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3.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4.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5.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6.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7.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theme/theme8.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theme/theme9.xml" ContentType="application/vnd.openxmlformats-officedocument.them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theme/theme10.xml" ContentType="application/vnd.openxmlformats-officedocument.them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26.xml" ContentType="application/vnd.openxmlformats-officedocument.presentationml.tags+xml"/>
  <Override PartName="/ppt/notesSlides/notesSlide9.xml" ContentType="application/vnd.openxmlformats-officedocument.presentationml.notesSlide+xml"/>
  <Override PartName="/ppt/tags/tag27.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28.xml" ContentType="application/vnd.openxmlformats-officedocument.presentationml.tags+xml"/>
  <Override PartName="/ppt/notesSlides/notesSlide14.xml" ContentType="application/vnd.openxmlformats-officedocument.presentationml.notesSlide+xml"/>
  <Override PartName="/ppt/tags/tag29.xml" ContentType="application/vnd.openxmlformats-officedocument.presentationml.tags+xml"/>
  <Override PartName="/ppt/notesSlides/notesSlide15.xml" ContentType="application/vnd.openxmlformats-officedocument.presentationml.notesSlide+xml"/>
  <Override PartName="/ppt/tags/tag30.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1.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32.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33.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0" r:id="rId26"/>
    <p:sldMasterId id="2147483718" r:id="rId27"/>
    <p:sldMasterId id="2147483742" r:id="rId28"/>
    <p:sldMasterId id="2147483761" r:id="rId29"/>
    <p:sldMasterId id="2147483780" r:id="rId30"/>
    <p:sldMasterId id="2147483798" r:id="rId31"/>
    <p:sldMasterId id="2147483823" r:id="rId32"/>
    <p:sldMasterId id="2147484185" r:id="rId33"/>
    <p:sldMasterId id="2147484309" r:id="rId34"/>
    <p:sldMasterId id="2147484415" r:id="rId35"/>
  </p:sldMasterIdLst>
  <p:notesMasterIdLst>
    <p:notesMasterId r:id="rId77"/>
  </p:notesMasterIdLst>
  <p:sldIdLst>
    <p:sldId id="256" r:id="rId36"/>
    <p:sldId id="2147482592" r:id="rId37"/>
    <p:sldId id="340" r:id="rId38"/>
    <p:sldId id="2147482564" r:id="rId39"/>
    <p:sldId id="2147349342" r:id="rId40"/>
    <p:sldId id="2147482557" r:id="rId41"/>
    <p:sldId id="2147482572" r:id="rId42"/>
    <p:sldId id="2147349282" r:id="rId43"/>
    <p:sldId id="262" r:id="rId44"/>
    <p:sldId id="264" r:id="rId45"/>
    <p:sldId id="273" r:id="rId46"/>
    <p:sldId id="2147483413" r:id="rId47"/>
    <p:sldId id="276" r:id="rId48"/>
    <p:sldId id="2147348937" r:id="rId49"/>
    <p:sldId id="2147483647" r:id="rId50"/>
    <p:sldId id="257" r:id="rId51"/>
    <p:sldId id="266" r:id="rId52"/>
    <p:sldId id="261" r:id="rId53"/>
    <p:sldId id="2147482559" r:id="rId54"/>
    <p:sldId id="258" r:id="rId55"/>
    <p:sldId id="2147348941" r:id="rId56"/>
    <p:sldId id="2147483565" r:id="rId57"/>
    <p:sldId id="259" r:id="rId58"/>
    <p:sldId id="2147482584" r:id="rId59"/>
    <p:sldId id="2147483564" r:id="rId60"/>
    <p:sldId id="274" r:id="rId61"/>
    <p:sldId id="2147482562" r:id="rId62"/>
    <p:sldId id="271" r:id="rId63"/>
    <p:sldId id="275" r:id="rId64"/>
    <p:sldId id="263" r:id="rId65"/>
    <p:sldId id="265" r:id="rId66"/>
    <p:sldId id="272" r:id="rId67"/>
    <p:sldId id="2147482579" r:id="rId68"/>
    <p:sldId id="2147349315" r:id="rId69"/>
    <p:sldId id="2147482563" r:id="rId70"/>
    <p:sldId id="2147482578" r:id="rId71"/>
    <p:sldId id="2147482580" r:id="rId72"/>
    <p:sldId id="2147349331" r:id="rId73"/>
    <p:sldId id="270" r:id="rId74"/>
    <p:sldId id="267" r:id="rId75"/>
    <p:sldId id="268" r:id="rId76"/>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D687AB8-4591-4CED-BE0A-E3C5E1421E1A}">
          <p14:sldIdLst>
            <p14:sldId id="256"/>
            <p14:sldId id="2147482592"/>
            <p14:sldId id="340"/>
            <p14:sldId id="2147482564"/>
            <p14:sldId id="2147349342"/>
            <p14:sldId id="2147482557"/>
            <p14:sldId id="2147482572"/>
            <p14:sldId id="2147349282"/>
            <p14:sldId id="262"/>
            <p14:sldId id="264"/>
            <p14:sldId id="273"/>
            <p14:sldId id="2147483413"/>
            <p14:sldId id="276"/>
            <p14:sldId id="2147348937"/>
            <p14:sldId id="2147483647"/>
            <p14:sldId id="257"/>
            <p14:sldId id="266"/>
            <p14:sldId id="261"/>
            <p14:sldId id="2147482559"/>
            <p14:sldId id="258"/>
            <p14:sldId id="2147348941"/>
            <p14:sldId id="2147483565"/>
            <p14:sldId id="259"/>
            <p14:sldId id="2147482584"/>
            <p14:sldId id="2147483564"/>
            <p14:sldId id="274"/>
            <p14:sldId id="2147482562"/>
            <p14:sldId id="271"/>
            <p14:sldId id="275"/>
            <p14:sldId id="263"/>
            <p14:sldId id="265"/>
            <p14:sldId id="272"/>
            <p14:sldId id="2147482579"/>
            <p14:sldId id="2147349315"/>
            <p14:sldId id="2147482563"/>
            <p14:sldId id="2147482578"/>
            <p14:sldId id="2147482580"/>
            <p14:sldId id="2147349331"/>
            <p14:sldId id="270"/>
            <p14:sldId id="267"/>
            <p14:sldId id="26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5547617-201A-82C6-F6F1-AB68523CA9DC}" name="Wilson, Dana R." initials="WR" userId="S::dana.wilson@illinois.gov::69171a33-9800-424d-ba71-20361723d709" providerId="AD"/>
  <p188:author id="{505F681E-6E82-346C-45B5-F847452F9180}" name="Hinshaw, Kati E." initials="HKE" userId="S::Kati.E.Hinshaw@Illinois.gov::629cdc01-71ea-4e76-a020-e758e91d2076" providerId="AD"/>
  <p188:author id="{7844FC72-945E-07FD-3103-F9878E20D04A}" name="Nancy Sehy" initials="NS" userId="S::nancy.sehy_collectivemedicaltech.com#ext#@ilgov.onmicrosoft.com::49abd87c-0777-422d-b2fc-2500a2d6d275" providerId="AD"/>
  <p188:author id="{F0BBFD7B-35E6-D585-95A1-6BE1B6E88596}" name="Nancy Sehy" initials="NS" userId="S::sehyn@pointclickcare.com::590ea629-6139-4fd1-8e90-6c13bd9de371" providerId="AD"/>
  <p188:author id="{D9D0C19C-6FE0-E1E0-FD06-B2968C2A9004}" name="Matthew Wiggins" initials="MW" userId="S::wiggim@pointclickcare.com::906f42c9-0966-4c4a-8b58-45c58d8e6931" providerId="AD"/>
  <p188:author id="{F3AA6DB4-27C2-2B35-074E-8829E6F60B7B}" name="Paul Sanchez" initials="PS" userId="S::sanchp@pointclickcare.com::e5b999b5-617b-46d8-ae50-4e966162b00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F7F7"/>
    <a:srgbClr val="F15E23"/>
    <a:srgbClr val="009978"/>
    <a:srgbClr val="938EC4"/>
    <a:srgbClr val="1A4387"/>
    <a:srgbClr val="75B9E5"/>
    <a:srgbClr val="464258"/>
    <a:srgbClr val="3D363D"/>
    <a:srgbClr val="F2BF1C"/>
    <a:srgbClr val="70AD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11C19A-794A-45FF-9171-D6BA74DEE87A}" v="12" dt="2025-04-15T21:30:31.725"/>
    <p1510:client id="{D71324CB-5702-41C5-BF1D-4C5AC80AA7BF}" v="55" dt="2025-04-15T17:08:56.3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049" autoAdjust="0"/>
    <p:restoredTop sz="94057" autoAdjust="0"/>
  </p:normalViewPr>
  <p:slideViewPr>
    <p:cSldViewPr snapToGrid="0">
      <p:cViewPr>
        <p:scale>
          <a:sx n="61" d="100"/>
          <a:sy n="61" d="100"/>
        </p:scale>
        <p:origin x="612" y="268"/>
      </p:cViewPr>
      <p:guideLst/>
    </p:cSldViewPr>
  </p:slid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Master" Target="slideMasters/slideMaster1.xml"/><Relationship Id="rId21" Type="http://schemas.openxmlformats.org/officeDocument/2006/relationships/customXml" Target="../customXml/item21.xml"/><Relationship Id="rId42" Type="http://schemas.openxmlformats.org/officeDocument/2006/relationships/slide" Target="slides/slide7.xml"/><Relationship Id="rId47" Type="http://schemas.openxmlformats.org/officeDocument/2006/relationships/slide" Target="slides/slide12.xml"/><Relationship Id="rId63" Type="http://schemas.openxmlformats.org/officeDocument/2006/relationships/slide" Target="slides/slide28.xml"/><Relationship Id="rId68" Type="http://schemas.openxmlformats.org/officeDocument/2006/relationships/slide" Target="slides/slide33.xml"/><Relationship Id="rId84" Type="http://schemas.microsoft.com/office/2018/10/relationships/authors" Target="authors.xml"/><Relationship Id="rId16" Type="http://schemas.openxmlformats.org/officeDocument/2006/relationships/customXml" Target="../customXml/item16.xml"/><Relationship Id="rId11" Type="http://schemas.openxmlformats.org/officeDocument/2006/relationships/customXml" Target="../customXml/item11.xml"/><Relationship Id="rId32" Type="http://schemas.openxmlformats.org/officeDocument/2006/relationships/slideMaster" Target="slideMasters/slideMaster7.xml"/><Relationship Id="rId37" Type="http://schemas.openxmlformats.org/officeDocument/2006/relationships/slide" Target="slides/slide2.xml"/><Relationship Id="rId53" Type="http://schemas.openxmlformats.org/officeDocument/2006/relationships/slide" Target="slides/slide18.xml"/><Relationship Id="rId58" Type="http://schemas.openxmlformats.org/officeDocument/2006/relationships/slide" Target="slides/slide23.xml"/><Relationship Id="rId74" Type="http://schemas.openxmlformats.org/officeDocument/2006/relationships/slide" Target="slides/slide39.xml"/><Relationship Id="rId79" Type="http://schemas.openxmlformats.org/officeDocument/2006/relationships/viewProps" Target="viewProps.xml"/><Relationship Id="rId5" Type="http://schemas.openxmlformats.org/officeDocument/2006/relationships/customXml" Target="../customXml/item5.xml"/><Relationship Id="rId61" Type="http://schemas.openxmlformats.org/officeDocument/2006/relationships/slide" Target="slides/slide26.xml"/><Relationship Id="rId82" Type="http://schemas.microsoft.com/office/2016/11/relationships/changesInfo" Target="changesInfos/changesInfo1.xml"/><Relationship Id="rId19" Type="http://schemas.openxmlformats.org/officeDocument/2006/relationships/customXml" Target="../customXml/item1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slideMaster" Target="slideMasters/slideMaster2.xml"/><Relationship Id="rId30" Type="http://schemas.openxmlformats.org/officeDocument/2006/relationships/slideMaster" Target="slideMasters/slideMaster5.xml"/><Relationship Id="rId35" Type="http://schemas.openxmlformats.org/officeDocument/2006/relationships/slideMaster" Target="slideMasters/slideMaster10.xml"/><Relationship Id="rId43" Type="http://schemas.openxmlformats.org/officeDocument/2006/relationships/slide" Target="slides/slide8.xml"/><Relationship Id="rId48" Type="http://schemas.openxmlformats.org/officeDocument/2006/relationships/slide" Target="slides/slide13.xml"/><Relationship Id="rId56" Type="http://schemas.openxmlformats.org/officeDocument/2006/relationships/slide" Target="slides/slide21.xml"/><Relationship Id="rId64" Type="http://schemas.openxmlformats.org/officeDocument/2006/relationships/slide" Target="slides/slide29.xml"/><Relationship Id="rId69" Type="http://schemas.openxmlformats.org/officeDocument/2006/relationships/slide" Target="slides/slide34.xml"/><Relationship Id="rId77" Type="http://schemas.openxmlformats.org/officeDocument/2006/relationships/notesMaster" Target="notesMasters/notesMaster1.xml"/><Relationship Id="rId8" Type="http://schemas.openxmlformats.org/officeDocument/2006/relationships/customXml" Target="../customXml/item8.xml"/><Relationship Id="rId51" Type="http://schemas.openxmlformats.org/officeDocument/2006/relationships/slide" Target="slides/slide16.xml"/><Relationship Id="rId72" Type="http://schemas.openxmlformats.org/officeDocument/2006/relationships/slide" Target="slides/slide37.xml"/><Relationship Id="rId80"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slideMaster" Target="slideMasters/slideMaster8.xml"/><Relationship Id="rId38" Type="http://schemas.openxmlformats.org/officeDocument/2006/relationships/slide" Target="slides/slide3.xml"/><Relationship Id="rId46" Type="http://schemas.openxmlformats.org/officeDocument/2006/relationships/slide" Target="slides/slide11.xml"/><Relationship Id="rId59" Type="http://schemas.openxmlformats.org/officeDocument/2006/relationships/slide" Target="slides/slide24.xml"/><Relationship Id="rId67" Type="http://schemas.openxmlformats.org/officeDocument/2006/relationships/slide" Target="slides/slide32.xml"/><Relationship Id="rId20" Type="http://schemas.openxmlformats.org/officeDocument/2006/relationships/customXml" Target="../customXml/item20.xml"/><Relationship Id="rId41" Type="http://schemas.openxmlformats.org/officeDocument/2006/relationships/slide" Target="slides/slide6.xml"/><Relationship Id="rId54" Type="http://schemas.openxmlformats.org/officeDocument/2006/relationships/slide" Target="slides/slide19.xml"/><Relationship Id="rId62" Type="http://schemas.openxmlformats.org/officeDocument/2006/relationships/slide" Target="slides/slide27.xml"/><Relationship Id="rId70" Type="http://schemas.openxmlformats.org/officeDocument/2006/relationships/slide" Target="slides/slide35.xml"/><Relationship Id="rId75" Type="http://schemas.openxmlformats.org/officeDocument/2006/relationships/slide" Target="slides/slide40.xml"/><Relationship Id="rId83"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slideMaster" Target="slideMasters/slideMaster3.xml"/><Relationship Id="rId36" Type="http://schemas.openxmlformats.org/officeDocument/2006/relationships/slide" Target="slides/slide1.xml"/><Relationship Id="rId49" Type="http://schemas.openxmlformats.org/officeDocument/2006/relationships/slide" Target="slides/slide14.xml"/><Relationship Id="rId57" Type="http://schemas.openxmlformats.org/officeDocument/2006/relationships/slide" Target="slides/slide22.xml"/><Relationship Id="rId10" Type="http://schemas.openxmlformats.org/officeDocument/2006/relationships/customXml" Target="../customXml/item10.xml"/><Relationship Id="rId31" Type="http://schemas.openxmlformats.org/officeDocument/2006/relationships/slideMaster" Target="slideMasters/slideMaster6.xml"/><Relationship Id="rId44" Type="http://schemas.openxmlformats.org/officeDocument/2006/relationships/slide" Target="slides/slide9.xml"/><Relationship Id="rId52" Type="http://schemas.openxmlformats.org/officeDocument/2006/relationships/slide" Target="slides/slide17.xml"/><Relationship Id="rId60" Type="http://schemas.openxmlformats.org/officeDocument/2006/relationships/slide" Target="slides/slide25.xml"/><Relationship Id="rId65" Type="http://schemas.openxmlformats.org/officeDocument/2006/relationships/slide" Target="slides/slide30.xml"/><Relationship Id="rId73" Type="http://schemas.openxmlformats.org/officeDocument/2006/relationships/slide" Target="slides/slide38.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slide" Target="slides/slide4.xml"/><Relationship Id="rId34" Type="http://schemas.openxmlformats.org/officeDocument/2006/relationships/slideMaster" Target="slideMasters/slideMaster9.xml"/><Relationship Id="rId50" Type="http://schemas.openxmlformats.org/officeDocument/2006/relationships/slide" Target="slides/slide15.xml"/><Relationship Id="rId55" Type="http://schemas.openxmlformats.org/officeDocument/2006/relationships/slide" Target="slides/slide20.xml"/><Relationship Id="rId76" Type="http://schemas.openxmlformats.org/officeDocument/2006/relationships/slide" Target="slides/slide41.xml"/><Relationship Id="rId7" Type="http://schemas.openxmlformats.org/officeDocument/2006/relationships/customXml" Target="../customXml/item7.xml"/><Relationship Id="rId71" Type="http://schemas.openxmlformats.org/officeDocument/2006/relationships/slide" Target="slides/slide36.xml"/><Relationship Id="rId2" Type="http://schemas.openxmlformats.org/officeDocument/2006/relationships/customXml" Target="../customXml/item2.xml"/><Relationship Id="rId29" Type="http://schemas.openxmlformats.org/officeDocument/2006/relationships/slideMaster" Target="slideMasters/slideMaster4.xml"/><Relationship Id="rId24" Type="http://schemas.openxmlformats.org/officeDocument/2006/relationships/customXml" Target="../customXml/item24.xml"/><Relationship Id="rId40" Type="http://schemas.openxmlformats.org/officeDocument/2006/relationships/slide" Target="slides/slide5.xml"/><Relationship Id="rId45" Type="http://schemas.openxmlformats.org/officeDocument/2006/relationships/slide" Target="slides/slide10.xml"/><Relationship Id="rId66" Type="http://schemas.openxmlformats.org/officeDocument/2006/relationships/slide" Target="slides/slide3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ncy Sehy" userId="590ea629-6139-4fd1-8e90-6c13bd9de371" providerId="ADAL" clId="{8111C19A-794A-45FF-9171-D6BA74DEE87A}"/>
    <pc:docChg chg="undo custSel addSld delSld modSld modSection">
      <pc:chgData name="Nancy Sehy" userId="590ea629-6139-4fd1-8e90-6c13bd9de371" providerId="ADAL" clId="{8111C19A-794A-45FF-9171-D6BA74DEE87A}" dt="2025-04-15T21:31:40.158" v="90" actId="2696"/>
      <pc:docMkLst>
        <pc:docMk/>
      </pc:docMkLst>
      <pc:sldChg chg="del">
        <pc:chgData name="Nancy Sehy" userId="590ea629-6139-4fd1-8e90-6c13bd9de371" providerId="ADAL" clId="{8111C19A-794A-45FF-9171-D6BA74DEE87A}" dt="2025-04-15T21:31:27.273" v="89" actId="2696"/>
        <pc:sldMkLst>
          <pc:docMk/>
          <pc:sldMk cId="1123547523" sldId="260"/>
        </pc:sldMkLst>
      </pc:sldChg>
      <pc:sldChg chg="addSp delSp modSp new mod">
        <pc:chgData name="Nancy Sehy" userId="590ea629-6139-4fd1-8e90-6c13bd9de371" providerId="ADAL" clId="{8111C19A-794A-45FF-9171-D6BA74DEE87A}" dt="2025-04-15T20:58:20.308" v="27" actId="14100"/>
        <pc:sldMkLst>
          <pc:docMk/>
          <pc:sldMk cId="2041182437" sldId="262"/>
        </pc:sldMkLst>
        <pc:picChg chg="add del mod ord">
          <ac:chgData name="Nancy Sehy" userId="590ea629-6139-4fd1-8e90-6c13bd9de371" providerId="ADAL" clId="{8111C19A-794A-45FF-9171-D6BA74DEE87A}" dt="2025-04-15T20:57:27.687" v="18" actId="478"/>
          <ac:picMkLst>
            <pc:docMk/>
            <pc:sldMk cId="2041182437" sldId="262"/>
            <ac:picMk id="2" creationId="{C77156EB-C2D2-550C-B06C-ED89D67959D6}"/>
          </ac:picMkLst>
        </pc:picChg>
        <pc:picChg chg="add del mod">
          <ac:chgData name="Nancy Sehy" userId="590ea629-6139-4fd1-8e90-6c13bd9de371" providerId="ADAL" clId="{8111C19A-794A-45FF-9171-D6BA74DEE87A}" dt="2025-04-15T20:57:30.051" v="19" actId="478"/>
          <ac:picMkLst>
            <pc:docMk/>
            <pc:sldMk cId="2041182437" sldId="262"/>
            <ac:picMk id="3" creationId="{649432C0-26FA-E443-BE87-D8E7E68067EF}"/>
          </ac:picMkLst>
        </pc:picChg>
        <pc:picChg chg="add mod">
          <ac:chgData name="Nancy Sehy" userId="590ea629-6139-4fd1-8e90-6c13bd9de371" providerId="ADAL" clId="{8111C19A-794A-45FF-9171-D6BA74DEE87A}" dt="2025-04-15T20:58:20.308" v="27" actId="14100"/>
          <ac:picMkLst>
            <pc:docMk/>
            <pc:sldMk cId="2041182437" sldId="262"/>
            <ac:picMk id="4" creationId="{6D0EB522-1D84-DA89-A45F-992C9B5D9FBF}"/>
          </ac:picMkLst>
        </pc:picChg>
      </pc:sldChg>
      <pc:sldChg chg="addSp modSp new mod">
        <pc:chgData name="Nancy Sehy" userId="590ea629-6139-4fd1-8e90-6c13bd9de371" providerId="ADAL" clId="{8111C19A-794A-45FF-9171-D6BA74DEE87A}" dt="2025-04-15T21:08:47.323" v="59" actId="14100"/>
        <pc:sldMkLst>
          <pc:docMk/>
          <pc:sldMk cId="1493309759" sldId="263"/>
        </pc:sldMkLst>
        <pc:picChg chg="add mod">
          <ac:chgData name="Nancy Sehy" userId="590ea629-6139-4fd1-8e90-6c13bd9de371" providerId="ADAL" clId="{8111C19A-794A-45FF-9171-D6BA74DEE87A}" dt="2025-04-15T21:08:47.323" v="59" actId="14100"/>
          <ac:picMkLst>
            <pc:docMk/>
            <pc:sldMk cId="1493309759" sldId="263"/>
            <ac:picMk id="2" creationId="{2C441400-3BC2-1AA1-ACC1-D6CB718BD42A}"/>
          </ac:picMkLst>
        </pc:picChg>
      </pc:sldChg>
      <pc:sldChg chg="del">
        <pc:chgData name="Nancy Sehy" userId="590ea629-6139-4fd1-8e90-6c13bd9de371" providerId="ADAL" clId="{8111C19A-794A-45FF-9171-D6BA74DEE87A}" dt="2025-04-15T21:06:27.385" v="51" actId="2696"/>
        <pc:sldMkLst>
          <pc:docMk/>
          <pc:sldMk cId="3115552797" sldId="263"/>
        </pc:sldMkLst>
      </pc:sldChg>
      <pc:sldChg chg="addSp modSp new mod">
        <pc:chgData name="Nancy Sehy" userId="590ea629-6139-4fd1-8e90-6c13bd9de371" providerId="ADAL" clId="{8111C19A-794A-45FF-9171-D6BA74DEE87A}" dt="2025-04-15T21:10:32.144" v="67" actId="14100"/>
        <pc:sldMkLst>
          <pc:docMk/>
          <pc:sldMk cId="769578573" sldId="265"/>
        </pc:sldMkLst>
        <pc:picChg chg="add mod">
          <ac:chgData name="Nancy Sehy" userId="590ea629-6139-4fd1-8e90-6c13bd9de371" providerId="ADAL" clId="{8111C19A-794A-45FF-9171-D6BA74DEE87A}" dt="2025-04-15T21:10:32.144" v="67" actId="14100"/>
          <ac:picMkLst>
            <pc:docMk/>
            <pc:sldMk cId="769578573" sldId="265"/>
            <ac:picMk id="2" creationId="{AA434800-9D00-07EF-8519-4D313A12A7C4}"/>
          </ac:picMkLst>
        </pc:picChg>
      </pc:sldChg>
      <pc:sldChg chg="del">
        <pc:chgData name="Nancy Sehy" userId="590ea629-6139-4fd1-8e90-6c13bd9de371" providerId="ADAL" clId="{8111C19A-794A-45FF-9171-D6BA74DEE87A}" dt="2025-04-15T21:08:57.034" v="60" actId="2696"/>
        <pc:sldMkLst>
          <pc:docMk/>
          <pc:sldMk cId="4129987083" sldId="265"/>
        </pc:sldMkLst>
      </pc:sldChg>
      <pc:sldChg chg="addSp modSp new mod">
        <pc:chgData name="Nancy Sehy" userId="590ea629-6139-4fd1-8e90-6c13bd9de371" providerId="ADAL" clId="{8111C19A-794A-45FF-9171-D6BA74DEE87A}" dt="2025-04-15T21:18:14.511" v="82" actId="1076"/>
        <pc:sldMkLst>
          <pc:docMk/>
          <pc:sldMk cId="1575073999" sldId="267"/>
        </pc:sldMkLst>
        <pc:picChg chg="add mod">
          <ac:chgData name="Nancy Sehy" userId="590ea629-6139-4fd1-8e90-6c13bd9de371" providerId="ADAL" clId="{8111C19A-794A-45FF-9171-D6BA74DEE87A}" dt="2025-04-15T21:18:14.511" v="82" actId="1076"/>
          <ac:picMkLst>
            <pc:docMk/>
            <pc:sldMk cId="1575073999" sldId="267"/>
            <ac:picMk id="2" creationId="{4D888BE1-D66E-F65F-9A72-D0CFAF378D80}"/>
          </ac:picMkLst>
        </pc:picChg>
      </pc:sldChg>
      <pc:sldChg chg="del modNotesTx">
        <pc:chgData name="Nancy Sehy" userId="590ea629-6139-4fd1-8e90-6c13bd9de371" providerId="ADAL" clId="{8111C19A-794A-45FF-9171-D6BA74DEE87A}" dt="2025-04-15T21:11:46.223" v="73" actId="2696"/>
        <pc:sldMkLst>
          <pc:docMk/>
          <pc:sldMk cId="3548430967" sldId="267"/>
        </pc:sldMkLst>
      </pc:sldChg>
      <pc:sldChg chg="new del">
        <pc:chgData name="Nancy Sehy" userId="590ea629-6139-4fd1-8e90-6c13bd9de371" providerId="ADAL" clId="{8111C19A-794A-45FF-9171-D6BA74DEE87A}" dt="2025-04-15T21:15:12.696" v="75" actId="680"/>
        <pc:sldMkLst>
          <pc:docMk/>
          <pc:sldMk cId="3787474703" sldId="267"/>
        </pc:sldMkLst>
      </pc:sldChg>
      <pc:sldChg chg="addSp modSp new mod">
        <pc:chgData name="Nancy Sehy" userId="590ea629-6139-4fd1-8e90-6c13bd9de371" providerId="ADAL" clId="{8111C19A-794A-45FF-9171-D6BA74DEE87A}" dt="2025-04-15T21:30:46.395" v="87" actId="14100"/>
        <pc:sldMkLst>
          <pc:docMk/>
          <pc:sldMk cId="1728548933" sldId="268"/>
        </pc:sldMkLst>
        <pc:picChg chg="add mod">
          <ac:chgData name="Nancy Sehy" userId="590ea629-6139-4fd1-8e90-6c13bd9de371" providerId="ADAL" clId="{8111C19A-794A-45FF-9171-D6BA74DEE87A}" dt="2025-04-15T21:30:46.395" v="87" actId="14100"/>
          <ac:picMkLst>
            <pc:docMk/>
            <pc:sldMk cId="1728548933" sldId="268"/>
            <ac:picMk id="2" creationId="{9F4F99F5-5E71-EEC2-67F8-BDFEEBE5E4E4}"/>
          </ac:picMkLst>
        </pc:picChg>
      </pc:sldChg>
      <pc:sldChg chg="del">
        <pc:chgData name="Nancy Sehy" userId="590ea629-6139-4fd1-8e90-6c13bd9de371" providerId="ADAL" clId="{8111C19A-794A-45FF-9171-D6BA74DEE87A}" dt="2025-04-15T21:16:47.661" v="80" actId="2696"/>
        <pc:sldMkLst>
          <pc:docMk/>
          <pc:sldMk cId="3172056488" sldId="268"/>
        </pc:sldMkLst>
      </pc:sldChg>
      <pc:sldChg chg="del modNotesTx">
        <pc:chgData name="Nancy Sehy" userId="590ea629-6139-4fd1-8e90-6c13bd9de371" providerId="ADAL" clId="{8111C19A-794A-45FF-9171-D6BA74DEE87A}" dt="2025-04-15T21:30:56.134" v="88" actId="2696"/>
        <pc:sldMkLst>
          <pc:docMk/>
          <pc:sldMk cId="2261168338" sldId="269"/>
        </pc:sldMkLst>
      </pc:sldChg>
      <pc:sldChg chg="addSp modSp new mod">
        <pc:chgData name="Nancy Sehy" userId="590ea629-6139-4fd1-8e90-6c13bd9de371" providerId="ADAL" clId="{8111C19A-794A-45FF-9171-D6BA74DEE87A}" dt="2025-04-15T21:11:39.562" v="72" actId="14100"/>
        <pc:sldMkLst>
          <pc:docMk/>
          <pc:sldMk cId="1568297231" sldId="272"/>
        </pc:sldMkLst>
        <pc:picChg chg="add mod">
          <ac:chgData name="Nancy Sehy" userId="590ea629-6139-4fd1-8e90-6c13bd9de371" providerId="ADAL" clId="{8111C19A-794A-45FF-9171-D6BA74DEE87A}" dt="2025-04-15T21:11:39.562" v="72" actId="14100"/>
          <ac:picMkLst>
            <pc:docMk/>
            <pc:sldMk cId="1568297231" sldId="272"/>
            <ac:picMk id="2" creationId="{B84060EB-C7AC-AC7E-EAD6-A538FC618E52}"/>
          </ac:picMkLst>
        </pc:picChg>
      </pc:sldChg>
      <pc:sldChg chg="modSp del mod">
        <pc:chgData name="Nancy Sehy" userId="590ea629-6139-4fd1-8e90-6c13bd9de371" providerId="ADAL" clId="{8111C19A-794A-45FF-9171-D6BA74DEE87A}" dt="2025-04-15T21:10:38.756" v="68" actId="2696"/>
        <pc:sldMkLst>
          <pc:docMk/>
          <pc:sldMk cId="2306343820" sldId="272"/>
        </pc:sldMkLst>
        <pc:spChg chg="mod">
          <ac:chgData name="Nancy Sehy" userId="590ea629-6139-4fd1-8e90-6c13bd9de371" providerId="ADAL" clId="{8111C19A-794A-45FF-9171-D6BA74DEE87A}" dt="2025-04-15T21:09:19.291" v="62" actId="1076"/>
          <ac:spMkLst>
            <pc:docMk/>
            <pc:sldMk cId="2306343820" sldId="272"/>
            <ac:spMk id="13" creationId="{3BF46708-935B-9BAE-2A39-FE0BA63ADEE1}"/>
          </ac:spMkLst>
        </pc:spChg>
      </pc:sldChg>
      <pc:sldChg chg="modNotesTx">
        <pc:chgData name="Nancy Sehy" userId="590ea629-6139-4fd1-8e90-6c13bd9de371" providerId="ADAL" clId="{8111C19A-794A-45FF-9171-D6BA74DEE87A}" dt="2025-04-15T18:38:29.603" v="6" actId="20577"/>
        <pc:sldMkLst>
          <pc:docMk/>
          <pc:sldMk cId="4019018266" sldId="274"/>
        </pc:sldMkLst>
      </pc:sldChg>
      <pc:sldChg chg="modSp del mod">
        <pc:chgData name="Nancy Sehy" userId="590ea629-6139-4fd1-8e90-6c13bd9de371" providerId="ADAL" clId="{8111C19A-794A-45FF-9171-D6BA74DEE87A}" dt="2025-04-15T21:04:01.381" v="47" actId="2696"/>
        <pc:sldMkLst>
          <pc:docMk/>
          <pc:sldMk cId="3565641547" sldId="275"/>
        </pc:sldMkLst>
        <pc:picChg chg="mod">
          <ac:chgData name="Nancy Sehy" userId="590ea629-6139-4fd1-8e90-6c13bd9de371" providerId="ADAL" clId="{8111C19A-794A-45FF-9171-D6BA74DEE87A}" dt="2025-04-15T21:02:12.420" v="38" actId="1076"/>
          <ac:picMkLst>
            <pc:docMk/>
            <pc:sldMk cId="3565641547" sldId="275"/>
            <ac:picMk id="3" creationId="{5126FF3D-4D80-A5F3-5CEC-C84B1F7F80DF}"/>
          </ac:picMkLst>
        </pc:picChg>
      </pc:sldChg>
      <pc:sldChg chg="addSp modSp new mod">
        <pc:chgData name="Nancy Sehy" userId="590ea629-6139-4fd1-8e90-6c13bd9de371" providerId="ADAL" clId="{8111C19A-794A-45FF-9171-D6BA74DEE87A}" dt="2025-04-15T21:06:44.594" v="53" actId="14100"/>
        <pc:sldMkLst>
          <pc:docMk/>
          <pc:sldMk cId="4146716566" sldId="275"/>
        </pc:sldMkLst>
        <pc:picChg chg="add mod">
          <ac:chgData name="Nancy Sehy" userId="590ea629-6139-4fd1-8e90-6c13bd9de371" providerId="ADAL" clId="{8111C19A-794A-45FF-9171-D6BA74DEE87A}" dt="2025-04-15T21:06:44.594" v="53" actId="14100"/>
          <ac:picMkLst>
            <pc:docMk/>
            <pc:sldMk cId="4146716566" sldId="275"/>
            <ac:picMk id="2" creationId="{21F95F89-DEC1-DE6E-F4CE-150AA559AE03}"/>
          </ac:picMkLst>
        </pc:picChg>
      </pc:sldChg>
      <pc:sldChg chg="addSp modSp new mod">
        <pc:chgData name="Nancy Sehy" userId="590ea629-6139-4fd1-8e90-6c13bd9de371" providerId="ADAL" clId="{8111C19A-794A-45FF-9171-D6BA74DEE87A}" dt="2025-04-15T21:03:53.421" v="46" actId="14100"/>
        <pc:sldMkLst>
          <pc:docMk/>
          <pc:sldMk cId="1155298089" sldId="276"/>
        </pc:sldMkLst>
        <pc:picChg chg="add mod">
          <ac:chgData name="Nancy Sehy" userId="590ea629-6139-4fd1-8e90-6c13bd9de371" providerId="ADAL" clId="{8111C19A-794A-45FF-9171-D6BA74DEE87A}" dt="2025-04-15T21:03:53.421" v="46" actId="14100"/>
          <ac:picMkLst>
            <pc:docMk/>
            <pc:sldMk cId="1155298089" sldId="276"/>
            <ac:picMk id="2" creationId="{C723549F-3E9F-2C48-3B47-9BBF7CF220A9}"/>
          </ac:picMkLst>
        </pc:picChg>
      </pc:sldChg>
      <pc:sldChg chg="modSp add del mod">
        <pc:chgData name="Nancy Sehy" userId="590ea629-6139-4fd1-8e90-6c13bd9de371" providerId="ADAL" clId="{8111C19A-794A-45FF-9171-D6BA74DEE87A}" dt="2025-04-15T21:31:40.158" v="90" actId="2696"/>
        <pc:sldMkLst>
          <pc:docMk/>
          <pc:sldMk cId="4247322646" sldId="2147349255"/>
        </pc:sldMkLst>
        <pc:picChg chg="mod">
          <ac:chgData name="Nancy Sehy" userId="590ea629-6139-4fd1-8e90-6c13bd9de371" providerId="ADAL" clId="{8111C19A-794A-45FF-9171-D6BA74DEE87A}" dt="2025-04-15T20:53:07.251" v="7" actId="1076"/>
          <ac:picMkLst>
            <pc:docMk/>
            <pc:sldMk cId="4247322646" sldId="2147349255"/>
            <ac:picMk id="17" creationId="{756CA150-23CA-71E7-C9C7-FB6C6134F271}"/>
          </ac:picMkLst>
        </pc:picChg>
      </pc:sldChg>
      <pc:sldChg chg="modNotesTx">
        <pc:chgData name="Nancy Sehy" userId="590ea629-6139-4fd1-8e90-6c13bd9de371" providerId="ADAL" clId="{8111C19A-794A-45FF-9171-D6BA74DEE87A}" dt="2025-04-15T18:36:53.909" v="3" actId="20577"/>
        <pc:sldMkLst>
          <pc:docMk/>
          <pc:sldMk cId="2035445117" sldId="2147482578"/>
        </pc:sldMkLst>
      </pc:sldChg>
      <pc:sldChg chg="modNotesTx">
        <pc:chgData name="Nancy Sehy" userId="590ea629-6139-4fd1-8e90-6c13bd9de371" providerId="ADAL" clId="{8111C19A-794A-45FF-9171-D6BA74DEE87A}" dt="2025-04-15T18:37:07.979" v="4" actId="20577"/>
        <pc:sldMkLst>
          <pc:docMk/>
          <pc:sldMk cId="3423418152" sldId="2147482579"/>
        </pc:sldMkLst>
      </pc:sldChg>
      <pc:sldChg chg="modNotesTx">
        <pc:chgData name="Nancy Sehy" userId="590ea629-6139-4fd1-8e90-6c13bd9de371" providerId="ADAL" clId="{8111C19A-794A-45FF-9171-D6BA74DEE87A}" dt="2025-04-15T18:36:48.028" v="2" actId="20577"/>
        <pc:sldMkLst>
          <pc:docMk/>
          <pc:sldMk cId="2613170504" sldId="2147482580"/>
        </pc:sldMkLst>
      </pc:sldChg>
      <pc:sldChg chg="del">
        <pc:chgData name="Nancy Sehy" userId="590ea629-6139-4fd1-8e90-6c13bd9de371" providerId="ADAL" clId="{8111C19A-794A-45FF-9171-D6BA74DEE87A}" dt="2025-04-15T21:04:22.187" v="48" actId="2696"/>
        <pc:sldMkLst>
          <pc:docMk/>
          <pc:sldMk cId="1478510013" sldId="2147483646"/>
        </pc:sldMkLst>
      </pc:sldChg>
      <pc:sldMasterChg chg="addSldLayout delSldLayout">
        <pc:chgData name="Nancy Sehy" userId="590ea629-6139-4fd1-8e90-6c13bd9de371" providerId="ADAL" clId="{8111C19A-794A-45FF-9171-D6BA74DEE87A}" dt="2025-04-15T21:31:40.158" v="90" actId="2696"/>
        <pc:sldMasterMkLst>
          <pc:docMk/>
          <pc:sldMasterMk cId="386339583" sldId="2147483670"/>
        </pc:sldMasterMkLst>
        <pc:sldLayoutChg chg="add del">
          <pc:chgData name="Nancy Sehy" userId="590ea629-6139-4fd1-8e90-6c13bd9de371" providerId="ADAL" clId="{8111C19A-794A-45FF-9171-D6BA74DEE87A}" dt="2025-04-15T21:31:40.158" v="90" actId="2696"/>
          <pc:sldLayoutMkLst>
            <pc:docMk/>
            <pc:sldMasterMk cId="386339583" sldId="2147483670"/>
            <pc:sldLayoutMk cId="3420741525" sldId="2147484449"/>
          </pc:sldLayoutMkLst>
        </pc:sldLayoutChg>
      </pc:sldMasterChg>
      <pc:sldMasterChg chg="delSldLayout">
        <pc:chgData name="Nancy Sehy" userId="590ea629-6139-4fd1-8e90-6c13bd9de371" providerId="ADAL" clId="{8111C19A-794A-45FF-9171-D6BA74DEE87A}" dt="2025-04-15T21:30:56.134" v="88" actId="2696"/>
        <pc:sldMasterMkLst>
          <pc:docMk/>
          <pc:sldMasterMk cId="4140076812" sldId="2147484185"/>
        </pc:sldMasterMkLst>
        <pc:sldLayoutChg chg="del">
          <pc:chgData name="Nancy Sehy" userId="590ea629-6139-4fd1-8e90-6c13bd9de371" providerId="ADAL" clId="{8111C19A-794A-45FF-9171-D6BA74DEE87A}" dt="2025-04-15T21:04:22.187" v="48" actId="2696"/>
          <pc:sldLayoutMkLst>
            <pc:docMk/>
            <pc:sldMasterMk cId="4140076812" sldId="2147484185"/>
            <pc:sldLayoutMk cId="1703615470" sldId="2147484298"/>
          </pc:sldLayoutMkLst>
        </pc:sldLayoutChg>
        <pc:sldLayoutChg chg="del">
          <pc:chgData name="Nancy Sehy" userId="590ea629-6139-4fd1-8e90-6c13bd9de371" providerId="ADAL" clId="{8111C19A-794A-45FF-9171-D6BA74DEE87A}" dt="2025-04-15T21:30:56.134" v="88" actId="2696"/>
          <pc:sldLayoutMkLst>
            <pc:docMk/>
            <pc:sldMasterMk cId="4140076812" sldId="2147484185"/>
            <pc:sldLayoutMk cId="2220138379" sldId="2147484306"/>
          </pc:sldLayoutMkLst>
        </pc:sldLayoutChg>
        <pc:sldLayoutChg chg="del">
          <pc:chgData name="Nancy Sehy" userId="590ea629-6139-4fd1-8e90-6c13bd9de371" providerId="ADAL" clId="{8111C19A-794A-45FF-9171-D6BA74DEE87A}" dt="2025-04-15T21:11:46.223" v="73" actId="2696"/>
          <pc:sldLayoutMkLst>
            <pc:docMk/>
            <pc:sldMasterMk cId="4140076812" sldId="2147484185"/>
            <pc:sldLayoutMk cId="3267666093" sldId="2147484307"/>
          </pc:sldLayoutMkLst>
        </pc:sldLayoutChg>
      </pc:sldMasterChg>
    </pc:docChg>
  </pc:docChgLst>
  <pc:docChgLst>
    <pc:chgData name="Lang, Mecky" userId="S::mecky.lang@illinois.gov::fda2ad8a-339a-41e0-b206-a1666a4151b2" providerId="AD" clId="Web-{FB8BA1A9-EAA3-428D-AC7A-7C2E5E8A3995}"/>
    <pc:docChg chg="modSld">
      <pc:chgData name="Lang, Mecky" userId="S::mecky.lang@illinois.gov::fda2ad8a-339a-41e0-b206-a1666a4151b2" providerId="AD" clId="Web-{FB8BA1A9-EAA3-428D-AC7A-7C2E5E8A3995}" dt="2025-02-27T15:56:08.771" v="59"/>
      <pc:docMkLst>
        <pc:docMk/>
      </pc:docMkLst>
      <pc:sldChg chg="modSp modNotes">
        <pc:chgData name="Lang, Mecky" userId="S::mecky.lang@illinois.gov::fda2ad8a-339a-41e0-b206-a1666a4151b2" providerId="AD" clId="Web-{FB8BA1A9-EAA3-428D-AC7A-7C2E5E8A3995}" dt="2025-02-27T15:56:08.771" v="59"/>
        <pc:sldMkLst>
          <pc:docMk/>
          <pc:sldMk cId="405290835" sldId="2147482572"/>
        </pc:sldMkLst>
        <pc:spChg chg="mod">
          <ac:chgData name="Lang, Mecky" userId="S::mecky.lang@illinois.gov::fda2ad8a-339a-41e0-b206-a1666a4151b2" providerId="AD" clId="Web-{FB8BA1A9-EAA3-428D-AC7A-7C2E5E8A3995}" dt="2025-02-27T15:48:40.850" v="58" actId="20577"/>
          <ac:spMkLst>
            <pc:docMk/>
            <pc:sldMk cId="405290835" sldId="2147482572"/>
            <ac:spMk id="3" creationId="{15B71553-20BF-F004-6EF1-CAD77F2292BD}"/>
          </ac:spMkLst>
        </pc:spChg>
      </pc:sldChg>
    </pc:docChg>
  </pc:docChgLst>
  <pc:docChgLst>
    <pc:chgData name="Nancy Sehy" userId="S::nancy.sehy_collectivemedicaltech.com#ext#@ilgov.onmicrosoft.com::49abd87c-0777-422d-b2fc-2500a2d6d275" providerId="AD" clId="Web-{D71324CB-5702-41C5-BF1D-4C5AC80AA7BF}"/>
    <pc:docChg chg="modSld">
      <pc:chgData name="Nancy Sehy" userId="S::nancy.sehy_collectivemedicaltech.com#ext#@ilgov.onmicrosoft.com::49abd87c-0777-422d-b2fc-2500a2d6d275" providerId="AD" clId="Web-{D71324CB-5702-41C5-BF1D-4C5AC80AA7BF}" dt="2025-04-15T17:08:56.331" v="54"/>
      <pc:docMkLst>
        <pc:docMk/>
      </pc:docMkLst>
      <pc:sldChg chg="delAnim">
        <pc:chgData name="Nancy Sehy" userId="S::nancy.sehy_collectivemedicaltech.com#ext#@ilgov.onmicrosoft.com::49abd87c-0777-422d-b2fc-2500a2d6d275" providerId="AD" clId="Web-{D71324CB-5702-41C5-BF1D-4C5AC80AA7BF}" dt="2025-04-15T17:08:56.331" v="54"/>
        <pc:sldMkLst>
          <pc:docMk/>
          <pc:sldMk cId="2544191240" sldId="262"/>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E52E-AF43-A1DB-40BA8CFE3AB5}"/>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E52E-AF43-A1DB-40BA8CFE3AB5}"/>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E52E-AF43-A1DB-40BA8CFE3AB5}"/>
            </c:ext>
          </c:extLst>
        </c:ser>
        <c:dLbls>
          <c:showLegendKey val="0"/>
          <c:showVal val="0"/>
          <c:showCatName val="0"/>
          <c:showSerName val="0"/>
          <c:showPercent val="0"/>
          <c:showBubbleSize val="0"/>
        </c:dLbls>
        <c:gapWidth val="219"/>
        <c:overlap val="-27"/>
        <c:axId val="743222688"/>
        <c:axId val="742795472"/>
      </c:barChart>
      <c:catAx>
        <c:axId val="743222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42795472"/>
        <c:crosses val="autoZero"/>
        <c:auto val="1"/>
        <c:lblAlgn val="ctr"/>
        <c:lblOffset val="100"/>
        <c:noMultiLvlLbl val="0"/>
      </c:catAx>
      <c:valAx>
        <c:axId val="7427954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432226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Series 1</c:v>
                </c:pt>
              </c:strCache>
            </c:strRef>
          </c:tx>
          <c:dPt>
            <c:idx val="0"/>
            <c:bubble3D val="0"/>
            <c:spPr>
              <a:solidFill>
                <a:schemeClr val="accent1"/>
              </a:solidFill>
              <a:ln>
                <a:noFill/>
              </a:ln>
              <a:effectLst/>
            </c:spPr>
            <c:extLst>
              <c:ext xmlns:c16="http://schemas.microsoft.com/office/drawing/2014/chart" uri="{C3380CC4-5D6E-409C-BE32-E72D297353CC}">
                <c16:uniqueId val="{00000001-AE73-4BF0-9B65-99FFA1BC3FC1}"/>
              </c:ext>
            </c:extLst>
          </c:dPt>
          <c:dPt>
            <c:idx val="1"/>
            <c:bubble3D val="0"/>
            <c:spPr>
              <a:solidFill>
                <a:schemeClr val="accent2"/>
              </a:solidFill>
              <a:ln>
                <a:noFill/>
              </a:ln>
              <a:effectLst/>
            </c:spPr>
            <c:extLst>
              <c:ext xmlns:c16="http://schemas.microsoft.com/office/drawing/2014/chart" uri="{C3380CC4-5D6E-409C-BE32-E72D297353CC}">
                <c16:uniqueId val="{00000003-AE73-4BF0-9B65-99FFA1BC3FC1}"/>
              </c:ext>
            </c:extLst>
          </c:dPt>
          <c:dPt>
            <c:idx val="2"/>
            <c:bubble3D val="0"/>
            <c:spPr>
              <a:solidFill>
                <a:schemeClr val="accent3"/>
              </a:solidFill>
              <a:ln>
                <a:noFill/>
              </a:ln>
              <a:effectLst/>
            </c:spPr>
            <c:extLst>
              <c:ext xmlns:c16="http://schemas.microsoft.com/office/drawing/2014/chart" uri="{C3380CC4-5D6E-409C-BE32-E72D297353CC}">
                <c16:uniqueId val="{00000005-AE73-4BF0-9B65-99FFA1BC3FC1}"/>
              </c:ext>
            </c:extLst>
          </c:dPt>
          <c:dPt>
            <c:idx val="3"/>
            <c:bubble3D val="0"/>
            <c:spPr>
              <a:solidFill>
                <a:schemeClr val="accent4"/>
              </a:solidFill>
              <a:ln>
                <a:noFill/>
              </a:ln>
              <a:effectLst/>
            </c:spPr>
            <c:extLst>
              <c:ext xmlns:c16="http://schemas.microsoft.com/office/drawing/2014/chart" uri="{C3380CC4-5D6E-409C-BE32-E72D297353CC}">
                <c16:uniqueId val="{00000007-AE73-4BF0-9B65-99FFA1BC3FC1}"/>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E52E-AF43-A1DB-40BA8CFE3AB5}"/>
            </c:ext>
          </c:extLst>
        </c:ser>
        <c:ser>
          <c:idx val="1"/>
          <c:order val="1"/>
          <c:tx>
            <c:strRef>
              <c:f>Sheet1!$C$1</c:f>
              <c:strCache>
                <c:ptCount val="1"/>
                <c:pt idx="0">
                  <c:v>Series 2</c:v>
                </c:pt>
              </c:strCache>
            </c:strRef>
          </c:tx>
          <c:dPt>
            <c:idx val="0"/>
            <c:bubble3D val="0"/>
            <c:spPr>
              <a:solidFill>
                <a:schemeClr val="accent1"/>
              </a:solidFill>
              <a:ln>
                <a:noFill/>
              </a:ln>
              <a:effectLst/>
            </c:spPr>
            <c:extLst>
              <c:ext xmlns:c16="http://schemas.microsoft.com/office/drawing/2014/chart" uri="{C3380CC4-5D6E-409C-BE32-E72D297353CC}">
                <c16:uniqueId val="{00000009-AE73-4BF0-9B65-99FFA1BC3FC1}"/>
              </c:ext>
            </c:extLst>
          </c:dPt>
          <c:dPt>
            <c:idx val="1"/>
            <c:bubble3D val="0"/>
            <c:spPr>
              <a:solidFill>
                <a:schemeClr val="accent2"/>
              </a:solidFill>
              <a:ln>
                <a:noFill/>
              </a:ln>
              <a:effectLst/>
            </c:spPr>
            <c:extLst>
              <c:ext xmlns:c16="http://schemas.microsoft.com/office/drawing/2014/chart" uri="{C3380CC4-5D6E-409C-BE32-E72D297353CC}">
                <c16:uniqueId val="{0000000B-AE73-4BF0-9B65-99FFA1BC3FC1}"/>
              </c:ext>
            </c:extLst>
          </c:dPt>
          <c:dPt>
            <c:idx val="2"/>
            <c:bubble3D val="0"/>
            <c:spPr>
              <a:solidFill>
                <a:schemeClr val="accent3"/>
              </a:solidFill>
              <a:ln>
                <a:noFill/>
              </a:ln>
              <a:effectLst/>
            </c:spPr>
            <c:extLst>
              <c:ext xmlns:c16="http://schemas.microsoft.com/office/drawing/2014/chart" uri="{C3380CC4-5D6E-409C-BE32-E72D297353CC}">
                <c16:uniqueId val="{0000000D-AE73-4BF0-9B65-99FFA1BC3FC1}"/>
              </c:ext>
            </c:extLst>
          </c:dPt>
          <c:dPt>
            <c:idx val="3"/>
            <c:bubble3D val="0"/>
            <c:spPr>
              <a:solidFill>
                <a:schemeClr val="accent4"/>
              </a:solidFill>
              <a:ln>
                <a:noFill/>
              </a:ln>
              <a:effectLst/>
            </c:spPr>
            <c:extLst>
              <c:ext xmlns:c16="http://schemas.microsoft.com/office/drawing/2014/chart" uri="{C3380CC4-5D6E-409C-BE32-E72D297353CC}">
                <c16:uniqueId val="{0000000F-AE73-4BF0-9B65-99FFA1BC3FC1}"/>
              </c:ext>
            </c:extLst>
          </c:dPt>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E52E-AF43-A1DB-40BA8CFE3AB5}"/>
            </c:ext>
          </c:extLst>
        </c:ser>
        <c:ser>
          <c:idx val="2"/>
          <c:order val="2"/>
          <c:tx>
            <c:strRef>
              <c:f>Sheet1!$D$1</c:f>
              <c:strCache>
                <c:ptCount val="1"/>
                <c:pt idx="0">
                  <c:v>Series 3</c:v>
                </c:pt>
              </c:strCache>
            </c:strRef>
          </c:tx>
          <c:dPt>
            <c:idx val="0"/>
            <c:bubble3D val="0"/>
            <c:spPr>
              <a:solidFill>
                <a:schemeClr val="accent1"/>
              </a:solidFill>
              <a:ln>
                <a:noFill/>
              </a:ln>
              <a:effectLst/>
            </c:spPr>
            <c:extLst>
              <c:ext xmlns:c16="http://schemas.microsoft.com/office/drawing/2014/chart" uri="{C3380CC4-5D6E-409C-BE32-E72D297353CC}">
                <c16:uniqueId val="{00000011-AE73-4BF0-9B65-99FFA1BC3FC1}"/>
              </c:ext>
            </c:extLst>
          </c:dPt>
          <c:dPt>
            <c:idx val="1"/>
            <c:bubble3D val="0"/>
            <c:spPr>
              <a:solidFill>
                <a:schemeClr val="accent2"/>
              </a:solidFill>
              <a:ln>
                <a:noFill/>
              </a:ln>
              <a:effectLst/>
            </c:spPr>
            <c:extLst>
              <c:ext xmlns:c16="http://schemas.microsoft.com/office/drawing/2014/chart" uri="{C3380CC4-5D6E-409C-BE32-E72D297353CC}">
                <c16:uniqueId val="{00000013-AE73-4BF0-9B65-99FFA1BC3FC1}"/>
              </c:ext>
            </c:extLst>
          </c:dPt>
          <c:dPt>
            <c:idx val="2"/>
            <c:bubble3D val="0"/>
            <c:spPr>
              <a:solidFill>
                <a:schemeClr val="accent3"/>
              </a:solidFill>
              <a:ln>
                <a:noFill/>
              </a:ln>
              <a:effectLst/>
            </c:spPr>
            <c:extLst>
              <c:ext xmlns:c16="http://schemas.microsoft.com/office/drawing/2014/chart" uri="{C3380CC4-5D6E-409C-BE32-E72D297353CC}">
                <c16:uniqueId val="{00000015-AE73-4BF0-9B65-99FFA1BC3FC1}"/>
              </c:ext>
            </c:extLst>
          </c:dPt>
          <c:dPt>
            <c:idx val="3"/>
            <c:bubble3D val="0"/>
            <c:spPr>
              <a:solidFill>
                <a:schemeClr val="accent4"/>
              </a:solidFill>
              <a:ln>
                <a:noFill/>
              </a:ln>
              <a:effectLst/>
            </c:spPr>
            <c:extLst>
              <c:ext xmlns:c16="http://schemas.microsoft.com/office/drawing/2014/chart" uri="{C3380CC4-5D6E-409C-BE32-E72D297353CC}">
                <c16:uniqueId val="{00000017-AE73-4BF0-9B65-99FFA1BC3FC1}"/>
              </c:ext>
            </c:extLst>
          </c:dPt>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E52E-AF43-A1DB-40BA8CFE3AB5}"/>
            </c:ext>
          </c:extLst>
        </c:ser>
        <c:dLbls>
          <c:showLegendKey val="0"/>
          <c:showVal val="0"/>
          <c:showCatName val="0"/>
          <c:showSerName val="0"/>
          <c:showPercent val="0"/>
          <c:showBubbleSize val="0"/>
          <c:showLeaderLines val="1"/>
        </c:dLbls>
        <c:firstSliceAng val="0"/>
      </c:pieChart>
      <c:spPr>
        <a:noFill/>
        <a:ln w="25400">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solidFill>
              <a:schemeClr val="accent1"/>
            </a:solidFill>
          </c:spPr>
          <c:dPt>
            <c:idx val="0"/>
            <c:bubble3D val="0"/>
            <c:spPr>
              <a:solidFill>
                <a:srgbClr val="1976D2"/>
              </a:solidFill>
              <a:ln w="19050">
                <a:solidFill>
                  <a:schemeClr val="lt1"/>
                </a:solidFill>
              </a:ln>
              <a:effectLst/>
            </c:spPr>
            <c:extLst>
              <c:ext xmlns:c16="http://schemas.microsoft.com/office/drawing/2014/chart" uri="{C3380CC4-5D6E-409C-BE32-E72D297353CC}">
                <c16:uniqueId val="{00000001-8896-9341-8C4D-A1A805E7993D}"/>
              </c:ext>
            </c:extLst>
          </c:dPt>
          <c:dPt>
            <c:idx val="1"/>
            <c:bubble3D val="0"/>
            <c:spPr>
              <a:solidFill>
                <a:srgbClr val="97CC04"/>
              </a:solidFill>
              <a:ln w="19050">
                <a:solidFill>
                  <a:schemeClr val="lt1"/>
                </a:solidFill>
              </a:ln>
              <a:effectLst/>
            </c:spPr>
            <c:extLst>
              <c:ext xmlns:c16="http://schemas.microsoft.com/office/drawing/2014/chart" uri="{C3380CC4-5D6E-409C-BE32-E72D297353CC}">
                <c16:uniqueId val="{00000003-8896-9341-8C4D-A1A805E7993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896-9341-8C4D-A1A805E7993D}"/>
              </c:ext>
            </c:extLst>
          </c:dPt>
          <c:dLbls>
            <c:delete val="1"/>
          </c:dLbls>
          <c:cat>
            <c:strRef>
              <c:f>Sheet1!$A$2:$A$4</c:f>
              <c:strCache>
                <c:ptCount val="3"/>
                <c:pt idx="0">
                  <c:v>Category 1</c:v>
                </c:pt>
                <c:pt idx="1">
                  <c:v>Category 2</c:v>
                </c:pt>
                <c:pt idx="2">
                  <c:v>Category 3</c:v>
                </c:pt>
              </c:strCache>
            </c:strRef>
          </c:cat>
          <c:val>
            <c:numRef>
              <c:f>Sheet1!$B$2:$B$4</c:f>
              <c:numCache>
                <c:formatCode>General</c:formatCode>
                <c:ptCount val="3"/>
                <c:pt idx="0">
                  <c:v>3.7</c:v>
                </c:pt>
                <c:pt idx="1">
                  <c:v>3.2</c:v>
                </c:pt>
                <c:pt idx="2">
                  <c:v>1.4</c:v>
                </c:pt>
              </c:numCache>
            </c:numRef>
          </c:val>
          <c:extLst>
            <c:ext xmlns:c16="http://schemas.microsoft.com/office/drawing/2014/chart" uri="{C3380CC4-5D6E-409C-BE32-E72D297353CC}">
              <c16:uniqueId val="{00000006-8896-9341-8C4D-A1A805E7993D}"/>
            </c:ext>
          </c:extLst>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sz="1800">
          <a:latin typeface="Century Gothic" panose="020B050202020202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solidFill>
              <a:schemeClr val="accent1"/>
            </a:solidFill>
          </c:spPr>
          <c:dPt>
            <c:idx val="0"/>
            <c:bubble3D val="0"/>
            <c:spPr>
              <a:solidFill>
                <a:srgbClr val="1976D2"/>
              </a:solidFill>
              <a:ln w="19050">
                <a:solidFill>
                  <a:schemeClr val="lt1"/>
                </a:solidFill>
              </a:ln>
              <a:effectLst/>
            </c:spPr>
            <c:extLst>
              <c:ext xmlns:c16="http://schemas.microsoft.com/office/drawing/2014/chart" uri="{C3380CC4-5D6E-409C-BE32-E72D297353CC}">
                <c16:uniqueId val="{00000001-0269-764E-80E4-6BBF2D9A5215}"/>
              </c:ext>
            </c:extLst>
          </c:dPt>
          <c:dPt>
            <c:idx val="1"/>
            <c:bubble3D val="0"/>
            <c:spPr>
              <a:solidFill>
                <a:srgbClr val="97CC04"/>
              </a:solidFill>
              <a:ln w="19050">
                <a:solidFill>
                  <a:schemeClr val="lt1"/>
                </a:solidFill>
              </a:ln>
              <a:effectLst/>
            </c:spPr>
            <c:extLst>
              <c:ext xmlns:c16="http://schemas.microsoft.com/office/drawing/2014/chart" uri="{C3380CC4-5D6E-409C-BE32-E72D297353CC}">
                <c16:uniqueId val="{00000003-0269-764E-80E4-6BBF2D9A521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269-764E-80E4-6BBF2D9A5215}"/>
              </c:ext>
            </c:extLst>
          </c:dPt>
          <c:dLbls>
            <c:delete val="1"/>
          </c:dLbls>
          <c:cat>
            <c:strRef>
              <c:f>Sheet1!$A$2:$A$4</c:f>
              <c:strCache>
                <c:ptCount val="3"/>
                <c:pt idx="0">
                  <c:v>Category 1</c:v>
                </c:pt>
                <c:pt idx="1">
                  <c:v>Category 2</c:v>
                </c:pt>
                <c:pt idx="2">
                  <c:v>Category 3</c:v>
                </c:pt>
              </c:strCache>
            </c:strRef>
          </c:cat>
          <c:val>
            <c:numRef>
              <c:f>Sheet1!$B$2:$B$4</c:f>
              <c:numCache>
                <c:formatCode>General</c:formatCode>
                <c:ptCount val="3"/>
                <c:pt idx="0">
                  <c:v>3.7</c:v>
                </c:pt>
                <c:pt idx="1">
                  <c:v>3.2</c:v>
                </c:pt>
                <c:pt idx="2">
                  <c:v>1.4</c:v>
                </c:pt>
              </c:numCache>
            </c:numRef>
          </c:val>
          <c:extLst>
            <c:ext xmlns:c16="http://schemas.microsoft.com/office/drawing/2014/chart" uri="{C3380CC4-5D6E-409C-BE32-E72D297353CC}">
              <c16:uniqueId val="{00000006-0269-764E-80E4-6BBF2D9A5215}"/>
            </c:ext>
          </c:extLst>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sz="1800">
          <a:latin typeface="Century Gothic" panose="020B0502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12D9212-0618-436B-9C18-614E837C3109}" type="doc">
      <dgm:prSet loTypeId="urn:microsoft.com/office/officeart/2005/8/layout/vList4" loCatId="list" qsTypeId="urn:microsoft.com/office/officeart/2005/8/quickstyle/simple1" qsCatId="simple" csTypeId="urn:microsoft.com/office/officeart/2005/8/colors/colorful1" csCatId="colorful" phldr="0"/>
      <dgm:spPr/>
      <dgm:t>
        <a:bodyPr/>
        <a:lstStyle/>
        <a:p>
          <a:endParaRPr lang="en-US"/>
        </a:p>
      </dgm:t>
    </dgm:pt>
    <dgm:pt modelId="{B2F10D0E-7C3D-439A-A3A1-18ECB54BB097}">
      <dgm:prSet phldrT="[Text]" phldr="1"/>
      <dgm:spPr/>
      <dgm:t>
        <a:bodyPr/>
        <a:lstStyle/>
        <a:p>
          <a:endParaRPr lang="en-US"/>
        </a:p>
      </dgm:t>
    </dgm:pt>
    <dgm:pt modelId="{16A46168-A08B-46A4-BE5E-C374BEF35EEF}" type="parTrans" cxnId="{CFF57962-652A-4EFD-83ED-25BFF2957B0A}">
      <dgm:prSet/>
      <dgm:spPr/>
      <dgm:t>
        <a:bodyPr/>
        <a:lstStyle/>
        <a:p>
          <a:endParaRPr lang="en-US"/>
        </a:p>
      </dgm:t>
    </dgm:pt>
    <dgm:pt modelId="{B5361143-5BAD-4F7C-9025-000E1EA23B79}" type="sibTrans" cxnId="{CFF57962-652A-4EFD-83ED-25BFF2957B0A}">
      <dgm:prSet/>
      <dgm:spPr/>
      <dgm:t>
        <a:bodyPr/>
        <a:lstStyle/>
        <a:p>
          <a:endParaRPr lang="en-US"/>
        </a:p>
      </dgm:t>
    </dgm:pt>
    <dgm:pt modelId="{FED6053F-90BB-44B5-A455-DEF61A630651}">
      <dgm:prSet phldrT="[Text]" phldr="1"/>
      <dgm:spPr/>
      <dgm:t>
        <a:bodyPr/>
        <a:lstStyle/>
        <a:p>
          <a:endParaRPr lang="en-US"/>
        </a:p>
      </dgm:t>
    </dgm:pt>
    <dgm:pt modelId="{CD98A2DF-1F99-4272-9FE7-C930B65163FA}" type="parTrans" cxnId="{D6B4F3E5-C874-454B-8845-383D04DD9986}">
      <dgm:prSet/>
      <dgm:spPr/>
      <dgm:t>
        <a:bodyPr/>
        <a:lstStyle/>
        <a:p>
          <a:endParaRPr lang="en-US"/>
        </a:p>
      </dgm:t>
    </dgm:pt>
    <dgm:pt modelId="{7859A0E5-044F-4420-9D4F-B38F330605DE}" type="sibTrans" cxnId="{D6B4F3E5-C874-454B-8845-383D04DD9986}">
      <dgm:prSet/>
      <dgm:spPr/>
      <dgm:t>
        <a:bodyPr/>
        <a:lstStyle/>
        <a:p>
          <a:endParaRPr lang="en-US"/>
        </a:p>
      </dgm:t>
    </dgm:pt>
    <dgm:pt modelId="{3E892B96-4EAB-4E21-B1EB-FA1F95ABAF44}">
      <dgm:prSet phldrT="[Text]" phldr="1"/>
      <dgm:spPr/>
      <dgm:t>
        <a:bodyPr/>
        <a:lstStyle/>
        <a:p>
          <a:endParaRPr lang="en-US"/>
        </a:p>
      </dgm:t>
    </dgm:pt>
    <dgm:pt modelId="{934C7B6A-D038-46F9-B60A-C97F8958038A}" type="parTrans" cxnId="{7FA40AEB-B811-4DC4-9320-89F1EBDC7292}">
      <dgm:prSet/>
      <dgm:spPr/>
      <dgm:t>
        <a:bodyPr/>
        <a:lstStyle/>
        <a:p>
          <a:endParaRPr lang="en-US"/>
        </a:p>
      </dgm:t>
    </dgm:pt>
    <dgm:pt modelId="{8BF0A035-DFC7-4367-98CD-F8F19034E3B4}" type="sibTrans" cxnId="{7FA40AEB-B811-4DC4-9320-89F1EBDC7292}">
      <dgm:prSet/>
      <dgm:spPr/>
      <dgm:t>
        <a:bodyPr/>
        <a:lstStyle/>
        <a:p>
          <a:endParaRPr lang="en-US"/>
        </a:p>
      </dgm:t>
    </dgm:pt>
    <dgm:pt modelId="{CE7E5663-B7F5-4B50-A3FD-9881C096F1A5}">
      <dgm:prSet phldrT="[Text]" phldr="1"/>
      <dgm:spPr/>
      <dgm:t>
        <a:bodyPr/>
        <a:lstStyle/>
        <a:p>
          <a:endParaRPr lang="en-US"/>
        </a:p>
      </dgm:t>
    </dgm:pt>
    <dgm:pt modelId="{90DFD166-2C47-42A3-8FFB-663B813C47A6}" type="parTrans" cxnId="{7D01EBF9-96EB-487C-BD46-BAF52FD86849}">
      <dgm:prSet/>
      <dgm:spPr/>
      <dgm:t>
        <a:bodyPr/>
        <a:lstStyle/>
        <a:p>
          <a:endParaRPr lang="en-US"/>
        </a:p>
      </dgm:t>
    </dgm:pt>
    <dgm:pt modelId="{F6069FEA-B351-493D-821C-A4471669860D}" type="sibTrans" cxnId="{7D01EBF9-96EB-487C-BD46-BAF52FD86849}">
      <dgm:prSet/>
      <dgm:spPr/>
      <dgm:t>
        <a:bodyPr/>
        <a:lstStyle/>
        <a:p>
          <a:endParaRPr lang="en-US"/>
        </a:p>
      </dgm:t>
    </dgm:pt>
    <dgm:pt modelId="{158A7B61-9A57-42D3-849E-5725CC9D2828}">
      <dgm:prSet phldrT="[Text]" phldr="1"/>
      <dgm:spPr/>
      <dgm:t>
        <a:bodyPr/>
        <a:lstStyle/>
        <a:p>
          <a:endParaRPr lang="en-US"/>
        </a:p>
      </dgm:t>
    </dgm:pt>
    <dgm:pt modelId="{022649B9-DDF2-496E-B4AC-9CAD1EB8A569}" type="parTrans" cxnId="{9D7D9F8E-0EC1-4329-8701-741B27640B4D}">
      <dgm:prSet/>
      <dgm:spPr/>
      <dgm:t>
        <a:bodyPr/>
        <a:lstStyle/>
        <a:p>
          <a:endParaRPr lang="en-US"/>
        </a:p>
      </dgm:t>
    </dgm:pt>
    <dgm:pt modelId="{3EFD7DB5-64DA-44FE-AD37-66218F0542EB}" type="sibTrans" cxnId="{9D7D9F8E-0EC1-4329-8701-741B27640B4D}">
      <dgm:prSet/>
      <dgm:spPr/>
      <dgm:t>
        <a:bodyPr/>
        <a:lstStyle/>
        <a:p>
          <a:endParaRPr lang="en-US"/>
        </a:p>
      </dgm:t>
    </dgm:pt>
    <dgm:pt modelId="{83B5CD82-D5E8-40FB-B99C-2619980E60D8}">
      <dgm:prSet phldrT="[Text]" phldr="1"/>
      <dgm:spPr/>
      <dgm:t>
        <a:bodyPr/>
        <a:lstStyle/>
        <a:p>
          <a:endParaRPr lang="en-US"/>
        </a:p>
      </dgm:t>
    </dgm:pt>
    <dgm:pt modelId="{B03F5176-D673-4158-980C-4CCD11D8431D}" type="parTrans" cxnId="{A28991B4-0A89-473F-95F4-D3D4CEB73356}">
      <dgm:prSet/>
      <dgm:spPr/>
      <dgm:t>
        <a:bodyPr/>
        <a:lstStyle/>
        <a:p>
          <a:endParaRPr lang="en-US"/>
        </a:p>
      </dgm:t>
    </dgm:pt>
    <dgm:pt modelId="{20278CBB-52BA-4DBB-862F-280A21C7EA21}" type="sibTrans" cxnId="{A28991B4-0A89-473F-95F4-D3D4CEB73356}">
      <dgm:prSet/>
      <dgm:spPr/>
      <dgm:t>
        <a:bodyPr/>
        <a:lstStyle/>
        <a:p>
          <a:endParaRPr lang="en-US"/>
        </a:p>
      </dgm:t>
    </dgm:pt>
    <dgm:pt modelId="{916F7FEB-5DF4-4AF8-859D-3FF3E3C46A82}">
      <dgm:prSet phldrT="[Text]" phldr="1"/>
      <dgm:spPr/>
      <dgm:t>
        <a:bodyPr/>
        <a:lstStyle/>
        <a:p>
          <a:endParaRPr lang="en-US"/>
        </a:p>
      </dgm:t>
    </dgm:pt>
    <dgm:pt modelId="{8E06E7CB-EDA4-4D73-A7B7-34D22ED88BEC}" type="parTrans" cxnId="{EB5E602B-781E-4160-964F-672F6E85FA1B}">
      <dgm:prSet/>
      <dgm:spPr/>
      <dgm:t>
        <a:bodyPr/>
        <a:lstStyle/>
        <a:p>
          <a:endParaRPr lang="en-US"/>
        </a:p>
      </dgm:t>
    </dgm:pt>
    <dgm:pt modelId="{28EA5F4F-68FD-4019-A167-044D82ADD0F2}" type="sibTrans" cxnId="{EB5E602B-781E-4160-964F-672F6E85FA1B}">
      <dgm:prSet/>
      <dgm:spPr/>
      <dgm:t>
        <a:bodyPr/>
        <a:lstStyle/>
        <a:p>
          <a:endParaRPr lang="en-US"/>
        </a:p>
      </dgm:t>
    </dgm:pt>
    <dgm:pt modelId="{14845EBC-AFF7-44C1-991C-8BA1341F8052}">
      <dgm:prSet phldrT="[Text]" phldr="1"/>
      <dgm:spPr/>
      <dgm:t>
        <a:bodyPr/>
        <a:lstStyle/>
        <a:p>
          <a:endParaRPr lang="en-US"/>
        </a:p>
      </dgm:t>
    </dgm:pt>
    <dgm:pt modelId="{FAE7E36E-201F-4905-A0D3-954CB65D8FD4}" type="parTrans" cxnId="{C2304850-0D9D-4473-9DC4-7A0D1CD3257E}">
      <dgm:prSet/>
      <dgm:spPr/>
      <dgm:t>
        <a:bodyPr/>
        <a:lstStyle/>
        <a:p>
          <a:endParaRPr lang="en-US"/>
        </a:p>
      </dgm:t>
    </dgm:pt>
    <dgm:pt modelId="{C9F3AC0A-862E-4A0C-B7F1-559A7C92A059}" type="sibTrans" cxnId="{C2304850-0D9D-4473-9DC4-7A0D1CD3257E}">
      <dgm:prSet/>
      <dgm:spPr/>
      <dgm:t>
        <a:bodyPr/>
        <a:lstStyle/>
        <a:p>
          <a:endParaRPr lang="en-US"/>
        </a:p>
      </dgm:t>
    </dgm:pt>
    <dgm:pt modelId="{09FD9834-30A8-4601-9409-6D52FBAF40CB}">
      <dgm:prSet phldrT="[Text]" phldr="1"/>
      <dgm:spPr/>
      <dgm:t>
        <a:bodyPr/>
        <a:lstStyle/>
        <a:p>
          <a:endParaRPr lang="en-US"/>
        </a:p>
      </dgm:t>
    </dgm:pt>
    <dgm:pt modelId="{6D617F55-A674-4638-AE88-F24EEA3FC1FE}" type="parTrans" cxnId="{8B74D73D-DB99-42E5-A28F-8E687A81323D}">
      <dgm:prSet/>
      <dgm:spPr/>
      <dgm:t>
        <a:bodyPr/>
        <a:lstStyle/>
        <a:p>
          <a:endParaRPr lang="en-US"/>
        </a:p>
      </dgm:t>
    </dgm:pt>
    <dgm:pt modelId="{E83823B2-E396-4B6A-8147-6252878242D0}" type="sibTrans" cxnId="{8B74D73D-DB99-42E5-A28F-8E687A81323D}">
      <dgm:prSet/>
      <dgm:spPr/>
      <dgm:t>
        <a:bodyPr/>
        <a:lstStyle/>
        <a:p>
          <a:endParaRPr lang="en-US"/>
        </a:p>
      </dgm:t>
    </dgm:pt>
    <dgm:pt modelId="{2E1CBDA2-6F79-422E-8222-BC463A554AD6}" type="pres">
      <dgm:prSet presAssocID="{B12D9212-0618-436B-9C18-614E837C3109}" presName="linear" presStyleCnt="0">
        <dgm:presLayoutVars>
          <dgm:dir/>
          <dgm:resizeHandles val="exact"/>
        </dgm:presLayoutVars>
      </dgm:prSet>
      <dgm:spPr/>
    </dgm:pt>
    <dgm:pt modelId="{894452D8-BA9A-470B-9EBD-8D4D40BF2754}" type="pres">
      <dgm:prSet presAssocID="{B2F10D0E-7C3D-439A-A3A1-18ECB54BB097}" presName="comp" presStyleCnt="0"/>
      <dgm:spPr/>
    </dgm:pt>
    <dgm:pt modelId="{1C6B7C76-9A72-4ABB-87B0-7082796C1572}" type="pres">
      <dgm:prSet presAssocID="{B2F10D0E-7C3D-439A-A3A1-18ECB54BB097}" presName="box" presStyleLbl="node1" presStyleIdx="0" presStyleCnt="3" custLinFactNeighborX="19893" custLinFactNeighborY="14000"/>
      <dgm:spPr/>
    </dgm:pt>
    <dgm:pt modelId="{8282C180-86DF-46B1-9D29-CAABC640E30D}" type="pres">
      <dgm:prSet presAssocID="{B2F10D0E-7C3D-439A-A3A1-18ECB54BB097}" presName="img" presStyleLbl="fgImgPlace1" presStyleIdx="0" presStyleCnt="3" custLinFactNeighborY="17940"/>
      <dgm:spPr/>
    </dgm:pt>
    <dgm:pt modelId="{008D82D1-B3BD-4560-BB37-82E905A0929F}" type="pres">
      <dgm:prSet presAssocID="{B2F10D0E-7C3D-439A-A3A1-18ECB54BB097}" presName="text" presStyleLbl="node1" presStyleIdx="0" presStyleCnt="3">
        <dgm:presLayoutVars>
          <dgm:bulletEnabled val="1"/>
        </dgm:presLayoutVars>
      </dgm:prSet>
      <dgm:spPr/>
    </dgm:pt>
    <dgm:pt modelId="{67399E61-74E3-495E-BD35-A0AA4CF2827E}" type="pres">
      <dgm:prSet presAssocID="{B5361143-5BAD-4F7C-9025-000E1EA23B79}" presName="spacer" presStyleCnt="0"/>
      <dgm:spPr/>
    </dgm:pt>
    <dgm:pt modelId="{EE41783C-DFAB-4F42-8B9B-E065C7EE5F13}" type="pres">
      <dgm:prSet presAssocID="{CE7E5663-B7F5-4B50-A3FD-9881C096F1A5}" presName="comp" presStyleCnt="0"/>
      <dgm:spPr/>
    </dgm:pt>
    <dgm:pt modelId="{41E6FCBB-BBB5-4099-91EE-AE5D029F6C75}" type="pres">
      <dgm:prSet presAssocID="{CE7E5663-B7F5-4B50-A3FD-9881C096F1A5}" presName="box" presStyleLbl="node1" presStyleIdx="1" presStyleCnt="3" custLinFactNeighborY="7654"/>
      <dgm:spPr/>
    </dgm:pt>
    <dgm:pt modelId="{4A2185A7-AB2A-4614-8A68-FF2C1F5BDC63}" type="pres">
      <dgm:prSet presAssocID="{CE7E5663-B7F5-4B50-A3FD-9881C096F1A5}" presName="img" presStyleLbl="fgImgPlace1" presStyleIdx="1" presStyleCnt="3" custLinFactNeighborY="10098"/>
      <dgm:spPr/>
    </dgm:pt>
    <dgm:pt modelId="{4E1DDF7F-86CB-47C8-BD35-FF25B2F82464}" type="pres">
      <dgm:prSet presAssocID="{CE7E5663-B7F5-4B50-A3FD-9881C096F1A5}" presName="text" presStyleLbl="node1" presStyleIdx="1" presStyleCnt="3">
        <dgm:presLayoutVars>
          <dgm:bulletEnabled val="1"/>
        </dgm:presLayoutVars>
      </dgm:prSet>
      <dgm:spPr/>
    </dgm:pt>
    <dgm:pt modelId="{700C3220-23AB-4BEF-A469-26A776A3DFB9}" type="pres">
      <dgm:prSet presAssocID="{F6069FEA-B351-493D-821C-A4471669860D}" presName="spacer" presStyleCnt="0"/>
      <dgm:spPr/>
    </dgm:pt>
    <dgm:pt modelId="{8F7EC7C0-DE59-495D-B56F-DD808DD4CA1F}" type="pres">
      <dgm:prSet presAssocID="{916F7FEB-5DF4-4AF8-859D-3FF3E3C46A82}" presName="comp" presStyleCnt="0"/>
      <dgm:spPr/>
    </dgm:pt>
    <dgm:pt modelId="{172E315B-7BF6-464F-B1F8-5154F190E1C9}" type="pres">
      <dgm:prSet presAssocID="{916F7FEB-5DF4-4AF8-859D-3FF3E3C46A82}" presName="box" presStyleLbl="node1" presStyleIdx="2" presStyleCnt="3" custLinFactNeighborY="897"/>
      <dgm:spPr/>
    </dgm:pt>
    <dgm:pt modelId="{E6608033-8302-4425-9AD2-99A9BBD050CE}" type="pres">
      <dgm:prSet presAssocID="{916F7FEB-5DF4-4AF8-859D-3FF3E3C46A82}" presName="img" presStyleLbl="fgImgPlace1" presStyleIdx="2" presStyleCnt="3"/>
      <dgm:spPr/>
    </dgm:pt>
    <dgm:pt modelId="{6657DE5B-6F46-47A7-BCB5-48D96A631D49}" type="pres">
      <dgm:prSet presAssocID="{916F7FEB-5DF4-4AF8-859D-3FF3E3C46A82}" presName="text" presStyleLbl="node1" presStyleIdx="2" presStyleCnt="3">
        <dgm:presLayoutVars>
          <dgm:bulletEnabled val="1"/>
        </dgm:presLayoutVars>
      </dgm:prSet>
      <dgm:spPr/>
    </dgm:pt>
  </dgm:ptLst>
  <dgm:cxnLst>
    <dgm:cxn modelId="{38EDF121-0143-4996-8319-BFD71209884E}" type="presOf" srcId="{3E892B96-4EAB-4E21-B1EB-FA1F95ABAF44}" destId="{1C6B7C76-9A72-4ABB-87B0-7082796C1572}" srcOrd="0" destOrd="2" presId="urn:microsoft.com/office/officeart/2005/8/layout/vList4"/>
    <dgm:cxn modelId="{EB5E602B-781E-4160-964F-672F6E85FA1B}" srcId="{B12D9212-0618-436B-9C18-614E837C3109}" destId="{916F7FEB-5DF4-4AF8-859D-3FF3E3C46A82}" srcOrd="2" destOrd="0" parTransId="{8E06E7CB-EDA4-4D73-A7B7-34D22ED88BEC}" sibTransId="{28EA5F4F-68FD-4019-A167-044D82ADD0F2}"/>
    <dgm:cxn modelId="{98B8213A-EECD-4A84-9CC6-B791252B2E9D}" type="presOf" srcId="{916F7FEB-5DF4-4AF8-859D-3FF3E3C46A82}" destId="{172E315B-7BF6-464F-B1F8-5154F190E1C9}" srcOrd="0" destOrd="0" presId="urn:microsoft.com/office/officeart/2005/8/layout/vList4"/>
    <dgm:cxn modelId="{8B74D73D-DB99-42E5-A28F-8E687A81323D}" srcId="{916F7FEB-5DF4-4AF8-859D-3FF3E3C46A82}" destId="{09FD9834-30A8-4601-9409-6D52FBAF40CB}" srcOrd="1" destOrd="0" parTransId="{6D617F55-A674-4638-AE88-F24EEA3FC1FE}" sibTransId="{E83823B2-E396-4B6A-8147-6252878242D0}"/>
    <dgm:cxn modelId="{A4324A41-2A02-4559-9873-E7DF57ED142C}" type="presOf" srcId="{3E892B96-4EAB-4E21-B1EB-FA1F95ABAF44}" destId="{008D82D1-B3BD-4560-BB37-82E905A0929F}" srcOrd="1" destOrd="2" presId="urn:microsoft.com/office/officeart/2005/8/layout/vList4"/>
    <dgm:cxn modelId="{CFF57962-652A-4EFD-83ED-25BFF2957B0A}" srcId="{B12D9212-0618-436B-9C18-614E837C3109}" destId="{B2F10D0E-7C3D-439A-A3A1-18ECB54BB097}" srcOrd="0" destOrd="0" parTransId="{16A46168-A08B-46A4-BE5E-C374BEF35EEF}" sibTransId="{B5361143-5BAD-4F7C-9025-000E1EA23B79}"/>
    <dgm:cxn modelId="{BDC9C667-E612-43DE-89BF-C3254742D9E5}" type="presOf" srcId="{FED6053F-90BB-44B5-A455-DEF61A630651}" destId="{1C6B7C76-9A72-4ABB-87B0-7082796C1572}" srcOrd="0" destOrd="1" presId="urn:microsoft.com/office/officeart/2005/8/layout/vList4"/>
    <dgm:cxn modelId="{B7C6804C-6B24-40B8-A4D9-3D3ECE965835}" type="presOf" srcId="{83B5CD82-D5E8-40FB-B99C-2619980E60D8}" destId="{41E6FCBB-BBB5-4099-91EE-AE5D029F6C75}" srcOrd="0" destOrd="2" presId="urn:microsoft.com/office/officeart/2005/8/layout/vList4"/>
    <dgm:cxn modelId="{B350F04D-D59A-43D9-A73D-A524B9DF39F3}" type="presOf" srcId="{83B5CD82-D5E8-40FB-B99C-2619980E60D8}" destId="{4E1DDF7F-86CB-47C8-BD35-FF25B2F82464}" srcOrd="1" destOrd="2" presId="urn:microsoft.com/office/officeart/2005/8/layout/vList4"/>
    <dgm:cxn modelId="{91DC704E-3F83-4626-9664-801756DBFB31}" type="presOf" srcId="{158A7B61-9A57-42D3-849E-5725CC9D2828}" destId="{41E6FCBB-BBB5-4099-91EE-AE5D029F6C75}" srcOrd="0" destOrd="1" presId="urn:microsoft.com/office/officeart/2005/8/layout/vList4"/>
    <dgm:cxn modelId="{C2304850-0D9D-4473-9DC4-7A0D1CD3257E}" srcId="{916F7FEB-5DF4-4AF8-859D-3FF3E3C46A82}" destId="{14845EBC-AFF7-44C1-991C-8BA1341F8052}" srcOrd="0" destOrd="0" parTransId="{FAE7E36E-201F-4905-A0D3-954CB65D8FD4}" sibTransId="{C9F3AC0A-862E-4A0C-B7F1-559A7C92A059}"/>
    <dgm:cxn modelId="{58EE2651-B7BD-4CAA-B755-18B8D5AB68B4}" type="presOf" srcId="{158A7B61-9A57-42D3-849E-5725CC9D2828}" destId="{4E1DDF7F-86CB-47C8-BD35-FF25B2F82464}" srcOrd="1" destOrd="1" presId="urn:microsoft.com/office/officeart/2005/8/layout/vList4"/>
    <dgm:cxn modelId="{E807E271-4330-4DAD-BDE5-3E9D4374CE54}" type="presOf" srcId="{09FD9834-30A8-4601-9409-6D52FBAF40CB}" destId="{172E315B-7BF6-464F-B1F8-5154F190E1C9}" srcOrd="0" destOrd="2" presId="urn:microsoft.com/office/officeart/2005/8/layout/vList4"/>
    <dgm:cxn modelId="{5EDBDF75-3095-4A13-B983-8893C87E02A8}" type="presOf" srcId="{14845EBC-AFF7-44C1-991C-8BA1341F8052}" destId="{172E315B-7BF6-464F-B1F8-5154F190E1C9}" srcOrd="0" destOrd="1" presId="urn:microsoft.com/office/officeart/2005/8/layout/vList4"/>
    <dgm:cxn modelId="{9D7D9F8E-0EC1-4329-8701-741B27640B4D}" srcId="{CE7E5663-B7F5-4B50-A3FD-9881C096F1A5}" destId="{158A7B61-9A57-42D3-849E-5725CC9D2828}" srcOrd="0" destOrd="0" parTransId="{022649B9-DDF2-496E-B4AC-9CAD1EB8A569}" sibTransId="{3EFD7DB5-64DA-44FE-AD37-66218F0542EB}"/>
    <dgm:cxn modelId="{AB949B8F-480A-47DE-82D3-07EE52E629F1}" type="presOf" srcId="{FED6053F-90BB-44B5-A455-DEF61A630651}" destId="{008D82D1-B3BD-4560-BB37-82E905A0929F}" srcOrd="1" destOrd="1" presId="urn:microsoft.com/office/officeart/2005/8/layout/vList4"/>
    <dgm:cxn modelId="{3837F491-4CFF-4B4B-B43B-CE98BA662F0F}" type="presOf" srcId="{B2F10D0E-7C3D-439A-A3A1-18ECB54BB097}" destId="{1C6B7C76-9A72-4ABB-87B0-7082796C1572}" srcOrd="0" destOrd="0" presId="urn:microsoft.com/office/officeart/2005/8/layout/vList4"/>
    <dgm:cxn modelId="{A28991B4-0A89-473F-95F4-D3D4CEB73356}" srcId="{CE7E5663-B7F5-4B50-A3FD-9881C096F1A5}" destId="{83B5CD82-D5E8-40FB-B99C-2619980E60D8}" srcOrd="1" destOrd="0" parTransId="{B03F5176-D673-4158-980C-4CCD11D8431D}" sibTransId="{20278CBB-52BA-4DBB-862F-280A21C7EA21}"/>
    <dgm:cxn modelId="{5D9FF4BD-C966-40F5-BE47-40DF27D92A71}" type="presOf" srcId="{CE7E5663-B7F5-4B50-A3FD-9881C096F1A5}" destId="{4E1DDF7F-86CB-47C8-BD35-FF25B2F82464}" srcOrd="1" destOrd="0" presId="urn:microsoft.com/office/officeart/2005/8/layout/vList4"/>
    <dgm:cxn modelId="{5E69B8BE-BB26-4CBC-A08A-92365E663FA0}" type="presOf" srcId="{09FD9834-30A8-4601-9409-6D52FBAF40CB}" destId="{6657DE5B-6F46-47A7-BCB5-48D96A631D49}" srcOrd="1" destOrd="2" presId="urn:microsoft.com/office/officeart/2005/8/layout/vList4"/>
    <dgm:cxn modelId="{4F06F9C0-6E94-4D52-B992-F3101FE87357}" type="presOf" srcId="{B12D9212-0618-436B-9C18-614E837C3109}" destId="{2E1CBDA2-6F79-422E-8222-BC463A554AD6}" srcOrd="0" destOrd="0" presId="urn:microsoft.com/office/officeart/2005/8/layout/vList4"/>
    <dgm:cxn modelId="{76BAADD6-D7FA-471F-BB20-5992E18085AB}" type="presOf" srcId="{B2F10D0E-7C3D-439A-A3A1-18ECB54BB097}" destId="{008D82D1-B3BD-4560-BB37-82E905A0929F}" srcOrd="1" destOrd="0" presId="urn:microsoft.com/office/officeart/2005/8/layout/vList4"/>
    <dgm:cxn modelId="{D6B4F3E5-C874-454B-8845-383D04DD9986}" srcId="{B2F10D0E-7C3D-439A-A3A1-18ECB54BB097}" destId="{FED6053F-90BB-44B5-A455-DEF61A630651}" srcOrd="0" destOrd="0" parTransId="{CD98A2DF-1F99-4272-9FE7-C930B65163FA}" sibTransId="{7859A0E5-044F-4420-9D4F-B38F330605DE}"/>
    <dgm:cxn modelId="{7FA40AEB-B811-4DC4-9320-89F1EBDC7292}" srcId="{B2F10D0E-7C3D-439A-A3A1-18ECB54BB097}" destId="{3E892B96-4EAB-4E21-B1EB-FA1F95ABAF44}" srcOrd="1" destOrd="0" parTransId="{934C7B6A-D038-46F9-B60A-C97F8958038A}" sibTransId="{8BF0A035-DFC7-4367-98CD-F8F19034E3B4}"/>
    <dgm:cxn modelId="{7A2F3CF2-6BFC-48DC-ABAC-50AD9AAEDD83}" type="presOf" srcId="{916F7FEB-5DF4-4AF8-859D-3FF3E3C46A82}" destId="{6657DE5B-6F46-47A7-BCB5-48D96A631D49}" srcOrd="1" destOrd="0" presId="urn:microsoft.com/office/officeart/2005/8/layout/vList4"/>
    <dgm:cxn modelId="{0F9393F8-757A-4D21-AED2-BA0D7824998A}" type="presOf" srcId="{14845EBC-AFF7-44C1-991C-8BA1341F8052}" destId="{6657DE5B-6F46-47A7-BCB5-48D96A631D49}" srcOrd="1" destOrd="1" presId="urn:microsoft.com/office/officeart/2005/8/layout/vList4"/>
    <dgm:cxn modelId="{7D01EBF9-96EB-487C-BD46-BAF52FD86849}" srcId="{B12D9212-0618-436B-9C18-614E837C3109}" destId="{CE7E5663-B7F5-4B50-A3FD-9881C096F1A5}" srcOrd="1" destOrd="0" parTransId="{90DFD166-2C47-42A3-8FFB-663B813C47A6}" sibTransId="{F6069FEA-B351-493D-821C-A4471669860D}"/>
    <dgm:cxn modelId="{046A70FC-A72A-4A22-BAB6-FD50CC0B6C6D}" type="presOf" srcId="{CE7E5663-B7F5-4B50-A3FD-9881C096F1A5}" destId="{41E6FCBB-BBB5-4099-91EE-AE5D029F6C75}" srcOrd="0" destOrd="0" presId="urn:microsoft.com/office/officeart/2005/8/layout/vList4"/>
    <dgm:cxn modelId="{50C083D0-C985-4D0D-874D-C4A0CDD1D199}" type="presParOf" srcId="{2E1CBDA2-6F79-422E-8222-BC463A554AD6}" destId="{894452D8-BA9A-470B-9EBD-8D4D40BF2754}" srcOrd="0" destOrd="0" presId="urn:microsoft.com/office/officeart/2005/8/layout/vList4"/>
    <dgm:cxn modelId="{84333C4E-B66E-4166-A558-E0B307F6F6BE}" type="presParOf" srcId="{894452D8-BA9A-470B-9EBD-8D4D40BF2754}" destId="{1C6B7C76-9A72-4ABB-87B0-7082796C1572}" srcOrd="0" destOrd="0" presId="urn:microsoft.com/office/officeart/2005/8/layout/vList4"/>
    <dgm:cxn modelId="{98E6A3A7-EAEF-42DA-ABE1-A66C2BCE6A3D}" type="presParOf" srcId="{894452D8-BA9A-470B-9EBD-8D4D40BF2754}" destId="{8282C180-86DF-46B1-9D29-CAABC640E30D}" srcOrd="1" destOrd="0" presId="urn:microsoft.com/office/officeart/2005/8/layout/vList4"/>
    <dgm:cxn modelId="{234500D9-8985-4D85-93CB-74BA8404587D}" type="presParOf" srcId="{894452D8-BA9A-470B-9EBD-8D4D40BF2754}" destId="{008D82D1-B3BD-4560-BB37-82E905A0929F}" srcOrd="2" destOrd="0" presId="urn:microsoft.com/office/officeart/2005/8/layout/vList4"/>
    <dgm:cxn modelId="{722FE0EE-FA00-47B0-A089-73943BA231D9}" type="presParOf" srcId="{2E1CBDA2-6F79-422E-8222-BC463A554AD6}" destId="{67399E61-74E3-495E-BD35-A0AA4CF2827E}" srcOrd="1" destOrd="0" presId="urn:microsoft.com/office/officeart/2005/8/layout/vList4"/>
    <dgm:cxn modelId="{B6AF2CFB-4CB6-4471-BF8B-E332FDC08332}" type="presParOf" srcId="{2E1CBDA2-6F79-422E-8222-BC463A554AD6}" destId="{EE41783C-DFAB-4F42-8B9B-E065C7EE5F13}" srcOrd="2" destOrd="0" presId="urn:microsoft.com/office/officeart/2005/8/layout/vList4"/>
    <dgm:cxn modelId="{4894EAE2-7F45-4E57-A8B2-F3C3CA25F34A}" type="presParOf" srcId="{EE41783C-DFAB-4F42-8B9B-E065C7EE5F13}" destId="{41E6FCBB-BBB5-4099-91EE-AE5D029F6C75}" srcOrd="0" destOrd="0" presId="urn:microsoft.com/office/officeart/2005/8/layout/vList4"/>
    <dgm:cxn modelId="{0D3DEA8D-E2B8-4920-8CBD-8213EE08B254}" type="presParOf" srcId="{EE41783C-DFAB-4F42-8B9B-E065C7EE5F13}" destId="{4A2185A7-AB2A-4614-8A68-FF2C1F5BDC63}" srcOrd="1" destOrd="0" presId="urn:microsoft.com/office/officeart/2005/8/layout/vList4"/>
    <dgm:cxn modelId="{8D265242-7CF2-44B6-8907-312ACD57A85B}" type="presParOf" srcId="{EE41783C-DFAB-4F42-8B9B-E065C7EE5F13}" destId="{4E1DDF7F-86CB-47C8-BD35-FF25B2F82464}" srcOrd="2" destOrd="0" presId="urn:microsoft.com/office/officeart/2005/8/layout/vList4"/>
    <dgm:cxn modelId="{6A62D18E-473C-4E68-8FFA-1EE327DA5276}" type="presParOf" srcId="{2E1CBDA2-6F79-422E-8222-BC463A554AD6}" destId="{700C3220-23AB-4BEF-A469-26A776A3DFB9}" srcOrd="3" destOrd="0" presId="urn:microsoft.com/office/officeart/2005/8/layout/vList4"/>
    <dgm:cxn modelId="{D6336FD2-4119-4693-AA26-CD4F199AE8E1}" type="presParOf" srcId="{2E1CBDA2-6F79-422E-8222-BC463A554AD6}" destId="{8F7EC7C0-DE59-495D-B56F-DD808DD4CA1F}" srcOrd="4" destOrd="0" presId="urn:microsoft.com/office/officeart/2005/8/layout/vList4"/>
    <dgm:cxn modelId="{CAFE63D3-EA42-46EB-9D8D-5074F5C3C56E}" type="presParOf" srcId="{8F7EC7C0-DE59-495D-B56F-DD808DD4CA1F}" destId="{172E315B-7BF6-464F-B1F8-5154F190E1C9}" srcOrd="0" destOrd="0" presId="urn:microsoft.com/office/officeart/2005/8/layout/vList4"/>
    <dgm:cxn modelId="{7016F9CC-E168-4F5B-B140-F07B05209288}" type="presParOf" srcId="{8F7EC7C0-DE59-495D-B56F-DD808DD4CA1F}" destId="{E6608033-8302-4425-9AD2-99A9BBD050CE}" srcOrd="1" destOrd="0" presId="urn:microsoft.com/office/officeart/2005/8/layout/vList4"/>
    <dgm:cxn modelId="{02D682F0-5708-4A9D-A59A-4F7CE77CCE2E}" type="presParOf" srcId="{8F7EC7C0-DE59-495D-B56F-DD808DD4CA1F}" destId="{6657DE5B-6F46-47A7-BCB5-48D96A631D49}"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12D9212-0618-436B-9C18-614E837C3109}" type="doc">
      <dgm:prSet loTypeId="urn:microsoft.com/office/officeart/2008/layout/VerticalCurvedList" loCatId="list" qsTypeId="urn:microsoft.com/office/officeart/2005/8/quickstyle/simple1" qsCatId="simple" csTypeId="urn:microsoft.com/office/officeart/2005/8/colors/colorful1" csCatId="colorful" phldr="0"/>
      <dgm:spPr/>
      <dgm:t>
        <a:bodyPr/>
        <a:lstStyle/>
        <a:p>
          <a:endParaRPr lang="en-US"/>
        </a:p>
      </dgm:t>
    </dgm:pt>
    <dgm:pt modelId="{1BC701F1-E7FE-4BA7-99F0-AF107C565640}">
      <dgm:prSet phldrT="[Text]" phldr="1"/>
      <dgm:spPr/>
      <dgm:t>
        <a:bodyPr/>
        <a:lstStyle/>
        <a:p>
          <a:endParaRPr lang="en-US"/>
        </a:p>
      </dgm:t>
    </dgm:pt>
    <dgm:pt modelId="{59047174-78B1-4944-8CA6-57D8A2C9BCD6}" type="parTrans" cxnId="{CBECA3D0-AC0D-4A0D-8006-F8DD8CE18ED3}">
      <dgm:prSet/>
      <dgm:spPr/>
      <dgm:t>
        <a:bodyPr/>
        <a:lstStyle/>
        <a:p>
          <a:endParaRPr lang="en-US"/>
        </a:p>
      </dgm:t>
    </dgm:pt>
    <dgm:pt modelId="{6F94E410-7A07-46C4-84B3-3CE69890A949}" type="sibTrans" cxnId="{CBECA3D0-AC0D-4A0D-8006-F8DD8CE18ED3}">
      <dgm:prSet/>
      <dgm:spPr/>
      <dgm:t>
        <a:bodyPr/>
        <a:lstStyle/>
        <a:p>
          <a:endParaRPr lang="en-US"/>
        </a:p>
      </dgm:t>
    </dgm:pt>
    <dgm:pt modelId="{C9646E54-FD23-4A79-B1AF-D16449D8E8B8}">
      <dgm:prSet phldrT="[Text]" phldr="1"/>
      <dgm:spPr/>
      <dgm:t>
        <a:bodyPr/>
        <a:lstStyle/>
        <a:p>
          <a:endParaRPr lang="en-US"/>
        </a:p>
      </dgm:t>
    </dgm:pt>
    <dgm:pt modelId="{721C54DE-5C90-4469-919F-B9ECB981C56E}" type="parTrans" cxnId="{64D31EE7-F211-49B7-B88B-37159D4D8CB8}">
      <dgm:prSet/>
      <dgm:spPr/>
      <dgm:t>
        <a:bodyPr/>
        <a:lstStyle/>
        <a:p>
          <a:endParaRPr lang="en-US"/>
        </a:p>
      </dgm:t>
    </dgm:pt>
    <dgm:pt modelId="{9D8DD1A8-86F6-4F53-9421-38F4E9BE38E0}" type="sibTrans" cxnId="{64D31EE7-F211-49B7-B88B-37159D4D8CB8}">
      <dgm:prSet/>
      <dgm:spPr/>
      <dgm:t>
        <a:bodyPr/>
        <a:lstStyle/>
        <a:p>
          <a:endParaRPr lang="en-US"/>
        </a:p>
      </dgm:t>
    </dgm:pt>
    <dgm:pt modelId="{51C60AA3-CC4F-414B-A57E-F71AB00AC4A0}">
      <dgm:prSet phldrT="[Text]" phldr="1"/>
      <dgm:spPr/>
      <dgm:t>
        <a:bodyPr/>
        <a:lstStyle/>
        <a:p>
          <a:endParaRPr lang="en-US"/>
        </a:p>
      </dgm:t>
    </dgm:pt>
    <dgm:pt modelId="{6B0E4F0E-C691-4943-B2A0-B71FFCBFFD30}" type="parTrans" cxnId="{3D4BBD59-4E17-4770-B1EB-2DFD58F08D6F}">
      <dgm:prSet/>
      <dgm:spPr/>
      <dgm:t>
        <a:bodyPr/>
        <a:lstStyle/>
        <a:p>
          <a:endParaRPr lang="en-US"/>
        </a:p>
      </dgm:t>
    </dgm:pt>
    <dgm:pt modelId="{82CDD3EC-C29D-4DE7-AE98-F4797DF004A2}" type="sibTrans" cxnId="{3D4BBD59-4E17-4770-B1EB-2DFD58F08D6F}">
      <dgm:prSet/>
      <dgm:spPr/>
      <dgm:t>
        <a:bodyPr/>
        <a:lstStyle/>
        <a:p>
          <a:endParaRPr lang="en-US"/>
        </a:p>
      </dgm:t>
    </dgm:pt>
    <dgm:pt modelId="{61689D11-BA59-4E85-A0C7-793F61BC8498}" type="pres">
      <dgm:prSet presAssocID="{B12D9212-0618-436B-9C18-614E837C3109}" presName="Name0" presStyleCnt="0">
        <dgm:presLayoutVars>
          <dgm:chMax val="7"/>
          <dgm:chPref val="7"/>
          <dgm:dir/>
        </dgm:presLayoutVars>
      </dgm:prSet>
      <dgm:spPr/>
    </dgm:pt>
    <dgm:pt modelId="{B04023CC-BF73-4292-99EC-7DB5C899814A}" type="pres">
      <dgm:prSet presAssocID="{B12D9212-0618-436B-9C18-614E837C3109}" presName="Name1" presStyleCnt="0"/>
      <dgm:spPr/>
    </dgm:pt>
    <dgm:pt modelId="{88054DB3-6A93-4E58-B4D7-804AC000CB33}" type="pres">
      <dgm:prSet presAssocID="{B12D9212-0618-436B-9C18-614E837C3109}" presName="cycle" presStyleCnt="0"/>
      <dgm:spPr/>
    </dgm:pt>
    <dgm:pt modelId="{25877C90-ACDD-4352-BB85-E5C08108CFF1}" type="pres">
      <dgm:prSet presAssocID="{B12D9212-0618-436B-9C18-614E837C3109}" presName="srcNode" presStyleLbl="node1" presStyleIdx="0" presStyleCnt="3"/>
      <dgm:spPr/>
    </dgm:pt>
    <dgm:pt modelId="{B2E487FC-9ADC-40B7-9CE7-43265FD484ED}" type="pres">
      <dgm:prSet presAssocID="{B12D9212-0618-436B-9C18-614E837C3109}" presName="conn" presStyleLbl="parChTrans1D2" presStyleIdx="0" presStyleCnt="1"/>
      <dgm:spPr/>
    </dgm:pt>
    <dgm:pt modelId="{9AD82D97-B5D4-4E71-9E72-767FC4766DAB}" type="pres">
      <dgm:prSet presAssocID="{B12D9212-0618-436B-9C18-614E837C3109}" presName="extraNode" presStyleLbl="node1" presStyleIdx="0" presStyleCnt="3"/>
      <dgm:spPr/>
    </dgm:pt>
    <dgm:pt modelId="{0360D6FF-FB18-4EFA-BE31-CF37220154D2}" type="pres">
      <dgm:prSet presAssocID="{B12D9212-0618-436B-9C18-614E837C3109}" presName="dstNode" presStyleLbl="node1" presStyleIdx="0" presStyleCnt="3"/>
      <dgm:spPr/>
    </dgm:pt>
    <dgm:pt modelId="{92831B08-B2A5-4C01-85D6-ABAF9A10F358}" type="pres">
      <dgm:prSet presAssocID="{1BC701F1-E7FE-4BA7-99F0-AF107C565640}" presName="text_1" presStyleLbl="node1" presStyleIdx="0" presStyleCnt="3">
        <dgm:presLayoutVars>
          <dgm:bulletEnabled val="1"/>
        </dgm:presLayoutVars>
      </dgm:prSet>
      <dgm:spPr/>
    </dgm:pt>
    <dgm:pt modelId="{37603D99-DB8A-465F-BE8D-B03BFE8E6ACD}" type="pres">
      <dgm:prSet presAssocID="{1BC701F1-E7FE-4BA7-99F0-AF107C565640}" presName="accent_1" presStyleCnt="0"/>
      <dgm:spPr/>
    </dgm:pt>
    <dgm:pt modelId="{FB7B6910-C0AB-4793-BDF6-650093A75590}" type="pres">
      <dgm:prSet presAssocID="{1BC701F1-E7FE-4BA7-99F0-AF107C565640}" presName="accentRepeatNode" presStyleLbl="solidFgAcc1" presStyleIdx="0" presStyleCnt="3"/>
      <dgm:spPr/>
    </dgm:pt>
    <dgm:pt modelId="{F8C76ECE-02AB-4D7A-B7FB-7B5E3BB5D012}" type="pres">
      <dgm:prSet presAssocID="{C9646E54-FD23-4A79-B1AF-D16449D8E8B8}" presName="text_2" presStyleLbl="node1" presStyleIdx="1" presStyleCnt="3">
        <dgm:presLayoutVars>
          <dgm:bulletEnabled val="1"/>
        </dgm:presLayoutVars>
      </dgm:prSet>
      <dgm:spPr/>
    </dgm:pt>
    <dgm:pt modelId="{FF917C4D-5C28-44D6-A329-E213786E3850}" type="pres">
      <dgm:prSet presAssocID="{C9646E54-FD23-4A79-B1AF-D16449D8E8B8}" presName="accent_2" presStyleCnt="0"/>
      <dgm:spPr/>
    </dgm:pt>
    <dgm:pt modelId="{3DC6477F-072D-43BA-BBD3-99AC0E9CAAF2}" type="pres">
      <dgm:prSet presAssocID="{C9646E54-FD23-4A79-B1AF-D16449D8E8B8}" presName="accentRepeatNode" presStyleLbl="solidFgAcc1" presStyleIdx="1" presStyleCnt="3"/>
      <dgm:spPr/>
    </dgm:pt>
    <dgm:pt modelId="{C30C0C79-DEB4-47F5-AADA-72A3E00CAF4C}" type="pres">
      <dgm:prSet presAssocID="{51C60AA3-CC4F-414B-A57E-F71AB00AC4A0}" presName="text_3" presStyleLbl="node1" presStyleIdx="2" presStyleCnt="3">
        <dgm:presLayoutVars>
          <dgm:bulletEnabled val="1"/>
        </dgm:presLayoutVars>
      </dgm:prSet>
      <dgm:spPr/>
    </dgm:pt>
    <dgm:pt modelId="{FA9FE449-E6BD-467B-9291-FB32CF62BB16}" type="pres">
      <dgm:prSet presAssocID="{51C60AA3-CC4F-414B-A57E-F71AB00AC4A0}" presName="accent_3" presStyleCnt="0"/>
      <dgm:spPr/>
    </dgm:pt>
    <dgm:pt modelId="{BE3919B2-5DEB-436A-BBC0-5EC5FCD358E5}" type="pres">
      <dgm:prSet presAssocID="{51C60AA3-CC4F-414B-A57E-F71AB00AC4A0}" presName="accentRepeatNode" presStyleLbl="solidFgAcc1" presStyleIdx="2" presStyleCnt="3"/>
      <dgm:spPr/>
    </dgm:pt>
  </dgm:ptLst>
  <dgm:cxnLst>
    <dgm:cxn modelId="{4F07E616-874D-43EA-B5E7-7F46185A1454}" type="presOf" srcId="{51C60AA3-CC4F-414B-A57E-F71AB00AC4A0}" destId="{C30C0C79-DEB4-47F5-AADA-72A3E00CAF4C}" srcOrd="0" destOrd="0" presId="urn:microsoft.com/office/officeart/2008/layout/VerticalCurvedList"/>
    <dgm:cxn modelId="{7286FD30-BE78-4680-BE2E-97B648A3020A}" type="presOf" srcId="{B12D9212-0618-436B-9C18-614E837C3109}" destId="{61689D11-BA59-4E85-A0C7-793F61BC8498}" srcOrd="0" destOrd="0" presId="urn:microsoft.com/office/officeart/2008/layout/VerticalCurvedList"/>
    <dgm:cxn modelId="{16448A33-A470-4E66-9B18-8DBD20A04D9E}" type="presOf" srcId="{6F94E410-7A07-46C4-84B3-3CE69890A949}" destId="{B2E487FC-9ADC-40B7-9CE7-43265FD484ED}" srcOrd="0" destOrd="0" presId="urn:microsoft.com/office/officeart/2008/layout/VerticalCurvedList"/>
    <dgm:cxn modelId="{3D4BBD59-4E17-4770-B1EB-2DFD58F08D6F}" srcId="{B12D9212-0618-436B-9C18-614E837C3109}" destId="{51C60AA3-CC4F-414B-A57E-F71AB00AC4A0}" srcOrd="2" destOrd="0" parTransId="{6B0E4F0E-C691-4943-B2A0-B71FFCBFFD30}" sibTransId="{82CDD3EC-C29D-4DE7-AE98-F4797DF004A2}"/>
    <dgm:cxn modelId="{4AD14ED0-E081-4DF4-A5C3-F9E64D02B54D}" type="presOf" srcId="{1BC701F1-E7FE-4BA7-99F0-AF107C565640}" destId="{92831B08-B2A5-4C01-85D6-ABAF9A10F358}" srcOrd="0" destOrd="0" presId="urn:microsoft.com/office/officeart/2008/layout/VerticalCurvedList"/>
    <dgm:cxn modelId="{CBECA3D0-AC0D-4A0D-8006-F8DD8CE18ED3}" srcId="{B12D9212-0618-436B-9C18-614E837C3109}" destId="{1BC701F1-E7FE-4BA7-99F0-AF107C565640}" srcOrd="0" destOrd="0" parTransId="{59047174-78B1-4944-8CA6-57D8A2C9BCD6}" sibTransId="{6F94E410-7A07-46C4-84B3-3CE69890A949}"/>
    <dgm:cxn modelId="{3C551CDA-2073-42A6-A5C5-431170288466}" type="presOf" srcId="{C9646E54-FD23-4A79-B1AF-D16449D8E8B8}" destId="{F8C76ECE-02AB-4D7A-B7FB-7B5E3BB5D012}" srcOrd="0" destOrd="0" presId="urn:microsoft.com/office/officeart/2008/layout/VerticalCurvedList"/>
    <dgm:cxn modelId="{64D31EE7-F211-49B7-B88B-37159D4D8CB8}" srcId="{B12D9212-0618-436B-9C18-614E837C3109}" destId="{C9646E54-FD23-4A79-B1AF-D16449D8E8B8}" srcOrd="1" destOrd="0" parTransId="{721C54DE-5C90-4469-919F-B9ECB981C56E}" sibTransId="{9D8DD1A8-86F6-4F53-9421-38F4E9BE38E0}"/>
    <dgm:cxn modelId="{7C692296-34E7-4A72-BB9E-EAFAA42758E8}" type="presParOf" srcId="{61689D11-BA59-4E85-A0C7-793F61BC8498}" destId="{B04023CC-BF73-4292-99EC-7DB5C899814A}" srcOrd="0" destOrd="0" presId="urn:microsoft.com/office/officeart/2008/layout/VerticalCurvedList"/>
    <dgm:cxn modelId="{38CFA23E-2D42-43B2-A6B5-9715D39F4181}" type="presParOf" srcId="{B04023CC-BF73-4292-99EC-7DB5C899814A}" destId="{88054DB3-6A93-4E58-B4D7-804AC000CB33}" srcOrd="0" destOrd="0" presId="urn:microsoft.com/office/officeart/2008/layout/VerticalCurvedList"/>
    <dgm:cxn modelId="{A0239B29-4AE6-49BE-BE2A-8D247F23100F}" type="presParOf" srcId="{88054DB3-6A93-4E58-B4D7-804AC000CB33}" destId="{25877C90-ACDD-4352-BB85-E5C08108CFF1}" srcOrd="0" destOrd="0" presId="urn:microsoft.com/office/officeart/2008/layout/VerticalCurvedList"/>
    <dgm:cxn modelId="{73A263FD-2DF9-4984-845C-4D95D3BC5778}" type="presParOf" srcId="{88054DB3-6A93-4E58-B4D7-804AC000CB33}" destId="{B2E487FC-9ADC-40B7-9CE7-43265FD484ED}" srcOrd="1" destOrd="0" presId="urn:microsoft.com/office/officeart/2008/layout/VerticalCurvedList"/>
    <dgm:cxn modelId="{8A48E0AE-23A7-4933-B37C-F92D7C65F8D4}" type="presParOf" srcId="{88054DB3-6A93-4E58-B4D7-804AC000CB33}" destId="{9AD82D97-B5D4-4E71-9E72-767FC4766DAB}" srcOrd="2" destOrd="0" presId="urn:microsoft.com/office/officeart/2008/layout/VerticalCurvedList"/>
    <dgm:cxn modelId="{9064F542-BD0A-47F4-8F00-E31E4563F96E}" type="presParOf" srcId="{88054DB3-6A93-4E58-B4D7-804AC000CB33}" destId="{0360D6FF-FB18-4EFA-BE31-CF37220154D2}" srcOrd="3" destOrd="0" presId="urn:microsoft.com/office/officeart/2008/layout/VerticalCurvedList"/>
    <dgm:cxn modelId="{4900BBF5-40BB-4454-A651-C5F73A8D10FF}" type="presParOf" srcId="{B04023CC-BF73-4292-99EC-7DB5C899814A}" destId="{92831B08-B2A5-4C01-85D6-ABAF9A10F358}" srcOrd="1" destOrd="0" presId="urn:microsoft.com/office/officeart/2008/layout/VerticalCurvedList"/>
    <dgm:cxn modelId="{6FFEDAD9-D502-4E9D-BD6A-8EFAF28C54CD}" type="presParOf" srcId="{B04023CC-BF73-4292-99EC-7DB5C899814A}" destId="{37603D99-DB8A-465F-BE8D-B03BFE8E6ACD}" srcOrd="2" destOrd="0" presId="urn:microsoft.com/office/officeart/2008/layout/VerticalCurvedList"/>
    <dgm:cxn modelId="{515A4C93-E1D0-43C9-B278-323EA29CB55A}" type="presParOf" srcId="{37603D99-DB8A-465F-BE8D-B03BFE8E6ACD}" destId="{FB7B6910-C0AB-4793-BDF6-650093A75590}" srcOrd="0" destOrd="0" presId="urn:microsoft.com/office/officeart/2008/layout/VerticalCurvedList"/>
    <dgm:cxn modelId="{F77083D7-9ED6-482C-B2A3-17AB4145B669}" type="presParOf" srcId="{B04023CC-BF73-4292-99EC-7DB5C899814A}" destId="{F8C76ECE-02AB-4D7A-B7FB-7B5E3BB5D012}" srcOrd="3" destOrd="0" presId="urn:microsoft.com/office/officeart/2008/layout/VerticalCurvedList"/>
    <dgm:cxn modelId="{4A3259F6-7279-4A5F-9F36-FB185ED76B12}" type="presParOf" srcId="{B04023CC-BF73-4292-99EC-7DB5C899814A}" destId="{FF917C4D-5C28-44D6-A329-E213786E3850}" srcOrd="4" destOrd="0" presId="urn:microsoft.com/office/officeart/2008/layout/VerticalCurvedList"/>
    <dgm:cxn modelId="{5962DF90-300D-41E9-BCAE-72B717C3E469}" type="presParOf" srcId="{FF917C4D-5C28-44D6-A329-E213786E3850}" destId="{3DC6477F-072D-43BA-BBD3-99AC0E9CAAF2}" srcOrd="0" destOrd="0" presId="urn:microsoft.com/office/officeart/2008/layout/VerticalCurvedList"/>
    <dgm:cxn modelId="{1F1FF668-3761-4B79-979C-A36FDE990965}" type="presParOf" srcId="{B04023CC-BF73-4292-99EC-7DB5C899814A}" destId="{C30C0C79-DEB4-47F5-AADA-72A3E00CAF4C}" srcOrd="5" destOrd="0" presId="urn:microsoft.com/office/officeart/2008/layout/VerticalCurvedList"/>
    <dgm:cxn modelId="{F52C8D49-C494-4C9E-AAD1-0DE7D40217DC}" type="presParOf" srcId="{B04023CC-BF73-4292-99EC-7DB5C899814A}" destId="{FA9FE449-E6BD-467B-9291-FB32CF62BB16}" srcOrd="6" destOrd="0" presId="urn:microsoft.com/office/officeart/2008/layout/VerticalCurvedList"/>
    <dgm:cxn modelId="{8FB67ED2-3612-4C2F-8A7C-BDA8DC508466}" type="presParOf" srcId="{FA9FE449-E6BD-467B-9291-FB32CF62BB16}" destId="{BE3919B2-5DEB-436A-BBC0-5EC5FCD358E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256EF7F-57E7-4F0C-AD94-AF75487D12C9}" type="doc">
      <dgm:prSet loTypeId="urn:microsoft.com/office/officeart/2005/8/layout/hList7" loCatId="process" qsTypeId="urn:microsoft.com/office/officeart/2005/8/quickstyle/simple1" qsCatId="simple" csTypeId="urn:microsoft.com/office/officeart/2005/8/colors/colorful1" csCatId="colorful" phldr="0"/>
      <dgm:spPr/>
    </dgm:pt>
    <dgm:pt modelId="{EDE6CB9B-7E17-4A46-A763-F1E69C341827}">
      <dgm:prSet phldrT="[Text]" phldr="1"/>
      <dgm:spPr/>
      <dgm:t>
        <a:bodyPr/>
        <a:lstStyle/>
        <a:p>
          <a:endParaRPr lang="en-US"/>
        </a:p>
      </dgm:t>
    </dgm:pt>
    <dgm:pt modelId="{D190E52B-FF28-4CD5-8BA8-3FAD4357B071}" type="parTrans" cxnId="{D843A8E4-81FB-4C67-85B8-65A461CD92D6}">
      <dgm:prSet/>
      <dgm:spPr/>
      <dgm:t>
        <a:bodyPr/>
        <a:lstStyle/>
        <a:p>
          <a:endParaRPr lang="en-US"/>
        </a:p>
      </dgm:t>
    </dgm:pt>
    <dgm:pt modelId="{0CD48426-8FF7-47A8-8686-19863EE1FBDE}" type="sibTrans" cxnId="{D843A8E4-81FB-4C67-85B8-65A461CD92D6}">
      <dgm:prSet/>
      <dgm:spPr/>
      <dgm:t>
        <a:bodyPr/>
        <a:lstStyle/>
        <a:p>
          <a:endParaRPr lang="en-US"/>
        </a:p>
      </dgm:t>
    </dgm:pt>
    <dgm:pt modelId="{9BBADC5B-914E-4B6E-802C-AA27FF130911}">
      <dgm:prSet phldrT="[Text]" phldr="1"/>
      <dgm:spPr/>
      <dgm:t>
        <a:bodyPr/>
        <a:lstStyle/>
        <a:p>
          <a:endParaRPr lang="en-US"/>
        </a:p>
      </dgm:t>
    </dgm:pt>
    <dgm:pt modelId="{FD57AC15-C569-4E5E-BA7D-F1DE552CCB31}" type="parTrans" cxnId="{B445513A-AF75-4B46-962C-DDF0EFB9F7D5}">
      <dgm:prSet/>
      <dgm:spPr/>
      <dgm:t>
        <a:bodyPr/>
        <a:lstStyle/>
        <a:p>
          <a:endParaRPr lang="en-US"/>
        </a:p>
      </dgm:t>
    </dgm:pt>
    <dgm:pt modelId="{9A67BB11-B4D5-4090-B377-85A5D4711915}" type="sibTrans" cxnId="{B445513A-AF75-4B46-962C-DDF0EFB9F7D5}">
      <dgm:prSet/>
      <dgm:spPr/>
      <dgm:t>
        <a:bodyPr/>
        <a:lstStyle/>
        <a:p>
          <a:endParaRPr lang="en-US"/>
        </a:p>
      </dgm:t>
    </dgm:pt>
    <dgm:pt modelId="{7CCFF8D9-67E5-4FEC-A04B-523C02541FC4}">
      <dgm:prSet phldrT="[Text]" phldr="1"/>
      <dgm:spPr/>
      <dgm:t>
        <a:bodyPr/>
        <a:lstStyle/>
        <a:p>
          <a:endParaRPr lang="en-US"/>
        </a:p>
      </dgm:t>
    </dgm:pt>
    <dgm:pt modelId="{B54B7D99-8E7F-4A9B-BEBF-350166ACB176}" type="parTrans" cxnId="{FA56210E-6FD8-4184-94F5-9183FEE596F8}">
      <dgm:prSet/>
      <dgm:spPr/>
      <dgm:t>
        <a:bodyPr/>
        <a:lstStyle/>
        <a:p>
          <a:endParaRPr lang="en-US"/>
        </a:p>
      </dgm:t>
    </dgm:pt>
    <dgm:pt modelId="{DCB2B215-DDB9-4F7E-A607-2BC0C3D67F40}" type="sibTrans" cxnId="{FA56210E-6FD8-4184-94F5-9183FEE596F8}">
      <dgm:prSet/>
      <dgm:spPr/>
      <dgm:t>
        <a:bodyPr/>
        <a:lstStyle/>
        <a:p>
          <a:endParaRPr lang="en-US"/>
        </a:p>
      </dgm:t>
    </dgm:pt>
    <dgm:pt modelId="{89E18185-40E1-4256-AC1D-CCCEABDDE91B}" type="pres">
      <dgm:prSet presAssocID="{F256EF7F-57E7-4F0C-AD94-AF75487D12C9}" presName="Name0" presStyleCnt="0">
        <dgm:presLayoutVars>
          <dgm:dir/>
          <dgm:resizeHandles val="exact"/>
        </dgm:presLayoutVars>
      </dgm:prSet>
      <dgm:spPr/>
    </dgm:pt>
    <dgm:pt modelId="{1721B91B-4BEF-46EF-9FF4-844D84BB133F}" type="pres">
      <dgm:prSet presAssocID="{F256EF7F-57E7-4F0C-AD94-AF75487D12C9}" presName="fgShape" presStyleLbl="fgShp" presStyleIdx="0" presStyleCnt="1"/>
      <dgm:spPr/>
    </dgm:pt>
    <dgm:pt modelId="{4E7701BE-D165-42E7-AA65-A90FBA35B140}" type="pres">
      <dgm:prSet presAssocID="{F256EF7F-57E7-4F0C-AD94-AF75487D12C9}" presName="linComp" presStyleCnt="0"/>
      <dgm:spPr/>
    </dgm:pt>
    <dgm:pt modelId="{35074FC8-003D-4506-82C7-7EFCDE70A7FB}" type="pres">
      <dgm:prSet presAssocID="{EDE6CB9B-7E17-4A46-A763-F1E69C341827}" presName="compNode" presStyleCnt="0"/>
      <dgm:spPr/>
    </dgm:pt>
    <dgm:pt modelId="{B625945D-28A9-4ED3-8AC6-A690A79A68CC}" type="pres">
      <dgm:prSet presAssocID="{EDE6CB9B-7E17-4A46-A763-F1E69C341827}" presName="bkgdShape" presStyleLbl="node1" presStyleIdx="0" presStyleCnt="3"/>
      <dgm:spPr/>
    </dgm:pt>
    <dgm:pt modelId="{02AE6D71-161D-4407-B0E1-D45D0940087D}" type="pres">
      <dgm:prSet presAssocID="{EDE6CB9B-7E17-4A46-A763-F1E69C341827}" presName="nodeTx" presStyleLbl="node1" presStyleIdx="0" presStyleCnt="3">
        <dgm:presLayoutVars>
          <dgm:bulletEnabled val="1"/>
        </dgm:presLayoutVars>
      </dgm:prSet>
      <dgm:spPr/>
    </dgm:pt>
    <dgm:pt modelId="{3FC040A7-8878-47C1-92EB-9362E0D6A577}" type="pres">
      <dgm:prSet presAssocID="{EDE6CB9B-7E17-4A46-A763-F1E69C341827}" presName="invisiNode" presStyleLbl="node1" presStyleIdx="0" presStyleCnt="3"/>
      <dgm:spPr/>
    </dgm:pt>
    <dgm:pt modelId="{139FB097-CE8A-45DF-BA3C-93200FBF3BBC}" type="pres">
      <dgm:prSet presAssocID="{EDE6CB9B-7E17-4A46-A763-F1E69C341827}" presName="imagNode" presStyleLbl="fgImgPlace1" presStyleIdx="0" presStyleCnt="3"/>
      <dgm:spPr/>
    </dgm:pt>
    <dgm:pt modelId="{BE258C19-8C9B-484E-8BDF-EC0EB8F53901}" type="pres">
      <dgm:prSet presAssocID="{0CD48426-8FF7-47A8-8686-19863EE1FBDE}" presName="sibTrans" presStyleLbl="sibTrans2D1" presStyleIdx="0" presStyleCnt="0"/>
      <dgm:spPr/>
    </dgm:pt>
    <dgm:pt modelId="{4FB4490B-B883-452A-8D0E-CD085CDB13FA}" type="pres">
      <dgm:prSet presAssocID="{9BBADC5B-914E-4B6E-802C-AA27FF130911}" presName="compNode" presStyleCnt="0"/>
      <dgm:spPr/>
    </dgm:pt>
    <dgm:pt modelId="{44173C32-9B1F-4CE9-9340-C7BB93FF6642}" type="pres">
      <dgm:prSet presAssocID="{9BBADC5B-914E-4B6E-802C-AA27FF130911}" presName="bkgdShape" presStyleLbl="node1" presStyleIdx="1" presStyleCnt="3"/>
      <dgm:spPr/>
    </dgm:pt>
    <dgm:pt modelId="{DE3F38AC-61AC-41DB-9FDF-EFDDFF6F304D}" type="pres">
      <dgm:prSet presAssocID="{9BBADC5B-914E-4B6E-802C-AA27FF130911}" presName="nodeTx" presStyleLbl="node1" presStyleIdx="1" presStyleCnt="3">
        <dgm:presLayoutVars>
          <dgm:bulletEnabled val="1"/>
        </dgm:presLayoutVars>
      </dgm:prSet>
      <dgm:spPr/>
    </dgm:pt>
    <dgm:pt modelId="{43CA1D1F-3B77-4A8C-9862-99F3CACA0224}" type="pres">
      <dgm:prSet presAssocID="{9BBADC5B-914E-4B6E-802C-AA27FF130911}" presName="invisiNode" presStyleLbl="node1" presStyleIdx="1" presStyleCnt="3"/>
      <dgm:spPr/>
    </dgm:pt>
    <dgm:pt modelId="{56850AB6-029C-42F4-AC72-6F485BE0DFBA}" type="pres">
      <dgm:prSet presAssocID="{9BBADC5B-914E-4B6E-802C-AA27FF130911}" presName="imagNode" presStyleLbl="fgImgPlace1" presStyleIdx="1" presStyleCnt="3"/>
      <dgm:spPr/>
    </dgm:pt>
    <dgm:pt modelId="{AB15370F-AB76-4822-907A-1B8680E4023C}" type="pres">
      <dgm:prSet presAssocID="{9A67BB11-B4D5-4090-B377-85A5D4711915}" presName="sibTrans" presStyleLbl="sibTrans2D1" presStyleIdx="0" presStyleCnt="0"/>
      <dgm:spPr/>
    </dgm:pt>
    <dgm:pt modelId="{35265D91-E043-4573-8575-9EF66AF9C821}" type="pres">
      <dgm:prSet presAssocID="{7CCFF8D9-67E5-4FEC-A04B-523C02541FC4}" presName="compNode" presStyleCnt="0"/>
      <dgm:spPr/>
    </dgm:pt>
    <dgm:pt modelId="{C937FA16-6D95-4161-8B07-39C9321D2167}" type="pres">
      <dgm:prSet presAssocID="{7CCFF8D9-67E5-4FEC-A04B-523C02541FC4}" presName="bkgdShape" presStyleLbl="node1" presStyleIdx="2" presStyleCnt="3"/>
      <dgm:spPr/>
    </dgm:pt>
    <dgm:pt modelId="{7E989ABF-9E1A-4127-986B-71B92D030DFD}" type="pres">
      <dgm:prSet presAssocID="{7CCFF8D9-67E5-4FEC-A04B-523C02541FC4}" presName="nodeTx" presStyleLbl="node1" presStyleIdx="2" presStyleCnt="3">
        <dgm:presLayoutVars>
          <dgm:bulletEnabled val="1"/>
        </dgm:presLayoutVars>
      </dgm:prSet>
      <dgm:spPr/>
    </dgm:pt>
    <dgm:pt modelId="{B2D0AE08-2F1C-4622-89FD-BA640091F154}" type="pres">
      <dgm:prSet presAssocID="{7CCFF8D9-67E5-4FEC-A04B-523C02541FC4}" presName="invisiNode" presStyleLbl="node1" presStyleIdx="2" presStyleCnt="3"/>
      <dgm:spPr/>
    </dgm:pt>
    <dgm:pt modelId="{8E066C5C-C037-4AD2-B901-9F3CB9BC49F2}" type="pres">
      <dgm:prSet presAssocID="{7CCFF8D9-67E5-4FEC-A04B-523C02541FC4}" presName="imagNode" presStyleLbl="fgImgPlace1" presStyleIdx="2" presStyleCnt="3"/>
      <dgm:spPr/>
    </dgm:pt>
  </dgm:ptLst>
  <dgm:cxnLst>
    <dgm:cxn modelId="{FA56210E-6FD8-4184-94F5-9183FEE596F8}" srcId="{F256EF7F-57E7-4F0C-AD94-AF75487D12C9}" destId="{7CCFF8D9-67E5-4FEC-A04B-523C02541FC4}" srcOrd="2" destOrd="0" parTransId="{B54B7D99-8E7F-4A9B-BEBF-350166ACB176}" sibTransId="{DCB2B215-DDB9-4F7E-A607-2BC0C3D67F40}"/>
    <dgm:cxn modelId="{CE4B7813-8DEC-4A39-8E66-C78EAA0AB998}" type="presOf" srcId="{F256EF7F-57E7-4F0C-AD94-AF75487D12C9}" destId="{89E18185-40E1-4256-AC1D-CCCEABDDE91B}" srcOrd="0" destOrd="0" presId="urn:microsoft.com/office/officeart/2005/8/layout/hList7"/>
    <dgm:cxn modelId="{DA01C113-FA7A-4FA7-BC00-7EBF36A48D4D}" type="presOf" srcId="{EDE6CB9B-7E17-4A46-A763-F1E69C341827}" destId="{B625945D-28A9-4ED3-8AC6-A690A79A68CC}" srcOrd="0" destOrd="0" presId="urn:microsoft.com/office/officeart/2005/8/layout/hList7"/>
    <dgm:cxn modelId="{6CB0BD16-1BD6-4BC3-99D3-CB78EC4288A9}" type="presOf" srcId="{9A67BB11-B4D5-4090-B377-85A5D4711915}" destId="{AB15370F-AB76-4822-907A-1B8680E4023C}" srcOrd="0" destOrd="0" presId="urn:microsoft.com/office/officeart/2005/8/layout/hList7"/>
    <dgm:cxn modelId="{A9182F1F-DEDE-43CB-9381-323E09EBBB7C}" type="presOf" srcId="{0CD48426-8FF7-47A8-8686-19863EE1FBDE}" destId="{BE258C19-8C9B-484E-8BDF-EC0EB8F53901}" srcOrd="0" destOrd="0" presId="urn:microsoft.com/office/officeart/2005/8/layout/hList7"/>
    <dgm:cxn modelId="{B445513A-AF75-4B46-962C-DDF0EFB9F7D5}" srcId="{F256EF7F-57E7-4F0C-AD94-AF75487D12C9}" destId="{9BBADC5B-914E-4B6E-802C-AA27FF130911}" srcOrd="1" destOrd="0" parTransId="{FD57AC15-C569-4E5E-BA7D-F1DE552CCB31}" sibTransId="{9A67BB11-B4D5-4090-B377-85A5D4711915}"/>
    <dgm:cxn modelId="{86A0AC3E-34C2-4E90-8B33-AEF3E1B9C133}" type="presOf" srcId="{EDE6CB9B-7E17-4A46-A763-F1E69C341827}" destId="{02AE6D71-161D-4407-B0E1-D45D0940087D}" srcOrd="1" destOrd="0" presId="urn:microsoft.com/office/officeart/2005/8/layout/hList7"/>
    <dgm:cxn modelId="{CE51FA90-F093-49AC-8039-EAFC5340A72B}" type="presOf" srcId="{9BBADC5B-914E-4B6E-802C-AA27FF130911}" destId="{DE3F38AC-61AC-41DB-9FDF-EFDDFF6F304D}" srcOrd="1" destOrd="0" presId="urn:microsoft.com/office/officeart/2005/8/layout/hList7"/>
    <dgm:cxn modelId="{1E03F8BC-2D5A-4467-AC1F-1FABF8C6DDD7}" type="presOf" srcId="{7CCFF8D9-67E5-4FEC-A04B-523C02541FC4}" destId="{C937FA16-6D95-4161-8B07-39C9321D2167}" srcOrd="0" destOrd="0" presId="urn:microsoft.com/office/officeart/2005/8/layout/hList7"/>
    <dgm:cxn modelId="{51D823CA-ACB6-40EE-A9E6-F4B15AB1ACB9}" type="presOf" srcId="{7CCFF8D9-67E5-4FEC-A04B-523C02541FC4}" destId="{7E989ABF-9E1A-4127-986B-71B92D030DFD}" srcOrd="1" destOrd="0" presId="urn:microsoft.com/office/officeart/2005/8/layout/hList7"/>
    <dgm:cxn modelId="{D843A8E4-81FB-4C67-85B8-65A461CD92D6}" srcId="{F256EF7F-57E7-4F0C-AD94-AF75487D12C9}" destId="{EDE6CB9B-7E17-4A46-A763-F1E69C341827}" srcOrd="0" destOrd="0" parTransId="{D190E52B-FF28-4CD5-8BA8-3FAD4357B071}" sibTransId="{0CD48426-8FF7-47A8-8686-19863EE1FBDE}"/>
    <dgm:cxn modelId="{BFE7A6E6-493C-40CF-B185-C39C04640949}" type="presOf" srcId="{9BBADC5B-914E-4B6E-802C-AA27FF130911}" destId="{44173C32-9B1F-4CE9-9340-C7BB93FF6642}" srcOrd="0" destOrd="0" presId="urn:microsoft.com/office/officeart/2005/8/layout/hList7"/>
    <dgm:cxn modelId="{940CE020-C712-4AAA-A2D8-6DF366954764}" type="presParOf" srcId="{89E18185-40E1-4256-AC1D-CCCEABDDE91B}" destId="{1721B91B-4BEF-46EF-9FF4-844D84BB133F}" srcOrd="0" destOrd="0" presId="urn:microsoft.com/office/officeart/2005/8/layout/hList7"/>
    <dgm:cxn modelId="{333740B8-2390-4B63-A8F4-6021A0DF0349}" type="presParOf" srcId="{89E18185-40E1-4256-AC1D-CCCEABDDE91B}" destId="{4E7701BE-D165-42E7-AA65-A90FBA35B140}" srcOrd="1" destOrd="0" presId="urn:microsoft.com/office/officeart/2005/8/layout/hList7"/>
    <dgm:cxn modelId="{75915B4F-FF1C-4FC9-A04D-7702A1265DF0}" type="presParOf" srcId="{4E7701BE-D165-42E7-AA65-A90FBA35B140}" destId="{35074FC8-003D-4506-82C7-7EFCDE70A7FB}" srcOrd="0" destOrd="0" presId="urn:microsoft.com/office/officeart/2005/8/layout/hList7"/>
    <dgm:cxn modelId="{1B6FB1F9-9F3A-4136-B8ED-66BF08A87F15}" type="presParOf" srcId="{35074FC8-003D-4506-82C7-7EFCDE70A7FB}" destId="{B625945D-28A9-4ED3-8AC6-A690A79A68CC}" srcOrd="0" destOrd="0" presId="urn:microsoft.com/office/officeart/2005/8/layout/hList7"/>
    <dgm:cxn modelId="{AB619915-4A20-43FE-B7CF-5B7E28DC05E2}" type="presParOf" srcId="{35074FC8-003D-4506-82C7-7EFCDE70A7FB}" destId="{02AE6D71-161D-4407-B0E1-D45D0940087D}" srcOrd="1" destOrd="0" presId="urn:microsoft.com/office/officeart/2005/8/layout/hList7"/>
    <dgm:cxn modelId="{036F57BA-5A73-40AA-9F28-5BCC0B5010E0}" type="presParOf" srcId="{35074FC8-003D-4506-82C7-7EFCDE70A7FB}" destId="{3FC040A7-8878-47C1-92EB-9362E0D6A577}" srcOrd="2" destOrd="0" presId="urn:microsoft.com/office/officeart/2005/8/layout/hList7"/>
    <dgm:cxn modelId="{37E8875F-354F-465F-AA6D-BAF59909C042}" type="presParOf" srcId="{35074FC8-003D-4506-82C7-7EFCDE70A7FB}" destId="{139FB097-CE8A-45DF-BA3C-93200FBF3BBC}" srcOrd="3" destOrd="0" presId="urn:microsoft.com/office/officeart/2005/8/layout/hList7"/>
    <dgm:cxn modelId="{7881A36C-F79D-426C-B448-BB3682765D6D}" type="presParOf" srcId="{4E7701BE-D165-42E7-AA65-A90FBA35B140}" destId="{BE258C19-8C9B-484E-8BDF-EC0EB8F53901}" srcOrd="1" destOrd="0" presId="urn:microsoft.com/office/officeart/2005/8/layout/hList7"/>
    <dgm:cxn modelId="{F07237E6-A4AA-4628-8103-19D84806484C}" type="presParOf" srcId="{4E7701BE-D165-42E7-AA65-A90FBA35B140}" destId="{4FB4490B-B883-452A-8D0E-CD085CDB13FA}" srcOrd="2" destOrd="0" presId="urn:microsoft.com/office/officeart/2005/8/layout/hList7"/>
    <dgm:cxn modelId="{EF895665-3A44-4C73-9548-588F4A4FF437}" type="presParOf" srcId="{4FB4490B-B883-452A-8D0E-CD085CDB13FA}" destId="{44173C32-9B1F-4CE9-9340-C7BB93FF6642}" srcOrd="0" destOrd="0" presId="urn:microsoft.com/office/officeart/2005/8/layout/hList7"/>
    <dgm:cxn modelId="{A54A20A5-B0DF-4D66-AE65-875A9CA01426}" type="presParOf" srcId="{4FB4490B-B883-452A-8D0E-CD085CDB13FA}" destId="{DE3F38AC-61AC-41DB-9FDF-EFDDFF6F304D}" srcOrd="1" destOrd="0" presId="urn:microsoft.com/office/officeart/2005/8/layout/hList7"/>
    <dgm:cxn modelId="{EB7B89C9-452E-4FF7-93D1-0044B98070A9}" type="presParOf" srcId="{4FB4490B-B883-452A-8D0E-CD085CDB13FA}" destId="{43CA1D1F-3B77-4A8C-9862-99F3CACA0224}" srcOrd="2" destOrd="0" presId="urn:microsoft.com/office/officeart/2005/8/layout/hList7"/>
    <dgm:cxn modelId="{D20FBBDF-9542-4660-9766-51948AA33E23}" type="presParOf" srcId="{4FB4490B-B883-452A-8D0E-CD085CDB13FA}" destId="{56850AB6-029C-42F4-AC72-6F485BE0DFBA}" srcOrd="3" destOrd="0" presId="urn:microsoft.com/office/officeart/2005/8/layout/hList7"/>
    <dgm:cxn modelId="{FB80A30E-5E5F-4677-AFE5-AEDD777B14E7}" type="presParOf" srcId="{4E7701BE-D165-42E7-AA65-A90FBA35B140}" destId="{AB15370F-AB76-4822-907A-1B8680E4023C}" srcOrd="3" destOrd="0" presId="urn:microsoft.com/office/officeart/2005/8/layout/hList7"/>
    <dgm:cxn modelId="{59B07298-7DAA-4A01-8F72-5EF027B94253}" type="presParOf" srcId="{4E7701BE-D165-42E7-AA65-A90FBA35B140}" destId="{35265D91-E043-4573-8575-9EF66AF9C821}" srcOrd="4" destOrd="0" presId="urn:microsoft.com/office/officeart/2005/8/layout/hList7"/>
    <dgm:cxn modelId="{8C2A7770-F6CD-474F-9F5E-E83AD6570623}" type="presParOf" srcId="{35265D91-E043-4573-8575-9EF66AF9C821}" destId="{C937FA16-6D95-4161-8B07-39C9321D2167}" srcOrd="0" destOrd="0" presId="urn:microsoft.com/office/officeart/2005/8/layout/hList7"/>
    <dgm:cxn modelId="{2FC13A80-ABE1-4B83-90D7-118198F0A8F5}" type="presParOf" srcId="{35265D91-E043-4573-8575-9EF66AF9C821}" destId="{7E989ABF-9E1A-4127-986B-71B92D030DFD}" srcOrd="1" destOrd="0" presId="urn:microsoft.com/office/officeart/2005/8/layout/hList7"/>
    <dgm:cxn modelId="{1654CB1B-74F5-4AB5-B682-351D444599A3}" type="presParOf" srcId="{35265D91-E043-4573-8575-9EF66AF9C821}" destId="{B2D0AE08-2F1C-4622-89FD-BA640091F154}" srcOrd="2" destOrd="0" presId="urn:microsoft.com/office/officeart/2005/8/layout/hList7"/>
    <dgm:cxn modelId="{82D111CA-7C6D-467D-8F31-AC74E074D2EF}" type="presParOf" srcId="{35265D91-E043-4573-8575-9EF66AF9C821}" destId="{8E066C5C-C037-4AD2-B901-9F3CB9BC49F2}"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A6451B3-8B28-4075-9B9C-CBC6D84C06F2}"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C743835E-7274-4FA6-9933-CD7F95DE4051}">
      <dgm:prSet phldrT="[Text]" custT="1"/>
      <dgm:spPr>
        <a:solidFill>
          <a:srgbClr val="F15E23"/>
        </a:solidFill>
      </dgm:spPr>
      <dgm:t>
        <a:bodyPr anchor="ctr" anchorCtr="0"/>
        <a:lstStyle/>
        <a:p>
          <a:pPr rtl="0"/>
          <a:r>
            <a:rPr lang="en-US" sz="2000" b="1" dirty="0">
              <a:latin typeface="Arial" panose="020B0604020202020204"/>
            </a:rPr>
            <a:t>        No thanks</a:t>
          </a:r>
          <a:endParaRPr lang="en-US" sz="2000" b="0" dirty="0"/>
        </a:p>
      </dgm:t>
    </dgm:pt>
    <dgm:pt modelId="{C4EE3E7F-5854-4CE1-839A-152DA6206E2A}" type="parTrans" cxnId="{7EC4FC20-C04B-4CDB-85EC-96240833585B}">
      <dgm:prSet/>
      <dgm:spPr/>
      <dgm:t>
        <a:bodyPr/>
        <a:lstStyle/>
        <a:p>
          <a:endParaRPr lang="en-US"/>
        </a:p>
      </dgm:t>
    </dgm:pt>
    <dgm:pt modelId="{0DCE0D1F-8CCA-45E3-8167-BE034B33CDEB}" type="sibTrans" cxnId="{7EC4FC20-C04B-4CDB-85EC-96240833585B}">
      <dgm:prSet/>
      <dgm:spPr/>
      <dgm:t>
        <a:bodyPr/>
        <a:lstStyle/>
        <a:p>
          <a:endParaRPr lang="en-US"/>
        </a:p>
      </dgm:t>
    </dgm:pt>
    <dgm:pt modelId="{2010EF69-333C-4C08-9780-0FB50688B50C}">
      <dgm:prSet phldr="0" custT="1"/>
      <dgm:spPr>
        <a:solidFill>
          <a:srgbClr val="009978"/>
        </a:solidFill>
      </dgm:spPr>
      <dgm:t>
        <a:bodyPr anchor="ctr" anchorCtr="0"/>
        <a:lstStyle/>
        <a:p>
          <a:pPr rtl="0"/>
          <a:r>
            <a:rPr lang="en-US" sz="2000" b="1" dirty="0">
              <a:latin typeface="Arial" panose="020B0604020202020204"/>
            </a:rPr>
            <a:t>        Yes</a:t>
          </a:r>
        </a:p>
      </dgm:t>
    </dgm:pt>
    <dgm:pt modelId="{DF393BE2-CF81-42C2-88FE-C41FD3938635}" type="sibTrans" cxnId="{8DE4664D-BFCF-4946-BB0C-3821E3FA8445}">
      <dgm:prSet/>
      <dgm:spPr/>
      <dgm:t>
        <a:bodyPr/>
        <a:lstStyle/>
        <a:p>
          <a:endParaRPr lang="en-US"/>
        </a:p>
      </dgm:t>
    </dgm:pt>
    <dgm:pt modelId="{F4C18107-0FAA-42C7-B0EA-AFA2F60862A1}" type="parTrans" cxnId="{8DE4664D-BFCF-4946-BB0C-3821E3FA8445}">
      <dgm:prSet/>
      <dgm:spPr/>
      <dgm:t>
        <a:bodyPr/>
        <a:lstStyle/>
        <a:p>
          <a:endParaRPr lang="en-US"/>
        </a:p>
      </dgm:t>
    </dgm:pt>
    <dgm:pt modelId="{97F4CD1E-60C5-4A4A-BF9B-D095320D5436}" type="pres">
      <dgm:prSet presAssocID="{7A6451B3-8B28-4075-9B9C-CBC6D84C06F2}" presName="linear" presStyleCnt="0">
        <dgm:presLayoutVars>
          <dgm:animLvl val="lvl"/>
          <dgm:resizeHandles val="exact"/>
        </dgm:presLayoutVars>
      </dgm:prSet>
      <dgm:spPr/>
    </dgm:pt>
    <dgm:pt modelId="{1E4BBFE6-2FBB-4BD7-B7CD-E2042FB96470}" type="pres">
      <dgm:prSet presAssocID="{2010EF69-333C-4C08-9780-0FB50688B50C}" presName="parentText" presStyleLbl="node1" presStyleIdx="0" presStyleCnt="2" custFlipHor="1" custScaleX="33328" custLinFactNeighborX="-24154" custLinFactNeighborY="40749">
        <dgm:presLayoutVars>
          <dgm:chMax val="0"/>
          <dgm:bulletEnabled val="1"/>
        </dgm:presLayoutVars>
      </dgm:prSet>
      <dgm:spPr/>
    </dgm:pt>
    <dgm:pt modelId="{E9A04A25-43AB-4B03-896F-BCD735FB870A}" type="pres">
      <dgm:prSet presAssocID="{DF393BE2-CF81-42C2-88FE-C41FD3938635}" presName="spacer" presStyleCnt="0"/>
      <dgm:spPr/>
    </dgm:pt>
    <dgm:pt modelId="{C4E55B93-3C75-4214-BB9B-3DF3D79742E4}" type="pres">
      <dgm:prSet presAssocID="{C743835E-7274-4FA6-9933-CD7F95DE4051}" presName="parentText" presStyleLbl="node1" presStyleIdx="1" presStyleCnt="2" custScaleX="33589" custLinFactY="-96781" custLinFactNeighborX="13926" custLinFactNeighborY="-100000">
        <dgm:presLayoutVars>
          <dgm:chMax val="0"/>
          <dgm:bulletEnabled val="1"/>
        </dgm:presLayoutVars>
      </dgm:prSet>
      <dgm:spPr/>
    </dgm:pt>
  </dgm:ptLst>
  <dgm:cxnLst>
    <dgm:cxn modelId="{7EC4FC20-C04B-4CDB-85EC-96240833585B}" srcId="{7A6451B3-8B28-4075-9B9C-CBC6D84C06F2}" destId="{C743835E-7274-4FA6-9933-CD7F95DE4051}" srcOrd="1" destOrd="0" parTransId="{C4EE3E7F-5854-4CE1-839A-152DA6206E2A}" sibTransId="{0DCE0D1F-8CCA-45E3-8167-BE034B33CDEB}"/>
    <dgm:cxn modelId="{34E26249-A9EC-4A7A-8187-308EA72E3069}" type="presOf" srcId="{C743835E-7274-4FA6-9933-CD7F95DE4051}" destId="{C4E55B93-3C75-4214-BB9B-3DF3D79742E4}" srcOrd="0" destOrd="0" presId="urn:microsoft.com/office/officeart/2005/8/layout/vList2"/>
    <dgm:cxn modelId="{8DE4664D-BFCF-4946-BB0C-3821E3FA8445}" srcId="{7A6451B3-8B28-4075-9B9C-CBC6D84C06F2}" destId="{2010EF69-333C-4C08-9780-0FB50688B50C}" srcOrd="0" destOrd="0" parTransId="{F4C18107-0FAA-42C7-B0EA-AFA2F60862A1}" sibTransId="{DF393BE2-CF81-42C2-88FE-C41FD3938635}"/>
    <dgm:cxn modelId="{71CC7988-09B6-4195-8349-095965C04558}" type="presOf" srcId="{2010EF69-333C-4C08-9780-0FB50688B50C}" destId="{1E4BBFE6-2FBB-4BD7-B7CD-E2042FB96470}" srcOrd="0" destOrd="0" presId="urn:microsoft.com/office/officeart/2005/8/layout/vList2"/>
    <dgm:cxn modelId="{F69DBBD7-9FC8-4805-AED8-A02C74DA4021}" type="presOf" srcId="{7A6451B3-8B28-4075-9B9C-CBC6D84C06F2}" destId="{97F4CD1E-60C5-4A4A-BF9B-D095320D5436}" srcOrd="0" destOrd="0" presId="urn:microsoft.com/office/officeart/2005/8/layout/vList2"/>
    <dgm:cxn modelId="{D9D0B529-CF3A-4284-A480-25D62FE8B1A0}" type="presParOf" srcId="{97F4CD1E-60C5-4A4A-BF9B-D095320D5436}" destId="{1E4BBFE6-2FBB-4BD7-B7CD-E2042FB96470}" srcOrd="0" destOrd="0" presId="urn:microsoft.com/office/officeart/2005/8/layout/vList2"/>
    <dgm:cxn modelId="{46DEF28A-6528-441B-8F35-AC4C0EA66562}" type="presParOf" srcId="{97F4CD1E-60C5-4A4A-BF9B-D095320D5436}" destId="{E9A04A25-43AB-4B03-896F-BCD735FB870A}" srcOrd="1" destOrd="0" presId="urn:microsoft.com/office/officeart/2005/8/layout/vList2"/>
    <dgm:cxn modelId="{6E877CD9-B023-494B-B46C-2BF03DFC778D}" type="presParOf" srcId="{97F4CD1E-60C5-4A4A-BF9B-D095320D5436}" destId="{C4E55B93-3C75-4214-BB9B-3DF3D79742E4}"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A6451B3-8B28-4075-9B9C-CBC6D84C06F2}"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C743835E-7274-4FA6-9933-CD7F95DE4051}">
      <dgm:prSet phldrT="[Text]" custT="1"/>
      <dgm:spPr>
        <a:solidFill>
          <a:srgbClr val="F15E23"/>
        </a:solidFill>
      </dgm:spPr>
      <dgm:t>
        <a:bodyPr anchor="ctr" anchorCtr="0"/>
        <a:lstStyle/>
        <a:p>
          <a:pPr rtl="0"/>
          <a:r>
            <a:rPr lang="en-US" sz="2000" b="1" dirty="0">
              <a:latin typeface="Arial" panose="020B0604020202020204"/>
            </a:rPr>
            <a:t>        No thanks</a:t>
          </a:r>
          <a:endParaRPr lang="en-US" sz="2000" b="0" dirty="0"/>
        </a:p>
      </dgm:t>
    </dgm:pt>
    <dgm:pt modelId="{C4EE3E7F-5854-4CE1-839A-152DA6206E2A}" type="parTrans" cxnId="{7EC4FC20-C04B-4CDB-85EC-96240833585B}">
      <dgm:prSet/>
      <dgm:spPr/>
      <dgm:t>
        <a:bodyPr/>
        <a:lstStyle/>
        <a:p>
          <a:endParaRPr lang="en-US"/>
        </a:p>
      </dgm:t>
    </dgm:pt>
    <dgm:pt modelId="{0DCE0D1F-8CCA-45E3-8167-BE034B33CDEB}" type="sibTrans" cxnId="{7EC4FC20-C04B-4CDB-85EC-96240833585B}">
      <dgm:prSet/>
      <dgm:spPr/>
      <dgm:t>
        <a:bodyPr/>
        <a:lstStyle/>
        <a:p>
          <a:endParaRPr lang="en-US"/>
        </a:p>
      </dgm:t>
    </dgm:pt>
    <dgm:pt modelId="{2010EF69-333C-4C08-9780-0FB50688B50C}">
      <dgm:prSet phldr="0" custT="1"/>
      <dgm:spPr>
        <a:solidFill>
          <a:srgbClr val="009978"/>
        </a:solidFill>
      </dgm:spPr>
      <dgm:t>
        <a:bodyPr anchor="ctr" anchorCtr="0"/>
        <a:lstStyle/>
        <a:p>
          <a:pPr rtl="0"/>
          <a:r>
            <a:rPr lang="en-US" sz="2000" b="1" dirty="0">
              <a:latin typeface="Arial" panose="020B0604020202020204"/>
            </a:rPr>
            <a:t>        Yes</a:t>
          </a:r>
        </a:p>
      </dgm:t>
    </dgm:pt>
    <dgm:pt modelId="{DF393BE2-CF81-42C2-88FE-C41FD3938635}" type="sibTrans" cxnId="{8DE4664D-BFCF-4946-BB0C-3821E3FA8445}">
      <dgm:prSet/>
      <dgm:spPr/>
      <dgm:t>
        <a:bodyPr/>
        <a:lstStyle/>
        <a:p>
          <a:endParaRPr lang="en-US"/>
        </a:p>
      </dgm:t>
    </dgm:pt>
    <dgm:pt modelId="{F4C18107-0FAA-42C7-B0EA-AFA2F60862A1}" type="parTrans" cxnId="{8DE4664D-BFCF-4946-BB0C-3821E3FA8445}">
      <dgm:prSet/>
      <dgm:spPr/>
      <dgm:t>
        <a:bodyPr/>
        <a:lstStyle/>
        <a:p>
          <a:endParaRPr lang="en-US"/>
        </a:p>
      </dgm:t>
    </dgm:pt>
    <dgm:pt modelId="{97F4CD1E-60C5-4A4A-BF9B-D095320D5436}" type="pres">
      <dgm:prSet presAssocID="{7A6451B3-8B28-4075-9B9C-CBC6D84C06F2}" presName="linear" presStyleCnt="0">
        <dgm:presLayoutVars>
          <dgm:animLvl val="lvl"/>
          <dgm:resizeHandles val="exact"/>
        </dgm:presLayoutVars>
      </dgm:prSet>
      <dgm:spPr/>
    </dgm:pt>
    <dgm:pt modelId="{1E4BBFE6-2FBB-4BD7-B7CD-E2042FB96470}" type="pres">
      <dgm:prSet presAssocID="{2010EF69-333C-4C08-9780-0FB50688B50C}" presName="parentText" presStyleLbl="node1" presStyleIdx="0" presStyleCnt="2" custFlipHor="1" custScaleX="33328" custLinFactNeighborX="-24154" custLinFactNeighborY="40749">
        <dgm:presLayoutVars>
          <dgm:chMax val="0"/>
          <dgm:bulletEnabled val="1"/>
        </dgm:presLayoutVars>
      </dgm:prSet>
      <dgm:spPr/>
    </dgm:pt>
    <dgm:pt modelId="{E9A04A25-43AB-4B03-896F-BCD735FB870A}" type="pres">
      <dgm:prSet presAssocID="{DF393BE2-CF81-42C2-88FE-C41FD3938635}" presName="spacer" presStyleCnt="0"/>
      <dgm:spPr/>
    </dgm:pt>
    <dgm:pt modelId="{C4E55B93-3C75-4214-BB9B-3DF3D79742E4}" type="pres">
      <dgm:prSet presAssocID="{C743835E-7274-4FA6-9933-CD7F95DE4051}" presName="parentText" presStyleLbl="node1" presStyleIdx="1" presStyleCnt="2" custScaleX="33589" custLinFactY="-96781" custLinFactNeighborX="13926" custLinFactNeighborY="-100000">
        <dgm:presLayoutVars>
          <dgm:chMax val="0"/>
          <dgm:bulletEnabled val="1"/>
        </dgm:presLayoutVars>
      </dgm:prSet>
      <dgm:spPr/>
    </dgm:pt>
  </dgm:ptLst>
  <dgm:cxnLst>
    <dgm:cxn modelId="{7EC4FC20-C04B-4CDB-85EC-96240833585B}" srcId="{7A6451B3-8B28-4075-9B9C-CBC6D84C06F2}" destId="{C743835E-7274-4FA6-9933-CD7F95DE4051}" srcOrd="1" destOrd="0" parTransId="{C4EE3E7F-5854-4CE1-839A-152DA6206E2A}" sibTransId="{0DCE0D1F-8CCA-45E3-8167-BE034B33CDEB}"/>
    <dgm:cxn modelId="{34E26249-A9EC-4A7A-8187-308EA72E3069}" type="presOf" srcId="{C743835E-7274-4FA6-9933-CD7F95DE4051}" destId="{C4E55B93-3C75-4214-BB9B-3DF3D79742E4}" srcOrd="0" destOrd="0" presId="urn:microsoft.com/office/officeart/2005/8/layout/vList2"/>
    <dgm:cxn modelId="{8DE4664D-BFCF-4946-BB0C-3821E3FA8445}" srcId="{7A6451B3-8B28-4075-9B9C-CBC6D84C06F2}" destId="{2010EF69-333C-4C08-9780-0FB50688B50C}" srcOrd="0" destOrd="0" parTransId="{F4C18107-0FAA-42C7-B0EA-AFA2F60862A1}" sibTransId="{DF393BE2-CF81-42C2-88FE-C41FD3938635}"/>
    <dgm:cxn modelId="{71CC7988-09B6-4195-8349-095965C04558}" type="presOf" srcId="{2010EF69-333C-4C08-9780-0FB50688B50C}" destId="{1E4BBFE6-2FBB-4BD7-B7CD-E2042FB96470}" srcOrd="0" destOrd="0" presId="urn:microsoft.com/office/officeart/2005/8/layout/vList2"/>
    <dgm:cxn modelId="{F69DBBD7-9FC8-4805-AED8-A02C74DA4021}" type="presOf" srcId="{7A6451B3-8B28-4075-9B9C-CBC6D84C06F2}" destId="{97F4CD1E-60C5-4A4A-BF9B-D095320D5436}" srcOrd="0" destOrd="0" presId="urn:microsoft.com/office/officeart/2005/8/layout/vList2"/>
    <dgm:cxn modelId="{D9D0B529-CF3A-4284-A480-25D62FE8B1A0}" type="presParOf" srcId="{97F4CD1E-60C5-4A4A-BF9B-D095320D5436}" destId="{1E4BBFE6-2FBB-4BD7-B7CD-E2042FB96470}" srcOrd="0" destOrd="0" presId="urn:microsoft.com/office/officeart/2005/8/layout/vList2"/>
    <dgm:cxn modelId="{46DEF28A-6528-441B-8F35-AC4C0EA66562}" type="presParOf" srcId="{97F4CD1E-60C5-4A4A-BF9B-D095320D5436}" destId="{E9A04A25-43AB-4B03-896F-BCD735FB870A}" srcOrd="1" destOrd="0" presId="urn:microsoft.com/office/officeart/2005/8/layout/vList2"/>
    <dgm:cxn modelId="{6E877CD9-B023-494B-B46C-2BF03DFC778D}" type="presParOf" srcId="{97F4CD1E-60C5-4A4A-BF9B-D095320D5436}" destId="{C4E55B93-3C75-4214-BB9B-3DF3D79742E4}"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6B7C76-9A72-4ABB-87B0-7082796C1572}">
      <dsp:nvSpPr>
        <dsp:cNvPr id="0" name=""/>
        <dsp:cNvSpPr/>
      </dsp:nvSpPr>
      <dsp:spPr>
        <a:xfrm>
          <a:off x="0" y="158537"/>
          <a:ext cx="8204500" cy="113240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endParaRPr lang="en-US" sz="2300" kern="1200"/>
        </a:p>
        <a:p>
          <a:pPr marL="171450" lvl="1" indent="-171450" algn="l" defTabSz="800100">
            <a:lnSpc>
              <a:spcPct val="90000"/>
            </a:lnSpc>
            <a:spcBef>
              <a:spcPct val="0"/>
            </a:spcBef>
            <a:spcAft>
              <a:spcPct val="15000"/>
            </a:spcAft>
            <a:buChar char="•"/>
          </a:pPr>
          <a:endParaRPr lang="en-US" sz="1800" kern="1200"/>
        </a:p>
        <a:p>
          <a:pPr marL="171450" lvl="1" indent="-171450" algn="l" defTabSz="800100">
            <a:lnSpc>
              <a:spcPct val="90000"/>
            </a:lnSpc>
            <a:spcBef>
              <a:spcPct val="0"/>
            </a:spcBef>
            <a:spcAft>
              <a:spcPct val="15000"/>
            </a:spcAft>
            <a:buChar char="•"/>
          </a:pPr>
          <a:endParaRPr lang="en-US" sz="1800" kern="1200"/>
        </a:p>
      </dsp:txBody>
      <dsp:txXfrm>
        <a:off x="1754140" y="158537"/>
        <a:ext cx="6450359" cy="1132407"/>
      </dsp:txXfrm>
    </dsp:sp>
    <dsp:sp modelId="{8282C180-86DF-46B1-9D29-CAABC640E30D}">
      <dsp:nvSpPr>
        <dsp:cNvPr id="0" name=""/>
        <dsp:cNvSpPr/>
      </dsp:nvSpPr>
      <dsp:spPr>
        <a:xfrm>
          <a:off x="113240" y="275763"/>
          <a:ext cx="1640900" cy="905926"/>
        </a:xfrm>
        <a:prstGeom prst="roundRect">
          <a:avLst>
            <a:gd name="adj" fmla="val 10000"/>
          </a:avLst>
        </a:prstGeom>
        <a:solidFill>
          <a:schemeClr val="accent2">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E6FCBB-BBB5-4099-91EE-AE5D029F6C75}">
      <dsp:nvSpPr>
        <dsp:cNvPr id="0" name=""/>
        <dsp:cNvSpPr/>
      </dsp:nvSpPr>
      <dsp:spPr>
        <a:xfrm>
          <a:off x="0" y="1332323"/>
          <a:ext cx="8204500" cy="1132407"/>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endParaRPr lang="en-US" sz="2300" kern="1200"/>
        </a:p>
        <a:p>
          <a:pPr marL="171450" lvl="1" indent="-171450" algn="l" defTabSz="800100">
            <a:lnSpc>
              <a:spcPct val="90000"/>
            </a:lnSpc>
            <a:spcBef>
              <a:spcPct val="0"/>
            </a:spcBef>
            <a:spcAft>
              <a:spcPct val="15000"/>
            </a:spcAft>
            <a:buChar char="•"/>
          </a:pPr>
          <a:endParaRPr lang="en-US" sz="1800" kern="1200"/>
        </a:p>
        <a:p>
          <a:pPr marL="171450" lvl="1" indent="-171450" algn="l" defTabSz="800100">
            <a:lnSpc>
              <a:spcPct val="90000"/>
            </a:lnSpc>
            <a:spcBef>
              <a:spcPct val="0"/>
            </a:spcBef>
            <a:spcAft>
              <a:spcPct val="15000"/>
            </a:spcAft>
            <a:buChar char="•"/>
          </a:pPr>
          <a:endParaRPr lang="en-US" sz="1800" kern="1200"/>
        </a:p>
      </dsp:txBody>
      <dsp:txXfrm>
        <a:off x="1754140" y="1332323"/>
        <a:ext cx="6450359" cy="1132407"/>
      </dsp:txXfrm>
    </dsp:sp>
    <dsp:sp modelId="{4A2185A7-AB2A-4614-8A68-FF2C1F5BDC63}">
      <dsp:nvSpPr>
        <dsp:cNvPr id="0" name=""/>
        <dsp:cNvSpPr/>
      </dsp:nvSpPr>
      <dsp:spPr>
        <a:xfrm>
          <a:off x="113240" y="1450369"/>
          <a:ext cx="1640900" cy="905926"/>
        </a:xfrm>
        <a:prstGeom prst="roundRect">
          <a:avLst>
            <a:gd name="adj" fmla="val 10000"/>
          </a:avLst>
        </a:prstGeom>
        <a:solidFill>
          <a:schemeClr val="accent3">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72E315B-7BF6-464F-B1F8-5154F190E1C9}">
      <dsp:nvSpPr>
        <dsp:cNvPr id="0" name=""/>
        <dsp:cNvSpPr/>
      </dsp:nvSpPr>
      <dsp:spPr>
        <a:xfrm>
          <a:off x="0" y="2491297"/>
          <a:ext cx="8204500" cy="1132407"/>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endParaRPr lang="en-US" sz="2300" kern="1200"/>
        </a:p>
        <a:p>
          <a:pPr marL="171450" lvl="1" indent="-171450" algn="l" defTabSz="800100">
            <a:lnSpc>
              <a:spcPct val="90000"/>
            </a:lnSpc>
            <a:spcBef>
              <a:spcPct val="0"/>
            </a:spcBef>
            <a:spcAft>
              <a:spcPct val="15000"/>
            </a:spcAft>
            <a:buChar char="•"/>
          </a:pPr>
          <a:endParaRPr lang="en-US" sz="1800" kern="1200"/>
        </a:p>
        <a:p>
          <a:pPr marL="171450" lvl="1" indent="-171450" algn="l" defTabSz="800100">
            <a:lnSpc>
              <a:spcPct val="90000"/>
            </a:lnSpc>
            <a:spcBef>
              <a:spcPct val="0"/>
            </a:spcBef>
            <a:spcAft>
              <a:spcPct val="15000"/>
            </a:spcAft>
            <a:buChar char="•"/>
          </a:pPr>
          <a:endParaRPr lang="en-US" sz="1800" kern="1200"/>
        </a:p>
      </dsp:txBody>
      <dsp:txXfrm>
        <a:off x="1754140" y="2491297"/>
        <a:ext cx="6450359" cy="1132407"/>
      </dsp:txXfrm>
    </dsp:sp>
    <dsp:sp modelId="{E6608033-8302-4425-9AD2-99A9BBD050CE}">
      <dsp:nvSpPr>
        <dsp:cNvPr id="0" name=""/>
        <dsp:cNvSpPr/>
      </dsp:nvSpPr>
      <dsp:spPr>
        <a:xfrm>
          <a:off x="113240" y="2604537"/>
          <a:ext cx="1640900" cy="905926"/>
        </a:xfrm>
        <a:prstGeom prst="roundRect">
          <a:avLst>
            <a:gd name="adj" fmla="val 10000"/>
          </a:avLst>
        </a:prstGeom>
        <a:solidFill>
          <a:schemeClr val="accent4">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E487FC-9ADC-40B7-9CE7-43265FD484ED}">
      <dsp:nvSpPr>
        <dsp:cNvPr id="0" name=""/>
        <dsp:cNvSpPr/>
      </dsp:nvSpPr>
      <dsp:spPr>
        <a:xfrm>
          <a:off x="-4096193" y="-628677"/>
          <a:ext cx="4881059" cy="4881059"/>
        </a:xfrm>
        <a:prstGeom prst="blockArc">
          <a:avLst>
            <a:gd name="adj1" fmla="val 18900000"/>
            <a:gd name="adj2" fmla="val 2700000"/>
            <a:gd name="adj3" fmla="val 443"/>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831B08-B2A5-4C01-85D6-ABAF9A10F358}">
      <dsp:nvSpPr>
        <dsp:cNvPr id="0" name=""/>
        <dsp:cNvSpPr/>
      </dsp:nvSpPr>
      <dsp:spPr>
        <a:xfrm>
          <a:off x="504744" y="362370"/>
          <a:ext cx="7651522" cy="72474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5263" tIns="101600" rIns="101600" bIns="101600" numCol="1" spcCol="1270" anchor="ctr" anchorCtr="0">
          <a:noAutofit/>
        </a:bodyPr>
        <a:lstStyle/>
        <a:p>
          <a:pPr marL="0" lvl="0" indent="0" algn="l" defTabSz="1778000">
            <a:lnSpc>
              <a:spcPct val="90000"/>
            </a:lnSpc>
            <a:spcBef>
              <a:spcPct val="0"/>
            </a:spcBef>
            <a:spcAft>
              <a:spcPct val="35000"/>
            </a:spcAft>
            <a:buNone/>
          </a:pPr>
          <a:endParaRPr lang="en-US" sz="4000" kern="1200"/>
        </a:p>
      </dsp:txBody>
      <dsp:txXfrm>
        <a:off x="504744" y="362370"/>
        <a:ext cx="7651522" cy="724741"/>
      </dsp:txXfrm>
    </dsp:sp>
    <dsp:sp modelId="{FB7B6910-C0AB-4793-BDF6-650093A75590}">
      <dsp:nvSpPr>
        <dsp:cNvPr id="0" name=""/>
        <dsp:cNvSpPr/>
      </dsp:nvSpPr>
      <dsp:spPr>
        <a:xfrm>
          <a:off x="51781" y="271777"/>
          <a:ext cx="905926" cy="905926"/>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8C76ECE-02AB-4D7A-B7FB-7B5E3BB5D012}">
      <dsp:nvSpPr>
        <dsp:cNvPr id="0" name=""/>
        <dsp:cNvSpPr/>
      </dsp:nvSpPr>
      <dsp:spPr>
        <a:xfrm>
          <a:off x="768188" y="1449481"/>
          <a:ext cx="7388079" cy="724741"/>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5263" tIns="101600" rIns="101600" bIns="101600" numCol="1" spcCol="1270" anchor="ctr" anchorCtr="0">
          <a:noAutofit/>
        </a:bodyPr>
        <a:lstStyle/>
        <a:p>
          <a:pPr marL="0" lvl="0" indent="0" algn="l" defTabSz="1778000">
            <a:lnSpc>
              <a:spcPct val="90000"/>
            </a:lnSpc>
            <a:spcBef>
              <a:spcPct val="0"/>
            </a:spcBef>
            <a:spcAft>
              <a:spcPct val="35000"/>
            </a:spcAft>
            <a:buNone/>
          </a:pPr>
          <a:endParaRPr lang="en-US" sz="4000" kern="1200"/>
        </a:p>
      </dsp:txBody>
      <dsp:txXfrm>
        <a:off x="768188" y="1449481"/>
        <a:ext cx="7388079" cy="724741"/>
      </dsp:txXfrm>
    </dsp:sp>
    <dsp:sp modelId="{3DC6477F-072D-43BA-BBD3-99AC0E9CAAF2}">
      <dsp:nvSpPr>
        <dsp:cNvPr id="0" name=""/>
        <dsp:cNvSpPr/>
      </dsp:nvSpPr>
      <dsp:spPr>
        <a:xfrm>
          <a:off x="315225" y="1358889"/>
          <a:ext cx="905926" cy="905926"/>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30C0C79-DEB4-47F5-AADA-72A3E00CAF4C}">
      <dsp:nvSpPr>
        <dsp:cNvPr id="0" name=""/>
        <dsp:cNvSpPr/>
      </dsp:nvSpPr>
      <dsp:spPr>
        <a:xfrm>
          <a:off x="504744" y="2536593"/>
          <a:ext cx="7651522" cy="72474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5263" tIns="101600" rIns="101600" bIns="101600" numCol="1" spcCol="1270" anchor="ctr" anchorCtr="0">
          <a:noAutofit/>
        </a:bodyPr>
        <a:lstStyle/>
        <a:p>
          <a:pPr marL="0" lvl="0" indent="0" algn="l" defTabSz="1778000">
            <a:lnSpc>
              <a:spcPct val="90000"/>
            </a:lnSpc>
            <a:spcBef>
              <a:spcPct val="0"/>
            </a:spcBef>
            <a:spcAft>
              <a:spcPct val="35000"/>
            </a:spcAft>
            <a:buNone/>
          </a:pPr>
          <a:endParaRPr lang="en-US" sz="4000" kern="1200"/>
        </a:p>
      </dsp:txBody>
      <dsp:txXfrm>
        <a:off x="504744" y="2536593"/>
        <a:ext cx="7651522" cy="724741"/>
      </dsp:txXfrm>
    </dsp:sp>
    <dsp:sp modelId="{BE3919B2-5DEB-436A-BBC0-5EC5FCD358E5}">
      <dsp:nvSpPr>
        <dsp:cNvPr id="0" name=""/>
        <dsp:cNvSpPr/>
      </dsp:nvSpPr>
      <dsp:spPr>
        <a:xfrm>
          <a:off x="51781" y="2446000"/>
          <a:ext cx="905926" cy="905926"/>
        </a:xfrm>
        <a:prstGeom prst="ellipse">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25945D-28A9-4ED3-8AC6-A690A79A68CC}">
      <dsp:nvSpPr>
        <dsp:cNvPr id="0" name=""/>
        <dsp:cNvSpPr/>
      </dsp:nvSpPr>
      <dsp:spPr>
        <a:xfrm>
          <a:off x="1902" y="0"/>
          <a:ext cx="2960429" cy="363583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6936" tIns="376936" rIns="376936" bIns="376936" numCol="1" spcCol="1270" anchor="ctr" anchorCtr="0">
          <a:noAutofit/>
        </a:bodyPr>
        <a:lstStyle/>
        <a:p>
          <a:pPr marL="0" lvl="0" indent="0" algn="ctr" defTabSz="2355850">
            <a:lnSpc>
              <a:spcPct val="90000"/>
            </a:lnSpc>
            <a:spcBef>
              <a:spcPct val="0"/>
            </a:spcBef>
            <a:spcAft>
              <a:spcPct val="35000"/>
            </a:spcAft>
            <a:buNone/>
          </a:pPr>
          <a:endParaRPr lang="en-US" sz="5300" kern="1200"/>
        </a:p>
      </dsp:txBody>
      <dsp:txXfrm>
        <a:off x="1902" y="1454333"/>
        <a:ext cx="2960429" cy="1454333"/>
      </dsp:txXfrm>
    </dsp:sp>
    <dsp:sp modelId="{139FB097-CE8A-45DF-BA3C-93200FBF3BBC}">
      <dsp:nvSpPr>
        <dsp:cNvPr id="0" name=""/>
        <dsp:cNvSpPr/>
      </dsp:nvSpPr>
      <dsp:spPr>
        <a:xfrm>
          <a:off x="876751" y="218150"/>
          <a:ext cx="1210732" cy="1210732"/>
        </a:xfrm>
        <a:prstGeom prst="ellipse">
          <a:avLst/>
        </a:prstGeom>
        <a:solidFill>
          <a:schemeClr val="accent2">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4173C32-9B1F-4CE9-9340-C7BB93FF6642}">
      <dsp:nvSpPr>
        <dsp:cNvPr id="0" name=""/>
        <dsp:cNvSpPr/>
      </dsp:nvSpPr>
      <dsp:spPr>
        <a:xfrm>
          <a:off x="3051145" y="0"/>
          <a:ext cx="2960429" cy="363583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6936" tIns="376936" rIns="376936" bIns="376936" numCol="1" spcCol="1270" anchor="ctr" anchorCtr="0">
          <a:noAutofit/>
        </a:bodyPr>
        <a:lstStyle/>
        <a:p>
          <a:pPr marL="0" lvl="0" indent="0" algn="ctr" defTabSz="2355850">
            <a:lnSpc>
              <a:spcPct val="90000"/>
            </a:lnSpc>
            <a:spcBef>
              <a:spcPct val="0"/>
            </a:spcBef>
            <a:spcAft>
              <a:spcPct val="35000"/>
            </a:spcAft>
            <a:buNone/>
          </a:pPr>
          <a:endParaRPr lang="en-US" sz="5300" kern="1200"/>
        </a:p>
      </dsp:txBody>
      <dsp:txXfrm>
        <a:off x="3051145" y="1454333"/>
        <a:ext cx="2960429" cy="1454333"/>
      </dsp:txXfrm>
    </dsp:sp>
    <dsp:sp modelId="{56850AB6-029C-42F4-AC72-6F485BE0DFBA}">
      <dsp:nvSpPr>
        <dsp:cNvPr id="0" name=""/>
        <dsp:cNvSpPr/>
      </dsp:nvSpPr>
      <dsp:spPr>
        <a:xfrm>
          <a:off x="3925993" y="218150"/>
          <a:ext cx="1210732" cy="1210732"/>
        </a:xfrm>
        <a:prstGeom prst="ellipse">
          <a:avLst/>
        </a:prstGeom>
        <a:solidFill>
          <a:schemeClr val="accent3">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937FA16-6D95-4161-8B07-39C9321D2167}">
      <dsp:nvSpPr>
        <dsp:cNvPr id="0" name=""/>
        <dsp:cNvSpPr/>
      </dsp:nvSpPr>
      <dsp:spPr>
        <a:xfrm>
          <a:off x="6100387" y="0"/>
          <a:ext cx="2960429" cy="3635834"/>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6936" tIns="376936" rIns="376936" bIns="376936" numCol="1" spcCol="1270" anchor="ctr" anchorCtr="0">
          <a:noAutofit/>
        </a:bodyPr>
        <a:lstStyle/>
        <a:p>
          <a:pPr marL="0" lvl="0" indent="0" algn="ctr" defTabSz="2355850">
            <a:lnSpc>
              <a:spcPct val="90000"/>
            </a:lnSpc>
            <a:spcBef>
              <a:spcPct val="0"/>
            </a:spcBef>
            <a:spcAft>
              <a:spcPct val="35000"/>
            </a:spcAft>
            <a:buNone/>
          </a:pPr>
          <a:endParaRPr lang="en-US" sz="5300" kern="1200"/>
        </a:p>
      </dsp:txBody>
      <dsp:txXfrm>
        <a:off x="6100387" y="1454333"/>
        <a:ext cx="2960429" cy="1454333"/>
      </dsp:txXfrm>
    </dsp:sp>
    <dsp:sp modelId="{8E066C5C-C037-4AD2-B901-9F3CB9BC49F2}">
      <dsp:nvSpPr>
        <dsp:cNvPr id="0" name=""/>
        <dsp:cNvSpPr/>
      </dsp:nvSpPr>
      <dsp:spPr>
        <a:xfrm>
          <a:off x="6975236" y="218150"/>
          <a:ext cx="1210732" cy="1210732"/>
        </a:xfrm>
        <a:prstGeom prst="ellipse">
          <a:avLst/>
        </a:prstGeom>
        <a:solidFill>
          <a:schemeClr val="accent4">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721B91B-4BEF-46EF-9FF4-844D84BB133F}">
      <dsp:nvSpPr>
        <dsp:cNvPr id="0" name=""/>
        <dsp:cNvSpPr/>
      </dsp:nvSpPr>
      <dsp:spPr>
        <a:xfrm>
          <a:off x="362508" y="2908667"/>
          <a:ext cx="8337702" cy="545375"/>
        </a:xfrm>
        <a:prstGeom prst="leftRight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4BBFE6-2FBB-4BD7-B7CD-E2042FB96470}">
      <dsp:nvSpPr>
        <dsp:cNvPr id="0" name=""/>
        <dsp:cNvSpPr/>
      </dsp:nvSpPr>
      <dsp:spPr>
        <a:xfrm flipH="1">
          <a:off x="860652" y="59736"/>
          <a:ext cx="3123920" cy="673920"/>
        </a:xfrm>
        <a:prstGeom prst="roundRect">
          <a:avLst/>
        </a:prstGeom>
        <a:solidFill>
          <a:srgbClr val="00997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b="1" kern="1200" dirty="0">
              <a:latin typeface="Arial" panose="020B0604020202020204"/>
            </a:rPr>
            <a:t>        Yes</a:t>
          </a:r>
        </a:p>
      </dsp:txBody>
      <dsp:txXfrm>
        <a:off x="893550" y="92634"/>
        <a:ext cx="3058124" cy="608124"/>
      </dsp:txXfrm>
    </dsp:sp>
    <dsp:sp modelId="{C4E55B93-3C75-4214-BB9B-3DF3D79742E4}">
      <dsp:nvSpPr>
        <dsp:cNvPr id="0" name=""/>
        <dsp:cNvSpPr/>
      </dsp:nvSpPr>
      <dsp:spPr>
        <a:xfrm>
          <a:off x="4417758" y="39180"/>
          <a:ext cx="3148384" cy="673920"/>
        </a:xfrm>
        <a:prstGeom prst="roundRect">
          <a:avLst/>
        </a:prstGeom>
        <a:solidFill>
          <a:srgbClr val="F15E2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b="1" kern="1200" dirty="0">
              <a:latin typeface="Arial" panose="020B0604020202020204"/>
            </a:rPr>
            <a:t>        No thanks</a:t>
          </a:r>
          <a:endParaRPr lang="en-US" sz="2000" b="0" kern="1200" dirty="0"/>
        </a:p>
      </dsp:txBody>
      <dsp:txXfrm>
        <a:off x="4450656" y="72078"/>
        <a:ext cx="3082588" cy="60812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4BBFE6-2FBB-4BD7-B7CD-E2042FB96470}">
      <dsp:nvSpPr>
        <dsp:cNvPr id="0" name=""/>
        <dsp:cNvSpPr/>
      </dsp:nvSpPr>
      <dsp:spPr>
        <a:xfrm flipH="1">
          <a:off x="860652" y="59736"/>
          <a:ext cx="3123920" cy="673920"/>
        </a:xfrm>
        <a:prstGeom prst="roundRect">
          <a:avLst/>
        </a:prstGeom>
        <a:solidFill>
          <a:srgbClr val="00997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b="1" kern="1200" dirty="0">
              <a:latin typeface="Arial" panose="020B0604020202020204"/>
            </a:rPr>
            <a:t>        Yes</a:t>
          </a:r>
        </a:p>
      </dsp:txBody>
      <dsp:txXfrm>
        <a:off x="893550" y="92634"/>
        <a:ext cx="3058124" cy="608124"/>
      </dsp:txXfrm>
    </dsp:sp>
    <dsp:sp modelId="{C4E55B93-3C75-4214-BB9B-3DF3D79742E4}">
      <dsp:nvSpPr>
        <dsp:cNvPr id="0" name=""/>
        <dsp:cNvSpPr/>
      </dsp:nvSpPr>
      <dsp:spPr>
        <a:xfrm>
          <a:off x="4417758" y="39180"/>
          <a:ext cx="3148384" cy="673920"/>
        </a:xfrm>
        <a:prstGeom prst="roundRect">
          <a:avLst/>
        </a:prstGeom>
        <a:solidFill>
          <a:srgbClr val="F15E2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b="1" kern="1200" dirty="0">
              <a:latin typeface="Arial" panose="020B0604020202020204"/>
            </a:rPr>
            <a:t>        No thanks</a:t>
          </a:r>
          <a:endParaRPr lang="en-US" sz="2000" b="0" kern="1200" dirty="0"/>
        </a:p>
      </dsp:txBody>
      <dsp:txXfrm>
        <a:off x="4450656" y="72078"/>
        <a:ext cx="3082588" cy="608124"/>
      </dsp:txXfrm>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6EF2C212-C11A-4112-AE87-C0599B486AE1}" type="datetimeFigureOut">
              <a:rPr lang="en-US" smtClean="0"/>
              <a:t>4/15/2025</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66156617-5C6D-4B5F-B5CF-FE2FF77E00F1}" type="slidenum">
              <a:rPr lang="en-US" smtClean="0"/>
              <a:t>‹#›</a:t>
            </a:fld>
            <a:endParaRPr lang="en-US"/>
          </a:p>
        </p:txBody>
      </p:sp>
    </p:spTree>
    <p:extLst>
      <p:ext uri="{BB962C8B-B14F-4D97-AF65-F5344CB8AC3E}">
        <p14:creationId xmlns:p14="http://schemas.microsoft.com/office/powerpoint/2010/main" val="25712529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156617-5C6D-4B5F-B5CF-FE2FF77E00F1}" type="slidenum">
              <a:rPr lang="en-US" smtClean="0"/>
              <a:t>1</a:t>
            </a:fld>
            <a:endParaRPr lang="en-US"/>
          </a:p>
        </p:txBody>
      </p:sp>
    </p:spTree>
    <p:extLst>
      <p:ext uri="{BB962C8B-B14F-4D97-AF65-F5344CB8AC3E}">
        <p14:creationId xmlns:p14="http://schemas.microsoft.com/office/powerpoint/2010/main" val="29524538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69FDC3-1CA1-FB9F-DE76-008B543366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14238B-8CF7-A56A-3BF3-07D8826DDD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33AE43-79D8-4AC3-F986-EE14F3FBC390}"/>
              </a:ext>
            </a:extLst>
          </p:cNvPr>
          <p:cNvSpPr>
            <a:spLocks noGrp="1"/>
          </p:cNvSpPr>
          <p:nvPr>
            <p:ph type="body" idx="1"/>
          </p:nvPr>
        </p:nvSpPr>
        <p:spPr/>
        <p:txBody>
          <a:bodyPr/>
          <a:lstStyle/>
          <a:p>
            <a:r>
              <a:rPr lang="en-US" dirty="0"/>
              <a:t>You can see here all of the healthcare encounters that occurred for residents of Illinois who received care outside of the State.  This emphasizes the importance of access to a nationwide network, enabling you to receive not just information from within your EMR, health system, or state-restricted information, giving you fuller picture of your patient, which in turn enhances your ability to collaborate and make care decisions to provide informed care.</a:t>
            </a:r>
          </a:p>
          <a:p>
            <a:endParaRPr lang="en-US" dirty="0"/>
          </a:p>
          <a:p>
            <a:endParaRPr lang="en-US" dirty="0"/>
          </a:p>
        </p:txBody>
      </p:sp>
      <p:sp>
        <p:nvSpPr>
          <p:cNvPr id="4" name="Slide Number Placeholder 3">
            <a:extLst>
              <a:ext uri="{FF2B5EF4-FFF2-40B4-BE49-F238E27FC236}">
                <a16:creationId xmlns:a16="http://schemas.microsoft.com/office/drawing/2014/main" id="{E4573895-11EE-2178-F822-ADEC2ACDA97F}"/>
              </a:ext>
            </a:extLst>
          </p:cNvPr>
          <p:cNvSpPr>
            <a:spLocks noGrp="1"/>
          </p:cNvSpPr>
          <p:nvPr>
            <p:ph type="sldNum" sz="quarter" idx="5"/>
          </p:nvPr>
        </p:nvSpPr>
        <p:spPr/>
        <p:txBody>
          <a:bodyPr/>
          <a:lstStyle/>
          <a:p>
            <a:fld id="{85FC1AE3-59D1-5D4B-B3BE-A03F74665BD3}" type="slidenum">
              <a:rPr lang="en-US" smtClean="0"/>
              <a:t>11</a:t>
            </a:fld>
            <a:endParaRPr lang="en-US"/>
          </a:p>
        </p:txBody>
      </p:sp>
    </p:spTree>
    <p:extLst>
      <p:ext uri="{BB962C8B-B14F-4D97-AF65-F5344CB8AC3E}">
        <p14:creationId xmlns:p14="http://schemas.microsoft.com/office/powerpoint/2010/main" val="78630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156617-5C6D-4B5F-B5CF-FE2FF77E00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82968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that we’ve covered who we are and what we do and where we can support you – let’s get into HOW this all works. </a:t>
            </a:r>
          </a:p>
          <a:p>
            <a:endParaRPr lang="en-US"/>
          </a:p>
          <a:p>
            <a:pPr marL="0" indent="0" rtl="0" fontAlgn="ctr">
              <a:spcBef>
                <a:spcPts val="0"/>
              </a:spcBef>
              <a:spcAft>
                <a:spcPts val="0"/>
              </a:spcAft>
              <a:buFontTx/>
              <a:buNone/>
            </a:pPr>
            <a:r>
              <a:rPr lang="en-US" sz="1100">
                <a:effectLst/>
                <a:latin typeface="Calibri" panose="020F0502020204030204" pitchFamily="34" charset="0"/>
              </a:rPr>
              <a:t>When a patient walks into your ED, your team registers the patient and enters their demographic information into your EMR. An ADT message (or Admit, Discharge, Transfer) is</a:t>
            </a:r>
            <a:r>
              <a:rPr lang="en-US" sz="1100">
                <a:solidFill>
                  <a:srgbClr val="2E75B5"/>
                </a:solidFill>
                <a:effectLst/>
                <a:latin typeface="Calibri" panose="020F0502020204030204" pitchFamily="34" charset="0"/>
              </a:rPr>
              <a:t> </a:t>
            </a:r>
            <a:r>
              <a:rPr lang="en-US" sz="1100">
                <a:effectLst/>
                <a:latin typeface="Calibri" panose="020F0502020204030204" pitchFamily="34" charset="0"/>
              </a:rPr>
              <a:t>sent to PCC in real time. Once the ADT is received, PCC’s robust analytics engine kicks in to evaluate the nationwide network and cross references that information with all the patients in our network – this serves as patient matching. </a:t>
            </a:r>
            <a:r>
              <a:rPr lang="en-US" sz="1100" b="1">
                <a:effectLst/>
                <a:latin typeface="Calibri" panose="020F0502020204030204" pitchFamily="34" charset="0"/>
              </a:rPr>
              <a:t>Within 2 min PointClickCare can identify that this is a patient of interest or that they have something in their history that requires your team’s attention. </a:t>
            </a:r>
            <a:r>
              <a:rPr lang="en-US" sz="1100" b="0">
                <a:solidFill>
                  <a:srgbClr val="2E75B5"/>
                </a:solidFill>
                <a:effectLst/>
                <a:latin typeface="Calibri" panose="020F0502020204030204" pitchFamily="34" charset="0"/>
              </a:rPr>
              <a:t>A notification is pushed directly to your provider (via Smart on FHIR, a </a:t>
            </a:r>
            <a:r>
              <a:rPr lang="en-US" sz="1100" b="0" err="1">
                <a:solidFill>
                  <a:srgbClr val="2E75B5"/>
                </a:solidFill>
                <a:effectLst/>
                <a:latin typeface="Calibri" panose="020F0502020204030204" pitchFamily="34" charset="0"/>
              </a:rPr>
              <a:t>trackboard</a:t>
            </a:r>
            <a:r>
              <a:rPr lang="en-US" sz="1100" b="0">
                <a:solidFill>
                  <a:srgbClr val="2E75B5"/>
                </a:solidFill>
                <a:effectLst/>
                <a:latin typeface="Calibri" panose="020F0502020204030204" pitchFamily="34" charset="0"/>
              </a:rPr>
              <a:t> integration, or if helpful through email, text, or fax. </a:t>
            </a:r>
          </a:p>
          <a:p>
            <a:pPr marL="0" indent="0" rtl="0" fontAlgn="ctr">
              <a:spcBef>
                <a:spcPts val="0"/>
              </a:spcBef>
              <a:spcAft>
                <a:spcPts val="0"/>
              </a:spcAft>
              <a:buFontTx/>
              <a:buNone/>
            </a:pPr>
            <a:endParaRPr lang="en-US" sz="1100" b="1">
              <a:effectLst/>
              <a:latin typeface="Calibri" panose="020F0502020204030204" pitchFamily="34" charset="0"/>
            </a:endParaRPr>
          </a:p>
          <a:p>
            <a:pPr marL="0" indent="0" rtl="0" fontAlgn="ctr">
              <a:spcBef>
                <a:spcPts val="0"/>
              </a:spcBef>
              <a:spcAft>
                <a:spcPts val="0"/>
              </a:spcAft>
              <a:buFontTx/>
              <a:buNone/>
            </a:pPr>
            <a:r>
              <a:rPr lang="en-US" sz="1100" b="1">
                <a:effectLst/>
                <a:latin typeface="Calibri" panose="020F0502020204030204" pitchFamily="34" charset="0"/>
              </a:rPr>
              <a:t>Within less than a min your </a:t>
            </a:r>
            <a:r>
              <a:rPr lang="en-US" sz="1100">
                <a:effectLst/>
                <a:latin typeface="Calibri" panose="020F0502020204030204" pitchFamily="34" charset="0"/>
              </a:rPr>
              <a:t>ED staff has information they can use to take appropriate action before even seeing the patient.</a:t>
            </a:r>
          </a:p>
          <a:p>
            <a:pPr marL="0" indent="0" rtl="0" fontAlgn="ctr">
              <a:spcBef>
                <a:spcPts val="0"/>
              </a:spcBef>
              <a:spcAft>
                <a:spcPts val="0"/>
              </a:spcAft>
              <a:buFontTx/>
              <a:buNone/>
            </a:pPr>
            <a:endParaRPr lang="en-US" sz="1100">
              <a:solidFill>
                <a:srgbClr val="2E75B5"/>
              </a:solidFill>
              <a:effectLst/>
              <a:latin typeface="Calibri" panose="020F0502020204030204" pitchFamily="34" charset="0"/>
            </a:endParaRPr>
          </a:p>
          <a:p>
            <a:pPr marL="0" indent="0" rtl="0" fontAlgn="ctr">
              <a:spcBef>
                <a:spcPts val="0"/>
              </a:spcBef>
              <a:spcAft>
                <a:spcPts val="0"/>
              </a:spcAft>
              <a:buFontTx/>
              <a:buNone/>
            </a:pPr>
            <a:r>
              <a:rPr lang="en-US" sz="1100">
                <a:solidFill>
                  <a:srgbClr val="2E75B5"/>
                </a:solidFill>
                <a:effectLst/>
                <a:latin typeface="Calibri" panose="020F0502020204030204" pitchFamily="34" charset="0"/>
              </a:rPr>
              <a:t>Example: Upon the identification of a security risk, ED staff can take proper precautions, like removing sharp objects or having a security staff member with them, before seeing the patient. This keeps you, the staff, and the patient safe.</a:t>
            </a:r>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F0B1EF-EBE2-644D-B9F9-00B5796CDE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40860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spoke earlier about our ability to curate notification into your ED </a:t>
            </a:r>
            <a:r>
              <a:rPr lang="en-US" err="1"/>
              <a:t>trackboard</a:t>
            </a:r>
            <a:r>
              <a:rPr lang="en-US"/>
              <a:t> to help surface summary level information about the patient population that you have helped to identify. We have highlighted the 3 criteria that we believe would drive the most value to your ED staff. Sending a summary notification directly to your </a:t>
            </a:r>
            <a:r>
              <a:rPr lang="en-US" err="1"/>
              <a:t>trackboard</a:t>
            </a:r>
            <a:r>
              <a:rPr lang="en-US"/>
              <a:t> for patients that have registered in your ED and have either come from a SNF and/or have been discharge from a SNF within 30 days, individuals that have a history of safety or security events, and those that are living with known housing insecurity. </a:t>
            </a:r>
          </a:p>
          <a:p>
            <a:endParaRPr lang="en-US"/>
          </a:p>
          <a:p>
            <a:r>
              <a:rPr lang="en-US"/>
              <a:t>Surfacing this information to your team members as they are getting ready to meet with a patient can help ensure safe and effective interactions with that patient as your team is working to triage their needs. The notification summarize information such as: </a:t>
            </a:r>
          </a:p>
          <a:p>
            <a:endParaRPr lang="en-US"/>
          </a:p>
          <a:p>
            <a:pPr marL="228600" indent="-228600">
              <a:buAutoNum type="arabicPeriod"/>
            </a:pPr>
            <a:r>
              <a:rPr lang="en-US"/>
              <a:t>The reason(s) this patient triggered a notification</a:t>
            </a:r>
          </a:p>
          <a:p>
            <a:pPr marL="228600" indent="-228600">
              <a:buAutoNum type="arabicPeriod"/>
            </a:pPr>
            <a:r>
              <a:rPr lang="en-US"/>
              <a:t>Encounter or utilization history </a:t>
            </a:r>
          </a:p>
          <a:p>
            <a:pPr marL="228600" indent="-228600">
              <a:buAutoNum type="arabicPeriod"/>
            </a:pPr>
            <a:r>
              <a:rPr lang="en-US"/>
              <a:t>Care Team Member information </a:t>
            </a:r>
          </a:p>
          <a:p>
            <a:pPr marL="228600" indent="-228600">
              <a:buAutoNum type="arabicPeriod"/>
            </a:pPr>
            <a:r>
              <a:rPr lang="en-US"/>
              <a:t>Individualized Care Plan information (documented by others on the network) </a:t>
            </a:r>
          </a:p>
          <a:p>
            <a:pPr marL="228600" indent="-228600">
              <a:buAutoNum type="arabicPeriod"/>
            </a:pPr>
            <a:r>
              <a:rPr lang="en-US"/>
              <a:t>For a SNF Summary: Information based on the most recent SNF stay from the PCC EMR including medications, attending physician, and dx </a:t>
            </a:r>
          </a:p>
          <a:p>
            <a:pPr marL="228600" indent="-228600">
              <a:buAutoNum type="arabicPeriod"/>
            </a:pPr>
            <a:endParaRPr lang="en-US"/>
          </a:p>
          <a:p>
            <a:pPr marL="0" indent="0">
              <a:buNone/>
            </a:pPr>
            <a:r>
              <a:rPr lang="en-US"/>
              <a:t>Can you share with us how you see your team benefiting from having access to this information at their fingertips? </a:t>
            </a:r>
          </a:p>
          <a:p>
            <a:pPr marL="0" indent="0">
              <a:buNone/>
            </a:pPr>
            <a:endParaRPr lang="en-US"/>
          </a:p>
          <a:p>
            <a:pPr marL="0" indent="0">
              <a:buNone/>
            </a:pPr>
            <a:r>
              <a:rPr lang="en-US"/>
              <a:t>Our Solutions expert is going to walk you through a demo of how this would look for your facility and a few more examples of ways this has been used in other emergency departments across the country. </a:t>
            </a:r>
          </a:p>
          <a:p>
            <a:endParaRPr lang="en-US"/>
          </a:p>
          <a:p>
            <a:endParaRPr lang="en-US"/>
          </a:p>
          <a:p>
            <a:endParaRPr lang="en-US"/>
          </a:p>
          <a:p>
            <a:endParaRPr lang="en-US"/>
          </a:p>
          <a:p>
            <a:r>
              <a:rPr lang="en-US"/>
              <a:t>Crawl, walk, run</a:t>
            </a:r>
          </a:p>
          <a:p>
            <a:r>
              <a:rPr lang="en-US"/>
              <a:t>Summarizing and curating information for you that you otherwise don’t have access to &gt; in a seamless way that aligns with your workflow </a:t>
            </a:r>
          </a:p>
          <a:p>
            <a:endParaRPr lang="en-US"/>
          </a:p>
          <a:p>
            <a:endParaRPr lang="en-US"/>
          </a:p>
          <a:p>
            <a:pPr marL="342900" indent="-342900">
              <a:buFont typeface="+mj-lt"/>
              <a:buAutoNum type="arabicPeriod"/>
            </a:pPr>
            <a:r>
              <a:rPr lang="en-US" b="1">
                <a:solidFill>
                  <a:schemeClr val="bg1"/>
                </a:solidFill>
                <a:latin typeface="Calibri Light" panose="020F0302020204030204" pitchFamily="34" charset="0"/>
                <a:cs typeface="Calibri Light" panose="020F0302020204030204" pitchFamily="34" charset="0"/>
              </a:rPr>
              <a:t>Discharge from SNF </a:t>
            </a:r>
            <a:r>
              <a:rPr lang="en-US">
                <a:solidFill>
                  <a:schemeClr val="bg1"/>
                </a:solidFill>
                <a:latin typeface="Calibri Light" panose="020F0302020204030204" pitchFamily="34" charset="0"/>
                <a:cs typeface="Calibri Light" panose="020F0302020204030204" pitchFamily="34" charset="0"/>
              </a:rPr>
              <a:t>within 30 Days </a:t>
            </a:r>
            <a:endParaRPr lang="en-US">
              <a:solidFill>
                <a:schemeClr val="bg1"/>
              </a:solidFill>
              <a:latin typeface="Calibri" panose="020F0502020204030204" pitchFamily="34" charset="0"/>
              <a:cs typeface="Calibri" panose="020F0502020204030204" pitchFamily="34" charset="0"/>
            </a:endParaRPr>
          </a:p>
          <a:p>
            <a:pPr marL="342900" indent="-342900">
              <a:buFont typeface="+mj-lt"/>
              <a:buAutoNum type="arabicPeriod"/>
            </a:pPr>
            <a:r>
              <a:rPr lang="en-US">
                <a:solidFill>
                  <a:schemeClr val="bg1"/>
                </a:solidFill>
                <a:latin typeface="Calibri" panose="020F0502020204030204" pitchFamily="34" charset="0"/>
                <a:cs typeface="Calibri" panose="020F0502020204030204" pitchFamily="34" charset="0"/>
              </a:rPr>
              <a:t>History of Safety and Security Events </a:t>
            </a:r>
          </a:p>
          <a:p>
            <a:pPr marL="342900" indent="-342900">
              <a:buFont typeface="+mj-lt"/>
              <a:buAutoNum type="arabicPeriod"/>
            </a:pPr>
            <a:r>
              <a:rPr lang="en-US">
                <a:solidFill>
                  <a:schemeClr val="bg1"/>
                </a:solidFill>
                <a:latin typeface="Calibri" panose="020F0502020204030204" pitchFamily="34" charset="0"/>
                <a:cs typeface="Calibri" panose="020F0502020204030204" pitchFamily="34" charset="0"/>
              </a:rPr>
              <a:t>Social Determinants: </a:t>
            </a:r>
            <a:r>
              <a:rPr lang="en-US">
                <a:solidFill>
                  <a:schemeClr val="bg1"/>
                </a:solidFill>
                <a:cs typeface="Calibri" panose="020F0502020204030204" pitchFamily="34" charset="0"/>
              </a:rPr>
              <a:t>Housing insecurity within 6 months </a:t>
            </a:r>
          </a:p>
          <a:p>
            <a:pPr marL="342900" indent="-342900">
              <a:buFont typeface="+mj-lt"/>
              <a:buAutoNum type="arabicPeriod"/>
            </a:pPr>
            <a:r>
              <a:rPr lang="en-US">
                <a:solidFill>
                  <a:schemeClr val="bg1"/>
                </a:solidFill>
                <a:latin typeface="Calibri" panose="020F0502020204030204" pitchFamily="34" charset="0"/>
                <a:cs typeface="Calibri" panose="020F0502020204030204" pitchFamily="34" charset="0"/>
              </a:rPr>
              <a:t>Traveling Patients:  </a:t>
            </a:r>
            <a:r>
              <a:rPr lang="en-US">
                <a:solidFill>
                  <a:schemeClr val="bg1"/>
                </a:solidFill>
                <a:latin typeface="Calibri Light" panose="020F0302020204030204" pitchFamily="34" charset="0"/>
                <a:cs typeface="Calibri Light" panose="020F0302020204030204" pitchFamily="34" charset="0"/>
              </a:rPr>
              <a:t>3 Different EDs within 90 days</a:t>
            </a:r>
          </a:p>
          <a:p>
            <a:pPr marL="342900" indent="-342900">
              <a:buFont typeface="+mj-lt"/>
              <a:buAutoNum type="arabicPeriod"/>
            </a:pPr>
            <a:r>
              <a:rPr lang="en-US">
                <a:solidFill>
                  <a:schemeClr val="bg1"/>
                </a:solidFill>
                <a:latin typeface="Calibri" panose="020F0502020204030204" pitchFamily="34" charset="0"/>
                <a:cs typeface="Calibri" panose="020F0502020204030204" pitchFamily="34" charset="0"/>
              </a:rPr>
              <a:t>Patients with Individual Care Plans Documented </a:t>
            </a:r>
            <a:endParaRPr lang="en-US">
              <a:solidFill>
                <a:schemeClr val="bg1"/>
              </a:solidFill>
              <a:cs typeface="Calibri" panose="020F0502020204030204" pitchFamily="34" charset="0"/>
            </a:endParaRPr>
          </a:p>
          <a:p>
            <a:pPr marL="342900" indent="-342900">
              <a:buFont typeface="+mj-lt"/>
              <a:buAutoNum type="arabicPeriod"/>
            </a:pPr>
            <a:r>
              <a:rPr lang="en-US">
                <a:solidFill>
                  <a:schemeClr val="bg1"/>
                </a:solidFill>
                <a:latin typeface="Calibri" panose="020F0502020204030204" pitchFamily="34" charset="0"/>
                <a:cs typeface="Calibri" panose="020F0502020204030204" pitchFamily="34" charset="0"/>
              </a:rPr>
              <a:t>Patterns of High Utilization:  </a:t>
            </a:r>
            <a:r>
              <a:rPr lang="en-US">
                <a:solidFill>
                  <a:schemeClr val="bg1"/>
                </a:solidFill>
                <a:cs typeface="Calibri" panose="020F0502020204030204" pitchFamily="34" charset="0"/>
              </a:rPr>
              <a:t>5 or more ED visits within 12 months </a:t>
            </a:r>
          </a:p>
          <a:p>
            <a:pPr marL="342900" indent="-342900">
              <a:buFont typeface="+mj-lt"/>
              <a:buAutoNum type="arabicPeriod"/>
            </a:pPr>
            <a:r>
              <a:rPr lang="en-US">
                <a:solidFill>
                  <a:schemeClr val="bg1"/>
                </a:solidFill>
                <a:cs typeface="Calibri" panose="020F0502020204030204" pitchFamily="34" charset="0"/>
              </a:rPr>
              <a:t>Acute Readmission Reduction/Avoidance</a:t>
            </a:r>
          </a:p>
          <a:p>
            <a:pPr marL="342900" indent="-342900">
              <a:buFont typeface="+mj-lt"/>
              <a:buAutoNum type="arabicPeriod"/>
            </a:pPr>
            <a:r>
              <a:rPr lang="en-US">
                <a:solidFill>
                  <a:schemeClr val="bg1"/>
                </a:solidFill>
                <a:latin typeface="Calibri" panose="020F0502020204030204" pitchFamily="34" charset="0"/>
                <a:cs typeface="Calibri" panose="020F0502020204030204" pitchFamily="34" charset="0"/>
              </a:rPr>
              <a:t>Behavioral Health Events</a:t>
            </a:r>
          </a:p>
          <a:p>
            <a:pPr marL="342900" indent="-342900">
              <a:buFont typeface="+mj-lt"/>
              <a:buAutoNum type="arabicPeriod"/>
            </a:pPr>
            <a:r>
              <a:rPr lang="en-US">
                <a:solidFill>
                  <a:schemeClr val="bg1"/>
                </a:solidFill>
                <a:latin typeface="Calibri" panose="020F0502020204030204" pitchFamily="34" charset="0"/>
                <a:cs typeface="Calibri" panose="020F0502020204030204" pitchFamily="34" charset="0"/>
              </a:rPr>
              <a:t>Substance Use Disorder: </a:t>
            </a:r>
            <a:r>
              <a:rPr lang="en-US">
                <a:solidFill>
                  <a:schemeClr val="bg1"/>
                </a:solidFill>
                <a:cs typeface="Calibri" panose="020F0502020204030204" pitchFamily="34" charset="0"/>
              </a:rPr>
              <a:t>Substance /Opioid / Alcohol Use Disorder or Overdose within 12 months, Substance Exposed Infant</a:t>
            </a:r>
          </a:p>
          <a:p>
            <a:pPr marL="342900" indent="-342900">
              <a:buFont typeface="+mj-lt"/>
              <a:buAutoNum type="arabicPeriod"/>
            </a:pPr>
            <a:r>
              <a:rPr lang="en-US">
                <a:solidFill>
                  <a:schemeClr val="bg1"/>
                </a:solidFill>
                <a:latin typeface="Calibri" panose="020F0502020204030204" pitchFamily="34" charset="0"/>
                <a:cs typeface="Calibri" panose="020F0502020204030204" pitchFamily="34" charset="0"/>
              </a:rPr>
              <a:t>PDMP data (when applicable, by state)</a:t>
            </a:r>
            <a:endParaRPr lang="en-US">
              <a:solidFill>
                <a:schemeClr val="bg1"/>
              </a:solidFill>
              <a:cs typeface="Calibri" panose="020F0502020204030204" pitchFamily="34" charset="0"/>
            </a:endParaRPr>
          </a:p>
          <a:p>
            <a:pPr marL="342900" indent="-342900">
              <a:buFont typeface="+mj-lt"/>
              <a:buAutoNum type="arabicPeriod"/>
            </a:pPr>
            <a:r>
              <a:rPr lang="en-US">
                <a:solidFill>
                  <a:schemeClr val="bg1"/>
                </a:solidFill>
                <a:latin typeface="Calibri" panose="020F0502020204030204" pitchFamily="34" charset="0"/>
                <a:cs typeface="Calibri" panose="020F0502020204030204" pitchFamily="34" charset="0"/>
              </a:rPr>
              <a:t>Mental Health: </a:t>
            </a:r>
            <a:r>
              <a:rPr lang="en-US">
                <a:solidFill>
                  <a:schemeClr val="bg1"/>
                </a:solidFill>
                <a:cs typeface="Calibri" panose="020F0502020204030204" pitchFamily="34" charset="0"/>
              </a:rPr>
              <a:t>Suicidal Ideation / Mental Health Dx within 12 months </a:t>
            </a:r>
          </a:p>
          <a:p>
            <a:pPr marL="342900" indent="-342900">
              <a:buFont typeface="+mj-lt"/>
              <a:buAutoNum type="arabicPeriod"/>
            </a:pPr>
            <a:r>
              <a:rPr lang="en-US">
                <a:solidFill>
                  <a:schemeClr val="bg1"/>
                </a:solidFill>
                <a:cs typeface="Calibri" panose="020F0502020204030204" pitchFamily="34" charset="0"/>
              </a:rPr>
              <a:t>History of Sepsis within 12 months </a:t>
            </a:r>
          </a:p>
          <a:p>
            <a:endParaRPr lang="en-US"/>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FC1AE3-59D1-5D4B-B3BE-A03F74665BD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99460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07C1CC-D6C8-CE60-6069-F55739EDAF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A9C2A7-B889-AC41-003C-A909267EB6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961AC9-D64B-3EEA-AF3E-5166560AA2D6}"/>
              </a:ext>
            </a:extLst>
          </p:cNvPr>
          <p:cNvSpPr>
            <a:spLocks noGrp="1"/>
          </p:cNvSpPr>
          <p:nvPr>
            <p:ph type="body" idx="1"/>
          </p:nvPr>
        </p:nvSpPr>
        <p:spPr/>
        <p:txBody>
          <a:bodyPr/>
          <a:lstStyle/>
          <a:p>
            <a:r>
              <a:rPr lang="en-US" dirty="0"/>
              <a:t>Did you know that you can have reports pre-built for you, to access daily, weekly, or monthly?</a:t>
            </a:r>
          </a:p>
          <a:p>
            <a:r>
              <a:rPr lang="en-US" dirty="0"/>
              <a:t>If you’d like to request a Custom Scheduled Report, please email Nancy.Sehy@PointClickCare.com to request a form.</a:t>
            </a:r>
          </a:p>
          <a:p>
            <a:endParaRPr lang="en-US" dirty="0"/>
          </a:p>
          <a:p>
            <a:r>
              <a:rPr lang="en-US" dirty="0"/>
              <a:t>Mention that Ambulatory includes Home Care such as Home Health, Hospice, Personal Care Services, </a:t>
            </a:r>
            <a:r>
              <a:rPr lang="en-US" dirty="0" err="1"/>
              <a:t>etc</a:t>
            </a:r>
            <a:r>
              <a:rPr lang="en-US" dirty="0"/>
              <a:t>- if a health system has one, they can onboard these as well as clinics; also free-standing</a:t>
            </a:r>
          </a:p>
          <a:p>
            <a:endParaRPr lang="en-US" dirty="0"/>
          </a:p>
        </p:txBody>
      </p:sp>
      <p:sp>
        <p:nvSpPr>
          <p:cNvPr id="4" name="Slide Number Placeholder 3">
            <a:extLst>
              <a:ext uri="{FF2B5EF4-FFF2-40B4-BE49-F238E27FC236}">
                <a16:creationId xmlns:a16="http://schemas.microsoft.com/office/drawing/2014/main" id="{6F436244-1879-F7C2-2671-6D6C407E3045}"/>
              </a:ext>
            </a:extLst>
          </p:cNvPr>
          <p:cNvSpPr>
            <a:spLocks noGrp="1"/>
          </p:cNvSpPr>
          <p:nvPr>
            <p:ph type="sldNum" sz="quarter" idx="5"/>
          </p:nvPr>
        </p:nvSpPr>
        <p:spPr/>
        <p:txBody>
          <a:bodyPr/>
          <a:lstStyle/>
          <a:p>
            <a:fld id="{85FC1AE3-59D1-5D4B-B3BE-A03F74665BD3}" type="slidenum">
              <a:rPr lang="en-US" smtClean="0"/>
              <a:t>16</a:t>
            </a:fld>
            <a:endParaRPr lang="en-US"/>
          </a:p>
        </p:txBody>
      </p:sp>
    </p:spTree>
    <p:extLst>
      <p:ext uri="{BB962C8B-B14F-4D97-AF65-F5344CB8AC3E}">
        <p14:creationId xmlns:p14="http://schemas.microsoft.com/office/powerpoint/2010/main" val="42363037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3BC4D8-7D73-0336-8E42-397A434927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CB8475-E50C-83C9-A93E-94BA6E638C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9F151-0DD6-4B54-DFE9-EBD9D4BF506B}"/>
              </a:ext>
            </a:extLst>
          </p:cNvPr>
          <p:cNvSpPr>
            <a:spLocks noGrp="1"/>
          </p:cNvSpPr>
          <p:nvPr>
            <p:ph type="body" idx="1"/>
          </p:nvPr>
        </p:nvSpPr>
        <p:spPr/>
        <p:txBody>
          <a:bodyPr/>
          <a:lstStyle/>
          <a:p>
            <a:r>
              <a:rPr lang="en-US" dirty="0"/>
              <a:t>Did you know that you can have reports pre-built for you, to access daily, weekly, or monthly?</a:t>
            </a:r>
          </a:p>
          <a:p>
            <a:r>
              <a:rPr lang="en-US" dirty="0"/>
              <a:t>If you’d like to request a Custom Scheduled Report, please email Nancy.Sehy@PointClickCare.com to request a form.</a:t>
            </a:r>
          </a:p>
          <a:p>
            <a:endParaRPr lang="en-US" dirty="0"/>
          </a:p>
          <a:p>
            <a:r>
              <a:rPr lang="en-US" dirty="0"/>
              <a:t>Mention that Ambulatory includes Home Care such as Home Health, Hospice, Personal Care Services, </a:t>
            </a:r>
            <a:r>
              <a:rPr lang="en-US" dirty="0" err="1"/>
              <a:t>etc</a:t>
            </a:r>
            <a:r>
              <a:rPr lang="en-US" dirty="0"/>
              <a:t>- if a health system has one, they can onboard these as well as clinics; also free-standing</a:t>
            </a:r>
          </a:p>
          <a:p>
            <a:endParaRPr lang="en-US" dirty="0"/>
          </a:p>
        </p:txBody>
      </p:sp>
      <p:sp>
        <p:nvSpPr>
          <p:cNvPr id="4" name="Slide Number Placeholder 3">
            <a:extLst>
              <a:ext uri="{FF2B5EF4-FFF2-40B4-BE49-F238E27FC236}">
                <a16:creationId xmlns:a16="http://schemas.microsoft.com/office/drawing/2014/main" id="{B5944953-6D0E-76C5-F3B5-2B4FAB24CC0B}"/>
              </a:ext>
            </a:extLst>
          </p:cNvPr>
          <p:cNvSpPr>
            <a:spLocks noGrp="1"/>
          </p:cNvSpPr>
          <p:nvPr>
            <p:ph type="sldNum" sz="quarter" idx="5"/>
          </p:nvPr>
        </p:nvSpPr>
        <p:spPr/>
        <p:txBody>
          <a:bodyPr/>
          <a:lstStyle/>
          <a:p>
            <a:fld id="{85FC1AE3-59D1-5D4B-B3BE-A03F74665BD3}" type="slidenum">
              <a:rPr lang="en-US" smtClean="0"/>
              <a:t>17</a:t>
            </a:fld>
            <a:endParaRPr lang="en-US"/>
          </a:p>
        </p:txBody>
      </p:sp>
    </p:spTree>
    <p:extLst>
      <p:ext uri="{BB962C8B-B14F-4D97-AF65-F5344CB8AC3E}">
        <p14:creationId xmlns:p14="http://schemas.microsoft.com/office/powerpoint/2010/main" val="25195378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6ED563-3185-CCA7-CD4F-FDDB3A1F54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F9336B-3636-CEC2-A4E4-4F3C8E5523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39DD73-E556-A25D-C5C6-0C3569F2788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6E102EC-36CB-1377-DEB5-8E136556D197}"/>
              </a:ext>
            </a:extLst>
          </p:cNvPr>
          <p:cNvSpPr>
            <a:spLocks noGrp="1"/>
          </p:cNvSpPr>
          <p:nvPr>
            <p:ph type="sldNum" sz="quarter" idx="5"/>
          </p:nvPr>
        </p:nvSpPr>
        <p:spPr/>
        <p:txBody>
          <a:bodyPr/>
          <a:lstStyle/>
          <a:p>
            <a:fld id="{85FC1AE3-59D1-5D4B-B3BE-A03F74665BD3}" type="slidenum">
              <a:rPr lang="en-US" smtClean="0"/>
              <a:t>18</a:t>
            </a:fld>
            <a:endParaRPr lang="en-US"/>
          </a:p>
        </p:txBody>
      </p:sp>
    </p:spTree>
    <p:extLst>
      <p:ext uri="{BB962C8B-B14F-4D97-AF65-F5344CB8AC3E}">
        <p14:creationId xmlns:p14="http://schemas.microsoft.com/office/powerpoint/2010/main" val="7699112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156617-5C6D-4B5F-B5CF-FE2FF77E00F1}" type="slidenum">
              <a:rPr lang="en-US" smtClean="0"/>
              <a:t>19</a:t>
            </a:fld>
            <a:endParaRPr lang="en-US"/>
          </a:p>
        </p:txBody>
      </p:sp>
    </p:spTree>
    <p:extLst>
      <p:ext uri="{BB962C8B-B14F-4D97-AF65-F5344CB8AC3E}">
        <p14:creationId xmlns:p14="http://schemas.microsoft.com/office/powerpoint/2010/main" val="35582968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FC1AE3-59D1-5D4B-B3BE-A03F74665BD3}" type="slidenum">
              <a:rPr lang="en-US" smtClean="0"/>
              <a:t>20</a:t>
            </a:fld>
            <a:endParaRPr lang="en-US"/>
          </a:p>
        </p:txBody>
      </p:sp>
    </p:spTree>
    <p:extLst>
      <p:ext uri="{BB962C8B-B14F-4D97-AF65-F5344CB8AC3E}">
        <p14:creationId xmlns:p14="http://schemas.microsoft.com/office/powerpoint/2010/main" val="17925846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If you aren’t using Epic or Cerner – or don’t have the ability to implement Smart on FHIR now we can help do a direct integration with your ED </a:t>
            </a:r>
            <a:r>
              <a:rPr lang="en-US" dirty="0" err="1"/>
              <a:t>trackboard</a:t>
            </a:r>
            <a:r>
              <a:rPr lang="en-US" dirty="0"/>
              <a:t>. </a:t>
            </a:r>
          </a:p>
          <a:p>
            <a:pPr marL="171450" lvl="0" indent="-171450" algn="l" rtl="0">
              <a:spcBef>
                <a:spcPts val="0"/>
              </a:spcBef>
              <a:spcAft>
                <a:spcPts val="0"/>
              </a:spcAft>
              <a:buFontTx/>
              <a:buChar char="-"/>
            </a:pPr>
            <a:r>
              <a:rPr lang="en-US" dirty="0"/>
              <a:t>What you see here is an example of an integration with an ED track board – your ED staff would click on the icon, to open the notification. If you want more information about the patient you can always click on the hyperlink to the portal. </a:t>
            </a:r>
          </a:p>
          <a:p>
            <a:pPr marL="171450" lvl="0" indent="-171450" algn="l" rtl="0">
              <a:spcBef>
                <a:spcPts val="0"/>
              </a:spcBef>
              <a:spcAft>
                <a:spcPts val="0"/>
              </a:spcAft>
              <a:buFontTx/>
              <a:buChar char="-"/>
            </a:pPr>
            <a:r>
              <a:rPr lang="en-US" dirty="0"/>
              <a:t>The information within the notification should take no longer than 60 seconds to read. </a:t>
            </a:r>
          </a:p>
          <a:p>
            <a:pPr marL="171450" lvl="0" indent="-171450" algn="l" rtl="0">
              <a:spcBef>
                <a:spcPts val="0"/>
              </a:spcBef>
              <a:spcAft>
                <a:spcPts val="0"/>
              </a:spcAft>
              <a:buFontTx/>
              <a:buChar cha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With this integration, an icon will display in the hospital's ED track board to indicate that there is a Collective notification for that patient. The user clicks on the icon, the Collective notification will display for the user to read, and then the user can close the notification. With this integration, the user will need to log into the Collective portal to edit, add, or delete information.</a:t>
            </a:r>
          </a:p>
          <a:p>
            <a:pPr marL="0" lvl="0" indent="0" algn="l" rtl="0">
              <a:spcBef>
                <a:spcPts val="0"/>
              </a:spcBef>
              <a:spcAft>
                <a:spcPts val="0"/>
              </a:spcAft>
              <a:buFontTx/>
              <a:buNone/>
            </a:pPr>
            <a:endParaRPr lang="en-US" dirty="0"/>
          </a:p>
          <a:p>
            <a:pPr marL="0" lvl="0" indent="0" algn="l" rtl="0">
              <a:spcBef>
                <a:spcPts val="0"/>
              </a:spcBef>
              <a:spcAft>
                <a:spcPts val="0"/>
              </a:spcAft>
              <a:buNone/>
            </a:pPr>
            <a:endParaRPr lang="en-US" dirty="0"/>
          </a:p>
          <a:p>
            <a:endParaRPr lang="en-US" dirty="0"/>
          </a:p>
        </p:txBody>
      </p:sp>
      <p:sp>
        <p:nvSpPr>
          <p:cNvPr id="4" name="Slide Number Placeholder 3"/>
          <p:cNvSpPr>
            <a:spLocks noGrp="1"/>
          </p:cNvSpPr>
          <p:nvPr>
            <p:ph type="sldNum" sz="quarter" idx="5"/>
          </p:nvPr>
        </p:nvSpPr>
        <p:spPr/>
        <p:txBody>
          <a:bodyPr/>
          <a:lstStyle/>
          <a:p>
            <a:fld id="{E9F0B1EF-EBE2-644D-B9F9-00B5796CDE76}" type="slidenum">
              <a:rPr lang="en-US" smtClean="0"/>
              <a:t>21</a:t>
            </a:fld>
            <a:endParaRPr lang="en-US"/>
          </a:p>
        </p:txBody>
      </p:sp>
    </p:spTree>
    <p:extLst>
      <p:ext uri="{BB962C8B-B14F-4D97-AF65-F5344CB8AC3E}">
        <p14:creationId xmlns:p14="http://schemas.microsoft.com/office/powerpoint/2010/main" val="10750067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156617-5C6D-4B5F-B5CF-FE2FF77E00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67883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a:effectLst/>
                <a:latin typeface="+mn-lt"/>
                <a:ea typeface="+mn-ea"/>
                <a:cs typeface="+mn-cs"/>
              </a:rPr>
              <a:t>As we just discussed access to the real time n</a:t>
            </a:r>
            <a:r>
              <a:rPr lang="en-US" sz="1800">
                <a:effectLst/>
                <a:latin typeface="Aptos" panose="020B0004020202020204" pitchFamily="34" charset="0"/>
                <a:ea typeface="Aptos" panose="020B0004020202020204" pitchFamily="34" charset="0"/>
                <a:cs typeface="Aptos" panose="020B0004020202020204" pitchFamily="34" charset="0"/>
              </a:rPr>
              <a:t>otifications being one of our most valuable features – we want to make sure it is clear to you ways we can integrate directly into your workflow. </a:t>
            </a:r>
          </a:p>
          <a:p>
            <a:pPr marL="0" marR="0">
              <a:spcBef>
                <a:spcPts val="0"/>
              </a:spcBef>
              <a:spcAft>
                <a:spcPts val="0"/>
              </a:spcAft>
            </a:pPr>
            <a:endParaRPr lang="en-US" sz="1800">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r>
              <a:rPr lang="en-US" sz="1800">
                <a:effectLst/>
                <a:latin typeface="Aptos" panose="020B0004020202020204" pitchFamily="34" charset="0"/>
                <a:ea typeface="Aptos" panose="020B0004020202020204" pitchFamily="34" charset="0"/>
                <a:cs typeface="Aptos" panose="020B0004020202020204" pitchFamily="34" charset="0"/>
              </a:rPr>
              <a:t>Smart on FHIR is the best practice and our preferred method for delivering ED optimization. It is available to our customers that use EPIC and Cerner and provides the ability to seamless integrate with the electronic medical record (EMR) making it the premier integration solution we offer.</a:t>
            </a:r>
          </a:p>
          <a:p>
            <a:pPr marL="0" marR="0">
              <a:spcBef>
                <a:spcPts val="0"/>
              </a:spcBef>
              <a:spcAft>
                <a:spcPts val="0"/>
              </a:spcAft>
            </a:pPr>
            <a:endParaRPr lang="en-US" sz="1800">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r>
              <a:rPr lang="en-US" sz="1800">
                <a:effectLst/>
                <a:latin typeface="Aptos" panose="020B0004020202020204" pitchFamily="34" charset="0"/>
                <a:ea typeface="Aptos" panose="020B0004020202020204" pitchFamily="34" charset="0"/>
                <a:cs typeface="Aptos" panose="020B0004020202020204" pitchFamily="34" charset="0"/>
              </a:rPr>
              <a:t> </a:t>
            </a:r>
          </a:p>
          <a:p>
            <a:endParaRPr lang="en-US"/>
          </a:p>
        </p:txBody>
      </p:sp>
      <p:sp>
        <p:nvSpPr>
          <p:cNvPr id="4" name="Slide Number Placeholder 3"/>
          <p:cNvSpPr>
            <a:spLocks noGrp="1"/>
          </p:cNvSpPr>
          <p:nvPr>
            <p:ph type="sldNum" sz="quarter" idx="5"/>
          </p:nvPr>
        </p:nvSpPr>
        <p:spPr/>
        <p:txBody>
          <a:bodyPr/>
          <a:lstStyle/>
          <a:p>
            <a:fld id="{E9F0B1EF-EBE2-644D-B9F9-00B5796CDE76}" type="slidenum">
              <a:rPr lang="en-US" smtClean="0"/>
              <a:t>22</a:t>
            </a:fld>
            <a:endParaRPr lang="en-US"/>
          </a:p>
        </p:txBody>
      </p:sp>
    </p:spTree>
    <p:extLst>
      <p:ext uri="{BB962C8B-B14F-4D97-AF65-F5344CB8AC3E}">
        <p14:creationId xmlns:p14="http://schemas.microsoft.com/office/powerpoint/2010/main" val="14852875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56012E-29B7-050D-E6EE-520A3AE21A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3D19EE-3CD8-DB73-623C-E48FA401FF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93E067-3171-797D-B53B-09041E4C1B6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98B7050-FD0D-59AD-0F6D-FDBA4A9963F3}"/>
              </a:ext>
            </a:extLst>
          </p:cNvPr>
          <p:cNvSpPr>
            <a:spLocks noGrp="1"/>
          </p:cNvSpPr>
          <p:nvPr>
            <p:ph type="sldNum" sz="quarter" idx="5"/>
          </p:nvPr>
        </p:nvSpPr>
        <p:spPr/>
        <p:txBody>
          <a:bodyPr/>
          <a:lstStyle/>
          <a:p>
            <a:fld id="{85FC1AE3-59D1-5D4B-B3BE-A03F74665BD3}" type="slidenum">
              <a:rPr lang="en-US" smtClean="0"/>
              <a:t>23</a:t>
            </a:fld>
            <a:endParaRPr lang="en-US"/>
          </a:p>
        </p:txBody>
      </p:sp>
    </p:spTree>
    <p:extLst>
      <p:ext uri="{BB962C8B-B14F-4D97-AF65-F5344CB8AC3E}">
        <p14:creationId xmlns:p14="http://schemas.microsoft.com/office/powerpoint/2010/main" val="6980727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very exciting new feature available free of charge, included with your ED Optimization solution- </a:t>
            </a:r>
          </a:p>
          <a:p>
            <a:r>
              <a:rPr lang="en-US" dirty="0"/>
              <a:t>There will be a poll at the end in which you can indicate that you are interested or would like to discuss further.</a:t>
            </a:r>
          </a:p>
        </p:txBody>
      </p:sp>
      <p:sp>
        <p:nvSpPr>
          <p:cNvPr id="4" name="Slide Number Placeholder 3"/>
          <p:cNvSpPr>
            <a:spLocks noGrp="1"/>
          </p:cNvSpPr>
          <p:nvPr>
            <p:ph type="sldNum" sz="quarter" idx="5"/>
          </p:nvPr>
        </p:nvSpPr>
        <p:spPr/>
        <p:txBody>
          <a:bodyPr/>
          <a:lstStyle/>
          <a:p>
            <a:fld id="{66156617-5C6D-4B5F-B5CF-FE2FF77E00F1}" type="slidenum">
              <a:rPr lang="en-US" smtClean="0"/>
              <a:t>24</a:t>
            </a:fld>
            <a:endParaRPr lang="en-US"/>
          </a:p>
        </p:txBody>
      </p:sp>
    </p:spTree>
    <p:extLst>
      <p:ext uri="{BB962C8B-B14F-4D97-AF65-F5344CB8AC3E}">
        <p14:creationId xmlns:p14="http://schemas.microsoft.com/office/powerpoint/2010/main" val="33603237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One-third of SNF patients face an avoidable ED visit within 30 days of admission.¹ When a patient arrives in the ED from a post-acute provider, their information may not. Without that encounter history, an inpatient admission may be required, and this can leave vulnerable patients at even greater risk and contribute to higher readmission rates. ED Optimization provides real-time visibility into critical information from the leading U.S. SNF network so clinicians can make faster, more informed care decisions and accelerate care delivery.</a:t>
            </a:r>
          </a:p>
          <a:p>
            <a:endParaRPr lang="en-US"/>
          </a:p>
          <a:p>
            <a:endParaRPr lang="en-US"/>
          </a:p>
        </p:txBody>
      </p:sp>
      <p:sp>
        <p:nvSpPr>
          <p:cNvPr id="4" name="Slide Number Placeholder 3"/>
          <p:cNvSpPr>
            <a:spLocks noGrp="1"/>
          </p:cNvSpPr>
          <p:nvPr>
            <p:ph type="sldNum" sz="quarter" idx="5"/>
          </p:nvPr>
        </p:nvSpPr>
        <p:spPr/>
        <p:txBody>
          <a:bodyPr/>
          <a:lstStyle/>
          <a:p>
            <a:fld id="{2ADED31E-61EF-4EA7-BCFA-1B113D95C2E3}" type="slidenum">
              <a:rPr lang="en-US" smtClean="0"/>
              <a:t>25</a:t>
            </a:fld>
            <a:endParaRPr lang="en-US"/>
          </a:p>
        </p:txBody>
      </p:sp>
    </p:spTree>
    <p:extLst>
      <p:ext uri="{BB962C8B-B14F-4D97-AF65-F5344CB8AC3E}">
        <p14:creationId xmlns:p14="http://schemas.microsoft.com/office/powerpoint/2010/main" val="5440678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3186BE-8630-3801-59EA-D6C15D14DB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8BD8B4-8C21-268B-847C-370BE48939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1B86CC-B739-5B62-D1F7-F7164F11C10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B112463-DAE1-5538-86E4-1ECEE4E4E093}"/>
              </a:ext>
            </a:extLst>
          </p:cNvPr>
          <p:cNvSpPr>
            <a:spLocks noGrp="1"/>
          </p:cNvSpPr>
          <p:nvPr>
            <p:ph type="sldNum" sz="quarter" idx="5"/>
          </p:nvPr>
        </p:nvSpPr>
        <p:spPr/>
        <p:txBody>
          <a:bodyPr/>
          <a:lstStyle/>
          <a:p>
            <a:fld id="{85FC1AE3-59D1-5D4B-B3BE-A03F74665BD3}" type="slidenum">
              <a:rPr lang="en-US" smtClean="0"/>
              <a:t>26</a:t>
            </a:fld>
            <a:endParaRPr lang="en-US"/>
          </a:p>
        </p:txBody>
      </p:sp>
    </p:spTree>
    <p:extLst>
      <p:ext uri="{BB962C8B-B14F-4D97-AF65-F5344CB8AC3E}">
        <p14:creationId xmlns:p14="http://schemas.microsoft.com/office/powerpoint/2010/main" val="41132696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156617-5C6D-4B5F-B5CF-FE2FF77E00F1}" type="slidenum">
              <a:rPr lang="en-US" smtClean="0"/>
              <a:t>27</a:t>
            </a:fld>
            <a:endParaRPr lang="en-US"/>
          </a:p>
        </p:txBody>
      </p:sp>
    </p:spTree>
    <p:extLst>
      <p:ext uri="{BB962C8B-B14F-4D97-AF65-F5344CB8AC3E}">
        <p14:creationId xmlns:p14="http://schemas.microsoft.com/office/powerpoint/2010/main" val="6050177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E32A9-3D49-5AE2-A180-64E29E37F8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5F2B3D-EAD4-33C1-D81D-2D6A43D998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A24968-E0EF-BB13-53C1-A1FB1CBB0BF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914FFCC-632A-A4CB-4300-733155C572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156617-5C6D-4B5F-B5CF-FE2FF77E00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89370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156617-5C6D-4B5F-B5CF-FE2FF77E00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59225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156617-5C6D-4B5F-B5CF-FE2FF77E00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87330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156617-5C6D-4B5F-B5CF-FE2FF77E00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29394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156617-5C6D-4B5F-B5CF-FE2FF77E00F1}" type="slidenum">
              <a:rPr lang="en-US" smtClean="0"/>
              <a:t>3</a:t>
            </a:fld>
            <a:endParaRPr lang="en-US"/>
          </a:p>
        </p:txBody>
      </p:sp>
    </p:spTree>
    <p:extLst>
      <p:ext uri="{BB962C8B-B14F-4D97-AF65-F5344CB8AC3E}">
        <p14:creationId xmlns:p14="http://schemas.microsoft.com/office/powerpoint/2010/main" val="8029725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7A628-1F2B-C6E7-5707-3B5EBCA830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D752CE-BD35-A5AC-1F51-286C3A88D2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401CE4-8F8F-96DF-C7E9-B03C54235AF1}"/>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2BDD6C3E-90C2-F8E4-7CB4-17B869ABB18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156617-5C6D-4B5F-B5CF-FE2FF77E00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82204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5EA2B-4C31-49FF-FD64-888BB0CDAA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F8F007-74AB-A28E-7A07-5B7DA4F277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D57B26-8C26-723F-6233-93BD9A0EE8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471143C-11C7-7EB0-F325-644684B6F83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156617-5C6D-4B5F-B5CF-FE2FF77E00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90937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HealthChoice Illinois ADT program is driven by several key goals aimed at improving patient outcomes and healthcare efficiency. These goals include:</a:t>
            </a:r>
          </a:p>
          <a:p>
            <a:pPr>
              <a:buFont typeface="+mj-lt"/>
              <a:buAutoNum type="arabicPeriod"/>
            </a:pPr>
            <a:r>
              <a:rPr lang="en-US" b="1" dirty="0"/>
              <a:t>Improve Care Coordination:</a:t>
            </a:r>
            <a:r>
              <a:rPr lang="en-US" dirty="0"/>
              <a:t> Ensuring seamless coordination of care across providers.</a:t>
            </a:r>
          </a:p>
          <a:p>
            <a:pPr>
              <a:buFont typeface="+mj-lt"/>
              <a:buAutoNum type="arabicPeriod"/>
            </a:pPr>
            <a:r>
              <a:rPr lang="en-US" b="1" dirty="0"/>
              <a:t>Real-time ADT Alerts:</a:t>
            </a:r>
            <a:r>
              <a:rPr lang="en-US" dirty="0"/>
              <a:t> Implementing real-time alerts to keep providers informed.</a:t>
            </a:r>
          </a:p>
          <a:p>
            <a:pPr>
              <a:buFont typeface="+mj-lt"/>
              <a:buAutoNum type="arabicPeriod"/>
            </a:pPr>
            <a:r>
              <a:rPr lang="en-US" b="1" dirty="0"/>
              <a:t>Reduce Hospital Readmissions:</a:t>
            </a:r>
            <a:r>
              <a:rPr lang="en-US" dirty="0"/>
              <a:t> Decreasing readmission rates through better data and care coordination.</a:t>
            </a:r>
          </a:p>
          <a:p>
            <a:pPr>
              <a:buFont typeface="+mj-lt"/>
              <a:buAutoNum type="arabicPeriod"/>
            </a:pPr>
            <a:r>
              <a:rPr lang="en-US" b="1" dirty="0"/>
              <a:t>Support MCO Operations:</a:t>
            </a:r>
            <a:r>
              <a:rPr lang="en-US" dirty="0"/>
              <a:t> Enhancing the operations of Managed Care Organizations with accurate data.</a:t>
            </a:r>
          </a:p>
          <a:p>
            <a:pPr>
              <a:buFont typeface="+mj-lt"/>
              <a:buAutoNum type="arabicPeriod"/>
            </a:pPr>
            <a:r>
              <a:rPr lang="en-US" b="1" dirty="0"/>
              <a:t>Enhance Provider Communication:</a:t>
            </a:r>
            <a:r>
              <a:rPr lang="en-US" dirty="0"/>
              <a:t> Improving communication channels among healthcare providers.</a:t>
            </a:r>
          </a:p>
          <a:p>
            <a:pPr>
              <a:buFont typeface="+mj-lt"/>
              <a:buAutoNum type="arabicPeriod"/>
            </a:pPr>
            <a:r>
              <a:rPr lang="en-US" b="1" dirty="0"/>
              <a:t>Achieve High Data Quality:</a:t>
            </a:r>
            <a:r>
              <a:rPr lang="en-US" dirty="0"/>
              <a:t> Striving for the highest standards in data quality and completeness.</a:t>
            </a:r>
          </a:p>
          <a:p>
            <a:pPr>
              <a:buFont typeface="+mj-lt"/>
              <a:buAutoNum type="arabicPeriod"/>
            </a:pPr>
            <a:r>
              <a:rPr lang="en-US" b="1" dirty="0"/>
              <a:t>Utilize Reporting for Insights:</a:t>
            </a:r>
            <a:r>
              <a:rPr lang="en-US" dirty="0"/>
              <a:t> Leveraging data reporting to gain actionable insights.</a:t>
            </a:r>
          </a:p>
          <a:p>
            <a:pPr>
              <a:buFont typeface="+mj-lt"/>
              <a:buAutoNum type="arabicPeriod"/>
            </a:pPr>
            <a:r>
              <a:rPr lang="en-US" b="1" dirty="0"/>
              <a:t>Support Interoperability Legislation:</a:t>
            </a:r>
            <a:r>
              <a:rPr lang="en-US" dirty="0"/>
              <a:t> Advocating for policies that promote data interoperability.</a:t>
            </a:r>
          </a:p>
          <a:p>
            <a:r>
              <a:rPr lang="en-US" dirty="0"/>
              <a:t>These goals guide our efforts and ensure that we are continuously improving the quality of care for our HealthChoice beneficiaries.</a:t>
            </a:r>
          </a:p>
          <a:p>
            <a:endParaRPr lang="en-US"/>
          </a:p>
        </p:txBody>
      </p:sp>
      <p:sp>
        <p:nvSpPr>
          <p:cNvPr id="4" name="Slide Number Placeholder 3"/>
          <p:cNvSpPr>
            <a:spLocks noGrp="1"/>
          </p:cNvSpPr>
          <p:nvPr>
            <p:ph type="sldNum" sz="quarter" idx="5"/>
          </p:nvPr>
        </p:nvSpPr>
        <p:spPr/>
        <p:txBody>
          <a:bodyPr/>
          <a:lstStyle/>
          <a:p>
            <a:fld id="{66156617-5C6D-4B5F-B5CF-FE2FF77E00F1}" type="slidenum">
              <a:rPr lang="en-US" smtClean="0"/>
              <a:t>4</a:t>
            </a:fld>
            <a:endParaRPr lang="en-US"/>
          </a:p>
        </p:txBody>
      </p:sp>
    </p:spTree>
    <p:extLst>
      <p:ext uri="{BB962C8B-B14F-4D97-AF65-F5344CB8AC3E}">
        <p14:creationId xmlns:p14="http://schemas.microsoft.com/office/powerpoint/2010/main" val="34192982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800" dirty="0" err="1"/>
              <a:t>HealthChoice</a:t>
            </a:r>
            <a:r>
              <a:rPr lang="en-US" sz="2800" dirty="0"/>
              <a:t> Illinois ADT program now has extensive connectivity across the state. </a:t>
            </a:r>
          </a:p>
          <a:p>
            <a:endParaRPr lang="en-US" sz="2800" dirty="0"/>
          </a:p>
          <a:p>
            <a:r>
              <a:rPr lang="en-US" sz="2800" dirty="0"/>
              <a:t>Currently, we have 1553 Medicaid facilities transmitting data, including:</a:t>
            </a:r>
          </a:p>
          <a:p>
            <a:pPr>
              <a:buFont typeface="Arial" panose="020B0604020202020204" pitchFamily="34" charset="0"/>
              <a:buChar char="•"/>
            </a:pPr>
            <a:r>
              <a:rPr lang="en-US" sz="2800" b="1" dirty="0"/>
              <a:t>Hospitals:</a:t>
            </a:r>
            <a:r>
              <a:rPr lang="en-US" sz="2800" dirty="0"/>
              <a:t> 212</a:t>
            </a:r>
          </a:p>
          <a:p>
            <a:pPr>
              <a:buFont typeface="Arial" panose="020B0604020202020204" pitchFamily="34" charset="0"/>
              <a:buChar char="•"/>
            </a:pPr>
            <a:r>
              <a:rPr lang="en-US" sz="2800" b="1" dirty="0"/>
              <a:t>Intermediate Care Facilities for Developmental Disabilities (ICFDD):</a:t>
            </a:r>
            <a:r>
              <a:rPr lang="en-US" sz="2800" dirty="0"/>
              <a:t> 31</a:t>
            </a:r>
          </a:p>
          <a:p>
            <a:pPr>
              <a:buFont typeface="Arial" panose="020B0604020202020204" pitchFamily="34" charset="0"/>
              <a:buChar char="•"/>
            </a:pPr>
            <a:r>
              <a:rPr lang="en-US" sz="2800" b="1" dirty="0"/>
              <a:t>Supportive Living Facilities (SLF):</a:t>
            </a:r>
            <a:r>
              <a:rPr lang="en-US" sz="2800" dirty="0"/>
              <a:t> 108</a:t>
            </a:r>
          </a:p>
          <a:p>
            <a:pPr>
              <a:buFont typeface="Arial" panose="020B0604020202020204" pitchFamily="34" charset="0"/>
              <a:buChar char="•"/>
            </a:pPr>
            <a:r>
              <a:rPr lang="en-US" sz="2800" b="1" dirty="0"/>
              <a:t>Specialized Mental Health Rehabilitation Facilities (SMHRF):</a:t>
            </a:r>
            <a:r>
              <a:rPr lang="en-US" sz="2800" dirty="0"/>
              <a:t> 18</a:t>
            </a:r>
          </a:p>
          <a:p>
            <a:pPr>
              <a:buFont typeface="Arial" panose="020B0604020202020204" pitchFamily="34" charset="0"/>
              <a:buChar char="•"/>
            </a:pPr>
            <a:r>
              <a:rPr lang="en-US" sz="2800" b="1" dirty="0"/>
              <a:t>Nursing Facilities (SNF):</a:t>
            </a:r>
            <a:r>
              <a:rPr lang="en-US" sz="2800" dirty="0"/>
              <a:t> 606</a:t>
            </a:r>
          </a:p>
          <a:p>
            <a:endParaRPr lang="en-US" sz="2800" dirty="0"/>
          </a:p>
          <a:p>
            <a:r>
              <a:rPr lang="en-US" sz="2800" dirty="0"/>
              <a:t>Additionally, we have 792 Medicaid ambulatory and community providers participating, such as:</a:t>
            </a:r>
          </a:p>
          <a:p>
            <a:pPr>
              <a:buFont typeface="Arial" panose="020B0604020202020204" pitchFamily="34" charset="0"/>
              <a:buChar char="•"/>
            </a:pPr>
            <a:r>
              <a:rPr lang="en-US" sz="2800" dirty="0"/>
              <a:t>Community Mental Health Providers: 398</a:t>
            </a:r>
          </a:p>
          <a:p>
            <a:pPr>
              <a:buFont typeface="Arial" panose="020B0604020202020204" pitchFamily="34" charset="0"/>
              <a:buChar char="•"/>
            </a:pPr>
            <a:r>
              <a:rPr lang="en-US" sz="2800" dirty="0"/>
              <a:t>Federally Qualified Health Centers: 204</a:t>
            </a:r>
          </a:p>
          <a:p>
            <a:pPr>
              <a:buFont typeface="Arial" panose="020B0604020202020204" pitchFamily="34" charset="0"/>
              <a:buChar char="•"/>
            </a:pPr>
            <a:r>
              <a:rPr lang="en-US" sz="2800" dirty="0"/>
              <a:t>Department of Alcohol and Substance Abuse Providers: 97</a:t>
            </a:r>
          </a:p>
          <a:p>
            <a:endParaRPr lang="en-US" sz="2800" dirty="0"/>
          </a:p>
          <a:p>
            <a:r>
              <a:rPr lang="en-US" sz="2800" dirty="0"/>
              <a:t>This broad participation ensures that we have comprehensive data coverage across various healthcare settings, enhancing our ability to coordinate care and improve patient outcomes statewide.</a:t>
            </a:r>
          </a:p>
          <a:p>
            <a:endParaRPr lang="en-US" sz="17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6156617-5C6D-4B5F-B5CF-FE2FF77E00F1}" type="slidenum">
              <a:rPr lang="en-US" smtClean="0"/>
              <a:t>5</a:t>
            </a:fld>
            <a:endParaRPr lang="en-US"/>
          </a:p>
        </p:txBody>
      </p:sp>
    </p:spTree>
    <p:extLst>
      <p:ext uri="{BB962C8B-B14F-4D97-AF65-F5344CB8AC3E}">
        <p14:creationId xmlns:p14="http://schemas.microsoft.com/office/powerpoint/2010/main" val="15189470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156617-5C6D-4B5F-B5CF-FE2FF77E00F1}" type="slidenum">
              <a:rPr lang="en-US" smtClean="0"/>
              <a:t>6</a:t>
            </a:fld>
            <a:endParaRPr lang="en-US"/>
          </a:p>
        </p:txBody>
      </p:sp>
    </p:spTree>
    <p:extLst>
      <p:ext uri="{BB962C8B-B14F-4D97-AF65-F5344CB8AC3E}">
        <p14:creationId xmlns:p14="http://schemas.microsoft.com/office/powerpoint/2010/main" val="34674647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66156617-5C6D-4B5F-B5CF-FE2FF77E00F1}" type="slidenum">
              <a:rPr lang="en-US" smtClean="0"/>
              <a:t>7</a:t>
            </a:fld>
            <a:endParaRPr lang="en-US"/>
          </a:p>
        </p:txBody>
      </p:sp>
    </p:spTree>
    <p:extLst>
      <p:ext uri="{BB962C8B-B14F-4D97-AF65-F5344CB8AC3E}">
        <p14:creationId xmlns:p14="http://schemas.microsoft.com/office/powerpoint/2010/main" val="36156818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156617-5C6D-4B5F-B5CF-FE2FF77E00F1}" type="slidenum">
              <a:rPr lang="en-US" smtClean="0"/>
              <a:t>8</a:t>
            </a:fld>
            <a:endParaRPr lang="en-US"/>
          </a:p>
        </p:txBody>
      </p:sp>
    </p:spTree>
    <p:extLst>
      <p:ext uri="{BB962C8B-B14F-4D97-AF65-F5344CB8AC3E}">
        <p14:creationId xmlns:p14="http://schemas.microsoft.com/office/powerpoint/2010/main" val="20497023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78B21-4D7F-E705-D760-93142E9D67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E012BC-8FBD-D8D1-43A6-39D02415D7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982964-FD1B-777C-7B4D-514D9EE3AA9E}"/>
              </a:ext>
            </a:extLst>
          </p:cNvPr>
          <p:cNvSpPr>
            <a:spLocks noGrp="1"/>
          </p:cNvSpPr>
          <p:nvPr>
            <p:ph type="body" idx="1"/>
          </p:nvPr>
        </p:nvSpPr>
        <p:spPr/>
        <p:txBody>
          <a:bodyPr/>
          <a:lstStyle/>
          <a:p>
            <a:r>
              <a:rPr lang="en-US" dirty="0"/>
              <a:t> These next couple of slides were a real eye opener for me, so I wanted to share this information with you to help show the value of the network that HFS is sponsoring for you. This slide here shows how much patient movement there was over the course of a year.  So many patients travel away from their primary service area to seek specialized healthcare, for vacation, to visit family and friends, and may experience encounters and problems you are unaware of, because it is not visible in your EMR.  </a:t>
            </a:r>
          </a:p>
          <a:p>
            <a:endParaRPr lang="en-US" dirty="0"/>
          </a:p>
          <a:p>
            <a:r>
              <a:rPr lang="en-US" dirty="0"/>
              <a:t>For example, you may not be able to reach a patient and can’t figure out why.  Using the Network, you are able to see that they went to the emergency room in Georgia and were admitted to the hospital there.  You’d be able to then contact that hospital to coordinate and schedule </a:t>
            </a:r>
            <a:r>
              <a:rPr lang="en-US" dirty="0" err="1"/>
              <a:t>followup</a:t>
            </a:r>
            <a:r>
              <a:rPr lang="en-US" dirty="0"/>
              <a:t> care back home as part of the discharge planning process. </a:t>
            </a:r>
          </a:p>
          <a:p>
            <a:endParaRPr lang="en-US" dirty="0"/>
          </a:p>
        </p:txBody>
      </p:sp>
      <p:sp>
        <p:nvSpPr>
          <p:cNvPr id="4" name="Slide Number Placeholder 3">
            <a:extLst>
              <a:ext uri="{FF2B5EF4-FFF2-40B4-BE49-F238E27FC236}">
                <a16:creationId xmlns:a16="http://schemas.microsoft.com/office/drawing/2014/main" id="{9CF093E0-CF01-E0F7-97A4-0765BEEB36FF}"/>
              </a:ext>
            </a:extLst>
          </p:cNvPr>
          <p:cNvSpPr>
            <a:spLocks noGrp="1"/>
          </p:cNvSpPr>
          <p:nvPr>
            <p:ph type="sldNum" sz="quarter" idx="5"/>
          </p:nvPr>
        </p:nvSpPr>
        <p:spPr/>
        <p:txBody>
          <a:bodyPr/>
          <a:lstStyle/>
          <a:p>
            <a:fld id="{85FC1AE3-59D1-5D4B-B3BE-A03F74665BD3}" type="slidenum">
              <a:rPr lang="en-US" smtClean="0"/>
              <a:t>10</a:t>
            </a:fld>
            <a:endParaRPr lang="en-US"/>
          </a:p>
        </p:txBody>
      </p:sp>
    </p:spTree>
    <p:extLst>
      <p:ext uri="{BB962C8B-B14F-4D97-AF65-F5344CB8AC3E}">
        <p14:creationId xmlns:p14="http://schemas.microsoft.com/office/powerpoint/2010/main" val="25867416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6.xml"/><Relationship Id="rId5" Type="http://schemas.openxmlformats.org/officeDocument/2006/relationships/image" Target="../media/image31.svg"/><Relationship Id="rId4" Type="http://schemas.openxmlformats.org/officeDocument/2006/relationships/image" Target="../media/image30.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6.xml"/><Relationship Id="rId4" Type="http://schemas.openxmlformats.org/officeDocument/2006/relationships/image" Target="../media/image17.png"/></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6.xml"/><Relationship Id="rId4" Type="http://schemas.openxmlformats.org/officeDocument/2006/relationships/image" Target="../media/image17.png"/></Relationships>
</file>

<file path=ppt/slideLayouts/_rels/slideLayout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24.png"/><Relationship Id="rId1" Type="http://schemas.openxmlformats.org/officeDocument/2006/relationships/slideMaster" Target="../slideMasters/slideMaster6.xml"/><Relationship Id="rId4" Type="http://schemas.openxmlformats.org/officeDocument/2006/relationships/image" Target="../media/image33.png"/></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6.xml"/><Relationship Id="rId5" Type="http://schemas.openxmlformats.org/officeDocument/2006/relationships/image" Target="../media/image31.svg"/><Relationship Id="rId4" Type="http://schemas.openxmlformats.org/officeDocument/2006/relationships/image" Target="../media/image30.png"/></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4.jpeg"/><Relationship Id="rId1" Type="http://schemas.openxmlformats.org/officeDocument/2006/relationships/slideMaster" Target="../slideMasters/slideMaster6.xml"/><Relationship Id="rId4" Type="http://schemas.openxmlformats.org/officeDocument/2006/relationships/image" Target="../media/image35.svg"/></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6.xml"/><Relationship Id="rId4" Type="http://schemas.openxmlformats.org/officeDocument/2006/relationships/image" Target="../media/image17.png"/></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jpeg"/><Relationship Id="rId1" Type="http://schemas.openxmlformats.org/officeDocument/2006/relationships/slideMaster" Target="../slideMasters/slideMaster7.xml"/><Relationship Id="rId4" Type="http://schemas.openxmlformats.org/officeDocument/2006/relationships/image" Target="../media/image12.svg"/></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jpeg"/><Relationship Id="rId1" Type="http://schemas.openxmlformats.org/officeDocument/2006/relationships/slideMaster" Target="../slideMasters/slideMaster7.xml"/><Relationship Id="rId4" Type="http://schemas.openxmlformats.org/officeDocument/2006/relationships/image" Target="../media/image12.svg"/></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jpeg"/><Relationship Id="rId1" Type="http://schemas.openxmlformats.org/officeDocument/2006/relationships/slideMaster" Target="../slideMasters/slideMaster7.xml"/><Relationship Id="rId4" Type="http://schemas.openxmlformats.org/officeDocument/2006/relationships/image" Target="../media/image12.svg"/></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jpeg"/><Relationship Id="rId1" Type="http://schemas.openxmlformats.org/officeDocument/2006/relationships/slideMaster" Target="../slideMasters/slideMaster7.xml"/><Relationship Id="rId4" Type="http://schemas.openxmlformats.org/officeDocument/2006/relationships/image" Target="../media/image12.svg"/></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jpeg"/><Relationship Id="rId1" Type="http://schemas.openxmlformats.org/officeDocument/2006/relationships/slideMaster" Target="../slideMasters/slideMaster7.xml"/><Relationship Id="rId4" Type="http://schemas.openxmlformats.org/officeDocument/2006/relationships/image" Target="../media/image12.svg"/></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Master" Target="../slideMasters/slideMaster8.xml"/><Relationship Id="rId1" Type="http://schemas.openxmlformats.org/officeDocument/2006/relationships/tags" Target="../tags/tag3.xml"/><Relationship Id="rId4" Type="http://schemas.openxmlformats.org/officeDocument/2006/relationships/image" Target="../media/image37.svg"/></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Master" Target="../slideMasters/slideMaster8.xml"/><Relationship Id="rId1" Type="http://schemas.openxmlformats.org/officeDocument/2006/relationships/tags" Target="../tags/tag4.xml"/><Relationship Id="rId4" Type="http://schemas.openxmlformats.org/officeDocument/2006/relationships/image" Target="../media/image37.svg"/></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4"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4.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8.xml"/></Relationships>
</file>

<file path=ppt/slideLayouts/_rels/slideLayout165.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9.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Master" Target="../slideMasters/slideMaster8.xml"/><Relationship Id="rId1" Type="http://schemas.openxmlformats.org/officeDocument/2006/relationships/tags" Target="../tags/tag10.xml"/><Relationship Id="rId6" Type="http://schemas.openxmlformats.org/officeDocument/2006/relationships/image" Target="../media/image37.svg"/><Relationship Id="rId5" Type="http://schemas.openxmlformats.org/officeDocument/2006/relationships/image" Target="../media/image19.png"/><Relationship Id="rId4" Type="http://schemas.openxmlformats.org/officeDocument/2006/relationships/image" Target="../media/image39.svg"/></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Master" Target="../slideMasters/slideMaster8.xml"/><Relationship Id="rId1" Type="http://schemas.openxmlformats.org/officeDocument/2006/relationships/tags" Target="../tags/tag11.xml"/><Relationship Id="rId6" Type="http://schemas.openxmlformats.org/officeDocument/2006/relationships/image" Target="../media/image37.svg"/><Relationship Id="rId5" Type="http://schemas.openxmlformats.org/officeDocument/2006/relationships/image" Target="../media/image19.png"/><Relationship Id="rId4" Type="http://schemas.openxmlformats.org/officeDocument/2006/relationships/image" Target="../media/image39.svg"/></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0.png"/><Relationship Id="rId1" Type="http://schemas.openxmlformats.org/officeDocument/2006/relationships/slideMaster" Target="../slideMasters/slideMaster8.xml"/><Relationship Id="rId4" Type="http://schemas.openxmlformats.org/officeDocument/2006/relationships/image" Target="../media/image37.svg"/></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0.png"/><Relationship Id="rId1" Type="http://schemas.openxmlformats.org/officeDocument/2006/relationships/slideMaster" Target="../slideMasters/slideMaster8.xml"/><Relationship Id="rId4" Type="http://schemas.openxmlformats.org/officeDocument/2006/relationships/image" Target="../media/image37.svg"/></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0.png"/><Relationship Id="rId1" Type="http://schemas.openxmlformats.org/officeDocument/2006/relationships/slideMaster" Target="../slideMasters/slideMaster8.xml"/><Relationship Id="rId4" Type="http://schemas.openxmlformats.org/officeDocument/2006/relationships/image" Target="../media/image37.sv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0.png"/><Relationship Id="rId1" Type="http://schemas.openxmlformats.org/officeDocument/2006/relationships/slideMaster" Target="../slideMasters/slideMaster8.xml"/><Relationship Id="rId4" Type="http://schemas.openxmlformats.org/officeDocument/2006/relationships/image" Target="../media/image37.svg"/></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0.png"/><Relationship Id="rId1" Type="http://schemas.openxmlformats.org/officeDocument/2006/relationships/slideMaster" Target="../slideMasters/slideMaster8.xml"/><Relationship Id="rId4" Type="http://schemas.openxmlformats.org/officeDocument/2006/relationships/image" Target="../media/image37.svg"/></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0.png"/><Relationship Id="rId1" Type="http://schemas.openxmlformats.org/officeDocument/2006/relationships/slideMaster" Target="../slideMasters/slideMaster8.xml"/><Relationship Id="rId4" Type="http://schemas.openxmlformats.org/officeDocument/2006/relationships/image" Target="../media/image37.svg"/></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0.png"/><Relationship Id="rId1" Type="http://schemas.openxmlformats.org/officeDocument/2006/relationships/slideMaster" Target="../slideMasters/slideMaster8.xml"/><Relationship Id="rId4" Type="http://schemas.openxmlformats.org/officeDocument/2006/relationships/image" Target="../media/image37.svg"/></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0.png"/><Relationship Id="rId1" Type="http://schemas.openxmlformats.org/officeDocument/2006/relationships/slideMaster" Target="../slideMasters/slideMaster8.xml"/><Relationship Id="rId4" Type="http://schemas.openxmlformats.org/officeDocument/2006/relationships/image" Target="../media/image37.svg"/></Relationships>
</file>

<file path=ppt/slideLayouts/_rels/slideLayout19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1.png"/><Relationship Id="rId1" Type="http://schemas.openxmlformats.org/officeDocument/2006/relationships/slideMaster" Target="../slideMasters/slideMaster8.xml"/><Relationship Id="rId4" Type="http://schemas.openxmlformats.org/officeDocument/2006/relationships/image" Target="../media/image37.svg"/></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1.png"/><Relationship Id="rId1" Type="http://schemas.openxmlformats.org/officeDocument/2006/relationships/slideMaster" Target="../slideMasters/slideMaster8.xml"/><Relationship Id="rId4" Type="http://schemas.openxmlformats.org/officeDocument/2006/relationships/image" Target="../media/image37.svg"/></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1.png"/><Relationship Id="rId1" Type="http://schemas.openxmlformats.org/officeDocument/2006/relationships/slideMaster" Target="../slideMasters/slideMaster8.xml"/><Relationship Id="rId4" Type="http://schemas.openxmlformats.org/officeDocument/2006/relationships/image" Target="../media/image37.svg"/></Relationships>
</file>

<file path=ppt/slideLayouts/_rels/slideLayout19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1.png"/><Relationship Id="rId1" Type="http://schemas.openxmlformats.org/officeDocument/2006/relationships/slideMaster" Target="../slideMasters/slideMaster8.xml"/><Relationship Id="rId4" Type="http://schemas.openxmlformats.org/officeDocument/2006/relationships/image" Target="../media/image37.svg"/></Relationships>
</file>

<file path=ppt/slideLayouts/_rels/slideLayout19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1.png"/><Relationship Id="rId1" Type="http://schemas.openxmlformats.org/officeDocument/2006/relationships/slideMaster" Target="../slideMasters/slideMaster8.xml"/><Relationship Id="rId4" Type="http://schemas.openxmlformats.org/officeDocument/2006/relationships/image" Target="../media/image37.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1.png"/><Relationship Id="rId1" Type="http://schemas.openxmlformats.org/officeDocument/2006/relationships/slideMaster" Target="../slideMasters/slideMaster8.xml"/><Relationship Id="rId4" Type="http://schemas.openxmlformats.org/officeDocument/2006/relationships/image" Target="../media/image37.svg"/></Relationships>
</file>

<file path=ppt/slideLayouts/_rels/slideLayout20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1.png"/><Relationship Id="rId1" Type="http://schemas.openxmlformats.org/officeDocument/2006/relationships/slideMaster" Target="../slideMasters/slideMaster8.xml"/><Relationship Id="rId4" Type="http://schemas.openxmlformats.org/officeDocument/2006/relationships/image" Target="../media/image37.svg"/></Relationships>
</file>

<file path=ppt/slideLayouts/_rels/slideLayout20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1.png"/><Relationship Id="rId1" Type="http://schemas.openxmlformats.org/officeDocument/2006/relationships/slideMaster" Target="../slideMasters/slideMaster8.xml"/><Relationship Id="rId4" Type="http://schemas.openxmlformats.org/officeDocument/2006/relationships/image" Target="../media/image37.svg"/></Relationships>
</file>

<file path=ppt/slideLayouts/_rels/slideLayout20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2.png"/><Relationship Id="rId1" Type="http://schemas.openxmlformats.org/officeDocument/2006/relationships/slideMaster" Target="../slideMasters/slideMaster8.xml"/><Relationship Id="rId4" Type="http://schemas.openxmlformats.org/officeDocument/2006/relationships/image" Target="../media/image37.svg"/></Relationships>
</file>

<file path=ppt/slideLayouts/_rels/slideLayout20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19.png"/><Relationship Id="rId1" Type="http://schemas.openxmlformats.org/officeDocument/2006/relationships/slideMaster" Target="../slideMasters/slideMaster8.xml"/><Relationship Id="rId4" Type="http://schemas.openxmlformats.org/officeDocument/2006/relationships/image" Target="../media/image42.png"/></Relationships>
</file>

<file path=ppt/slideLayouts/_rels/slideLayout20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19.png"/><Relationship Id="rId1" Type="http://schemas.openxmlformats.org/officeDocument/2006/relationships/slideMaster" Target="../slideMasters/slideMaster8.xml"/><Relationship Id="rId4" Type="http://schemas.openxmlformats.org/officeDocument/2006/relationships/image" Target="../media/image42.png"/></Relationships>
</file>

<file path=ppt/slideLayouts/_rels/slideLayout20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19.png"/><Relationship Id="rId1" Type="http://schemas.openxmlformats.org/officeDocument/2006/relationships/slideMaster" Target="../slideMasters/slideMaster8.xml"/><Relationship Id="rId4" Type="http://schemas.openxmlformats.org/officeDocument/2006/relationships/image" Target="../media/image42.png"/></Relationships>
</file>

<file path=ppt/slideLayouts/_rels/slideLayout20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19.png"/><Relationship Id="rId1" Type="http://schemas.openxmlformats.org/officeDocument/2006/relationships/slideMaster" Target="../slideMasters/slideMaster8.xml"/><Relationship Id="rId4" Type="http://schemas.openxmlformats.org/officeDocument/2006/relationships/image" Target="../media/image42.png"/></Relationships>
</file>

<file path=ppt/slideLayouts/_rels/slideLayout20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19.png"/><Relationship Id="rId1" Type="http://schemas.openxmlformats.org/officeDocument/2006/relationships/slideMaster" Target="../slideMasters/slideMaster8.xml"/><Relationship Id="rId4" Type="http://schemas.openxmlformats.org/officeDocument/2006/relationships/image" Target="../media/image42.png"/></Relationships>
</file>

<file path=ppt/slideLayouts/_rels/slideLayout20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19.png"/><Relationship Id="rId1" Type="http://schemas.openxmlformats.org/officeDocument/2006/relationships/slideMaster" Target="../slideMasters/slideMaster8.xml"/><Relationship Id="rId4" Type="http://schemas.openxmlformats.org/officeDocument/2006/relationships/image" Target="../media/image42.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19.png"/><Relationship Id="rId1" Type="http://schemas.openxmlformats.org/officeDocument/2006/relationships/slideMaster" Target="../slideMasters/slideMaster8.xml"/><Relationship Id="rId4" Type="http://schemas.openxmlformats.org/officeDocument/2006/relationships/image" Target="../media/image42.png"/></Relationships>
</file>

<file path=ppt/slideLayouts/_rels/slideLayout21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Master" Target="../slideMasters/slideMaster8.xml"/></Relationships>
</file>

<file path=ppt/slideLayouts/_rels/slideLayout21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21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21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21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21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emf"/><Relationship Id="rId1" Type="http://schemas.openxmlformats.org/officeDocument/2006/relationships/slideMaster" Target="../slideMasters/slideMaster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5.emf"/><Relationship Id="rId1" Type="http://schemas.openxmlformats.org/officeDocument/2006/relationships/slideMaster" Target="../slideMasters/slideMaster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1.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Master" Target="../slideMasters/slideMaster8.xml"/><Relationship Id="rId5" Type="http://schemas.openxmlformats.org/officeDocument/2006/relationships/image" Target="../media/image37.svg"/><Relationship Id="rId4" Type="http://schemas.openxmlformats.org/officeDocument/2006/relationships/image" Target="../media/image19.png"/></Relationships>
</file>

<file path=ppt/slideLayouts/_rels/slideLayout242.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Master" Target="../slideMasters/slideMaster8.xml"/><Relationship Id="rId5" Type="http://schemas.openxmlformats.org/officeDocument/2006/relationships/image" Target="../media/image37.svg"/><Relationship Id="rId4" Type="http://schemas.openxmlformats.org/officeDocument/2006/relationships/image" Target="../media/image19.png"/></Relationships>
</file>

<file path=ppt/slideLayouts/_rels/slideLayout243.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Master" Target="../slideMasters/slideMaster8.xml"/><Relationship Id="rId5" Type="http://schemas.openxmlformats.org/officeDocument/2006/relationships/image" Target="../media/image51.svg"/><Relationship Id="rId4" Type="http://schemas.openxmlformats.org/officeDocument/2006/relationships/image" Target="../media/image50.png"/></Relationships>
</file>

<file path=ppt/slideLayouts/_rels/slideLayout244.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Master" Target="../slideMasters/slideMaster8.xml"/><Relationship Id="rId5" Type="http://schemas.openxmlformats.org/officeDocument/2006/relationships/image" Target="../media/image51.svg"/><Relationship Id="rId4" Type="http://schemas.openxmlformats.org/officeDocument/2006/relationships/image" Target="../media/image50.png"/></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8.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8.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5.emf"/><Relationship Id="rId1" Type="http://schemas.openxmlformats.org/officeDocument/2006/relationships/slideMaster" Target="../slideMasters/slideMaster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Layouts/_rels/slideLayout25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Master" Target="../slideMasters/slideMaster8.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5.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9.xml"/></Relationships>
</file>

<file path=ppt/slideLayouts/_rels/slideLayout256.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9.xml"/><Relationship Id="rId5" Type="http://schemas.openxmlformats.org/officeDocument/2006/relationships/image" Target="../media/image31.svg"/><Relationship Id="rId4" Type="http://schemas.openxmlformats.org/officeDocument/2006/relationships/image" Target="../media/image30.png"/></Relationships>
</file>

<file path=ppt/slideLayouts/_rels/slideLayout257.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9.xml"/><Relationship Id="rId5" Type="http://schemas.openxmlformats.org/officeDocument/2006/relationships/image" Target="../media/image31.svg"/><Relationship Id="rId4" Type="http://schemas.openxmlformats.org/officeDocument/2006/relationships/image" Target="../media/image30.png"/></Relationships>
</file>

<file path=ppt/slideLayouts/_rels/slideLayout258.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9.xml"/><Relationship Id="rId5" Type="http://schemas.openxmlformats.org/officeDocument/2006/relationships/image" Target="../media/image31.svg"/><Relationship Id="rId4" Type="http://schemas.openxmlformats.org/officeDocument/2006/relationships/image" Target="../media/image30.png"/></Relationships>
</file>

<file path=ppt/slideLayouts/_rels/slideLayout259.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9.xml"/><Relationship Id="rId5" Type="http://schemas.openxmlformats.org/officeDocument/2006/relationships/image" Target="../media/image31.svg"/><Relationship Id="rId4" Type="http://schemas.openxmlformats.org/officeDocument/2006/relationships/image" Target="../media/image30.pn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9.xml"/><Relationship Id="rId5" Type="http://schemas.openxmlformats.org/officeDocument/2006/relationships/image" Target="../media/image31.svg"/><Relationship Id="rId4" Type="http://schemas.openxmlformats.org/officeDocument/2006/relationships/image" Target="../media/image30.png"/></Relationships>
</file>

<file path=ppt/slideLayouts/_rels/slideLayout26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Master" Target="../slideMasters/slideMaster9.xml"/><Relationship Id="rId1" Type="http://schemas.openxmlformats.org/officeDocument/2006/relationships/tags" Target="../tags/tag14.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slideLayouts/_rels/slideLayout26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Master" Target="../slideMasters/slideMaster9.xml"/><Relationship Id="rId1" Type="http://schemas.openxmlformats.org/officeDocument/2006/relationships/tags" Target="../tags/tag15.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slideLayouts/_rels/slideLayout263.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9.xml"/><Relationship Id="rId5" Type="http://schemas.openxmlformats.org/officeDocument/2006/relationships/image" Target="../media/image31.svg"/><Relationship Id="rId4" Type="http://schemas.openxmlformats.org/officeDocument/2006/relationships/image" Target="../media/image30.png"/></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5.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16.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72.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17.xml"/></Relationships>
</file>

<file path=ppt/slideLayouts/_rels/slideLayout273.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4" Type="http://schemas.openxmlformats.org/officeDocument/2006/relationships/slideMaster" Target="../slideMasters/slideMaster9.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7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Master" Target="../slideMasters/slideMaster9.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78.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21.xml"/></Relationships>
</file>

<file path=ppt/slideLayouts/_rels/slideLayout279.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2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8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slideMaster" Target="../slideMasters/slideMaster9.xml"/><Relationship Id="rId1" Type="http://schemas.openxmlformats.org/officeDocument/2006/relationships/tags" Target="../tags/tag23.xml"/></Relationships>
</file>

<file path=ppt/slideLayouts/_rels/slideLayout28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Master" Target="../slideMasters/slideMaster9.xml"/></Relationships>
</file>

<file path=ppt/slideLayouts/_rels/slideLayout28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Master" Target="../slideMasters/slideMaster9.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Master" Target="../slideMasters/slideMaster9.xml"/><Relationship Id="rId1" Type="http://schemas.openxmlformats.org/officeDocument/2006/relationships/tags" Target="../tags/tag24.xml"/><Relationship Id="rId5" Type="http://schemas.openxmlformats.org/officeDocument/2006/relationships/image" Target="../media/image53.png"/><Relationship Id="rId4" Type="http://schemas.openxmlformats.org/officeDocument/2006/relationships/image" Target="../media/image39.svg"/></Relationships>
</file>

<file path=ppt/slideLayouts/_rels/slideLayout29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Master" Target="../slideMasters/slideMaster9.xml"/><Relationship Id="rId1" Type="http://schemas.openxmlformats.org/officeDocument/2006/relationships/tags" Target="../tags/tag25.xml"/><Relationship Id="rId5" Type="http://schemas.openxmlformats.org/officeDocument/2006/relationships/image" Target="../media/image53.png"/><Relationship Id="rId4" Type="http://schemas.openxmlformats.org/officeDocument/2006/relationships/image" Target="../media/image39.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00.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9.xml"/><Relationship Id="rId5" Type="http://schemas.openxmlformats.org/officeDocument/2006/relationships/image" Target="../media/image53.png"/><Relationship Id="rId4" Type="http://schemas.openxmlformats.org/officeDocument/2006/relationships/image" Target="../media/image40.png"/></Relationships>
</file>

<file path=ppt/slideLayouts/_rels/slideLayout30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53.png"/><Relationship Id="rId1" Type="http://schemas.openxmlformats.org/officeDocument/2006/relationships/slideMaster" Target="../slideMasters/slideMaster9.xml"/><Relationship Id="rId5" Type="http://schemas.openxmlformats.org/officeDocument/2006/relationships/image" Target="../media/image40.png"/><Relationship Id="rId4" Type="http://schemas.openxmlformats.org/officeDocument/2006/relationships/image" Target="../media/image29.svg"/></Relationships>
</file>

<file path=ppt/slideLayouts/_rels/slideLayout30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53.png"/><Relationship Id="rId1" Type="http://schemas.openxmlformats.org/officeDocument/2006/relationships/slideMaster" Target="../slideMasters/slideMaster9.xml"/><Relationship Id="rId5" Type="http://schemas.openxmlformats.org/officeDocument/2006/relationships/image" Target="../media/image40.png"/><Relationship Id="rId4" Type="http://schemas.openxmlformats.org/officeDocument/2006/relationships/image" Target="../media/image29.svg"/></Relationships>
</file>

<file path=ppt/slideLayouts/_rels/slideLayout30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53.png"/><Relationship Id="rId1" Type="http://schemas.openxmlformats.org/officeDocument/2006/relationships/slideMaster" Target="../slideMasters/slideMaster9.xml"/><Relationship Id="rId5" Type="http://schemas.openxmlformats.org/officeDocument/2006/relationships/image" Target="../media/image40.png"/><Relationship Id="rId4" Type="http://schemas.openxmlformats.org/officeDocument/2006/relationships/image" Target="../media/image29.svg"/></Relationships>
</file>

<file path=ppt/slideLayouts/_rels/slideLayout304.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9.xml"/><Relationship Id="rId5" Type="http://schemas.openxmlformats.org/officeDocument/2006/relationships/image" Target="../media/image53.png"/><Relationship Id="rId4" Type="http://schemas.openxmlformats.org/officeDocument/2006/relationships/image" Target="../media/image40.png"/></Relationships>
</file>

<file path=ppt/slideLayouts/_rels/slideLayout30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53.png"/><Relationship Id="rId1" Type="http://schemas.openxmlformats.org/officeDocument/2006/relationships/slideMaster" Target="../slideMasters/slideMaster9.xml"/><Relationship Id="rId5" Type="http://schemas.openxmlformats.org/officeDocument/2006/relationships/image" Target="../media/image40.png"/><Relationship Id="rId4" Type="http://schemas.openxmlformats.org/officeDocument/2006/relationships/image" Target="../media/image29.svg"/></Relationships>
</file>

<file path=ppt/slideLayouts/_rels/slideLayout306.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9.xml"/><Relationship Id="rId5" Type="http://schemas.openxmlformats.org/officeDocument/2006/relationships/image" Target="../media/image53.png"/><Relationship Id="rId4" Type="http://schemas.openxmlformats.org/officeDocument/2006/relationships/image" Target="../media/image40.png"/></Relationships>
</file>

<file path=ppt/slideLayouts/_rels/slideLayout30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53.png"/><Relationship Id="rId1" Type="http://schemas.openxmlformats.org/officeDocument/2006/relationships/slideMaster" Target="../slideMasters/slideMaster9.xml"/><Relationship Id="rId5" Type="http://schemas.openxmlformats.org/officeDocument/2006/relationships/image" Target="../media/image40.png"/><Relationship Id="rId4" Type="http://schemas.openxmlformats.org/officeDocument/2006/relationships/image" Target="../media/image29.svg"/></Relationships>
</file>

<file path=ppt/slideLayouts/_rels/slideLayout308.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9.xml"/><Relationship Id="rId5" Type="http://schemas.openxmlformats.org/officeDocument/2006/relationships/image" Target="../media/image53.png"/><Relationship Id="rId4" Type="http://schemas.openxmlformats.org/officeDocument/2006/relationships/image" Target="../media/image41.png"/></Relationships>
</file>

<file path=ppt/slideLayouts/_rels/slideLayout309.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9.xml"/><Relationship Id="rId5" Type="http://schemas.openxmlformats.org/officeDocument/2006/relationships/image" Target="../media/image53.png"/><Relationship Id="rId4" Type="http://schemas.openxmlformats.org/officeDocument/2006/relationships/image" Target="../media/image41.png"/></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10.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9.xml"/><Relationship Id="rId5" Type="http://schemas.openxmlformats.org/officeDocument/2006/relationships/image" Target="../media/image53.png"/><Relationship Id="rId4" Type="http://schemas.openxmlformats.org/officeDocument/2006/relationships/image" Target="../media/image41.png"/></Relationships>
</file>

<file path=ppt/slideLayouts/_rels/slideLayout311.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9.xml"/><Relationship Id="rId5" Type="http://schemas.openxmlformats.org/officeDocument/2006/relationships/image" Target="../media/image53.png"/><Relationship Id="rId4" Type="http://schemas.openxmlformats.org/officeDocument/2006/relationships/image" Target="../media/image41.png"/></Relationships>
</file>

<file path=ppt/slideLayouts/_rels/slideLayout3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53.png"/><Relationship Id="rId1" Type="http://schemas.openxmlformats.org/officeDocument/2006/relationships/slideMaster" Target="../slideMasters/slideMaster9.xml"/><Relationship Id="rId5" Type="http://schemas.openxmlformats.org/officeDocument/2006/relationships/image" Target="../media/image41.png"/><Relationship Id="rId4" Type="http://schemas.openxmlformats.org/officeDocument/2006/relationships/image" Target="../media/image29.svg"/></Relationships>
</file>

<file path=ppt/slideLayouts/_rels/slideLayout3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53.png"/><Relationship Id="rId1" Type="http://schemas.openxmlformats.org/officeDocument/2006/relationships/slideMaster" Target="../slideMasters/slideMaster9.xml"/><Relationship Id="rId5" Type="http://schemas.openxmlformats.org/officeDocument/2006/relationships/image" Target="../media/image41.png"/><Relationship Id="rId4" Type="http://schemas.openxmlformats.org/officeDocument/2006/relationships/image" Target="../media/image29.svg"/></Relationships>
</file>

<file path=ppt/slideLayouts/_rels/slideLayout3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53.png"/><Relationship Id="rId1" Type="http://schemas.openxmlformats.org/officeDocument/2006/relationships/slideMaster" Target="../slideMasters/slideMaster9.xml"/><Relationship Id="rId5" Type="http://schemas.openxmlformats.org/officeDocument/2006/relationships/image" Target="../media/image41.png"/><Relationship Id="rId4" Type="http://schemas.openxmlformats.org/officeDocument/2006/relationships/image" Target="../media/image29.svg"/></Relationships>
</file>

<file path=ppt/slideLayouts/_rels/slideLayout3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53.png"/><Relationship Id="rId1" Type="http://schemas.openxmlformats.org/officeDocument/2006/relationships/slideMaster" Target="../slideMasters/slideMaster9.xml"/><Relationship Id="rId5" Type="http://schemas.openxmlformats.org/officeDocument/2006/relationships/image" Target="../media/image41.png"/><Relationship Id="rId4" Type="http://schemas.openxmlformats.org/officeDocument/2006/relationships/image" Target="../media/image29.svg"/></Relationships>
</file>

<file path=ppt/slideLayouts/_rels/slideLayout316.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9.xml"/><Relationship Id="rId5" Type="http://schemas.openxmlformats.org/officeDocument/2006/relationships/image" Target="../media/image53.png"/><Relationship Id="rId4" Type="http://schemas.openxmlformats.org/officeDocument/2006/relationships/image" Target="../media/image54.png"/></Relationships>
</file>

<file path=ppt/slideLayouts/_rels/slideLayout317.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9.xml"/><Relationship Id="rId5" Type="http://schemas.openxmlformats.org/officeDocument/2006/relationships/image" Target="../media/image53.png"/><Relationship Id="rId4" Type="http://schemas.openxmlformats.org/officeDocument/2006/relationships/image" Target="../media/image54.png"/></Relationships>
</file>

<file path=ppt/slideLayouts/_rels/slideLayout318.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9.xml"/><Relationship Id="rId5" Type="http://schemas.openxmlformats.org/officeDocument/2006/relationships/image" Target="../media/image53.png"/><Relationship Id="rId4" Type="http://schemas.openxmlformats.org/officeDocument/2006/relationships/image" Target="../media/image54.png"/></Relationships>
</file>

<file path=ppt/slideLayouts/_rels/slideLayout319.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9.xml"/><Relationship Id="rId5" Type="http://schemas.openxmlformats.org/officeDocument/2006/relationships/image" Target="../media/image53.png"/><Relationship Id="rId4" Type="http://schemas.openxmlformats.org/officeDocument/2006/relationships/image" Target="../media/image54.pn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20.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9.xml"/><Relationship Id="rId5" Type="http://schemas.openxmlformats.org/officeDocument/2006/relationships/image" Target="../media/image53.png"/><Relationship Id="rId4" Type="http://schemas.openxmlformats.org/officeDocument/2006/relationships/image" Target="../media/image54.png"/></Relationships>
</file>

<file path=ppt/slideLayouts/_rels/slideLayout321.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9.xml"/><Relationship Id="rId5" Type="http://schemas.openxmlformats.org/officeDocument/2006/relationships/image" Target="../media/image53.png"/><Relationship Id="rId4" Type="http://schemas.openxmlformats.org/officeDocument/2006/relationships/image" Target="../media/image54.png"/></Relationships>
</file>

<file path=ppt/slideLayouts/_rels/slideLayout322.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9.xml"/><Relationship Id="rId5" Type="http://schemas.openxmlformats.org/officeDocument/2006/relationships/image" Target="../media/image53.png"/><Relationship Id="rId4" Type="http://schemas.openxmlformats.org/officeDocument/2006/relationships/image" Target="../media/image54.png"/></Relationships>
</file>

<file path=ppt/slideLayouts/_rels/slideLayout323.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9.xml"/><Relationship Id="rId5" Type="http://schemas.openxmlformats.org/officeDocument/2006/relationships/image" Target="../media/image53.png"/><Relationship Id="rId4" Type="http://schemas.openxmlformats.org/officeDocument/2006/relationships/image" Target="../media/image54.png"/></Relationships>
</file>

<file path=ppt/slideLayouts/_rels/slideLayout32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Master" Target="../slideMasters/slideMaster9.xml"/></Relationships>
</file>

<file path=ppt/slideLayouts/_rels/slideLayout32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Master" Target="../slideMasters/slideMaster9.xml"/></Relationships>
</file>

<file path=ppt/slideLayouts/_rels/slideLayout32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Master" Target="../slideMasters/slideMaster9.xml"/></Relationships>
</file>

<file path=ppt/slideLayouts/_rels/slideLayout32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Master" Target="../slideMasters/slideMaster9.xml"/></Relationships>
</file>

<file path=ppt/slideLayouts/_rels/slideLayout32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Master" Target="../slideMasters/slideMaster9.xml"/></Relationships>
</file>

<file path=ppt/slideLayouts/_rels/slideLayout32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Master" Target="../slideMasters/slideMaster9.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3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Master" Target="../slideMasters/slideMaster9.xml"/></Relationships>
</file>

<file path=ppt/slideLayouts/_rels/slideLayout33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Master" Target="../slideMasters/slideMaster9.xml"/></Relationships>
</file>

<file path=ppt/slideLayouts/_rels/slideLayout33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Master" Target="../slideMasters/slideMaster9.xml"/></Relationships>
</file>

<file path=ppt/slideLayouts/_rels/slideLayout33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Master" Target="../slideMasters/slideMaster9.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52.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Master" Target="../slideMasters/slideMaster9.xml"/><Relationship Id="rId4" Type="http://schemas.openxmlformats.org/officeDocument/2006/relationships/image" Target="../media/image53.png"/></Relationships>
</file>

<file path=ppt/slideLayouts/_rels/slideLayout35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53.png"/><Relationship Id="rId1" Type="http://schemas.openxmlformats.org/officeDocument/2006/relationships/slideMaster" Target="../slideMasters/slideMaster9.xml"/><Relationship Id="rId4" Type="http://schemas.openxmlformats.org/officeDocument/2006/relationships/image" Target="../media/image47.svg"/></Relationships>
</file>

<file path=ppt/slideLayouts/_rels/slideLayout35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55.png"/><Relationship Id="rId1" Type="http://schemas.openxmlformats.org/officeDocument/2006/relationships/slideMaster" Target="../slideMasters/slideMaster9.xml"/><Relationship Id="rId4" Type="http://schemas.openxmlformats.org/officeDocument/2006/relationships/image" Target="../media/image49.svg"/></Relationships>
</file>

<file path=ppt/slideLayouts/_rels/slideLayout35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55.png"/><Relationship Id="rId1" Type="http://schemas.openxmlformats.org/officeDocument/2006/relationships/slideMaster" Target="../slideMasters/slideMaster9.xml"/><Relationship Id="rId4" Type="http://schemas.openxmlformats.org/officeDocument/2006/relationships/image" Target="../media/image49.svg"/></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5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9.xml"/></Relationships>
</file>

<file path=ppt/slideLayouts/_rels/slideLayout359.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9.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61.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10.xml"/></Relationships>
</file>

<file path=ppt/slideLayouts/_rels/slideLayout36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6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36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36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36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36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36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7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37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37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37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37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37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37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37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37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7.png"/><Relationship Id="rId1" Type="http://schemas.openxmlformats.org/officeDocument/2006/relationships/slideMaster" Target="../slideMasters/slideMaster10.xml"/><Relationship Id="rId4" Type="http://schemas.openxmlformats.org/officeDocument/2006/relationships/image" Target="../media/image57.svg"/></Relationships>
</file>

<file path=ppt/slideLayouts/_rels/slideLayout37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7.png"/><Relationship Id="rId1" Type="http://schemas.openxmlformats.org/officeDocument/2006/relationships/slideMaster" Target="../slideMasters/slideMaster10.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image" Target="../media/image57.svg"/></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8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38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8.jpeg"/><Relationship Id="rId1" Type="http://schemas.openxmlformats.org/officeDocument/2006/relationships/slideMaster" Target="../slideMasters/slideMaster10.xml"/><Relationship Id="rId4" Type="http://schemas.openxmlformats.org/officeDocument/2006/relationships/image" Target="../media/image41.png"/></Relationships>
</file>

<file path=ppt/slideLayouts/_rels/slideLayout382.xml.rels><?xml version="1.0" encoding="UTF-8" standalone="yes"?>
<Relationships xmlns="http://schemas.openxmlformats.org/package/2006/relationships"><Relationship Id="rId3" Type="http://schemas.openxmlformats.org/officeDocument/2006/relationships/image" Target="../media/image60.svg"/><Relationship Id="rId7" Type="http://schemas.openxmlformats.org/officeDocument/2006/relationships/image" Target="../media/image27.svg"/><Relationship Id="rId2" Type="http://schemas.openxmlformats.org/officeDocument/2006/relationships/image" Target="../media/image59.png"/><Relationship Id="rId1" Type="http://schemas.openxmlformats.org/officeDocument/2006/relationships/slideMaster" Target="../slideMasters/slideMaster10.xml"/><Relationship Id="rId6" Type="http://schemas.openxmlformats.org/officeDocument/2006/relationships/image" Target="../media/image26.png"/><Relationship Id="rId5" Type="http://schemas.openxmlformats.org/officeDocument/2006/relationships/image" Target="../media/image62.jpeg"/><Relationship Id="rId4" Type="http://schemas.openxmlformats.org/officeDocument/2006/relationships/image" Target="../media/image61.jpeg"/></Relationships>
</file>

<file path=ppt/slideLayouts/_rels/slideLayout383.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Master" Target="../slideMasters/slideMaster10.xml"/></Relationships>
</file>

<file path=ppt/slideLayouts/_rels/slideLayout384.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Master" Target="../slideMasters/slideMaster10.xml"/></Relationships>
</file>

<file path=ppt/slideLayouts/_rels/slideLayout38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10.xml"/></Relationships>
</file>

<file path=ppt/slideLayouts/_rels/slideLayout386.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24.png"/><Relationship Id="rId1" Type="http://schemas.openxmlformats.org/officeDocument/2006/relationships/slideMaster" Target="../slideMasters/slideMaster10.xml"/><Relationship Id="rId5" Type="http://schemas.openxmlformats.org/officeDocument/2006/relationships/image" Target="../media/image27.svg"/><Relationship Id="rId4" Type="http://schemas.openxmlformats.org/officeDocument/2006/relationships/image" Target="../media/image26.png"/></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8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5.png"/><Relationship Id="rId1" Type="http://schemas.openxmlformats.org/officeDocument/2006/relationships/slideMaster" Target="../slideMasters/slideMaster10.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9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17.png"/><Relationship Id="rId1" Type="http://schemas.openxmlformats.org/officeDocument/2006/relationships/slideMaster" Target="../slideMasters/slideMaster10.xml"/><Relationship Id="rId4" Type="http://schemas.openxmlformats.org/officeDocument/2006/relationships/image" Target="../media/image67.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Master" Target="../slideMasters/slideMaster2.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4.xml"/><Relationship Id="rId5" Type="http://schemas.openxmlformats.org/officeDocument/2006/relationships/image" Target="../media/image27.svg"/><Relationship Id="rId4" Type="http://schemas.openxmlformats.org/officeDocument/2006/relationships/image" Target="../media/image26.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EBBD446-C8EC-9140-9C8D-59B11C13C1B8}"/>
              </a:ext>
            </a:extLst>
          </p:cNvPr>
          <p:cNvSpPr/>
          <p:nvPr userDrawn="1"/>
        </p:nvSpPr>
        <p:spPr>
          <a:xfrm>
            <a:off x="-13447" y="-13447"/>
            <a:ext cx="12225866" cy="5194205"/>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9" name="Picture 8">
            <a:extLst>
              <a:ext uri="{FF2B5EF4-FFF2-40B4-BE49-F238E27FC236}">
                <a16:creationId xmlns:a16="http://schemas.microsoft.com/office/drawing/2014/main" id="{40077F22-7594-1544-8593-29DB45ED8CA9}"/>
              </a:ext>
            </a:extLst>
          </p:cNvPr>
          <p:cNvPicPr>
            <a:picLocks noChangeAspect="1"/>
          </p:cNvPicPr>
          <p:nvPr userDrawn="1"/>
        </p:nvPicPr>
        <p:blipFill rotWithShape="1">
          <a:blip r:embed="rId2"/>
          <a:srcRect l="27846" t="11753" r="22062" b="17738"/>
          <a:stretch/>
        </p:blipFill>
        <p:spPr>
          <a:xfrm>
            <a:off x="-36811" y="-13447"/>
            <a:ext cx="4334290" cy="6871447"/>
          </a:xfrm>
          <a:prstGeom prst="rect">
            <a:avLst/>
          </a:prstGeom>
        </p:spPr>
      </p:pic>
      <p:sp>
        <p:nvSpPr>
          <p:cNvPr id="2" name="Title 1">
            <a:extLst>
              <a:ext uri="{FF2B5EF4-FFF2-40B4-BE49-F238E27FC236}">
                <a16:creationId xmlns:a16="http://schemas.microsoft.com/office/drawing/2014/main" id="{A182252A-579C-F34A-B18C-625D4F224531}"/>
              </a:ext>
            </a:extLst>
          </p:cNvPr>
          <p:cNvSpPr>
            <a:spLocks noGrp="1"/>
          </p:cNvSpPr>
          <p:nvPr>
            <p:ph type="ctrTitle" hasCustomPrompt="1"/>
          </p:nvPr>
        </p:nvSpPr>
        <p:spPr>
          <a:xfrm>
            <a:off x="4668250" y="1122363"/>
            <a:ext cx="6336634" cy="2387600"/>
          </a:xfrm>
        </p:spPr>
        <p:txBody>
          <a:bodyPr anchor="b">
            <a:normAutofit/>
          </a:bodyPr>
          <a:lstStyle>
            <a:lvl1pPr algn="l">
              <a:defRPr sz="4800" b="1">
                <a:solidFill>
                  <a:schemeClr val="bg1"/>
                </a:solidFill>
                <a:latin typeface="Arial" panose="020B0604020202020204" pitchFamily="34" charset="0"/>
                <a:cs typeface="Arial" panose="020B0604020202020204" pitchFamily="34" charset="0"/>
              </a:defRPr>
            </a:lvl1pPr>
          </a:lstStyle>
          <a:p>
            <a:r>
              <a:rPr lang="en-US"/>
              <a:t>Click to add presentation title</a:t>
            </a:r>
          </a:p>
        </p:txBody>
      </p:sp>
      <p:sp>
        <p:nvSpPr>
          <p:cNvPr id="3" name="Subtitle 2">
            <a:extLst>
              <a:ext uri="{FF2B5EF4-FFF2-40B4-BE49-F238E27FC236}">
                <a16:creationId xmlns:a16="http://schemas.microsoft.com/office/drawing/2014/main" id="{A6E8A690-6552-FA47-A7EE-CD3FC8C1CC68}"/>
              </a:ext>
            </a:extLst>
          </p:cNvPr>
          <p:cNvSpPr>
            <a:spLocks noGrp="1"/>
          </p:cNvSpPr>
          <p:nvPr>
            <p:ph type="subTitle" idx="1" hasCustomPrompt="1"/>
          </p:nvPr>
        </p:nvSpPr>
        <p:spPr>
          <a:xfrm>
            <a:off x="4668249" y="3602038"/>
            <a:ext cx="6336633" cy="1467503"/>
          </a:xfrm>
        </p:spPr>
        <p:txBody>
          <a:bodyPr/>
          <a:lstStyle>
            <a:lvl1pPr marL="0" indent="0" algn="l">
              <a:buNone/>
              <a:defRPr sz="2400" b="1">
                <a:solidFill>
                  <a:srgbClr val="75B9E5"/>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presentation date</a:t>
            </a:r>
          </a:p>
        </p:txBody>
      </p:sp>
      <p:pic>
        <p:nvPicPr>
          <p:cNvPr id="8" name="Picture 7" descr="Text&#10;&#10;Description automatically generated">
            <a:extLst>
              <a:ext uri="{FF2B5EF4-FFF2-40B4-BE49-F238E27FC236}">
                <a16:creationId xmlns:a16="http://schemas.microsoft.com/office/drawing/2014/main" id="{9CDD3909-D3E1-DD4C-A6CF-E0372336CFFD}"/>
              </a:ext>
            </a:extLst>
          </p:cNvPr>
          <p:cNvPicPr>
            <a:picLocks noChangeAspect="1"/>
          </p:cNvPicPr>
          <p:nvPr userDrawn="1"/>
        </p:nvPicPr>
        <p:blipFill>
          <a:blip r:embed="rId3"/>
          <a:stretch>
            <a:fillRect/>
          </a:stretch>
        </p:blipFill>
        <p:spPr>
          <a:xfrm>
            <a:off x="4684293" y="5498875"/>
            <a:ext cx="3942349" cy="1054454"/>
          </a:xfrm>
          <a:prstGeom prst="rect">
            <a:avLst/>
          </a:prstGeom>
        </p:spPr>
      </p:pic>
    </p:spTree>
    <p:extLst>
      <p:ext uri="{BB962C8B-B14F-4D97-AF65-F5344CB8AC3E}">
        <p14:creationId xmlns:p14="http://schemas.microsoft.com/office/powerpoint/2010/main" val="2824516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4" name="TextBox 3">
            <a:extLst>
              <a:ext uri="{FF2B5EF4-FFF2-40B4-BE49-F238E27FC236}">
                <a16:creationId xmlns:a16="http://schemas.microsoft.com/office/drawing/2014/main" id="{6909E05D-687E-3F46-86BD-DDADF46D8958}"/>
              </a:ext>
            </a:extLst>
          </p:cNvPr>
          <p:cNvSpPr txBox="1"/>
          <p:nvPr userDrawn="1"/>
        </p:nvSpPr>
        <p:spPr>
          <a:xfrm>
            <a:off x="8615680" y="5171440"/>
            <a:ext cx="184731" cy="369332"/>
          </a:xfrm>
          <a:prstGeom prst="rect">
            <a:avLst/>
          </a:prstGeom>
          <a:noFill/>
        </p:spPr>
        <p:txBody>
          <a:bodyPr wrap="none" rtlCol="0">
            <a:spAutoFit/>
          </a:bodyPr>
          <a:lstStyle/>
          <a:p>
            <a:endParaRPr lang="en-US"/>
          </a:p>
        </p:txBody>
      </p:sp>
      <p:graphicFrame>
        <p:nvGraphicFramePr>
          <p:cNvPr id="3" name="Chart 2">
            <a:extLst>
              <a:ext uri="{FF2B5EF4-FFF2-40B4-BE49-F238E27FC236}">
                <a16:creationId xmlns:a16="http://schemas.microsoft.com/office/drawing/2014/main" id="{7DA66FE9-DE8D-F24B-9362-5A51CC98C3EC}"/>
              </a:ext>
            </a:extLst>
          </p:cNvPr>
          <p:cNvGraphicFramePr/>
          <p:nvPr userDrawn="1">
            <p:extLst>
              <p:ext uri="{D42A27DB-BD31-4B8C-83A1-F6EECF244321}">
                <p14:modId xmlns:p14="http://schemas.microsoft.com/office/powerpoint/2010/main" val="1172581387"/>
              </p:ext>
            </p:extLst>
          </p:nvPr>
        </p:nvGraphicFramePr>
        <p:xfrm>
          <a:off x="5992540" y="2170151"/>
          <a:ext cx="5361259" cy="3574173"/>
        </p:xfrm>
        <a:graphic>
          <a:graphicData uri="http://schemas.openxmlformats.org/drawingml/2006/chart">
            <c:chart xmlns:c="http://schemas.openxmlformats.org/drawingml/2006/chart" xmlns:r="http://schemas.openxmlformats.org/officeDocument/2006/relationships" r:id="rId3"/>
          </a:graphicData>
        </a:graphic>
      </p:graphicFrame>
      <p:sp>
        <p:nvSpPr>
          <p:cNvPr id="13" name="Content Placeholder 2">
            <a:extLst>
              <a:ext uri="{FF2B5EF4-FFF2-40B4-BE49-F238E27FC236}">
                <a16:creationId xmlns:a16="http://schemas.microsoft.com/office/drawing/2014/main" id="{3F3282A3-FC1F-F447-AC5A-ADF9F8B13CCD}"/>
              </a:ext>
            </a:extLst>
          </p:cNvPr>
          <p:cNvSpPr>
            <a:spLocks noGrp="1"/>
          </p:cNvSpPr>
          <p:nvPr>
            <p:ph sz="half" idx="1"/>
          </p:nvPr>
        </p:nvSpPr>
        <p:spPr>
          <a:xfrm>
            <a:off x="1183338" y="2421436"/>
            <a:ext cx="4675021" cy="3375217"/>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FDD13D03-EF4A-41B6-AB3C-29BBD17CC1D2}"/>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descr="Logo, company name&#10;&#10;Description automatically generated">
            <a:extLst>
              <a:ext uri="{FF2B5EF4-FFF2-40B4-BE49-F238E27FC236}">
                <a16:creationId xmlns:a16="http://schemas.microsoft.com/office/drawing/2014/main" id="{BBA8378C-8BA0-4ACA-9A91-6E2CBEE49241}"/>
              </a:ext>
            </a:extLst>
          </p:cNvPr>
          <p:cNvPicPr>
            <a:picLocks noChangeAspect="1"/>
          </p:cNvPicPr>
          <p:nvPr userDrawn="1"/>
        </p:nvPicPr>
        <p:blipFill rotWithShape="1">
          <a:blip r:embed="rId4"/>
          <a:srcRect l="15625" t="13043" r="18617" b="27247"/>
          <a:stretch/>
        </p:blipFill>
        <p:spPr>
          <a:xfrm rot="10800000" flipH="1">
            <a:off x="-7628" y="-6945"/>
            <a:ext cx="3161396" cy="1653417"/>
          </a:xfrm>
          <a:prstGeom prst="rect">
            <a:avLst/>
          </a:prstGeom>
        </p:spPr>
      </p:pic>
      <p:sp>
        <p:nvSpPr>
          <p:cNvPr id="15" name="Rectangle 14">
            <a:extLst>
              <a:ext uri="{FF2B5EF4-FFF2-40B4-BE49-F238E27FC236}">
                <a16:creationId xmlns:a16="http://schemas.microsoft.com/office/drawing/2014/main" id="{41A3D8B6-C776-49F6-A3AC-83CFD388ED48}"/>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1888491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D50DD2E-DF2D-FCEC-A3AA-67281975B9F8}"/>
              </a:ext>
            </a:extLst>
          </p:cNvPr>
          <p:cNvCxnSpPr>
            <a:cxnSpLocks/>
          </p:cNvCxnSpPr>
          <p:nvPr userDrawn="1"/>
        </p:nvCxnSpPr>
        <p:spPr>
          <a:xfrm>
            <a:off x="5652312" y="1080000"/>
            <a:ext cx="887377" cy="0"/>
          </a:xfrm>
          <a:prstGeom prst="line">
            <a:avLst/>
          </a:prstGeom>
          <a:noFill/>
          <a:ln w="19050" cap="flat" cmpd="sng" algn="ctr">
            <a:solidFill>
              <a:schemeClr val="accent4"/>
            </a:solidFill>
            <a:prstDash val="solid"/>
            <a:miter lim="800000"/>
          </a:ln>
          <a:effectLst/>
        </p:spPr>
      </p:cxnSp>
      <p:sp>
        <p:nvSpPr>
          <p:cNvPr id="4" name="Title 2">
            <a:extLst>
              <a:ext uri="{FF2B5EF4-FFF2-40B4-BE49-F238E27FC236}">
                <a16:creationId xmlns:a16="http://schemas.microsoft.com/office/drawing/2014/main" id="{4A10615A-8027-187E-E6D4-B4CF1DB29CAE}"/>
              </a:ext>
            </a:extLst>
          </p:cNvPr>
          <p:cNvSpPr>
            <a:spLocks noGrp="1"/>
          </p:cNvSpPr>
          <p:nvPr>
            <p:ph type="title"/>
          </p:nvPr>
        </p:nvSpPr>
        <p:spPr>
          <a:xfrm>
            <a:off x="3048" y="-1"/>
            <a:ext cx="12188952" cy="1080000"/>
          </a:xfrm>
        </p:spPr>
        <p:txBody>
          <a:bodyPr lIns="457200" tIns="0" rIns="457200" bIns="0"/>
          <a:lstStyle>
            <a:lvl1pPr>
              <a:defRPr sz="3000">
                <a:solidFill>
                  <a:schemeClr val="tx2"/>
                </a:solidFill>
              </a:defRPr>
            </a:lvl1pPr>
          </a:lstStyle>
          <a:p>
            <a:r>
              <a:rPr lang="en-US"/>
              <a:t>Click to edit Master title style</a:t>
            </a:r>
          </a:p>
        </p:txBody>
      </p:sp>
    </p:spTree>
    <p:extLst>
      <p:ext uri="{BB962C8B-B14F-4D97-AF65-F5344CB8AC3E}">
        <p14:creationId xmlns:p14="http://schemas.microsoft.com/office/powerpoint/2010/main" val="27727648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55">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pic>
        <p:nvPicPr>
          <p:cNvPr id="4" name="Picture 3" descr="PCC_2010logo.png">
            <a:extLst>
              <a:ext uri="{FF2B5EF4-FFF2-40B4-BE49-F238E27FC236}">
                <a16:creationId xmlns:a16="http://schemas.microsoft.com/office/drawing/2014/main" id="{69359C33-255D-67FE-E8FB-709C8648F89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466408" y="6502702"/>
            <a:ext cx="1440000" cy="173380"/>
          </a:xfrm>
          <a:prstGeom prst="rect">
            <a:avLst/>
          </a:prstGeom>
        </p:spPr>
      </p:pic>
    </p:spTree>
    <p:extLst>
      <p:ext uri="{BB962C8B-B14F-4D97-AF65-F5344CB8AC3E}">
        <p14:creationId xmlns:p14="http://schemas.microsoft.com/office/powerpoint/2010/main" val="118672935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
        <p:nvSpPr>
          <p:cNvPr id="3" name="Text Placeholder 8">
            <a:extLst>
              <a:ext uri="{FF2B5EF4-FFF2-40B4-BE49-F238E27FC236}">
                <a16:creationId xmlns:a16="http://schemas.microsoft.com/office/drawing/2014/main" id="{7B46B101-B9F6-4362-CC2F-5505B4E367C5}"/>
              </a:ext>
            </a:extLst>
          </p:cNvPr>
          <p:cNvSpPr>
            <a:spLocks noGrp="1"/>
          </p:cNvSpPr>
          <p:nvPr>
            <p:ph type="body" sz="quarter" idx="18"/>
          </p:nvPr>
        </p:nvSpPr>
        <p:spPr>
          <a:xfrm>
            <a:off x="6523750" y="1449388"/>
            <a:ext cx="4832350" cy="401638"/>
          </a:xfrm>
          <a:prstGeom prst="roundRect">
            <a:avLst>
              <a:gd name="adj" fmla="val 8694"/>
            </a:avLst>
          </a:prstGeom>
          <a:solidFill>
            <a:schemeClr val="bg1">
              <a:lumMod val="95000"/>
            </a:schemeClr>
          </a:solidFill>
        </p:spPr>
        <p:txBody>
          <a:bodyPr tIns="0" bIns="0" anchor="ctr" anchorCtr="0"/>
          <a:lstStyle>
            <a:lvl1pPr marL="0" indent="0" algn="ctr">
              <a:buFontTx/>
              <a:buNone/>
              <a:defRPr sz="2000">
                <a:solidFill>
                  <a:schemeClr val="tx1"/>
                </a:solidFill>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sp>
        <p:nvSpPr>
          <p:cNvPr id="4" name="Title 2">
            <a:extLst>
              <a:ext uri="{FF2B5EF4-FFF2-40B4-BE49-F238E27FC236}">
                <a16:creationId xmlns:a16="http://schemas.microsoft.com/office/drawing/2014/main" id="{35338FB2-AA55-5A4A-5FBB-0E6334230750}"/>
              </a:ext>
            </a:extLst>
          </p:cNvPr>
          <p:cNvSpPr>
            <a:spLocks noGrp="1"/>
          </p:cNvSpPr>
          <p:nvPr>
            <p:ph type="title"/>
          </p:nvPr>
        </p:nvSpPr>
        <p:spPr>
          <a:xfrm>
            <a:off x="3048" y="-1"/>
            <a:ext cx="12188952" cy="1080000"/>
          </a:xfrm>
        </p:spPr>
        <p:txBody>
          <a:bodyPr lIns="457200" tIns="0" rIns="457200" bIns="0"/>
          <a:lstStyle>
            <a:lvl1pPr>
              <a:defRPr sz="3000">
                <a:solidFill>
                  <a:schemeClr val="tx2"/>
                </a:solidFill>
              </a:defRPr>
            </a:lvl1pPr>
          </a:lstStyle>
          <a:p>
            <a:r>
              <a:rPr lang="en-US"/>
              <a:t>Click to edit Master title style</a:t>
            </a:r>
          </a:p>
        </p:txBody>
      </p:sp>
      <p:sp>
        <p:nvSpPr>
          <p:cNvPr id="10" name="Text Placeholder 8">
            <a:extLst>
              <a:ext uri="{FF2B5EF4-FFF2-40B4-BE49-F238E27FC236}">
                <a16:creationId xmlns:a16="http://schemas.microsoft.com/office/drawing/2014/main" id="{5BF6BA65-80F9-35E0-8A74-B2AC75650D03}"/>
              </a:ext>
            </a:extLst>
          </p:cNvPr>
          <p:cNvSpPr>
            <a:spLocks noGrp="1"/>
          </p:cNvSpPr>
          <p:nvPr>
            <p:ph type="body" sz="quarter" idx="13"/>
          </p:nvPr>
        </p:nvSpPr>
        <p:spPr>
          <a:xfrm>
            <a:off x="777875" y="1449388"/>
            <a:ext cx="4832350" cy="401638"/>
          </a:xfrm>
          <a:prstGeom prst="roundRect">
            <a:avLst>
              <a:gd name="adj" fmla="val 8694"/>
            </a:avLst>
          </a:prstGeom>
          <a:solidFill>
            <a:schemeClr val="bg1">
              <a:lumMod val="95000"/>
            </a:schemeClr>
          </a:solidFill>
        </p:spPr>
        <p:txBody>
          <a:bodyPr tIns="0" bIns="0" anchor="ctr" anchorCtr="0"/>
          <a:lstStyle>
            <a:lvl1pPr marL="0" indent="0" algn="ctr">
              <a:buFontTx/>
              <a:buNone/>
              <a:defRPr sz="2000">
                <a:solidFill>
                  <a:schemeClr val="tx1"/>
                </a:solidFill>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cxnSp>
        <p:nvCxnSpPr>
          <p:cNvPr id="11" name="Straight Connector 10">
            <a:extLst>
              <a:ext uri="{FF2B5EF4-FFF2-40B4-BE49-F238E27FC236}">
                <a16:creationId xmlns:a16="http://schemas.microsoft.com/office/drawing/2014/main" id="{5EBBEFB4-91E1-9454-E8E4-74F0C911E815}"/>
              </a:ext>
            </a:extLst>
          </p:cNvPr>
          <p:cNvCxnSpPr>
            <a:cxnSpLocks/>
          </p:cNvCxnSpPr>
          <p:nvPr userDrawn="1"/>
        </p:nvCxnSpPr>
        <p:spPr>
          <a:xfrm>
            <a:off x="6091767" y="1387834"/>
            <a:ext cx="0" cy="4918075"/>
          </a:xfrm>
          <a:prstGeom prst="line">
            <a:avLst/>
          </a:prstGeom>
          <a:noFill/>
          <a:ln w="6350" cap="flat" cmpd="sng" algn="ctr">
            <a:solidFill>
              <a:schemeClr val="bg1">
                <a:lumMod val="85000"/>
              </a:schemeClr>
            </a:solidFill>
            <a:prstDash val="solid"/>
            <a:miter lim="800000"/>
          </a:ln>
          <a:effectLst/>
        </p:spPr>
      </p:cxnSp>
      <p:cxnSp>
        <p:nvCxnSpPr>
          <p:cNvPr id="2" name="Straight Connector 1">
            <a:extLst>
              <a:ext uri="{FF2B5EF4-FFF2-40B4-BE49-F238E27FC236}">
                <a16:creationId xmlns:a16="http://schemas.microsoft.com/office/drawing/2014/main" id="{8910A68A-57D9-C26F-4E30-1EC7C18D91FB}"/>
              </a:ext>
            </a:extLst>
          </p:cNvPr>
          <p:cNvCxnSpPr>
            <a:cxnSpLocks/>
          </p:cNvCxnSpPr>
          <p:nvPr userDrawn="1"/>
        </p:nvCxnSpPr>
        <p:spPr>
          <a:xfrm>
            <a:off x="5652312" y="1080000"/>
            <a:ext cx="887377" cy="0"/>
          </a:xfrm>
          <a:prstGeom prst="line">
            <a:avLst/>
          </a:prstGeom>
          <a:noFill/>
          <a:ln w="19050" cap="flat" cmpd="sng" algn="ctr">
            <a:solidFill>
              <a:schemeClr val="accent4"/>
            </a:solidFill>
            <a:prstDash val="solid"/>
            <a:miter lim="800000"/>
          </a:ln>
          <a:effectLst/>
        </p:spPr>
      </p:cxnSp>
      <p:sp>
        <p:nvSpPr>
          <p:cNvPr id="9" name="Text Placeholder 6">
            <a:extLst>
              <a:ext uri="{FF2B5EF4-FFF2-40B4-BE49-F238E27FC236}">
                <a16:creationId xmlns:a16="http://schemas.microsoft.com/office/drawing/2014/main" id="{949E5B81-075B-7800-C72F-540C475C4825}"/>
              </a:ext>
            </a:extLst>
          </p:cNvPr>
          <p:cNvSpPr>
            <a:spLocks noGrp="1"/>
          </p:cNvSpPr>
          <p:nvPr>
            <p:ph type="body" sz="quarter" idx="16"/>
          </p:nvPr>
        </p:nvSpPr>
        <p:spPr>
          <a:xfrm>
            <a:off x="779341" y="1878030"/>
            <a:ext cx="4840624" cy="4491948"/>
          </a:xfrm>
        </p:spPr>
        <p:txBody>
          <a:bodyPr tIns="251999"/>
          <a:lstStyle>
            <a:lvl1pPr marL="342900" indent="-342900">
              <a:buFont typeface="Arial" panose="020B0604020202020204" pitchFamily="34" charset="0"/>
              <a:buChar char="•"/>
              <a:defRPr sz="2200">
                <a:latin typeface="+mj-lt"/>
              </a:defRPr>
            </a:lvl1pPr>
            <a:lvl2pPr marL="582613" indent="-214313">
              <a:tabLst/>
              <a:defRPr sz="2000">
                <a:latin typeface="+mj-lt"/>
              </a:defRPr>
            </a:lvl2pPr>
            <a:lvl3pPr marL="1023938" indent="-225425">
              <a:tabLst/>
              <a:defRPr sz="1800">
                <a:latin typeface="+mj-lt"/>
              </a:defRPr>
            </a:lvl3pPr>
            <a:lvl4pPr marL="1381125" indent="-234950">
              <a:tabLst/>
              <a:defRPr sz="1600">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6">
            <a:extLst>
              <a:ext uri="{FF2B5EF4-FFF2-40B4-BE49-F238E27FC236}">
                <a16:creationId xmlns:a16="http://schemas.microsoft.com/office/drawing/2014/main" id="{BEC4495E-8537-537C-BEED-828A89E2CD63}"/>
              </a:ext>
            </a:extLst>
          </p:cNvPr>
          <p:cNvSpPr>
            <a:spLocks noGrp="1"/>
          </p:cNvSpPr>
          <p:nvPr>
            <p:ph type="body" sz="quarter" idx="17"/>
          </p:nvPr>
        </p:nvSpPr>
        <p:spPr>
          <a:xfrm>
            <a:off x="6522378" y="1878030"/>
            <a:ext cx="4840624" cy="4491948"/>
          </a:xfrm>
        </p:spPr>
        <p:txBody>
          <a:bodyPr tIns="251999"/>
          <a:lstStyle>
            <a:lvl1pPr marL="342900" indent="-342900">
              <a:buFont typeface="Arial" panose="020B0604020202020204" pitchFamily="34" charset="0"/>
              <a:buChar char="•"/>
              <a:defRPr sz="2200">
                <a:latin typeface="+mj-lt"/>
              </a:defRPr>
            </a:lvl1pPr>
            <a:lvl2pPr marL="582613" indent="-214313">
              <a:tabLst/>
              <a:defRPr sz="2000">
                <a:latin typeface="+mj-lt"/>
              </a:defRPr>
            </a:lvl2pPr>
            <a:lvl3pPr marL="1023938" indent="-225425">
              <a:tabLst/>
              <a:defRPr sz="1800">
                <a:latin typeface="+mj-lt"/>
              </a:defRPr>
            </a:lvl3pPr>
            <a:lvl4pPr marL="1381125" indent="-234950">
              <a:tabLst/>
              <a:defRPr sz="1600">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PCC_2010logo.png">
            <a:extLst>
              <a:ext uri="{FF2B5EF4-FFF2-40B4-BE49-F238E27FC236}">
                <a16:creationId xmlns:a16="http://schemas.microsoft.com/office/drawing/2014/main" id="{79456BF5-839A-D2BB-F1EC-97935213352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466408" y="6502702"/>
            <a:ext cx="1440000" cy="173380"/>
          </a:xfrm>
          <a:prstGeom prst="rect">
            <a:avLst/>
          </a:prstGeom>
        </p:spPr>
      </p:pic>
    </p:spTree>
    <p:extLst>
      <p:ext uri="{BB962C8B-B14F-4D97-AF65-F5344CB8AC3E}">
        <p14:creationId xmlns:p14="http://schemas.microsoft.com/office/powerpoint/2010/main" val="319701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913">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95_Custom Layout">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FD874B6-F4FF-F0BC-6E69-910B144E7FDC}"/>
              </a:ext>
            </a:extLst>
          </p:cNvPr>
          <p:cNvGrpSpPr/>
          <p:nvPr userDrawn="1"/>
        </p:nvGrpSpPr>
        <p:grpSpPr>
          <a:xfrm>
            <a:off x="6369978" y="-1351850"/>
            <a:ext cx="10646636" cy="9609826"/>
            <a:chOff x="6369978" y="-1351850"/>
            <a:chExt cx="10646636" cy="9609826"/>
          </a:xfrm>
        </p:grpSpPr>
        <p:sp>
          <p:nvSpPr>
            <p:cNvPr id="15" name="Oval 14">
              <a:extLst>
                <a:ext uri="{FF2B5EF4-FFF2-40B4-BE49-F238E27FC236}">
                  <a16:creationId xmlns:a16="http://schemas.microsoft.com/office/drawing/2014/main" id="{3725A277-33B1-44AE-8B0D-68AABC1D93D0}"/>
                </a:ext>
              </a:extLst>
            </p:cNvPr>
            <p:cNvSpPr>
              <a:spLocks noChangeAspect="1"/>
            </p:cNvSpPr>
            <p:nvPr userDrawn="1"/>
          </p:nvSpPr>
          <p:spPr>
            <a:xfrm>
              <a:off x="7406788" y="-1351850"/>
              <a:ext cx="9609826" cy="9609826"/>
            </a:xfrm>
            <a:prstGeom prst="ellipse">
              <a:avLst/>
            </a:prstGeom>
            <a:noFill/>
            <a:ln w="1905000">
              <a:gradFill>
                <a:gsLst>
                  <a:gs pos="20000">
                    <a:schemeClr val="accent2"/>
                  </a:gs>
                  <a:gs pos="50000">
                    <a:schemeClr val="accent3"/>
                  </a:gs>
                  <a:gs pos="80000">
                    <a:schemeClr val="accent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a:extLst>
                <a:ext uri="{FF2B5EF4-FFF2-40B4-BE49-F238E27FC236}">
                  <a16:creationId xmlns:a16="http://schemas.microsoft.com/office/drawing/2014/main" id="{10539F99-5940-B228-8E72-289FCFFDD12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3048" r="12510"/>
            <a:stretch/>
          </p:blipFill>
          <p:spPr>
            <a:xfrm>
              <a:off x="6369978" y="-71614"/>
              <a:ext cx="4387065" cy="7164951"/>
            </a:xfrm>
            <a:prstGeom prst="rect">
              <a:avLst/>
            </a:prstGeom>
          </p:spPr>
        </p:pic>
      </p:grpSp>
      <p:sp>
        <p:nvSpPr>
          <p:cNvPr id="21" name="Subtitle 2">
            <a:extLst>
              <a:ext uri="{FF2B5EF4-FFF2-40B4-BE49-F238E27FC236}">
                <a16:creationId xmlns:a16="http://schemas.microsoft.com/office/drawing/2014/main" id="{92383BDE-92A3-31F7-D9C9-AAF952FEF93A}"/>
              </a:ext>
            </a:extLst>
          </p:cNvPr>
          <p:cNvSpPr>
            <a:spLocks noGrp="1"/>
          </p:cNvSpPr>
          <p:nvPr userDrawn="1">
            <p:ph type="subTitle" idx="1"/>
          </p:nvPr>
        </p:nvSpPr>
        <p:spPr>
          <a:xfrm>
            <a:off x="685799" y="3533434"/>
            <a:ext cx="5642811" cy="1717676"/>
          </a:xfrm>
        </p:spPr>
        <p:txBody>
          <a:bodyPr lIns="0" rIns="0"/>
          <a:lstStyle>
            <a:lvl1pPr marL="0" indent="0" algn="l">
              <a:spcBef>
                <a:spcPts val="0"/>
              </a:spcBef>
              <a:buNone/>
              <a:defRPr sz="240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2" name="Text Placeholder 5">
            <a:extLst>
              <a:ext uri="{FF2B5EF4-FFF2-40B4-BE49-F238E27FC236}">
                <a16:creationId xmlns:a16="http://schemas.microsoft.com/office/drawing/2014/main" id="{E09D3171-5FEA-C08E-3110-CB4253B4452E}"/>
              </a:ext>
            </a:extLst>
          </p:cNvPr>
          <p:cNvSpPr>
            <a:spLocks noGrp="1"/>
          </p:cNvSpPr>
          <p:nvPr userDrawn="1">
            <p:ph type="body" sz="quarter" idx="16" hasCustomPrompt="1"/>
          </p:nvPr>
        </p:nvSpPr>
        <p:spPr>
          <a:xfrm>
            <a:off x="691495" y="1007390"/>
            <a:ext cx="5613052" cy="2465719"/>
          </a:xfrm>
          <a:noFill/>
        </p:spPr>
        <p:txBody>
          <a:bodyPr lIns="0" tIns="0" rIns="0" bIns="274320" anchor="b" anchorCtr="0">
            <a:noAutofit/>
          </a:bodyPr>
          <a:lstStyle>
            <a:lvl1pPr marL="0" marR="0" indent="0" algn="l" defTabSz="914377" rtl="0" eaLnBrk="1" fontAlgn="auto" latinLnBrk="0" hangingPunct="1">
              <a:lnSpc>
                <a:spcPct val="90000"/>
              </a:lnSpc>
              <a:spcBef>
                <a:spcPts val="0"/>
              </a:spcBef>
              <a:spcAft>
                <a:spcPts val="0"/>
              </a:spcAft>
              <a:buClr>
                <a:schemeClr val="accent3"/>
              </a:buClr>
              <a:buSzTx/>
              <a:buFont typeface="Arial" panose="020B0604020202020204" pitchFamily="34" charset="0"/>
              <a:buNone/>
              <a:tabLst/>
              <a:defRPr sz="4400" baseline="0">
                <a:solidFill>
                  <a:schemeClr val="tx1"/>
                </a:solidFill>
                <a:latin typeface="+mj-lt"/>
              </a:defRPr>
            </a:lvl1pPr>
          </a:lstStyle>
          <a:p>
            <a:pPr marL="0" marR="0" lvl="0" indent="0" algn="l" defTabSz="914377" rtl="0" eaLnBrk="1" fontAlgn="auto" latinLnBrk="0" hangingPunct="1">
              <a:lnSpc>
                <a:spcPct val="90000"/>
              </a:lnSpc>
              <a:spcBef>
                <a:spcPts val="0"/>
              </a:spcBef>
              <a:spcAft>
                <a:spcPts val="0"/>
              </a:spcAft>
              <a:buClr>
                <a:schemeClr val="accent3"/>
              </a:buClr>
              <a:buSzTx/>
              <a:buFont typeface="Arial" panose="020B0604020202020204" pitchFamily="34" charset="0"/>
              <a:buNone/>
              <a:tabLst/>
              <a:defRPr/>
            </a:pPr>
            <a:r>
              <a:rPr lang="en-US"/>
              <a:t>Click to add title text</a:t>
            </a:r>
          </a:p>
        </p:txBody>
      </p:sp>
      <p:cxnSp>
        <p:nvCxnSpPr>
          <p:cNvPr id="14" name="Straight Connector 13">
            <a:extLst>
              <a:ext uri="{FF2B5EF4-FFF2-40B4-BE49-F238E27FC236}">
                <a16:creationId xmlns:a16="http://schemas.microsoft.com/office/drawing/2014/main" id="{235D4EE4-79AD-982B-4532-6D4A91F7C653}"/>
              </a:ext>
            </a:extLst>
          </p:cNvPr>
          <p:cNvCxnSpPr>
            <a:cxnSpLocks/>
          </p:cNvCxnSpPr>
          <p:nvPr userDrawn="1"/>
        </p:nvCxnSpPr>
        <p:spPr>
          <a:xfrm>
            <a:off x="684478" y="3497753"/>
            <a:ext cx="576000" cy="0"/>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4" name="Graphic 3">
            <a:extLst>
              <a:ext uri="{FF2B5EF4-FFF2-40B4-BE49-F238E27FC236}">
                <a16:creationId xmlns:a16="http://schemas.microsoft.com/office/drawing/2014/main" id="{FB5ACC25-A118-B42D-06C5-6F2917DB2F50}"/>
              </a:ext>
            </a:extLst>
          </p:cNvPr>
          <p:cNvPicPr>
            <a:picLocks noChangeAspect="1"/>
          </p:cNvPicPr>
          <p:nvPr userDrawn="1"/>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85800" y="6035552"/>
            <a:ext cx="2141549" cy="295986"/>
          </a:xfrm>
          <a:prstGeom prst="rect">
            <a:avLst/>
          </a:prstGeom>
        </p:spPr>
      </p:pic>
      <p:sp>
        <p:nvSpPr>
          <p:cNvPr id="3" name="Picture Placeholder 2">
            <a:extLst>
              <a:ext uri="{FF2B5EF4-FFF2-40B4-BE49-F238E27FC236}">
                <a16:creationId xmlns:a16="http://schemas.microsoft.com/office/drawing/2014/main" id="{0E9EA665-7785-6AAC-2136-E28D1DECE869}"/>
              </a:ext>
            </a:extLst>
          </p:cNvPr>
          <p:cNvSpPr>
            <a:spLocks noGrp="1" noChangeAspect="1"/>
          </p:cNvSpPr>
          <p:nvPr userDrawn="1">
            <p:ph type="pic" sz="quarter" idx="17"/>
          </p:nvPr>
        </p:nvSpPr>
        <p:spPr>
          <a:xfrm>
            <a:off x="8329863" y="-433137"/>
            <a:ext cx="7772400" cy="7772400"/>
          </a:xfrm>
          <a:prstGeom prst="ellipse">
            <a:avLst/>
          </a:prstGeom>
          <a:solidFill>
            <a:schemeClr val="bg2"/>
          </a:solidFill>
          <a:ln w="127000">
            <a:solidFill>
              <a:schemeClr val="bg1"/>
            </a:solidFill>
          </a:ln>
        </p:spPr>
        <p:txBody>
          <a:bodyPr/>
          <a:lstStyle/>
          <a:p>
            <a:endParaRPr lang="en-US"/>
          </a:p>
        </p:txBody>
      </p:sp>
    </p:spTree>
    <p:extLst>
      <p:ext uri="{BB962C8B-B14F-4D97-AF65-F5344CB8AC3E}">
        <p14:creationId xmlns:p14="http://schemas.microsoft.com/office/powerpoint/2010/main" val="2640603868"/>
      </p:ext>
    </p:extLst>
  </p:cSld>
  <p:clrMapOvr>
    <a:masterClrMapping/>
  </p:clrMapOvr>
  <p:extLst>
    <p:ext uri="{DCECCB84-F9BA-43D5-87BE-67443E8EF086}">
      <p15:sldGuideLst xmlns:p15="http://schemas.microsoft.com/office/powerpoint/2012/main">
        <p15:guide id="1" orient="horz" pos="3072">
          <p15:clr>
            <a:srgbClr val="FBAE40"/>
          </p15:clr>
        </p15:guide>
        <p15:guide id="2" pos="3768">
          <p15:clr>
            <a:srgbClr val="FBAE40"/>
          </p15:clr>
        </p15:guide>
        <p15:guide id="3" orient="horz" pos="2160">
          <p15:clr>
            <a:srgbClr val="FBAE40"/>
          </p15:clr>
        </p15:guide>
        <p15:guide id="4" pos="432">
          <p15:clr>
            <a:srgbClr val="FBAE40"/>
          </p15:clr>
        </p15:guide>
        <p15:guide id="5" orient="horz" pos="1152">
          <p15:clr>
            <a:srgbClr val="FBAE40"/>
          </p15:clr>
        </p15:guide>
        <p15:guide id="6" pos="7680">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5_Content with Capti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DE6D80-8067-6B0B-2A11-C84A400AAA51}"/>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4AFA572F-E1D0-B173-8CD6-72127975716B}"/>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272" r="3973"/>
          <a:stretch/>
        </p:blipFill>
        <p:spPr>
          <a:xfrm>
            <a:off x="-162232" y="-153476"/>
            <a:ext cx="12393567" cy="7164951"/>
          </a:xfrm>
          <a:prstGeom prst="rect">
            <a:avLst/>
          </a:prstGeom>
        </p:spPr>
      </p:pic>
      <p:sp>
        <p:nvSpPr>
          <p:cNvPr id="4" name="Rectangle 3">
            <a:extLst>
              <a:ext uri="{FF2B5EF4-FFF2-40B4-BE49-F238E27FC236}">
                <a16:creationId xmlns:a16="http://schemas.microsoft.com/office/drawing/2014/main" id="{65E25489-74DE-15BA-F120-32F755A6FFB9}"/>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9">
            <a:extLst>
              <a:ext uri="{FF2B5EF4-FFF2-40B4-BE49-F238E27FC236}">
                <a16:creationId xmlns:a16="http://schemas.microsoft.com/office/drawing/2014/main" id="{4EB5A2A7-6951-C947-BA0C-43E23F72DC13}"/>
              </a:ext>
            </a:extLst>
          </p:cNvPr>
          <p:cNvSpPr>
            <a:spLocks noGrp="1"/>
          </p:cNvSpPr>
          <p:nvPr>
            <p:ph type="body" sz="quarter" idx="10" hasCustomPrompt="1"/>
          </p:nvPr>
        </p:nvSpPr>
        <p:spPr>
          <a:xfrm>
            <a:off x="449705" y="434715"/>
            <a:ext cx="11302583" cy="5996065"/>
          </a:xfrm>
        </p:spPr>
        <p:txBody>
          <a:bodyPr tIns="0" bIns="0" anchor="ctr">
            <a:noAutofit/>
          </a:bodyPr>
          <a:lstStyle>
            <a:lvl1pPr marL="0" indent="0" algn="ctr">
              <a:spcBef>
                <a:spcPts val="0"/>
              </a:spcBef>
              <a:buNone/>
              <a:defRPr sz="4000" baseline="0">
                <a:solidFill>
                  <a:schemeClr val="tx1"/>
                </a:solidFill>
                <a:latin typeface="+mj-lt"/>
              </a:defRPr>
            </a:lvl1pPr>
          </a:lstStyle>
          <a:p>
            <a:pPr lvl="0"/>
            <a:r>
              <a:rPr lang="en-US"/>
              <a:t>Title/Section Slide</a:t>
            </a:r>
          </a:p>
        </p:txBody>
      </p:sp>
    </p:spTree>
    <p:extLst>
      <p:ext uri="{BB962C8B-B14F-4D97-AF65-F5344CB8AC3E}">
        <p14:creationId xmlns:p14="http://schemas.microsoft.com/office/powerpoint/2010/main" val="176652607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Blank" userDrawn="1">
  <p:cSld name="Blank">
    <p:spTree>
      <p:nvGrpSpPr>
        <p:cNvPr id="1" name="Shape 165"/>
        <p:cNvGrpSpPr/>
        <p:nvPr/>
      </p:nvGrpSpPr>
      <p:grpSpPr>
        <a:xfrm>
          <a:off x="0" y="0"/>
          <a:ext cx="0" cy="0"/>
          <a:chOff x="0" y="0"/>
          <a:chExt cx="0" cy="0"/>
        </a:xfrm>
      </p:grpSpPr>
      <p:sp>
        <p:nvSpPr>
          <p:cNvPr id="11" name="Pentagon 10">
            <a:extLst>
              <a:ext uri="{FF2B5EF4-FFF2-40B4-BE49-F238E27FC236}">
                <a16:creationId xmlns:a16="http://schemas.microsoft.com/office/drawing/2014/main" id="{BA1A133B-602E-684C-A4B8-4A669CECC471}"/>
              </a:ext>
            </a:extLst>
          </p:cNvPr>
          <p:cNvSpPr/>
          <p:nvPr userDrawn="1"/>
        </p:nvSpPr>
        <p:spPr>
          <a:xfrm>
            <a:off x="1" y="-5763"/>
            <a:ext cx="4466762" cy="687319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7AB6F"/>
              </a:solidFill>
            </a:endParaRPr>
          </a:p>
        </p:txBody>
      </p:sp>
      <p:pic>
        <p:nvPicPr>
          <p:cNvPr id="4" name="Graphic 3">
            <a:extLst>
              <a:ext uri="{FF2B5EF4-FFF2-40B4-BE49-F238E27FC236}">
                <a16:creationId xmlns:a16="http://schemas.microsoft.com/office/drawing/2014/main" id="{2A851FCD-C045-B125-8319-3FA43B939617}"/>
              </a:ext>
            </a:extLst>
          </p:cNvPr>
          <p:cNvPicPr>
            <a:picLocks noChangeAspect="1"/>
          </p:cNvPicPr>
          <p:nvPr userDrawn="1"/>
        </p:nvPicPr>
        <p:blipFill rotWithShape="1">
          <a:blip r:embed="rId2">
            <a:alphaModFix amt="60000"/>
            <a:extLst>
              <a:ext uri="{96DAC541-7B7A-43D3-8B79-37D633B846F1}">
                <asvg:svgBlip xmlns:asvg="http://schemas.microsoft.com/office/drawing/2016/SVG/main" r:embed="rId3"/>
              </a:ext>
            </a:extLst>
          </a:blip>
          <a:srcRect r="61925"/>
          <a:stretch/>
        </p:blipFill>
        <p:spPr>
          <a:xfrm>
            <a:off x="-14288" y="-132732"/>
            <a:ext cx="4849813" cy="7164951"/>
          </a:xfrm>
          <a:prstGeom prst="rect">
            <a:avLst/>
          </a:prstGeom>
        </p:spPr>
      </p:pic>
      <p:sp>
        <p:nvSpPr>
          <p:cNvPr id="8" name="Pentagon 7">
            <a:extLst>
              <a:ext uri="{FF2B5EF4-FFF2-40B4-BE49-F238E27FC236}">
                <a16:creationId xmlns:a16="http://schemas.microsoft.com/office/drawing/2014/main" id="{C540B83F-3F73-779D-B233-55511BC0104C}"/>
              </a:ext>
            </a:extLst>
          </p:cNvPr>
          <p:cNvSpPr/>
          <p:nvPr userDrawn="1"/>
        </p:nvSpPr>
        <p:spPr>
          <a:xfrm>
            <a:off x="4465853" y="-5763"/>
            <a:ext cx="308720" cy="687319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7AB6F"/>
              </a:solidFill>
            </a:endParaRPr>
          </a:p>
        </p:txBody>
      </p:sp>
      <p:sp>
        <p:nvSpPr>
          <p:cNvPr id="9" name="Text Placeholder 13">
            <a:extLst>
              <a:ext uri="{FF2B5EF4-FFF2-40B4-BE49-F238E27FC236}">
                <a16:creationId xmlns:a16="http://schemas.microsoft.com/office/drawing/2014/main" id="{076BC253-9AB3-6D1B-16E0-F9D64588C3D5}"/>
              </a:ext>
            </a:extLst>
          </p:cNvPr>
          <p:cNvSpPr>
            <a:spLocks noGrp="1"/>
          </p:cNvSpPr>
          <p:nvPr>
            <p:ph type="body" sz="quarter" idx="11"/>
          </p:nvPr>
        </p:nvSpPr>
        <p:spPr>
          <a:xfrm>
            <a:off x="0" y="2410904"/>
            <a:ext cx="4471076" cy="2036191"/>
          </a:xfrm>
        </p:spPr>
        <p:txBody>
          <a:bodyPr lIns="457200" tIns="0" rIns="457200" bIns="0" anchor="ctr" anchorCtr="0">
            <a:noAutofit/>
          </a:bodyPr>
          <a:lstStyle>
            <a:lvl1pPr marL="0" indent="0" algn="ctr">
              <a:spcBef>
                <a:spcPts val="0"/>
              </a:spcBef>
              <a:spcAft>
                <a:spcPts val="0"/>
              </a:spcAft>
              <a:buClr>
                <a:schemeClr val="accent1"/>
              </a:buClr>
              <a:buNone/>
              <a:defRPr sz="3600">
                <a:solidFill>
                  <a:schemeClr val="bg1"/>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p:txBody>
      </p:sp>
      <p:pic>
        <p:nvPicPr>
          <p:cNvPr id="5" name="Picture 4" descr="PCC_2010logo.png">
            <a:extLst>
              <a:ext uri="{FF2B5EF4-FFF2-40B4-BE49-F238E27FC236}">
                <a16:creationId xmlns:a16="http://schemas.microsoft.com/office/drawing/2014/main" id="{E1EAF5AA-1883-A6B0-32F3-90B5D735EA79}"/>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0466408" y="6502702"/>
            <a:ext cx="1440000" cy="173380"/>
          </a:xfrm>
          <a:prstGeom prst="rect">
            <a:avLst/>
          </a:prstGeom>
        </p:spPr>
      </p:pic>
      <p:sp>
        <p:nvSpPr>
          <p:cNvPr id="6" name="Text Placeholder 6">
            <a:extLst>
              <a:ext uri="{FF2B5EF4-FFF2-40B4-BE49-F238E27FC236}">
                <a16:creationId xmlns:a16="http://schemas.microsoft.com/office/drawing/2014/main" id="{C9AFBC70-1C54-F10D-A050-194AE00A71C2}"/>
              </a:ext>
            </a:extLst>
          </p:cNvPr>
          <p:cNvSpPr>
            <a:spLocks noGrp="1"/>
          </p:cNvSpPr>
          <p:nvPr>
            <p:ph type="body" sz="quarter" idx="17"/>
          </p:nvPr>
        </p:nvSpPr>
        <p:spPr>
          <a:xfrm>
            <a:off x="5156128" y="419748"/>
            <a:ext cx="6556568" cy="5988031"/>
          </a:xfrm>
        </p:spPr>
        <p:txBody>
          <a:bodyPr tIns="251999"/>
          <a:lstStyle>
            <a:lvl1pPr marL="228600" indent="-228600">
              <a:buFont typeface="Arial" panose="020B0604020202020204" pitchFamily="34" charset="0"/>
              <a:buChar char="•"/>
              <a:tabLst/>
              <a:defRPr>
                <a:latin typeface="+mj-lt"/>
              </a:defRPr>
            </a:lvl1pPr>
            <a:lvl2pPr marL="582613" indent="-214313">
              <a:tabLst/>
              <a:defRPr>
                <a:latin typeface="+mj-lt"/>
              </a:defRPr>
            </a:lvl2pPr>
            <a:lvl3pPr marL="1023938" indent="-225425">
              <a:tabLst/>
              <a:defRPr>
                <a:latin typeface="+mj-lt"/>
              </a:defRPr>
            </a:lvl3pPr>
            <a:lvl4pPr marL="1381125" indent="-234950">
              <a:tabLst/>
              <a:defRPr>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6072679"/>
      </p:ext>
    </p:extLst>
  </p:cSld>
  <p:clrMapOvr>
    <a:masterClrMapping/>
  </p:clrMapOvr>
  <p:extLst>
    <p:ext uri="{DCECCB84-F9BA-43D5-87BE-67443E8EF086}">
      <p15:sldGuideLst xmlns:p15="http://schemas.microsoft.com/office/powerpoint/2012/main">
        <p15:guide id="1" orient="horz" pos="2592">
          <p15:clr>
            <a:srgbClr val="FBAE40"/>
          </p15:clr>
        </p15:guide>
        <p15:guide id="2" pos="3296">
          <p15:clr>
            <a:srgbClr val="FBAE40"/>
          </p15:clr>
        </p15:guide>
        <p15:guide id="3" pos="3046">
          <p15:clr>
            <a:srgbClr val="FBAE40"/>
          </p15:clr>
        </p15:guide>
        <p15:guide id="4" orient="horz" pos="2160">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27_Custom Layout">
    <p:spTree>
      <p:nvGrpSpPr>
        <p:cNvPr id="1" name=""/>
        <p:cNvGrpSpPr/>
        <p:nvPr/>
      </p:nvGrpSpPr>
      <p:grpSpPr>
        <a:xfrm>
          <a:off x="0" y="0"/>
          <a:ext cx="0" cy="0"/>
          <a:chOff x="0" y="0"/>
          <a:chExt cx="0" cy="0"/>
        </a:xfrm>
      </p:grpSpPr>
      <p:sp>
        <p:nvSpPr>
          <p:cNvPr id="14" name="Text Placeholder 17">
            <a:extLst>
              <a:ext uri="{FF2B5EF4-FFF2-40B4-BE49-F238E27FC236}">
                <a16:creationId xmlns:a16="http://schemas.microsoft.com/office/drawing/2014/main" id="{644139AD-90DC-90C9-094D-E0ADE4A47A55}"/>
              </a:ext>
            </a:extLst>
          </p:cNvPr>
          <p:cNvSpPr>
            <a:spLocks noGrp="1"/>
          </p:cNvSpPr>
          <p:nvPr>
            <p:ph type="body" sz="quarter" idx="30" hasCustomPrompt="1"/>
          </p:nvPr>
        </p:nvSpPr>
        <p:spPr>
          <a:xfrm>
            <a:off x="1154964" y="4991894"/>
            <a:ext cx="4395861" cy="811744"/>
          </a:xfrm>
        </p:spPr>
        <p:txBody>
          <a:bodyPr lIns="274320" tIns="91440" rIns="274320" bIns="0">
            <a:noAutofit/>
          </a:bodyPr>
          <a:lstStyle>
            <a:lvl1pPr marL="0" indent="0" algn="ctr">
              <a:buNone/>
              <a:defRPr sz="16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5" name="Text Placeholder 22">
            <a:extLst>
              <a:ext uri="{FF2B5EF4-FFF2-40B4-BE49-F238E27FC236}">
                <a16:creationId xmlns:a16="http://schemas.microsoft.com/office/drawing/2014/main" id="{64178421-1A41-9543-13CC-DDAD83886D8B}"/>
              </a:ext>
            </a:extLst>
          </p:cNvPr>
          <p:cNvSpPr>
            <a:spLocks noGrp="1"/>
          </p:cNvSpPr>
          <p:nvPr>
            <p:ph type="body" sz="quarter" idx="31" hasCustomPrompt="1"/>
          </p:nvPr>
        </p:nvSpPr>
        <p:spPr>
          <a:xfrm>
            <a:off x="1154964" y="4129987"/>
            <a:ext cx="4395861" cy="851067"/>
          </a:xfrm>
        </p:spPr>
        <p:txBody>
          <a:bodyPr lIns="274320" tIns="0" rIns="274320" bIns="91440" anchor="b" anchorCtr="0">
            <a:noAutofit/>
          </a:bodyPr>
          <a:lstStyle>
            <a:lvl1pPr marL="0" indent="0" algn="ctr">
              <a:buNone/>
              <a:defRPr sz="2400" b="0" i="0">
                <a:solidFill>
                  <a:schemeClr val="accent3"/>
                </a:solidFill>
                <a:latin typeface="+mn-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20" name="Text Placeholder 17">
            <a:extLst>
              <a:ext uri="{FF2B5EF4-FFF2-40B4-BE49-F238E27FC236}">
                <a16:creationId xmlns:a16="http://schemas.microsoft.com/office/drawing/2014/main" id="{143CA570-3263-0FE5-C378-329701A7726F}"/>
              </a:ext>
            </a:extLst>
          </p:cNvPr>
          <p:cNvSpPr>
            <a:spLocks noGrp="1"/>
          </p:cNvSpPr>
          <p:nvPr>
            <p:ph type="body" sz="quarter" idx="19" hasCustomPrompt="1"/>
          </p:nvPr>
        </p:nvSpPr>
        <p:spPr>
          <a:xfrm>
            <a:off x="6654819" y="4991894"/>
            <a:ext cx="4398264" cy="811744"/>
          </a:xfrm>
        </p:spPr>
        <p:txBody>
          <a:bodyPr lIns="274320" tIns="91440" rIns="274320" bIns="0">
            <a:noAutofit/>
          </a:bodyPr>
          <a:lstStyle>
            <a:lvl1pPr marL="0" indent="0" algn="ctr">
              <a:buNone/>
              <a:defRPr sz="16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1" name="Text Placeholder 22">
            <a:extLst>
              <a:ext uri="{FF2B5EF4-FFF2-40B4-BE49-F238E27FC236}">
                <a16:creationId xmlns:a16="http://schemas.microsoft.com/office/drawing/2014/main" id="{3FF72447-9632-E5BE-D065-47436FCF3A58}"/>
              </a:ext>
            </a:extLst>
          </p:cNvPr>
          <p:cNvSpPr>
            <a:spLocks noGrp="1"/>
          </p:cNvSpPr>
          <p:nvPr>
            <p:ph type="body" sz="quarter" idx="20" hasCustomPrompt="1"/>
          </p:nvPr>
        </p:nvSpPr>
        <p:spPr>
          <a:xfrm>
            <a:off x="6654819" y="4129987"/>
            <a:ext cx="4398264" cy="851067"/>
          </a:xfrm>
        </p:spPr>
        <p:txBody>
          <a:bodyPr lIns="274320" tIns="0" rIns="274320" bIns="91440" anchor="b" anchorCtr="0">
            <a:noAutofit/>
          </a:bodyPr>
          <a:lstStyle>
            <a:lvl1pPr marL="0" indent="0" algn="ctr">
              <a:buNone/>
              <a:defRPr sz="2400" b="0">
                <a:solidFill>
                  <a:schemeClr val="accent3"/>
                </a:solidFill>
                <a:latin typeface="+mn-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28" name="Oval 27">
            <a:extLst>
              <a:ext uri="{FF2B5EF4-FFF2-40B4-BE49-F238E27FC236}">
                <a16:creationId xmlns:a16="http://schemas.microsoft.com/office/drawing/2014/main" id="{141C7C12-CB46-3A3B-0190-677FB0AF0886}"/>
              </a:ext>
            </a:extLst>
          </p:cNvPr>
          <p:cNvSpPr>
            <a:spLocks noChangeAspect="1"/>
          </p:cNvSpPr>
          <p:nvPr userDrawn="1"/>
        </p:nvSpPr>
        <p:spPr>
          <a:xfrm>
            <a:off x="7700797" y="1649186"/>
            <a:ext cx="2283706" cy="2286000"/>
          </a:xfrm>
          <a:prstGeom prst="ellipse">
            <a:avLst/>
          </a:prstGeom>
          <a:noFill/>
          <a:ln w="381000">
            <a:gradFill>
              <a:gsLst>
                <a:gs pos="0">
                  <a:schemeClr val="accent1"/>
                </a:gs>
                <a:gs pos="56000">
                  <a:schemeClr val="accent3"/>
                </a:gs>
                <a:gs pos="100000">
                  <a:schemeClr val="accent2"/>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icture Placeholder 6">
            <a:extLst>
              <a:ext uri="{FF2B5EF4-FFF2-40B4-BE49-F238E27FC236}">
                <a16:creationId xmlns:a16="http://schemas.microsoft.com/office/drawing/2014/main" id="{FC264E0D-0D6F-BE67-157D-2DC7695A2311}"/>
              </a:ext>
            </a:extLst>
          </p:cNvPr>
          <p:cNvSpPr>
            <a:spLocks noGrp="1" noChangeAspect="1"/>
          </p:cNvSpPr>
          <p:nvPr>
            <p:ph type="pic" sz="quarter" idx="32" hasCustomPrompt="1"/>
          </p:nvPr>
        </p:nvSpPr>
        <p:spPr>
          <a:xfrm>
            <a:off x="7928250" y="1875461"/>
            <a:ext cx="1828800" cy="1828800"/>
          </a:xfrm>
          <a:prstGeom prst="ellipse">
            <a:avLst/>
          </a:prstGeom>
          <a:solidFill>
            <a:schemeClr val="bg1">
              <a:lumMod val="95000"/>
            </a:schemeClr>
          </a:solidFill>
          <a:ln w="38100">
            <a:solidFill>
              <a:schemeClr val="bg1"/>
            </a:solidFill>
          </a:ln>
        </p:spPr>
        <p:txBody>
          <a:bodyPr anchor="t">
            <a:normAutofit/>
          </a:bodyPr>
          <a:lstStyle>
            <a:lvl1pPr marL="0" indent="0" algn="ctr">
              <a:buNone/>
              <a:defRPr sz="1600"/>
            </a:lvl1pPr>
          </a:lstStyle>
          <a:p>
            <a:r>
              <a:rPr lang="en-US"/>
              <a:t>Click here to add an image</a:t>
            </a:r>
          </a:p>
        </p:txBody>
      </p:sp>
      <p:sp>
        <p:nvSpPr>
          <p:cNvPr id="30" name="Oval 29">
            <a:extLst>
              <a:ext uri="{FF2B5EF4-FFF2-40B4-BE49-F238E27FC236}">
                <a16:creationId xmlns:a16="http://schemas.microsoft.com/office/drawing/2014/main" id="{C663771E-E399-9574-30A1-D05890EF70E9}"/>
              </a:ext>
            </a:extLst>
          </p:cNvPr>
          <p:cNvSpPr>
            <a:spLocks noChangeAspect="1"/>
          </p:cNvSpPr>
          <p:nvPr userDrawn="1"/>
        </p:nvSpPr>
        <p:spPr>
          <a:xfrm>
            <a:off x="2154939" y="1649186"/>
            <a:ext cx="2283706" cy="2286000"/>
          </a:xfrm>
          <a:prstGeom prst="ellipse">
            <a:avLst/>
          </a:prstGeom>
          <a:noFill/>
          <a:ln w="381000">
            <a:gradFill>
              <a:gsLst>
                <a:gs pos="0">
                  <a:schemeClr val="accent1"/>
                </a:gs>
                <a:gs pos="56000">
                  <a:schemeClr val="accent3"/>
                </a:gs>
                <a:gs pos="100000">
                  <a:schemeClr val="accent2"/>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icture Placeholder 6">
            <a:extLst>
              <a:ext uri="{FF2B5EF4-FFF2-40B4-BE49-F238E27FC236}">
                <a16:creationId xmlns:a16="http://schemas.microsoft.com/office/drawing/2014/main" id="{D7AD0104-94FB-744B-6AEB-61EFBC3088C8}"/>
              </a:ext>
            </a:extLst>
          </p:cNvPr>
          <p:cNvSpPr>
            <a:spLocks noGrp="1" noChangeAspect="1"/>
          </p:cNvSpPr>
          <p:nvPr>
            <p:ph type="pic" sz="quarter" idx="33" hasCustomPrompt="1"/>
          </p:nvPr>
        </p:nvSpPr>
        <p:spPr>
          <a:xfrm>
            <a:off x="2382392" y="1875461"/>
            <a:ext cx="1828800" cy="1828800"/>
          </a:xfrm>
          <a:prstGeom prst="ellipse">
            <a:avLst/>
          </a:prstGeom>
          <a:solidFill>
            <a:schemeClr val="bg1">
              <a:lumMod val="95000"/>
            </a:schemeClr>
          </a:solidFill>
          <a:ln w="38100">
            <a:solidFill>
              <a:schemeClr val="bg1"/>
            </a:solidFill>
          </a:ln>
        </p:spPr>
        <p:txBody>
          <a:bodyPr anchor="t">
            <a:normAutofit/>
          </a:bodyPr>
          <a:lstStyle>
            <a:lvl1pPr marL="0" indent="0" algn="ctr">
              <a:buNone/>
              <a:defRPr sz="1600"/>
            </a:lvl1pPr>
          </a:lstStyle>
          <a:p>
            <a:r>
              <a:rPr lang="en-US"/>
              <a:t>Click here to add an image</a:t>
            </a:r>
          </a:p>
        </p:txBody>
      </p:sp>
      <p:cxnSp>
        <p:nvCxnSpPr>
          <p:cNvPr id="33" name="Straight Connector 32">
            <a:extLst>
              <a:ext uri="{FF2B5EF4-FFF2-40B4-BE49-F238E27FC236}">
                <a16:creationId xmlns:a16="http://schemas.microsoft.com/office/drawing/2014/main" id="{2352CDB9-96BA-BCA4-5F57-DF7D6B772004}"/>
              </a:ext>
            </a:extLst>
          </p:cNvPr>
          <p:cNvCxnSpPr/>
          <p:nvPr userDrawn="1"/>
        </p:nvCxnSpPr>
        <p:spPr>
          <a:xfrm>
            <a:off x="6096000" y="1535332"/>
            <a:ext cx="0" cy="432261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F37023B2-941A-84A5-0264-12A0E5B033F9}"/>
              </a:ext>
            </a:extLst>
          </p:cNvPr>
          <p:cNvSpPr>
            <a:spLocks noGrp="1"/>
          </p:cNvSpPr>
          <p:nvPr>
            <p:ph type="title"/>
          </p:nvPr>
        </p:nvSpPr>
        <p:spPr>
          <a:xfrm>
            <a:off x="3048" y="-1"/>
            <a:ext cx="12188952" cy="1080000"/>
          </a:xfrm>
        </p:spPr>
        <p:txBody>
          <a:bodyPr lIns="457200" tIns="0" rIns="457200" bIns="0"/>
          <a:lstStyle>
            <a:lvl1pPr>
              <a:defRPr sz="3000">
                <a:solidFill>
                  <a:schemeClr val="tx2"/>
                </a:solidFill>
              </a:defRPr>
            </a:lvl1pPr>
          </a:lstStyle>
          <a:p>
            <a:r>
              <a:rPr lang="en-US"/>
              <a:t>Click to edit Master title style</a:t>
            </a:r>
          </a:p>
        </p:txBody>
      </p:sp>
      <p:cxnSp>
        <p:nvCxnSpPr>
          <p:cNvPr id="4" name="Straight Connector 3">
            <a:extLst>
              <a:ext uri="{FF2B5EF4-FFF2-40B4-BE49-F238E27FC236}">
                <a16:creationId xmlns:a16="http://schemas.microsoft.com/office/drawing/2014/main" id="{4D43176B-682E-5D14-B96F-50954EA5437B}"/>
              </a:ext>
            </a:extLst>
          </p:cNvPr>
          <p:cNvCxnSpPr>
            <a:cxnSpLocks/>
          </p:cNvCxnSpPr>
          <p:nvPr userDrawn="1"/>
        </p:nvCxnSpPr>
        <p:spPr>
          <a:xfrm>
            <a:off x="5652312" y="1080000"/>
            <a:ext cx="887377" cy="0"/>
          </a:xfrm>
          <a:prstGeom prst="line">
            <a:avLst/>
          </a:prstGeom>
          <a:noFill/>
          <a:ln w="19050" cap="flat" cmpd="sng" algn="ctr">
            <a:solidFill>
              <a:schemeClr val="accent4"/>
            </a:solidFill>
            <a:prstDash val="solid"/>
            <a:miter lim="800000"/>
          </a:ln>
          <a:effectLst/>
        </p:spPr>
      </p:cxnSp>
      <p:pic>
        <p:nvPicPr>
          <p:cNvPr id="5" name="Picture 4" descr="PCC_2010logo.png">
            <a:extLst>
              <a:ext uri="{FF2B5EF4-FFF2-40B4-BE49-F238E27FC236}">
                <a16:creationId xmlns:a16="http://schemas.microsoft.com/office/drawing/2014/main" id="{4FCB2254-9561-34F2-C4FA-CF2CEB70736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466408" y="6502702"/>
            <a:ext cx="1440000" cy="173380"/>
          </a:xfrm>
          <a:prstGeom prst="rect">
            <a:avLst/>
          </a:prstGeom>
        </p:spPr>
      </p:pic>
    </p:spTree>
    <p:extLst>
      <p:ext uri="{BB962C8B-B14F-4D97-AF65-F5344CB8AC3E}">
        <p14:creationId xmlns:p14="http://schemas.microsoft.com/office/powerpoint/2010/main" val="3394645967"/>
      </p:ext>
    </p:extLst>
  </p:cSld>
  <p:clrMapOvr>
    <a:masterClrMapping/>
  </p:clrMapOvr>
  <p:extLst>
    <p:ext uri="{DCECCB84-F9BA-43D5-87BE-67443E8EF086}">
      <p15:sldGuideLst xmlns:p15="http://schemas.microsoft.com/office/powerpoint/2012/main">
        <p15:guide id="1" orient="horz" pos="2016">
          <p15:clr>
            <a:srgbClr val="FBAE40"/>
          </p15:clr>
        </p15:guide>
        <p15:guide id="2" pos="3840">
          <p15:clr>
            <a:srgbClr val="FBAE40"/>
          </p15:clr>
        </p15:guide>
        <p15:guide id="3" pos="2400">
          <p15:clr>
            <a:srgbClr val="FBAE40"/>
          </p15:clr>
        </p15:guide>
        <p15:guide id="4" pos="5256">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A02B9EB1-B674-42D2-BF39-43C367CC0EC8}"/>
              </a:ext>
            </a:extLst>
          </p:cNvPr>
          <p:cNvSpPr>
            <a:spLocks noGrp="1"/>
          </p:cNvSpPr>
          <p:nvPr>
            <p:ph type="title"/>
          </p:nvPr>
        </p:nvSpPr>
        <p:spPr>
          <a:xfrm>
            <a:off x="479425" y="-2"/>
            <a:ext cx="5857405" cy="1637415"/>
          </a:xfrm>
        </p:spPr>
        <p:txBody>
          <a:bodyPr lIns="90000" tIns="0" rIns="457200" bIns="180000" anchor="b" anchorCtr="0"/>
          <a:lstStyle>
            <a:lvl1pPr algn="l">
              <a:defRPr sz="3000">
                <a:solidFill>
                  <a:schemeClr val="tx2"/>
                </a:solidFill>
              </a:defRPr>
            </a:lvl1pPr>
          </a:lstStyle>
          <a:p>
            <a:r>
              <a:rPr lang="en-US"/>
              <a:t>Click to edit Master title style</a:t>
            </a:r>
          </a:p>
        </p:txBody>
      </p:sp>
      <p:sp>
        <p:nvSpPr>
          <p:cNvPr id="8" name="Picture Placeholder 4">
            <a:extLst>
              <a:ext uri="{FF2B5EF4-FFF2-40B4-BE49-F238E27FC236}">
                <a16:creationId xmlns:a16="http://schemas.microsoft.com/office/drawing/2014/main" id="{3F5C32C6-DF4A-5A2B-B3B3-E0B0A2C3C82A}"/>
              </a:ext>
            </a:extLst>
          </p:cNvPr>
          <p:cNvSpPr>
            <a:spLocks noGrp="1"/>
          </p:cNvSpPr>
          <p:nvPr>
            <p:ph type="pic" sz="quarter" idx="25" hasCustomPrompt="1"/>
          </p:nvPr>
        </p:nvSpPr>
        <p:spPr>
          <a:xfrm>
            <a:off x="6762821"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cxnSp>
        <p:nvCxnSpPr>
          <p:cNvPr id="3" name="Straight Connector 2">
            <a:extLst>
              <a:ext uri="{FF2B5EF4-FFF2-40B4-BE49-F238E27FC236}">
                <a16:creationId xmlns:a16="http://schemas.microsoft.com/office/drawing/2014/main" id="{3B0099A4-8E51-F2AA-F0B0-43167D0BF4F2}"/>
              </a:ext>
            </a:extLst>
          </p:cNvPr>
          <p:cNvCxnSpPr>
            <a:cxnSpLocks/>
          </p:cNvCxnSpPr>
          <p:nvPr userDrawn="1"/>
        </p:nvCxnSpPr>
        <p:spPr>
          <a:xfrm>
            <a:off x="515864" y="1654766"/>
            <a:ext cx="887377" cy="0"/>
          </a:xfrm>
          <a:prstGeom prst="line">
            <a:avLst/>
          </a:prstGeom>
          <a:noFill/>
          <a:ln w="19050" cap="flat" cmpd="sng" algn="ctr">
            <a:solidFill>
              <a:schemeClr val="accent4"/>
            </a:solidFill>
            <a:prstDash val="solid"/>
            <a:miter lim="800000"/>
          </a:ln>
          <a:effectLst/>
        </p:spPr>
      </p:cxnSp>
      <p:sp>
        <p:nvSpPr>
          <p:cNvPr id="9" name="Text Placeholder 6">
            <a:extLst>
              <a:ext uri="{FF2B5EF4-FFF2-40B4-BE49-F238E27FC236}">
                <a16:creationId xmlns:a16="http://schemas.microsoft.com/office/drawing/2014/main" id="{AE4C0922-2D40-FF72-CD26-8D1BCB20B74B}"/>
              </a:ext>
            </a:extLst>
          </p:cNvPr>
          <p:cNvSpPr>
            <a:spLocks noGrp="1"/>
          </p:cNvSpPr>
          <p:nvPr>
            <p:ph type="body" sz="quarter" idx="17"/>
          </p:nvPr>
        </p:nvSpPr>
        <p:spPr>
          <a:xfrm>
            <a:off x="479425" y="1683157"/>
            <a:ext cx="5988595" cy="4491948"/>
          </a:xfrm>
        </p:spPr>
        <p:txBody>
          <a:bodyPr tIns="251999"/>
          <a:lstStyle>
            <a:lvl1pPr marL="342900" indent="-342900">
              <a:buFont typeface="Arial" panose="020B0604020202020204" pitchFamily="34" charset="0"/>
              <a:buChar char="•"/>
              <a:defRPr>
                <a:latin typeface="+mj-lt"/>
              </a:defRPr>
            </a:lvl1pPr>
            <a:lvl2pPr marL="582613" indent="-214313">
              <a:tabLst/>
              <a:defRPr>
                <a:latin typeface="+mj-lt"/>
              </a:defRPr>
            </a:lvl2pPr>
            <a:lvl3pPr marL="1023938" indent="-225425">
              <a:tabLst/>
              <a:defRPr>
                <a:latin typeface="+mj-lt"/>
              </a:defRPr>
            </a:lvl3pPr>
            <a:lvl4pPr marL="1381125" indent="-234950">
              <a:tabLst/>
              <a:defRPr>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descr="PCC_2010logo.png">
            <a:extLst>
              <a:ext uri="{FF2B5EF4-FFF2-40B4-BE49-F238E27FC236}">
                <a16:creationId xmlns:a16="http://schemas.microsoft.com/office/drawing/2014/main" id="{9344F345-6F26-FDD7-FDA3-8FD679E0B04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466408" y="6502702"/>
            <a:ext cx="1440000" cy="173380"/>
          </a:xfrm>
          <a:prstGeom prst="rect">
            <a:avLst/>
          </a:prstGeom>
        </p:spPr>
      </p:pic>
    </p:spTree>
    <p:extLst>
      <p:ext uri="{BB962C8B-B14F-4D97-AF65-F5344CB8AC3E}">
        <p14:creationId xmlns:p14="http://schemas.microsoft.com/office/powerpoint/2010/main" val="40669629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78">
          <p15:clr>
            <a:srgbClr val="FBAE40"/>
          </p15:clr>
        </p15:guide>
        <p15:guide id="4" pos="302">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EA5BB-B4D8-094A-B3AF-07D512B6CE6B}"/>
              </a:ext>
            </a:extLst>
          </p:cNvPr>
          <p:cNvSpPr>
            <a:spLocks noGrp="1"/>
          </p:cNvSpPr>
          <p:nvPr>
            <p:ph type="title"/>
          </p:nvPr>
        </p:nvSpPr>
        <p:spPr/>
        <p:txBody>
          <a:bodyPr/>
          <a:lstStyle/>
          <a:p>
            <a:r>
              <a:rPr lang="en-US"/>
              <a:t>Click to edit Master title style</a:t>
            </a:r>
          </a:p>
        </p:txBody>
      </p:sp>
      <p:cxnSp>
        <p:nvCxnSpPr>
          <p:cNvPr id="6" name="Straight Connector 5">
            <a:extLst>
              <a:ext uri="{FF2B5EF4-FFF2-40B4-BE49-F238E27FC236}">
                <a16:creationId xmlns:a16="http://schemas.microsoft.com/office/drawing/2014/main" id="{E985B37A-B921-664F-9641-7F2856F2D2A1}"/>
              </a:ext>
            </a:extLst>
          </p:cNvPr>
          <p:cNvCxnSpPr>
            <a:cxnSpLocks/>
          </p:cNvCxnSpPr>
          <p:nvPr userDrawn="1"/>
        </p:nvCxnSpPr>
        <p:spPr>
          <a:xfrm>
            <a:off x="5652312" y="1284346"/>
            <a:ext cx="887377"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Picture 7" descr="PCC_2010logo.png">
            <a:extLst>
              <a:ext uri="{FF2B5EF4-FFF2-40B4-BE49-F238E27FC236}">
                <a16:creationId xmlns:a16="http://schemas.microsoft.com/office/drawing/2014/main" id="{BECCC8BF-2B7D-1642-841E-84855491F2FB}"/>
              </a:ext>
            </a:extLst>
          </p:cNvPr>
          <p:cNvPicPr>
            <a:picLocks noChangeAspect="1"/>
          </p:cNvPicPr>
          <p:nvPr userDrawn="1"/>
        </p:nvPicPr>
        <p:blipFill>
          <a:blip r:embed="rId2"/>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10559605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60_Custom Layout">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85B81A5E-2764-BED2-DFBD-565CEA443263}"/>
              </a:ext>
            </a:extLst>
          </p:cNvPr>
          <p:cNvGrpSpPr/>
          <p:nvPr userDrawn="1"/>
        </p:nvGrpSpPr>
        <p:grpSpPr>
          <a:xfrm>
            <a:off x="4138818" y="1236868"/>
            <a:ext cx="1199586" cy="4419804"/>
            <a:chOff x="5370022" y="1145374"/>
            <a:chExt cx="1199586" cy="4419804"/>
          </a:xfrm>
        </p:grpSpPr>
        <p:cxnSp>
          <p:nvCxnSpPr>
            <p:cNvPr id="7" name="Straight Connector 6">
              <a:extLst>
                <a:ext uri="{FF2B5EF4-FFF2-40B4-BE49-F238E27FC236}">
                  <a16:creationId xmlns:a16="http://schemas.microsoft.com/office/drawing/2014/main" id="{9C8E29D0-F10F-78DE-FCDD-3613CD2D6F86}"/>
                </a:ext>
              </a:extLst>
            </p:cNvPr>
            <p:cNvCxnSpPr>
              <a:cxnSpLocks/>
            </p:cNvCxnSpPr>
            <p:nvPr/>
          </p:nvCxnSpPr>
          <p:spPr>
            <a:xfrm>
              <a:off x="5370022" y="1199374"/>
              <a:ext cx="756000" cy="0"/>
            </a:xfrm>
            <a:prstGeom prst="line">
              <a:avLst/>
            </a:prstGeom>
            <a:ln w="12700">
              <a:solidFill>
                <a:schemeClr val="tx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6B90CDFE-69F9-231A-4E8C-2FBAAC1871D6}"/>
                </a:ext>
              </a:extLst>
            </p:cNvPr>
            <p:cNvSpPr>
              <a:spLocks noChangeAspect="1"/>
            </p:cNvSpPr>
            <p:nvPr/>
          </p:nvSpPr>
          <p:spPr>
            <a:xfrm>
              <a:off x="6082470" y="1145374"/>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2AFD16E8-626A-5039-E5A7-7D16BCA601D7}"/>
                </a:ext>
              </a:extLst>
            </p:cNvPr>
            <p:cNvCxnSpPr>
              <a:cxnSpLocks/>
            </p:cNvCxnSpPr>
            <p:nvPr/>
          </p:nvCxnSpPr>
          <p:spPr>
            <a:xfrm>
              <a:off x="5645084" y="2277325"/>
              <a:ext cx="756000" cy="0"/>
            </a:xfrm>
            <a:prstGeom prst="line">
              <a:avLst/>
            </a:prstGeom>
            <a:ln w="12700">
              <a:solidFill>
                <a:schemeClr val="tx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4F97E46F-2309-23BF-913A-C699B708DCF8}"/>
                </a:ext>
              </a:extLst>
            </p:cNvPr>
            <p:cNvSpPr>
              <a:spLocks noChangeAspect="1"/>
            </p:cNvSpPr>
            <p:nvPr/>
          </p:nvSpPr>
          <p:spPr>
            <a:xfrm>
              <a:off x="6357532" y="2223325"/>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1EEECAB1-1825-1DDA-EC09-15E237C076F0}"/>
                </a:ext>
              </a:extLst>
            </p:cNvPr>
            <p:cNvCxnSpPr>
              <a:cxnSpLocks/>
            </p:cNvCxnSpPr>
            <p:nvPr/>
          </p:nvCxnSpPr>
          <p:spPr>
            <a:xfrm>
              <a:off x="5749160" y="3340408"/>
              <a:ext cx="756000" cy="0"/>
            </a:xfrm>
            <a:prstGeom prst="line">
              <a:avLst/>
            </a:prstGeom>
            <a:ln w="12700">
              <a:solidFill>
                <a:schemeClr val="tx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362E2B51-36AA-E80E-3275-ED1A2E231423}"/>
                </a:ext>
              </a:extLst>
            </p:cNvPr>
            <p:cNvSpPr>
              <a:spLocks noChangeAspect="1"/>
            </p:cNvSpPr>
            <p:nvPr/>
          </p:nvSpPr>
          <p:spPr>
            <a:xfrm>
              <a:off x="6461608" y="3286408"/>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8DDD98B4-EFF4-E6C3-81DE-2E9605BB47BC}"/>
                </a:ext>
              </a:extLst>
            </p:cNvPr>
            <p:cNvCxnSpPr>
              <a:cxnSpLocks/>
            </p:cNvCxnSpPr>
            <p:nvPr/>
          </p:nvCxnSpPr>
          <p:spPr>
            <a:xfrm>
              <a:off x="5689688" y="4418359"/>
              <a:ext cx="756000" cy="0"/>
            </a:xfrm>
            <a:prstGeom prst="line">
              <a:avLst/>
            </a:prstGeom>
            <a:ln w="12700">
              <a:solidFill>
                <a:schemeClr val="tx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B20D9595-6101-04B0-6C14-B27E23A25D67}"/>
                </a:ext>
              </a:extLst>
            </p:cNvPr>
            <p:cNvSpPr>
              <a:spLocks noChangeAspect="1"/>
            </p:cNvSpPr>
            <p:nvPr/>
          </p:nvSpPr>
          <p:spPr>
            <a:xfrm>
              <a:off x="6402136" y="4364359"/>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AE9CE721-6E84-3F20-394B-BD717AAC5761}"/>
                </a:ext>
              </a:extLst>
            </p:cNvPr>
            <p:cNvCxnSpPr>
              <a:cxnSpLocks/>
            </p:cNvCxnSpPr>
            <p:nvPr/>
          </p:nvCxnSpPr>
          <p:spPr>
            <a:xfrm>
              <a:off x="5444363" y="5511178"/>
              <a:ext cx="756000" cy="0"/>
            </a:xfrm>
            <a:prstGeom prst="line">
              <a:avLst/>
            </a:prstGeom>
            <a:ln w="12700">
              <a:solidFill>
                <a:schemeClr val="tx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0AD554C2-EDE5-8B62-4B93-041AC2AE5240}"/>
                </a:ext>
              </a:extLst>
            </p:cNvPr>
            <p:cNvSpPr>
              <a:spLocks noChangeAspect="1"/>
            </p:cNvSpPr>
            <p:nvPr/>
          </p:nvSpPr>
          <p:spPr>
            <a:xfrm>
              <a:off x="6156811" y="5457178"/>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Text Placeholder 7">
            <a:extLst>
              <a:ext uri="{FF2B5EF4-FFF2-40B4-BE49-F238E27FC236}">
                <a16:creationId xmlns:a16="http://schemas.microsoft.com/office/drawing/2014/main" id="{96BF5C68-9464-255A-67DE-16811B453B17}"/>
              </a:ext>
            </a:extLst>
          </p:cNvPr>
          <p:cNvSpPr>
            <a:spLocks noGrp="1"/>
          </p:cNvSpPr>
          <p:nvPr>
            <p:ph type="body" sz="quarter" idx="26"/>
          </p:nvPr>
        </p:nvSpPr>
        <p:spPr>
          <a:xfrm>
            <a:off x="4855256" y="771014"/>
            <a:ext cx="6956662" cy="1044000"/>
          </a:xfrm>
        </p:spPr>
        <p:txBody>
          <a:bodyPr lIns="274320" tIns="0" rIns="108000" bIns="0" anchor="ctr" anchorCtr="0">
            <a:noAutofit/>
          </a:bodyPr>
          <a:lstStyle>
            <a:lvl1pPr marL="0" indent="0">
              <a:buNone/>
              <a:defRPr sz="2000">
                <a:solidFill>
                  <a:schemeClr val="tx2"/>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23" name="Text Placeholder 7">
            <a:extLst>
              <a:ext uri="{FF2B5EF4-FFF2-40B4-BE49-F238E27FC236}">
                <a16:creationId xmlns:a16="http://schemas.microsoft.com/office/drawing/2014/main" id="{C15EBFD5-C285-AC5D-ABE9-CDB4B4633C93}"/>
              </a:ext>
            </a:extLst>
          </p:cNvPr>
          <p:cNvSpPr>
            <a:spLocks noGrp="1"/>
          </p:cNvSpPr>
          <p:nvPr>
            <p:ph type="body" sz="quarter" idx="28"/>
          </p:nvPr>
        </p:nvSpPr>
        <p:spPr>
          <a:xfrm>
            <a:off x="4929191" y="5084486"/>
            <a:ext cx="6872279" cy="1044000"/>
          </a:xfrm>
        </p:spPr>
        <p:txBody>
          <a:bodyPr lIns="274320" tIns="0" rIns="108000" bIns="0" anchor="ctr" anchorCtr="0">
            <a:noAutofit/>
          </a:bodyPr>
          <a:lstStyle>
            <a:lvl1pPr marL="0" indent="0">
              <a:buNone/>
              <a:defRPr sz="2000">
                <a:solidFill>
                  <a:schemeClr val="tx2"/>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24" name="Text Placeholder 7">
            <a:extLst>
              <a:ext uri="{FF2B5EF4-FFF2-40B4-BE49-F238E27FC236}">
                <a16:creationId xmlns:a16="http://schemas.microsoft.com/office/drawing/2014/main" id="{A7AC766D-6064-DDF5-E496-4832B078FE8D}"/>
              </a:ext>
            </a:extLst>
          </p:cNvPr>
          <p:cNvSpPr>
            <a:spLocks noGrp="1"/>
          </p:cNvSpPr>
          <p:nvPr>
            <p:ph type="body" sz="quarter" idx="29"/>
          </p:nvPr>
        </p:nvSpPr>
        <p:spPr>
          <a:xfrm>
            <a:off x="5128420" y="1848075"/>
            <a:ext cx="6656620" cy="1044000"/>
          </a:xfrm>
        </p:spPr>
        <p:txBody>
          <a:bodyPr lIns="274320" tIns="0" rIns="108000" bIns="0" anchor="ctr" anchorCtr="0">
            <a:noAutofit/>
          </a:bodyPr>
          <a:lstStyle>
            <a:lvl1pPr marL="0" indent="0">
              <a:buNone/>
              <a:defRPr sz="2000">
                <a:solidFill>
                  <a:schemeClr val="tx2"/>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25" name="Text Placeholder 7">
            <a:extLst>
              <a:ext uri="{FF2B5EF4-FFF2-40B4-BE49-F238E27FC236}">
                <a16:creationId xmlns:a16="http://schemas.microsoft.com/office/drawing/2014/main" id="{4F348CB7-DF91-E594-6FA9-98F03A8F4F60}"/>
              </a:ext>
            </a:extLst>
          </p:cNvPr>
          <p:cNvSpPr>
            <a:spLocks noGrp="1"/>
          </p:cNvSpPr>
          <p:nvPr>
            <p:ph type="body" sz="quarter" idx="31"/>
          </p:nvPr>
        </p:nvSpPr>
        <p:spPr>
          <a:xfrm>
            <a:off x="5174139" y="3989466"/>
            <a:ext cx="6604439" cy="1044000"/>
          </a:xfrm>
        </p:spPr>
        <p:txBody>
          <a:bodyPr lIns="274320" tIns="0" rIns="108000" bIns="0" anchor="ctr" anchorCtr="0">
            <a:noAutofit/>
          </a:bodyPr>
          <a:lstStyle>
            <a:lvl1pPr marL="0" indent="0">
              <a:buNone/>
              <a:defRPr sz="2000">
                <a:solidFill>
                  <a:schemeClr val="tx2"/>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26" name="Text Placeholder 7">
            <a:extLst>
              <a:ext uri="{FF2B5EF4-FFF2-40B4-BE49-F238E27FC236}">
                <a16:creationId xmlns:a16="http://schemas.microsoft.com/office/drawing/2014/main" id="{7FED94D0-D5DD-C867-750A-4354E2B5D44D}"/>
              </a:ext>
            </a:extLst>
          </p:cNvPr>
          <p:cNvSpPr>
            <a:spLocks noGrp="1"/>
          </p:cNvSpPr>
          <p:nvPr>
            <p:ph type="body" sz="quarter" idx="30"/>
          </p:nvPr>
        </p:nvSpPr>
        <p:spPr>
          <a:xfrm>
            <a:off x="5232445" y="2911547"/>
            <a:ext cx="6526167" cy="1044000"/>
          </a:xfrm>
        </p:spPr>
        <p:txBody>
          <a:bodyPr lIns="274320" tIns="0" rIns="108000" bIns="0" anchor="ctr" anchorCtr="0">
            <a:noAutofit/>
          </a:bodyPr>
          <a:lstStyle>
            <a:lvl1pPr marL="0" indent="0">
              <a:buNone/>
              <a:defRPr sz="2000">
                <a:solidFill>
                  <a:schemeClr val="tx2"/>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11" name="Oval 10">
            <a:extLst>
              <a:ext uri="{FF2B5EF4-FFF2-40B4-BE49-F238E27FC236}">
                <a16:creationId xmlns:a16="http://schemas.microsoft.com/office/drawing/2014/main" id="{A47B3B3B-DFFA-7ACE-2438-4E2700A732D7}"/>
              </a:ext>
            </a:extLst>
          </p:cNvPr>
          <p:cNvSpPr>
            <a:spLocks noChangeAspect="1"/>
          </p:cNvSpPr>
          <p:nvPr userDrawn="1"/>
        </p:nvSpPr>
        <p:spPr>
          <a:xfrm>
            <a:off x="-9154795" y="-3566160"/>
            <a:ext cx="13990320" cy="13990320"/>
          </a:xfrm>
          <a:prstGeom prst="ellipse">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BA92B77A-94BC-8EBB-89D6-BA604CD34E7B}"/>
              </a:ext>
            </a:extLst>
          </p:cNvPr>
          <p:cNvSpPr/>
          <p:nvPr userDrawn="1"/>
        </p:nvSpPr>
        <p:spPr>
          <a:xfrm>
            <a:off x="-8887921" y="-3282950"/>
            <a:ext cx="13423900" cy="134239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a:extLst>
              <a:ext uri="{FF2B5EF4-FFF2-40B4-BE49-F238E27FC236}">
                <a16:creationId xmlns:a16="http://schemas.microsoft.com/office/drawing/2014/main" id="{324DB609-D875-B94C-4822-BE02D6CDEFB9}"/>
              </a:ext>
            </a:extLst>
          </p:cNvPr>
          <p:cNvPicPr>
            <a:picLocks noChangeAspect="1"/>
          </p:cNvPicPr>
          <p:nvPr userDrawn="1"/>
        </p:nvPicPr>
        <p:blipFill rotWithShape="1">
          <a:blip r:embed="rId2">
            <a:alphaModFix amt="60000"/>
            <a:extLst>
              <a:ext uri="{96DAC541-7B7A-43D3-8B79-37D633B846F1}">
                <asvg:svgBlip xmlns:asvg="http://schemas.microsoft.com/office/drawing/2016/SVG/main" r:embed="rId3"/>
              </a:ext>
            </a:extLst>
          </a:blip>
          <a:srcRect l="4508" t="1853" r="57530" b="2431"/>
          <a:stretch/>
        </p:blipFill>
        <p:spPr>
          <a:xfrm>
            <a:off x="0" y="1"/>
            <a:ext cx="4835526" cy="6858000"/>
          </a:xfrm>
          <a:prstGeom prst="rect">
            <a:avLst/>
          </a:prstGeom>
        </p:spPr>
      </p:pic>
      <p:sp>
        <p:nvSpPr>
          <p:cNvPr id="4" name="Rectangle 3">
            <a:extLst>
              <a:ext uri="{FF2B5EF4-FFF2-40B4-BE49-F238E27FC236}">
                <a16:creationId xmlns:a16="http://schemas.microsoft.com/office/drawing/2014/main" id="{2457473C-2DD7-9F45-BBC9-6CD373FE0949}"/>
              </a:ext>
            </a:extLst>
          </p:cNvPr>
          <p:cNvSpPr/>
          <p:nvPr userDrawn="1"/>
        </p:nvSpPr>
        <p:spPr>
          <a:xfrm>
            <a:off x="215963" y="215153"/>
            <a:ext cx="11751919" cy="6418730"/>
          </a:xfrm>
          <a:prstGeom prst="rect">
            <a:avLst/>
          </a:prstGeom>
          <a:noFill/>
          <a:ln w="444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4222750" algn="l"/>
              </a:tabLst>
              <a:defRPr/>
            </a:pPr>
            <a:endParaRPr lang="en-US" sz="1800">
              <a:solidFill>
                <a:schemeClr val="bg1"/>
              </a:solidFill>
              <a:latin typeface="Roboto Light" panose="02000000000000000000" pitchFamily="2" charset="0"/>
              <a:ea typeface="Roboto Light" panose="02000000000000000000" pitchFamily="2" charset="0"/>
            </a:endParaRPr>
          </a:p>
        </p:txBody>
      </p:sp>
      <p:sp>
        <p:nvSpPr>
          <p:cNvPr id="8" name="Text Placeholder 13">
            <a:extLst>
              <a:ext uri="{FF2B5EF4-FFF2-40B4-BE49-F238E27FC236}">
                <a16:creationId xmlns:a16="http://schemas.microsoft.com/office/drawing/2014/main" id="{85A3F1EB-9027-80CE-799A-1648943BADE7}"/>
              </a:ext>
            </a:extLst>
          </p:cNvPr>
          <p:cNvSpPr>
            <a:spLocks noGrp="1"/>
          </p:cNvSpPr>
          <p:nvPr>
            <p:ph type="body" sz="quarter" idx="11"/>
          </p:nvPr>
        </p:nvSpPr>
        <p:spPr>
          <a:xfrm>
            <a:off x="414068" y="2410904"/>
            <a:ext cx="4123426" cy="2036191"/>
          </a:xfrm>
        </p:spPr>
        <p:txBody>
          <a:bodyPr lIns="457200" tIns="0" rIns="457200" bIns="0" anchor="ctr" anchorCtr="0">
            <a:noAutofit/>
          </a:bodyPr>
          <a:lstStyle>
            <a:lvl1pPr marL="0" indent="0" algn="ctr">
              <a:spcBef>
                <a:spcPts val="0"/>
              </a:spcBef>
              <a:spcAft>
                <a:spcPts val="0"/>
              </a:spcAft>
              <a:buClr>
                <a:schemeClr val="accent1"/>
              </a:buClr>
              <a:buNone/>
              <a:defRPr sz="3600">
                <a:solidFill>
                  <a:schemeClr val="bg1"/>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p:txBody>
      </p:sp>
      <p:sp>
        <p:nvSpPr>
          <p:cNvPr id="2" name="Rectangle 1">
            <a:extLst>
              <a:ext uri="{FF2B5EF4-FFF2-40B4-BE49-F238E27FC236}">
                <a16:creationId xmlns:a16="http://schemas.microsoft.com/office/drawing/2014/main" id="{37057594-C21B-30B4-4DB8-C95E3546AD90}"/>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PCC_2010logo.png">
            <a:extLst>
              <a:ext uri="{FF2B5EF4-FFF2-40B4-BE49-F238E27FC236}">
                <a16:creationId xmlns:a16="http://schemas.microsoft.com/office/drawing/2014/main" id="{0ADFA72D-3B08-B2D1-62F4-22AEC9E5A6CA}"/>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0466408" y="6502702"/>
            <a:ext cx="1440000" cy="173380"/>
          </a:xfrm>
          <a:prstGeom prst="rect">
            <a:avLst/>
          </a:prstGeom>
        </p:spPr>
      </p:pic>
    </p:spTree>
    <p:extLst>
      <p:ext uri="{BB962C8B-B14F-4D97-AF65-F5344CB8AC3E}">
        <p14:creationId xmlns:p14="http://schemas.microsoft.com/office/powerpoint/2010/main" val="1053008739"/>
      </p:ext>
    </p:extLst>
  </p:cSld>
  <p:clrMapOvr>
    <a:masterClrMapping/>
  </p:clrMapOvr>
  <p:extLst>
    <p:ext uri="{DCECCB84-F9BA-43D5-87BE-67443E8EF086}">
      <p15:sldGuideLst xmlns:p15="http://schemas.microsoft.com/office/powerpoint/2012/main">
        <p15:guide id="1" orient="horz" pos="2160">
          <p15:clr>
            <a:srgbClr val="FBAE40"/>
          </p15:clr>
        </p15:guide>
        <p15:guide id="2" pos="3273">
          <p15:clr>
            <a:srgbClr val="FBAE40"/>
          </p15:clr>
        </p15:guide>
        <p15:guide id="3">
          <p15:clr>
            <a:srgbClr val="FBAE40"/>
          </p15:clr>
        </p15:guide>
        <p15:guide id="4" pos="3046">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4" name="TextBox 3">
            <a:extLst>
              <a:ext uri="{FF2B5EF4-FFF2-40B4-BE49-F238E27FC236}">
                <a16:creationId xmlns:a16="http://schemas.microsoft.com/office/drawing/2014/main" id="{6909E05D-687E-3F46-86BD-DDADF46D8958}"/>
              </a:ext>
            </a:extLst>
          </p:cNvPr>
          <p:cNvSpPr txBox="1"/>
          <p:nvPr userDrawn="1"/>
        </p:nvSpPr>
        <p:spPr>
          <a:xfrm>
            <a:off x="8615680" y="5171440"/>
            <a:ext cx="184731" cy="369332"/>
          </a:xfrm>
          <a:prstGeom prst="rect">
            <a:avLst/>
          </a:prstGeom>
          <a:noFill/>
        </p:spPr>
        <p:txBody>
          <a:bodyPr wrap="none" rtlCol="0">
            <a:spAutoFit/>
          </a:bodyPr>
          <a:lstStyle/>
          <a:p>
            <a:endParaRPr lang="en-US"/>
          </a:p>
        </p:txBody>
      </p:sp>
      <p:graphicFrame>
        <p:nvGraphicFramePr>
          <p:cNvPr id="3" name="Chart 2">
            <a:extLst>
              <a:ext uri="{FF2B5EF4-FFF2-40B4-BE49-F238E27FC236}">
                <a16:creationId xmlns:a16="http://schemas.microsoft.com/office/drawing/2014/main" id="{7DA66FE9-DE8D-F24B-9362-5A51CC98C3EC}"/>
              </a:ext>
            </a:extLst>
          </p:cNvPr>
          <p:cNvGraphicFramePr/>
          <p:nvPr userDrawn="1">
            <p:extLst>
              <p:ext uri="{D42A27DB-BD31-4B8C-83A1-F6EECF244321}">
                <p14:modId xmlns:p14="http://schemas.microsoft.com/office/powerpoint/2010/main" val="942279797"/>
              </p:ext>
            </p:extLst>
          </p:nvPr>
        </p:nvGraphicFramePr>
        <p:xfrm>
          <a:off x="5992540" y="2170151"/>
          <a:ext cx="5361259" cy="3574173"/>
        </p:xfrm>
        <a:graphic>
          <a:graphicData uri="http://schemas.openxmlformats.org/drawingml/2006/chart">
            <c:chart xmlns:c="http://schemas.openxmlformats.org/drawingml/2006/chart" xmlns:r="http://schemas.openxmlformats.org/officeDocument/2006/relationships" r:id="rId3"/>
          </a:graphicData>
        </a:graphic>
      </p:graphicFrame>
      <p:sp>
        <p:nvSpPr>
          <p:cNvPr id="13" name="Content Placeholder 2">
            <a:extLst>
              <a:ext uri="{FF2B5EF4-FFF2-40B4-BE49-F238E27FC236}">
                <a16:creationId xmlns:a16="http://schemas.microsoft.com/office/drawing/2014/main" id="{3F3282A3-FC1F-F447-AC5A-ADF9F8B13CCD}"/>
              </a:ext>
            </a:extLst>
          </p:cNvPr>
          <p:cNvSpPr>
            <a:spLocks noGrp="1"/>
          </p:cNvSpPr>
          <p:nvPr>
            <p:ph sz="half" idx="1"/>
          </p:nvPr>
        </p:nvSpPr>
        <p:spPr>
          <a:xfrm>
            <a:off x="1183338" y="2421436"/>
            <a:ext cx="4675021" cy="3375217"/>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9D2E9A27-EA6C-4AC4-A27B-E591A1D170C8}"/>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descr="Logo, company name&#10;&#10;Description automatically generated">
            <a:extLst>
              <a:ext uri="{FF2B5EF4-FFF2-40B4-BE49-F238E27FC236}">
                <a16:creationId xmlns:a16="http://schemas.microsoft.com/office/drawing/2014/main" id="{98CA644B-73AA-4BEA-A24C-104AC00AD51E}"/>
              </a:ext>
            </a:extLst>
          </p:cNvPr>
          <p:cNvPicPr>
            <a:picLocks noChangeAspect="1"/>
          </p:cNvPicPr>
          <p:nvPr userDrawn="1"/>
        </p:nvPicPr>
        <p:blipFill rotWithShape="1">
          <a:blip r:embed="rId4"/>
          <a:srcRect l="15625" t="13043" r="18617" b="27247"/>
          <a:stretch/>
        </p:blipFill>
        <p:spPr>
          <a:xfrm rot="10800000" flipH="1">
            <a:off x="-7628" y="-6945"/>
            <a:ext cx="3161396" cy="1653417"/>
          </a:xfrm>
          <a:prstGeom prst="rect">
            <a:avLst/>
          </a:prstGeom>
        </p:spPr>
      </p:pic>
      <p:sp>
        <p:nvSpPr>
          <p:cNvPr id="15" name="Rectangle 14">
            <a:extLst>
              <a:ext uri="{FF2B5EF4-FFF2-40B4-BE49-F238E27FC236}">
                <a16:creationId xmlns:a16="http://schemas.microsoft.com/office/drawing/2014/main" id="{97431141-A981-42A4-8639-8A7E7A84D77B}"/>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567942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10_Content with Captio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F5DF364-CCFB-DD58-F6A7-0B6E35A52B44}"/>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a:extLst>
              <a:ext uri="{FF2B5EF4-FFF2-40B4-BE49-F238E27FC236}">
                <a16:creationId xmlns:a16="http://schemas.microsoft.com/office/drawing/2014/main" id="{1EE9E5FC-A3DB-36E7-7731-EDB1C04B60EB}"/>
              </a:ext>
            </a:extLst>
          </p:cNvPr>
          <p:cNvPicPr>
            <a:picLocks noChangeAspect="1"/>
          </p:cNvPicPr>
          <p:nvPr userDrawn="1"/>
        </p:nvPicPr>
        <p:blipFill rotWithShape="1">
          <a:blip r:embed="rId2" cstate="print">
            <a:alphaModFix amt="10000"/>
            <a:extLst>
              <a:ext uri="{28A0092B-C50C-407E-A947-70E740481C1C}">
                <a14:useLocalDpi xmlns:a14="http://schemas.microsoft.com/office/drawing/2010/main"/>
              </a:ext>
              <a:ext uri="{96DAC541-7B7A-43D3-8B79-37D633B846F1}">
                <asvg:svgBlip xmlns:asvg="http://schemas.microsoft.com/office/drawing/2016/SVG/main" r:embed="rId3"/>
              </a:ext>
            </a:extLst>
          </a:blip>
          <a:srcRect l="1" t="32836" r="34514" b="2611"/>
          <a:stretch/>
        </p:blipFill>
        <p:spPr>
          <a:xfrm>
            <a:off x="389744" y="-228599"/>
            <a:ext cx="12396866" cy="6973237"/>
          </a:xfrm>
          <a:prstGeom prst="rect">
            <a:avLst/>
          </a:prstGeom>
        </p:spPr>
      </p:pic>
      <p:sp>
        <p:nvSpPr>
          <p:cNvPr id="3" name="TextBox 2">
            <a:extLst>
              <a:ext uri="{FF2B5EF4-FFF2-40B4-BE49-F238E27FC236}">
                <a16:creationId xmlns:a16="http://schemas.microsoft.com/office/drawing/2014/main" id="{FB7BA633-8C64-2F49-A9D5-A272FCB23662}"/>
              </a:ext>
            </a:extLst>
          </p:cNvPr>
          <p:cNvSpPr txBox="1"/>
          <p:nvPr userDrawn="1"/>
        </p:nvSpPr>
        <p:spPr>
          <a:xfrm>
            <a:off x="6040582" y="1413164"/>
            <a:ext cx="184731" cy="369332"/>
          </a:xfrm>
          <a:prstGeom prst="rect">
            <a:avLst/>
          </a:prstGeom>
          <a:noFill/>
        </p:spPr>
        <p:txBody>
          <a:bodyPr wrap="none" rtlCol="0">
            <a:spAutoFit/>
          </a:bodyPr>
          <a:lstStyle/>
          <a:p>
            <a:endParaRPr lang="en-US"/>
          </a:p>
        </p:txBody>
      </p:sp>
      <p:sp>
        <p:nvSpPr>
          <p:cNvPr id="10" name="Oval 9">
            <a:extLst>
              <a:ext uri="{FF2B5EF4-FFF2-40B4-BE49-F238E27FC236}">
                <a16:creationId xmlns:a16="http://schemas.microsoft.com/office/drawing/2014/main" id="{289BAEDB-D3AF-07F6-1AD6-E5EE7719CC46}"/>
              </a:ext>
            </a:extLst>
          </p:cNvPr>
          <p:cNvSpPr/>
          <p:nvPr userDrawn="1"/>
        </p:nvSpPr>
        <p:spPr>
          <a:xfrm>
            <a:off x="-4554746" y="1811547"/>
            <a:ext cx="9609826" cy="9609826"/>
          </a:xfrm>
          <a:prstGeom prst="ellipse">
            <a:avLst/>
          </a:prstGeom>
          <a:noFill/>
          <a:ln w="19050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5A03F44E-2CAA-0CD2-965E-9ED78102177F}"/>
              </a:ext>
            </a:extLst>
          </p:cNvPr>
          <p:cNvSpPr/>
          <p:nvPr userDrawn="1"/>
        </p:nvSpPr>
        <p:spPr>
          <a:xfrm>
            <a:off x="7069347" y="-5037826"/>
            <a:ext cx="9609826" cy="9609826"/>
          </a:xfrm>
          <a:prstGeom prst="ellipse">
            <a:avLst/>
          </a:prstGeom>
          <a:noFill/>
          <a:ln w="1905000">
            <a:solidFill>
              <a:schemeClr val="tx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E3E7586-8291-A40A-36B7-2A63CFAA30D0}"/>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
            <a:extLst>
              <a:ext uri="{FF2B5EF4-FFF2-40B4-BE49-F238E27FC236}">
                <a16:creationId xmlns:a16="http://schemas.microsoft.com/office/drawing/2014/main" id="{B8F9B31C-0111-4AEE-739B-2D66EB3D6DF7}"/>
              </a:ext>
            </a:extLst>
          </p:cNvPr>
          <p:cNvSpPr>
            <a:spLocks noGrp="1"/>
          </p:cNvSpPr>
          <p:nvPr>
            <p:ph type="body" sz="quarter" idx="19" hasCustomPrompt="1"/>
          </p:nvPr>
        </p:nvSpPr>
        <p:spPr>
          <a:xfrm>
            <a:off x="1608676" y="1512727"/>
            <a:ext cx="2629684" cy="644687"/>
          </a:xfrm>
          <a:solidFill>
            <a:schemeClr val="tx1">
              <a:lumMod val="50000"/>
              <a:alpha val="50143"/>
            </a:schemeClr>
          </a:solidFill>
          <a:ln w="6350">
            <a:noFill/>
          </a:ln>
        </p:spPr>
        <p:style>
          <a:lnRef idx="3">
            <a:schemeClr val="lt1"/>
          </a:lnRef>
          <a:fillRef idx="1">
            <a:schemeClr val="accent6"/>
          </a:fillRef>
          <a:effectRef idx="1">
            <a:schemeClr val="accent6"/>
          </a:effectRef>
          <a:fontRef idx="minor">
            <a:schemeClr val="lt1"/>
          </a:fontRef>
        </p:style>
        <p:txBody>
          <a:bodyPr tIns="0" bIns="0" anchor="ctr">
            <a:no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Event Name</a:t>
            </a:r>
          </a:p>
        </p:txBody>
      </p:sp>
      <p:sp>
        <p:nvSpPr>
          <p:cNvPr id="16" name="Text Placeholder 5">
            <a:extLst>
              <a:ext uri="{FF2B5EF4-FFF2-40B4-BE49-F238E27FC236}">
                <a16:creationId xmlns:a16="http://schemas.microsoft.com/office/drawing/2014/main" id="{54281217-D544-9E33-9687-15E122D64E25}"/>
              </a:ext>
            </a:extLst>
          </p:cNvPr>
          <p:cNvSpPr>
            <a:spLocks noGrp="1"/>
          </p:cNvSpPr>
          <p:nvPr>
            <p:ph type="body" sz="quarter" idx="16" hasCustomPrompt="1"/>
          </p:nvPr>
        </p:nvSpPr>
        <p:spPr>
          <a:xfrm>
            <a:off x="1468483" y="2155371"/>
            <a:ext cx="9673347" cy="1926771"/>
          </a:xfrm>
          <a:noFill/>
        </p:spPr>
        <p:txBody>
          <a:bodyPr tIns="0" bIns="0" anchor="ctr" anchorCtr="0">
            <a:noAutofit/>
          </a:bodyPr>
          <a:lstStyle>
            <a:lvl1pPr marL="0" indent="0">
              <a:spcBef>
                <a:spcPts val="0"/>
              </a:spcBef>
              <a:buNone/>
              <a:defRPr sz="4400" baseline="0">
                <a:solidFill>
                  <a:schemeClr val="bg1"/>
                </a:solidFill>
                <a:latin typeface="+mj-lt"/>
              </a:defRPr>
            </a:lvl1pPr>
          </a:lstStyle>
          <a:p>
            <a:pPr lvl="0"/>
            <a:r>
              <a:rPr lang="en-US"/>
              <a:t>Click to add title text</a:t>
            </a:r>
          </a:p>
        </p:txBody>
      </p:sp>
      <p:sp>
        <p:nvSpPr>
          <p:cNvPr id="17" name="Text Placeholder 15">
            <a:extLst>
              <a:ext uri="{FF2B5EF4-FFF2-40B4-BE49-F238E27FC236}">
                <a16:creationId xmlns:a16="http://schemas.microsoft.com/office/drawing/2014/main" id="{CEB1B364-CBD5-19BC-4AE2-B0C1B17636A1}"/>
              </a:ext>
            </a:extLst>
          </p:cNvPr>
          <p:cNvSpPr>
            <a:spLocks noGrp="1"/>
          </p:cNvSpPr>
          <p:nvPr>
            <p:ph type="body" sz="quarter" idx="17" hasCustomPrompt="1"/>
          </p:nvPr>
        </p:nvSpPr>
        <p:spPr>
          <a:xfrm>
            <a:off x="1499481" y="4096901"/>
            <a:ext cx="4623025" cy="654713"/>
          </a:xfrm>
        </p:spPr>
        <p:txBody>
          <a:bodyPr>
            <a:noAutofit/>
          </a:bodyPr>
          <a:lstStyle>
            <a:lvl1pPr marL="0" indent="0">
              <a:buNone/>
              <a:defRPr sz="2400" b="0" baseline="0">
                <a:solidFill>
                  <a:schemeClr val="bg1"/>
                </a:solidFill>
                <a:latin typeface="+mj-lt"/>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Presenters name</a:t>
            </a:r>
          </a:p>
        </p:txBody>
      </p:sp>
      <p:sp>
        <p:nvSpPr>
          <p:cNvPr id="18" name="Text Placeholder 15">
            <a:extLst>
              <a:ext uri="{FF2B5EF4-FFF2-40B4-BE49-F238E27FC236}">
                <a16:creationId xmlns:a16="http://schemas.microsoft.com/office/drawing/2014/main" id="{C95DC90E-628C-CF9F-705A-D94CAE258D60}"/>
              </a:ext>
            </a:extLst>
          </p:cNvPr>
          <p:cNvSpPr>
            <a:spLocks noGrp="1"/>
          </p:cNvSpPr>
          <p:nvPr>
            <p:ph type="body" sz="quarter" idx="18" hasCustomPrompt="1"/>
          </p:nvPr>
        </p:nvSpPr>
        <p:spPr>
          <a:xfrm>
            <a:off x="1499481" y="4736592"/>
            <a:ext cx="4623025" cy="759749"/>
          </a:xfrm>
        </p:spPr>
        <p:txBody>
          <a:bodyPr tIns="182880">
            <a:noAutofit/>
          </a:bodyPr>
          <a:lstStyle>
            <a:lvl1pPr marL="0" indent="0">
              <a:lnSpc>
                <a:spcPts val="2480"/>
              </a:lnSpc>
              <a:spcBef>
                <a:spcPts val="0"/>
              </a:spcBef>
              <a:buNone/>
              <a:defRPr sz="2000" baseline="0">
                <a:solidFill>
                  <a:schemeClr val="bg1"/>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Title, Company | Date</a:t>
            </a:r>
          </a:p>
        </p:txBody>
      </p:sp>
      <p:cxnSp>
        <p:nvCxnSpPr>
          <p:cNvPr id="4" name="Straight Connector 3">
            <a:extLst>
              <a:ext uri="{FF2B5EF4-FFF2-40B4-BE49-F238E27FC236}">
                <a16:creationId xmlns:a16="http://schemas.microsoft.com/office/drawing/2014/main" id="{FA76E65D-8DA4-9E8F-A5A4-0DCD70771E48}"/>
              </a:ext>
            </a:extLst>
          </p:cNvPr>
          <p:cNvCxnSpPr/>
          <p:nvPr userDrawn="1"/>
        </p:nvCxnSpPr>
        <p:spPr>
          <a:xfrm>
            <a:off x="1596325" y="4076054"/>
            <a:ext cx="66642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A980DD82-431B-406B-2DDF-9884784BDA45}"/>
              </a:ext>
            </a:extLst>
          </p:cNvPr>
          <p:cNvPicPr>
            <a:picLocks noChangeAspect="1"/>
          </p:cNvPicPr>
          <p:nvPr userDrawn="1"/>
        </p:nvPicPr>
        <p:blipFill>
          <a:blip r:embed="rId4"/>
          <a:stretch>
            <a:fillRect/>
          </a:stretch>
        </p:blipFill>
        <p:spPr>
          <a:xfrm>
            <a:off x="8776714" y="5843027"/>
            <a:ext cx="2658604" cy="314957"/>
          </a:xfrm>
          <a:prstGeom prst="rect">
            <a:avLst/>
          </a:prstGeom>
        </p:spPr>
      </p:pic>
    </p:spTree>
    <p:extLst>
      <p:ext uri="{BB962C8B-B14F-4D97-AF65-F5344CB8AC3E}">
        <p14:creationId xmlns:p14="http://schemas.microsoft.com/office/powerpoint/2010/main" val="57542000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94_Custom Layout">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E0095F21-4A5D-9420-F64F-39BF614EEEA0}"/>
              </a:ext>
            </a:extLst>
          </p:cNvPr>
          <p:cNvSpPr>
            <a:spLocks noGrp="1"/>
          </p:cNvSpPr>
          <p:nvPr>
            <p:ph type="body" sz="quarter" idx="20" hasCustomPrompt="1"/>
          </p:nvPr>
        </p:nvSpPr>
        <p:spPr>
          <a:xfrm>
            <a:off x="694275" y="1286467"/>
            <a:ext cx="2187661" cy="536718"/>
          </a:xfrm>
          <a:prstGeom prst="roundRect">
            <a:avLst>
              <a:gd name="adj" fmla="val 6885"/>
            </a:avLst>
          </a:prstGeom>
          <a:solidFill>
            <a:schemeClr val="accent5"/>
          </a:solidFill>
          <a:ln w="6350">
            <a:noFill/>
          </a:ln>
        </p:spPr>
        <p:style>
          <a:lnRef idx="3">
            <a:schemeClr val="lt1"/>
          </a:lnRef>
          <a:fillRef idx="1">
            <a:schemeClr val="accent6"/>
          </a:fillRef>
          <a:effectRef idx="1">
            <a:schemeClr val="accent6"/>
          </a:effectRef>
          <a:fontRef idx="minor">
            <a:schemeClr val="lt1"/>
          </a:fontRef>
        </p:style>
        <p:txBody>
          <a:bodyPr tIns="0" bIns="0" anchor="ctr">
            <a:no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Event Name</a:t>
            </a:r>
          </a:p>
        </p:txBody>
      </p:sp>
      <p:grpSp>
        <p:nvGrpSpPr>
          <p:cNvPr id="2" name="Group 1">
            <a:extLst>
              <a:ext uri="{FF2B5EF4-FFF2-40B4-BE49-F238E27FC236}">
                <a16:creationId xmlns:a16="http://schemas.microsoft.com/office/drawing/2014/main" id="{DFD874B6-F4FF-F0BC-6E69-910B144E7FDC}"/>
              </a:ext>
            </a:extLst>
          </p:cNvPr>
          <p:cNvGrpSpPr/>
          <p:nvPr userDrawn="1"/>
        </p:nvGrpSpPr>
        <p:grpSpPr>
          <a:xfrm>
            <a:off x="6369978" y="-1351850"/>
            <a:ext cx="10646636" cy="9609826"/>
            <a:chOff x="6369978" y="-1351850"/>
            <a:chExt cx="10646636" cy="9609826"/>
          </a:xfrm>
        </p:grpSpPr>
        <p:sp>
          <p:nvSpPr>
            <p:cNvPr id="15" name="Oval 14">
              <a:extLst>
                <a:ext uri="{FF2B5EF4-FFF2-40B4-BE49-F238E27FC236}">
                  <a16:creationId xmlns:a16="http://schemas.microsoft.com/office/drawing/2014/main" id="{3725A277-33B1-44AE-8B0D-68AABC1D93D0}"/>
                </a:ext>
              </a:extLst>
            </p:cNvPr>
            <p:cNvSpPr>
              <a:spLocks noChangeAspect="1"/>
            </p:cNvSpPr>
            <p:nvPr userDrawn="1"/>
          </p:nvSpPr>
          <p:spPr>
            <a:xfrm>
              <a:off x="7406788" y="-1351850"/>
              <a:ext cx="9609826" cy="9609826"/>
            </a:xfrm>
            <a:prstGeom prst="ellipse">
              <a:avLst/>
            </a:prstGeom>
            <a:noFill/>
            <a:ln w="1905000">
              <a:gradFill>
                <a:gsLst>
                  <a:gs pos="20000">
                    <a:schemeClr val="accent2"/>
                  </a:gs>
                  <a:gs pos="50000">
                    <a:schemeClr val="accent3"/>
                  </a:gs>
                  <a:gs pos="80000">
                    <a:schemeClr val="accent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a:extLst>
                <a:ext uri="{FF2B5EF4-FFF2-40B4-BE49-F238E27FC236}">
                  <a16:creationId xmlns:a16="http://schemas.microsoft.com/office/drawing/2014/main" id="{10539F99-5940-B228-8E72-289FCFFDD12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3048" r="12510"/>
            <a:stretch/>
          </p:blipFill>
          <p:spPr>
            <a:xfrm>
              <a:off x="6369978" y="-71614"/>
              <a:ext cx="4387065" cy="7164951"/>
            </a:xfrm>
            <a:prstGeom prst="rect">
              <a:avLst/>
            </a:prstGeom>
          </p:spPr>
        </p:pic>
      </p:grpSp>
      <p:sp>
        <p:nvSpPr>
          <p:cNvPr id="21" name="Subtitle 2">
            <a:extLst>
              <a:ext uri="{FF2B5EF4-FFF2-40B4-BE49-F238E27FC236}">
                <a16:creationId xmlns:a16="http://schemas.microsoft.com/office/drawing/2014/main" id="{92383BDE-92A3-31F7-D9C9-AAF952FEF93A}"/>
              </a:ext>
            </a:extLst>
          </p:cNvPr>
          <p:cNvSpPr>
            <a:spLocks noGrp="1"/>
          </p:cNvSpPr>
          <p:nvPr userDrawn="1">
            <p:ph type="subTitle" idx="1"/>
          </p:nvPr>
        </p:nvSpPr>
        <p:spPr>
          <a:xfrm>
            <a:off x="685799" y="4354844"/>
            <a:ext cx="5642811" cy="1717676"/>
          </a:xfrm>
        </p:spPr>
        <p:txBody>
          <a:bodyPr lIns="0" rIns="0"/>
          <a:lstStyle>
            <a:lvl1pPr marL="0" indent="0" algn="l">
              <a:spcBef>
                <a:spcPts val="0"/>
              </a:spcBef>
              <a:buNone/>
              <a:defRPr sz="240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2" name="Text Placeholder 5">
            <a:extLst>
              <a:ext uri="{FF2B5EF4-FFF2-40B4-BE49-F238E27FC236}">
                <a16:creationId xmlns:a16="http://schemas.microsoft.com/office/drawing/2014/main" id="{E09D3171-5FEA-C08E-3110-CB4253B4452E}"/>
              </a:ext>
            </a:extLst>
          </p:cNvPr>
          <p:cNvSpPr>
            <a:spLocks noGrp="1"/>
          </p:cNvSpPr>
          <p:nvPr userDrawn="1">
            <p:ph type="body" sz="quarter" idx="16" hasCustomPrompt="1"/>
          </p:nvPr>
        </p:nvSpPr>
        <p:spPr>
          <a:xfrm>
            <a:off x="691495" y="1828800"/>
            <a:ext cx="5613052" cy="2465719"/>
          </a:xfrm>
          <a:noFill/>
        </p:spPr>
        <p:txBody>
          <a:bodyPr lIns="0" tIns="0" rIns="0" bIns="274320" anchor="b" anchorCtr="0">
            <a:noAutofit/>
          </a:bodyPr>
          <a:lstStyle>
            <a:lvl1pPr marL="0" marR="0" indent="0" algn="l" defTabSz="914377" rtl="0" eaLnBrk="1" fontAlgn="auto" latinLnBrk="0" hangingPunct="1">
              <a:lnSpc>
                <a:spcPct val="90000"/>
              </a:lnSpc>
              <a:spcBef>
                <a:spcPts val="0"/>
              </a:spcBef>
              <a:spcAft>
                <a:spcPts val="0"/>
              </a:spcAft>
              <a:buClr>
                <a:schemeClr val="accent3"/>
              </a:buClr>
              <a:buSzTx/>
              <a:buFont typeface="Arial" panose="020B0604020202020204" pitchFamily="34" charset="0"/>
              <a:buNone/>
              <a:tabLst/>
              <a:defRPr sz="4400" baseline="0">
                <a:solidFill>
                  <a:schemeClr val="tx1"/>
                </a:solidFill>
                <a:latin typeface="+mj-lt"/>
              </a:defRPr>
            </a:lvl1pPr>
          </a:lstStyle>
          <a:p>
            <a:pPr marL="0" marR="0" lvl="0" indent="0" algn="l" defTabSz="914377" rtl="0" eaLnBrk="1" fontAlgn="auto" latinLnBrk="0" hangingPunct="1">
              <a:lnSpc>
                <a:spcPct val="90000"/>
              </a:lnSpc>
              <a:spcBef>
                <a:spcPts val="0"/>
              </a:spcBef>
              <a:spcAft>
                <a:spcPts val="0"/>
              </a:spcAft>
              <a:buClr>
                <a:schemeClr val="accent3"/>
              </a:buClr>
              <a:buSzTx/>
              <a:buFont typeface="Arial" panose="020B0604020202020204" pitchFamily="34" charset="0"/>
              <a:buNone/>
              <a:tabLst/>
              <a:defRPr/>
            </a:pPr>
            <a:r>
              <a:rPr lang="en-US"/>
              <a:t>Click to add title text</a:t>
            </a:r>
          </a:p>
        </p:txBody>
      </p:sp>
      <p:cxnSp>
        <p:nvCxnSpPr>
          <p:cNvPr id="14" name="Straight Connector 13">
            <a:extLst>
              <a:ext uri="{FF2B5EF4-FFF2-40B4-BE49-F238E27FC236}">
                <a16:creationId xmlns:a16="http://schemas.microsoft.com/office/drawing/2014/main" id="{235D4EE4-79AD-982B-4532-6D4A91F7C653}"/>
              </a:ext>
            </a:extLst>
          </p:cNvPr>
          <p:cNvCxnSpPr>
            <a:cxnSpLocks/>
          </p:cNvCxnSpPr>
          <p:nvPr userDrawn="1"/>
        </p:nvCxnSpPr>
        <p:spPr>
          <a:xfrm>
            <a:off x="684478" y="4319163"/>
            <a:ext cx="576000" cy="0"/>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4" name="Graphic 3">
            <a:extLst>
              <a:ext uri="{FF2B5EF4-FFF2-40B4-BE49-F238E27FC236}">
                <a16:creationId xmlns:a16="http://schemas.microsoft.com/office/drawing/2014/main" id="{FB5ACC25-A118-B42D-06C5-6F2917DB2F50}"/>
              </a:ext>
            </a:extLst>
          </p:cNvPr>
          <p:cNvPicPr>
            <a:picLocks noChangeAspect="1"/>
          </p:cNvPicPr>
          <p:nvPr userDrawn="1"/>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85800" y="6035552"/>
            <a:ext cx="2141549" cy="295986"/>
          </a:xfrm>
          <a:prstGeom prst="rect">
            <a:avLst/>
          </a:prstGeom>
        </p:spPr>
      </p:pic>
      <p:sp>
        <p:nvSpPr>
          <p:cNvPr id="3" name="Picture Placeholder 2">
            <a:extLst>
              <a:ext uri="{FF2B5EF4-FFF2-40B4-BE49-F238E27FC236}">
                <a16:creationId xmlns:a16="http://schemas.microsoft.com/office/drawing/2014/main" id="{0E9EA665-7785-6AAC-2136-E28D1DECE869}"/>
              </a:ext>
            </a:extLst>
          </p:cNvPr>
          <p:cNvSpPr>
            <a:spLocks noGrp="1" noChangeAspect="1"/>
          </p:cNvSpPr>
          <p:nvPr userDrawn="1">
            <p:ph type="pic" sz="quarter" idx="17"/>
          </p:nvPr>
        </p:nvSpPr>
        <p:spPr>
          <a:xfrm>
            <a:off x="8329863" y="-433137"/>
            <a:ext cx="7772400" cy="7772400"/>
          </a:xfrm>
          <a:prstGeom prst="ellipse">
            <a:avLst/>
          </a:prstGeom>
          <a:solidFill>
            <a:schemeClr val="bg2"/>
          </a:solidFill>
          <a:ln w="127000">
            <a:solidFill>
              <a:schemeClr val="bg1"/>
            </a:solidFill>
          </a:ln>
        </p:spPr>
        <p:txBody>
          <a:bodyPr/>
          <a:lstStyle/>
          <a:p>
            <a:endParaRPr lang="en-US"/>
          </a:p>
        </p:txBody>
      </p:sp>
    </p:spTree>
    <p:extLst>
      <p:ext uri="{BB962C8B-B14F-4D97-AF65-F5344CB8AC3E}">
        <p14:creationId xmlns:p14="http://schemas.microsoft.com/office/powerpoint/2010/main" val="2413372580"/>
      </p:ext>
    </p:extLst>
  </p:cSld>
  <p:clrMapOvr>
    <a:masterClrMapping/>
  </p:clrMapOvr>
  <p:extLst>
    <p:ext uri="{DCECCB84-F9BA-43D5-87BE-67443E8EF086}">
      <p15:sldGuideLst xmlns:p15="http://schemas.microsoft.com/office/powerpoint/2012/main">
        <p15:guide id="1" orient="horz" pos="3072">
          <p15:clr>
            <a:srgbClr val="FBAE40"/>
          </p15:clr>
        </p15:guide>
        <p15:guide id="2" pos="3768">
          <p15:clr>
            <a:srgbClr val="FBAE40"/>
          </p15:clr>
        </p15:guide>
        <p15:guide id="3" orient="horz" pos="2160">
          <p15:clr>
            <a:srgbClr val="FBAE40"/>
          </p15:clr>
        </p15:guide>
        <p15:guide id="4" pos="432">
          <p15:clr>
            <a:srgbClr val="FBAE40"/>
          </p15:clr>
        </p15:guide>
        <p15:guide id="5" orient="horz" pos="1152">
          <p15:clr>
            <a:srgbClr val="FBAE40"/>
          </p15:clr>
        </p15:guide>
        <p15:guide id="6" pos="7680">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6BD9E64-FF81-B540-9605-2ED99882DA6D}"/>
              </a:ext>
            </a:extLst>
          </p:cNvPr>
          <p:cNvPicPr>
            <a:picLocks noChangeAspect="1"/>
          </p:cNvPicPr>
          <p:nvPr userDrawn="1"/>
        </p:nvPicPr>
        <p:blipFill>
          <a:blip r:embed="rId2"/>
          <a:srcRect/>
          <a:stretch/>
        </p:blipFill>
        <p:spPr>
          <a:xfrm>
            <a:off x="0" y="0"/>
            <a:ext cx="12192000" cy="6858000"/>
          </a:xfrm>
          <a:prstGeom prst="rect">
            <a:avLst/>
          </a:prstGeom>
        </p:spPr>
      </p:pic>
      <p:sp>
        <p:nvSpPr>
          <p:cNvPr id="7" name="Text Placeholder 5"/>
          <p:cNvSpPr>
            <a:spLocks noGrp="1"/>
          </p:cNvSpPr>
          <p:nvPr>
            <p:ph type="body" sz="quarter" idx="16" hasCustomPrompt="1"/>
          </p:nvPr>
        </p:nvSpPr>
        <p:spPr>
          <a:xfrm>
            <a:off x="1499479" y="2367114"/>
            <a:ext cx="9673347" cy="632385"/>
          </a:xfrm>
          <a:noFill/>
        </p:spPr>
        <p:txBody>
          <a:bodyPr>
            <a:noAutofit/>
          </a:bodyPr>
          <a:lstStyle>
            <a:lvl1pPr marL="0" indent="0">
              <a:buNone/>
              <a:defRPr sz="4800" baseline="0">
                <a:solidFill>
                  <a:schemeClr val="bg1"/>
                </a:solidFill>
                <a:latin typeface="+mj-lt"/>
              </a:defRPr>
            </a:lvl1pPr>
          </a:lstStyle>
          <a:p>
            <a:pPr lvl="0"/>
            <a:r>
              <a:rPr lang="en-US"/>
              <a:t>Click to add title text</a:t>
            </a:r>
          </a:p>
        </p:txBody>
      </p:sp>
      <p:sp>
        <p:nvSpPr>
          <p:cNvPr id="8" name="Text Placeholder 15"/>
          <p:cNvSpPr>
            <a:spLocks noGrp="1"/>
          </p:cNvSpPr>
          <p:nvPr>
            <p:ph type="body" sz="quarter" idx="17" hasCustomPrompt="1"/>
          </p:nvPr>
        </p:nvSpPr>
        <p:spPr>
          <a:xfrm>
            <a:off x="1499481" y="3182501"/>
            <a:ext cx="4623025" cy="415465"/>
          </a:xfrm>
        </p:spPr>
        <p:txBody>
          <a:bodyPr>
            <a:noAutofit/>
          </a:bodyPr>
          <a:lstStyle>
            <a:lvl1pPr marL="0" indent="0">
              <a:buNone/>
              <a:defRPr sz="2400" b="1" baseline="0">
                <a:solidFill>
                  <a:schemeClr val="bg1"/>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Presenters name</a:t>
            </a:r>
          </a:p>
        </p:txBody>
      </p:sp>
      <p:sp>
        <p:nvSpPr>
          <p:cNvPr id="11" name="Text Placeholder 15"/>
          <p:cNvSpPr>
            <a:spLocks noGrp="1"/>
          </p:cNvSpPr>
          <p:nvPr>
            <p:ph type="body" sz="quarter" idx="18" hasCustomPrompt="1"/>
          </p:nvPr>
        </p:nvSpPr>
        <p:spPr>
          <a:xfrm>
            <a:off x="1499481" y="3609884"/>
            <a:ext cx="4623025" cy="972057"/>
          </a:xfrm>
        </p:spPr>
        <p:txBody>
          <a:bodyPr>
            <a:noAutofit/>
          </a:bodyPr>
          <a:lstStyle>
            <a:lvl1pPr marL="0" indent="0">
              <a:lnSpc>
                <a:spcPts val="2480"/>
              </a:lnSpc>
              <a:spcBef>
                <a:spcPts val="0"/>
              </a:spcBef>
              <a:buNone/>
              <a:defRPr sz="2400" baseline="0">
                <a:solidFill>
                  <a:schemeClr val="bg1"/>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Title, Company | Date</a:t>
            </a:r>
          </a:p>
        </p:txBody>
      </p:sp>
      <p:sp>
        <p:nvSpPr>
          <p:cNvPr id="3" name="Text Placeholder 2"/>
          <p:cNvSpPr>
            <a:spLocks noGrp="1"/>
          </p:cNvSpPr>
          <p:nvPr>
            <p:ph type="body" sz="quarter" idx="19" hasCustomPrompt="1"/>
          </p:nvPr>
        </p:nvSpPr>
        <p:spPr>
          <a:xfrm>
            <a:off x="1500190" y="1512727"/>
            <a:ext cx="2629684" cy="644687"/>
          </a:xfrm>
          <a:solidFill>
            <a:srgbClr val="008E99"/>
          </a:solidFill>
          <a:ln w="6350">
            <a:noFill/>
          </a:ln>
        </p:spPr>
        <p:style>
          <a:lnRef idx="3">
            <a:schemeClr val="lt1"/>
          </a:lnRef>
          <a:fillRef idx="1">
            <a:schemeClr val="accent6"/>
          </a:fillRef>
          <a:effectRef idx="1">
            <a:schemeClr val="accent6"/>
          </a:effectRef>
          <a:fontRef idx="minor">
            <a:schemeClr val="lt1"/>
          </a:fontRef>
        </p:style>
        <p:txBody>
          <a:bodyPr anchor="ctr">
            <a:norm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Event Name</a:t>
            </a:r>
          </a:p>
        </p:txBody>
      </p:sp>
      <p:pic>
        <p:nvPicPr>
          <p:cNvPr id="4" name="Graphic 3">
            <a:extLst>
              <a:ext uri="{FF2B5EF4-FFF2-40B4-BE49-F238E27FC236}">
                <a16:creationId xmlns:a16="http://schemas.microsoft.com/office/drawing/2014/main" id="{4EFB7B1C-BBA0-9D4D-8F70-FB6F397CF13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012901" y="4986670"/>
            <a:ext cx="2551832" cy="1971871"/>
          </a:xfrm>
          <a:prstGeom prst="rect">
            <a:avLst/>
          </a:prstGeom>
        </p:spPr>
      </p:pic>
    </p:spTree>
    <p:extLst>
      <p:ext uri="{BB962C8B-B14F-4D97-AF65-F5344CB8AC3E}">
        <p14:creationId xmlns:p14="http://schemas.microsoft.com/office/powerpoint/2010/main" val="617061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61_Custom Layout">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85B81A5E-2764-BED2-DFBD-565CEA443263}"/>
              </a:ext>
            </a:extLst>
          </p:cNvPr>
          <p:cNvGrpSpPr/>
          <p:nvPr userDrawn="1"/>
        </p:nvGrpSpPr>
        <p:grpSpPr>
          <a:xfrm>
            <a:off x="4138818" y="1236868"/>
            <a:ext cx="1199586" cy="4419804"/>
            <a:chOff x="5370022" y="1145374"/>
            <a:chExt cx="1199586" cy="4419804"/>
          </a:xfrm>
        </p:grpSpPr>
        <p:cxnSp>
          <p:nvCxnSpPr>
            <p:cNvPr id="7" name="Straight Connector 6">
              <a:extLst>
                <a:ext uri="{FF2B5EF4-FFF2-40B4-BE49-F238E27FC236}">
                  <a16:creationId xmlns:a16="http://schemas.microsoft.com/office/drawing/2014/main" id="{9C8E29D0-F10F-78DE-FCDD-3613CD2D6F86}"/>
                </a:ext>
              </a:extLst>
            </p:cNvPr>
            <p:cNvCxnSpPr>
              <a:cxnSpLocks/>
            </p:cNvCxnSpPr>
            <p:nvPr/>
          </p:nvCxnSpPr>
          <p:spPr>
            <a:xfrm>
              <a:off x="5370022" y="1199374"/>
              <a:ext cx="756000" cy="0"/>
            </a:xfrm>
            <a:prstGeom prst="line">
              <a:avLst/>
            </a:prstGeom>
            <a:ln w="12700">
              <a:solidFill>
                <a:schemeClr val="tx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6B90CDFE-69F9-231A-4E8C-2FBAAC1871D6}"/>
                </a:ext>
              </a:extLst>
            </p:cNvPr>
            <p:cNvSpPr>
              <a:spLocks noChangeAspect="1"/>
            </p:cNvSpPr>
            <p:nvPr/>
          </p:nvSpPr>
          <p:spPr>
            <a:xfrm>
              <a:off x="6082470" y="1145374"/>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2AFD16E8-626A-5039-E5A7-7D16BCA601D7}"/>
                </a:ext>
              </a:extLst>
            </p:cNvPr>
            <p:cNvCxnSpPr>
              <a:cxnSpLocks/>
            </p:cNvCxnSpPr>
            <p:nvPr/>
          </p:nvCxnSpPr>
          <p:spPr>
            <a:xfrm>
              <a:off x="5645084" y="2277325"/>
              <a:ext cx="756000" cy="0"/>
            </a:xfrm>
            <a:prstGeom prst="line">
              <a:avLst/>
            </a:prstGeom>
            <a:ln w="12700">
              <a:solidFill>
                <a:schemeClr val="tx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4F97E46F-2309-23BF-913A-C699B708DCF8}"/>
                </a:ext>
              </a:extLst>
            </p:cNvPr>
            <p:cNvSpPr>
              <a:spLocks noChangeAspect="1"/>
            </p:cNvSpPr>
            <p:nvPr/>
          </p:nvSpPr>
          <p:spPr>
            <a:xfrm>
              <a:off x="6357532" y="2223325"/>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1EEECAB1-1825-1DDA-EC09-15E237C076F0}"/>
                </a:ext>
              </a:extLst>
            </p:cNvPr>
            <p:cNvCxnSpPr>
              <a:cxnSpLocks/>
            </p:cNvCxnSpPr>
            <p:nvPr/>
          </p:nvCxnSpPr>
          <p:spPr>
            <a:xfrm>
              <a:off x="5749160" y="3340408"/>
              <a:ext cx="756000" cy="0"/>
            </a:xfrm>
            <a:prstGeom prst="line">
              <a:avLst/>
            </a:prstGeom>
            <a:ln w="12700">
              <a:solidFill>
                <a:schemeClr val="tx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362E2B51-36AA-E80E-3275-ED1A2E231423}"/>
                </a:ext>
              </a:extLst>
            </p:cNvPr>
            <p:cNvSpPr>
              <a:spLocks noChangeAspect="1"/>
            </p:cNvSpPr>
            <p:nvPr/>
          </p:nvSpPr>
          <p:spPr>
            <a:xfrm>
              <a:off x="6461608" y="3286408"/>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8DDD98B4-EFF4-E6C3-81DE-2E9605BB47BC}"/>
                </a:ext>
              </a:extLst>
            </p:cNvPr>
            <p:cNvCxnSpPr>
              <a:cxnSpLocks/>
            </p:cNvCxnSpPr>
            <p:nvPr/>
          </p:nvCxnSpPr>
          <p:spPr>
            <a:xfrm>
              <a:off x="5689688" y="4418359"/>
              <a:ext cx="756000" cy="0"/>
            </a:xfrm>
            <a:prstGeom prst="line">
              <a:avLst/>
            </a:prstGeom>
            <a:ln w="12700">
              <a:solidFill>
                <a:schemeClr val="tx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B20D9595-6101-04B0-6C14-B27E23A25D67}"/>
                </a:ext>
              </a:extLst>
            </p:cNvPr>
            <p:cNvSpPr>
              <a:spLocks noChangeAspect="1"/>
            </p:cNvSpPr>
            <p:nvPr/>
          </p:nvSpPr>
          <p:spPr>
            <a:xfrm>
              <a:off x="6402136" y="4364359"/>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AE9CE721-6E84-3F20-394B-BD717AAC5761}"/>
                </a:ext>
              </a:extLst>
            </p:cNvPr>
            <p:cNvCxnSpPr>
              <a:cxnSpLocks/>
            </p:cNvCxnSpPr>
            <p:nvPr/>
          </p:nvCxnSpPr>
          <p:spPr>
            <a:xfrm>
              <a:off x="5444363" y="5511178"/>
              <a:ext cx="756000" cy="0"/>
            </a:xfrm>
            <a:prstGeom prst="line">
              <a:avLst/>
            </a:prstGeom>
            <a:ln w="12700">
              <a:solidFill>
                <a:schemeClr val="tx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0AD554C2-EDE5-8B62-4B93-041AC2AE5240}"/>
                </a:ext>
              </a:extLst>
            </p:cNvPr>
            <p:cNvSpPr>
              <a:spLocks noChangeAspect="1"/>
            </p:cNvSpPr>
            <p:nvPr/>
          </p:nvSpPr>
          <p:spPr>
            <a:xfrm>
              <a:off x="6156811" y="5457178"/>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Text Placeholder 7">
            <a:extLst>
              <a:ext uri="{FF2B5EF4-FFF2-40B4-BE49-F238E27FC236}">
                <a16:creationId xmlns:a16="http://schemas.microsoft.com/office/drawing/2014/main" id="{96BF5C68-9464-255A-67DE-16811B453B17}"/>
              </a:ext>
            </a:extLst>
          </p:cNvPr>
          <p:cNvSpPr>
            <a:spLocks noGrp="1"/>
          </p:cNvSpPr>
          <p:nvPr>
            <p:ph type="body" sz="quarter" idx="26"/>
          </p:nvPr>
        </p:nvSpPr>
        <p:spPr>
          <a:xfrm>
            <a:off x="4855256" y="771014"/>
            <a:ext cx="6956662" cy="1044000"/>
          </a:xfrm>
        </p:spPr>
        <p:txBody>
          <a:bodyPr lIns="274320" tIns="0" rIns="108000" bIns="0" anchor="ctr" anchorCtr="0">
            <a:noAutofit/>
          </a:bodyPr>
          <a:lstStyle>
            <a:lvl1pPr marL="0" indent="0">
              <a:buNone/>
              <a:defRPr sz="2000">
                <a:solidFill>
                  <a:schemeClr val="tx2"/>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23" name="Text Placeholder 7">
            <a:extLst>
              <a:ext uri="{FF2B5EF4-FFF2-40B4-BE49-F238E27FC236}">
                <a16:creationId xmlns:a16="http://schemas.microsoft.com/office/drawing/2014/main" id="{C15EBFD5-C285-AC5D-ABE9-CDB4B4633C93}"/>
              </a:ext>
            </a:extLst>
          </p:cNvPr>
          <p:cNvSpPr>
            <a:spLocks noGrp="1"/>
          </p:cNvSpPr>
          <p:nvPr>
            <p:ph type="body" sz="quarter" idx="28"/>
          </p:nvPr>
        </p:nvSpPr>
        <p:spPr>
          <a:xfrm>
            <a:off x="4929191" y="5084486"/>
            <a:ext cx="6872279" cy="1044000"/>
          </a:xfrm>
        </p:spPr>
        <p:txBody>
          <a:bodyPr lIns="274320" tIns="0" rIns="108000" bIns="0" anchor="ctr" anchorCtr="0">
            <a:noAutofit/>
          </a:bodyPr>
          <a:lstStyle>
            <a:lvl1pPr marL="0" indent="0">
              <a:buNone/>
              <a:defRPr sz="2000">
                <a:solidFill>
                  <a:schemeClr val="tx2"/>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24" name="Text Placeholder 7">
            <a:extLst>
              <a:ext uri="{FF2B5EF4-FFF2-40B4-BE49-F238E27FC236}">
                <a16:creationId xmlns:a16="http://schemas.microsoft.com/office/drawing/2014/main" id="{A7AC766D-6064-DDF5-E496-4832B078FE8D}"/>
              </a:ext>
            </a:extLst>
          </p:cNvPr>
          <p:cNvSpPr>
            <a:spLocks noGrp="1"/>
          </p:cNvSpPr>
          <p:nvPr>
            <p:ph type="body" sz="quarter" idx="29"/>
          </p:nvPr>
        </p:nvSpPr>
        <p:spPr>
          <a:xfrm>
            <a:off x="5128420" y="1848075"/>
            <a:ext cx="6656620" cy="1044000"/>
          </a:xfrm>
        </p:spPr>
        <p:txBody>
          <a:bodyPr lIns="274320" tIns="0" rIns="108000" bIns="0" anchor="ctr" anchorCtr="0">
            <a:noAutofit/>
          </a:bodyPr>
          <a:lstStyle>
            <a:lvl1pPr marL="0" indent="0">
              <a:buNone/>
              <a:defRPr sz="2000">
                <a:solidFill>
                  <a:schemeClr val="tx2"/>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25" name="Text Placeholder 7">
            <a:extLst>
              <a:ext uri="{FF2B5EF4-FFF2-40B4-BE49-F238E27FC236}">
                <a16:creationId xmlns:a16="http://schemas.microsoft.com/office/drawing/2014/main" id="{4F348CB7-DF91-E594-6FA9-98F03A8F4F60}"/>
              </a:ext>
            </a:extLst>
          </p:cNvPr>
          <p:cNvSpPr>
            <a:spLocks noGrp="1"/>
          </p:cNvSpPr>
          <p:nvPr>
            <p:ph type="body" sz="quarter" idx="31"/>
          </p:nvPr>
        </p:nvSpPr>
        <p:spPr>
          <a:xfrm>
            <a:off x="5174139" y="3989466"/>
            <a:ext cx="6604439" cy="1044000"/>
          </a:xfrm>
        </p:spPr>
        <p:txBody>
          <a:bodyPr lIns="274320" tIns="0" rIns="108000" bIns="0" anchor="ctr" anchorCtr="0">
            <a:noAutofit/>
          </a:bodyPr>
          <a:lstStyle>
            <a:lvl1pPr marL="0" indent="0">
              <a:buNone/>
              <a:defRPr sz="2000">
                <a:solidFill>
                  <a:schemeClr val="tx2"/>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26" name="Text Placeholder 7">
            <a:extLst>
              <a:ext uri="{FF2B5EF4-FFF2-40B4-BE49-F238E27FC236}">
                <a16:creationId xmlns:a16="http://schemas.microsoft.com/office/drawing/2014/main" id="{7FED94D0-D5DD-C867-750A-4354E2B5D44D}"/>
              </a:ext>
            </a:extLst>
          </p:cNvPr>
          <p:cNvSpPr>
            <a:spLocks noGrp="1"/>
          </p:cNvSpPr>
          <p:nvPr>
            <p:ph type="body" sz="quarter" idx="30"/>
          </p:nvPr>
        </p:nvSpPr>
        <p:spPr>
          <a:xfrm>
            <a:off x="5232445" y="2911547"/>
            <a:ext cx="6526167" cy="1044000"/>
          </a:xfrm>
        </p:spPr>
        <p:txBody>
          <a:bodyPr lIns="274320" tIns="0" rIns="108000" bIns="0" anchor="ctr" anchorCtr="0">
            <a:noAutofit/>
          </a:bodyPr>
          <a:lstStyle>
            <a:lvl1pPr marL="0" indent="0">
              <a:buNone/>
              <a:defRPr sz="2000">
                <a:solidFill>
                  <a:schemeClr val="tx2"/>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11" name="Oval 10">
            <a:extLst>
              <a:ext uri="{FF2B5EF4-FFF2-40B4-BE49-F238E27FC236}">
                <a16:creationId xmlns:a16="http://schemas.microsoft.com/office/drawing/2014/main" id="{A47B3B3B-DFFA-7ACE-2438-4E2700A732D7}"/>
              </a:ext>
            </a:extLst>
          </p:cNvPr>
          <p:cNvSpPr>
            <a:spLocks noChangeAspect="1"/>
          </p:cNvSpPr>
          <p:nvPr userDrawn="1"/>
        </p:nvSpPr>
        <p:spPr>
          <a:xfrm>
            <a:off x="-9154795" y="-3566160"/>
            <a:ext cx="13990320" cy="13990320"/>
          </a:xfrm>
          <a:prstGeom prst="ellipse">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BA92B77A-94BC-8EBB-89D6-BA604CD34E7B}"/>
              </a:ext>
            </a:extLst>
          </p:cNvPr>
          <p:cNvSpPr/>
          <p:nvPr userDrawn="1"/>
        </p:nvSpPr>
        <p:spPr>
          <a:xfrm>
            <a:off x="-8887921" y="-3282950"/>
            <a:ext cx="13423900" cy="134239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a:extLst>
              <a:ext uri="{FF2B5EF4-FFF2-40B4-BE49-F238E27FC236}">
                <a16:creationId xmlns:a16="http://schemas.microsoft.com/office/drawing/2014/main" id="{324DB609-D875-B94C-4822-BE02D6CDEFB9}"/>
              </a:ext>
            </a:extLst>
          </p:cNvPr>
          <p:cNvPicPr>
            <a:picLocks noChangeAspect="1"/>
          </p:cNvPicPr>
          <p:nvPr userDrawn="1"/>
        </p:nvPicPr>
        <p:blipFill rotWithShape="1">
          <a:blip r:embed="rId2">
            <a:alphaModFix amt="50000"/>
            <a:extLst>
              <a:ext uri="{96DAC541-7B7A-43D3-8B79-37D633B846F1}">
                <asvg:svgBlip xmlns:asvg="http://schemas.microsoft.com/office/drawing/2016/SVG/main" r:embed="rId3"/>
              </a:ext>
            </a:extLst>
          </a:blip>
          <a:srcRect l="4508" t="1853" r="57530" b="2431"/>
          <a:stretch/>
        </p:blipFill>
        <p:spPr>
          <a:xfrm>
            <a:off x="-1" y="1"/>
            <a:ext cx="4835525" cy="6858000"/>
          </a:xfrm>
          <a:prstGeom prst="rect">
            <a:avLst/>
          </a:prstGeom>
        </p:spPr>
      </p:pic>
      <p:sp>
        <p:nvSpPr>
          <p:cNvPr id="4" name="Rectangle 3">
            <a:extLst>
              <a:ext uri="{FF2B5EF4-FFF2-40B4-BE49-F238E27FC236}">
                <a16:creationId xmlns:a16="http://schemas.microsoft.com/office/drawing/2014/main" id="{2457473C-2DD7-9F45-BBC9-6CD373FE0949}"/>
              </a:ext>
            </a:extLst>
          </p:cNvPr>
          <p:cNvSpPr/>
          <p:nvPr userDrawn="1"/>
        </p:nvSpPr>
        <p:spPr>
          <a:xfrm>
            <a:off x="215963" y="215153"/>
            <a:ext cx="11751919" cy="6418730"/>
          </a:xfrm>
          <a:prstGeom prst="rect">
            <a:avLst/>
          </a:prstGeom>
          <a:noFill/>
          <a:ln w="444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4222750" algn="l"/>
              </a:tabLst>
              <a:defRPr/>
            </a:pPr>
            <a:endParaRPr lang="en-US" sz="1800">
              <a:solidFill>
                <a:schemeClr val="bg1"/>
              </a:solidFill>
              <a:latin typeface="Roboto Light" panose="02000000000000000000" pitchFamily="2" charset="0"/>
              <a:ea typeface="Roboto Light" panose="02000000000000000000" pitchFamily="2" charset="0"/>
            </a:endParaRPr>
          </a:p>
        </p:txBody>
      </p:sp>
      <p:sp>
        <p:nvSpPr>
          <p:cNvPr id="8" name="Text Placeholder 13">
            <a:extLst>
              <a:ext uri="{FF2B5EF4-FFF2-40B4-BE49-F238E27FC236}">
                <a16:creationId xmlns:a16="http://schemas.microsoft.com/office/drawing/2014/main" id="{85A3F1EB-9027-80CE-799A-1648943BADE7}"/>
              </a:ext>
            </a:extLst>
          </p:cNvPr>
          <p:cNvSpPr>
            <a:spLocks noGrp="1"/>
          </p:cNvSpPr>
          <p:nvPr>
            <p:ph type="body" sz="quarter" idx="11"/>
          </p:nvPr>
        </p:nvSpPr>
        <p:spPr>
          <a:xfrm>
            <a:off x="414068" y="2410904"/>
            <a:ext cx="4123426" cy="2036191"/>
          </a:xfrm>
        </p:spPr>
        <p:txBody>
          <a:bodyPr lIns="457200" tIns="0" rIns="457200" bIns="0" anchor="ctr" anchorCtr="0">
            <a:noAutofit/>
          </a:bodyPr>
          <a:lstStyle>
            <a:lvl1pPr marL="0" indent="0" algn="ctr">
              <a:spcBef>
                <a:spcPts val="0"/>
              </a:spcBef>
              <a:spcAft>
                <a:spcPts val="0"/>
              </a:spcAft>
              <a:buClr>
                <a:schemeClr val="accent1"/>
              </a:buClr>
              <a:buNone/>
              <a:defRPr sz="3600">
                <a:solidFill>
                  <a:schemeClr val="bg1"/>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p:txBody>
      </p:sp>
      <p:sp>
        <p:nvSpPr>
          <p:cNvPr id="2" name="Rectangle 1">
            <a:extLst>
              <a:ext uri="{FF2B5EF4-FFF2-40B4-BE49-F238E27FC236}">
                <a16:creationId xmlns:a16="http://schemas.microsoft.com/office/drawing/2014/main" id="{37057594-C21B-30B4-4DB8-C95E3546AD90}"/>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PCC_2010logo.png">
            <a:extLst>
              <a:ext uri="{FF2B5EF4-FFF2-40B4-BE49-F238E27FC236}">
                <a16:creationId xmlns:a16="http://schemas.microsoft.com/office/drawing/2014/main" id="{5E677E63-F761-2BB4-BD86-DFEDBF886055}"/>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0466408" y="6502702"/>
            <a:ext cx="1440000" cy="173380"/>
          </a:xfrm>
          <a:prstGeom prst="rect">
            <a:avLst/>
          </a:prstGeom>
        </p:spPr>
      </p:pic>
    </p:spTree>
    <p:extLst>
      <p:ext uri="{BB962C8B-B14F-4D97-AF65-F5344CB8AC3E}">
        <p14:creationId xmlns:p14="http://schemas.microsoft.com/office/powerpoint/2010/main" val="103796912"/>
      </p:ext>
    </p:extLst>
  </p:cSld>
  <p:clrMapOvr>
    <a:masterClrMapping/>
  </p:clrMapOvr>
  <p:extLst>
    <p:ext uri="{DCECCB84-F9BA-43D5-87BE-67443E8EF086}">
      <p15:sldGuideLst xmlns:p15="http://schemas.microsoft.com/office/powerpoint/2012/main">
        <p15:guide id="1" orient="horz" pos="2160">
          <p15:clr>
            <a:srgbClr val="FBAE40"/>
          </p15:clr>
        </p15:guide>
        <p15:guide id="2" pos="3273">
          <p15:clr>
            <a:srgbClr val="FBAE40"/>
          </p15:clr>
        </p15:guide>
        <p15:guide id="3">
          <p15:clr>
            <a:srgbClr val="FBAE40"/>
          </p15:clr>
        </p15:guide>
        <p15:guide id="4" pos="3046">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6" name="Rectangle 5"/>
          <p:cNvSpPr/>
          <p:nvPr userDrawn="1"/>
        </p:nvSpPr>
        <p:spPr>
          <a:xfrm>
            <a:off x="641025" y="527902"/>
            <a:ext cx="10869105" cy="5703217"/>
          </a:xfrm>
          <a:prstGeom prst="rect">
            <a:avLst/>
          </a:prstGeom>
          <a:gradFill>
            <a:gsLst>
              <a:gs pos="50000">
                <a:srgbClr val="21CB9C"/>
              </a:gs>
              <a:gs pos="100000">
                <a:srgbClr val="1976D2"/>
              </a:gs>
              <a:gs pos="0">
                <a:srgbClr val="97CC0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Rectangle 11"/>
          <p:cNvSpPr/>
          <p:nvPr userDrawn="1"/>
        </p:nvSpPr>
        <p:spPr>
          <a:xfrm>
            <a:off x="1285875" y="1114425"/>
            <a:ext cx="9558339" cy="4572000"/>
          </a:xfrm>
          <a:prstGeom prst="rect">
            <a:avLst/>
          </a:prstGeom>
          <a:noFill/>
          <a:ln w="254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pic>
        <p:nvPicPr>
          <p:cNvPr id="13" name="Picture 12">
            <a:extLst>
              <a:ext uri="{FF2B5EF4-FFF2-40B4-BE49-F238E27FC236}">
                <a16:creationId xmlns:a16="http://schemas.microsoft.com/office/drawing/2014/main" id="{CCE8BA62-1358-454A-BB15-D34F45098854}"/>
              </a:ext>
            </a:extLst>
          </p:cNvPr>
          <p:cNvPicPr>
            <a:picLocks noChangeAspect="1"/>
          </p:cNvPicPr>
          <p:nvPr userDrawn="1"/>
        </p:nvPicPr>
        <p:blipFill>
          <a:blip r:embed="rId2"/>
          <a:stretch>
            <a:fillRect/>
          </a:stretch>
        </p:blipFill>
        <p:spPr>
          <a:xfrm>
            <a:off x="2546340" y="2706341"/>
            <a:ext cx="6713407" cy="1198823"/>
          </a:xfrm>
          <a:prstGeom prst="rect">
            <a:avLst/>
          </a:prstGeom>
        </p:spPr>
      </p:pic>
    </p:spTree>
    <p:extLst>
      <p:ext uri="{BB962C8B-B14F-4D97-AF65-F5344CB8AC3E}">
        <p14:creationId xmlns:p14="http://schemas.microsoft.com/office/powerpoint/2010/main" val="321030772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a:stretch/>
        </p:blipFill>
        <p:spPr>
          <a:xfrm>
            <a:off x="501351" y="575682"/>
            <a:ext cx="11176477" cy="5676031"/>
          </a:xfrm>
          <a:prstGeom prst="rect">
            <a:avLst/>
          </a:prstGeom>
          <a:solidFill>
            <a:schemeClr val="bg1"/>
          </a:solidFill>
        </p:spPr>
      </p:pic>
      <p:sp>
        <p:nvSpPr>
          <p:cNvPr id="7" name="Text Placeholder 5"/>
          <p:cNvSpPr>
            <a:spLocks noGrp="1"/>
          </p:cNvSpPr>
          <p:nvPr>
            <p:ph type="body" sz="quarter" idx="16" hasCustomPrompt="1"/>
          </p:nvPr>
        </p:nvSpPr>
        <p:spPr>
          <a:xfrm>
            <a:off x="1499479" y="2367114"/>
            <a:ext cx="9673347" cy="632385"/>
          </a:xfrm>
          <a:noFill/>
        </p:spPr>
        <p:txBody>
          <a:bodyPr>
            <a:noAutofit/>
          </a:bodyPr>
          <a:lstStyle>
            <a:lvl1pPr marL="0" indent="0">
              <a:buNone/>
              <a:defRPr sz="4800" baseline="0">
                <a:solidFill>
                  <a:schemeClr val="tx1"/>
                </a:solidFill>
                <a:latin typeface="+mj-lt"/>
              </a:defRPr>
            </a:lvl1pPr>
          </a:lstStyle>
          <a:p>
            <a:pPr lvl="0"/>
            <a:r>
              <a:rPr lang="en-US"/>
              <a:t>Click to add headline text</a:t>
            </a:r>
          </a:p>
        </p:txBody>
      </p:sp>
      <p:sp>
        <p:nvSpPr>
          <p:cNvPr id="11" name="Text Placeholder 15"/>
          <p:cNvSpPr>
            <a:spLocks noGrp="1"/>
          </p:cNvSpPr>
          <p:nvPr>
            <p:ph type="body" sz="quarter" idx="18" hasCustomPrompt="1"/>
          </p:nvPr>
        </p:nvSpPr>
        <p:spPr>
          <a:xfrm>
            <a:off x="1499481" y="3609884"/>
            <a:ext cx="4623025" cy="972057"/>
          </a:xfrm>
        </p:spPr>
        <p:txBody>
          <a:bodyPr>
            <a:noAutofit/>
          </a:bodyPr>
          <a:lstStyle>
            <a:lvl1pPr marL="0" indent="0">
              <a:lnSpc>
                <a:spcPts val="2480"/>
              </a:lnSpc>
              <a:spcBef>
                <a:spcPts val="0"/>
              </a:spcBef>
              <a:buNone/>
              <a:defRPr sz="2000" baseline="0">
                <a:solidFill>
                  <a:schemeClr val="tx2"/>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Presenter &amp; Title</a:t>
            </a:r>
          </a:p>
        </p:txBody>
      </p:sp>
      <p:sp>
        <p:nvSpPr>
          <p:cNvPr id="3" name="Text Placeholder 2"/>
          <p:cNvSpPr>
            <a:spLocks noGrp="1"/>
          </p:cNvSpPr>
          <p:nvPr>
            <p:ph type="body" sz="quarter" idx="19" hasCustomPrompt="1"/>
          </p:nvPr>
        </p:nvSpPr>
        <p:spPr>
          <a:xfrm>
            <a:off x="1500189" y="1512727"/>
            <a:ext cx="3386137" cy="644687"/>
          </a:xfrm>
          <a:solidFill>
            <a:srgbClr val="97CC04"/>
          </a:solidFill>
          <a:ln>
            <a:noFill/>
          </a:ln>
        </p:spPr>
        <p:txBody>
          <a:bodyPr anchor="ctr">
            <a:norm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TYPE OF PRESENTATION</a:t>
            </a:r>
          </a:p>
        </p:txBody>
      </p:sp>
      <p:sp>
        <p:nvSpPr>
          <p:cNvPr id="5" name="TextBox 4">
            <a:extLst>
              <a:ext uri="{FF2B5EF4-FFF2-40B4-BE49-F238E27FC236}">
                <a16:creationId xmlns:a16="http://schemas.microsoft.com/office/drawing/2014/main" id="{F0855EEF-4877-734B-8667-3E07106CA343}"/>
              </a:ext>
            </a:extLst>
          </p:cNvPr>
          <p:cNvSpPr txBox="1"/>
          <p:nvPr userDrawn="1"/>
        </p:nvSpPr>
        <p:spPr>
          <a:xfrm>
            <a:off x="833379" y="5914276"/>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4" name="Graphic 3">
            <a:extLst>
              <a:ext uri="{FF2B5EF4-FFF2-40B4-BE49-F238E27FC236}">
                <a16:creationId xmlns:a16="http://schemas.microsoft.com/office/drawing/2014/main" id="{B45ED847-56EC-DC42-81D0-CA5945CCCB5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8507391" y="5405128"/>
            <a:ext cx="2884383" cy="509148"/>
          </a:xfrm>
          <a:prstGeom prst="rect">
            <a:avLst/>
          </a:prstGeom>
        </p:spPr>
      </p:pic>
    </p:spTree>
    <p:extLst>
      <p:ext uri="{BB962C8B-B14F-4D97-AF65-F5344CB8AC3E}">
        <p14:creationId xmlns:p14="http://schemas.microsoft.com/office/powerpoint/2010/main" val="98587988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a:stretch/>
        </p:blipFill>
        <p:spPr>
          <a:xfrm>
            <a:off x="501351" y="575682"/>
            <a:ext cx="11176477" cy="5676031"/>
          </a:xfrm>
          <a:prstGeom prst="rect">
            <a:avLst/>
          </a:prstGeom>
        </p:spPr>
      </p:pic>
      <p:sp>
        <p:nvSpPr>
          <p:cNvPr id="7" name="Text Placeholder 5"/>
          <p:cNvSpPr>
            <a:spLocks noGrp="1"/>
          </p:cNvSpPr>
          <p:nvPr>
            <p:ph type="body" sz="quarter" idx="16" hasCustomPrompt="1"/>
          </p:nvPr>
        </p:nvSpPr>
        <p:spPr>
          <a:xfrm>
            <a:off x="1499479" y="2153165"/>
            <a:ext cx="8658935" cy="1430372"/>
          </a:xfrm>
          <a:noFill/>
        </p:spPr>
        <p:txBody>
          <a:bodyPr>
            <a:noAutofit/>
          </a:bodyPr>
          <a:lstStyle>
            <a:lvl1pPr marL="0" indent="0">
              <a:buNone/>
              <a:defRPr sz="4800" baseline="0">
                <a:solidFill>
                  <a:schemeClr val="tx1"/>
                </a:solidFill>
                <a:latin typeface="+mj-lt"/>
              </a:defRPr>
            </a:lvl1pPr>
          </a:lstStyle>
          <a:p>
            <a:pPr lvl="0"/>
            <a:r>
              <a:rPr lang="en-US"/>
              <a:t>Click to add 2 line headline text </a:t>
            </a:r>
          </a:p>
        </p:txBody>
      </p:sp>
      <p:sp>
        <p:nvSpPr>
          <p:cNvPr id="11" name="Text Placeholder 2"/>
          <p:cNvSpPr>
            <a:spLocks noGrp="1"/>
          </p:cNvSpPr>
          <p:nvPr>
            <p:ph type="body" sz="quarter" idx="19" hasCustomPrompt="1"/>
          </p:nvPr>
        </p:nvSpPr>
        <p:spPr>
          <a:xfrm>
            <a:off x="1500189" y="1298778"/>
            <a:ext cx="3386137" cy="644687"/>
          </a:xfrm>
          <a:solidFill>
            <a:schemeClr val="accent1"/>
          </a:solidFill>
          <a:ln>
            <a:noFill/>
          </a:ln>
        </p:spPr>
        <p:txBody>
          <a:bodyPr anchor="ctr">
            <a:norm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TYPE OF PRESENTATION</a:t>
            </a:r>
          </a:p>
        </p:txBody>
      </p:sp>
      <p:sp>
        <p:nvSpPr>
          <p:cNvPr id="12" name="TextBox 11">
            <a:extLst>
              <a:ext uri="{FF2B5EF4-FFF2-40B4-BE49-F238E27FC236}">
                <a16:creationId xmlns:a16="http://schemas.microsoft.com/office/drawing/2014/main" id="{98141BCF-8DC4-114E-B6E1-FF0D2D22C691}"/>
              </a:ext>
            </a:extLst>
          </p:cNvPr>
          <p:cNvSpPr txBox="1"/>
          <p:nvPr userDrawn="1"/>
        </p:nvSpPr>
        <p:spPr>
          <a:xfrm>
            <a:off x="833378" y="5914276"/>
            <a:ext cx="2851231" cy="215444"/>
          </a:xfrm>
          <a:prstGeom prst="rect">
            <a:avLst/>
          </a:prstGeom>
          <a:noFill/>
        </p:spPr>
        <p:txBody>
          <a:bodyPr wrap="square" rtlCol="0">
            <a:spAutoFit/>
          </a:bodyPr>
          <a:lstStyle/>
          <a:p>
            <a:pPr lvl="0"/>
            <a:r>
              <a:rPr lang="en-US" sz="800">
                <a:solidFill>
                  <a:schemeClr val="tx2"/>
                </a:solidFill>
              </a:rPr>
              <a:t>© 2021 - Strictly Confidential</a:t>
            </a:r>
          </a:p>
        </p:txBody>
      </p:sp>
      <p:sp>
        <p:nvSpPr>
          <p:cNvPr id="13" name="Text Placeholder 15">
            <a:extLst>
              <a:ext uri="{FF2B5EF4-FFF2-40B4-BE49-F238E27FC236}">
                <a16:creationId xmlns:a16="http://schemas.microsoft.com/office/drawing/2014/main" id="{6EEB8A12-1626-9C46-9EAA-6954FB6A22A9}"/>
              </a:ext>
            </a:extLst>
          </p:cNvPr>
          <p:cNvSpPr>
            <a:spLocks noGrp="1"/>
          </p:cNvSpPr>
          <p:nvPr>
            <p:ph type="body" sz="quarter" idx="18" hasCustomPrompt="1"/>
          </p:nvPr>
        </p:nvSpPr>
        <p:spPr>
          <a:xfrm>
            <a:off x="1499481" y="4008304"/>
            <a:ext cx="4623025" cy="972057"/>
          </a:xfrm>
        </p:spPr>
        <p:txBody>
          <a:bodyPr>
            <a:noAutofit/>
          </a:bodyPr>
          <a:lstStyle>
            <a:lvl1pPr marL="0" indent="0">
              <a:lnSpc>
                <a:spcPts val="2480"/>
              </a:lnSpc>
              <a:spcBef>
                <a:spcPts val="0"/>
              </a:spcBef>
              <a:buNone/>
              <a:defRPr sz="2000" baseline="0">
                <a:solidFill>
                  <a:schemeClr val="tx2"/>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Presenter &amp; Title</a:t>
            </a:r>
          </a:p>
        </p:txBody>
      </p:sp>
      <p:pic>
        <p:nvPicPr>
          <p:cNvPr id="8" name="Graphic 7">
            <a:extLst>
              <a:ext uri="{FF2B5EF4-FFF2-40B4-BE49-F238E27FC236}">
                <a16:creationId xmlns:a16="http://schemas.microsoft.com/office/drawing/2014/main" id="{724A621B-9B11-644E-A301-0814567DF8D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8507391" y="5405128"/>
            <a:ext cx="2884383" cy="509148"/>
          </a:xfrm>
          <a:prstGeom prst="rect">
            <a:avLst/>
          </a:prstGeom>
        </p:spPr>
      </p:pic>
    </p:spTree>
    <p:extLst>
      <p:ext uri="{BB962C8B-B14F-4D97-AF65-F5344CB8AC3E}">
        <p14:creationId xmlns:p14="http://schemas.microsoft.com/office/powerpoint/2010/main" val="61386538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Agenda, Content Slide">
    <p:spTree>
      <p:nvGrpSpPr>
        <p:cNvPr id="1" name=""/>
        <p:cNvGrpSpPr/>
        <p:nvPr/>
      </p:nvGrpSpPr>
      <p:grpSpPr>
        <a:xfrm>
          <a:off x="0" y="0"/>
          <a:ext cx="0" cy="0"/>
          <a:chOff x="0" y="0"/>
          <a:chExt cx="0" cy="0"/>
        </a:xfrm>
      </p:grpSpPr>
      <p:sp>
        <p:nvSpPr>
          <p:cNvPr id="2" name="Rectangle 1"/>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1"/>
          </a:p>
        </p:txBody>
      </p:sp>
      <p:sp>
        <p:nvSpPr>
          <p:cNvPr id="9"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Agenda/List Slide</a:t>
            </a:r>
          </a:p>
        </p:txBody>
      </p:sp>
      <p:sp>
        <p:nvSpPr>
          <p:cNvPr id="8" name="Text Placeholder 13">
            <a:extLst>
              <a:ext uri="{FF2B5EF4-FFF2-40B4-BE49-F238E27FC236}">
                <a16:creationId xmlns:a16="http://schemas.microsoft.com/office/drawing/2014/main" id="{E589CC98-5D52-5748-A643-66662969986A}"/>
              </a:ext>
            </a:extLst>
          </p:cNvPr>
          <p:cNvSpPr>
            <a:spLocks noGrp="1"/>
          </p:cNvSpPr>
          <p:nvPr>
            <p:ph type="body" sz="quarter" idx="11" hasCustomPrompt="1"/>
          </p:nvPr>
        </p:nvSpPr>
        <p:spPr>
          <a:xfrm>
            <a:off x="781051" y="1294404"/>
            <a:ext cx="10629900" cy="4600579"/>
          </a:xfrm>
        </p:spPr>
        <p:txBody>
          <a:bodyPr>
            <a:noAutofit/>
          </a:bodyPr>
          <a:lstStyle>
            <a:lvl1pPr>
              <a:buClr>
                <a:schemeClr val="accent1"/>
              </a:buClr>
              <a:defRPr sz="2400">
                <a:solidFill>
                  <a:schemeClr val="tx2"/>
                </a:solidFill>
                <a:latin typeface="+mn-lt"/>
              </a:defRPr>
            </a:lvl1pPr>
            <a:lvl2pPr>
              <a:buClr>
                <a:schemeClr val="accent1"/>
              </a:buClr>
              <a:defRPr sz="20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1" name="TextBox 10">
            <a:extLst>
              <a:ext uri="{FF2B5EF4-FFF2-40B4-BE49-F238E27FC236}">
                <a16:creationId xmlns:a16="http://schemas.microsoft.com/office/drawing/2014/main" id="{85A7D14A-F533-3A45-A278-ABA8F8957930}"/>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12" name="Graphic 11">
            <a:extLst>
              <a:ext uri="{FF2B5EF4-FFF2-40B4-BE49-F238E27FC236}">
                <a16:creationId xmlns:a16="http://schemas.microsoft.com/office/drawing/2014/main" id="{FB8D5017-53F2-7642-8ACD-334C5B5930C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418688560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6" name="Rectangle 5"/>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1"/>
          </a:p>
        </p:txBody>
      </p:sp>
      <p:sp>
        <p:nvSpPr>
          <p:cNvPr id="7"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10" name="Picture Placeholder 15"/>
          <p:cNvSpPr>
            <a:spLocks noGrp="1"/>
          </p:cNvSpPr>
          <p:nvPr>
            <p:ph type="pic" sz="quarter" idx="12"/>
          </p:nvPr>
        </p:nvSpPr>
        <p:spPr>
          <a:xfrm>
            <a:off x="6826103" y="13967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sp>
        <p:nvSpPr>
          <p:cNvPr id="11" name="Text Placeholder 13">
            <a:extLst>
              <a:ext uri="{FF2B5EF4-FFF2-40B4-BE49-F238E27FC236}">
                <a16:creationId xmlns:a16="http://schemas.microsoft.com/office/drawing/2014/main" id="{8AD1850F-2F8E-4140-AFA8-C1524702A3F8}"/>
              </a:ext>
            </a:extLst>
          </p:cNvPr>
          <p:cNvSpPr>
            <a:spLocks noGrp="1"/>
          </p:cNvSpPr>
          <p:nvPr>
            <p:ph type="body" sz="quarter" idx="11" hasCustomPrompt="1"/>
          </p:nvPr>
        </p:nvSpPr>
        <p:spPr>
          <a:xfrm>
            <a:off x="776286" y="1358726"/>
            <a:ext cx="5719451" cy="4600579"/>
          </a:xfrm>
        </p:spPr>
        <p:txBody>
          <a:bodyPr>
            <a:noAutofit/>
          </a:bodyPr>
          <a:lstStyle>
            <a:lvl1pPr>
              <a:buClr>
                <a:schemeClr val="accent1"/>
              </a:buClr>
              <a:defRPr sz="2400">
                <a:solidFill>
                  <a:schemeClr val="tx2"/>
                </a:solidFill>
                <a:latin typeface="+mn-lt"/>
              </a:defRPr>
            </a:lvl1pPr>
            <a:lvl2pPr>
              <a:buClr>
                <a:schemeClr val="accent1"/>
              </a:buClr>
              <a:defRPr sz="20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4" name="TextBox 13">
            <a:extLst>
              <a:ext uri="{FF2B5EF4-FFF2-40B4-BE49-F238E27FC236}">
                <a16:creationId xmlns:a16="http://schemas.microsoft.com/office/drawing/2014/main" id="{A9BC3815-0C4D-934C-AD36-E6255ECF9457}"/>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8" name="Graphic 7">
            <a:extLst>
              <a:ext uri="{FF2B5EF4-FFF2-40B4-BE49-F238E27FC236}">
                <a16:creationId xmlns:a16="http://schemas.microsoft.com/office/drawing/2014/main" id="{80A388F4-9EC6-8C47-B1A4-E9B6FE34D5C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390775360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6" name="Rectangle 5"/>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1"/>
          </a:p>
        </p:txBody>
      </p:sp>
      <p:sp>
        <p:nvSpPr>
          <p:cNvPr id="7"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9" name="Text Placeholder 13"/>
          <p:cNvSpPr>
            <a:spLocks noGrp="1"/>
          </p:cNvSpPr>
          <p:nvPr>
            <p:ph type="body" sz="quarter" idx="11" hasCustomPrompt="1"/>
          </p:nvPr>
        </p:nvSpPr>
        <p:spPr>
          <a:xfrm>
            <a:off x="5691500" y="1443033"/>
            <a:ext cx="5719451" cy="4600579"/>
          </a:xfrm>
        </p:spPr>
        <p:txBody>
          <a:bodyPr>
            <a:noAutofit/>
          </a:bodyPr>
          <a:lstStyle>
            <a:lvl1pPr>
              <a:buClr>
                <a:schemeClr val="accent1"/>
              </a:buClr>
              <a:defRPr sz="2400">
                <a:solidFill>
                  <a:schemeClr val="tx2"/>
                </a:solidFill>
                <a:latin typeface="+mn-lt"/>
              </a:defRPr>
            </a:lvl1pPr>
            <a:lvl2pPr>
              <a:buClr>
                <a:schemeClr val="accent1"/>
              </a:buClr>
              <a:defRPr sz="20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5"/>
          <p:cNvSpPr>
            <a:spLocks noGrp="1"/>
          </p:cNvSpPr>
          <p:nvPr>
            <p:ph type="pic" sz="quarter" idx="12"/>
          </p:nvPr>
        </p:nvSpPr>
        <p:spPr>
          <a:xfrm>
            <a:off x="781051"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sp>
        <p:nvSpPr>
          <p:cNvPr id="12" name="TextBox 11">
            <a:extLst>
              <a:ext uri="{FF2B5EF4-FFF2-40B4-BE49-F238E27FC236}">
                <a16:creationId xmlns:a16="http://schemas.microsoft.com/office/drawing/2014/main" id="{2E82A5FC-DE24-884D-B9A6-D3E4CE7F581E}"/>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8" name="Graphic 7">
            <a:extLst>
              <a:ext uri="{FF2B5EF4-FFF2-40B4-BE49-F238E27FC236}">
                <a16:creationId xmlns:a16="http://schemas.microsoft.com/office/drawing/2014/main" id="{3A4A93C1-259C-EC4F-B488-B762925768B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4022750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9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4917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10" name="Rectangle 9">
            <a:extLst>
              <a:ext uri="{FF2B5EF4-FFF2-40B4-BE49-F238E27FC236}">
                <a16:creationId xmlns:a16="http://schemas.microsoft.com/office/drawing/2014/main" id="{454B0321-6B92-C749-95F6-84C08C79E8FE}"/>
              </a:ext>
            </a:extLst>
          </p:cNvPr>
          <p:cNvSpPr/>
          <p:nvPr userDrawn="1"/>
        </p:nvSpPr>
        <p:spPr>
          <a:xfrm>
            <a:off x="-7628" y="-12603"/>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12" name="Content Placeholder 2">
            <a:extLst>
              <a:ext uri="{FF2B5EF4-FFF2-40B4-BE49-F238E27FC236}">
                <a16:creationId xmlns:a16="http://schemas.microsoft.com/office/drawing/2014/main" id="{638C9793-C446-254D-BFD7-5DCD05853744}"/>
              </a:ext>
            </a:extLst>
          </p:cNvPr>
          <p:cNvSpPr>
            <a:spLocks noGrp="1"/>
          </p:cNvSpPr>
          <p:nvPr>
            <p:ph sz="half" idx="1"/>
          </p:nvPr>
        </p:nvSpPr>
        <p:spPr>
          <a:xfrm>
            <a:off x="1183338" y="1817348"/>
            <a:ext cx="10170458"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6418768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6" name="Rectangle 5"/>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1"/>
          </a:p>
        </p:txBody>
      </p:sp>
      <p:sp>
        <p:nvSpPr>
          <p:cNvPr id="7"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9" name="Picture Placeholder 10"/>
          <p:cNvSpPr>
            <a:spLocks noGrp="1"/>
          </p:cNvSpPr>
          <p:nvPr>
            <p:ph type="pic" sz="quarter" idx="11" hasCustomPrompt="1"/>
          </p:nvPr>
        </p:nvSpPr>
        <p:spPr>
          <a:xfrm>
            <a:off x="953303" y="1373158"/>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10" name="Straight Connector 9"/>
          <p:cNvCxnSpPr/>
          <p:nvPr userDrawn="1"/>
        </p:nvCxnSpPr>
        <p:spPr>
          <a:xfrm>
            <a:off x="4204769" y="1373157"/>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Picture Placeholder 10"/>
          <p:cNvSpPr>
            <a:spLocks noGrp="1"/>
          </p:cNvSpPr>
          <p:nvPr>
            <p:ph type="pic" sz="quarter" idx="18" hasCustomPrompt="1"/>
          </p:nvPr>
        </p:nvSpPr>
        <p:spPr>
          <a:xfrm>
            <a:off x="4595983" y="1373158"/>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14" name="Straight Connector 13"/>
          <p:cNvCxnSpPr/>
          <p:nvPr userDrawn="1"/>
        </p:nvCxnSpPr>
        <p:spPr>
          <a:xfrm>
            <a:off x="7847449" y="1373157"/>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7" name="Picture Placeholder 10"/>
          <p:cNvSpPr>
            <a:spLocks noGrp="1"/>
          </p:cNvSpPr>
          <p:nvPr>
            <p:ph type="pic" sz="quarter" idx="21" hasCustomPrompt="1"/>
          </p:nvPr>
        </p:nvSpPr>
        <p:spPr>
          <a:xfrm>
            <a:off x="8300718" y="1373158"/>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22" name="Text Placeholder 17">
            <a:extLst>
              <a:ext uri="{FF2B5EF4-FFF2-40B4-BE49-F238E27FC236}">
                <a16:creationId xmlns:a16="http://schemas.microsoft.com/office/drawing/2014/main" id="{7F81AB8D-3B0A-C847-9E77-3EF484FAA370}"/>
              </a:ext>
            </a:extLst>
          </p:cNvPr>
          <p:cNvSpPr>
            <a:spLocks noGrp="1"/>
          </p:cNvSpPr>
          <p:nvPr>
            <p:ph type="body" sz="quarter" idx="14" hasCustomPrompt="1"/>
          </p:nvPr>
        </p:nvSpPr>
        <p:spPr>
          <a:xfrm>
            <a:off x="953302" y="5028435"/>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3" name="Text Placeholder 22">
            <a:extLst>
              <a:ext uri="{FF2B5EF4-FFF2-40B4-BE49-F238E27FC236}">
                <a16:creationId xmlns:a16="http://schemas.microsoft.com/office/drawing/2014/main" id="{71AD435B-BD0A-A54C-B465-36EBA6F1A827}"/>
              </a:ext>
            </a:extLst>
          </p:cNvPr>
          <p:cNvSpPr>
            <a:spLocks noGrp="1"/>
          </p:cNvSpPr>
          <p:nvPr>
            <p:ph type="body" sz="quarter" idx="17" hasCustomPrompt="1"/>
          </p:nvPr>
        </p:nvSpPr>
        <p:spPr>
          <a:xfrm>
            <a:off x="953302" y="4256798"/>
            <a:ext cx="2860255" cy="565043"/>
          </a:xfrm>
        </p:spPr>
        <p:txBody>
          <a:bodyPr anchor="ctr">
            <a:noAutofit/>
          </a:bodyPr>
          <a:lstStyle>
            <a:lvl1pPr marL="0" indent="0" algn="ctr">
              <a:buNone/>
              <a:defRPr sz="2000" b="1" i="0">
                <a:solidFill>
                  <a:schemeClr val="accent2"/>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24" name="Text Placeholder 17">
            <a:extLst>
              <a:ext uri="{FF2B5EF4-FFF2-40B4-BE49-F238E27FC236}">
                <a16:creationId xmlns:a16="http://schemas.microsoft.com/office/drawing/2014/main" id="{3FDB9799-CA50-A845-A847-40A851CAD2E0}"/>
              </a:ext>
            </a:extLst>
          </p:cNvPr>
          <p:cNvSpPr>
            <a:spLocks noGrp="1"/>
          </p:cNvSpPr>
          <p:nvPr>
            <p:ph type="body" sz="quarter" idx="19" hasCustomPrompt="1"/>
          </p:nvPr>
        </p:nvSpPr>
        <p:spPr>
          <a:xfrm>
            <a:off x="4595982" y="5028435"/>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5" name="Text Placeholder 22">
            <a:extLst>
              <a:ext uri="{FF2B5EF4-FFF2-40B4-BE49-F238E27FC236}">
                <a16:creationId xmlns:a16="http://schemas.microsoft.com/office/drawing/2014/main" id="{EA29B290-EA02-B44B-97C3-B9FA7035EE4F}"/>
              </a:ext>
            </a:extLst>
          </p:cNvPr>
          <p:cNvSpPr>
            <a:spLocks noGrp="1"/>
          </p:cNvSpPr>
          <p:nvPr>
            <p:ph type="body" sz="quarter" idx="20" hasCustomPrompt="1"/>
          </p:nvPr>
        </p:nvSpPr>
        <p:spPr>
          <a:xfrm>
            <a:off x="4595982" y="4256798"/>
            <a:ext cx="2860255" cy="565043"/>
          </a:xfrm>
        </p:spPr>
        <p:txBody>
          <a:bodyPr anchor="ctr">
            <a:noAutofit/>
          </a:bodyPr>
          <a:lstStyle>
            <a:lvl1pPr marL="0" indent="0" algn="ctr">
              <a:buNone/>
              <a:defRPr sz="2000" b="1">
                <a:solidFill>
                  <a:schemeClr val="accent2"/>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26" name="Text Placeholder 17">
            <a:extLst>
              <a:ext uri="{FF2B5EF4-FFF2-40B4-BE49-F238E27FC236}">
                <a16:creationId xmlns:a16="http://schemas.microsoft.com/office/drawing/2014/main" id="{B3556E3A-543F-2B4B-855A-92CBED4D2BF0}"/>
              </a:ext>
            </a:extLst>
          </p:cNvPr>
          <p:cNvSpPr>
            <a:spLocks noGrp="1"/>
          </p:cNvSpPr>
          <p:nvPr>
            <p:ph type="body" sz="quarter" idx="22" hasCustomPrompt="1"/>
          </p:nvPr>
        </p:nvSpPr>
        <p:spPr>
          <a:xfrm>
            <a:off x="8300717" y="5028435"/>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7" name="Text Placeholder 22">
            <a:extLst>
              <a:ext uri="{FF2B5EF4-FFF2-40B4-BE49-F238E27FC236}">
                <a16:creationId xmlns:a16="http://schemas.microsoft.com/office/drawing/2014/main" id="{640A6AE1-460D-2A47-A5FB-8D242D5F10BF}"/>
              </a:ext>
            </a:extLst>
          </p:cNvPr>
          <p:cNvSpPr>
            <a:spLocks noGrp="1"/>
          </p:cNvSpPr>
          <p:nvPr>
            <p:ph type="body" sz="quarter" idx="23" hasCustomPrompt="1"/>
          </p:nvPr>
        </p:nvSpPr>
        <p:spPr>
          <a:xfrm>
            <a:off x="8300715" y="4256798"/>
            <a:ext cx="2860255" cy="565043"/>
          </a:xfrm>
        </p:spPr>
        <p:txBody>
          <a:bodyPr anchor="ctr">
            <a:noAutofit/>
          </a:bodyPr>
          <a:lstStyle>
            <a:lvl1pPr marL="0" indent="0" algn="ctr">
              <a:buNone/>
              <a:defRPr sz="2000" b="1">
                <a:solidFill>
                  <a:schemeClr val="accent2"/>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cxnSp>
        <p:nvCxnSpPr>
          <p:cNvPr id="28" name="Straight Connector 27">
            <a:extLst>
              <a:ext uri="{FF2B5EF4-FFF2-40B4-BE49-F238E27FC236}">
                <a16:creationId xmlns:a16="http://schemas.microsoft.com/office/drawing/2014/main" id="{0DC1E129-4040-C54F-BB02-90BE4DDC3D66}"/>
              </a:ext>
            </a:extLst>
          </p:cNvPr>
          <p:cNvCxnSpPr>
            <a:cxnSpLocks/>
          </p:cNvCxnSpPr>
          <p:nvPr userDrawn="1"/>
        </p:nvCxnSpPr>
        <p:spPr>
          <a:xfrm>
            <a:off x="2019414" y="4915620"/>
            <a:ext cx="616226"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79029E8-BA7B-FC49-B32D-1AF49EF8158E}"/>
              </a:ext>
            </a:extLst>
          </p:cNvPr>
          <p:cNvCxnSpPr>
            <a:cxnSpLocks/>
          </p:cNvCxnSpPr>
          <p:nvPr userDrawn="1"/>
        </p:nvCxnSpPr>
        <p:spPr>
          <a:xfrm>
            <a:off x="5690077" y="4915620"/>
            <a:ext cx="616226"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26F26416-3963-6B4B-8AA7-5B9E62BBF6AB}"/>
              </a:ext>
            </a:extLst>
          </p:cNvPr>
          <p:cNvCxnSpPr>
            <a:cxnSpLocks/>
          </p:cNvCxnSpPr>
          <p:nvPr userDrawn="1"/>
        </p:nvCxnSpPr>
        <p:spPr>
          <a:xfrm>
            <a:off x="9399929" y="4915620"/>
            <a:ext cx="616226"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CE31D67F-B537-0945-AA9B-141061EDFAEC}"/>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21" name="Graphic 20">
            <a:extLst>
              <a:ext uri="{FF2B5EF4-FFF2-40B4-BE49-F238E27FC236}">
                <a16:creationId xmlns:a16="http://schemas.microsoft.com/office/drawing/2014/main" id="{DA7BDDE6-CE79-B24E-850A-B2F579651D2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269427194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11" name="Picture Placeholder 10"/>
          <p:cNvSpPr>
            <a:spLocks noGrp="1"/>
          </p:cNvSpPr>
          <p:nvPr>
            <p:ph type="pic" sz="quarter" idx="11" hasCustomPrompt="1"/>
          </p:nvPr>
        </p:nvSpPr>
        <p:spPr>
          <a:xfrm>
            <a:off x="953303" y="1289571"/>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12" name="Straight Connector 11"/>
          <p:cNvCxnSpPr/>
          <p:nvPr userDrawn="1"/>
        </p:nvCxnSpPr>
        <p:spPr>
          <a:xfrm>
            <a:off x="4204769" y="1289571"/>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ext Placeholder 17"/>
          <p:cNvSpPr>
            <a:spLocks noGrp="1"/>
          </p:cNvSpPr>
          <p:nvPr>
            <p:ph type="body" sz="quarter" idx="14" hasCustomPrompt="1"/>
          </p:nvPr>
        </p:nvSpPr>
        <p:spPr>
          <a:xfrm>
            <a:off x="953302" y="5041498"/>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5" name="Text Placeholder 22"/>
          <p:cNvSpPr>
            <a:spLocks noGrp="1"/>
          </p:cNvSpPr>
          <p:nvPr>
            <p:ph type="body" sz="quarter" idx="17" hasCustomPrompt="1"/>
          </p:nvPr>
        </p:nvSpPr>
        <p:spPr>
          <a:xfrm>
            <a:off x="953302" y="4269861"/>
            <a:ext cx="2860255" cy="565043"/>
          </a:xfrm>
        </p:spPr>
        <p:txBody>
          <a:bodyPr anchor="ctr">
            <a:noAutofit/>
          </a:bodyPr>
          <a:lstStyle>
            <a:lvl1pPr marL="0" indent="0" algn="ctr">
              <a:buNone/>
              <a:defRPr sz="2000" b="1" i="0">
                <a:solidFill>
                  <a:schemeClr val="tx2"/>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30" name="Picture Placeholder 10"/>
          <p:cNvSpPr>
            <a:spLocks noGrp="1"/>
          </p:cNvSpPr>
          <p:nvPr>
            <p:ph type="pic" sz="quarter" idx="18" hasCustomPrompt="1"/>
          </p:nvPr>
        </p:nvSpPr>
        <p:spPr>
          <a:xfrm>
            <a:off x="4595983" y="1289571"/>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31" name="Straight Connector 30"/>
          <p:cNvCxnSpPr/>
          <p:nvPr userDrawn="1"/>
        </p:nvCxnSpPr>
        <p:spPr>
          <a:xfrm>
            <a:off x="7847449" y="1289571"/>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2" name="Text Placeholder 17"/>
          <p:cNvSpPr>
            <a:spLocks noGrp="1"/>
          </p:cNvSpPr>
          <p:nvPr>
            <p:ph type="body" sz="quarter" idx="19" hasCustomPrompt="1"/>
          </p:nvPr>
        </p:nvSpPr>
        <p:spPr>
          <a:xfrm>
            <a:off x="4595982" y="5041498"/>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33" name="Text Placeholder 22"/>
          <p:cNvSpPr>
            <a:spLocks noGrp="1"/>
          </p:cNvSpPr>
          <p:nvPr>
            <p:ph type="body" sz="quarter" idx="20" hasCustomPrompt="1"/>
          </p:nvPr>
        </p:nvSpPr>
        <p:spPr>
          <a:xfrm>
            <a:off x="4595982" y="4269861"/>
            <a:ext cx="2860255" cy="565043"/>
          </a:xfrm>
        </p:spPr>
        <p:txBody>
          <a:bodyPr anchor="ctr">
            <a:noAutofit/>
          </a:bodyPr>
          <a:lstStyle>
            <a:lvl1pPr marL="0" indent="0" algn="ctr">
              <a:buNone/>
              <a:defRPr sz="2000" b="1">
                <a:solidFill>
                  <a:schemeClr val="tx2"/>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34" name="Picture Placeholder 10"/>
          <p:cNvSpPr>
            <a:spLocks noGrp="1"/>
          </p:cNvSpPr>
          <p:nvPr>
            <p:ph type="pic" sz="quarter" idx="21" hasCustomPrompt="1"/>
          </p:nvPr>
        </p:nvSpPr>
        <p:spPr>
          <a:xfrm>
            <a:off x="8300718" y="1289571"/>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35" name="Text Placeholder 17"/>
          <p:cNvSpPr>
            <a:spLocks noGrp="1"/>
          </p:cNvSpPr>
          <p:nvPr>
            <p:ph type="body" sz="quarter" idx="22" hasCustomPrompt="1"/>
          </p:nvPr>
        </p:nvSpPr>
        <p:spPr>
          <a:xfrm>
            <a:off x="8300717" y="5041498"/>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36" name="Text Placeholder 22"/>
          <p:cNvSpPr>
            <a:spLocks noGrp="1"/>
          </p:cNvSpPr>
          <p:nvPr>
            <p:ph type="body" sz="quarter" idx="23" hasCustomPrompt="1"/>
          </p:nvPr>
        </p:nvSpPr>
        <p:spPr>
          <a:xfrm>
            <a:off x="8300715" y="4269861"/>
            <a:ext cx="2860255" cy="565043"/>
          </a:xfrm>
        </p:spPr>
        <p:txBody>
          <a:bodyPr anchor="ctr">
            <a:noAutofit/>
          </a:bodyPr>
          <a:lstStyle>
            <a:lvl1pPr marL="0" indent="0" algn="ctr">
              <a:buNone/>
              <a:defRPr sz="2000" b="1">
                <a:solidFill>
                  <a:schemeClr val="tx2"/>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38" name="Text Placeholder 9"/>
          <p:cNvSpPr>
            <a:spLocks noGrp="1"/>
          </p:cNvSpPr>
          <p:nvPr>
            <p:ph type="body" sz="quarter" idx="10" hasCustomPrompt="1"/>
          </p:nvPr>
        </p:nvSpPr>
        <p:spPr>
          <a:xfrm>
            <a:off x="953302" y="481015"/>
            <a:ext cx="10207663" cy="576261"/>
          </a:xfrm>
        </p:spPr>
        <p:txBody>
          <a:bodyPr anchor="ctr">
            <a:normAutofit/>
          </a:bodyPr>
          <a:lstStyle>
            <a:lvl1pPr marL="0" indent="0" algn="ctr">
              <a:buNone/>
              <a:defRPr sz="3200">
                <a:solidFill>
                  <a:schemeClr val="tx2"/>
                </a:solidFill>
                <a:latin typeface="+mj-lt"/>
              </a:defRPr>
            </a:lvl1pPr>
          </a:lstStyle>
          <a:p>
            <a:pPr lvl="0"/>
            <a:r>
              <a:rPr lang="en-US"/>
              <a:t>Slide Title</a:t>
            </a:r>
          </a:p>
        </p:txBody>
      </p:sp>
      <p:cxnSp>
        <p:nvCxnSpPr>
          <p:cNvPr id="18" name="Straight Connector 17">
            <a:extLst>
              <a:ext uri="{FF2B5EF4-FFF2-40B4-BE49-F238E27FC236}">
                <a16:creationId xmlns:a16="http://schemas.microsoft.com/office/drawing/2014/main" id="{B3A024BC-A2EB-1149-BF94-191D5584E9AE}"/>
              </a:ext>
            </a:extLst>
          </p:cNvPr>
          <p:cNvCxnSpPr>
            <a:cxnSpLocks/>
          </p:cNvCxnSpPr>
          <p:nvPr userDrawn="1"/>
        </p:nvCxnSpPr>
        <p:spPr>
          <a:xfrm>
            <a:off x="2019414" y="4928683"/>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D712F40-B5BA-F749-9CAA-14F07A8A2082}"/>
              </a:ext>
            </a:extLst>
          </p:cNvPr>
          <p:cNvCxnSpPr>
            <a:cxnSpLocks/>
          </p:cNvCxnSpPr>
          <p:nvPr userDrawn="1"/>
        </p:nvCxnSpPr>
        <p:spPr>
          <a:xfrm>
            <a:off x="5690077" y="4928683"/>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793D83B-D937-D14C-90D2-FCA3BEF841F7}"/>
              </a:ext>
            </a:extLst>
          </p:cNvPr>
          <p:cNvCxnSpPr>
            <a:cxnSpLocks/>
          </p:cNvCxnSpPr>
          <p:nvPr userDrawn="1"/>
        </p:nvCxnSpPr>
        <p:spPr>
          <a:xfrm>
            <a:off x="9399929" y="4928683"/>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83F5D81-2AE4-324F-BCC5-18C30F8E85A6}"/>
              </a:ext>
            </a:extLst>
          </p:cNvPr>
          <p:cNvCxnSpPr>
            <a:cxnSpLocks/>
          </p:cNvCxnSpPr>
          <p:nvPr userDrawn="1"/>
        </p:nvCxnSpPr>
        <p:spPr>
          <a:xfrm>
            <a:off x="935197" y="1062077"/>
            <a:ext cx="1022576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0A4FCFA5-9694-E548-B393-D8E763805981}"/>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23" name="Graphic 22">
            <a:extLst>
              <a:ext uri="{FF2B5EF4-FFF2-40B4-BE49-F238E27FC236}">
                <a16:creationId xmlns:a16="http://schemas.microsoft.com/office/drawing/2014/main" id="{9FD5B396-9443-514E-A055-7CF40D6AC79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133241325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0D7780F-A482-CF4B-A010-541A84C9406F}"/>
              </a:ext>
            </a:extLst>
          </p:cNvPr>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1"/>
          </a:p>
        </p:txBody>
      </p:sp>
      <p:sp>
        <p:nvSpPr>
          <p:cNvPr id="3" name="Text Placeholder 9">
            <a:extLst>
              <a:ext uri="{FF2B5EF4-FFF2-40B4-BE49-F238E27FC236}">
                <a16:creationId xmlns:a16="http://schemas.microsoft.com/office/drawing/2014/main" id="{6E670333-9F66-F445-AE7A-15ED15F9F93D}"/>
              </a:ext>
            </a:extLst>
          </p:cNvPr>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6" name="Rectangle 5">
            <a:extLst>
              <a:ext uri="{FF2B5EF4-FFF2-40B4-BE49-F238E27FC236}">
                <a16:creationId xmlns:a16="http://schemas.microsoft.com/office/drawing/2014/main" id="{F435E7CD-BE4E-4C49-8B8D-23F38B495810}"/>
              </a:ext>
            </a:extLst>
          </p:cNvPr>
          <p:cNvSpPr/>
          <p:nvPr userDrawn="1"/>
        </p:nvSpPr>
        <p:spPr>
          <a:xfrm>
            <a:off x="0" y="971552"/>
            <a:ext cx="12192000" cy="58261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F62CBA70-56A6-B840-B0AF-E4E83039BE81}"/>
              </a:ext>
            </a:extLst>
          </p:cNvPr>
          <p:cNvSpPr>
            <a:spLocks noGrp="1"/>
          </p:cNvSpPr>
          <p:nvPr>
            <p:ph type="body" sz="quarter" idx="25" hasCustomPrompt="1"/>
          </p:nvPr>
        </p:nvSpPr>
        <p:spPr>
          <a:xfrm>
            <a:off x="781050" y="971550"/>
            <a:ext cx="10629900" cy="582613"/>
          </a:xfrm>
        </p:spPr>
        <p:txBody>
          <a:bodyPr anchor="ctr">
            <a:normAutofit/>
          </a:bodyPr>
          <a:lstStyle>
            <a:lvl1pPr marL="0" indent="0">
              <a:buNone/>
              <a:defRPr sz="2400">
                <a:solidFill>
                  <a:schemeClr val="tx2"/>
                </a:solidFill>
              </a:defRPr>
            </a:lvl1pPr>
            <a:lvl2pPr marL="457189" indent="0">
              <a:buNone/>
              <a:defRPr/>
            </a:lvl2pPr>
            <a:lvl3pPr marL="914377" indent="0">
              <a:buNone/>
              <a:defRPr/>
            </a:lvl3pPr>
            <a:lvl4pPr marL="1371566" indent="0">
              <a:buNone/>
              <a:defRPr/>
            </a:lvl4pPr>
            <a:lvl5pPr marL="1828755" indent="0">
              <a:buNone/>
              <a:defRPr/>
            </a:lvl5pPr>
          </a:lstStyle>
          <a:p>
            <a:pPr lvl="0"/>
            <a:r>
              <a:rPr lang="en-US"/>
              <a:t>Slide Subhead</a:t>
            </a:r>
          </a:p>
        </p:txBody>
      </p:sp>
      <p:sp>
        <p:nvSpPr>
          <p:cNvPr id="9" name="Text Placeholder 13">
            <a:extLst>
              <a:ext uri="{FF2B5EF4-FFF2-40B4-BE49-F238E27FC236}">
                <a16:creationId xmlns:a16="http://schemas.microsoft.com/office/drawing/2014/main" id="{6BEB3059-C074-3447-A2BD-2C33C4468160}"/>
              </a:ext>
            </a:extLst>
          </p:cNvPr>
          <p:cNvSpPr>
            <a:spLocks noGrp="1"/>
          </p:cNvSpPr>
          <p:nvPr>
            <p:ph type="body" sz="quarter" idx="11" hasCustomPrompt="1"/>
          </p:nvPr>
        </p:nvSpPr>
        <p:spPr>
          <a:xfrm>
            <a:off x="781050" y="1812428"/>
            <a:ext cx="6233704" cy="4074022"/>
          </a:xfrm>
        </p:spPr>
        <p:txBody>
          <a:bodyPr>
            <a:noAutofit/>
          </a:bodyPr>
          <a:lstStyle>
            <a:lvl1pPr>
              <a:buClr>
                <a:schemeClr val="accent1"/>
              </a:buClr>
              <a:defRPr sz="2400">
                <a:solidFill>
                  <a:schemeClr val="tx2"/>
                </a:solidFill>
                <a:latin typeface="+mn-lt"/>
              </a:defRPr>
            </a:lvl1pPr>
            <a:lvl2pPr>
              <a:buClr>
                <a:schemeClr val="accent1"/>
              </a:buClr>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0">
            <a:extLst>
              <a:ext uri="{FF2B5EF4-FFF2-40B4-BE49-F238E27FC236}">
                <a16:creationId xmlns:a16="http://schemas.microsoft.com/office/drawing/2014/main" id="{3FDDB753-B76C-AD45-8C90-E7ACEEA22776}"/>
              </a:ext>
            </a:extLst>
          </p:cNvPr>
          <p:cNvSpPr>
            <a:spLocks noGrp="1"/>
          </p:cNvSpPr>
          <p:nvPr>
            <p:ph type="pic" sz="quarter" idx="26" hasCustomPrompt="1"/>
          </p:nvPr>
        </p:nvSpPr>
        <p:spPr>
          <a:xfrm>
            <a:off x="7262663" y="1812428"/>
            <a:ext cx="4148287" cy="4074021"/>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13" name="TextBox 12">
            <a:extLst>
              <a:ext uri="{FF2B5EF4-FFF2-40B4-BE49-F238E27FC236}">
                <a16:creationId xmlns:a16="http://schemas.microsoft.com/office/drawing/2014/main" id="{506E8F01-1E94-4140-9E7D-5DC946C491F9}"/>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11" name="Graphic 10">
            <a:extLst>
              <a:ext uri="{FF2B5EF4-FFF2-40B4-BE49-F238E27FC236}">
                <a16:creationId xmlns:a16="http://schemas.microsoft.com/office/drawing/2014/main" id="{3A61A539-FE6D-5049-97B0-B9C2FC3AB7A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19804177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40C5FF-399A-A544-ABB4-BE3906795603}"/>
              </a:ext>
            </a:extLst>
          </p:cNvPr>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1"/>
          </a:p>
        </p:txBody>
      </p:sp>
      <p:sp>
        <p:nvSpPr>
          <p:cNvPr id="3" name="Text Placeholder 9">
            <a:extLst>
              <a:ext uri="{FF2B5EF4-FFF2-40B4-BE49-F238E27FC236}">
                <a16:creationId xmlns:a16="http://schemas.microsoft.com/office/drawing/2014/main" id="{12AB61EF-562E-CE45-B8E9-2784455BFAC3}"/>
              </a:ext>
            </a:extLst>
          </p:cNvPr>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6" name="Picture Placeholder 4">
            <a:extLst>
              <a:ext uri="{FF2B5EF4-FFF2-40B4-BE49-F238E27FC236}">
                <a16:creationId xmlns:a16="http://schemas.microsoft.com/office/drawing/2014/main" id="{350BEC3B-4E8E-6746-B942-5986D57D0F76}"/>
              </a:ext>
            </a:extLst>
          </p:cNvPr>
          <p:cNvSpPr>
            <a:spLocks noGrp="1"/>
          </p:cNvSpPr>
          <p:nvPr>
            <p:ph type="pic" sz="quarter" idx="25" hasCustomPrompt="1"/>
          </p:nvPr>
        </p:nvSpPr>
        <p:spPr>
          <a:xfrm>
            <a:off x="711203" y="1285396"/>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sp>
        <p:nvSpPr>
          <p:cNvPr id="7" name="Text Placeholder 13">
            <a:extLst>
              <a:ext uri="{FF2B5EF4-FFF2-40B4-BE49-F238E27FC236}">
                <a16:creationId xmlns:a16="http://schemas.microsoft.com/office/drawing/2014/main" id="{8A3E0FC1-CD5F-2544-98A7-A12281553708}"/>
              </a:ext>
            </a:extLst>
          </p:cNvPr>
          <p:cNvSpPr>
            <a:spLocks noGrp="1"/>
          </p:cNvSpPr>
          <p:nvPr>
            <p:ph type="body" sz="quarter" idx="11"/>
          </p:nvPr>
        </p:nvSpPr>
        <p:spPr>
          <a:xfrm>
            <a:off x="6026151" y="1464539"/>
            <a:ext cx="5384401" cy="703820"/>
          </a:xfrm>
        </p:spPr>
        <p:txBody>
          <a:bodyPr>
            <a:noAutofit/>
          </a:bodyPr>
          <a:lstStyle>
            <a:lvl1pPr marL="0" indent="0">
              <a:buClr>
                <a:schemeClr val="accent1"/>
              </a:buClr>
              <a:buNone/>
              <a:defRPr sz="2800">
                <a:solidFill>
                  <a:schemeClr val="tx2"/>
                </a:solidFill>
                <a:latin typeface="+mn-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p:txBody>
      </p:sp>
      <p:sp>
        <p:nvSpPr>
          <p:cNvPr id="8" name="Text Placeholder 7">
            <a:extLst>
              <a:ext uri="{FF2B5EF4-FFF2-40B4-BE49-F238E27FC236}">
                <a16:creationId xmlns:a16="http://schemas.microsoft.com/office/drawing/2014/main" id="{70329C01-3C52-F14D-B89D-DFB32F99ECD1}"/>
              </a:ext>
            </a:extLst>
          </p:cNvPr>
          <p:cNvSpPr>
            <a:spLocks noGrp="1"/>
          </p:cNvSpPr>
          <p:nvPr>
            <p:ph type="body" sz="quarter" idx="26"/>
          </p:nvPr>
        </p:nvSpPr>
        <p:spPr>
          <a:xfrm>
            <a:off x="6026151" y="2654892"/>
            <a:ext cx="5384800" cy="3270250"/>
          </a:xfrm>
        </p:spPr>
        <p:txBody>
          <a:bodyPr>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9" name="Straight Connector 8">
            <a:extLst>
              <a:ext uri="{FF2B5EF4-FFF2-40B4-BE49-F238E27FC236}">
                <a16:creationId xmlns:a16="http://schemas.microsoft.com/office/drawing/2014/main" id="{3B474692-71F6-AC4E-A5BC-ACA0F170161E}"/>
              </a:ext>
            </a:extLst>
          </p:cNvPr>
          <p:cNvCxnSpPr>
            <a:cxnSpLocks/>
          </p:cNvCxnSpPr>
          <p:nvPr userDrawn="1"/>
        </p:nvCxnSpPr>
        <p:spPr>
          <a:xfrm>
            <a:off x="6142108" y="2168359"/>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8DD767F-3A3A-1746-81E4-2C9C36EEC676}"/>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11" name="Graphic 10">
            <a:extLst>
              <a:ext uri="{FF2B5EF4-FFF2-40B4-BE49-F238E27FC236}">
                <a16:creationId xmlns:a16="http://schemas.microsoft.com/office/drawing/2014/main" id="{3DA5DE74-8868-E147-AA0F-D651AEC2E80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276031425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BC66BE0-8DEC-C349-84F9-1C79972F11B1}"/>
              </a:ext>
            </a:extLst>
          </p:cNvPr>
          <p:cNvSpPr>
            <a:spLocks noGrp="1"/>
          </p:cNvSpPr>
          <p:nvPr>
            <p:ph type="pic" sz="quarter" idx="25" hasCustomPrompt="1"/>
          </p:nvPr>
        </p:nvSpPr>
        <p:spPr>
          <a:xfrm>
            <a:off x="781052"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sp>
        <p:nvSpPr>
          <p:cNvPr id="6" name="Text Placeholder 13">
            <a:extLst>
              <a:ext uri="{FF2B5EF4-FFF2-40B4-BE49-F238E27FC236}">
                <a16:creationId xmlns:a16="http://schemas.microsoft.com/office/drawing/2014/main" id="{D3A4A216-EFC6-024D-AE52-9FF3777AB5D3}"/>
              </a:ext>
            </a:extLst>
          </p:cNvPr>
          <p:cNvSpPr>
            <a:spLocks noGrp="1"/>
          </p:cNvSpPr>
          <p:nvPr>
            <p:ph type="body" sz="quarter" idx="11"/>
          </p:nvPr>
        </p:nvSpPr>
        <p:spPr>
          <a:xfrm>
            <a:off x="6096000" y="1114549"/>
            <a:ext cx="5384401" cy="703820"/>
          </a:xfrm>
        </p:spPr>
        <p:txBody>
          <a:bodyPr>
            <a:noAutofit/>
          </a:bodyPr>
          <a:lstStyle>
            <a:lvl1pPr marL="0" indent="0">
              <a:buClr>
                <a:schemeClr val="accent1"/>
              </a:buClr>
              <a:buNone/>
              <a:defRPr sz="3200">
                <a:solidFill>
                  <a:schemeClr val="tx2"/>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p:txBody>
      </p:sp>
      <p:sp>
        <p:nvSpPr>
          <p:cNvPr id="8" name="Text Placeholder 7">
            <a:extLst>
              <a:ext uri="{FF2B5EF4-FFF2-40B4-BE49-F238E27FC236}">
                <a16:creationId xmlns:a16="http://schemas.microsoft.com/office/drawing/2014/main" id="{F88B0164-6E41-0645-9878-BBF133CEB910}"/>
              </a:ext>
            </a:extLst>
          </p:cNvPr>
          <p:cNvSpPr>
            <a:spLocks noGrp="1"/>
          </p:cNvSpPr>
          <p:nvPr>
            <p:ph type="body" sz="quarter" idx="26"/>
          </p:nvPr>
        </p:nvSpPr>
        <p:spPr>
          <a:xfrm>
            <a:off x="6096000" y="2304902"/>
            <a:ext cx="5384800" cy="3270250"/>
          </a:xfrm>
        </p:spPr>
        <p:txBody>
          <a:bodyPr>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0" name="Straight Connector 9">
            <a:extLst>
              <a:ext uri="{FF2B5EF4-FFF2-40B4-BE49-F238E27FC236}">
                <a16:creationId xmlns:a16="http://schemas.microsoft.com/office/drawing/2014/main" id="{1B07455C-EEF4-6846-BA4A-A5004A6AE38F}"/>
              </a:ext>
            </a:extLst>
          </p:cNvPr>
          <p:cNvCxnSpPr>
            <a:cxnSpLocks/>
          </p:cNvCxnSpPr>
          <p:nvPr userDrawn="1"/>
        </p:nvCxnSpPr>
        <p:spPr>
          <a:xfrm>
            <a:off x="6211957" y="1818369"/>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266A1104-89A2-0744-A5E8-C70FAD5FE29A}"/>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9" name="Graphic 8">
            <a:extLst>
              <a:ext uri="{FF2B5EF4-FFF2-40B4-BE49-F238E27FC236}">
                <a16:creationId xmlns:a16="http://schemas.microsoft.com/office/drawing/2014/main" id="{4CF694E7-4197-1645-8770-D7662B5003A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157936951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3405D0C-2E1C-3C4A-B132-17BE48B804C4}"/>
              </a:ext>
            </a:extLst>
          </p:cNvPr>
          <p:cNvSpPr>
            <a:spLocks noGrp="1"/>
          </p:cNvSpPr>
          <p:nvPr>
            <p:ph type="pic" sz="quarter" idx="21" hasCustomPrompt="1"/>
          </p:nvPr>
        </p:nvSpPr>
        <p:spPr>
          <a:xfrm>
            <a:off x="666206" y="627017"/>
            <a:ext cx="10849519" cy="4898572"/>
          </a:xfrm>
          <a:solidFill>
            <a:schemeClr val="bg1">
              <a:lumMod val="95000"/>
            </a:schemeClr>
          </a:solidFill>
        </p:spPr>
        <p:txBody>
          <a:bodyPr anchor="ctr">
            <a:normAutofit/>
          </a:bodyPr>
          <a:lstStyle>
            <a:lvl1pPr marL="0" indent="0" algn="ctr">
              <a:buNone/>
              <a:defRPr sz="1600">
                <a:solidFill>
                  <a:schemeClr val="tx2"/>
                </a:solidFill>
              </a:defRPr>
            </a:lvl1pPr>
          </a:lstStyle>
          <a:p>
            <a:r>
              <a:rPr lang="en-US"/>
              <a:t>Full picture slide</a:t>
            </a:r>
          </a:p>
        </p:txBody>
      </p:sp>
      <p:sp>
        <p:nvSpPr>
          <p:cNvPr id="6" name="TextBox 5">
            <a:extLst>
              <a:ext uri="{FF2B5EF4-FFF2-40B4-BE49-F238E27FC236}">
                <a16:creationId xmlns:a16="http://schemas.microsoft.com/office/drawing/2014/main" id="{1080E36A-E4F1-5440-85AF-57B66A04E66B}"/>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8" name="Graphic 7">
            <a:extLst>
              <a:ext uri="{FF2B5EF4-FFF2-40B4-BE49-F238E27FC236}">
                <a16:creationId xmlns:a16="http://schemas.microsoft.com/office/drawing/2014/main" id="{6D376CAC-D5ED-E94E-A98B-73F19F87949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17325126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10" name="Rectangle 9"/>
          <p:cNvSpPr/>
          <p:nvPr userDrawn="1"/>
        </p:nvSpPr>
        <p:spPr>
          <a:xfrm>
            <a:off x="641025" y="600891"/>
            <a:ext cx="10945729" cy="5076896"/>
          </a:xfrm>
          <a:prstGeom prst="rect">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Text Placeholder 11"/>
          <p:cNvSpPr>
            <a:spLocks noGrp="1"/>
          </p:cNvSpPr>
          <p:nvPr>
            <p:ph type="body" sz="quarter" idx="10" hasCustomPrompt="1"/>
          </p:nvPr>
        </p:nvSpPr>
        <p:spPr>
          <a:xfrm>
            <a:off x="1435395" y="1307806"/>
            <a:ext cx="9292856" cy="3583172"/>
          </a:xfrm>
        </p:spPr>
        <p:txBody>
          <a:bodyPr anchor="ctr">
            <a:normAutofit/>
          </a:bodyPr>
          <a:lstStyle>
            <a:lvl1pPr marL="0" indent="0" algn="ctr">
              <a:buNone/>
              <a:defRPr sz="3600" spc="-51" baseline="0">
                <a:solidFill>
                  <a:schemeClr val="bg1"/>
                </a:solidFill>
                <a:latin typeface="+mj-lt"/>
              </a:defRPr>
            </a:lvl1pPr>
            <a:lvl2pPr marL="457189" indent="0" algn="ctr">
              <a:buNone/>
              <a:defRPr sz="2000">
                <a:latin typeface="+mj-lt"/>
              </a:defRPr>
            </a:lvl2pPr>
            <a:lvl3pPr marL="914377" indent="0" algn="ctr">
              <a:buNone/>
              <a:defRPr sz="2000">
                <a:latin typeface="+mj-lt"/>
              </a:defRPr>
            </a:lvl3pPr>
            <a:lvl4pPr marL="1371566" indent="0" algn="ctr">
              <a:buNone/>
              <a:defRPr sz="2000">
                <a:latin typeface="+mj-lt"/>
              </a:defRPr>
            </a:lvl4pPr>
            <a:lvl5pPr marL="1828754" indent="0" algn="ctr">
              <a:buNone/>
              <a:defRPr sz="2000">
                <a:latin typeface="+mj-lt"/>
              </a:defRPr>
            </a:lvl5pPr>
          </a:lstStyle>
          <a:p>
            <a:pPr lvl="0"/>
            <a:r>
              <a:rPr lang="en-US"/>
              <a:t>“ This is a quote slide”</a:t>
            </a:r>
          </a:p>
        </p:txBody>
      </p:sp>
      <p:sp>
        <p:nvSpPr>
          <p:cNvPr id="7" name="TextBox 6">
            <a:extLst>
              <a:ext uri="{FF2B5EF4-FFF2-40B4-BE49-F238E27FC236}">
                <a16:creationId xmlns:a16="http://schemas.microsoft.com/office/drawing/2014/main" id="{1C7E1444-91DF-A64D-8372-CBDA5D9B9191}"/>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6" name="Graphic 5">
            <a:extLst>
              <a:ext uri="{FF2B5EF4-FFF2-40B4-BE49-F238E27FC236}">
                <a16:creationId xmlns:a16="http://schemas.microsoft.com/office/drawing/2014/main" id="{8C569CDF-EE68-BD43-870D-4B4E70A1939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334469840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10" name="Rectangle 9"/>
          <p:cNvSpPr/>
          <p:nvPr userDrawn="1"/>
        </p:nvSpPr>
        <p:spPr>
          <a:xfrm>
            <a:off x="641025" y="600891"/>
            <a:ext cx="10945729" cy="5076896"/>
          </a:xfrm>
          <a:prstGeom prst="rect">
            <a:avLst/>
          </a:prstGeom>
          <a:solidFill>
            <a:srgbClr val="21CB9C"/>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Text Placeholder 11"/>
          <p:cNvSpPr>
            <a:spLocks noGrp="1"/>
          </p:cNvSpPr>
          <p:nvPr>
            <p:ph type="body" sz="quarter" idx="10" hasCustomPrompt="1"/>
          </p:nvPr>
        </p:nvSpPr>
        <p:spPr>
          <a:xfrm>
            <a:off x="1435395" y="1307806"/>
            <a:ext cx="9292856" cy="3583172"/>
          </a:xfrm>
        </p:spPr>
        <p:txBody>
          <a:bodyPr anchor="ctr">
            <a:normAutofit/>
          </a:bodyPr>
          <a:lstStyle>
            <a:lvl1pPr marL="0" indent="0" algn="ctr">
              <a:buNone/>
              <a:defRPr sz="3600" spc="-51" baseline="0">
                <a:solidFill>
                  <a:schemeClr val="bg1"/>
                </a:solidFill>
                <a:latin typeface="+mj-lt"/>
              </a:defRPr>
            </a:lvl1pPr>
            <a:lvl2pPr marL="457189" indent="0" algn="ctr">
              <a:buNone/>
              <a:defRPr sz="2000">
                <a:latin typeface="+mj-lt"/>
              </a:defRPr>
            </a:lvl2pPr>
            <a:lvl3pPr marL="914377" indent="0" algn="ctr">
              <a:buNone/>
              <a:defRPr sz="2000">
                <a:latin typeface="+mj-lt"/>
              </a:defRPr>
            </a:lvl3pPr>
            <a:lvl4pPr marL="1371566" indent="0" algn="ctr">
              <a:buNone/>
              <a:defRPr sz="2000">
                <a:latin typeface="+mj-lt"/>
              </a:defRPr>
            </a:lvl4pPr>
            <a:lvl5pPr marL="1828754" indent="0" algn="ctr">
              <a:buNone/>
              <a:defRPr sz="2000">
                <a:latin typeface="+mj-lt"/>
              </a:defRPr>
            </a:lvl5pPr>
          </a:lstStyle>
          <a:p>
            <a:pPr lvl="0"/>
            <a:r>
              <a:rPr lang="en-US"/>
              <a:t>“ This is a quote slide”</a:t>
            </a:r>
          </a:p>
        </p:txBody>
      </p:sp>
      <p:sp>
        <p:nvSpPr>
          <p:cNvPr id="7" name="TextBox 6">
            <a:extLst>
              <a:ext uri="{FF2B5EF4-FFF2-40B4-BE49-F238E27FC236}">
                <a16:creationId xmlns:a16="http://schemas.microsoft.com/office/drawing/2014/main" id="{1C7E1444-91DF-A64D-8372-CBDA5D9B9191}"/>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6" name="Graphic 5">
            <a:extLst>
              <a:ext uri="{FF2B5EF4-FFF2-40B4-BE49-F238E27FC236}">
                <a16:creationId xmlns:a16="http://schemas.microsoft.com/office/drawing/2014/main" id="{8C569CDF-EE68-BD43-870D-4B4E70A1939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57815535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10" name="Rectangle 9"/>
          <p:cNvSpPr/>
          <p:nvPr userDrawn="1"/>
        </p:nvSpPr>
        <p:spPr>
          <a:xfrm>
            <a:off x="641025" y="600891"/>
            <a:ext cx="10945729" cy="5076896"/>
          </a:xfrm>
          <a:prstGeom prst="rect">
            <a:avLst/>
          </a:prstGeom>
          <a:solidFill>
            <a:schemeClr val="accent2"/>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Text Placeholder 11"/>
          <p:cNvSpPr>
            <a:spLocks noGrp="1"/>
          </p:cNvSpPr>
          <p:nvPr>
            <p:ph type="body" sz="quarter" idx="10" hasCustomPrompt="1"/>
          </p:nvPr>
        </p:nvSpPr>
        <p:spPr>
          <a:xfrm>
            <a:off x="1435395" y="1307806"/>
            <a:ext cx="9292856" cy="3583172"/>
          </a:xfrm>
        </p:spPr>
        <p:txBody>
          <a:bodyPr anchor="ctr">
            <a:normAutofit/>
          </a:bodyPr>
          <a:lstStyle>
            <a:lvl1pPr marL="0" indent="0" algn="ctr">
              <a:buNone/>
              <a:defRPr sz="3600" spc="-51" baseline="0">
                <a:solidFill>
                  <a:schemeClr val="bg1"/>
                </a:solidFill>
                <a:latin typeface="+mj-lt"/>
              </a:defRPr>
            </a:lvl1pPr>
            <a:lvl2pPr marL="457189" indent="0" algn="ctr">
              <a:buNone/>
              <a:defRPr sz="2000">
                <a:latin typeface="+mj-lt"/>
              </a:defRPr>
            </a:lvl2pPr>
            <a:lvl3pPr marL="914377" indent="0" algn="ctr">
              <a:buNone/>
              <a:defRPr sz="2000">
                <a:latin typeface="+mj-lt"/>
              </a:defRPr>
            </a:lvl3pPr>
            <a:lvl4pPr marL="1371566" indent="0" algn="ctr">
              <a:buNone/>
              <a:defRPr sz="2000">
                <a:latin typeface="+mj-lt"/>
              </a:defRPr>
            </a:lvl4pPr>
            <a:lvl5pPr marL="1828754" indent="0" algn="ctr">
              <a:buNone/>
              <a:defRPr sz="2000">
                <a:latin typeface="+mj-lt"/>
              </a:defRPr>
            </a:lvl5pPr>
          </a:lstStyle>
          <a:p>
            <a:pPr lvl="0"/>
            <a:r>
              <a:rPr lang="en-US"/>
              <a:t>“ This is a quote slide”</a:t>
            </a:r>
          </a:p>
        </p:txBody>
      </p:sp>
      <p:sp>
        <p:nvSpPr>
          <p:cNvPr id="7" name="TextBox 6">
            <a:extLst>
              <a:ext uri="{FF2B5EF4-FFF2-40B4-BE49-F238E27FC236}">
                <a16:creationId xmlns:a16="http://schemas.microsoft.com/office/drawing/2014/main" id="{1C7E1444-91DF-A64D-8372-CBDA5D9B9191}"/>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6" name="Graphic 5">
            <a:extLst>
              <a:ext uri="{FF2B5EF4-FFF2-40B4-BE49-F238E27FC236}">
                <a16:creationId xmlns:a16="http://schemas.microsoft.com/office/drawing/2014/main" id="{FB9734EF-CCEE-7142-8ECF-C77FDB94CD0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273553602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11" name="Table Placeholder 10"/>
          <p:cNvSpPr>
            <a:spLocks noGrp="1"/>
          </p:cNvSpPr>
          <p:nvPr>
            <p:ph type="tbl" sz="quarter" idx="10"/>
          </p:nvPr>
        </p:nvSpPr>
        <p:spPr>
          <a:xfrm>
            <a:off x="781051" y="685801"/>
            <a:ext cx="10725149" cy="5467351"/>
          </a:xfrm>
        </p:spPr>
        <p:txBody>
          <a:bodyPr anchor="ctr">
            <a:normAutofit/>
          </a:bodyPr>
          <a:lstStyle>
            <a:lvl1pPr marL="0" indent="0" algn="ctr">
              <a:buNone/>
              <a:defRPr sz="1600">
                <a:solidFill>
                  <a:schemeClr val="tx2"/>
                </a:solidFill>
              </a:defRPr>
            </a:lvl1pPr>
          </a:lstStyle>
          <a:p>
            <a:r>
              <a:rPr lang="en-US"/>
              <a:t>Click icon to add table</a:t>
            </a:r>
          </a:p>
        </p:txBody>
      </p:sp>
      <p:sp>
        <p:nvSpPr>
          <p:cNvPr id="4" name="TextBox 3">
            <a:extLst>
              <a:ext uri="{FF2B5EF4-FFF2-40B4-BE49-F238E27FC236}">
                <a16:creationId xmlns:a16="http://schemas.microsoft.com/office/drawing/2014/main" id="{CA621787-ABDF-B849-98CC-0769B49E6918}"/>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spTree>
    <p:extLst>
      <p:ext uri="{BB962C8B-B14F-4D97-AF65-F5344CB8AC3E}">
        <p14:creationId xmlns:p14="http://schemas.microsoft.com/office/powerpoint/2010/main" val="24478220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8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50194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10" name="Rectangle 9">
            <a:extLst>
              <a:ext uri="{FF2B5EF4-FFF2-40B4-BE49-F238E27FC236}">
                <a16:creationId xmlns:a16="http://schemas.microsoft.com/office/drawing/2014/main" id="{454B0321-6B92-C749-95F6-84C08C79E8FE}"/>
              </a:ext>
            </a:extLst>
          </p:cNvPr>
          <p:cNvSpPr/>
          <p:nvPr userDrawn="1"/>
        </p:nvSpPr>
        <p:spPr>
          <a:xfrm>
            <a:off x="-7628" y="-12603"/>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12" name="Content Placeholder 2">
            <a:extLst>
              <a:ext uri="{FF2B5EF4-FFF2-40B4-BE49-F238E27FC236}">
                <a16:creationId xmlns:a16="http://schemas.microsoft.com/office/drawing/2014/main" id="{638C9793-C446-254D-BFD7-5DCD05853744}"/>
              </a:ext>
            </a:extLst>
          </p:cNvPr>
          <p:cNvSpPr>
            <a:spLocks noGrp="1"/>
          </p:cNvSpPr>
          <p:nvPr>
            <p:ph sz="half" idx="1"/>
          </p:nvPr>
        </p:nvSpPr>
        <p:spPr>
          <a:xfrm>
            <a:off x="1183338" y="1827508"/>
            <a:ext cx="4912662"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2">
            <a:extLst>
              <a:ext uri="{FF2B5EF4-FFF2-40B4-BE49-F238E27FC236}">
                <a16:creationId xmlns:a16="http://schemas.microsoft.com/office/drawing/2014/main" id="{2F15AA04-95A2-FC4A-BCBD-C3F279F6D969}"/>
              </a:ext>
            </a:extLst>
          </p:cNvPr>
          <p:cNvSpPr>
            <a:spLocks noGrp="1"/>
          </p:cNvSpPr>
          <p:nvPr>
            <p:ph sz="half" idx="13"/>
          </p:nvPr>
        </p:nvSpPr>
        <p:spPr>
          <a:xfrm>
            <a:off x="6441137" y="1841899"/>
            <a:ext cx="4912662"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6668665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DE7B277-220F-7949-8EF3-9D09454D676C}"/>
              </a:ext>
            </a:extLst>
          </p:cNvPr>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r="1547"/>
          <a:stretch/>
        </p:blipFill>
        <p:spPr>
          <a:xfrm>
            <a:off x="501351" y="538640"/>
            <a:ext cx="11181601" cy="5767890"/>
          </a:xfrm>
          <a:prstGeom prst="rect">
            <a:avLst/>
          </a:prstGeom>
          <a:solidFill>
            <a:schemeClr val="bg1"/>
          </a:solidFill>
        </p:spPr>
      </p:pic>
      <p:sp>
        <p:nvSpPr>
          <p:cNvPr id="6" name="Rectangle 5">
            <a:extLst>
              <a:ext uri="{FF2B5EF4-FFF2-40B4-BE49-F238E27FC236}">
                <a16:creationId xmlns:a16="http://schemas.microsoft.com/office/drawing/2014/main" id="{49F517DC-A429-AA43-88D4-AC3546F988FD}"/>
              </a:ext>
            </a:extLst>
          </p:cNvPr>
          <p:cNvSpPr/>
          <p:nvPr userDrawn="1"/>
        </p:nvSpPr>
        <p:spPr>
          <a:xfrm>
            <a:off x="509048" y="551470"/>
            <a:ext cx="4213782" cy="57550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69B4D6B1-62E7-C244-BB89-57233584BFD9}"/>
              </a:ext>
            </a:extLst>
          </p:cNvPr>
          <p:cNvSpPr/>
          <p:nvPr userDrawn="1"/>
        </p:nvSpPr>
        <p:spPr>
          <a:xfrm>
            <a:off x="4722830" y="551469"/>
            <a:ext cx="3601040" cy="5755061"/>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3">
            <a:extLst>
              <a:ext uri="{FF2B5EF4-FFF2-40B4-BE49-F238E27FC236}">
                <a16:creationId xmlns:a16="http://schemas.microsoft.com/office/drawing/2014/main" id="{FFD411CE-CAF9-A842-9E3F-3B30E499068C}"/>
              </a:ext>
            </a:extLst>
          </p:cNvPr>
          <p:cNvSpPr>
            <a:spLocks noGrp="1"/>
          </p:cNvSpPr>
          <p:nvPr>
            <p:ph type="body" sz="quarter" idx="11" hasCustomPrompt="1"/>
          </p:nvPr>
        </p:nvSpPr>
        <p:spPr>
          <a:xfrm>
            <a:off x="1017970" y="1340792"/>
            <a:ext cx="4213783" cy="703820"/>
          </a:xfrm>
        </p:spPr>
        <p:txBody>
          <a:bodyPr>
            <a:noAutofit/>
          </a:bodyPr>
          <a:lstStyle>
            <a:lvl1pPr marL="0" indent="0">
              <a:buClr>
                <a:schemeClr val="accent1"/>
              </a:buClr>
              <a:buNone/>
              <a:defRPr sz="3200">
                <a:solidFill>
                  <a:schemeClr val="bg1"/>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Agenda</a:t>
            </a:r>
          </a:p>
        </p:txBody>
      </p:sp>
      <p:cxnSp>
        <p:nvCxnSpPr>
          <p:cNvPr id="12" name="Straight Connector 11">
            <a:extLst>
              <a:ext uri="{FF2B5EF4-FFF2-40B4-BE49-F238E27FC236}">
                <a16:creationId xmlns:a16="http://schemas.microsoft.com/office/drawing/2014/main" id="{D9C468F2-F15F-4C44-B76E-D9BF5094E730}"/>
              </a:ext>
            </a:extLst>
          </p:cNvPr>
          <p:cNvCxnSpPr>
            <a:cxnSpLocks/>
          </p:cNvCxnSpPr>
          <p:nvPr userDrawn="1"/>
        </p:nvCxnSpPr>
        <p:spPr>
          <a:xfrm>
            <a:off x="1133927" y="2044612"/>
            <a:ext cx="616226" cy="0"/>
          </a:xfrm>
          <a:prstGeom prst="line">
            <a:avLst/>
          </a:prstGeom>
          <a:ln w="25400">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3" name="Text Placeholder 7">
            <a:extLst>
              <a:ext uri="{FF2B5EF4-FFF2-40B4-BE49-F238E27FC236}">
                <a16:creationId xmlns:a16="http://schemas.microsoft.com/office/drawing/2014/main" id="{3302D2DF-D3AC-1C4A-AAE3-C96CB55A0BF3}"/>
              </a:ext>
            </a:extLst>
          </p:cNvPr>
          <p:cNvSpPr>
            <a:spLocks noGrp="1"/>
          </p:cNvSpPr>
          <p:nvPr>
            <p:ph type="body" sz="quarter" idx="26"/>
          </p:nvPr>
        </p:nvSpPr>
        <p:spPr>
          <a:xfrm>
            <a:off x="1017970" y="2455730"/>
            <a:ext cx="4760661" cy="3270250"/>
          </a:xfrm>
        </p:spPr>
        <p:txBody>
          <a:bodyPr>
            <a:normAutofit/>
          </a:bodyPr>
          <a:lstStyle>
            <a:lvl1pPr marL="0" indent="0">
              <a:buNone/>
              <a:defRPr sz="2400">
                <a:solidFill>
                  <a:schemeClr val="bg1"/>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15" name="TextBox 14">
            <a:extLst>
              <a:ext uri="{FF2B5EF4-FFF2-40B4-BE49-F238E27FC236}">
                <a16:creationId xmlns:a16="http://schemas.microsoft.com/office/drawing/2014/main" id="{1227B3D5-46EC-3E4C-BB8C-4A2171734478}"/>
              </a:ext>
            </a:extLst>
          </p:cNvPr>
          <p:cNvSpPr txBox="1"/>
          <p:nvPr userDrawn="1"/>
        </p:nvSpPr>
        <p:spPr>
          <a:xfrm>
            <a:off x="917198" y="5921653"/>
            <a:ext cx="2851231" cy="215444"/>
          </a:xfrm>
          <a:prstGeom prst="rect">
            <a:avLst/>
          </a:prstGeom>
          <a:noFill/>
        </p:spPr>
        <p:txBody>
          <a:bodyPr wrap="square" rtlCol="0">
            <a:spAutoFit/>
          </a:bodyPr>
          <a:lstStyle/>
          <a:p>
            <a:pPr lvl="0"/>
            <a:r>
              <a:rPr lang="en-US" sz="800">
                <a:solidFill>
                  <a:schemeClr val="bg1"/>
                </a:solidFill>
              </a:rPr>
              <a:t>© 2021 - Strictly Confidential</a:t>
            </a:r>
          </a:p>
        </p:txBody>
      </p:sp>
      <p:pic>
        <p:nvPicPr>
          <p:cNvPr id="10" name="Graphic 9">
            <a:extLst>
              <a:ext uri="{FF2B5EF4-FFF2-40B4-BE49-F238E27FC236}">
                <a16:creationId xmlns:a16="http://schemas.microsoft.com/office/drawing/2014/main" id="{DF42C8C0-EDFA-954D-BD4A-238F25C24CA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225023" y="5643517"/>
            <a:ext cx="2185928" cy="385858"/>
          </a:xfrm>
          <a:prstGeom prst="rect">
            <a:avLst/>
          </a:prstGeom>
        </p:spPr>
      </p:pic>
    </p:spTree>
    <p:extLst>
      <p:ext uri="{BB962C8B-B14F-4D97-AF65-F5344CB8AC3E}">
        <p14:creationId xmlns:p14="http://schemas.microsoft.com/office/powerpoint/2010/main" val="427979771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DE7B277-220F-7949-8EF3-9D09454D676C}"/>
              </a:ext>
            </a:extLst>
          </p:cNvPr>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r="1547"/>
          <a:stretch/>
        </p:blipFill>
        <p:spPr>
          <a:xfrm>
            <a:off x="501351" y="538640"/>
            <a:ext cx="11181601" cy="5767890"/>
          </a:xfrm>
          <a:prstGeom prst="rect">
            <a:avLst/>
          </a:prstGeom>
          <a:solidFill>
            <a:schemeClr val="bg1"/>
          </a:solidFill>
        </p:spPr>
      </p:pic>
      <p:sp>
        <p:nvSpPr>
          <p:cNvPr id="6" name="Rectangle 5">
            <a:extLst>
              <a:ext uri="{FF2B5EF4-FFF2-40B4-BE49-F238E27FC236}">
                <a16:creationId xmlns:a16="http://schemas.microsoft.com/office/drawing/2014/main" id="{49F517DC-A429-AA43-88D4-AC3546F988FD}"/>
              </a:ext>
            </a:extLst>
          </p:cNvPr>
          <p:cNvSpPr/>
          <p:nvPr userDrawn="1"/>
        </p:nvSpPr>
        <p:spPr>
          <a:xfrm>
            <a:off x="509048" y="551470"/>
            <a:ext cx="4213782" cy="5755061"/>
          </a:xfrm>
          <a:prstGeom prst="rect">
            <a:avLst/>
          </a:prstGeom>
          <a:solidFill>
            <a:srgbClr val="21CB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69B4D6B1-62E7-C244-BB89-57233584BFD9}"/>
              </a:ext>
            </a:extLst>
          </p:cNvPr>
          <p:cNvSpPr/>
          <p:nvPr userDrawn="1"/>
        </p:nvSpPr>
        <p:spPr>
          <a:xfrm>
            <a:off x="4722830" y="551469"/>
            <a:ext cx="3601040" cy="5755061"/>
          </a:xfrm>
          <a:prstGeom prst="rtTriangle">
            <a:avLst/>
          </a:prstGeom>
          <a:solidFill>
            <a:srgbClr val="21CB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3">
            <a:extLst>
              <a:ext uri="{FF2B5EF4-FFF2-40B4-BE49-F238E27FC236}">
                <a16:creationId xmlns:a16="http://schemas.microsoft.com/office/drawing/2014/main" id="{FFD411CE-CAF9-A842-9E3F-3B30E499068C}"/>
              </a:ext>
            </a:extLst>
          </p:cNvPr>
          <p:cNvSpPr>
            <a:spLocks noGrp="1"/>
          </p:cNvSpPr>
          <p:nvPr>
            <p:ph type="body" sz="quarter" idx="11" hasCustomPrompt="1"/>
          </p:nvPr>
        </p:nvSpPr>
        <p:spPr>
          <a:xfrm>
            <a:off x="1017970" y="1340792"/>
            <a:ext cx="4213783" cy="703820"/>
          </a:xfrm>
        </p:spPr>
        <p:txBody>
          <a:bodyPr>
            <a:noAutofit/>
          </a:bodyPr>
          <a:lstStyle>
            <a:lvl1pPr marL="0" indent="0">
              <a:buClr>
                <a:schemeClr val="accent1"/>
              </a:buClr>
              <a:buNone/>
              <a:defRPr sz="3200">
                <a:solidFill>
                  <a:schemeClr val="bg1"/>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Agenda</a:t>
            </a:r>
          </a:p>
        </p:txBody>
      </p:sp>
      <p:cxnSp>
        <p:nvCxnSpPr>
          <p:cNvPr id="12" name="Straight Connector 11">
            <a:extLst>
              <a:ext uri="{FF2B5EF4-FFF2-40B4-BE49-F238E27FC236}">
                <a16:creationId xmlns:a16="http://schemas.microsoft.com/office/drawing/2014/main" id="{D9C468F2-F15F-4C44-B76E-D9BF5094E730}"/>
              </a:ext>
            </a:extLst>
          </p:cNvPr>
          <p:cNvCxnSpPr>
            <a:cxnSpLocks/>
          </p:cNvCxnSpPr>
          <p:nvPr userDrawn="1"/>
        </p:nvCxnSpPr>
        <p:spPr>
          <a:xfrm>
            <a:off x="1133927" y="2044612"/>
            <a:ext cx="616226" cy="0"/>
          </a:xfrm>
          <a:prstGeom prst="line">
            <a:avLst/>
          </a:prstGeom>
          <a:ln w="25400">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3" name="Text Placeholder 7">
            <a:extLst>
              <a:ext uri="{FF2B5EF4-FFF2-40B4-BE49-F238E27FC236}">
                <a16:creationId xmlns:a16="http://schemas.microsoft.com/office/drawing/2014/main" id="{3302D2DF-D3AC-1C4A-AAE3-C96CB55A0BF3}"/>
              </a:ext>
            </a:extLst>
          </p:cNvPr>
          <p:cNvSpPr>
            <a:spLocks noGrp="1"/>
          </p:cNvSpPr>
          <p:nvPr>
            <p:ph type="body" sz="quarter" idx="26"/>
          </p:nvPr>
        </p:nvSpPr>
        <p:spPr>
          <a:xfrm>
            <a:off x="1017970" y="2455730"/>
            <a:ext cx="4760661" cy="3270250"/>
          </a:xfrm>
        </p:spPr>
        <p:txBody>
          <a:bodyPr>
            <a:normAutofit/>
          </a:bodyPr>
          <a:lstStyle>
            <a:lvl1pPr marL="0" indent="0">
              <a:buNone/>
              <a:defRPr sz="2400">
                <a:solidFill>
                  <a:schemeClr val="bg1"/>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15" name="TextBox 14">
            <a:extLst>
              <a:ext uri="{FF2B5EF4-FFF2-40B4-BE49-F238E27FC236}">
                <a16:creationId xmlns:a16="http://schemas.microsoft.com/office/drawing/2014/main" id="{1227B3D5-46EC-3E4C-BB8C-4A2171734478}"/>
              </a:ext>
            </a:extLst>
          </p:cNvPr>
          <p:cNvSpPr txBox="1"/>
          <p:nvPr userDrawn="1"/>
        </p:nvSpPr>
        <p:spPr>
          <a:xfrm>
            <a:off x="917198" y="5921653"/>
            <a:ext cx="2851231" cy="215444"/>
          </a:xfrm>
          <a:prstGeom prst="rect">
            <a:avLst/>
          </a:prstGeom>
          <a:noFill/>
        </p:spPr>
        <p:txBody>
          <a:bodyPr wrap="square" rtlCol="0">
            <a:spAutoFit/>
          </a:bodyPr>
          <a:lstStyle/>
          <a:p>
            <a:pPr lvl="0"/>
            <a:r>
              <a:rPr lang="en-US" sz="800">
                <a:solidFill>
                  <a:schemeClr val="bg1"/>
                </a:solidFill>
              </a:rPr>
              <a:t>© 2021 - Strictly Confidential</a:t>
            </a:r>
          </a:p>
        </p:txBody>
      </p:sp>
      <p:pic>
        <p:nvPicPr>
          <p:cNvPr id="10" name="Graphic 9">
            <a:extLst>
              <a:ext uri="{FF2B5EF4-FFF2-40B4-BE49-F238E27FC236}">
                <a16:creationId xmlns:a16="http://schemas.microsoft.com/office/drawing/2014/main" id="{DF42C8C0-EDFA-954D-BD4A-238F25C24CA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225023" y="5643517"/>
            <a:ext cx="2185928" cy="385858"/>
          </a:xfrm>
          <a:prstGeom prst="rect">
            <a:avLst/>
          </a:prstGeom>
        </p:spPr>
      </p:pic>
    </p:spTree>
    <p:extLst>
      <p:ext uri="{BB962C8B-B14F-4D97-AF65-F5344CB8AC3E}">
        <p14:creationId xmlns:p14="http://schemas.microsoft.com/office/powerpoint/2010/main" val="48847360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DE7B277-220F-7949-8EF3-9D09454D676C}"/>
              </a:ext>
            </a:extLst>
          </p:cNvPr>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r="1547"/>
          <a:stretch/>
        </p:blipFill>
        <p:spPr>
          <a:xfrm>
            <a:off x="501351" y="538640"/>
            <a:ext cx="11181601" cy="5767890"/>
          </a:xfrm>
          <a:prstGeom prst="rect">
            <a:avLst/>
          </a:prstGeom>
          <a:solidFill>
            <a:schemeClr val="bg1"/>
          </a:solidFill>
        </p:spPr>
      </p:pic>
      <p:sp>
        <p:nvSpPr>
          <p:cNvPr id="6" name="Rectangle 5">
            <a:extLst>
              <a:ext uri="{FF2B5EF4-FFF2-40B4-BE49-F238E27FC236}">
                <a16:creationId xmlns:a16="http://schemas.microsoft.com/office/drawing/2014/main" id="{49F517DC-A429-AA43-88D4-AC3546F988FD}"/>
              </a:ext>
            </a:extLst>
          </p:cNvPr>
          <p:cNvSpPr/>
          <p:nvPr userDrawn="1"/>
        </p:nvSpPr>
        <p:spPr>
          <a:xfrm>
            <a:off x="509048" y="551470"/>
            <a:ext cx="4213782" cy="575506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69B4D6B1-62E7-C244-BB89-57233584BFD9}"/>
              </a:ext>
            </a:extLst>
          </p:cNvPr>
          <p:cNvSpPr/>
          <p:nvPr userDrawn="1"/>
        </p:nvSpPr>
        <p:spPr>
          <a:xfrm>
            <a:off x="4722830" y="551469"/>
            <a:ext cx="3601040" cy="575506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3">
            <a:extLst>
              <a:ext uri="{FF2B5EF4-FFF2-40B4-BE49-F238E27FC236}">
                <a16:creationId xmlns:a16="http://schemas.microsoft.com/office/drawing/2014/main" id="{FFD411CE-CAF9-A842-9E3F-3B30E499068C}"/>
              </a:ext>
            </a:extLst>
          </p:cNvPr>
          <p:cNvSpPr>
            <a:spLocks noGrp="1"/>
          </p:cNvSpPr>
          <p:nvPr>
            <p:ph type="body" sz="quarter" idx="11" hasCustomPrompt="1"/>
          </p:nvPr>
        </p:nvSpPr>
        <p:spPr>
          <a:xfrm>
            <a:off x="1017970" y="1340792"/>
            <a:ext cx="4213783" cy="703820"/>
          </a:xfrm>
        </p:spPr>
        <p:txBody>
          <a:bodyPr>
            <a:noAutofit/>
          </a:bodyPr>
          <a:lstStyle>
            <a:lvl1pPr marL="0" indent="0">
              <a:buClr>
                <a:schemeClr val="accent1"/>
              </a:buClr>
              <a:buNone/>
              <a:defRPr sz="3200">
                <a:solidFill>
                  <a:schemeClr val="bg1"/>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Agenda</a:t>
            </a:r>
          </a:p>
        </p:txBody>
      </p:sp>
      <p:cxnSp>
        <p:nvCxnSpPr>
          <p:cNvPr id="12" name="Straight Connector 11">
            <a:extLst>
              <a:ext uri="{FF2B5EF4-FFF2-40B4-BE49-F238E27FC236}">
                <a16:creationId xmlns:a16="http://schemas.microsoft.com/office/drawing/2014/main" id="{D9C468F2-F15F-4C44-B76E-D9BF5094E730}"/>
              </a:ext>
            </a:extLst>
          </p:cNvPr>
          <p:cNvCxnSpPr>
            <a:cxnSpLocks/>
          </p:cNvCxnSpPr>
          <p:nvPr userDrawn="1"/>
        </p:nvCxnSpPr>
        <p:spPr>
          <a:xfrm>
            <a:off x="1133927" y="2044612"/>
            <a:ext cx="616226" cy="0"/>
          </a:xfrm>
          <a:prstGeom prst="line">
            <a:avLst/>
          </a:prstGeom>
          <a:ln w="25400">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3" name="Text Placeholder 7">
            <a:extLst>
              <a:ext uri="{FF2B5EF4-FFF2-40B4-BE49-F238E27FC236}">
                <a16:creationId xmlns:a16="http://schemas.microsoft.com/office/drawing/2014/main" id="{3302D2DF-D3AC-1C4A-AAE3-C96CB55A0BF3}"/>
              </a:ext>
            </a:extLst>
          </p:cNvPr>
          <p:cNvSpPr>
            <a:spLocks noGrp="1"/>
          </p:cNvSpPr>
          <p:nvPr>
            <p:ph type="body" sz="quarter" idx="26"/>
          </p:nvPr>
        </p:nvSpPr>
        <p:spPr>
          <a:xfrm>
            <a:off x="1017970" y="2455730"/>
            <a:ext cx="4760661" cy="3270250"/>
          </a:xfrm>
        </p:spPr>
        <p:txBody>
          <a:bodyPr>
            <a:normAutofit/>
          </a:bodyPr>
          <a:lstStyle>
            <a:lvl1pPr marL="0" indent="0">
              <a:buNone/>
              <a:defRPr sz="2400">
                <a:solidFill>
                  <a:schemeClr val="bg1"/>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15" name="TextBox 14">
            <a:extLst>
              <a:ext uri="{FF2B5EF4-FFF2-40B4-BE49-F238E27FC236}">
                <a16:creationId xmlns:a16="http://schemas.microsoft.com/office/drawing/2014/main" id="{1227B3D5-46EC-3E4C-BB8C-4A2171734478}"/>
              </a:ext>
            </a:extLst>
          </p:cNvPr>
          <p:cNvSpPr txBox="1"/>
          <p:nvPr userDrawn="1"/>
        </p:nvSpPr>
        <p:spPr>
          <a:xfrm>
            <a:off x="917198" y="5921653"/>
            <a:ext cx="2851231" cy="215444"/>
          </a:xfrm>
          <a:prstGeom prst="rect">
            <a:avLst/>
          </a:prstGeom>
          <a:noFill/>
        </p:spPr>
        <p:txBody>
          <a:bodyPr wrap="square" rtlCol="0">
            <a:spAutoFit/>
          </a:bodyPr>
          <a:lstStyle/>
          <a:p>
            <a:pPr lvl="0"/>
            <a:r>
              <a:rPr lang="en-US" sz="800">
                <a:solidFill>
                  <a:schemeClr val="bg1"/>
                </a:solidFill>
              </a:rPr>
              <a:t>© 2021 - Strictly Confidential</a:t>
            </a:r>
          </a:p>
        </p:txBody>
      </p:sp>
      <p:pic>
        <p:nvPicPr>
          <p:cNvPr id="10" name="Graphic 9">
            <a:extLst>
              <a:ext uri="{FF2B5EF4-FFF2-40B4-BE49-F238E27FC236}">
                <a16:creationId xmlns:a16="http://schemas.microsoft.com/office/drawing/2014/main" id="{6AA01078-C945-8242-B6CA-DA42B919339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225023" y="5643517"/>
            <a:ext cx="2185928" cy="385858"/>
          </a:xfrm>
          <a:prstGeom prst="rect">
            <a:avLst/>
          </a:prstGeom>
        </p:spPr>
      </p:pic>
    </p:spTree>
    <p:extLst>
      <p:ext uri="{BB962C8B-B14F-4D97-AF65-F5344CB8AC3E}">
        <p14:creationId xmlns:p14="http://schemas.microsoft.com/office/powerpoint/2010/main" val="350557881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Rectangle 7"/>
          <p:cNvSpPr/>
          <p:nvPr userDrawn="1"/>
        </p:nvSpPr>
        <p:spPr>
          <a:xfrm>
            <a:off x="641025" y="527902"/>
            <a:ext cx="10869105" cy="57032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0" name="Text Placeholder 9"/>
          <p:cNvSpPr>
            <a:spLocks noGrp="1"/>
          </p:cNvSpPr>
          <p:nvPr>
            <p:ph type="body" sz="quarter" idx="10" hasCustomPrompt="1"/>
          </p:nvPr>
        </p:nvSpPr>
        <p:spPr>
          <a:xfrm>
            <a:off x="2489201" y="2394409"/>
            <a:ext cx="7200900" cy="1498863"/>
          </a:xfrm>
        </p:spPr>
        <p:txBody>
          <a:bodyPr anchor="ctr">
            <a:normAutofit/>
          </a:bodyPr>
          <a:lstStyle>
            <a:lvl1pPr marL="0" indent="0" algn="ctr">
              <a:buNone/>
              <a:defRPr sz="3733" baseline="0">
                <a:solidFill>
                  <a:schemeClr val="bg1"/>
                </a:solidFill>
                <a:latin typeface="+mj-lt"/>
              </a:defRPr>
            </a:lvl1pPr>
          </a:lstStyle>
          <a:p>
            <a:pPr lvl="0"/>
            <a:r>
              <a:rPr lang="en-US"/>
              <a:t>Title/Section Slide</a:t>
            </a:r>
          </a:p>
        </p:txBody>
      </p:sp>
    </p:spTree>
    <p:extLst>
      <p:ext uri="{BB962C8B-B14F-4D97-AF65-F5344CB8AC3E}">
        <p14:creationId xmlns:p14="http://schemas.microsoft.com/office/powerpoint/2010/main" val="117559738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Rectangle 5"/>
          <p:cNvSpPr/>
          <p:nvPr userDrawn="1"/>
        </p:nvSpPr>
        <p:spPr>
          <a:xfrm>
            <a:off x="641025" y="527902"/>
            <a:ext cx="10869105" cy="5703217"/>
          </a:xfrm>
          <a:prstGeom prst="rect">
            <a:avLst/>
          </a:prstGeom>
          <a:solidFill>
            <a:srgbClr val="21CB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7" name="Text Placeholder 9"/>
          <p:cNvSpPr>
            <a:spLocks noGrp="1"/>
          </p:cNvSpPr>
          <p:nvPr>
            <p:ph type="body" sz="quarter" idx="10" hasCustomPrompt="1"/>
          </p:nvPr>
        </p:nvSpPr>
        <p:spPr>
          <a:xfrm>
            <a:off x="2489201" y="2394409"/>
            <a:ext cx="7200900" cy="1498863"/>
          </a:xfrm>
        </p:spPr>
        <p:txBody>
          <a:bodyPr anchor="ctr">
            <a:normAutofit/>
          </a:bodyPr>
          <a:lstStyle>
            <a:lvl1pPr marL="0" indent="0" algn="ctr">
              <a:buNone/>
              <a:defRPr sz="3733" baseline="0">
                <a:solidFill>
                  <a:schemeClr val="bg1"/>
                </a:solidFill>
                <a:latin typeface="+mj-lt"/>
              </a:defRPr>
            </a:lvl1pPr>
          </a:lstStyle>
          <a:p>
            <a:pPr lvl="0"/>
            <a:r>
              <a:rPr lang="en-US"/>
              <a:t>Title/Section Slide</a:t>
            </a:r>
          </a:p>
        </p:txBody>
      </p:sp>
    </p:spTree>
    <p:extLst>
      <p:ext uri="{BB962C8B-B14F-4D97-AF65-F5344CB8AC3E}">
        <p14:creationId xmlns:p14="http://schemas.microsoft.com/office/powerpoint/2010/main" val="2237163171"/>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8" name="Rectangle 7"/>
          <p:cNvSpPr/>
          <p:nvPr userDrawn="1"/>
        </p:nvSpPr>
        <p:spPr>
          <a:xfrm>
            <a:off x="641025" y="527902"/>
            <a:ext cx="10869105" cy="57032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9" name="Text Placeholder 9"/>
          <p:cNvSpPr>
            <a:spLocks noGrp="1"/>
          </p:cNvSpPr>
          <p:nvPr>
            <p:ph type="body" sz="quarter" idx="10" hasCustomPrompt="1"/>
          </p:nvPr>
        </p:nvSpPr>
        <p:spPr>
          <a:xfrm>
            <a:off x="2489201" y="2394409"/>
            <a:ext cx="7200900" cy="1498863"/>
          </a:xfrm>
        </p:spPr>
        <p:txBody>
          <a:bodyPr anchor="ctr">
            <a:normAutofit/>
          </a:bodyPr>
          <a:lstStyle>
            <a:lvl1pPr marL="0" indent="0" algn="ctr">
              <a:buNone/>
              <a:defRPr sz="3733" baseline="0">
                <a:solidFill>
                  <a:schemeClr val="bg1"/>
                </a:solidFill>
                <a:latin typeface="+mj-lt"/>
              </a:defRPr>
            </a:lvl1pPr>
          </a:lstStyle>
          <a:p>
            <a:pPr lvl="0"/>
            <a:r>
              <a:rPr lang="en-US"/>
              <a:t>Title/Section Slide</a:t>
            </a:r>
          </a:p>
        </p:txBody>
      </p:sp>
    </p:spTree>
    <p:extLst>
      <p:ext uri="{BB962C8B-B14F-4D97-AF65-F5344CB8AC3E}">
        <p14:creationId xmlns:p14="http://schemas.microsoft.com/office/powerpoint/2010/main" val="169425878"/>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PCC Intro w Logo - Single Gra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F1C16-9237-8D54-E42D-AA97F178274C}"/>
              </a:ext>
            </a:extLst>
          </p:cNvPr>
          <p:cNvSpPr/>
          <p:nvPr userDrawn="1"/>
        </p:nvSpPr>
        <p:spPr>
          <a:xfrm>
            <a:off x="430599" y="441137"/>
            <a:ext cx="11339103" cy="5989310"/>
          </a:xfrm>
          <a:prstGeom prst="rect">
            <a:avLst/>
          </a:prstGeom>
          <a:gradFill>
            <a:gsLst>
              <a:gs pos="40000">
                <a:schemeClr val="accent2"/>
              </a:gs>
              <a:gs pos="100000">
                <a:schemeClr val="accent3"/>
              </a:gs>
              <a:gs pos="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pic>
        <p:nvPicPr>
          <p:cNvPr id="3" name="Graphic 2">
            <a:extLst>
              <a:ext uri="{FF2B5EF4-FFF2-40B4-BE49-F238E27FC236}">
                <a16:creationId xmlns:a16="http://schemas.microsoft.com/office/drawing/2014/main" id="{0575783B-AB01-13EA-DDDC-D9FEBE5B6BE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32942" y="2687400"/>
            <a:ext cx="5526117" cy="1483200"/>
          </a:xfrm>
          <a:prstGeom prst="rect">
            <a:avLst/>
          </a:prstGeom>
        </p:spPr>
      </p:pic>
      <p:sp>
        <p:nvSpPr>
          <p:cNvPr id="2" name="Title 1">
            <a:extLst>
              <a:ext uri="{FF2B5EF4-FFF2-40B4-BE49-F238E27FC236}">
                <a16:creationId xmlns:a16="http://schemas.microsoft.com/office/drawing/2014/main" id="{F90F9E28-7749-ECA4-A5A1-F527B75F5770}"/>
              </a:ext>
            </a:extLst>
          </p:cNvPr>
          <p:cNvSpPr>
            <a:spLocks noGrp="1"/>
          </p:cNvSpPr>
          <p:nvPr>
            <p:ph type="title"/>
          </p:nvPr>
        </p:nvSpPr>
        <p:spPr>
          <a:xfrm>
            <a:off x="0" y="-1332088"/>
            <a:ext cx="12188952" cy="1090800"/>
          </a:xfrm>
        </p:spPr>
        <p:txBody>
          <a:bodyPr/>
          <a:lstStyle/>
          <a:p>
            <a:endParaRPr lang="en-GB"/>
          </a:p>
        </p:txBody>
      </p:sp>
    </p:spTree>
    <p:extLst>
      <p:ext uri="{BB962C8B-B14F-4D97-AF65-F5344CB8AC3E}">
        <p14:creationId xmlns:p14="http://schemas.microsoft.com/office/powerpoint/2010/main" val="2995493135"/>
      </p:ext>
    </p:extLst>
  </p:cSld>
  <p:clrMapOvr>
    <a:masterClrMapping/>
  </p:clrMapOvr>
  <p:extLst>
    <p:ext uri="{DCECCB84-F9BA-43D5-87BE-67443E8EF086}">
      <p15:sldGuideLst xmlns:p15="http://schemas.microsoft.com/office/powerpoint/2012/main"/>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PCC Intro w Logo - TealBlue Gra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F1C16-9237-8D54-E42D-AA97F178274C}"/>
              </a:ext>
            </a:extLst>
          </p:cNvPr>
          <p:cNvSpPr/>
          <p:nvPr userDrawn="1"/>
        </p:nvSpPr>
        <p:spPr>
          <a:xfrm>
            <a:off x="433426" y="441137"/>
            <a:ext cx="11339103" cy="5989310"/>
          </a:xfrm>
          <a:prstGeom prst="rect">
            <a:avLst/>
          </a:prstGeom>
          <a:gradFill>
            <a:gsLst>
              <a:gs pos="0">
                <a:schemeClr val="accent2"/>
              </a:gs>
              <a:gs pos="100000">
                <a:schemeClr val="accent3"/>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5" name="Rectangle 4">
            <a:extLst>
              <a:ext uri="{FF2B5EF4-FFF2-40B4-BE49-F238E27FC236}">
                <a16:creationId xmlns:a16="http://schemas.microsoft.com/office/drawing/2014/main" id="{E5D3CBE1-D599-A4D3-65CC-F3CB442E1776}"/>
              </a:ext>
            </a:extLst>
          </p:cNvPr>
          <p:cNvSpPr/>
          <p:nvPr userDrawn="1"/>
        </p:nvSpPr>
        <p:spPr>
          <a:xfrm>
            <a:off x="433426" y="6323798"/>
            <a:ext cx="11339103" cy="106649"/>
          </a:xfrm>
          <a:prstGeom prst="rect">
            <a:avLst/>
          </a:prstGeom>
          <a:solidFill>
            <a:srgbClr val="97CC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pic>
        <p:nvPicPr>
          <p:cNvPr id="3" name="Graphic 2">
            <a:extLst>
              <a:ext uri="{FF2B5EF4-FFF2-40B4-BE49-F238E27FC236}">
                <a16:creationId xmlns:a16="http://schemas.microsoft.com/office/drawing/2014/main" id="{0575783B-AB01-13EA-DDDC-D9FEBE5B6BE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32942" y="2687400"/>
            <a:ext cx="5526117" cy="1483200"/>
          </a:xfrm>
          <a:prstGeom prst="rect">
            <a:avLst/>
          </a:prstGeom>
        </p:spPr>
      </p:pic>
      <p:sp>
        <p:nvSpPr>
          <p:cNvPr id="2" name="Title 1">
            <a:extLst>
              <a:ext uri="{FF2B5EF4-FFF2-40B4-BE49-F238E27FC236}">
                <a16:creationId xmlns:a16="http://schemas.microsoft.com/office/drawing/2014/main" id="{F90F9E28-7749-ECA4-A5A1-F527B75F5770}"/>
              </a:ext>
            </a:extLst>
          </p:cNvPr>
          <p:cNvSpPr>
            <a:spLocks noGrp="1"/>
          </p:cNvSpPr>
          <p:nvPr>
            <p:ph type="title"/>
          </p:nvPr>
        </p:nvSpPr>
        <p:spPr>
          <a:xfrm>
            <a:off x="0" y="-1332088"/>
            <a:ext cx="12188952" cy="1090800"/>
          </a:xfrm>
        </p:spPr>
        <p:txBody>
          <a:bodyPr/>
          <a:lstStyle/>
          <a:p>
            <a:endParaRPr lang="en-GB"/>
          </a:p>
        </p:txBody>
      </p:sp>
    </p:spTree>
    <p:extLst>
      <p:ext uri="{BB962C8B-B14F-4D97-AF65-F5344CB8AC3E}">
        <p14:creationId xmlns:p14="http://schemas.microsoft.com/office/powerpoint/2010/main" val="553091338"/>
      </p:ext>
    </p:extLst>
  </p:cSld>
  <p:clrMapOvr>
    <a:masterClrMapping/>
  </p:clrMapOvr>
  <p:extLst>
    <p:ext uri="{DCECCB84-F9BA-43D5-87BE-67443E8EF086}">
      <p15:sldGuideLst xmlns:p15="http://schemas.microsoft.com/office/powerpoint/2012/main"/>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Title Slide-Grad Bar 1-Event">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6560B25B-8CFB-10C2-E006-AEC32E082D0A}"/>
              </a:ext>
            </a:extLst>
          </p:cNvPr>
          <p:cNvSpPr>
            <a:spLocks noGrp="1"/>
          </p:cNvSpPr>
          <p:nvPr>
            <p:ph type="body" sz="quarter" idx="20" hasCustomPrompt="1"/>
          </p:nvPr>
        </p:nvSpPr>
        <p:spPr>
          <a:xfrm>
            <a:off x="5171380" y="1088354"/>
            <a:ext cx="2187661" cy="536718"/>
          </a:xfrm>
          <a:prstGeom prst="roundRect">
            <a:avLst>
              <a:gd name="adj" fmla="val 6885"/>
            </a:avLst>
          </a:prstGeom>
          <a:solidFill>
            <a:schemeClr val="tx2"/>
          </a:solidFill>
          <a:ln w="6350">
            <a:noFill/>
          </a:ln>
        </p:spPr>
        <p:style>
          <a:lnRef idx="3">
            <a:schemeClr val="lt1"/>
          </a:lnRef>
          <a:fillRef idx="1">
            <a:schemeClr val="accent6"/>
          </a:fillRef>
          <a:effectRef idx="1">
            <a:schemeClr val="accent6"/>
          </a:effectRef>
          <a:fontRef idx="minor">
            <a:schemeClr val="lt1"/>
          </a:fontRef>
        </p:style>
        <p:txBody>
          <a:bodyPr tIns="0" rIns="0" bIns="0" anchor="ctr">
            <a:no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Event Name</a:t>
            </a:r>
          </a:p>
        </p:txBody>
      </p:sp>
      <p:sp>
        <p:nvSpPr>
          <p:cNvPr id="4" name="Title 3">
            <a:extLst>
              <a:ext uri="{FF2B5EF4-FFF2-40B4-BE49-F238E27FC236}">
                <a16:creationId xmlns:a16="http://schemas.microsoft.com/office/drawing/2014/main" id="{6D13F1A6-0B54-3A40-1B45-F3D58EB55A5C}"/>
              </a:ext>
            </a:extLst>
          </p:cNvPr>
          <p:cNvSpPr>
            <a:spLocks noGrp="1"/>
          </p:cNvSpPr>
          <p:nvPr>
            <p:ph type="title"/>
          </p:nvPr>
        </p:nvSpPr>
        <p:spPr>
          <a:xfrm>
            <a:off x="5157092" y="1625072"/>
            <a:ext cx="6087171" cy="2650342"/>
          </a:xfrm>
          <a:prstGeom prst="rect">
            <a:avLst/>
          </a:prstGeom>
        </p:spPr>
        <p:txBody>
          <a:bodyPr lIns="0" tIns="0" rIns="0" bIns="273600" anchor="b" anchorCtr="0"/>
          <a:lstStyle>
            <a:lvl1pPr>
              <a:defRPr sz="4400"/>
            </a:lvl1pPr>
          </a:lstStyle>
          <a:p>
            <a:endParaRPr lang="en-US"/>
          </a:p>
        </p:txBody>
      </p:sp>
      <p:sp>
        <p:nvSpPr>
          <p:cNvPr id="21" name="Subtitle 2">
            <a:extLst>
              <a:ext uri="{FF2B5EF4-FFF2-40B4-BE49-F238E27FC236}">
                <a16:creationId xmlns:a16="http://schemas.microsoft.com/office/drawing/2014/main" id="{92383BDE-92A3-31F7-D9C9-AAF952FEF93A}"/>
              </a:ext>
            </a:extLst>
          </p:cNvPr>
          <p:cNvSpPr>
            <a:spLocks noGrp="1"/>
          </p:cNvSpPr>
          <p:nvPr>
            <p:ph type="subTitle" idx="1"/>
          </p:nvPr>
        </p:nvSpPr>
        <p:spPr>
          <a:xfrm>
            <a:off x="5176458" y="4317876"/>
            <a:ext cx="6069336" cy="1717676"/>
          </a:xfrm>
        </p:spPr>
        <p:txBody>
          <a:bodyPr lIns="0" rIns="0">
            <a:normAutofit/>
          </a:bodyPr>
          <a:lstStyle>
            <a:lvl1pPr marL="0" indent="0" algn="l">
              <a:spcBef>
                <a:spcPts val="0"/>
              </a:spcBef>
              <a:buNone/>
              <a:defRPr sz="24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a:p>
        </p:txBody>
      </p:sp>
      <p:sp>
        <p:nvSpPr>
          <p:cNvPr id="3" name="Picture Placeholder 2">
            <a:extLst>
              <a:ext uri="{FF2B5EF4-FFF2-40B4-BE49-F238E27FC236}">
                <a16:creationId xmlns:a16="http://schemas.microsoft.com/office/drawing/2014/main" id="{0E9EA665-7785-6AAC-2136-E28D1DECE869}"/>
              </a:ext>
            </a:extLst>
          </p:cNvPr>
          <p:cNvSpPr>
            <a:spLocks noGrp="1"/>
          </p:cNvSpPr>
          <p:nvPr>
            <p:ph type="pic" sz="quarter" idx="17" hasCustomPrompt="1"/>
          </p:nvPr>
        </p:nvSpPr>
        <p:spPr>
          <a:xfrm>
            <a:off x="-1" y="0"/>
            <a:ext cx="4752000" cy="6858000"/>
          </a:xfrm>
          <a:solidFill>
            <a:schemeClr val="bg2"/>
          </a:solidFill>
        </p:spPr>
        <p:txBody>
          <a:bodyPr/>
          <a:lstStyle>
            <a:lvl1pPr marL="0" indent="0" algn="ctr">
              <a:buNone/>
              <a:defRPr sz="1800"/>
            </a:lvl1pPr>
          </a:lstStyle>
          <a:p>
            <a:r>
              <a:rPr lang="en-US"/>
              <a:t>Add picture</a:t>
            </a:r>
          </a:p>
        </p:txBody>
      </p:sp>
      <p:sp>
        <p:nvSpPr>
          <p:cNvPr id="6" name="Rectangle 5">
            <a:extLst>
              <a:ext uri="{FF2B5EF4-FFF2-40B4-BE49-F238E27FC236}">
                <a16:creationId xmlns:a16="http://schemas.microsoft.com/office/drawing/2014/main" id="{C351558F-CBA6-845A-A9C8-E3C7D22721DD}"/>
              </a:ext>
            </a:extLst>
          </p:cNvPr>
          <p:cNvSpPr/>
          <p:nvPr userDrawn="1"/>
        </p:nvSpPr>
        <p:spPr>
          <a:xfrm>
            <a:off x="10163747" y="6393872"/>
            <a:ext cx="2028253" cy="4641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235D4EE4-79AD-982B-4532-6D4A91F7C653}"/>
              </a:ext>
              <a:ext uri="{C183D7F6-B498-43B3-948B-1728B52AA6E4}">
                <adec:decorative xmlns:adec="http://schemas.microsoft.com/office/drawing/2017/decorative" val="1"/>
              </a:ext>
            </a:extLst>
          </p:cNvPr>
          <p:cNvCxnSpPr>
            <a:cxnSpLocks/>
          </p:cNvCxnSpPr>
          <p:nvPr userDrawn="1"/>
        </p:nvCxnSpPr>
        <p:spPr>
          <a:xfrm>
            <a:off x="5175136" y="4293770"/>
            <a:ext cx="576000" cy="0"/>
          </a:xfrm>
          <a:prstGeom prst="line">
            <a:avLst/>
          </a:prstGeom>
          <a:ln w="19050">
            <a:solidFill>
              <a:srgbClr val="BFBFBF"/>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0F6B27D3-50B1-AF88-2281-74A3CBAAC386}"/>
              </a:ext>
              <a:ext uri="{C183D7F6-B498-43B3-948B-1728B52AA6E4}">
                <adec:decorative xmlns:adec="http://schemas.microsoft.com/office/drawing/2017/decorative" val="1"/>
              </a:ext>
            </a:extLst>
          </p:cNvPr>
          <p:cNvSpPr/>
          <p:nvPr userDrawn="1"/>
        </p:nvSpPr>
        <p:spPr>
          <a:xfrm>
            <a:off x="11539001" y="0"/>
            <a:ext cx="669688" cy="6858000"/>
          </a:xfrm>
          <a:prstGeom prst="rect">
            <a:avLst/>
          </a:prstGeom>
          <a:gradFill>
            <a:gsLst>
              <a:gs pos="100000">
                <a:schemeClr val="accent1"/>
              </a:gs>
              <a:gs pos="50000">
                <a:schemeClr val="accent2"/>
              </a:gs>
              <a:gs pos="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8">
            <a:extLst>
              <a:ext uri="{FF2B5EF4-FFF2-40B4-BE49-F238E27FC236}">
                <a16:creationId xmlns:a16="http://schemas.microsoft.com/office/drawing/2014/main" id="{E2CD792F-258C-E8CE-6659-3EFF3BD633D5}"/>
              </a:ext>
              <a:ext uri="{C183D7F6-B498-43B3-948B-1728B52AA6E4}">
                <adec:decorative xmlns:adec="http://schemas.microsoft.com/office/drawing/2017/decorative" val="1"/>
              </a:ext>
            </a:extLst>
          </p:cNvPr>
          <p:cNvSpPr/>
          <p:nvPr userDrawn="1"/>
        </p:nvSpPr>
        <p:spPr>
          <a:xfrm flipH="1">
            <a:off x="6565557" y="5285186"/>
            <a:ext cx="5626443" cy="1572091"/>
          </a:xfrm>
          <a:custGeom>
            <a:avLst/>
            <a:gdLst>
              <a:gd name="connsiteX0" fmla="*/ 1617086 w 5626443"/>
              <a:gd name="connsiteY0" fmla="*/ 0 h 1572091"/>
              <a:gd name="connsiteX1" fmla="*/ 5585841 w 5626443"/>
              <a:gd name="connsiteY1" fmla="*/ 1533381 h 1572091"/>
              <a:gd name="connsiteX2" fmla="*/ 5626443 w 5626443"/>
              <a:gd name="connsiteY2" fmla="*/ 1572091 h 1572091"/>
              <a:gd name="connsiteX3" fmla="*/ 0 w 5626443"/>
              <a:gd name="connsiteY3" fmla="*/ 1572091 h 1572091"/>
              <a:gd name="connsiteX4" fmla="*/ 0 w 5626443"/>
              <a:gd name="connsiteY4" fmla="*/ 226136 h 1572091"/>
              <a:gd name="connsiteX5" fmla="*/ 141942 w 5626443"/>
              <a:gd name="connsiteY5" fmla="*/ 185829 h 1572091"/>
              <a:gd name="connsiteX6" fmla="*/ 1617086 w 5626443"/>
              <a:gd name="connsiteY6" fmla="*/ 0 h 1572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6443" h="1572091">
                <a:moveTo>
                  <a:pt x="1617086" y="0"/>
                </a:moveTo>
                <a:cubicBezTo>
                  <a:pt x="3145164" y="0"/>
                  <a:pt x="4537620" y="580665"/>
                  <a:pt x="5585841" y="1533381"/>
                </a:cubicBezTo>
                <a:lnTo>
                  <a:pt x="5626443" y="1572091"/>
                </a:lnTo>
                <a:lnTo>
                  <a:pt x="0" y="1572091"/>
                </a:lnTo>
                <a:lnTo>
                  <a:pt x="0" y="226136"/>
                </a:lnTo>
                <a:lnTo>
                  <a:pt x="141942" y="185829"/>
                </a:lnTo>
                <a:cubicBezTo>
                  <a:pt x="613437" y="64519"/>
                  <a:pt x="1107727" y="0"/>
                  <a:pt x="1617086" y="0"/>
                </a:cubicBezTo>
                <a:close/>
              </a:path>
            </a:pathLst>
          </a:custGeom>
          <a:solidFill>
            <a:schemeClr val="tx1">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5" name="Graphic 14">
            <a:extLst>
              <a:ext uri="{FF2B5EF4-FFF2-40B4-BE49-F238E27FC236}">
                <a16:creationId xmlns:a16="http://schemas.microsoft.com/office/drawing/2014/main" id="{9F4D5FDF-F7F0-5E73-8B3F-9613EACB1605}"/>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9107496" y="6051078"/>
            <a:ext cx="2141549" cy="264933"/>
          </a:xfrm>
          <a:prstGeom prst="rect">
            <a:avLst/>
          </a:prstGeom>
        </p:spPr>
      </p:pic>
    </p:spTree>
    <p:extLst>
      <p:ext uri="{BB962C8B-B14F-4D97-AF65-F5344CB8AC3E}">
        <p14:creationId xmlns:p14="http://schemas.microsoft.com/office/powerpoint/2010/main" val="3736368956"/>
      </p:ext>
    </p:extLst>
  </p:cSld>
  <p:clrMapOvr>
    <a:masterClrMapping/>
  </p:clrMapOvr>
  <p:extLst>
    <p:ext uri="{DCECCB84-F9BA-43D5-87BE-67443E8EF086}">
      <p15:sldGuideLst xmlns:p15="http://schemas.microsoft.com/office/powerpoint/2012/main">
        <p15:guide id="1" orient="horz" pos="685">
          <p15:clr>
            <a:srgbClr val="FF96FF"/>
          </p15:clr>
        </p15:guide>
        <p15:guide id="2" orient="horz" pos="3816">
          <p15:clr>
            <a:srgbClr val="FF96FF"/>
          </p15:clr>
        </p15:guide>
        <p15:guide id="4" pos="7083">
          <p15:clr>
            <a:srgbClr val="FF96FF"/>
          </p15:clr>
        </p15:guide>
        <p15:guide id="6" pos="3250">
          <p15:clr>
            <a:srgbClr val="FF96FF"/>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Title Slide-Grad Bar 2-Event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3FEFC8C-2BDD-EA11-818C-E04480CBE4D1}"/>
              </a:ext>
            </a:extLst>
          </p:cNvPr>
          <p:cNvSpPr/>
          <p:nvPr userDrawn="1"/>
        </p:nvSpPr>
        <p:spPr>
          <a:xfrm>
            <a:off x="10238509" y="6393872"/>
            <a:ext cx="1953491" cy="4641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2">
            <a:extLst>
              <a:ext uri="{FF2B5EF4-FFF2-40B4-BE49-F238E27FC236}">
                <a16:creationId xmlns:a16="http://schemas.microsoft.com/office/drawing/2014/main" id="{DFF1A247-F1A7-95EA-DB25-5AA8A83700B9}"/>
              </a:ext>
            </a:extLst>
          </p:cNvPr>
          <p:cNvSpPr>
            <a:spLocks noGrp="1"/>
          </p:cNvSpPr>
          <p:nvPr>
            <p:ph type="body" sz="quarter" idx="20" hasCustomPrompt="1"/>
          </p:nvPr>
        </p:nvSpPr>
        <p:spPr>
          <a:xfrm>
            <a:off x="1019175" y="1100372"/>
            <a:ext cx="2187661" cy="536718"/>
          </a:xfrm>
          <a:prstGeom prst="roundRect">
            <a:avLst>
              <a:gd name="adj" fmla="val 6885"/>
            </a:avLst>
          </a:prstGeom>
          <a:solidFill>
            <a:schemeClr val="tx2"/>
          </a:solidFill>
          <a:ln w="6350">
            <a:noFill/>
          </a:ln>
        </p:spPr>
        <p:style>
          <a:lnRef idx="3">
            <a:schemeClr val="lt1"/>
          </a:lnRef>
          <a:fillRef idx="1">
            <a:schemeClr val="accent6"/>
          </a:fillRef>
          <a:effectRef idx="1">
            <a:schemeClr val="accent6"/>
          </a:effectRef>
          <a:fontRef idx="minor">
            <a:schemeClr val="lt1"/>
          </a:fontRef>
        </p:style>
        <p:txBody>
          <a:bodyPr lIns="0" tIns="0" rIns="0" bIns="0" anchor="ctr">
            <a:no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Event Name</a:t>
            </a:r>
          </a:p>
        </p:txBody>
      </p:sp>
      <p:sp>
        <p:nvSpPr>
          <p:cNvPr id="8" name="Title 7">
            <a:extLst>
              <a:ext uri="{FF2B5EF4-FFF2-40B4-BE49-F238E27FC236}">
                <a16:creationId xmlns:a16="http://schemas.microsoft.com/office/drawing/2014/main" id="{B169D3E7-F93A-38DA-3936-0391F3D49567}"/>
              </a:ext>
            </a:extLst>
          </p:cNvPr>
          <p:cNvSpPr>
            <a:spLocks noGrp="1"/>
          </p:cNvSpPr>
          <p:nvPr>
            <p:ph type="title"/>
          </p:nvPr>
        </p:nvSpPr>
        <p:spPr>
          <a:xfrm>
            <a:off x="1018073" y="1648387"/>
            <a:ext cx="5932628" cy="2561890"/>
          </a:xfrm>
          <a:prstGeom prst="rect">
            <a:avLst/>
          </a:prstGeom>
        </p:spPr>
        <p:txBody>
          <a:bodyPr lIns="0" tIns="0" rIns="0" bIns="273600" anchor="b" anchorCtr="0"/>
          <a:lstStyle>
            <a:lvl1pPr>
              <a:defRPr sz="4400"/>
            </a:lvl1pPr>
          </a:lstStyle>
          <a:p>
            <a:endParaRPr lang="en-US"/>
          </a:p>
        </p:txBody>
      </p:sp>
      <p:sp>
        <p:nvSpPr>
          <p:cNvPr id="6" name="Subtitle 2">
            <a:extLst>
              <a:ext uri="{FF2B5EF4-FFF2-40B4-BE49-F238E27FC236}">
                <a16:creationId xmlns:a16="http://schemas.microsoft.com/office/drawing/2014/main" id="{56BE5C31-EA13-F5E9-8EC9-62C46F5980D1}"/>
              </a:ext>
            </a:extLst>
          </p:cNvPr>
          <p:cNvSpPr>
            <a:spLocks noGrp="1"/>
          </p:cNvSpPr>
          <p:nvPr>
            <p:ph type="subTitle" idx="1"/>
          </p:nvPr>
        </p:nvSpPr>
        <p:spPr>
          <a:xfrm>
            <a:off x="1024253" y="4272611"/>
            <a:ext cx="5932628" cy="1717676"/>
          </a:xfrm>
        </p:spPr>
        <p:txBody>
          <a:bodyPr lIns="0" rIns="0">
            <a:normAutofit/>
          </a:bodyPr>
          <a:lstStyle>
            <a:lvl1pPr marL="0" indent="0" algn="l">
              <a:spcBef>
                <a:spcPts val="0"/>
              </a:spcBef>
              <a:buNone/>
              <a:defRPr sz="24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a:p>
        </p:txBody>
      </p:sp>
      <p:sp>
        <p:nvSpPr>
          <p:cNvPr id="3" name="Picture Placeholder 2">
            <a:extLst>
              <a:ext uri="{FF2B5EF4-FFF2-40B4-BE49-F238E27FC236}">
                <a16:creationId xmlns:a16="http://schemas.microsoft.com/office/drawing/2014/main" id="{0E9EA665-7785-6AAC-2136-E28D1DECE869}"/>
              </a:ext>
            </a:extLst>
          </p:cNvPr>
          <p:cNvSpPr>
            <a:spLocks noGrp="1"/>
          </p:cNvSpPr>
          <p:nvPr>
            <p:ph type="pic" sz="quarter" idx="17" hasCustomPrompt="1"/>
          </p:nvPr>
        </p:nvSpPr>
        <p:spPr>
          <a:xfrm flipH="1">
            <a:off x="7465325" y="0"/>
            <a:ext cx="4752000" cy="6858000"/>
          </a:xfrm>
          <a:solidFill>
            <a:schemeClr val="bg2"/>
          </a:solidFill>
        </p:spPr>
        <p:txBody>
          <a:bodyPr/>
          <a:lstStyle>
            <a:lvl1pPr marL="0" indent="0" algn="ctr">
              <a:buNone/>
              <a:defRPr sz="1800"/>
            </a:lvl1pPr>
          </a:lstStyle>
          <a:p>
            <a:r>
              <a:rPr lang="en-US"/>
              <a:t>Add picture</a:t>
            </a:r>
          </a:p>
        </p:txBody>
      </p:sp>
      <p:cxnSp>
        <p:nvCxnSpPr>
          <p:cNvPr id="11" name="Straight Connector 10">
            <a:extLst>
              <a:ext uri="{FF2B5EF4-FFF2-40B4-BE49-F238E27FC236}">
                <a16:creationId xmlns:a16="http://schemas.microsoft.com/office/drawing/2014/main" id="{7D2F99B9-6B11-E1BC-C8BA-EA53E53100C9}"/>
              </a:ext>
              <a:ext uri="{C183D7F6-B498-43B3-948B-1728B52AA6E4}">
                <adec:decorative xmlns:adec="http://schemas.microsoft.com/office/drawing/2017/decorative" val="1"/>
              </a:ext>
            </a:extLst>
          </p:cNvPr>
          <p:cNvCxnSpPr>
            <a:cxnSpLocks/>
          </p:cNvCxnSpPr>
          <p:nvPr userDrawn="1"/>
        </p:nvCxnSpPr>
        <p:spPr>
          <a:xfrm>
            <a:off x="1039339" y="4236930"/>
            <a:ext cx="576000" cy="0"/>
          </a:xfrm>
          <a:prstGeom prst="line">
            <a:avLst/>
          </a:prstGeom>
          <a:ln w="19050">
            <a:solidFill>
              <a:srgbClr val="BFBFBF"/>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2E6F0E1F-7168-0C46-C468-56C43EBDA670}"/>
              </a:ext>
              <a:ext uri="{C183D7F6-B498-43B3-948B-1728B52AA6E4}">
                <adec:decorative xmlns:adec="http://schemas.microsoft.com/office/drawing/2017/decorative" val="1"/>
              </a:ext>
            </a:extLst>
          </p:cNvPr>
          <p:cNvSpPr/>
          <p:nvPr userDrawn="1"/>
        </p:nvSpPr>
        <p:spPr>
          <a:xfrm flipH="1">
            <a:off x="-2" y="0"/>
            <a:ext cx="672877" cy="6858000"/>
          </a:xfrm>
          <a:prstGeom prst="rect">
            <a:avLst/>
          </a:prstGeom>
          <a:gradFill>
            <a:gsLst>
              <a:gs pos="100000">
                <a:schemeClr val="accent1"/>
              </a:gs>
              <a:gs pos="50000">
                <a:schemeClr val="accent2"/>
              </a:gs>
              <a:gs pos="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6">
            <a:extLst>
              <a:ext uri="{FF2B5EF4-FFF2-40B4-BE49-F238E27FC236}">
                <a16:creationId xmlns:a16="http://schemas.microsoft.com/office/drawing/2014/main" id="{97ACDC1F-62EB-04C5-5247-F865C6C2E7DF}"/>
              </a:ext>
              <a:ext uri="{C183D7F6-B498-43B3-948B-1728B52AA6E4}">
                <adec:decorative xmlns:adec="http://schemas.microsoft.com/office/drawing/2017/decorative" val="1"/>
              </a:ext>
            </a:extLst>
          </p:cNvPr>
          <p:cNvSpPr/>
          <p:nvPr userDrawn="1"/>
        </p:nvSpPr>
        <p:spPr>
          <a:xfrm>
            <a:off x="1" y="5285186"/>
            <a:ext cx="5626443" cy="1572091"/>
          </a:xfrm>
          <a:custGeom>
            <a:avLst/>
            <a:gdLst>
              <a:gd name="connsiteX0" fmla="*/ 1617086 w 5626443"/>
              <a:gd name="connsiteY0" fmla="*/ 0 h 1572091"/>
              <a:gd name="connsiteX1" fmla="*/ 5585841 w 5626443"/>
              <a:gd name="connsiteY1" fmla="*/ 1533381 h 1572091"/>
              <a:gd name="connsiteX2" fmla="*/ 5626443 w 5626443"/>
              <a:gd name="connsiteY2" fmla="*/ 1572091 h 1572091"/>
              <a:gd name="connsiteX3" fmla="*/ 0 w 5626443"/>
              <a:gd name="connsiteY3" fmla="*/ 1572091 h 1572091"/>
              <a:gd name="connsiteX4" fmla="*/ 0 w 5626443"/>
              <a:gd name="connsiteY4" fmla="*/ 226136 h 1572091"/>
              <a:gd name="connsiteX5" fmla="*/ 141942 w 5626443"/>
              <a:gd name="connsiteY5" fmla="*/ 185829 h 1572091"/>
              <a:gd name="connsiteX6" fmla="*/ 1617086 w 5626443"/>
              <a:gd name="connsiteY6" fmla="*/ 0 h 1572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6443" h="1572091">
                <a:moveTo>
                  <a:pt x="1617086" y="0"/>
                </a:moveTo>
                <a:cubicBezTo>
                  <a:pt x="3145164" y="0"/>
                  <a:pt x="4537620" y="580665"/>
                  <a:pt x="5585841" y="1533381"/>
                </a:cubicBezTo>
                <a:lnTo>
                  <a:pt x="5626443" y="1572091"/>
                </a:lnTo>
                <a:lnTo>
                  <a:pt x="0" y="1572091"/>
                </a:lnTo>
                <a:lnTo>
                  <a:pt x="0" y="226136"/>
                </a:lnTo>
                <a:lnTo>
                  <a:pt x="141942" y="185829"/>
                </a:lnTo>
                <a:cubicBezTo>
                  <a:pt x="613437" y="64519"/>
                  <a:pt x="1107727" y="0"/>
                  <a:pt x="1617086" y="0"/>
                </a:cubicBezTo>
                <a:close/>
              </a:path>
            </a:pathLst>
          </a:custGeom>
          <a:solidFill>
            <a:schemeClr val="tx1">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Graphic 1">
            <a:extLst>
              <a:ext uri="{FF2B5EF4-FFF2-40B4-BE49-F238E27FC236}">
                <a16:creationId xmlns:a16="http://schemas.microsoft.com/office/drawing/2014/main" id="{E003DE20-15BD-22B8-691E-8BA111DB5C0B}"/>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37606" y="6051078"/>
            <a:ext cx="2141549" cy="264933"/>
          </a:xfrm>
          <a:prstGeom prst="rect">
            <a:avLst/>
          </a:prstGeom>
        </p:spPr>
      </p:pic>
    </p:spTree>
    <p:extLst>
      <p:ext uri="{BB962C8B-B14F-4D97-AF65-F5344CB8AC3E}">
        <p14:creationId xmlns:p14="http://schemas.microsoft.com/office/powerpoint/2010/main" val="827254733"/>
      </p:ext>
    </p:extLst>
  </p:cSld>
  <p:clrMapOvr>
    <a:masterClrMapping/>
  </p:clrMapOvr>
  <p:extLst>
    <p:ext uri="{DCECCB84-F9BA-43D5-87BE-67443E8EF086}">
      <p15:sldGuideLst xmlns:p15="http://schemas.microsoft.com/office/powerpoint/2012/main">
        <p15:guide id="2" orient="horz" pos="3762">
          <p15:clr>
            <a:srgbClr val="FF96FF"/>
          </p15:clr>
        </p15:guide>
        <p15:guide id="3" pos="642">
          <p15:clr>
            <a:srgbClr val="FF96FF"/>
          </p15:clr>
        </p15:guide>
        <p15:guide id="4" pos="4702">
          <p15:clr>
            <a:srgbClr val="FF96FF"/>
          </p15:clr>
        </p15:guide>
        <p15:guide id="5" pos="4384">
          <p15:clr>
            <a:srgbClr val="FF96FF"/>
          </p15:clr>
        </p15:guide>
        <p15:guide id="6" orient="horz" pos="688">
          <p15:clr>
            <a:srgbClr val="FF96FF"/>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ADB3412-9690-9548-BB59-0C91B0FCA69C}"/>
              </a:ext>
            </a:extLst>
          </p:cNvPr>
          <p:cNvPicPr>
            <a:picLocks noChangeAspect="1"/>
          </p:cNvPicPr>
          <p:nvPr userDrawn="1"/>
        </p:nvPicPr>
        <p:blipFill rotWithShape="1">
          <a:blip r:embed="rId2"/>
          <a:srcRect l="41722" t="11753" r="22062" b="17738"/>
          <a:stretch/>
        </p:blipFill>
        <p:spPr>
          <a:xfrm>
            <a:off x="-31244" y="-16041"/>
            <a:ext cx="2884033" cy="6008853"/>
          </a:xfrm>
          <a:prstGeom prst="rect">
            <a:avLst/>
          </a:prstGeom>
        </p:spPr>
      </p:pic>
      <p:cxnSp>
        <p:nvCxnSpPr>
          <p:cNvPr id="15" name="Straight Connector 14">
            <a:extLst>
              <a:ext uri="{FF2B5EF4-FFF2-40B4-BE49-F238E27FC236}">
                <a16:creationId xmlns:a16="http://schemas.microsoft.com/office/drawing/2014/main" id="{A887BD64-67D7-834F-96ED-9E86F8BC5469}"/>
              </a:ext>
            </a:extLst>
          </p:cNvPr>
          <p:cNvCxnSpPr/>
          <p:nvPr userDrawn="1"/>
        </p:nvCxnSpPr>
        <p:spPr>
          <a:xfrm>
            <a:off x="0" y="6041985"/>
            <a:ext cx="12218504"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AE744DFA-EB0B-D84A-9D2C-A42E8B2C6FE9}"/>
              </a:ext>
            </a:extLst>
          </p:cNvPr>
          <p:cNvSpPr>
            <a:spLocks noGrp="1"/>
          </p:cNvSpPr>
          <p:nvPr>
            <p:ph type="title"/>
          </p:nvPr>
        </p:nvSpPr>
        <p:spPr>
          <a:xfrm>
            <a:off x="3336758" y="522544"/>
            <a:ext cx="8065167" cy="1325563"/>
          </a:xfrm>
          <a:prstGeom prst="rect">
            <a:avLst/>
          </a:prstGeom>
        </p:spPr>
        <p:txBody>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12" name="Content Placeholder 2">
            <a:extLst>
              <a:ext uri="{FF2B5EF4-FFF2-40B4-BE49-F238E27FC236}">
                <a16:creationId xmlns:a16="http://schemas.microsoft.com/office/drawing/2014/main" id="{DE1229BD-8A87-5545-A3D5-821AABABFDEB}"/>
              </a:ext>
            </a:extLst>
          </p:cNvPr>
          <p:cNvSpPr>
            <a:spLocks noGrp="1"/>
          </p:cNvSpPr>
          <p:nvPr>
            <p:ph sz="half" idx="1"/>
          </p:nvPr>
        </p:nvSpPr>
        <p:spPr>
          <a:xfrm>
            <a:off x="3336758" y="2043538"/>
            <a:ext cx="3946358" cy="3347494"/>
          </a:xfrm>
          <a:prstGeom prst="rect">
            <a:avLst/>
          </a:prstGeom>
        </p:spPr>
        <p:txBody>
          <a:bodyPr/>
          <a:lstStyle>
            <a:lvl1pPr>
              <a:defRPr>
                <a:solidFill>
                  <a:schemeClr val="tx1">
                    <a:lumMod val="75000"/>
                    <a:lumOff val="25000"/>
                  </a:schemeClr>
                </a:solidFill>
                <a:latin typeface="Arial" panose="020B0604020202020204" pitchFamily="34" charset="0"/>
                <a:cs typeface="Arial" panose="020B0604020202020204" pitchFamily="34" charset="0"/>
              </a:defRPr>
            </a:lvl1pPr>
            <a:lvl2pPr>
              <a:defRPr>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3">
            <a:extLst>
              <a:ext uri="{FF2B5EF4-FFF2-40B4-BE49-F238E27FC236}">
                <a16:creationId xmlns:a16="http://schemas.microsoft.com/office/drawing/2014/main" id="{72430F7E-5337-5842-80B1-AE629F9C30CB}"/>
              </a:ext>
            </a:extLst>
          </p:cNvPr>
          <p:cNvSpPr>
            <a:spLocks noGrp="1"/>
          </p:cNvSpPr>
          <p:nvPr>
            <p:ph sz="half" idx="2"/>
          </p:nvPr>
        </p:nvSpPr>
        <p:spPr>
          <a:xfrm>
            <a:off x="7407442" y="2016547"/>
            <a:ext cx="3946358" cy="3347494"/>
          </a:xfrm>
          <a:prstGeom prst="rect">
            <a:avLst/>
          </a:prstGeom>
        </p:spPr>
        <p:txBody>
          <a:bodyPr/>
          <a:lstStyle>
            <a:lvl1pPr>
              <a:defRPr>
                <a:solidFill>
                  <a:schemeClr val="tx1">
                    <a:lumMod val="75000"/>
                    <a:lumOff val="25000"/>
                  </a:schemeClr>
                </a:solidFill>
                <a:latin typeface="Arial" panose="020B0604020202020204" pitchFamily="34" charset="0"/>
                <a:cs typeface="Arial" panose="020B0604020202020204" pitchFamily="34" charset="0"/>
              </a:defRPr>
            </a:lvl1pPr>
            <a:lvl2pPr>
              <a:defRPr>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Rectangle 19">
            <a:extLst>
              <a:ext uri="{FF2B5EF4-FFF2-40B4-BE49-F238E27FC236}">
                <a16:creationId xmlns:a16="http://schemas.microsoft.com/office/drawing/2014/main" id="{E0C90227-4BFF-DA48-9C21-E2D64D04A9C2}"/>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21" name="Slide Number Placeholder 5">
            <a:extLst>
              <a:ext uri="{FF2B5EF4-FFF2-40B4-BE49-F238E27FC236}">
                <a16:creationId xmlns:a16="http://schemas.microsoft.com/office/drawing/2014/main" id="{B765F6FD-78AA-8D4E-BC48-E75D1C64EA00}"/>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22" name="Picture 21">
            <a:extLst>
              <a:ext uri="{FF2B5EF4-FFF2-40B4-BE49-F238E27FC236}">
                <a16:creationId xmlns:a16="http://schemas.microsoft.com/office/drawing/2014/main" id="{61F04636-098A-A240-9303-1CF477E1B594}"/>
              </a:ext>
            </a:extLst>
          </p:cNvPr>
          <p:cNvPicPr>
            <a:picLocks noChangeAspect="1"/>
          </p:cNvPicPr>
          <p:nvPr userDrawn="1"/>
        </p:nvPicPr>
        <p:blipFill>
          <a:blip r:embed="rId3"/>
          <a:stretch>
            <a:fillRect/>
          </a:stretch>
        </p:blipFill>
        <p:spPr>
          <a:xfrm>
            <a:off x="1010652" y="6264275"/>
            <a:ext cx="1752600" cy="457200"/>
          </a:xfrm>
          <a:prstGeom prst="rect">
            <a:avLst/>
          </a:prstGeom>
        </p:spPr>
      </p:pic>
    </p:spTree>
    <p:extLst>
      <p:ext uri="{BB962C8B-B14F-4D97-AF65-F5344CB8AC3E}">
        <p14:creationId xmlns:p14="http://schemas.microsoft.com/office/powerpoint/2010/main" val="229890205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Title Slide-Grad Bar 1">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B528928-59DA-0A3B-EC68-31C271393B06}"/>
              </a:ext>
            </a:extLst>
          </p:cNvPr>
          <p:cNvSpPr/>
          <p:nvPr userDrawn="1"/>
        </p:nvSpPr>
        <p:spPr>
          <a:xfrm>
            <a:off x="10163747" y="6393872"/>
            <a:ext cx="2028253" cy="4641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ECCDF643-2F57-09E8-0AD2-E089B82001A4}"/>
              </a:ext>
              <a:ext uri="{C183D7F6-B498-43B3-948B-1728B52AA6E4}">
                <adec:decorative xmlns:adec="http://schemas.microsoft.com/office/drawing/2017/decorative" val="1"/>
              </a:ext>
            </a:extLst>
          </p:cNvPr>
          <p:cNvSpPr/>
          <p:nvPr userDrawn="1"/>
        </p:nvSpPr>
        <p:spPr>
          <a:xfrm>
            <a:off x="11535388" y="1"/>
            <a:ext cx="669688" cy="6858000"/>
          </a:xfrm>
          <a:prstGeom prst="rect">
            <a:avLst/>
          </a:prstGeom>
          <a:gradFill>
            <a:gsLst>
              <a:gs pos="100000">
                <a:schemeClr val="accent1"/>
              </a:gs>
              <a:gs pos="50000">
                <a:schemeClr val="accent2"/>
              </a:gs>
              <a:gs pos="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777C423D-082B-D5AD-1951-1D07A95B4366}"/>
              </a:ext>
            </a:extLst>
          </p:cNvPr>
          <p:cNvSpPr>
            <a:spLocks noGrp="1"/>
          </p:cNvSpPr>
          <p:nvPr>
            <p:ph type="title"/>
          </p:nvPr>
        </p:nvSpPr>
        <p:spPr>
          <a:xfrm>
            <a:off x="5158800" y="1087440"/>
            <a:ext cx="6085463" cy="2443410"/>
          </a:xfrm>
          <a:prstGeom prst="rect">
            <a:avLst/>
          </a:prstGeom>
        </p:spPr>
        <p:txBody>
          <a:bodyPr lIns="0" tIns="0" rIns="0" bIns="273600" anchor="b" anchorCtr="0"/>
          <a:lstStyle>
            <a:lvl1pPr>
              <a:defRPr sz="4400"/>
            </a:lvl1pPr>
          </a:lstStyle>
          <a:p>
            <a:endParaRPr lang="en-US"/>
          </a:p>
        </p:txBody>
      </p:sp>
      <p:sp>
        <p:nvSpPr>
          <p:cNvPr id="21" name="Subtitle 2">
            <a:extLst>
              <a:ext uri="{FF2B5EF4-FFF2-40B4-BE49-F238E27FC236}">
                <a16:creationId xmlns:a16="http://schemas.microsoft.com/office/drawing/2014/main" id="{92383BDE-92A3-31F7-D9C9-AAF952FEF93A}"/>
              </a:ext>
            </a:extLst>
          </p:cNvPr>
          <p:cNvSpPr>
            <a:spLocks noGrp="1"/>
          </p:cNvSpPr>
          <p:nvPr>
            <p:ph type="subTitle" idx="1"/>
          </p:nvPr>
        </p:nvSpPr>
        <p:spPr>
          <a:xfrm>
            <a:off x="5170928" y="3593185"/>
            <a:ext cx="6084114" cy="1717676"/>
          </a:xfrm>
        </p:spPr>
        <p:txBody>
          <a:bodyPr lIns="0" rIns="0">
            <a:normAutofit/>
          </a:bodyPr>
          <a:lstStyle>
            <a:lvl1pPr marL="0" indent="0" algn="l">
              <a:spcBef>
                <a:spcPts val="0"/>
              </a:spcBef>
              <a:buNone/>
              <a:defRPr sz="24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a:p>
        </p:txBody>
      </p:sp>
      <p:cxnSp>
        <p:nvCxnSpPr>
          <p:cNvPr id="7" name="Straight Connector 6">
            <a:extLst>
              <a:ext uri="{FF2B5EF4-FFF2-40B4-BE49-F238E27FC236}">
                <a16:creationId xmlns:a16="http://schemas.microsoft.com/office/drawing/2014/main" id="{27311FF1-3B6C-9C32-2FBA-48AA5F9F90A9}"/>
              </a:ext>
              <a:ext uri="{C183D7F6-B498-43B3-948B-1728B52AA6E4}">
                <adec:decorative xmlns:adec="http://schemas.microsoft.com/office/drawing/2017/decorative" val="1"/>
              </a:ext>
            </a:extLst>
          </p:cNvPr>
          <p:cNvCxnSpPr>
            <a:cxnSpLocks/>
          </p:cNvCxnSpPr>
          <p:nvPr userDrawn="1"/>
        </p:nvCxnSpPr>
        <p:spPr>
          <a:xfrm>
            <a:off x="5169606" y="3562032"/>
            <a:ext cx="576000" cy="0"/>
          </a:xfrm>
          <a:prstGeom prst="line">
            <a:avLst/>
          </a:prstGeom>
          <a:ln w="19050">
            <a:solidFill>
              <a:srgbClr val="BFBFBF"/>
            </a:solidFill>
          </a:ln>
        </p:spPr>
        <p:style>
          <a:lnRef idx="1">
            <a:schemeClr val="accent1"/>
          </a:lnRef>
          <a:fillRef idx="0">
            <a:schemeClr val="accent1"/>
          </a:fillRef>
          <a:effectRef idx="0">
            <a:schemeClr val="accent1"/>
          </a:effectRef>
          <a:fontRef idx="minor">
            <a:schemeClr val="tx1"/>
          </a:fontRef>
        </p:style>
      </p:cxnSp>
      <p:sp>
        <p:nvSpPr>
          <p:cNvPr id="2" name="Picture Placeholder 2">
            <a:extLst>
              <a:ext uri="{FF2B5EF4-FFF2-40B4-BE49-F238E27FC236}">
                <a16:creationId xmlns:a16="http://schemas.microsoft.com/office/drawing/2014/main" id="{485B851F-D8F2-AFED-F7DC-A64B85A58FEE}"/>
              </a:ext>
            </a:extLst>
          </p:cNvPr>
          <p:cNvSpPr>
            <a:spLocks noGrp="1"/>
          </p:cNvSpPr>
          <p:nvPr>
            <p:ph type="pic" sz="quarter" idx="17" hasCustomPrompt="1"/>
          </p:nvPr>
        </p:nvSpPr>
        <p:spPr>
          <a:xfrm flipH="1">
            <a:off x="-2" y="0"/>
            <a:ext cx="4751998" cy="6858000"/>
          </a:xfrm>
          <a:solidFill>
            <a:schemeClr val="bg2"/>
          </a:solidFill>
        </p:spPr>
        <p:txBody>
          <a:bodyPr/>
          <a:lstStyle>
            <a:lvl1pPr marL="0" indent="0" algn="ctr">
              <a:buNone/>
              <a:defRPr sz="1800"/>
            </a:lvl1pPr>
          </a:lstStyle>
          <a:p>
            <a:r>
              <a:rPr lang="en-US"/>
              <a:t>Add picture</a:t>
            </a:r>
          </a:p>
        </p:txBody>
      </p:sp>
      <p:sp>
        <p:nvSpPr>
          <p:cNvPr id="5" name="Freeform 15">
            <a:extLst>
              <a:ext uri="{FF2B5EF4-FFF2-40B4-BE49-F238E27FC236}">
                <a16:creationId xmlns:a16="http://schemas.microsoft.com/office/drawing/2014/main" id="{91807F2F-D06E-2C9B-2C5B-8C8D0703E840}"/>
              </a:ext>
              <a:ext uri="{C183D7F6-B498-43B3-948B-1728B52AA6E4}">
                <adec:decorative xmlns:adec="http://schemas.microsoft.com/office/drawing/2017/decorative" val="1"/>
              </a:ext>
            </a:extLst>
          </p:cNvPr>
          <p:cNvSpPr/>
          <p:nvPr userDrawn="1"/>
        </p:nvSpPr>
        <p:spPr>
          <a:xfrm flipH="1">
            <a:off x="6565557" y="5285186"/>
            <a:ext cx="5626443" cy="1572091"/>
          </a:xfrm>
          <a:custGeom>
            <a:avLst/>
            <a:gdLst>
              <a:gd name="connsiteX0" fmla="*/ 1617086 w 5626443"/>
              <a:gd name="connsiteY0" fmla="*/ 0 h 1572091"/>
              <a:gd name="connsiteX1" fmla="*/ 5585841 w 5626443"/>
              <a:gd name="connsiteY1" fmla="*/ 1533381 h 1572091"/>
              <a:gd name="connsiteX2" fmla="*/ 5626443 w 5626443"/>
              <a:gd name="connsiteY2" fmla="*/ 1572091 h 1572091"/>
              <a:gd name="connsiteX3" fmla="*/ 0 w 5626443"/>
              <a:gd name="connsiteY3" fmla="*/ 1572091 h 1572091"/>
              <a:gd name="connsiteX4" fmla="*/ 0 w 5626443"/>
              <a:gd name="connsiteY4" fmla="*/ 226136 h 1572091"/>
              <a:gd name="connsiteX5" fmla="*/ 141942 w 5626443"/>
              <a:gd name="connsiteY5" fmla="*/ 185829 h 1572091"/>
              <a:gd name="connsiteX6" fmla="*/ 1617086 w 5626443"/>
              <a:gd name="connsiteY6" fmla="*/ 0 h 1572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6443" h="1572091">
                <a:moveTo>
                  <a:pt x="1617086" y="0"/>
                </a:moveTo>
                <a:cubicBezTo>
                  <a:pt x="3145164" y="0"/>
                  <a:pt x="4537620" y="580665"/>
                  <a:pt x="5585841" y="1533381"/>
                </a:cubicBezTo>
                <a:lnTo>
                  <a:pt x="5626443" y="1572091"/>
                </a:lnTo>
                <a:lnTo>
                  <a:pt x="0" y="1572091"/>
                </a:lnTo>
                <a:lnTo>
                  <a:pt x="0" y="226136"/>
                </a:lnTo>
                <a:lnTo>
                  <a:pt x="141942" y="185829"/>
                </a:lnTo>
                <a:cubicBezTo>
                  <a:pt x="613437" y="64519"/>
                  <a:pt x="1107727" y="0"/>
                  <a:pt x="1617086" y="0"/>
                </a:cubicBezTo>
                <a:close/>
              </a:path>
            </a:pathLst>
          </a:custGeom>
          <a:solidFill>
            <a:schemeClr val="tx1">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Graphic 5">
            <a:extLst>
              <a:ext uri="{FF2B5EF4-FFF2-40B4-BE49-F238E27FC236}">
                <a16:creationId xmlns:a16="http://schemas.microsoft.com/office/drawing/2014/main" id="{818CC37B-E72C-51DB-DF25-FBB26F9389E4}"/>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9107496" y="6051078"/>
            <a:ext cx="2141549" cy="264933"/>
          </a:xfrm>
          <a:prstGeom prst="rect">
            <a:avLst/>
          </a:prstGeom>
        </p:spPr>
      </p:pic>
    </p:spTree>
    <p:extLst>
      <p:ext uri="{BB962C8B-B14F-4D97-AF65-F5344CB8AC3E}">
        <p14:creationId xmlns:p14="http://schemas.microsoft.com/office/powerpoint/2010/main" val="2816998977"/>
      </p:ext>
    </p:extLst>
  </p:cSld>
  <p:clrMapOvr>
    <a:masterClrMapping/>
  </p:clrMapOvr>
  <p:extLst>
    <p:ext uri="{DCECCB84-F9BA-43D5-87BE-67443E8EF086}">
      <p15:sldGuideLst xmlns:p15="http://schemas.microsoft.com/office/powerpoint/2012/main">
        <p15:guide id="1" orient="horz" pos="685">
          <p15:clr>
            <a:srgbClr val="FF96FF"/>
          </p15:clr>
        </p15:guide>
        <p15:guide id="2" orient="horz" pos="3339">
          <p15:clr>
            <a:srgbClr val="FF96FF"/>
          </p15:clr>
        </p15:guide>
        <p15:guide id="4" pos="7265">
          <p15:clr>
            <a:srgbClr val="FF96FF"/>
          </p15:clr>
        </p15:guide>
        <p15:guide id="5" pos="7083">
          <p15:clr>
            <a:srgbClr val="FF96FF"/>
          </p15:clr>
        </p15:guide>
        <p15:guide id="6" pos="3250">
          <p15:clr>
            <a:srgbClr val="FF96FF"/>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userDrawn="1">
  <p:cSld name="Title Slide-Grad Bar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EC5EB4-0E07-C9BB-3FDC-FF6148B444B3}"/>
              </a:ext>
            </a:extLst>
          </p:cNvPr>
          <p:cNvSpPr/>
          <p:nvPr userDrawn="1"/>
        </p:nvSpPr>
        <p:spPr>
          <a:xfrm>
            <a:off x="10238509" y="6393872"/>
            <a:ext cx="1953491" cy="4641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0">
            <a:extLst>
              <a:ext uri="{FF2B5EF4-FFF2-40B4-BE49-F238E27FC236}">
                <a16:creationId xmlns:a16="http://schemas.microsoft.com/office/drawing/2014/main" id="{6C436C3B-8CFA-84F2-0D15-AA8161C8B381}"/>
              </a:ext>
            </a:extLst>
          </p:cNvPr>
          <p:cNvSpPr>
            <a:spLocks noGrp="1"/>
          </p:cNvSpPr>
          <p:nvPr>
            <p:ph type="title"/>
          </p:nvPr>
        </p:nvSpPr>
        <p:spPr>
          <a:xfrm>
            <a:off x="1017123" y="947767"/>
            <a:ext cx="5932628" cy="2583083"/>
          </a:xfrm>
          <a:prstGeom prst="rect">
            <a:avLst/>
          </a:prstGeom>
        </p:spPr>
        <p:txBody>
          <a:bodyPr lIns="0" tIns="0" rIns="0" bIns="273600" anchor="b" anchorCtr="0"/>
          <a:lstStyle>
            <a:lvl1pPr>
              <a:defRPr sz="4400"/>
            </a:lvl1pPr>
          </a:lstStyle>
          <a:p>
            <a:endParaRPr lang="en-US"/>
          </a:p>
        </p:txBody>
      </p:sp>
      <p:sp>
        <p:nvSpPr>
          <p:cNvPr id="5" name="Subtitle 2">
            <a:extLst>
              <a:ext uri="{FF2B5EF4-FFF2-40B4-BE49-F238E27FC236}">
                <a16:creationId xmlns:a16="http://schemas.microsoft.com/office/drawing/2014/main" id="{F3C57361-0293-68F3-C5B5-D110CAFE53CF}"/>
              </a:ext>
            </a:extLst>
          </p:cNvPr>
          <p:cNvSpPr>
            <a:spLocks noGrp="1"/>
          </p:cNvSpPr>
          <p:nvPr>
            <p:ph type="subTitle" idx="1"/>
          </p:nvPr>
        </p:nvSpPr>
        <p:spPr>
          <a:xfrm>
            <a:off x="1017123" y="3593185"/>
            <a:ext cx="5932628" cy="1717676"/>
          </a:xfrm>
        </p:spPr>
        <p:txBody>
          <a:bodyPr lIns="0" rIns="0">
            <a:normAutofit/>
          </a:bodyPr>
          <a:lstStyle>
            <a:lvl1pPr marL="0" indent="0" algn="l">
              <a:spcBef>
                <a:spcPts val="0"/>
              </a:spcBef>
              <a:buNone/>
              <a:defRPr sz="24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a:p>
        </p:txBody>
      </p:sp>
      <p:sp>
        <p:nvSpPr>
          <p:cNvPr id="17" name="Picture Placeholder 2">
            <a:extLst>
              <a:ext uri="{FF2B5EF4-FFF2-40B4-BE49-F238E27FC236}">
                <a16:creationId xmlns:a16="http://schemas.microsoft.com/office/drawing/2014/main" id="{9906C261-982B-9F09-4776-423B09D6838C}"/>
              </a:ext>
            </a:extLst>
          </p:cNvPr>
          <p:cNvSpPr>
            <a:spLocks noGrp="1"/>
          </p:cNvSpPr>
          <p:nvPr>
            <p:ph type="pic" sz="quarter" idx="17" hasCustomPrompt="1"/>
          </p:nvPr>
        </p:nvSpPr>
        <p:spPr>
          <a:xfrm>
            <a:off x="7492698" y="0"/>
            <a:ext cx="4699302" cy="6858000"/>
          </a:xfrm>
          <a:solidFill>
            <a:schemeClr val="bg2"/>
          </a:solidFill>
        </p:spPr>
        <p:txBody>
          <a:bodyPr/>
          <a:lstStyle>
            <a:lvl1pPr marL="0" indent="0" algn="ctr">
              <a:buNone/>
              <a:defRPr sz="1800"/>
            </a:lvl1pPr>
          </a:lstStyle>
          <a:p>
            <a:r>
              <a:rPr lang="en-US"/>
              <a:t>Add picture</a:t>
            </a:r>
          </a:p>
        </p:txBody>
      </p:sp>
      <p:cxnSp>
        <p:nvCxnSpPr>
          <p:cNvPr id="10" name="Straight Connector 9">
            <a:extLst>
              <a:ext uri="{FF2B5EF4-FFF2-40B4-BE49-F238E27FC236}">
                <a16:creationId xmlns:a16="http://schemas.microsoft.com/office/drawing/2014/main" id="{D41AB9D4-2215-D9BC-CF85-6DBC75B9C9A4}"/>
              </a:ext>
              <a:ext uri="{C183D7F6-B498-43B3-948B-1728B52AA6E4}">
                <adec:decorative xmlns:adec="http://schemas.microsoft.com/office/drawing/2017/decorative" val="1"/>
              </a:ext>
            </a:extLst>
          </p:cNvPr>
          <p:cNvCxnSpPr>
            <a:cxnSpLocks/>
          </p:cNvCxnSpPr>
          <p:nvPr userDrawn="1"/>
        </p:nvCxnSpPr>
        <p:spPr>
          <a:xfrm>
            <a:off x="1017123" y="3554126"/>
            <a:ext cx="576000" cy="0"/>
          </a:xfrm>
          <a:prstGeom prst="line">
            <a:avLst/>
          </a:prstGeom>
          <a:ln w="19050">
            <a:solidFill>
              <a:srgbClr val="BFBFBF"/>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10FB124A-2A5E-099C-EE33-3EC0B42FE610}"/>
              </a:ext>
              <a:ext uri="{C183D7F6-B498-43B3-948B-1728B52AA6E4}">
                <adec:decorative xmlns:adec="http://schemas.microsoft.com/office/drawing/2017/decorative" val="1"/>
              </a:ext>
            </a:extLst>
          </p:cNvPr>
          <p:cNvSpPr/>
          <p:nvPr userDrawn="1"/>
        </p:nvSpPr>
        <p:spPr>
          <a:xfrm flipH="1">
            <a:off x="-1" y="0"/>
            <a:ext cx="672877" cy="6858000"/>
          </a:xfrm>
          <a:prstGeom prst="rect">
            <a:avLst/>
          </a:prstGeom>
          <a:gradFill>
            <a:gsLst>
              <a:gs pos="100000">
                <a:schemeClr val="accent1"/>
              </a:gs>
              <a:gs pos="50000">
                <a:schemeClr val="accent2"/>
              </a:gs>
              <a:gs pos="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uides" hidden="1">
            <a:extLst>
              <a:ext uri="{FF2B5EF4-FFF2-40B4-BE49-F238E27FC236}">
                <a16:creationId xmlns:a16="http://schemas.microsoft.com/office/drawing/2014/main" id="{0A90ACD3-3F13-E59B-3D5E-81F51C02E4CB}"/>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FFFF"/>
              </a:solidFill>
            </a:endParaRPr>
          </a:p>
        </p:txBody>
      </p:sp>
      <p:sp>
        <p:nvSpPr>
          <p:cNvPr id="13" name="Freeform 5">
            <a:extLst>
              <a:ext uri="{FF2B5EF4-FFF2-40B4-BE49-F238E27FC236}">
                <a16:creationId xmlns:a16="http://schemas.microsoft.com/office/drawing/2014/main" id="{083CBE20-9572-61A8-75F9-54EAAE343AF4}"/>
              </a:ext>
              <a:ext uri="{C183D7F6-B498-43B3-948B-1728B52AA6E4}">
                <adec:decorative xmlns:adec="http://schemas.microsoft.com/office/drawing/2017/decorative" val="1"/>
              </a:ext>
            </a:extLst>
          </p:cNvPr>
          <p:cNvSpPr/>
          <p:nvPr userDrawn="1"/>
        </p:nvSpPr>
        <p:spPr>
          <a:xfrm>
            <a:off x="1" y="5285186"/>
            <a:ext cx="5626443" cy="1572091"/>
          </a:xfrm>
          <a:custGeom>
            <a:avLst/>
            <a:gdLst>
              <a:gd name="connsiteX0" fmla="*/ 1617086 w 5626443"/>
              <a:gd name="connsiteY0" fmla="*/ 0 h 1572091"/>
              <a:gd name="connsiteX1" fmla="*/ 5585841 w 5626443"/>
              <a:gd name="connsiteY1" fmla="*/ 1533381 h 1572091"/>
              <a:gd name="connsiteX2" fmla="*/ 5626443 w 5626443"/>
              <a:gd name="connsiteY2" fmla="*/ 1572091 h 1572091"/>
              <a:gd name="connsiteX3" fmla="*/ 0 w 5626443"/>
              <a:gd name="connsiteY3" fmla="*/ 1572091 h 1572091"/>
              <a:gd name="connsiteX4" fmla="*/ 0 w 5626443"/>
              <a:gd name="connsiteY4" fmla="*/ 226136 h 1572091"/>
              <a:gd name="connsiteX5" fmla="*/ 141942 w 5626443"/>
              <a:gd name="connsiteY5" fmla="*/ 185829 h 1572091"/>
              <a:gd name="connsiteX6" fmla="*/ 1617086 w 5626443"/>
              <a:gd name="connsiteY6" fmla="*/ 0 h 1572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6443" h="1572091">
                <a:moveTo>
                  <a:pt x="1617086" y="0"/>
                </a:moveTo>
                <a:cubicBezTo>
                  <a:pt x="3145164" y="0"/>
                  <a:pt x="4537620" y="580665"/>
                  <a:pt x="5585841" y="1533381"/>
                </a:cubicBezTo>
                <a:lnTo>
                  <a:pt x="5626443" y="1572091"/>
                </a:lnTo>
                <a:lnTo>
                  <a:pt x="0" y="1572091"/>
                </a:lnTo>
                <a:lnTo>
                  <a:pt x="0" y="226136"/>
                </a:lnTo>
                <a:lnTo>
                  <a:pt x="141942" y="185829"/>
                </a:lnTo>
                <a:cubicBezTo>
                  <a:pt x="613437" y="64519"/>
                  <a:pt x="1107727" y="0"/>
                  <a:pt x="1617086" y="0"/>
                </a:cubicBezTo>
                <a:close/>
              </a:path>
            </a:pathLst>
          </a:custGeom>
          <a:solidFill>
            <a:schemeClr val="tx1">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Graphic 3">
            <a:extLst>
              <a:ext uri="{FF2B5EF4-FFF2-40B4-BE49-F238E27FC236}">
                <a16:creationId xmlns:a16="http://schemas.microsoft.com/office/drawing/2014/main" id="{A5CD01CB-5FE7-D500-5F31-AC659F61BA58}"/>
              </a:ext>
              <a:ext uri="{C183D7F6-B498-43B3-948B-1728B52AA6E4}">
                <adec:decorative xmlns:adec="http://schemas.microsoft.com/office/drawing/2017/decorative" val="1"/>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37606" y="6051078"/>
            <a:ext cx="2141549" cy="264933"/>
          </a:xfrm>
          <a:prstGeom prst="rect">
            <a:avLst/>
          </a:prstGeom>
        </p:spPr>
      </p:pic>
    </p:spTree>
    <p:extLst>
      <p:ext uri="{BB962C8B-B14F-4D97-AF65-F5344CB8AC3E}">
        <p14:creationId xmlns:p14="http://schemas.microsoft.com/office/powerpoint/2010/main" val="3714839113"/>
      </p:ext>
    </p:extLst>
  </p:cSld>
  <p:clrMapOvr>
    <a:masterClrMapping/>
  </p:clrMapOvr>
  <p:extLst>
    <p:ext uri="{DCECCB84-F9BA-43D5-87BE-67443E8EF086}">
      <p15:sldGuideLst xmlns:p15="http://schemas.microsoft.com/office/powerpoint/2012/main">
        <p15:guide id="1" orient="horz" pos="595">
          <p15:clr>
            <a:srgbClr val="FF96FF"/>
          </p15:clr>
        </p15:guide>
        <p15:guide id="2" orient="horz" pos="3339">
          <p15:clr>
            <a:srgbClr val="FF96FF"/>
          </p15:clr>
        </p15:guide>
        <p15:guide id="3" pos="642">
          <p15:clr>
            <a:srgbClr val="FF96FF"/>
          </p15:clr>
        </p15:guide>
        <p15:guide id="4" pos="4725">
          <p15:clr>
            <a:srgbClr val="FF96FF"/>
          </p15:clr>
        </p15:guide>
        <p15:guide id="5" pos="4384">
          <p15:clr>
            <a:srgbClr val="FF96FF"/>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Title Slide-Grad Curve 2-Event ">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ACC9C9FE-DFE7-808F-DEFF-BF8AD91C879D}"/>
              </a:ext>
            </a:extLst>
          </p:cNvPr>
          <p:cNvSpPr>
            <a:spLocks noGrp="1"/>
          </p:cNvSpPr>
          <p:nvPr>
            <p:ph type="body" sz="quarter" idx="20" hasCustomPrompt="1"/>
          </p:nvPr>
        </p:nvSpPr>
        <p:spPr>
          <a:xfrm>
            <a:off x="6277060" y="1088354"/>
            <a:ext cx="2187661" cy="536718"/>
          </a:xfrm>
          <a:prstGeom prst="roundRect">
            <a:avLst>
              <a:gd name="adj" fmla="val 6885"/>
            </a:avLst>
          </a:prstGeom>
          <a:solidFill>
            <a:schemeClr val="tx2"/>
          </a:solidFill>
          <a:ln w="6350">
            <a:noFill/>
          </a:ln>
        </p:spPr>
        <p:style>
          <a:lnRef idx="3">
            <a:schemeClr val="lt1"/>
          </a:lnRef>
          <a:fillRef idx="1">
            <a:schemeClr val="accent6"/>
          </a:fillRef>
          <a:effectRef idx="1">
            <a:schemeClr val="accent6"/>
          </a:effectRef>
          <a:fontRef idx="minor">
            <a:schemeClr val="lt1"/>
          </a:fontRef>
        </p:style>
        <p:txBody>
          <a:bodyPr tIns="0" rIns="0" bIns="0" anchor="ctr">
            <a:no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Event Name</a:t>
            </a:r>
          </a:p>
        </p:txBody>
      </p:sp>
      <p:sp>
        <p:nvSpPr>
          <p:cNvPr id="4" name="Title 3">
            <a:extLst>
              <a:ext uri="{FF2B5EF4-FFF2-40B4-BE49-F238E27FC236}">
                <a16:creationId xmlns:a16="http://schemas.microsoft.com/office/drawing/2014/main" id="{A80BF7D8-BE69-48E0-9379-8887822E0C59}"/>
              </a:ext>
            </a:extLst>
          </p:cNvPr>
          <p:cNvSpPr>
            <a:spLocks noGrp="1"/>
          </p:cNvSpPr>
          <p:nvPr>
            <p:ph type="title"/>
          </p:nvPr>
        </p:nvSpPr>
        <p:spPr>
          <a:xfrm>
            <a:off x="6250556" y="1625072"/>
            <a:ext cx="5220396" cy="2650342"/>
          </a:xfrm>
          <a:prstGeom prst="rect">
            <a:avLst/>
          </a:prstGeom>
        </p:spPr>
        <p:txBody>
          <a:bodyPr lIns="0" tIns="0" rIns="0" bIns="273600" anchor="b" anchorCtr="0"/>
          <a:lstStyle>
            <a:lvl1pPr>
              <a:defRPr sz="4400"/>
            </a:lvl1pPr>
          </a:lstStyle>
          <a:p>
            <a:endParaRPr lang="en-US"/>
          </a:p>
        </p:txBody>
      </p:sp>
      <p:sp>
        <p:nvSpPr>
          <p:cNvPr id="7" name="Subtitle 2">
            <a:extLst>
              <a:ext uri="{FF2B5EF4-FFF2-40B4-BE49-F238E27FC236}">
                <a16:creationId xmlns:a16="http://schemas.microsoft.com/office/drawing/2014/main" id="{E0DF2BF5-2456-EF20-ECB9-2C6A39CF7A6F}"/>
              </a:ext>
            </a:extLst>
          </p:cNvPr>
          <p:cNvSpPr>
            <a:spLocks noGrp="1"/>
          </p:cNvSpPr>
          <p:nvPr>
            <p:ph type="subTitle" idx="1"/>
          </p:nvPr>
        </p:nvSpPr>
        <p:spPr>
          <a:xfrm>
            <a:off x="6269922" y="4317876"/>
            <a:ext cx="5220396" cy="1597147"/>
          </a:xfrm>
        </p:spPr>
        <p:txBody>
          <a:bodyPr lIns="0" rIns="0">
            <a:normAutofit/>
          </a:bodyPr>
          <a:lstStyle>
            <a:lvl1pPr marL="0" indent="0" algn="l">
              <a:spcBef>
                <a:spcPts val="0"/>
              </a:spcBef>
              <a:buNone/>
              <a:defRPr sz="24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a:p>
        </p:txBody>
      </p:sp>
      <p:sp>
        <p:nvSpPr>
          <p:cNvPr id="54" name="Picture Placeholder 8">
            <a:extLst>
              <a:ext uri="{FF2B5EF4-FFF2-40B4-BE49-F238E27FC236}">
                <a16:creationId xmlns:a16="http://schemas.microsoft.com/office/drawing/2014/main" id="{4E355E0D-A115-4103-7E05-F6CB5AF69EB8}"/>
              </a:ext>
            </a:extLst>
          </p:cNvPr>
          <p:cNvSpPr>
            <a:spLocks noGrp="1" noChangeAspect="1"/>
          </p:cNvSpPr>
          <p:nvPr>
            <p:ph type="pic" sz="quarter" idx="22" hasCustomPrompt="1"/>
          </p:nvPr>
        </p:nvSpPr>
        <p:spPr>
          <a:xfrm flipH="1">
            <a:off x="-31131" y="-384"/>
            <a:ext cx="4690666" cy="6867527"/>
          </a:xfrm>
          <a:custGeom>
            <a:avLst/>
            <a:gdLst>
              <a:gd name="connsiteX0" fmla="*/ 2090992 w 3892372"/>
              <a:gd name="connsiteY0" fmla="*/ 0 h 6858000"/>
              <a:gd name="connsiteX1" fmla="*/ 3892372 w 3892372"/>
              <a:gd name="connsiteY1" fmla="*/ 0 h 6858000"/>
              <a:gd name="connsiteX2" fmla="*/ 3892372 w 3892372"/>
              <a:gd name="connsiteY2" fmla="*/ 6858000 h 6858000"/>
              <a:gd name="connsiteX3" fmla="*/ 1985384 w 3892372"/>
              <a:gd name="connsiteY3" fmla="*/ 6858000 h 6858000"/>
              <a:gd name="connsiteX4" fmla="*/ 1803841 w 3892372"/>
              <a:gd name="connsiteY4" fmla="*/ 6750743 h 6858000"/>
              <a:gd name="connsiteX5" fmla="*/ 0 w 3892372"/>
              <a:gd name="connsiteY5" fmla="*/ 3457039 h 6858000"/>
              <a:gd name="connsiteX6" fmla="*/ 1953889 w 3892372"/>
              <a:gd name="connsiteY6" fmla="*/ 72523 h 6858000"/>
              <a:gd name="connsiteX0" fmla="*/ 2090992 w 4699127"/>
              <a:gd name="connsiteY0" fmla="*/ 0 h 6858000"/>
              <a:gd name="connsiteX1" fmla="*/ 4699127 w 4699127"/>
              <a:gd name="connsiteY1" fmla="*/ 0 h 6858000"/>
              <a:gd name="connsiteX2" fmla="*/ 3892372 w 4699127"/>
              <a:gd name="connsiteY2" fmla="*/ 6858000 h 6858000"/>
              <a:gd name="connsiteX3" fmla="*/ 1985384 w 4699127"/>
              <a:gd name="connsiteY3" fmla="*/ 6858000 h 6858000"/>
              <a:gd name="connsiteX4" fmla="*/ 1803841 w 4699127"/>
              <a:gd name="connsiteY4" fmla="*/ 6750743 h 6858000"/>
              <a:gd name="connsiteX5" fmla="*/ 0 w 4699127"/>
              <a:gd name="connsiteY5" fmla="*/ 3457039 h 6858000"/>
              <a:gd name="connsiteX6" fmla="*/ 1953889 w 4699127"/>
              <a:gd name="connsiteY6" fmla="*/ 72523 h 6858000"/>
              <a:gd name="connsiteX7" fmla="*/ 2090992 w 4699127"/>
              <a:gd name="connsiteY7" fmla="*/ 0 h 6858000"/>
              <a:gd name="connsiteX0" fmla="*/ 2090992 w 4699127"/>
              <a:gd name="connsiteY0" fmla="*/ 0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953889 w 4699127"/>
              <a:gd name="connsiteY6" fmla="*/ 72523 h 6867144"/>
              <a:gd name="connsiteX7" fmla="*/ 2090992 w 4699127"/>
              <a:gd name="connsiteY7" fmla="*/ 0 h 6867144"/>
              <a:gd name="connsiteX0" fmla="*/ 1834298 w 4699127"/>
              <a:gd name="connsiteY0" fmla="*/ 9144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953889 w 4699127"/>
              <a:gd name="connsiteY6" fmla="*/ 72523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752201 w 4699127"/>
              <a:gd name="connsiteY6" fmla="*/ 99955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752201 w 4699127"/>
              <a:gd name="connsiteY6" fmla="*/ 99955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722817 w 4699127"/>
              <a:gd name="connsiteY6" fmla="*/ 76508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722817 w 4699127"/>
              <a:gd name="connsiteY6" fmla="*/ 76508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779700 w 4699127"/>
              <a:gd name="connsiteY3" fmla="*/ 6858000 h 6867144"/>
              <a:gd name="connsiteX4" fmla="*/ 1803841 w 4699127"/>
              <a:gd name="connsiteY4" fmla="*/ 6750743 h 6867144"/>
              <a:gd name="connsiteX5" fmla="*/ 0 w 4699127"/>
              <a:gd name="connsiteY5" fmla="*/ 3457039 h 6867144"/>
              <a:gd name="connsiteX6" fmla="*/ 1722817 w 4699127"/>
              <a:gd name="connsiteY6" fmla="*/ 76508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779700 w 4699127"/>
              <a:gd name="connsiteY3" fmla="*/ 6858000 h 6867144"/>
              <a:gd name="connsiteX4" fmla="*/ 1604033 w 4699127"/>
              <a:gd name="connsiteY4" fmla="*/ 6697989 h 6867144"/>
              <a:gd name="connsiteX5" fmla="*/ 0 w 4699127"/>
              <a:gd name="connsiteY5" fmla="*/ 3457039 h 6867144"/>
              <a:gd name="connsiteX6" fmla="*/ 1722817 w 4699127"/>
              <a:gd name="connsiteY6" fmla="*/ 76508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779700 w 4699127"/>
              <a:gd name="connsiteY3" fmla="*/ 6858000 h 6867144"/>
              <a:gd name="connsiteX4" fmla="*/ 1604033 w 4699127"/>
              <a:gd name="connsiteY4" fmla="*/ 6697989 h 6867144"/>
              <a:gd name="connsiteX5" fmla="*/ 0 w 4699127"/>
              <a:gd name="connsiteY5" fmla="*/ 3457039 h 6867144"/>
              <a:gd name="connsiteX6" fmla="*/ 1722817 w 4699127"/>
              <a:gd name="connsiteY6" fmla="*/ 76508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779700 w 4699127"/>
              <a:gd name="connsiteY3" fmla="*/ 6858000 h 6867144"/>
              <a:gd name="connsiteX4" fmla="*/ 1604033 w 4699127"/>
              <a:gd name="connsiteY4" fmla="*/ 6697989 h 6867144"/>
              <a:gd name="connsiteX5" fmla="*/ 0 w 4699127"/>
              <a:gd name="connsiteY5" fmla="*/ 3457039 h 6867144"/>
              <a:gd name="connsiteX6" fmla="*/ 1722817 w 4699127"/>
              <a:gd name="connsiteY6" fmla="*/ 76508 h 6867144"/>
              <a:gd name="connsiteX7" fmla="*/ 1834298 w 4699127"/>
              <a:gd name="connsiteY7" fmla="*/ 9144 h 6867144"/>
              <a:gd name="connsiteX0" fmla="*/ 1770633 w 4699127"/>
              <a:gd name="connsiteY0" fmla="*/ 0 h 6867525"/>
              <a:gd name="connsiteX1" fmla="*/ 4699127 w 4699127"/>
              <a:gd name="connsiteY1" fmla="*/ 381 h 6867525"/>
              <a:gd name="connsiteX2" fmla="*/ 4680792 w 4699127"/>
              <a:gd name="connsiteY2" fmla="*/ 6867525 h 6867525"/>
              <a:gd name="connsiteX3" fmla="*/ 1779700 w 4699127"/>
              <a:gd name="connsiteY3" fmla="*/ 6858381 h 6867525"/>
              <a:gd name="connsiteX4" fmla="*/ 1604033 w 4699127"/>
              <a:gd name="connsiteY4" fmla="*/ 6698370 h 6867525"/>
              <a:gd name="connsiteX5" fmla="*/ 0 w 4699127"/>
              <a:gd name="connsiteY5" fmla="*/ 3457420 h 6867525"/>
              <a:gd name="connsiteX6" fmla="*/ 1722817 w 4699127"/>
              <a:gd name="connsiteY6" fmla="*/ 76889 h 6867525"/>
              <a:gd name="connsiteX7" fmla="*/ 1770633 w 4699127"/>
              <a:gd name="connsiteY7" fmla="*/ 0 h 6867525"/>
              <a:gd name="connsiteX0" fmla="*/ 1770633 w 4699127"/>
              <a:gd name="connsiteY0" fmla="*/ 0 h 6867525"/>
              <a:gd name="connsiteX1" fmla="*/ 4699127 w 4699127"/>
              <a:gd name="connsiteY1" fmla="*/ 381 h 6867525"/>
              <a:gd name="connsiteX2" fmla="*/ 4680792 w 4699127"/>
              <a:gd name="connsiteY2" fmla="*/ 6867525 h 6867525"/>
              <a:gd name="connsiteX3" fmla="*/ 1779700 w 4699127"/>
              <a:gd name="connsiteY3" fmla="*/ 6858381 h 6867525"/>
              <a:gd name="connsiteX4" fmla="*/ 1604033 w 4699127"/>
              <a:gd name="connsiteY4" fmla="*/ 6698370 h 6867525"/>
              <a:gd name="connsiteX5" fmla="*/ 0 w 4699127"/>
              <a:gd name="connsiteY5" fmla="*/ 3457420 h 6867525"/>
              <a:gd name="connsiteX6" fmla="*/ 1652786 w 4699127"/>
              <a:gd name="connsiteY6" fmla="*/ 92764 h 6867525"/>
              <a:gd name="connsiteX7" fmla="*/ 1770633 w 4699127"/>
              <a:gd name="connsiteY7" fmla="*/ 0 h 6867525"/>
              <a:gd name="connsiteX0" fmla="*/ 1770633 w 4699127"/>
              <a:gd name="connsiteY0" fmla="*/ 0 h 6867525"/>
              <a:gd name="connsiteX1" fmla="*/ 4699127 w 4699127"/>
              <a:gd name="connsiteY1" fmla="*/ 381 h 6867525"/>
              <a:gd name="connsiteX2" fmla="*/ 4680792 w 4699127"/>
              <a:gd name="connsiteY2" fmla="*/ 6867525 h 6867525"/>
              <a:gd name="connsiteX3" fmla="*/ 1779700 w 4699127"/>
              <a:gd name="connsiteY3" fmla="*/ 6858381 h 6867525"/>
              <a:gd name="connsiteX4" fmla="*/ 1604033 w 4699127"/>
              <a:gd name="connsiteY4" fmla="*/ 6698370 h 6867525"/>
              <a:gd name="connsiteX5" fmla="*/ 0 w 4699127"/>
              <a:gd name="connsiteY5" fmla="*/ 3457420 h 6867525"/>
              <a:gd name="connsiteX6" fmla="*/ 1652786 w 4699127"/>
              <a:gd name="connsiteY6" fmla="*/ 92764 h 6867525"/>
              <a:gd name="connsiteX7" fmla="*/ 1770633 w 4699127"/>
              <a:gd name="connsiteY7" fmla="*/ 0 h 6867525"/>
              <a:gd name="connsiteX0" fmla="*/ 1770633 w 4699127"/>
              <a:gd name="connsiteY0" fmla="*/ 0 h 6867525"/>
              <a:gd name="connsiteX1" fmla="*/ 4699127 w 4699127"/>
              <a:gd name="connsiteY1" fmla="*/ 381 h 6867525"/>
              <a:gd name="connsiteX2" fmla="*/ 4680792 w 4699127"/>
              <a:gd name="connsiteY2" fmla="*/ 6867525 h 6867525"/>
              <a:gd name="connsiteX3" fmla="*/ 1779700 w 4699127"/>
              <a:gd name="connsiteY3" fmla="*/ 6858381 h 6867525"/>
              <a:gd name="connsiteX4" fmla="*/ 1604033 w 4699127"/>
              <a:gd name="connsiteY4" fmla="*/ 6698370 h 6867525"/>
              <a:gd name="connsiteX5" fmla="*/ 0 w 4699127"/>
              <a:gd name="connsiteY5" fmla="*/ 3457420 h 6867525"/>
              <a:gd name="connsiteX6" fmla="*/ 1652786 w 4699127"/>
              <a:gd name="connsiteY6" fmla="*/ 92764 h 6867525"/>
              <a:gd name="connsiteX7" fmla="*/ 1770633 w 4699127"/>
              <a:gd name="connsiteY7" fmla="*/ 0 h 6867525"/>
              <a:gd name="connsiteX0" fmla="*/ 1770633 w 4699127"/>
              <a:gd name="connsiteY0" fmla="*/ 0 h 6867525"/>
              <a:gd name="connsiteX1" fmla="*/ 4699127 w 4699127"/>
              <a:gd name="connsiteY1" fmla="*/ 381 h 6867525"/>
              <a:gd name="connsiteX2" fmla="*/ 4680792 w 4699127"/>
              <a:gd name="connsiteY2" fmla="*/ 6867525 h 6867525"/>
              <a:gd name="connsiteX3" fmla="*/ 1779700 w 4699127"/>
              <a:gd name="connsiteY3" fmla="*/ 6858381 h 6867525"/>
              <a:gd name="connsiteX4" fmla="*/ 1604033 w 4699127"/>
              <a:gd name="connsiteY4" fmla="*/ 6698370 h 6867525"/>
              <a:gd name="connsiteX5" fmla="*/ 0 w 4699127"/>
              <a:gd name="connsiteY5" fmla="*/ 3457420 h 6867525"/>
              <a:gd name="connsiteX6" fmla="*/ 1652786 w 4699127"/>
              <a:gd name="connsiteY6" fmla="*/ 92764 h 6867525"/>
              <a:gd name="connsiteX7" fmla="*/ 1770633 w 4699127"/>
              <a:gd name="connsiteY7" fmla="*/ 0 h 6867525"/>
              <a:gd name="connsiteX0" fmla="*/ 1773816 w 4702310"/>
              <a:gd name="connsiteY0" fmla="*/ 0 h 6867525"/>
              <a:gd name="connsiteX1" fmla="*/ 4702310 w 4702310"/>
              <a:gd name="connsiteY1" fmla="*/ 381 h 6867525"/>
              <a:gd name="connsiteX2" fmla="*/ 4683975 w 4702310"/>
              <a:gd name="connsiteY2" fmla="*/ 6867525 h 6867525"/>
              <a:gd name="connsiteX3" fmla="*/ 1782883 w 4702310"/>
              <a:gd name="connsiteY3" fmla="*/ 6858381 h 6867525"/>
              <a:gd name="connsiteX4" fmla="*/ 1607216 w 4702310"/>
              <a:gd name="connsiteY4" fmla="*/ 6698370 h 6867525"/>
              <a:gd name="connsiteX5" fmla="*/ 0 w 4702310"/>
              <a:gd name="connsiteY5" fmla="*/ 3425670 h 6867525"/>
              <a:gd name="connsiteX6" fmla="*/ 1655969 w 4702310"/>
              <a:gd name="connsiteY6" fmla="*/ 92764 h 6867525"/>
              <a:gd name="connsiteX7" fmla="*/ 1773816 w 4702310"/>
              <a:gd name="connsiteY7" fmla="*/ 0 h 6867525"/>
              <a:gd name="connsiteX0" fmla="*/ 1773816 w 4702310"/>
              <a:gd name="connsiteY0" fmla="*/ 0 h 6867525"/>
              <a:gd name="connsiteX1" fmla="*/ 4702310 w 4702310"/>
              <a:gd name="connsiteY1" fmla="*/ 381 h 6867525"/>
              <a:gd name="connsiteX2" fmla="*/ 4683975 w 4702310"/>
              <a:gd name="connsiteY2" fmla="*/ 6867525 h 6867525"/>
              <a:gd name="connsiteX3" fmla="*/ 1782883 w 4702310"/>
              <a:gd name="connsiteY3" fmla="*/ 6858381 h 6867525"/>
              <a:gd name="connsiteX4" fmla="*/ 1607216 w 4702310"/>
              <a:gd name="connsiteY4" fmla="*/ 6698370 h 6867525"/>
              <a:gd name="connsiteX5" fmla="*/ 0 w 4702310"/>
              <a:gd name="connsiteY5" fmla="*/ 3435195 h 6867525"/>
              <a:gd name="connsiteX6" fmla="*/ 1655969 w 4702310"/>
              <a:gd name="connsiteY6" fmla="*/ 92764 h 6867525"/>
              <a:gd name="connsiteX7" fmla="*/ 1773816 w 4702310"/>
              <a:gd name="connsiteY7" fmla="*/ 0 h 6867525"/>
              <a:gd name="connsiteX0" fmla="*/ 1773826 w 4702320"/>
              <a:gd name="connsiteY0" fmla="*/ 0 h 6867525"/>
              <a:gd name="connsiteX1" fmla="*/ 4702320 w 4702320"/>
              <a:gd name="connsiteY1" fmla="*/ 381 h 6867525"/>
              <a:gd name="connsiteX2" fmla="*/ 4683985 w 4702320"/>
              <a:gd name="connsiteY2" fmla="*/ 6867525 h 6867525"/>
              <a:gd name="connsiteX3" fmla="*/ 1782893 w 4702320"/>
              <a:gd name="connsiteY3" fmla="*/ 6858381 h 6867525"/>
              <a:gd name="connsiteX4" fmla="*/ 1607226 w 4702320"/>
              <a:gd name="connsiteY4" fmla="*/ 6698370 h 6867525"/>
              <a:gd name="connsiteX5" fmla="*/ 10 w 4702320"/>
              <a:gd name="connsiteY5" fmla="*/ 3435195 h 6867525"/>
              <a:gd name="connsiteX6" fmla="*/ 1655979 w 4702320"/>
              <a:gd name="connsiteY6" fmla="*/ 92764 h 6867525"/>
              <a:gd name="connsiteX7" fmla="*/ 1773826 w 4702320"/>
              <a:gd name="connsiteY7" fmla="*/ 0 h 6867525"/>
              <a:gd name="connsiteX0" fmla="*/ 1774082 w 4702576"/>
              <a:gd name="connsiteY0" fmla="*/ 0 h 6867525"/>
              <a:gd name="connsiteX1" fmla="*/ 4702576 w 4702576"/>
              <a:gd name="connsiteY1" fmla="*/ 381 h 6867525"/>
              <a:gd name="connsiteX2" fmla="*/ 4684241 w 4702576"/>
              <a:gd name="connsiteY2" fmla="*/ 6867525 h 6867525"/>
              <a:gd name="connsiteX3" fmla="*/ 1783149 w 4702576"/>
              <a:gd name="connsiteY3" fmla="*/ 6858381 h 6867525"/>
              <a:gd name="connsiteX4" fmla="*/ 1607482 w 4702576"/>
              <a:gd name="connsiteY4" fmla="*/ 6698370 h 6867525"/>
              <a:gd name="connsiteX5" fmla="*/ 266 w 4702576"/>
              <a:gd name="connsiteY5" fmla="*/ 3435195 h 6867525"/>
              <a:gd name="connsiteX6" fmla="*/ 1656235 w 4702576"/>
              <a:gd name="connsiteY6" fmla="*/ 92764 h 6867525"/>
              <a:gd name="connsiteX7" fmla="*/ 1774082 w 4702576"/>
              <a:gd name="connsiteY7" fmla="*/ 0 h 6867525"/>
              <a:gd name="connsiteX0" fmla="*/ 1773861 w 4702355"/>
              <a:gd name="connsiteY0" fmla="*/ 0 h 6867525"/>
              <a:gd name="connsiteX1" fmla="*/ 4702355 w 4702355"/>
              <a:gd name="connsiteY1" fmla="*/ 381 h 6867525"/>
              <a:gd name="connsiteX2" fmla="*/ 4684020 w 4702355"/>
              <a:gd name="connsiteY2" fmla="*/ 6867525 h 6867525"/>
              <a:gd name="connsiteX3" fmla="*/ 1782928 w 4702355"/>
              <a:gd name="connsiteY3" fmla="*/ 6858381 h 6867525"/>
              <a:gd name="connsiteX4" fmla="*/ 1607261 w 4702355"/>
              <a:gd name="connsiteY4" fmla="*/ 6698370 h 6867525"/>
              <a:gd name="connsiteX5" fmla="*/ 45 w 4702355"/>
              <a:gd name="connsiteY5" fmla="*/ 3435195 h 6867525"/>
              <a:gd name="connsiteX6" fmla="*/ 1646464 w 4702355"/>
              <a:gd name="connsiteY6" fmla="*/ 95939 h 6867525"/>
              <a:gd name="connsiteX7" fmla="*/ 1773861 w 4702355"/>
              <a:gd name="connsiteY7" fmla="*/ 0 h 6867525"/>
              <a:gd name="connsiteX0" fmla="*/ 1773861 w 4702355"/>
              <a:gd name="connsiteY0" fmla="*/ 0 h 6867525"/>
              <a:gd name="connsiteX1" fmla="*/ 4702355 w 4702355"/>
              <a:gd name="connsiteY1" fmla="*/ 381 h 6867525"/>
              <a:gd name="connsiteX2" fmla="*/ 4684020 w 4702355"/>
              <a:gd name="connsiteY2" fmla="*/ 6867525 h 6867525"/>
              <a:gd name="connsiteX3" fmla="*/ 1782928 w 4702355"/>
              <a:gd name="connsiteY3" fmla="*/ 6858381 h 6867525"/>
              <a:gd name="connsiteX4" fmla="*/ 1607261 w 4702355"/>
              <a:gd name="connsiteY4" fmla="*/ 6698370 h 6867525"/>
              <a:gd name="connsiteX5" fmla="*/ 45 w 4702355"/>
              <a:gd name="connsiteY5" fmla="*/ 3435195 h 6867525"/>
              <a:gd name="connsiteX6" fmla="*/ 1646464 w 4702355"/>
              <a:gd name="connsiteY6" fmla="*/ 95939 h 6867525"/>
              <a:gd name="connsiteX7" fmla="*/ 1773861 w 4702355"/>
              <a:gd name="connsiteY7" fmla="*/ 0 h 6867525"/>
              <a:gd name="connsiteX0" fmla="*/ 1773861 w 4702355"/>
              <a:gd name="connsiteY0" fmla="*/ 0 h 6867525"/>
              <a:gd name="connsiteX1" fmla="*/ 4702355 w 4702355"/>
              <a:gd name="connsiteY1" fmla="*/ 381 h 6867525"/>
              <a:gd name="connsiteX2" fmla="*/ 4684020 w 4702355"/>
              <a:gd name="connsiteY2" fmla="*/ 6867525 h 6867525"/>
              <a:gd name="connsiteX3" fmla="*/ 1782928 w 4702355"/>
              <a:gd name="connsiteY3" fmla="*/ 6858381 h 6867525"/>
              <a:gd name="connsiteX4" fmla="*/ 1607261 w 4702355"/>
              <a:gd name="connsiteY4" fmla="*/ 6698370 h 6867525"/>
              <a:gd name="connsiteX5" fmla="*/ 45 w 4702355"/>
              <a:gd name="connsiteY5" fmla="*/ 3435195 h 6867525"/>
              <a:gd name="connsiteX6" fmla="*/ 1646464 w 4702355"/>
              <a:gd name="connsiteY6" fmla="*/ 95939 h 6867525"/>
              <a:gd name="connsiteX7" fmla="*/ 1773861 w 4702355"/>
              <a:gd name="connsiteY7" fmla="*/ 0 h 6867525"/>
              <a:gd name="connsiteX0" fmla="*/ 1776755 w 4705249"/>
              <a:gd name="connsiteY0" fmla="*/ 0 h 6867525"/>
              <a:gd name="connsiteX1" fmla="*/ 4705249 w 4705249"/>
              <a:gd name="connsiteY1" fmla="*/ 381 h 6867525"/>
              <a:gd name="connsiteX2" fmla="*/ 4686914 w 4705249"/>
              <a:gd name="connsiteY2" fmla="*/ 6867525 h 6867525"/>
              <a:gd name="connsiteX3" fmla="*/ 1785822 w 4705249"/>
              <a:gd name="connsiteY3" fmla="*/ 6858381 h 6867525"/>
              <a:gd name="connsiteX4" fmla="*/ 1610155 w 4705249"/>
              <a:gd name="connsiteY4" fmla="*/ 6698370 h 6867525"/>
              <a:gd name="connsiteX5" fmla="*/ 2939 w 4705249"/>
              <a:gd name="connsiteY5" fmla="*/ 3435195 h 6867525"/>
              <a:gd name="connsiteX6" fmla="*/ 1649358 w 4705249"/>
              <a:gd name="connsiteY6" fmla="*/ 95939 h 6867525"/>
              <a:gd name="connsiteX7" fmla="*/ 1776755 w 4705249"/>
              <a:gd name="connsiteY7" fmla="*/ 0 h 6867525"/>
              <a:gd name="connsiteX0" fmla="*/ 1774188 w 4702682"/>
              <a:gd name="connsiteY0" fmla="*/ 0 h 6867525"/>
              <a:gd name="connsiteX1" fmla="*/ 4702682 w 4702682"/>
              <a:gd name="connsiteY1" fmla="*/ 381 h 6867525"/>
              <a:gd name="connsiteX2" fmla="*/ 4684347 w 4702682"/>
              <a:gd name="connsiteY2" fmla="*/ 6867525 h 6867525"/>
              <a:gd name="connsiteX3" fmla="*/ 1783255 w 4702682"/>
              <a:gd name="connsiteY3" fmla="*/ 6858381 h 6867525"/>
              <a:gd name="connsiteX4" fmla="*/ 1537557 w 4702682"/>
              <a:gd name="connsiteY4" fmla="*/ 6672970 h 6867525"/>
              <a:gd name="connsiteX5" fmla="*/ 372 w 4702682"/>
              <a:gd name="connsiteY5" fmla="*/ 3435195 h 6867525"/>
              <a:gd name="connsiteX6" fmla="*/ 1646791 w 4702682"/>
              <a:gd name="connsiteY6" fmla="*/ 95939 h 6867525"/>
              <a:gd name="connsiteX7" fmla="*/ 1774188 w 4702682"/>
              <a:gd name="connsiteY7" fmla="*/ 0 h 6867525"/>
              <a:gd name="connsiteX0" fmla="*/ 1774312 w 4702806"/>
              <a:gd name="connsiteY0" fmla="*/ 0 h 6867525"/>
              <a:gd name="connsiteX1" fmla="*/ 4702806 w 4702806"/>
              <a:gd name="connsiteY1" fmla="*/ 381 h 6867525"/>
              <a:gd name="connsiteX2" fmla="*/ 4684471 w 4702806"/>
              <a:gd name="connsiteY2" fmla="*/ 6867525 h 6867525"/>
              <a:gd name="connsiteX3" fmla="*/ 1783379 w 4702806"/>
              <a:gd name="connsiteY3" fmla="*/ 6858381 h 6867525"/>
              <a:gd name="connsiteX4" fmla="*/ 1537681 w 4702806"/>
              <a:gd name="connsiteY4" fmla="*/ 6672970 h 6867525"/>
              <a:gd name="connsiteX5" fmla="*/ 496 w 4702806"/>
              <a:gd name="connsiteY5" fmla="*/ 3435195 h 6867525"/>
              <a:gd name="connsiteX6" fmla="*/ 1646915 w 4702806"/>
              <a:gd name="connsiteY6" fmla="*/ 95939 h 6867525"/>
              <a:gd name="connsiteX7" fmla="*/ 1774312 w 4702806"/>
              <a:gd name="connsiteY7" fmla="*/ 0 h 686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02806" h="6867525">
                <a:moveTo>
                  <a:pt x="1774312" y="0"/>
                </a:moveTo>
                <a:lnTo>
                  <a:pt x="4702806" y="381"/>
                </a:lnTo>
                <a:cubicBezTo>
                  <a:pt x="4696694" y="2289429"/>
                  <a:pt x="4690583" y="4578477"/>
                  <a:pt x="4684471" y="6867525"/>
                </a:cubicBezTo>
                <a:lnTo>
                  <a:pt x="1783379" y="6858381"/>
                </a:lnTo>
                <a:lnTo>
                  <a:pt x="1537681" y="6672970"/>
                </a:lnTo>
                <a:cubicBezTo>
                  <a:pt x="463932" y="5771061"/>
                  <a:pt x="-17710" y="4531367"/>
                  <a:pt x="496" y="3435195"/>
                </a:cubicBezTo>
                <a:cubicBezTo>
                  <a:pt x="18702" y="2339023"/>
                  <a:pt x="410520" y="1052446"/>
                  <a:pt x="1646915" y="95939"/>
                </a:cubicBezTo>
                <a:lnTo>
                  <a:pt x="1774312" y="0"/>
                </a:lnTo>
                <a:close/>
              </a:path>
            </a:pathLst>
          </a:custGeom>
          <a:solidFill>
            <a:schemeClr val="bg2"/>
          </a:solidFill>
          <a:ln w="0">
            <a:noFill/>
          </a:ln>
        </p:spPr>
        <p:txBody>
          <a:bodyPr wrap="square" bIns="792000" anchor="ctr" anchorCtr="0">
            <a:noAutofit/>
          </a:bodyPr>
          <a:lstStyle>
            <a:lvl1pPr marL="0" indent="0" algn="ctr">
              <a:buNone/>
              <a:defRPr sz="1800"/>
            </a:lvl1pPr>
          </a:lstStyle>
          <a:p>
            <a:r>
              <a:rPr lang="en-US"/>
              <a:t>Add picture</a:t>
            </a:r>
          </a:p>
        </p:txBody>
      </p:sp>
      <p:sp>
        <p:nvSpPr>
          <p:cNvPr id="52" name="Freeform 51">
            <a:extLst>
              <a:ext uri="{FF2B5EF4-FFF2-40B4-BE49-F238E27FC236}">
                <a16:creationId xmlns:a16="http://schemas.microsoft.com/office/drawing/2014/main" id="{A1376A7A-CD4E-0E90-F9E8-97A6DFB316ED}"/>
              </a:ext>
            </a:extLst>
          </p:cNvPr>
          <p:cNvSpPr/>
          <p:nvPr userDrawn="1"/>
        </p:nvSpPr>
        <p:spPr>
          <a:xfrm flipH="1">
            <a:off x="3039639" y="-2"/>
            <a:ext cx="2836018" cy="6863567"/>
          </a:xfrm>
          <a:custGeom>
            <a:avLst/>
            <a:gdLst>
              <a:gd name="connsiteX0" fmla="*/ 1226242 w 2831824"/>
              <a:gd name="connsiteY0" fmla="*/ 0 h 6855178"/>
              <a:gd name="connsiteX1" fmla="*/ 2828233 w 2831824"/>
              <a:gd name="connsiteY1" fmla="*/ 0 h 6855178"/>
              <a:gd name="connsiteX2" fmla="*/ 2674978 w 2831824"/>
              <a:gd name="connsiteY2" fmla="*/ 120435 h 6855178"/>
              <a:gd name="connsiteX3" fmla="*/ 1116000 w 2831824"/>
              <a:gd name="connsiteY3" fmla="*/ 3426178 h 6855178"/>
              <a:gd name="connsiteX4" fmla="*/ 2674978 w 2831824"/>
              <a:gd name="connsiteY4" fmla="*/ 6731921 h 6855178"/>
              <a:gd name="connsiteX5" fmla="*/ 2831824 w 2831824"/>
              <a:gd name="connsiteY5" fmla="*/ 6855178 h 6855178"/>
              <a:gd name="connsiteX6" fmla="*/ 1228459 w 2831824"/>
              <a:gd name="connsiteY6" fmla="*/ 6855178 h 6855178"/>
              <a:gd name="connsiteX7" fmla="*/ 1072789 w 2831824"/>
              <a:gd name="connsiteY7" fmla="*/ 6657084 h 6855178"/>
              <a:gd name="connsiteX8" fmla="*/ 0 w 2831824"/>
              <a:gd name="connsiteY8" fmla="*/ 3426178 h 6855178"/>
              <a:gd name="connsiteX9" fmla="*/ 1072789 w 2831824"/>
              <a:gd name="connsiteY9" fmla="*/ 195272 h 6855178"/>
              <a:gd name="connsiteX10" fmla="*/ 1226242 w 2831824"/>
              <a:gd name="connsiteY10" fmla="*/ 0 h 6855178"/>
              <a:gd name="connsiteX0" fmla="*/ 1226242 w 2836018"/>
              <a:gd name="connsiteY0" fmla="*/ 0 h 6863567"/>
              <a:gd name="connsiteX1" fmla="*/ 2828233 w 2836018"/>
              <a:gd name="connsiteY1" fmla="*/ 0 h 6863567"/>
              <a:gd name="connsiteX2" fmla="*/ 2674978 w 2836018"/>
              <a:gd name="connsiteY2" fmla="*/ 120435 h 6863567"/>
              <a:gd name="connsiteX3" fmla="*/ 1116000 w 2836018"/>
              <a:gd name="connsiteY3" fmla="*/ 3426178 h 6863567"/>
              <a:gd name="connsiteX4" fmla="*/ 2674978 w 2836018"/>
              <a:gd name="connsiteY4" fmla="*/ 6731921 h 6863567"/>
              <a:gd name="connsiteX5" fmla="*/ 2836018 w 2836018"/>
              <a:gd name="connsiteY5" fmla="*/ 6863567 h 6863567"/>
              <a:gd name="connsiteX6" fmla="*/ 1228459 w 2836018"/>
              <a:gd name="connsiteY6" fmla="*/ 6855178 h 6863567"/>
              <a:gd name="connsiteX7" fmla="*/ 1072789 w 2836018"/>
              <a:gd name="connsiteY7" fmla="*/ 6657084 h 6863567"/>
              <a:gd name="connsiteX8" fmla="*/ 0 w 2836018"/>
              <a:gd name="connsiteY8" fmla="*/ 3426178 h 6863567"/>
              <a:gd name="connsiteX9" fmla="*/ 1072789 w 2836018"/>
              <a:gd name="connsiteY9" fmla="*/ 195272 h 6863567"/>
              <a:gd name="connsiteX10" fmla="*/ 1226242 w 2836018"/>
              <a:gd name="connsiteY10" fmla="*/ 0 h 6863567"/>
              <a:gd name="connsiteX0" fmla="*/ 1226242 w 2836018"/>
              <a:gd name="connsiteY0" fmla="*/ 0 h 6863567"/>
              <a:gd name="connsiteX1" fmla="*/ 2828233 w 2836018"/>
              <a:gd name="connsiteY1" fmla="*/ 0 h 6863567"/>
              <a:gd name="connsiteX2" fmla="*/ 2674978 w 2836018"/>
              <a:gd name="connsiteY2" fmla="*/ 120435 h 6863567"/>
              <a:gd name="connsiteX3" fmla="*/ 1116000 w 2836018"/>
              <a:gd name="connsiteY3" fmla="*/ 3426178 h 6863567"/>
              <a:gd name="connsiteX4" fmla="*/ 2674978 w 2836018"/>
              <a:gd name="connsiteY4" fmla="*/ 6731921 h 6863567"/>
              <a:gd name="connsiteX5" fmla="*/ 2836018 w 2836018"/>
              <a:gd name="connsiteY5" fmla="*/ 6863567 h 6863567"/>
              <a:gd name="connsiteX6" fmla="*/ 1228459 w 2836018"/>
              <a:gd name="connsiteY6" fmla="*/ 6859372 h 6863567"/>
              <a:gd name="connsiteX7" fmla="*/ 1072789 w 2836018"/>
              <a:gd name="connsiteY7" fmla="*/ 6657084 h 6863567"/>
              <a:gd name="connsiteX8" fmla="*/ 0 w 2836018"/>
              <a:gd name="connsiteY8" fmla="*/ 3426178 h 6863567"/>
              <a:gd name="connsiteX9" fmla="*/ 1072789 w 2836018"/>
              <a:gd name="connsiteY9" fmla="*/ 195272 h 6863567"/>
              <a:gd name="connsiteX10" fmla="*/ 1226242 w 2836018"/>
              <a:gd name="connsiteY10" fmla="*/ 0 h 6863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36018" h="6863567">
                <a:moveTo>
                  <a:pt x="1226242" y="0"/>
                </a:moveTo>
                <a:lnTo>
                  <a:pt x="2828233" y="0"/>
                </a:lnTo>
                <a:lnTo>
                  <a:pt x="2674978" y="120435"/>
                </a:lnTo>
                <a:cubicBezTo>
                  <a:pt x="1722871" y="906184"/>
                  <a:pt x="1116000" y="2095310"/>
                  <a:pt x="1116000" y="3426178"/>
                </a:cubicBezTo>
                <a:cubicBezTo>
                  <a:pt x="1116000" y="4757046"/>
                  <a:pt x="1722871" y="5946172"/>
                  <a:pt x="2674978" y="6731921"/>
                </a:cubicBezTo>
                <a:lnTo>
                  <a:pt x="2836018" y="6863567"/>
                </a:lnTo>
                <a:lnTo>
                  <a:pt x="1228459" y="6859372"/>
                </a:lnTo>
                <a:lnTo>
                  <a:pt x="1072789" y="6657084"/>
                </a:lnTo>
                <a:cubicBezTo>
                  <a:pt x="399009" y="5756134"/>
                  <a:pt x="0" y="4637753"/>
                  <a:pt x="0" y="3426178"/>
                </a:cubicBezTo>
                <a:cubicBezTo>
                  <a:pt x="0" y="2214603"/>
                  <a:pt x="399009" y="1096222"/>
                  <a:pt x="1072789" y="195272"/>
                </a:cubicBezTo>
                <a:lnTo>
                  <a:pt x="1226242" y="0"/>
                </a:lnTo>
                <a:close/>
              </a:path>
            </a:pathLst>
          </a:custGeom>
          <a:gradFill>
            <a:gsLst>
              <a:gs pos="100000">
                <a:schemeClr val="accent1"/>
              </a:gs>
              <a:gs pos="46000">
                <a:schemeClr val="accent2"/>
              </a:gs>
              <a:gs pos="0">
                <a:schemeClr val="accent3"/>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8" name="Straight Connector 7">
            <a:extLst>
              <a:ext uri="{FF2B5EF4-FFF2-40B4-BE49-F238E27FC236}">
                <a16:creationId xmlns:a16="http://schemas.microsoft.com/office/drawing/2014/main" id="{809920C9-3813-539C-9D3D-1CFBEBA909AF}"/>
              </a:ext>
              <a:ext uri="{C183D7F6-B498-43B3-948B-1728B52AA6E4}">
                <adec:decorative xmlns:adec="http://schemas.microsoft.com/office/drawing/2017/decorative" val="1"/>
              </a:ext>
            </a:extLst>
          </p:cNvPr>
          <p:cNvCxnSpPr>
            <a:cxnSpLocks/>
          </p:cNvCxnSpPr>
          <p:nvPr userDrawn="1"/>
        </p:nvCxnSpPr>
        <p:spPr>
          <a:xfrm>
            <a:off x="6268600" y="4293770"/>
            <a:ext cx="556692" cy="0"/>
          </a:xfrm>
          <a:prstGeom prst="line">
            <a:avLst/>
          </a:prstGeom>
          <a:ln w="19050">
            <a:solidFill>
              <a:srgbClr val="BFBFBF"/>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FD2B5E43-5D87-E826-5D14-C559CCFAC930}"/>
              </a:ext>
              <a:ext uri="{C183D7F6-B498-43B3-948B-1728B52AA6E4}">
                <adec:decorative xmlns:adec="http://schemas.microsoft.com/office/drawing/2017/decorative" val="1"/>
              </a:ext>
            </a:extLst>
          </p:cNvPr>
          <p:cNvSpPr/>
          <p:nvPr userDrawn="1"/>
        </p:nvSpPr>
        <p:spPr>
          <a:xfrm>
            <a:off x="10163747" y="6393872"/>
            <a:ext cx="2028253" cy="4641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713234D0-D95A-E4EF-4312-7A8666148EA0}"/>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9360179" y="6051078"/>
            <a:ext cx="2141549" cy="264933"/>
          </a:xfrm>
          <a:prstGeom prst="rect">
            <a:avLst/>
          </a:prstGeom>
        </p:spPr>
      </p:pic>
    </p:spTree>
    <p:extLst>
      <p:ext uri="{BB962C8B-B14F-4D97-AF65-F5344CB8AC3E}">
        <p14:creationId xmlns:p14="http://schemas.microsoft.com/office/powerpoint/2010/main" val="3267890347"/>
      </p:ext>
    </p:extLst>
  </p:cSld>
  <p:clrMapOvr>
    <a:masterClrMapping/>
  </p:clrMapOvr>
  <p:extLst>
    <p:ext uri="{DCECCB84-F9BA-43D5-87BE-67443E8EF086}">
      <p15:sldGuideLst xmlns:p15="http://schemas.microsoft.com/office/powerpoint/2012/main">
        <p15:guide id="1" orient="horz" pos="1026">
          <p15:clr>
            <a:srgbClr val="FF96FF"/>
          </p15:clr>
        </p15:guide>
        <p15:guide id="2" orient="horz" pos="3816">
          <p15:clr>
            <a:srgbClr val="FF96FF"/>
          </p15:clr>
        </p15:guide>
        <p15:guide id="3" pos="3953">
          <p15:clr>
            <a:srgbClr val="FF96FF"/>
          </p15:clr>
        </p15:guide>
        <p15:guide id="4" pos="7242">
          <p15:clr>
            <a:srgbClr val="FF96FF"/>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userDrawn="1">
  <p:cSld name="Title Slide-Grad Curve-Event ">
    <p:spTree>
      <p:nvGrpSpPr>
        <p:cNvPr id="1" name=""/>
        <p:cNvGrpSpPr/>
        <p:nvPr/>
      </p:nvGrpSpPr>
      <p:grpSpPr>
        <a:xfrm>
          <a:off x="0" y="0"/>
          <a:ext cx="0" cy="0"/>
          <a:chOff x="0" y="0"/>
          <a:chExt cx="0" cy="0"/>
        </a:xfrm>
      </p:grpSpPr>
      <p:sp>
        <p:nvSpPr>
          <p:cNvPr id="52" name="Freeform 51">
            <a:extLst>
              <a:ext uri="{FF2B5EF4-FFF2-40B4-BE49-F238E27FC236}">
                <a16:creationId xmlns:a16="http://schemas.microsoft.com/office/drawing/2014/main" id="{A1376A7A-CD4E-0E90-F9E8-97A6DFB316ED}"/>
              </a:ext>
            </a:extLst>
          </p:cNvPr>
          <p:cNvSpPr/>
          <p:nvPr userDrawn="1"/>
        </p:nvSpPr>
        <p:spPr>
          <a:xfrm>
            <a:off x="6288063" y="-2"/>
            <a:ext cx="2836019" cy="6863567"/>
          </a:xfrm>
          <a:custGeom>
            <a:avLst/>
            <a:gdLst>
              <a:gd name="connsiteX0" fmla="*/ 1226242 w 2831824"/>
              <a:gd name="connsiteY0" fmla="*/ 0 h 6855178"/>
              <a:gd name="connsiteX1" fmla="*/ 2828233 w 2831824"/>
              <a:gd name="connsiteY1" fmla="*/ 0 h 6855178"/>
              <a:gd name="connsiteX2" fmla="*/ 2674978 w 2831824"/>
              <a:gd name="connsiteY2" fmla="*/ 120435 h 6855178"/>
              <a:gd name="connsiteX3" fmla="*/ 1116000 w 2831824"/>
              <a:gd name="connsiteY3" fmla="*/ 3426178 h 6855178"/>
              <a:gd name="connsiteX4" fmla="*/ 2674978 w 2831824"/>
              <a:gd name="connsiteY4" fmla="*/ 6731921 h 6855178"/>
              <a:gd name="connsiteX5" fmla="*/ 2831824 w 2831824"/>
              <a:gd name="connsiteY5" fmla="*/ 6855178 h 6855178"/>
              <a:gd name="connsiteX6" fmla="*/ 1228459 w 2831824"/>
              <a:gd name="connsiteY6" fmla="*/ 6855178 h 6855178"/>
              <a:gd name="connsiteX7" fmla="*/ 1072789 w 2831824"/>
              <a:gd name="connsiteY7" fmla="*/ 6657084 h 6855178"/>
              <a:gd name="connsiteX8" fmla="*/ 0 w 2831824"/>
              <a:gd name="connsiteY8" fmla="*/ 3426178 h 6855178"/>
              <a:gd name="connsiteX9" fmla="*/ 1072789 w 2831824"/>
              <a:gd name="connsiteY9" fmla="*/ 195272 h 6855178"/>
              <a:gd name="connsiteX10" fmla="*/ 1226242 w 2831824"/>
              <a:gd name="connsiteY10" fmla="*/ 0 h 6855178"/>
              <a:gd name="connsiteX0" fmla="*/ 1226242 w 2831824"/>
              <a:gd name="connsiteY0" fmla="*/ 0 h 6863567"/>
              <a:gd name="connsiteX1" fmla="*/ 2828233 w 2831824"/>
              <a:gd name="connsiteY1" fmla="*/ 0 h 6863567"/>
              <a:gd name="connsiteX2" fmla="*/ 2674978 w 2831824"/>
              <a:gd name="connsiteY2" fmla="*/ 120435 h 6863567"/>
              <a:gd name="connsiteX3" fmla="*/ 1116000 w 2831824"/>
              <a:gd name="connsiteY3" fmla="*/ 3426178 h 6863567"/>
              <a:gd name="connsiteX4" fmla="*/ 2674978 w 2831824"/>
              <a:gd name="connsiteY4" fmla="*/ 6731921 h 6863567"/>
              <a:gd name="connsiteX5" fmla="*/ 2831824 w 2831824"/>
              <a:gd name="connsiteY5" fmla="*/ 6855178 h 6863567"/>
              <a:gd name="connsiteX6" fmla="*/ 1232654 w 2831824"/>
              <a:gd name="connsiteY6" fmla="*/ 6863567 h 6863567"/>
              <a:gd name="connsiteX7" fmla="*/ 1072789 w 2831824"/>
              <a:gd name="connsiteY7" fmla="*/ 6657084 h 6863567"/>
              <a:gd name="connsiteX8" fmla="*/ 0 w 2831824"/>
              <a:gd name="connsiteY8" fmla="*/ 3426178 h 6863567"/>
              <a:gd name="connsiteX9" fmla="*/ 1072789 w 2831824"/>
              <a:gd name="connsiteY9" fmla="*/ 195272 h 6863567"/>
              <a:gd name="connsiteX10" fmla="*/ 1226242 w 2831824"/>
              <a:gd name="connsiteY10" fmla="*/ 0 h 6863567"/>
              <a:gd name="connsiteX0" fmla="*/ 1226242 w 2836019"/>
              <a:gd name="connsiteY0" fmla="*/ 0 h 6863567"/>
              <a:gd name="connsiteX1" fmla="*/ 2828233 w 2836019"/>
              <a:gd name="connsiteY1" fmla="*/ 0 h 6863567"/>
              <a:gd name="connsiteX2" fmla="*/ 2674978 w 2836019"/>
              <a:gd name="connsiteY2" fmla="*/ 120435 h 6863567"/>
              <a:gd name="connsiteX3" fmla="*/ 1116000 w 2836019"/>
              <a:gd name="connsiteY3" fmla="*/ 3426178 h 6863567"/>
              <a:gd name="connsiteX4" fmla="*/ 2674978 w 2836019"/>
              <a:gd name="connsiteY4" fmla="*/ 6731921 h 6863567"/>
              <a:gd name="connsiteX5" fmla="*/ 2836019 w 2836019"/>
              <a:gd name="connsiteY5" fmla="*/ 6859372 h 6863567"/>
              <a:gd name="connsiteX6" fmla="*/ 1232654 w 2836019"/>
              <a:gd name="connsiteY6" fmla="*/ 6863567 h 6863567"/>
              <a:gd name="connsiteX7" fmla="*/ 1072789 w 2836019"/>
              <a:gd name="connsiteY7" fmla="*/ 6657084 h 6863567"/>
              <a:gd name="connsiteX8" fmla="*/ 0 w 2836019"/>
              <a:gd name="connsiteY8" fmla="*/ 3426178 h 6863567"/>
              <a:gd name="connsiteX9" fmla="*/ 1072789 w 2836019"/>
              <a:gd name="connsiteY9" fmla="*/ 195272 h 6863567"/>
              <a:gd name="connsiteX10" fmla="*/ 1226242 w 2836019"/>
              <a:gd name="connsiteY10" fmla="*/ 0 h 6863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36019" h="6863567">
                <a:moveTo>
                  <a:pt x="1226242" y="0"/>
                </a:moveTo>
                <a:lnTo>
                  <a:pt x="2828233" y="0"/>
                </a:lnTo>
                <a:lnTo>
                  <a:pt x="2674978" y="120435"/>
                </a:lnTo>
                <a:cubicBezTo>
                  <a:pt x="1722871" y="906184"/>
                  <a:pt x="1116000" y="2095310"/>
                  <a:pt x="1116000" y="3426178"/>
                </a:cubicBezTo>
                <a:cubicBezTo>
                  <a:pt x="1116000" y="4757046"/>
                  <a:pt x="1722871" y="5946172"/>
                  <a:pt x="2674978" y="6731921"/>
                </a:cubicBezTo>
                <a:lnTo>
                  <a:pt x="2836019" y="6859372"/>
                </a:lnTo>
                <a:lnTo>
                  <a:pt x="1232654" y="6863567"/>
                </a:lnTo>
                <a:cubicBezTo>
                  <a:pt x="1180764" y="6797536"/>
                  <a:pt x="1124679" y="6723115"/>
                  <a:pt x="1072789" y="6657084"/>
                </a:cubicBezTo>
                <a:cubicBezTo>
                  <a:pt x="399009" y="5756134"/>
                  <a:pt x="0" y="4637753"/>
                  <a:pt x="0" y="3426178"/>
                </a:cubicBezTo>
                <a:cubicBezTo>
                  <a:pt x="0" y="2214603"/>
                  <a:pt x="399009" y="1096222"/>
                  <a:pt x="1072789" y="195272"/>
                </a:cubicBezTo>
                <a:lnTo>
                  <a:pt x="1226242" y="0"/>
                </a:lnTo>
                <a:close/>
              </a:path>
            </a:pathLst>
          </a:custGeom>
          <a:gradFill>
            <a:gsLst>
              <a:gs pos="100000">
                <a:schemeClr val="accent1"/>
              </a:gs>
              <a:gs pos="46000">
                <a:schemeClr val="accent2"/>
              </a:gs>
              <a:gs pos="0">
                <a:schemeClr val="accent3"/>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Rectangle 2">
            <a:extLst>
              <a:ext uri="{FF2B5EF4-FFF2-40B4-BE49-F238E27FC236}">
                <a16:creationId xmlns:a16="http://schemas.microsoft.com/office/drawing/2014/main" id="{F5680676-B596-D6EA-7908-BA0E53E6DDCD}"/>
              </a:ext>
            </a:extLst>
          </p:cNvPr>
          <p:cNvSpPr/>
          <p:nvPr userDrawn="1"/>
        </p:nvSpPr>
        <p:spPr>
          <a:xfrm>
            <a:off x="10238509" y="6393872"/>
            <a:ext cx="1953491" cy="4641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7">
            <a:extLst>
              <a:ext uri="{FF2B5EF4-FFF2-40B4-BE49-F238E27FC236}">
                <a16:creationId xmlns:a16="http://schemas.microsoft.com/office/drawing/2014/main" id="{0A9AF353-3435-0662-A9CD-9CE12602F518}"/>
              </a:ext>
            </a:extLst>
          </p:cNvPr>
          <p:cNvSpPr>
            <a:spLocks/>
          </p:cNvSpPr>
          <p:nvPr userDrawn="1"/>
        </p:nvSpPr>
        <p:spPr>
          <a:xfrm>
            <a:off x="8177344" y="0"/>
            <a:ext cx="4014657" cy="6858000"/>
          </a:xfrm>
          <a:custGeom>
            <a:avLst/>
            <a:gdLst>
              <a:gd name="connsiteX0" fmla="*/ 1965975 w 4014657"/>
              <a:gd name="connsiteY0" fmla="*/ 0 h 6858000"/>
              <a:gd name="connsiteX1" fmla="*/ 4014657 w 4014657"/>
              <a:gd name="connsiteY1" fmla="*/ 0 h 6858000"/>
              <a:gd name="connsiteX2" fmla="*/ 4014657 w 4014657"/>
              <a:gd name="connsiteY2" fmla="*/ 6858000 h 6858000"/>
              <a:gd name="connsiteX3" fmla="*/ 1870871 w 4014657"/>
              <a:gd name="connsiteY3" fmla="*/ 6858000 h 6858000"/>
              <a:gd name="connsiteX4" fmla="*/ 1747698 w 4014657"/>
              <a:gd name="connsiteY4" fmla="*/ 6778220 h 6858000"/>
              <a:gd name="connsiteX5" fmla="*/ 0 w 4014657"/>
              <a:gd name="connsiteY5" fmla="*/ 3457218 h 6858000"/>
              <a:gd name="connsiteX6" fmla="*/ 1847599 w 4014657"/>
              <a:gd name="connsiteY6" fmla="*/ 70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14657" h="6858000">
                <a:moveTo>
                  <a:pt x="1965975" y="0"/>
                </a:moveTo>
                <a:lnTo>
                  <a:pt x="4014657" y="0"/>
                </a:lnTo>
                <a:lnTo>
                  <a:pt x="4014657" y="6858000"/>
                </a:lnTo>
                <a:lnTo>
                  <a:pt x="1870871" y="6858000"/>
                </a:lnTo>
                <a:lnTo>
                  <a:pt x="1747698" y="6778220"/>
                </a:lnTo>
                <a:cubicBezTo>
                  <a:pt x="693262" y="6058494"/>
                  <a:pt x="0" y="4839653"/>
                  <a:pt x="0" y="3457218"/>
                </a:cubicBezTo>
                <a:cubicBezTo>
                  <a:pt x="0" y="2031584"/>
                  <a:pt x="737268" y="779926"/>
                  <a:pt x="1847599" y="70216"/>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6" name="Text Placeholder 2">
            <a:extLst>
              <a:ext uri="{FF2B5EF4-FFF2-40B4-BE49-F238E27FC236}">
                <a16:creationId xmlns:a16="http://schemas.microsoft.com/office/drawing/2014/main" id="{6501550F-1D4D-A945-88F9-F61A3BAAE819}"/>
              </a:ext>
            </a:extLst>
          </p:cNvPr>
          <p:cNvSpPr>
            <a:spLocks noGrp="1"/>
          </p:cNvSpPr>
          <p:nvPr>
            <p:ph type="body" sz="quarter" idx="20" hasCustomPrompt="1"/>
          </p:nvPr>
        </p:nvSpPr>
        <p:spPr>
          <a:xfrm>
            <a:off x="881245" y="1098684"/>
            <a:ext cx="2187661" cy="536718"/>
          </a:xfrm>
          <a:prstGeom prst="roundRect">
            <a:avLst>
              <a:gd name="adj" fmla="val 6885"/>
            </a:avLst>
          </a:prstGeom>
          <a:solidFill>
            <a:schemeClr val="tx2"/>
          </a:solidFill>
          <a:ln w="6350">
            <a:noFill/>
          </a:ln>
        </p:spPr>
        <p:style>
          <a:lnRef idx="3">
            <a:schemeClr val="lt1"/>
          </a:lnRef>
          <a:fillRef idx="1">
            <a:schemeClr val="accent6"/>
          </a:fillRef>
          <a:effectRef idx="1">
            <a:schemeClr val="accent6"/>
          </a:effectRef>
          <a:fontRef idx="minor">
            <a:schemeClr val="lt1"/>
          </a:fontRef>
        </p:style>
        <p:txBody>
          <a:bodyPr tIns="0" rIns="0" bIns="0" anchor="ctr">
            <a:no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Event Name</a:t>
            </a:r>
          </a:p>
        </p:txBody>
      </p:sp>
      <p:sp>
        <p:nvSpPr>
          <p:cNvPr id="2" name="Title 8">
            <a:extLst>
              <a:ext uri="{FF2B5EF4-FFF2-40B4-BE49-F238E27FC236}">
                <a16:creationId xmlns:a16="http://schemas.microsoft.com/office/drawing/2014/main" id="{6A10FAB2-163D-C67F-6357-E023278BCEE1}"/>
              </a:ext>
            </a:extLst>
          </p:cNvPr>
          <p:cNvSpPr>
            <a:spLocks noGrp="1"/>
          </p:cNvSpPr>
          <p:nvPr>
            <p:ph type="title"/>
          </p:nvPr>
        </p:nvSpPr>
        <p:spPr>
          <a:xfrm>
            <a:off x="854840" y="1635402"/>
            <a:ext cx="5504943" cy="2659117"/>
          </a:xfrm>
          <a:prstGeom prst="rect">
            <a:avLst/>
          </a:prstGeom>
        </p:spPr>
        <p:txBody>
          <a:bodyPr lIns="0" tIns="0" rIns="0" bIns="270000" anchor="b" anchorCtr="0"/>
          <a:lstStyle>
            <a:lvl1pPr>
              <a:defRPr sz="4400"/>
            </a:lvl1pPr>
          </a:lstStyle>
          <a:p>
            <a:endParaRPr lang="en-US"/>
          </a:p>
        </p:txBody>
      </p:sp>
      <p:sp>
        <p:nvSpPr>
          <p:cNvPr id="13" name="Subtitle 2">
            <a:extLst>
              <a:ext uri="{FF2B5EF4-FFF2-40B4-BE49-F238E27FC236}">
                <a16:creationId xmlns:a16="http://schemas.microsoft.com/office/drawing/2014/main" id="{473511D5-E38D-3D94-CF82-1083B43AC9C0}"/>
              </a:ext>
            </a:extLst>
          </p:cNvPr>
          <p:cNvSpPr>
            <a:spLocks noGrp="1"/>
          </p:cNvSpPr>
          <p:nvPr>
            <p:ph type="subTitle" idx="1"/>
          </p:nvPr>
        </p:nvSpPr>
        <p:spPr>
          <a:xfrm>
            <a:off x="872770" y="4354844"/>
            <a:ext cx="5504943" cy="1717676"/>
          </a:xfrm>
        </p:spPr>
        <p:txBody>
          <a:bodyPr lIns="0" rIns="0"/>
          <a:lstStyle>
            <a:lvl1pPr marL="0" indent="0" algn="l">
              <a:spcBef>
                <a:spcPts val="0"/>
              </a:spcBef>
              <a:buNone/>
              <a:defRPr sz="240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a:p>
        </p:txBody>
      </p:sp>
      <p:sp>
        <p:nvSpPr>
          <p:cNvPr id="54" name="Picture Placeholder 8">
            <a:extLst>
              <a:ext uri="{FF2B5EF4-FFF2-40B4-BE49-F238E27FC236}">
                <a16:creationId xmlns:a16="http://schemas.microsoft.com/office/drawing/2014/main" id="{4E355E0D-A115-4103-7E05-F6CB5AF69EB8}"/>
              </a:ext>
            </a:extLst>
          </p:cNvPr>
          <p:cNvSpPr>
            <a:spLocks noGrp="1" noChangeAspect="1"/>
          </p:cNvSpPr>
          <p:nvPr>
            <p:ph type="pic" sz="quarter" idx="22" hasCustomPrompt="1"/>
          </p:nvPr>
        </p:nvSpPr>
        <p:spPr>
          <a:xfrm>
            <a:off x="7521413" y="-384"/>
            <a:ext cx="4690666" cy="6867527"/>
          </a:xfrm>
          <a:custGeom>
            <a:avLst/>
            <a:gdLst>
              <a:gd name="connsiteX0" fmla="*/ 2090992 w 3892372"/>
              <a:gd name="connsiteY0" fmla="*/ 0 h 6858000"/>
              <a:gd name="connsiteX1" fmla="*/ 3892372 w 3892372"/>
              <a:gd name="connsiteY1" fmla="*/ 0 h 6858000"/>
              <a:gd name="connsiteX2" fmla="*/ 3892372 w 3892372"/>
              <a:gd name="connsiteY2" fmla="*/ 6858000 h 6858000"/>
              <a:gd name="connsiteX3" fmla="*/ 1985384 w 3892372"/>
              <a:gd name="connsiteY3" fmla="*/ 6858000 h 6858000"/>
              <a:gd name="connsiteX4" fmla="*/ 1803841 w 3892372"/>
              <a:gd name="connsiteY4" fmla="*/ 6750743 h 6858000"/>
              <a:gd name="connsiteX5" fmla="*/ 0 w 3892372"/>
              <a:gd name="connsiteY5" fmla="*/ 3457039 h 6858000"/>
              <a:gd name="connsiteX6" fmla="*/ 1953889 w 3892372"/>
              <a:gd name="connsiteY6" fmla="*/ 72523 h 6858000"/>
              <a:gd name="connsiteX0" fmla="*/ 2090992 w 4699127"/>
              <a:gd name="connsiteY0" fmla="*/ 0 h 6858000"/>
              <a:gd name="connsiteX1" fmla="*/ 4699127 w 4699127"/>
              <a:gd name="connsiteY1" fmla="*/ 0 h 6858000"/>
              <a:gd name="connsiteX2" fmla="*/ 3892372 w 4699127"/>
              <a:gd name="connsiteY2" fmla="*/ 6858000 h 6858000"/>
              <a:gd name="connsiteX3" fmla="*/ 1985384 w 4699127"/>
              <a:gd name="connsiteY3" fmla="*/ 6858000 h 6858000"/>
              <a:gd name="connsiteX4" fmla="*/ 1803841 w 4699127"/>
              <a:gd name="connsiteY4" fmla="*/ 6750743 h 6858000"/>
              <a:gd name="connsiteX5" fmla="*/ 0 w 4699127"/>
              <a:gd name="connsiteY5" fmla="*/ 3457039 h 6858000"/>
              <a:gd name="connsiteX6" fmla="*/ 1953889 w 4699127"/>
              <a:gd name="connsiteY6" fmla="*/ 72523 h 6858000"/>
              <a:gd name="connsiteX7" fmla="*/ 2090992 w 4699127"/>
              <a:gd name="connsiteY7" fmla="*/ 0 h 6858000"/>
              <a:gd name="connsiteX0" fmla="*/ 2090992 w 4699127"/>
              <a:gd name="connsiteY0" fmla="*/ 0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953889 w 4699127"/>
              <a:gd name="connsiteY6" fmla="*/ 72523 h 6867144"/>
              <a:gd name="connsiteX7" fmla="*/ 2090992 w 4699127"/>
              <a:gd name="connsiteY7" fmla="*/ 0 h 6867144"/>
              <a:gd name="connsiteX0" fmla="*/ 1834298 w 4699127"/>
              <a:gd name="connsiteY0" fmla="*/ 9144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953889 w 4699127"/>
              <a:gd name="connsiteY6" fmla="*/ 72523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752201 w 4699127"/>
              <a:gd name="connsiteY6" fmla="*/ 99955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752201 w 4699127"/>
              <a:gd name="connsiteY6" fmla="*/ 99955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722817 w 4699127"/>
              <a:gd name="connsiteY6" fmla="*/ 76508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722817 w 4699127"/>
              <a:gd name="connsiteY6" fmla="*/ 76508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779700 w 4699127"/>
              <a:gd name="connsiteY3" fmla="*/ 6858000 h 6867144"/>
              <a:gd name="connsiteX4" fmla="*/ 1803841 w 4699127"/>
              <a:gd name="connsiteY4" fmla="*/ 6750743 h 6867144"/>
              <a:gd name="connsiteX5" fmla="*/ 0 w 4699127"/>
              <a:gd name="connsiteY5" fmla="*/ 3457039 h 6867144"/>
              <a:gd name="connsiteX6" fmla="*/ 1722817 w 4699127"/>
              <a:gd name="connsiteY6" fmla="*/ 76508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779700 w 4699127"/>
              <a:gd name="connsiteY3" fmla="*/ 6858000 h 6867144"/>
              <a:gd name="connsiteX4" fmla="*/ 1604033 w 4699127"/>
              <a:gd name="connsiteY4" fmla="*/ 6697989 h 6867144"/>
              <a:gd name="connsiteX5" fmla="*/ 0 w 4699127"/>
              <a:gd name="connsiteY5" fmla="*/ 3457039 h 6867144"/>
              <a:gd name="connsiteX6" fmla="*/ 1722817 w 4699127"/>
              <a:gd name="connsiteY6" fmla="*/ 76508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779700 w 4699127"/>
              <a:gd name="connsiteY3" fmla="*/ 6858000 h 6867144"/>
              <a:gd name="connsiteX4" fmla="*/ 1604033 w 4699127"/>
              <a:gd name="connsiteY4" fmla="*/ 6697989 h 6867144"/>
              <a:gd name="connsiteX5" fmla="*/ 0 w 4699127"/>
              <a:gd name="connsiteY5" fmla="*/ 3457039 h 6867144"/>
              <a:gd name="connsiteX6" fmla="*/ 1722817 w 4699127"/>
              <a:gd name="connsiteY6" fmla="*/ 76508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779700 w 4699127"/>
              <a:gd name="connsiteY3" fmla="*/ 6858000 h 6867144"/>
              <a:gd name="connsiteX4" fmla="*/ 1604033 w 4699127"/>
              <a:gd name="connsiteY4" fmla="*/ 6697989 h 6867144"/>
              <a:gd name="connsiteX5" fmla="*/ 0 w 4699127"/>
              <a:gd name="connsiteY5" fmla="*/ 3457039 h 6867144"/>
              <a:gd name="connsiteX6" fmla="*/ 1722817 w 4699127"/>
              <a:gd name="connsiteY6" fmla="*/ 76508 h 6867144"/>
              <a:gd name="connsiteX7" fmla="*/ 1834298 w 4699127"/>
              <a:gd name="connsiteY7" fmla="*/ 9144 h 6867144"/>
              <a:gd name="connsiteX0" fmla="*/ 1770633 w 4699127"/>
              <a:gd name="connsiteY0" fmla="*/ 0 h 6867525"/>
              <a:gd name="connsiteX1" fmla="*/ 4699127 w 4699127"/>
              <a:gd name="connsiteY1" fmla="*/ 381 h 6867525"/>
              <a:gd name="connsiteX2" fmla="*/ 4680792 w 4699127"/>
              <a:gd name="connsiteY2" fmla="*/ 6867525 h 6867525"/>
              <a:gd name="connsiteX3" fmla="*/ 1779700 w 4699127"/>
              <a:gd name="connsiteY3" fmla="*/ 6858381 h 6867525"/>
              <a:gd name="connsiteX4" fmla="*/ 1604033 w 4699127"/>
              <a:gd name="connsiteY4" fmla="*/ 6698370 h 6867525"/>
              <a:gd name="connsiteX5" fmla="*/ 0 w 4699127"/>
              <a:gd name="connsiteY5" fmla="*/ 3457420 h 6867525"/>
              <a:gd name="connsiteX6" fmla="*/ 1722817 w 4699127"/>
              <a:gd name="connsiteY6" fmla="*/ 76889 h 6867525"/>
              <a:gd name="connsiteX7" fmla="*/ 1770633 w 4699127"/>
              <a:gd name="connsiteY7" fmla="*/ 0 h 6867525"/>
              <a:gd name="connsiteX0" fmla="*/ 1770633 w 4699127"/>
              <a:gd name="connsiteY0" fmla="*/ 0 h 6867525"/>
              <a:gd name="connsiteX1" fmla="*/ 4699127 w 4699127"/>
              <a:gd name="connsiteY1" fmla="*/ 381 h 6867525"/>
              <a:gd name="connsiteX2" fmla="*/ 4680792 w 4699127"/>
              <a:gd name="connsiteY2" fmla="*/ 6867525 h 6867525"/>
              <a:gd name="connsiteX3" fmla="*/ 1779700 w 4699127"/>
              <a:gd name="connsiteY3" fmla="*/ 6858381 h 6867525"/>
              <a:gd name="connsiteX4" fmla="*/ 1604033 w 4699127"/>
              <a:gd name="connsiteY4" fmla="*/ 6698370 h 6867525"/>
              <a:gd name="connsiteX5" fmla="*/ 0 w 4699127"/>
              <a:gd name="connsiteY5" fmla="*/ 3457420 h 6867525"/>
              <a:gd name="connsiteX6" fmla="*/ 1652786 w 4699127"/>
              <a:gd name="connsiteY6" fmla="*/ 92764 h 6867525"/>
              <a:gd name="connsiteX7" fmla="*/ 1770633 w 4699127"/>
              <a:gd name="connsiteY7" fmla="*/ 0 h 6867525"/>
              <a:gd name="connsiteX0" fmla="*/ 1770633 w 4699127"/>
              <a:gd name="connsiteY0" fmla="*/ 0 h 6867525"/>
              <a:gd name="connsiteX1" fmla="*/ 4699127 w 4699127"/>
              <a:gd name="connsiteY1" fmla="*/ 381 h 6867525"/>
              <a:gd name="connsiteX2" fmla="*/ 4680792 w 4699127"/>
              <a:gd name="connsiteY2" fmla="*/ 6867525 h 6867525"/>
              <a:gd name="connsiteX3" fmla="*/ 1779700 w 4699127"/>
              <a:gd name="connsiteY3" fmla="*/ 6858381 h 6867525"/>
              <a:gd name="connsiteX4" fmla="*/ 1604033 w 4699127"/>
              <a:gd name="connsiteY4" fmla="*/ 6698370 h 6867525"/>
              <a:gd name="connsiteX5" fmla="*/ 0 w 4699127"/>
              <a:gd name="connsiteY5" fmla="*/ 3457420 h 6867525"/>
              <a:gd name="connsiteX6" fmla="*/ 1652786 w 4699127"/>
              <a:gd name="connsiteY6" fmla="*/ 92764 h 6867525"/>
              <a:gd name="connsiteX7" fmla="*/ 1770633 w 4699127"/>
              <a:gd name="connsiteY7" fmla="*/ 0 h 6867525"/>
              <a:gd name="connsiteX0" fmla="*/ 1770633 w 4699127"/>
              <a:gd name="connsiteY0" fmla="*/ 0 h 6867525"/>
              <a:gd name="connsiteX1" fmla="*/ 4699127 w 4699127"/>
              <a:gd name="connsiteY1" fmla="*/ 381 h 6867525"/>
              <a:gd name="connsiteX2" fmla="*/ 4680792 w 4699127"/>
              <a:gd name="connsiteY2" fmla="*/ 6867525 h 6867525"/>
              <a:gd name="connsiteX3" fmla="*/ 1779700 w 4699127"/>
              <a:gd name="connsiteY3" fmla="*/ 6858381 h 6867525"/>
              <a:gd name="connsiteX4" fmla="*/ 1604033 w 4699127"/>
              <a:gd name="connsiteY4" fmla="*/ 6698370 h 6867525"/>
              <a:gd name="connsiteX5" fmla="*/ 0 w 4699127"/>
              <a:gd name="connsiteY5" fmla="*/ 3457420 h 6867525"/>
              <a:gd name="connsiteX6" fmla="*/ 1652786 w 4699127"/>
              <a:gd name="connsiteY6" fmla="*/ 92764 h 6867525"/>
              <a:gd name="connsiteX7" fmla="*/ 1770633 w 4699127"/>
              <a:gd name="connsiteY7" fmla="*/ 0 h 6867525"/>
              <a:gd name="connsiteX0" fmla="*/ 1770633 w 4699127"/>
              <a:gd name="connsiteY0" fmla="*/ 0 h 6867525"/>
              <a:gd name="connsiteX1" fmla="*/ 4699127 w 4699127"/>
              <a:gd name="connsiteY1" fmla="*/ 381 h 6867525"/>
              <a:gd name="connsiteX2" fmla="*/ 4680792 w 4699127"/>
              <a:gd name="connsiteY2" fmla="*/ 6867525 h 6867525"/>
              <a:gd name="connsiteX3" fmla="*/ 1779700 w 4699127"/>
              <a:gd name="connsiteY3" fmla="*/ 6858381 h 6867525"/>
              <a:gd name="connsiteX4" fmla="*/ 1604033 w 4699127"/>
              <a:gd name="connsiteY4" fmla="*/ 6698370 h 6867525"/>
              <a:gd name="connsiteX5" fmla="*/ 0 w 4699127"/>
              <a:gd name="connsiteY5" fmla="*/ 3457420 h 6867525"/>
              <a:gd name="connsiteX6" fmla="*/ 1652786 w 4699127"/>
              <a:gd name="connsiteY6" fmla="*/ 92764 h 6867525"/>
              <a:gd name="connsiteX7" fmla="*/ 1770633 w 4699127"/>
              <a:gd name="connsiteY7" fmla="*/ 0 h 6867525"/>
              <a:gd name="connsiteX0" fmla="*/ 1773816 w 4702310"/>
              <a:gd name="connsiteY0" fmla="*/ 0 h 6867525"/>
              <a:gd name="connsiteX1" fmla="*/ 4702310 w 4702310"/>
              <a:gd name="connsiteY1" fmla="*/ 381 h 6867525"/>
              <a:gd name="connsiteX2" fmla="*/ 4683975 w 4702310"/>
              <a:gd name="connsiteY2" fmla="*/ 6867525 h 6867525"/>
              <a:gd name="connsiteX3" fmla="*/ 1782883 w 4702310"/>
              <a:gd name="connsiteY3" fmla="*/ 6858381 h 6867525"/>
              <a:gd name="connsiteX4" fmla="*/ 1607216 w 4702310"/>
              <a:gd name="connsiteY4" fmla="*/ 6698370 h 6867525"/>
              <a:gd name="connsiteX5" fmla="*/ 0 w 4702310"/>
              <a:gd name="connsiteY5" fmla="*/ 3425670 h 6867525"/>
              <a:gd name="connsiteX6" fmla="*/ 1655969 w 4702310"/>
              <a:gd name="connsiteY6" fmla="*/ 92764 h 6867525"/>
              <a:gd name="connsiteX7" fmla="*/ 1773816 w 4702310"/>
              <a:gd name="connsiteY7" fmla="*/ 0 h 6867525"/>
              <a:gd name="connsiteX0" fmla="*/ 1773816 w 4702310"/>
              <a:gd name="connsiteY0" fmla="*/ 0 h 6867525"/>
              <a:gd name="connsiteX1" fmla="*/ 4702310 w 4702310"/>
              <a:gd name="connsiteY1" fmla="*/ 381 h 6867525"/>
              <a:gd name="connsiteX2" fmla="*/ 4683975 w 4702310"/>
              <a:gd name="connsiteY2" fmla="*/ 6867525 h 6867525"/>
              <a:gd name="connsiteX3" fmla="*/ 1782883 w 4702310"/>
              <a:gd name="connsiteY3" fmla="*/ 6858381 h 6867525"/>
              <a:gd name="connsiteX4" fmla="*/ 1607216 w 4702310"/>
              <a:gd name="connsiteY4" fmla="*/ 6698370 h 6867525"/>
              <a:gd name="connsiteX5" fmla="*/ 0 w 4702310"/>
              <a:gd name="connsiteY5" fmla="*/ 3435195 h 6867525"/>
              <a:gd name="connsiteX6" fmla="*/ 1655969 w 4702310"/>
              <a:gd name="connsiteY6" fmla="*/ 92764 h 6867525"/>
              <a:gd name="connsiteX7" fmla="*/ 1773816 w 4702310"/>
              <a:gd name="connsiteY7" fmla="*/ 0 h 6867525"/>
              <a:gd name="connsiteX0" fmla="*/ 1773826 w 4702320"/>
              <a:gd name="connsiteY0" fmla="*/ 0 h 6867525"/>
              <a:gd name="connsiteX1" fmla="*/ 4702320 w 4702320"/>
              <a:gd name="connsiteY1" fmla="*/ 381 h 6867525"/>
              <a:gd name="connsiteX2" fmla="*/ 4683985 w 4702320"/>
              <a:gd name="connsiteY2" fmla="*/ 6867525 h 6867525"/>
              <a:gd name="connsiteX3" fmla="*/ 1782893 w 4702320"/>
              <a:gd name="connsiteY3" fmla="*/ 6858381 h 6867525"/>
              <a:gd name="connsiteX4" fmla="*/ 1607226 w 4702320"/>
              <a:gd name="connsiteY4" fmla="*/ 6698370 h 6867525"/>
              <a:gd name="connsiteX5" fmla="*/ 10 w 4702320"/>
              <a:gd name="connsiteY5" fmla="*/ 3435195 h 6867525"/>
              <a:gd name="connsiteX6" fmla="*/ 1655979 w 4702320"/>
              <a:gd name="connsiteY6" fmla="*/ 92764 h 6867525"/>
              <a:gd name="connsiteX7" fmla="*/ 1773826 w 4702320"/>
              <a:gd name="connsiteY7" fmla="*/ 0 h 6867525"/>
              <a:gd name="connsiteX0" fmla="*/ 1774082 w 4702576"/>
              <a:gd name="connsiteY0" fmla="*/ 0 h 6867525"/>
              <a:gd name="connsiteX1" fmla="*/ 4702576 w 4702576"/>
              <a:gd name="connsiteY1" fmla="*/ 381 h 6867525"/>
              <a:gd name="connsiteX2" fmla="*/ 4684241 w 4702576"/>
              <a:gd name="connsiteY2" fmla="*/ 6867525 h 6867525"/>
              <a:gd name="connsiteX3" fmla="*/ 1783149 w 4702576"/>
              <a:gd name="connsiteY3" fmla="*/ 6858381 h 6867525"/>
              <a:gd name="connsiteX4" fmla="*/ 1607482 w 4702576"/>
              <a:gd name="connsiteY4" fmla="*/ 6698370 h 6867525"/>
              <a:gd name="connsiteX5" fmla="*/ 266 w 4702576"/>
              <a:gd name="connsiteY5" fmla="*/ 3435195 h 6867525"/>
              <a:gd name="connsiteX6" fmla="*/ 1656235 w 4702576"/>
              <a:gd name="connsiteY6" fmla="*/ 92764 h 6867525"/>
              <a:gd name="connsiteX7" fmla="*/ 1774082 w 4702576"/>
              <a:gd name="connsiteY7" fmla="*/ 0 h 6867525"/>
              <a:gd name="connsiteX0" fmla="*/ 1773861 w 4702355"/>
              <a:gd name="connsiteY0" fmla="*/ 0 h 6867525"/>
              <a:gd name="connsiteX1" fmla="*/ 4702355 w 4702355"/>
              <a:gd name="connsiteY1" fmla="*/ 381 h 6867525"/>
              <a:gd name="connsiteX2" fmla="*/ 4684020 w 4702355"/>
              <a:gd name="connsiteY2" fmla="*/ 6867525 h 6867525"/>
              <a:gd name="connsiteX3" fmla="*/ 1782928 w 4702355"/>
              <a:gd name="connsiteY3" fmla="*/ 6858381 h 6867525"/>
              <a:gd name="connsiteX4" fmla="*/ 1607261 w 4702355"/>
              <a:gd name="connsiteY4" fmla="*/ 6698370 h 6867525"/>
              <a:gd name="connsiteX5" fmla="*/ 45 w 4702355"/>
              <a:gd name="connsiteY5" fmla="*/ 3435195 h 6867525"/>
              <a:gd name="connsiteX6" fmla="*/ 1646464 w 4702355"/>
              <a:gd name="connsiteY6" fmla="*/ 95939 h 6867525"/>
              <a:gd name="connsiteX7" fmla="*/ 1773861 w 4702355"/>
              <a:gd name="connsiteY7" fmla="*/ 0 h 6867525"/>
              <a:gd name="connsiteX0" fmla="*/ 1773861 w 4702355"/>
              <a:gd name="connsiteY0" fmla="*/ 0 h 6867525"/>
              <a:gd name="connsiteX1" fmla="*/ 4702355 w 4702355"/>
              <a:gd name="connsiteY1" fmla="*/ 381 h 6867525"/>
              <a:gd name="connsiteX2" fmla="*/ 4684020 w 4702355"/>
              <a:gd name="connsiteY2" fmla="*/ 6867525 h 6867525"/>
              <a:gd name="connsiteX3" fmla="*/ 1782928 w 4702355"/>
              <a:gd name="connsiteY3" fmla="*/ 6858381 h 6867525"/>
              <a:gd name="connsiteX4" fmla="*/ 1607261 w 4702355"/>
              <a:gd name="connsiteY4" fmla="*/ 6698370 h 6867525"/>
              <a:gd name="connsiteX5" fmla="*/ 45 w 4702355"/>
              <a:gd name="connsiteY5" fmla="*/ 3435195 h 6867525"/>
              <a:gd name="connsiteX6" fmla="*/ 1646464 w 4702355"/>
              <a:gd name="connsiteY6" fmla="*/ 95939 h 6867525"/>
              <a:gd name="connsiteX7" fmla="*/ 1773861 w 4702355"/>
              <a:gd name="connsiteY7" fmla="*/ 0 h 6867525"/>
              <a:gd name="connsiteX0" fmla="*/ 1773861 w 4702355"/>
              <a:gd name="connsiteY0" fmla="*/ 0 h 6867525"/>
              <a:gd name="connsiteX1" fmla="*/ 4702355 w 4702355"/>
              <a:gd name="connsiteY1" fmla="*/ 381 h 6867525"/>
              <a:gd name="connsiteX2" fmla="*/ 4684020 w 4702355"/>
              <a:gd name="connsiteY2" fmla="*/ 6867525 h 6867525"/>
              <a:gd name="connsiteX3" fmla="*/ 1782928 w 4702355"/>
              <a:gd name="connsiteY3" fmla="*/ 6858381 h 6867525"/>
              <a:gd name="connsiteX4" fmla="*/ 1607261 w 4702355"/>
              <a:gd name="connsiteY4" fmla="*/ 6698370 h 6867525"/>
              <a:gd name="connsiteX5" fmla="*/ 45 w 4702355"/>
              <a:gd name="connsiteY5" fmla="*/ 3435195 h 6867525"/>
              <a:gd name="connsiteX6" fmla="*/ 1646464 w 4702355"/>
              <a:gd name="connsiteY6" fmla="*/ 95939 h 6867525"/>
              <a:gd name="connsiteX7" fmla="*/ 1773861 w 4702355"/>
              <a:gd name="connsiteY7" fmla="*/ 0 h 6867525"/>
              <a:gd name="connsiteX0" fmla="*/ 1776755 w 4705249"/>
              <a:gd name="connsiteY0" fmla="*/ 0 h 6867525"/>
              <a:gd name="connsiteX1" fmla="*/ 4705249 w 4705249"/>
              <a:gd name="connsiteY1" fmla="*/ 381 h 6867525"/>
              <a:gd name="connsiteX2" fmla="*/ 4686914 w 4705249"/>
              <a:gd name="connsiteY2" fmla="*/ 6867525 h 6867525"/>
              <a:gd name="connsiteX3" fmla="*/ 1785822 w 4705249"/>
              <a:gd name="connsiteY3" fmla="*/ 6858381 h 6867525"/>
              <a:gd name="connsiteX4" fmla="*/ 1610155 w 4705249"/>
              <a:gd name="connsiteY4" fmla="*/ 6698370 h 6867525"/>
              <a:gd name="connsiteX5" fmla="*/ 2939 w 4705249"/>
              <a:gd name="connsiteY5" fmla="*/ 3435195 h 6867525"/>
              <a:gd name="connsiteX6" fmla="*/ 1649358 w 4705249"/>
              <a:gd name="connsiteY6" fmla="*/ 95939 h 6867525"/>
              <a:gd name="connsiteX7" fmla="*/ 1776755 w 4705249"/>
              <a:gd name="connsiteY7" fmla="*/ 0 h 6867525"/>
              <a:gd name="connsiteX0" fmla="*/ 1774188 w 4702682"/>
              <a:gd name="connsiteY0" fmla="*/ 0 h 6867525"/>
              <a:gd name="connsiteX1" fmla="*/ 4702682 w 4702682"/>
              <a:gd name="connsiteY1" fmla="*/ 381 h 6867525"/>
              <a:gd name="connsiteX2" fmla="*/ 4684347 w 4702682"/>
              <a:gd name="connsiteY2" fmla="*/ 6867525 h 6867525"/>
              <a:gd name="connsiteX3" fmla="*/ 1783255 w 4702682"/>
              <a:gd name="connsiteY3" fmla="*/ 6858381 h 6867525"/>
              <a:gd name="connsiteX4" fmla="*/ 1537557 w 4702682"/>
              <a:gd name="connsiteY4" fmla="*/ 6672970 h 6867525"/>
              <a:gd name="connsiteX5" fmla="*/ 372 w 4702682"/>
              <a:gd name="connsiteY5" fmla="*/ 3435195 h 6867525"/>
              <a:gd name="connsiteX6" fmla="*/ 1646791 w 4702682"/>
              <a:gd name="connsiteY6" fmla="*/ 95939 h 6867525"/>
              <a:gd name="connsiteX7" fmla="*/ 1774188 w 4702682"/>
              <a:gd name="connsiteY7" fmla="*/ 0 h 6867525"/>
              <a:gd name="connsiteX0" fmla="*/ 1774312 w 4702806"/>
              <a:gd name="connsiteY0" fmla="*/ 0 h 6867525"/>
              <a:gd name="connsiteX1" fmla="*/ 4702806 w 4702806"/>
              <a:gd name="connsiteY1" fmla="*/ 381 h 6867525"/>
              <a:gd name="connsiteX2" fmla="*/ 4684471 w 4702806"/>
              <a:gd name="connsiteY2" fmla="*/ 6867525 h 6867525"/>
              <a:gd name="connsiteX3" fmla="*/ 1783379 w 4702806"/>
              <a:gd name="connsiteY3" fmla="*/ 6858381 h 6867525"/>
              <a:gd name="connsiteX4" fmla="*/ 1537681 w 4702806"/>
              <a:gd name="connsiteY4" fmla="*/ 6672970 h 6867525"/>
              <a:gd name="connsiteX5" fmla="*/ 496 w 4702806"/>
              <a:gd name="connsiteY5" fmla="*/ 3435195 h 6867525"/>
              <a:gd name="connsiteX6" fmla="*/ 1646915 w 4702806"/>
              <a:gd name="connsiteY6" fmla="*/ 95939 h 6867525"/>
              <a:gd name="connsiteX7" fmla="*/ 1774312 w 4702806"/>
              <a:gd name="connsiteY7" fmla="*/ 0 h 686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02806" h="6867525">
                <a:moveTo>
                  <a:pt x="1774312" y="0"/>
                </a:moveTo>
                <a:lnTo>
                  <a:pt x="4702806" y="381"/>
                </a:lnTo>
                <a:cubicBezTo>
                  <a:pt x="4696694" y="2289429"/>
                  <a:pt x="4690583" y="4578477"/>
                  <a:pt x="4684471" y="6867525"/>
                </a:cubicBezTo>
                <a:lnTo>
                  <a:pt x="1783379" y="6858381"/>
                </a:lnTo>
                <a:lnTo>
                  <a:pt x="1537681" y="6672970"/>
                </a:lnTo>
                <a:cubicBezTo>
                  <a:pt x="463932" y="5771061"/>
                  <a:pt x="-17710" y="4531367"/>
                  <a:pt x="496" y="3435195"/>
                </a:cubicBezTo>
                <a:cubicBezTo>
                  <a:pt x="18702" y="2339023"/>
                  <a:pt x="410520" y="1052446"/>
                  <a:pt x="1646915" y="95939"/>
                </a:cubicBezTo>
                <a:lnTo>
                  <a:pt x="1774312" y="0"/>
                </a:lnTo>
                <a:close/>
              </a:path>
            </a:pathLst>
          </a:custGeom>
          <a:solidFill>
            <a:schemeClr val="bg2"/>
          </a:solidFill>
          <a:ln w="0">
            <a:noFill/>
          </a:ln>
        </p:spPr>
        <p:txBody>
          <a:bodyPr wrap="square" bIns="792000" anchor="ctr" anchorCtr="0">
            <a:noAutofit/>
          </a:bodyPr>
          <a:lstStyle>
            <a:lvl1pPr marL="0" indent="0" algn="ctr">
              <a:buNone/>
              <a:defRPr sz="1800"/>
            </a:lvl1pPr>
          </a:lstStyle>
          <a:p>
            <a:r>
              <a:rPr lang="en-US"/>
              <a:t>Add picture</a:t>
            </a:r>
          </a:p>
        </p:txBody>
      </p:sp>
      <p:cxnSp>
        <p:nvCxnSpPr>
          <p:cNvPr id="15" name="Straight Connector 14">
            <a:extLst>
              <a:ext uri="{FF2B5EF4-FFF2-40B4-BE49-F238E27FC236}">
                <a16:creationId xmlns:a16="http://schemas.microsoft.com/office/drawing/2014/main" id="{6F06587F-E104-4A35-72EC-12DEAB9B45DE}"/>
              </a:ext>
              <a:ext uri="{C183D7F6-B498-43B3-948B-1728B52AA6E4}">
                <adec:decorative xmlns:adec="http://schemas.microsoft.com/office/drawing/2017/decorative" val="1"/>
              </a:ext>
            </a:extLst>
          </p:cNvPr>
          <p:cNvCxnSpPr>
            <a:cxnSpLocks/>
          </p:cNvCxnSpPr>
          <p:nvPr userDrawn="1"/>
        </p:nvCxnSpPr>
        <p:spPr>
          <a:xfrm>
            <a:off x="879651" y="4324727"/>
            <a:ext cx="576000" cy="0"/>
          </a:xfrm>
          <a:prstGeom prst="line">
            <a:avLst/>
          </a:prstGeom>
          <a:ln w="19050">
            <a:solidFill>
              <a:srgbClr val="BFBFBF"/>
            </a:solidFill>
          </a:ln>
        </p:spPr>
        <p:style>
          <a:lnRef idx="1">
            <a:schemeClr val="accent1"/>
          </a:lnRef>
          <a:fillRef idx="0">
            <a:schemeClr val="accent1"/>
          </a:fillRef>
          <a:effectRef idx="0">
            <a:schemeClr val="accent1"/>
          </a:effectRef>
          <a:fontRef idx="minor">
            <a:schemeClr val="tx1"/>
          </a:fontRef>
        </p:style>
      </p:cxnSp>
      <p:pic>
        <p:nvPicPr>
          <p:cNvPr id="4" name="Graphic 3">
            <a:extLst>
              <a:ext uri="{FF2B5EF4-FFF2-40B4-BE49-F238E27FC236}">
                <a16:creationId xmlns:a16="http://schemas.microsoft.com/office/drawing/2014/main" id="{93565A21-1BCA-C516-AD4D-B27F4290561C}"/>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79651" y="6051078"/>
            <a:ext cx="2141549" cy="264933"/>
          </a:xfrm>
          <a:prstGeom prst="rect">
            <a:avLst/>
          </a:prstGeom>
        </p:spPr>
      </p:pic>
    </p:spTree>
    <p:extLst>
      <p:ext uri="{BB962C8B-B14F-4D97-AF65-F5344CB8AC3E}">
        <p14:creationId xmlns:p14="http://schemas.microsoft.com/office/powerpoint/2010/main" val="2782932851"/>
      </p:ext>
    </p:extLst>
  </p:cSld>
  <p:clrMapOvr>
    <a:masterClrMapping/>
  </p:clrMapOvr>
  <p:extLst>
    <p:ext uri="{DCECCB84-F9BA-43D5-87BE-67443E8EF086}">
      <p15:sldGuideLst xmlns:p15="http://schemas.microsoft.com/office/powerpoint/2012/main">
        <p15:guide id="1" orient="horz" pos="686">
          <p15:clr>
            <a:srgbClr val="FF96FF"/>
          </p15:clr>
        </p15:guide>
        <p15:guide id="2" orient="horz" pos="3816">
          <p15:clr>
            <a:srgbClr val="FF96FF"/>
          </p15:clr>
        </p15:guide>
        <p15:guide id="4" pos="3795">
          <p15:clr>
            <a:srgbClr val="FF96FF"/>
          </p15:clr>
        </p15:guide>
        <p15:guide id="5" pos="551">
          <p15:clr>
            <a:srgbClr val="FF96FF"/>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userDrawn="1">
  <p:cSld name="Title Slide-Grad Curve 2">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DFD2CA0B-778E-D561-93C7-BEE877440AA8}"/>
              </a:ext>
            </a:extLst>
          </p:cNvPr>
          <p:cNvSpPr>
            <a:spLocks noGrp="1"/>
          </p:cNvSpPr>
          <p:nvPr>
            <p:ph type="title"/>
          </p:nvPr>
        </p:nvSpPr>
        <p:spPr>
          <a:xfrm>
            <a:off x="6221896" y="884107"/>
            <a:ext cx="5274779" cy="2650342"/>
          </a:xfrm>
          <a:prstGeom prst="rect">
            <a:avLst/>
          </a:prstGeom>
        </p:spPr>
        <p:txBody>
          <a:bodyPr lIns="0" tIns="0" rIns="0" bIns="273600" anchor="b" anchorCtr="0"/>
          <a:lstStyle>
            <a:lvl1pPr>
              <a:defRPr sz="4400"/>
            </a:lvl1pPr>
          </a:lstStyle>
          <a:p>
            <a:endParaRPr lang="en-US"/>
          </a:p>
        </p:txBody>
      </p:sp>
      <p:sp>
        <p:nvSpPr>
          <p:cNvPr id="3" name="Subtitle 2">
            <a:extLst>
              <a:ext uri="{FF2B5EF4-FFF2-40B4-BE49-F238E27FC236}">
                <a16:creationId xmlns:a16="http://schemas.microsoft.com/office/drawing/2014/main" id="{82A4A57A-21A7-D8A6-54A9-BF7969208DF9}"/>
              </a:ext>
            </a:extLst>
          </p:cNvPr>
          <p:cNvSpPr>
            <a:spLocks noGrp="1"/>
          </p:cNvSpPr>
          <p:nvPr>
            <p:ph type="subTitle" idx="1"/>
          </p:nvPr>
        </p:nvSpPr>
        <p:spPr>
          <a:xfrm>
            <a:off x="6221896" y="3576911"/>
            <a:ext cx="5274779" cy="1717676"/>
          </a:xfrm>
        </p:spPr>
        <p:txBody>
          <a:bodyPr lIns="0" rIns="0">
            <a:normAutofit/>
          </a:bodyPr>
          <a:lstStyle>
            <a:lvl1pPr marL="0" indent="0" algn="l">
              <a:spcBef>
                <a:spcPts val="0"/>
              </a:spcBef>
              <a:buNone/>
              <a:defRPr sz="24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a:p>
        </p:txBody>
      </p:sp>
      <p:sp>
        <p:nvSpPr>
          <p:cNvPr id="54" name="Picture Placeholder 8">
            <a:extLst>
              <a:ext uri="{FF2B5EF4-FFF2-40B4-BE49-F238E27FC236}">
                <a16:creationId xmlns:a16="http://schemas.microsoft.com/office/drawing/2014/main" id="{4E355E0D-A115-4103-7E05-F6CB5AF69EB8}"/>
              </a:ext>
            </a:extLst>
          </p:cNvPr>
          <p:cNvSpPr>
            <a:spLocks noGrp="1" noChangeAspect="1"/>
          </p:cNvSpPr>
          <p:nvPr>
            <p:ph type="pic" sz="quarter" idx="22" hasCustomPrompt="1"/>
          </p:nvPr>
        </p:nvSpPr>
        <p:spPr>
          <a:xfrm flipH="1">
            <a:off x="-31131" y="-384"/>
            <a:ext cx="4690666" cy="6867527"/>
          </a:xfrm>
          <a:custGeom>
            <a:avLst/>
            <a:gdLst>
              <a:gd name="connsiteX0" fmla="*/ 2090992 w 3892372"/>
              <a:gd name="connsiteY0" fmla="*/ 0 h 6858000"/>
              <a:gd name="connsiteX1" fmla="*/ 3892372 w 3892372"/>
              <a:gd name="connsiteY1" fmla="*/ 0 h 6858000"/>
              <a:gd name="connsiteX2" fmla="*/ 3892372 w 3892372"/>
              <a:gd name="connsiteY2" fmla="*/ 6858000 h 6858000"/>
              <a:gd name="connsiteX3" fmla="*/ 1985384 w 3892372"/>
              <a:gd name="connsiteY3" fmla="*/ 6858000 h 6858000"/>
              <a:gd name="connsiteX4" fmla="*/ 1803841 w 3892372"/>
              <a:gd name="connsiteY4" fmla="*/ 6750743 h 6858000"/>
              <a:gd name="connsiteX5" fmla="*/ 0 w 3892372"/>
              <a:gd name="connsiteY5" fmla="*/ 3457039 h 6858000"/>
              <a:gd name="connsiteX6" fmla="*/ 1953889 w 3892372"/>
              <a:gd name="connsiteY6" fmla="*/ 72523 h 6858000"/>
              <a:gd name="connsiteX0" fmla="*/ 2090992 w 4699127"/>
              <a:gd name="connsiteY0" fmla="*/ 0 h 6858000"/>
              <a:gd name="connsiteX1" fmla="*/ 4699127 w 4699127"/>
              <a:gd name="connsiteY1" fmla="*/ 0 h 6858000"/>
              <a:gd name="connsiteX2" fmla="*/ 3892372 w 4699127"/>
              <a:gd name="connsiteY2" fmla="*/ 6858000 h 6858000"/>
              <a:gd name="connsiteX3" fmla="*/ 1985384 w 4699127"/>
              <a:gd name="connsiteY3" fmla="*/ 6858000 h 6858000"/>
              <a:gd name="connsiteX4" fmla="*/ 1803841 w 4699127"/>
              <a:gd name="connsiteY4" fmla="*/ 6750743 h 6858000"/>
              <a:gd name="connsiteX5" fmla="*/ 0 w 4699127"/>
              <a:gd name="connsiteY5" fmla="*/ 3457039 h 6858000"/>
              <a:gd name="connsiteX6" fmla="*/ 1953889 w 4699127"/>
              <a:gd name="connsiteY6" fmla="*/ 72523 h 6858000"/>
              <a:gd name="connsiteX7" fmla="*/ 2090992 w 4699127"/>
              <a:gd name="connsiteY7" fmla="*/ 0 h 6858000"/>
              <a:gd name="connsiteX0" fmla="*/ 2090992 w 4699127"/>
              <a:gd name="connsiteY0" fmla="*/ 0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953889 w 4699127"/>
              <a:gd name="connsiteY6" fmla="*/ 72523 h 6867144"/>
              <a:gd name="connsiteX7" fmla="*/ 2090992 w 4699127"/>
              <a:gd name="connsiteY7" fmla="*/ 0 h 6867144"/>
              <a:gd name="connsiteX0" fmla="*/ 1834298 w 4699127"/>
              <a:gd name="connsiteY0" fmla="*/ 9144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953889 w 4699127"/>
              <a:gd name="connsiteY6" fmla="*/ 72523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752201 w 4699127"/>
              <a:gd name="connsiteY6" fmla="*/ 99955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752201 w 4699127"/>
              <a:gd name="connsiteY6" fmla="*/ 99955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722817 w 4699127"/>
              <a:gd name="connsiteY6" fmla="*/ 76508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722817 w 4699127"/>
              <a:gd name="connsiteY6" fmla="*/ 76508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779700 w 4699127"/>
              <a:gd name="connsiteY3" fmla="*/ 6858000 h 6867144"/>
              <a:gd name="connsiteX4" fmla="*/ 1803841 w 4699127"/>
              <a:gd name="connsiteY4" fmla="*/ 6750743 h 6867144"/>
              <a:gd name="connsiteX5" fmla="*/ 0 w 4699127"/>
              <a:gd name="connsiteY5" fmla="*/ 3457039 h 6867144"/>
              <a:gd name="connsiteX6" fmla="*/ 1722817 w 4699127"/>
              <a:gd name="connsiteY6" fmla="*/ 76508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779700 w 4699127"/>
              <a:gd name="connsiteY3" fmla="*/ 6858000 h 6867144"/>
              <a:gd name="connsiteX4" fmla="*/ 1604033 w 4699127"/>
              <a:gd name="connsiteY4" fmla="*/ 6697989 h 6867144"/>
              <a:gd name="connsiteX5" fmla="*/ 0 w 4699127"/>
              <a:gd name="connsiteY5" fmla="*/ 3457039 h 6867144"/>
              <a:gd name="connsiteX6" fmla="*/ 1722817 w 4699127"/>
              <a:gd name="connsiteY6" fmla="*/ 76508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779700 w 4699127"/>
              <a:gd name="connsiteY3" fmla="*/ 6858000 h 6867144"/>
              <a:gd name="connsiteX4" fmla="*/ 1604033 w 4699127"/>
              <a:gd name="connsiteY4" fmla="*/ 6697989 h 6867144"/>
              <a:gd name="connsiteX5" fmla="*/ 0 w 4699127"/>
              <a:gd name="connsiteY5" fmla="*/ 3457039 h 6867144"/>
              <a:gd name="connsiteX6" fmla="*/ 1722817 w 4699127"/>
              <a:gd name="connsiteY6" fmla="*/ 76508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779700 w 4699127"/>
              <a:gd name="connsiteY3" fmla="*/ 6858000 h 6867144"/>
              <a:gd name="connsiteX4" fmla="*/ 1604033 w 4699127"/>
              <a:gd name="connsiteY4" fmla="*/ 6697989 h 6867144"/>
              <a:gd name="connsiteX5" fmla="*/ 0 w 4699127"/>
              <a:gd name="connsiteY5" fmla="*/ 3457039 h 6867144"/>
              <a:gd name="connsiteX6" fmla="*/ 1722817 w 4699127"/>
              <a:gd name="connsiteY6" fmla="*/ 76508 h 6867144"/>
              <a:gd name="connsiteX7" fmla="*/ 1834298 w 4699127"/>
              <a:gd name="connsiteY7" fmla="*/ 9144 h 6867144"/>
              <a:gd name="connsiteX0" fmla="*/ 1770633 w 4699127"/>
              <a:gd name="connsiteY0" fmla="*/ 0 h 6867525"/>
              <a:gd name="connsiteX1" fmla="*/ 4699127 w 4699127"/>
              <a:gd name="connsiteY1" fmla="*/ 381 h 6867525"/>
              <a:gd name="connsiteX2" fmla="*/ 4680792 w 4699127"/>
              <a:gd name="connsiteY2" fmla="*/ 6867525 h 6867525"/>
              <a:gd name="connsiteX3" fmla="*/ 1779700 w 4699127"/>
              <a:gd name="connsiteY3" fmla="*/ 6858381 h 6867525"/>
              <a:gd name="connsiteX4" fmla="*/ 1604033 w 4699127"/>
              <a:gd name="connsiteY4" fmla="*/ 6698370 h 6867525"/>
              <a:gd name="connsiteX5" fmla="*/ 0 w 4699127"/>
              <a:gd name="connsiteY5" fmla="*/ 3457420 h 6867525"/>
              <a:gd name="connsiteX6" fmla="*/ 1722817 w 4699127"/>
              <a:gd name="connsiteY6" fmla="*/ 76889 h 6867525"/>
              <a:gd name="connsiteX7" fmla="*/ 1770633 w 4699127"/>
              <a:gd name="connsiteY7" fmla="*/ 0 h 6867525"/>
              <a:gd name="connsiteX0" fmla="*/ 1770633 w 4699127"/>
              <a:gd name="connsiteY0" fmla="*/ 0 h 6867525"/>
              <a:gd name="connsiteX1" fmla="*/ 4699127 w 4699127"/>
              <a:gd name="connsiteY1" fmla="*/ 381 h 6867525"/>
              <a:gd name="connsiteX2" fmla="*/ 4680792 w 4699127"/>
              <a:gd name="connsiteY2" fmla="*/ 6867525 h 6867525"/>
              <a:gd name="connsiteX3" fmla="*/ 1779700 w 4699127"/>
              <a:gd name="connsiteY3" fmla="*/ 6858381 h 6867525"/>
              <a:gd name="connsiteX4" fmla="*/ 1604033 w 4699127"/>
              <a:gd name="connsiteY4" fmla="*/ 6698370 h 6867525"/>
              <a:gd name="connsiteX5" fmla="*/ 0 w 4699127"/>
              <a:gd name="connsiteY5" fmla="*/ 3457420 h 6867525"/>
              <a:gd name="connsiteX6" fmla="*/ 1652786 w 4699127"/>
              <a:gd name="connsiteY6" fmla="*/ 92764 h 6867525"/>
              <a:gd name="connsiteX7" fmla="*/ 1770633 w 4699127"/>
              <a:gd name="connsiteY7" fmla="*/ 0 h 6867525"/>
              <a:gd name="connsiteX0" fmla="*/ 1770633 w 4699127"/>
              <a:gd name="connsiteY0" fmla="*/ 0 h 6867525"/>
              <a:gd name="connsiteX1" fmla="*/ 4699127 w 4699127"/>
              <a:gd name="connsiteY1" fmla="*/ 381 h 6867525"/>
              <a:gd name="connsiteX2" fmla="*/ 4680792 w 4699127"/>
              <a:gd name="connsiteY2" fmla="*/ 6867525 h 6867525"/>
              <a:gd name="connsiteX3" fmla="*/ 1779700 w 4699127"/>
              <a:gd name="connsiteY3" fmla="*/ 6858381 h 6867525"/>
              <a:gd name="connsiteX4" fmla="*/ 1604033 w 4699127"/>
              <a:gd name="connsiteY4" fmla="*/ 6698370 h 6867525"/>
              <a:gd name="connsiteX5" fmla="*/ 0 w 4699127"/>
              <a:gd name="connsiteY5" fmla="*/ 3457420 h 6867525"/>
              <a:gd name="connsiteX6" fmla="*/ 1652786 w 4699127"/>
              <a:gd name="connsiteY6" fmla="*/ 92764 h 6867525"/>
              <a:gd name="connsiteX7" fmla="*/ 1770633 w 4699127"/>
              <a:gd name="connsiteY7" fmla="*/ 0 h 6867525"/>
              <a:gd name="connsiteX0" fmla="*/ 1770633 w 4699127"/>
              <a:gd name="connsiteY0" fmla="*/ 0 h 6867525"/>
              <a:gd name="connsiteX1" fmla="*/ 4699127 w 4699127"/>
              <a:gd name="connsiteY1" fmla="*/ 381 h 6867525"/>
              <a:gd name="connsiteX2" fmla="*/ 4680792 w 4699127"/>
              <a:gd name="connsiteY2" fmla="*/ 6867525 h 6867525"/>
              <a:gd name="connsiteX3" fmla="*/ 1779700 w 4699127"/>
              <a:gd name="connsiteY3" fmla="*/ 6858381 h 6867525"/>
              <a:gd name="connsiteX4" fmla="*/ 1604033 w 4699127"/>
              <a:gd name="connsiteY4" fmla="*/ 6698370 h 6867525"/>
              <a:gd name="connsiteX5" fmla="*/ 0 w 4699127"/>
              <a:gd name="connsiteY5" fmla="*/ 3457420 h 6867525"/>
              <a:gd name="connsiteX6" fmla="*/ 1652786 w 4699127"/>
              <a:gd name="connsiteY6" fmla="*/ 92764 h 6867525"/>
              <a:gd name="connsiteX7" fmla="*/ 1770633 w 4699127"/>
              <a:gd name="connsiteY7" fmla="*/ 0 h 6867525"/>
              <a:gd name="connsiteX0" fmla="*/ 1770633 w 4699127"/>
              <a:gd name="connsiteY0" fmla="*/ 0 h 6867525"/>
              <a:gd name="connsiteX1" fmla="*/ 4699127 w 4699127"/>
              <a:gd name="connsiteY1" fmla="*/ 381 h 6867525"/>
              <a:gd name="connsiteX2" fmla="*/ 4680792 w 4699127"/>
              <a:gd name="connsiteY2" fmla="*/ 6867525 h 6867525"/>
              <a:gd name="connsiteX3" fmla="*/ 1779700 w 4699127"/>
              <a:gd name="connsiteY3" fmla="*/ 6858381 h 6867525"/>
              <a:gd name="connsiteX4" fmla="*/ 1604033 w 4699127"/>
              <a:gd name="connsiteY4" fmla="*/ 6698370 h 6867525"/>
              <a:gd name="connsiteX5" fmla="*/ 0 w 4699127"/>
              <a:gd name="connsiteY5" fmla="*/ 3457420 h 6867525"/>
              <a:gd name="connsiteX6" fmla="*/ 1652786 w 4699127"/>
              <a:gd name="connsiteY6" fmla="*/ 92764 h 6867525"/>
              <a:gd name="connsiteX7" fmla="*/ 1770633 w 4699127"/>
              <a:gd name="connsiteY7" fmla="*/ 0 h 6867525"/>
              <a:gd name="connsiteX0" fmla="*/ 1773816 w 4702310"/>
              <a:gd name="connsiteY0" fmla="*/ 0 h 6867525"/>
              <a:gd name="connsiteX1" fmla="*/ 4702310 w 4702310"/>
              <a:gd name="connsiteY1" fmla="*/ 381 h 6867525"/>
              <a:gd name="connsiteX2" fmla="*/ 4683975 w 4702310"/>
              <a:gd name="connsiteY2" fmla="*/ 6867525 h 6867525"/>
              <a:gd name="connsiteX3" fmla="*/ 1782883 w 4702310"/>
              <a:gd name="connsiteY3" fmla="*/ 6858381 h 6867525"/>
              <a:gd name="connsiteX4" fmla="*/ 1607216 w 4702310"/>
              <a:gd name="connsiteY4" fmla="*/ 6698370 h 6867525"/>
              <a:gd name="connsiteX5" fmla="*/ 0 w 4702310"/>
              <a:gd name="connsiteY5" fmla="*/ 3425670 h 6867525"/>
              <a:gd name="connsiteX6" fmla="*/ 1655969 w 4702310"/>
              <a:gd name="connsiteY6" fmla="*/ 92764 h 6867525"/>
              <a:gd name="connsiteX7" fmla="*/ 1773816 w 4702310"/>
              <a:gd name="connsiteY7" fmla="*/ 0 h 6867525"/>
              <a:gd name="connsiteX0" fmla="*/ 1773816 w 4702310"/>
              <a:gd name="connsiteY0" fmla="*/ 0 h 6867525"/>
              <a:gd name="connsiteX1" fmla="*/ 4702310 w 4702310"/>
              <a:gd name="connsiteY1" fmla="*/ 381 h 6867525"/>
              <a:gd name="connsiteX2" fmla="*/ 4683975 w 4702310"/>
              <a:gd name="connsiteY2" fmla="*/ 6867525 h 6867525"/>
              <a:gd name="connsiteX3" fmla="*/ 1782883 w 4702310"/>
              <a:gd name="connsiteY3" fmla="*/ 6858381 h 6867525"/>
              <a:gd name="connsiteX4" fmla="*/ 1607216 w 4702310"/>
              <a:gd name="connsiteY4" fmla="*/ 6698370 h 6867525"/>
              <a:gd name="connsiteX5" fmla="*/ 0 w 4702310"/>
              <a:gd name="connsiteY5" fmla="*/ 3435195 h 6867525"/>
              <a:gd name="connsiteX6" fmla="*/ 1655969 w 4702310"/>
              <a:gd name="connsiteY6" fmla="*/ 92764 h 6867525"/>
              <a:gd name="connsiteX7" fmla="*/ 1773816 w 4702310"/>
              <a:gd name="connsiteY7" fmla="*/ 0 h 6867525"/>
              <a:gd name="connsiteX0" fmla="*/ 1773826 w 4702320"/>
              <a:gd name="connsiteY0" fmla="*/ 0 h 6867525"/>
              <a:gd name="connsiteX1" fmla="*/ 4702320 w 4702320"/>
              <a:gd name="connsiteY1" fmla="*/ 381 h 6867525"/>
              <a:gd name="connsiteX2" fmla="*/ 4683985 w 4702320"/>
              <a:gd name="connsiteY2" fmla="*/ 6867525 h 6867525"/>
              <a:gd name="connsiteX3" fmla="*/ 1782893 w 4702320"/>
              <a:gd name="connsiteY3" fmla="*/ 6858381 h 6867525"/>
              <a:gd name="connsiteX4" fmla="*/ 1607226 w 4702320"/>
              <a:gd name="connsiteY4" fmla="*/ 6698370 h 6867525"/>
              <a:gd name="connsiteX5" fmla="*/ 10 w 4702320"/>
              <a:gd name="connsiteY5" fmla="*/ 3435195 h 6867525"/>
              <a:gd name="connsiteX6" fmla="*/ 1655979 w 4702320"/>
              <a:gd name="connsiteY6" fmla="*/ 92764 h 6867525"/>
              <a:gd name="connsiteX7" fmla="*/ 1773826 w 4702320"/>
              <a:gd name="connsiteY7" fmla="*/ 0 h 6867525"/>
              <a:gd name="connsiteX0" fmla="*/ 1774082 w 4702576"/>
              <a:gd name="connsiteY0" fmla="*/ 0 h 6867525"/>
              <a:gd name="connsiteX1" fmla="*/ 4702576 w 4702576"/>
              <a:gd name="connsiteY1" fmla="*/ 381 h 6867525"/>
              <a:gd name="connsiteX2" fmla="*/ 4684241 w 4702576"/>
              <a:gd name="connsiteY2" fmla="*/ 6867525 h 6867525"/>
              <a:gd name="connsiteX3" fmla="*/ 1783149 w 4702576"/>
              <a:gd name="connsiteY3" fmla="*/ 6858381 h 6867525"/>
              <a:gd name="connsiteX4" fmla="*/ 1607482 w 4702576"/>
              <a:gd name="connsiteY4" fmla="*/ 6698370 h 6867525"/>
              <a:gd name="connsiteX5" fmla="*/ 266 w 4702576"/>
              <a:gd name="connsiteY5" fmla="*/ 3435195 h 6867525"/>
              <a:gd name="connsiteX6" fmla="*/ 1656235 w 4702576"/>
              <a:gd name="connsiteY6" fmla="*/ 92764 h 6867525"/>
              <a:gd name="connsiteX7" fmla="*/ 1774082 w 4702576"/>
              <a:gd name="connsiteY7" fmla="*/ 0 h 6867525"/>
              <a:gd name="connsiteX0" fmla="*/ 1773861 w 4702355"/>
              <a:gd name="connsiteY0" fmla="*/ 0 h 6867525"/>
              <a:gd name="connsiteX1" fmla="*/ 4702355 w 4702355"/>
              <a:gd name="connsiteY1" fmla="*/ 381 h 6867525"/>
              <a:gd name="connsiteX2" fmla="*/ 4684020 w 4702355"/>
              <a:gd name="connsiteY2" fmla="*/ 6867525 h 6867525"/>
              <a:gd name="connsiteX3" fmla="*/ 1782928 w 4702355"/>
              <a:gd name="connsiteY3" fmla="*/ 6858381 h 6867525"/>
              <a:gd name="connsiteX4" fmla="*/ 1607261 w 4702355"/>
              <a:gd name="connsiteY4" fmla="*/ 6698370 h 6867525"/>
              <a:gd name="connsiteX5" fmla="*/ 45 w 4702355"/>
              <a:gd name="connsiteY5" fmla="*/ 3435195 h 6867525"/>
              <a:gd name="connsiteX6" fmla="*/ 1646464 w 4702355"/>
              <a:gd name="connsiteY6" fmla="*/ 95939 h 6867525"/>
              <a:gd name="connsiteX7" fmla="*/ 1773861 w 4702355"/>
              <a:gd name="connsiteY7" fmla="*/ 0 h 6867525"/>
              <a:gd name="connsiteX0" fmla="*/ 1773861 w 4702355"/>
              <a:gd name="connsiteY0" fmla="*/ 0 h 6867525"/>
              <a:gd name="connsiteX1" fmla="*/ 4702355 w 4702355"/>
              <a:gd name="connsiteY1" fmla="*/ 381 h 6867525"/>
              <a:gd name="connsiteX2" fmla="*/ 4684020 w 4702355"/>
              <a:gd name="connsiteY2" fmla="*/ 6867525 h 6867525"/>
              <a:gd name="connsiteX3" fmla="*/ 1782928 w 4702355"/>
              <a:gd name="connsiteY3" fmla="*/ 6858381 h 6867525"/>
              <a:gd name="connsiteX4" fmla="*/ 1607261 w 4702355"/>
              <a:gd name="connsiteY4" fmla="*/ 6698370 h 6867525"/>
              <a:gd name="connsiteX5" fmla="*/ 45 w 4702355"/>
              <a:gd name="connsiteY5" fmla="*/ 3435195 h 6867525"/>
              <a:gd name="connsiteX6" fmla="*/ 1646464 w 4702355"/>
              <a:gd name="connsiteY6" fmla="*/ 95939 h 6867525"/>
              <a:gd name="connsiteX7" fmla="*/ 1773861 w 4702355"/>
              <a:gd name="connsiteY7" fmla="*/ 0 h 6867525"/>
              <a:gd name="connsiteX0" fmla="*/ 1773861 w 4702355"/>
              <a:gd name="connsiteY0" fmla="*/ 0 h 6867525"/>
              <a:gd name="connsiteX1" fmla="*/ 4702355 w 4702355"/>
              <a:gd name="connsiteY1" fmla="*/ 381 h 6867525"/>
              <a:gd name="connsiteX2" fmla="*/ 4684020 w 4702355"/>
              <a:gd name="connsiteY2" fmla="*/ 6867525 h 6867525"/>
              <a:gd name="connsiteX3" fmla="*/ 1782928 w 4702355"/>
              <a:gd name="connsiteY3" fmla="*/ 6858381 h 6867525"/>
              <a:gd name="connsiteX4" fmla="*/ 1607261 w 4702355"/>
              <a:gd name="connsiteY4" fmla="*/ 6698370 h 6867525"/>
              <a:gd name="connsiteX5" fmla="*/ 45 w 4702355"/>
              <a:gd name="connsiteY5" fmla="*/ 3435195 h 6867525"/>
              <a:gd name="connsiteX6" fmla="*/ 1646464 w 4702355"/>
              <a:gd name="connsiteY6" fmla="*/ 95939 h 6867525"/>
              <a:gd name="connsiteX7" fmla="*/ 1773861 w 4702355"/>
              <a:gd name="connsiteY7" fmla="*/ 0 h 6867525"/>
              <a:gd name="connsiteX0" fmla="*/ 1776755 w 4705249"/>
              <a:gd name="connsiteY0" fmla="*/ 0 h 6867525"/>
              <a:gd name="connsiteX1" fmla="*/ 4705249 w 4705249"/>
              <a:gd name="connsiteY1" fmla="*/ 381 h 6867525"/>
              <a:gd name="connsiteX2" fmla="*/ 4686914 w 4705249"/>
              <a:gd name="connsiteY2" fmla="*/ 6867525 h 6867525"/>
              <a:gd name="connsiteX3" fmla="*/ 1785822 w 4705249"/>
              <a:gd name="connsiteY3" fmla="*/ 6858381 h 6867525"/>
              <a:gd name="connsiteX4" fmla="*/ 1610155 w 4705249"/>
              <a:gd name="connsiteY4" fmla="*/ 6698370 h 6867525"/>
              <a:gd name="connsiteX5" fmla="*/ 2939 w 4705249"/>
              <a:gd name="connsiteY5" fmla="*/ 3435195 h 6867525"/>
              <a:gd name="connsiteX6" fmla="*/ 1649358 w 4705249"/>
              <a:gd name="connsiteY6" fmla="*/ 95939 h 6867525"/>
              <a:gd name="connsiteX7" fmla="*/ 1776755 w 4705249"/>
              <a:gd name="connsiteY7" fmla="*/ 0 h 6867525"/>
              <a:gd name="connsiteX0" fmla="*/ 1774188 w 4702682"/>
              <a:gd name="connsiteY0" fmla="*/ 0 h 6867525"/>
              <a:gd name="connsiteX1" fmla="*/ 4702682 w 4702682"/>
              <a:gd name="connsiteY1" fmla="*/ 381 h 6867525"/>
              <a:gd name="connsiteX2" fmla="*/ 4684347 w 4702682"/>
              <a:gd name="connsiteY2" fmla="*/ 6867525 h 6867525"/>
              <a:gd name="connsiteX3" fmla="*/ 1783255 w 4702682"/>
              <a:gd name="connsiteY3" fmla="*/ 6858381 h 6867525"/>
              <a:gd name="connsiteX4" fmla="*/ 1537557 w 4702682"/>
              <a:gd name="connsiteY4" fmla="*/ 6672970 h 6867525"/>
              <a:gd name="connsiteX5" fmla="*/ 372 w 4702682"/>
              <a:gd name="connsiteY5" fmla="*/ 3435195 h 6867525"/>
              <a:gd name="connsiteX6" fmla="*/ 1646791 w 4702682"/>
              <a:gd name="connsiteY6" fmla="*/ 95939 h 6867525"/>
              <a:gd name="connsiteX7" fmla="*/ 1774188 w 4702682"/>
              <a:gd name="connsiteY7" fmla="*/ 0 h 6867525"/>
              <a:gd name="connsiteX0" fmla="*/ 1774312 w 4702806"/>
              <a:gd name="connsiteY0" fmla="*/ 0 h 6867525"/>
              <a:gd name="connsiteX1" fmla="*/ 4702806 w 4702806"/>
              <a:gd name="connsiteY1" fmla="*/ 381 h 6867525"/>
              <a:gd name="connsiteX2" fmla="*/ 4684471 w 4702806"/>
              <a:gd name="connsiteY2" fmla="*/ 6867525 h 6867525"/>
              <a:gd name="connsiteX3" fmla="*/ 1783379 w 4702806"/>
              <a:gd name="connsiteY3" fmla="*/ 6858381 h 6867525"/>
              <a:gd name="connsiteX4" fmla="*/ 1537681 w 4702806"/>
              <a:gd name="connsiteY4" fmla="*/ 6672970 h 6867525"/>
              <a:gd name="connsiteX5" fmla="*/ 496 w 4702806"/>
              <a:gd name="connsiteY5" fmla="*/ 3435195 h 6867525"/>
              <a:gd name="connsiteX6" fmla="*/ 1646915 w 4702806"/>
              <a:gd name="connsiteY6" fmla="*/ 95939 h 6867525"/>
              <a:gd name="connsiteX7" fmla="*/ 1774312 w 4702806"/>
              <a:gd name="connsiteY7" fmla="*/ 0 h 686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02806" h="6867525">
                <a:moveTo>
                  <a:pt x="1774312" y="0"/>
                </a:moveTo>
                <a:lnTo>
                  <a:pt x="4702806" y="381"/>
                </a:lnTo>
                <a:cubicBezTo>
                  <a:pt x="4696694" y="2289429"/>
                  <a:pt x="4690583" y="4578477"/>
                  <a:pt x="4684471" y="6867525"/>
                </a:cubicBezTo>
                <a:lnTo>
                  <a:pt x="1783379" y="6858381"/>
                </a:lnTo>
                <a:lnTo>
                  <a:pt x="1537681" y="6672970"/>
                </a:lnTo>
                <a:cubicBezTo>
                  <a:pt x="463932" y="5771061"/>
                  <a:pt x="-17710" y="4531367"/>
                  <a:pt x="496" y="3435195"/>
                </a:cubicBezTo>
                <a:cubicBezTo>
                  <a:pt x="18702" y="2339023"/>
                  <a:pt x="410520" y="1052446"/>
                  <a:pt x="1646915" y="95939"/>
                </a:cubicBezTo>
                <a:lnTo>
                  <a:pt x="1774312" y="0"/>
                </a:lnTo>
                <a:close/>
              </a:path>
            </a:pathLst>
          </a:custGeom>
          <a:solidFill>
            <a:schemeClr val="bg2"/>
          </a:solidFill>
          <a:ln w="0">
            <a:noFill/>
          </a:ln>
        </p:spPr>
        <p:txBody>
          <a:bodyPr wrap="square" bIns="792000" anchor="ctr" anchorCtr="0">
            <a:noAutofit/>
          </a:bodyPr>
          <a:lstStyle>
            <a:lvl1pPr marL="0" indent="0" algn="ctr">
              <a:buNone/>
              <a:defRPr sz="1800"/>
            </a:lvl1pPr>
          </a:lstStyle>
          <a:p>
            <a:r>
              <a:rPr lang="en-US"/>
              <a:t>Add picture</a:t>
            </a:r>
          </a:p>
        </p:txBody>
      </p:sp>
      <p:sp>
        <p:nvSpPr>
          <p:cNvPr id="12" name="Rectangle 11">
            <a:extLst>
              <a:ext uri="{FF2B5EF4-FFF2-40B4-BE49-F238E27FC236}">
                <a16:creationId xmlns:a16="http://schemas.microsoft.com/office/drawing/2014/main" id="{FD2B5E43-5D87-E826-5D14-C559CCFAC930}"/>
              </a:ext>
              <a:ext uri="{C183D7F6-B498-43B3-948B-1728B52AA6E4}">
                <adec:decorative xmlns:adec="http://schemas.microsoft.com/office/drawing/2017/decorative" val="1"/>
              </a:ext>
            </a:extLst>
          </p:cNvPr>
          <p:cNvSpPr/>
          <p:nvPr userDrawn="1"/>
        </p:nvSpPr>
        <p:spPr>
          <a:xfrm>
            <a:off x="10163747" y="6393872"/>
            <a:ext cx="2028253" cy="4641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60BAEE05-68A9-A71F-6F5E-005435D8F0A4}"/>
              </a:ext>
              <a:ext uri="{C183D7F6-B498-43B3-948B-1728B52AA6E4}">
                <adec:decorative xmlns:adec="http://schemas.microsoft.com/office/drawing/2017/decorative" val="1"/>
              </a:ext>
            </a:extLst>
          </p:cNvPr>
          <p:cNvCxnSpPr>
            <a:cxnSpLocks/>
          </p:cNvCxnSpPr>
          <p:nvPr userDrawn="1"/>
        </p:nvCxnSpPr>
        <p:spPr>
          <a:xfrm>
            <a:off x="6239940" y="3552805"/>
            <a:ext cx="576000" cy="0"/>
          </a:xfrm>
          <a:prstGeom prst="line">
            <a:avLst/>
          </a:prstGeom>
          <a:ln w="19050">
            <a:solidFill>
              <a:srgbClr val="BFBFBF"/>
            </a:solidFill>
          </a:ln>
        </p:spPr>
        <p:style>
          <a:lnRef idx="1">
            <a:schemeClr val="accent1"/>
          </a:lnRef>
          <a:fillRef idx="0">
            <a:schemeClr val="accent1"/>
          </a:fillRef>
          <a:effectRef idx="0">
            <a:schemeClr val="accent1"/>
          </a:effectRef>
          <a:fontRef idx="minor">
            <a:schemeClr val="tx1"/>
          </a:fontRef>
        </p:style>
      </p:cxnSp>
      <p:sp>
        <p:nvSpPr>
          <p:cNvPr id="4" name="Freeform 3">
            <a:extLst>
              <a:ext uri="{FF2B5EF4-FFF2-40B4-BE49-F238E27FC236}">
                <a16:creationId xmlns:a16="http://schemas.microsoft.com/office/drawing/2014/main" id="{2C39FF32-2EB4-50A7-B51B-08F761E9D156}"/>
              </a:ext>
            </a:extLst>
          </p:cNvPr>
          <p:cNvSpPr/>
          <p:nvPr userDrawn="1"/>
        </p:nvSpPr>
        <p:spPr>
          <a:xfrm flipH="1">
            <a:off x="3039639" y="-2"/>
            <a:ext cx="2836018" cy="6863567"/>
          </a:xfrm>
          <a:custGeom>
            <a:avLst/>
            <a:gdLst>
              <a:gd name="connsiteX0" fmla="*/ 1226242 w 2831824"/>
              <a:gd name="connsiteY0" fmla="*/ 0 h 6855178"/>
              <a:gd name="connsiteX1" fmla="*/ 2828233 w 2831824"/>
              <a:gd name="connsiteY1" fmla="*/ 0 h 6855178"/>
              <a:gd name="connsiteX2" fmla="*/ 2674978 w 2831824"/>
              <a:gd name="connsiteY2" fmla="*/ 120435 h 6855178"/>
              <a:gd name="connsiteX3" fmla="*/ 1116000 w 2831824"/>
              <a:gd name="connsiteY3" fmla="*/ 3426178 h 6855178"/>
              <a:gd name="connsiteX4" fmla="*/ 2674978 w 2831824"/>
              <a:gd name="connsiteY4" fmla="*/ 6731921 h 6855178"/>
              <a:gd name="connsiteX5" fmla="*/ 2831824 w 2831824"/>
              <a:gd name="connsiteY5" fmla="*/ 6855178 h 6855178"/>
              <a:gd name="connsiteX6" fmla="*/ 1228459 w 2831824"/>
              <a:gd name="connsiteY6" fmla="*/ 6855178 h 6855178"/>
              <a:gd name="connsiteX7" fmla="*/ 1072789 w 2831824"/>
              <a:gd name="connsiteY7" fmla="*/ 6657084 h 6855178"/>
              <a:gd name="connsiteX8" fmla="*/ 0 w 2831824"/>
              <a:gd name="connsiteY8" fmla="*/ 3426178 h 6855178"/>
              <a:gd name="connsiteX9" fmla="*/ 1072789 w 2831824"/>
              <a:gd name="connsiteY9" fmla="*/ 195272 h 6855178"/>
              <a:gd name="connsiteX10" fmla="*/ 1226242 w 2831824"/>
              <a:gd name="connsiteY10" fmla="*/ 0 h 6855178"/>
              <a:gd name="connsiteX0" fmla="*/ 1226242 w 2836018"/>
              <a:gd name="connsiteY0" fmla="*/ 0 h 6863567"/>
              <a:gd name="connsiteX1" fmla="*/ 2828233 w 2836018"/>
              <a:gd name="connsiteY1" fmla="*/ 0 h 6863567"/>
              <a:gd name="connsiteX2" fmla="*/ 2674978 w 2836018"/>
              <a:gd name="connsiteY2" fmla="*/ 120435 h 6863567"/>
              <a:gd name="connsiteX3" fmla="*/ 1116000 w 2836018"/>
              <a:gd name="connsiteY3" fmla="*/ 3426178 h 6863567"/>
              <a:gd name="connsiteX4" fmla="*/ 2674978 w 2836018"/>
              <a:gd name="connsiteY4" fmla="*/ 6731921 h 6863567"/>
              <a:gd name="connsiteX5" fmla="*/ 2836018 w 2836018"/>
              <a:gd name="connsiteY5" fmla="*/ 6863567 h 6863567"/>
              <a:gd name="connsiteX6" fmla="*/ 1228459 w 2836018"/>
              <a:gd name="connsiteY6" fmla="*/ 6855178 h 6863567"/>
              <a:gd name="connsiteX7" fmla="*/ 1072789 w 2836018"/>
              <a:gd name="connsiteY7" fmla="*/ 6657084 h 6863567"/>
              <a:gd name="connsiteX8" fmla="*/ 0 w 2836018"/>
              <a:gd name="connsiteY8" fmla="*/ 3426178 h 6863567"/>
              <a:gd name="connsiteX9" fmla="*/ 1072789 w 2836018"/>
              <a:gd name="connsiteY9" fmla="*/ 195272 h 6863567"/>
              <a:gd name="connsiteX10" fmla="*/ 1226242 w 2836018"/>
              <a:gd name="connsiteY10" fmla="*/ 0 h 6863567"/>
              <a:gd name="connsiteX0" fmla="*/ 1226242 w 2836018"/>
              <a:gd name="connsiteY0" fmla="*/ 0 h 6863567"/>
              <a:gd name="connsiteX1" fmla="*/ 2828233 w 2836018"/>
              <a:gd name="connsiteY1" fmla="*/ 0 h 6863567"/>
              <a:gd name="connsiteX2" fmla="*/ 2674978 w 2836018"/>
              <a:gd name="connsiteY2" fmla="*/ 120435 h 6863567"/>
              <a:gd name="connsiteX3" fmla="*/ 1116000 w 2836018"/>
              <a:gd name="connsiteY3" fmla="*/ 3426178 h 6863567"/>
              <a:gd name="connsiteX4" fmla="*/ 2674978 w 2836018"/>
              <a:gd name="connsiteY4" fmla="*/ 6731921 h 6863567"/>
              <a:gd name="connsiteX5" fmla="*/ 2836018 w 2836018"/>
              <a:gd name="connsiteY5" fmla="*/ 6863567 h 6863567"/>
              <a:gd name="connsiteX6" fmla="*/ 1228459 w 2836018"/>
              <a:gd name="connsiteY6" fmla="*/ 6859372 h 6863567"/>
              <a:gd name="connsiteX7" fmla="*/ 1072789 w 2836018"/>
              <a:gd name="connsiteY7" fmla="*/ 6657084 h 6863567"/>
              <a:gd name="connsiteX8" fmla="*/ 0 w 2836018"/>
              <a:gd name="connsiteY8" fmla="*/ 3426178 h 6863567"/>
              <a:gd name="connsiteX9" fmla="*/ 1072789 w 2836018"/>
              <a:gd name="connsiteY9" fmla="*/ 195272 h 6863567"/>
              <a:gd name="connsiteX10" fmla="*/ 1226242 w 2836018"/>
              <a:gd name="connsiteY10" fmla="*/ 0 h 6863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36018" h="6863567">
                <a:moveTo>
                  <a:pt x="1226242" y="0"/>
                </a:moveTo>
                <a:lnTo>
                  <a:pt x="2828233" y="0"/>
                </a:lnTo>
                <a:lnTo>
                  <a:pt x="2674978" y="120435"/>
                </a:lnTo>
                <a:cubicBezTo>
                  <a:pt x="1722871" y="906184"/>
                  <a:pt x="1116000" y="2095310"/>
                  <a:pt x="1116000" y="3426178"/>
                </a:cubicBezTo>
                <a:cubicBezTo>
                  <a:pt x="1116000" y="4757046"/>
                  <a:pt x="1722871" y="5946172"/>
                  <a:pt x="2674978" y="6731921"/>
                </a:cubicBezTo>
                <a:lnTo>
                  <a:pt x="2836018" y="6863567"/>
                </a:lnTo>
                <a:lnTo>
                  <a:pt x="1228459" y="6859372"/>
                </a:lnTo>
                <a:lnTo>
                  <a:pt x="1072789" y="6657084"/>
                </a:lnTo>
                <a:cubicBezTo>
                  <a:pt x="399009" y="5756134"/>
                  <a:pt x="0" y="4637753"/>
                  <a:pt x="0" y="3426178"/>
                </a:cubicBezTo>
                <a:cubicBezTo>
                  <a:pt x="0" y="2214603"/>
                  <a:pt x="399009" y="1096222"/>
                  <a:pt x="1072789" y="195272"/>
                </a:cubicBezTo>
                <a:lnTo>
                  <a:pt x="1226242" y="0"/>
                </a:lnTo>
                <a:close/>
              </a:path>
            </a:pathLst>
          </a:custGeom>
          <a:gradFill>
            <a:gsLst>
              <a:gs pos="100000">
                <a:schemeClr val="accent1"/>
              </a:gs>
              <a:gs pos="46000">
                <a:schemeClr val="accent2"/>
              </a:gs>
              <a:gs pos="0">
                <a:schemeClr val="accent3"/>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Graphic 8">
            <a:extLst>
              <a:ext uri="{FF2B5EF4-FFF2-40B4-BE49-F238E27FC236}">
                <a16:creationId xmlns:a16="http://schemas.microsoft.com/office/drawing/2014/main" id="{24AF43F7-2D6F-5D35-50EB-11D4EC2F2FC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9360179" y="6051078"/>
            <a:ext cx="2141549" cy="264933"/>
          </a:xfrm>
          <a:prstGeom prst="rect">
            <a:avLst/>
          </a:prstGeom>
        </p:spPr>
      </p:pic>
    </p:spTree>
    <p:extLst>
      <p:ext uri="{BB962C8B-B14F-4D97-AF65-F5344CB8AC3E}">
        <p14:creationId xmlns:p14="http://schemas.microsoft.com/office/powerpoint/2010/main" val="2316453944"/>
      </p:ext>
    </p:extLst>
  </p:cSld>
  <p:clrMapOvr>
    <a:masterClrMapping/>
  </p:clrMapOvr>
  <p:extLst>
    <p:ext uri="{DCECCB84-F9BA-43D5-87BE-67443E8EF086}">
      <p15:sldGuideLst xmlns:p15="http://schemas.microsoft.com/office/powerpoint/2012/main">
        <p15:guide id="1" orient="horz" pos="550">
          <p15:clr>
            <a:srgbClr val="FF96FF"/>
          </p15:clr>
        </p15:guide>
        <p15:guide id="2" orient="horz" pos="3339">
          <p15:clr>
            <a:srgbClr val="FF96FF"/>
          </p15:clr>
        </p15:guide>
        <p15:guide id="3" pos="3931">
          <p15:clr>
            <a:srgbClr val="FF96FF"/>
          </p15:clr>
        </p15:guide>
        <p15:guide id="4" pos="7242">
          <p15:clr>
            <a:srgbClr val="FF96FF"/>
          </p15:clr>
        </p15:guide>
      </p15:sldGuideLst>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Title Slide-Grad Curve">
    <p:spTree>
      <p:nvGrpSpPr>
        <p:cNvPr id="1" name=""/>
        <p:cNvGrpSpPr/>
        <p:nvPr/>
      </p:nvGrpSpPr>
      <p:grpSpPr>
        <a:xfrm>
          <a:off x="0" y="0"/>
          <a:ext cx="0" cy="0"/>
          <a:chOff x="0" y="0"/>
          <a:chExt cx="0" cy="0"/>
        </a:xfrm>
      </p:grpSpPr>
      <p:sp>
        <p:nvSpPr>
          <p:cNvPr id="4" name="Title 8">
            <a:extLst>
              <a:ext uri="{FF2B5EF4-FFF2-40B4-BE49-F238E27FC236}">
                <a16:creationId xmlns:a16="http://schemas.microsoft.com/office/drawing/2014/main" id="{20A23D10-F19F-2B30-B3CE-2F67D6E5AF5D}"/>
              </a:ext>
            </a:extLst>
          </p:cNvPr>
          <p:cNvSpPr>
            <a:spLocks noGrp="1"/>
          </p:cNvSpPr>
          <p:nvPr>
            <p:ph type="title"/>
          </p:nvPr>
        </p:nvSpPr>
        <p:spPr>
          <a:xfrm>
            <a:off x="856691" y="986992"/>
            <a:ext cx="5239309" cy="2506513"/>
          </a:xfrm>
          <a:prstGeom prst="rect">
            <a:avLst/>
          </a:prstGeom>
        </p:spPr>
        <p:txBody>
          <a:bodyPr lIns="0" tIns="0" rIns="0" bIns="270000" anchor="b" anchorCtr="0"/>
          <a:lstStyle>
            <a:lvl1pPr>
              <a:defRPr sz="4400"/>
            </a:lvl1pPr>
          </a:lstStyle>
          <a:p>
            <a:endParaRPr lang="en-US"/>
          </a:p>
        </p:txBody>
      </p:sp>
      <p:sp>
        <p:nvSpPr>
          <p:cNvPr id="7" name="Subtitle 2">
            <a:extLst>
              <a:ext uri="{FF2B5EF4-FFF2-40B4-BE49-F238E27FC236}">
                <a16:creationId xmlns:a16="http://schemas.microsoft.com/office/drawing/2014/main" id="{E43B77A3-5FDD-F819-A1CF-495AD1F2D4D6}"/>
              </a:ext>
            </a:extLst>
          </p:cNvPr>
          <p:cNvSpPr>
            <a:spLocks noGrp="1"/>
          </p:cNvSpPr>
          <p:nvPr>
            <p:ph type="subTitle" idx="1"/>
          </p:nvPr>
        </p:nvSpPr>
        <p:spPr>
          <a:xfrm>
            <a:off x="865656" y="3533434"/>
            <a:ext cx="5239309" cy="1717676"/>
          </a:xfrm>
        </p:spPr>
        <p:txBody>
          <a:bodyPr lIns="0" rIns="0"/>
          <a:lstStyle>
            <a:lvl1pPr marL="0" indent="0" algn="l">
              <a:spcBef>
                <a:spcPts val="0"/>
              </a:spcBef>
              <a:buNone/>
              <a:defRPr sz="240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a:p>
        </p:txBody>
      </p:sp>
      <p:sp>
        <p:nvSpPr>
          <p:cNvPr id="54" name="Picture Placeholder 8">
            <a:extLst>
              <a:ext uri="{FF2B5EF4-FFF2-40B4-BE49-F238E27FC236}">
                <a16:creationId xmlns:a16="http://schemas.microsoft.com/office/drawing/2014/main" id="{4E355E0D-A115-4103-7E05-F6CB5AF69EB8}"/>
              </a:ext>
            </a:extLst>
          </p:cNvPr>
          <p:cNvSpPr>
            <a:spLocks noGrp="1" noChangeAspect="1"/>
          </p:cNvSpPr>
          <p:nvPr>
            <p:ph type="pic" sz="quarter" idx="22" hasCustomPrompt="1"/>
          </p:nvPr>
        </p:nvSpPr>
        <p:spPr>
          <a:xfrm>
            <a:off x="7521413" y="-384"/>
            <a:ext cx="4690666" cy="6867527"/>
          </a:xfrm>
          <a:custGeom>
            <a:avLst/>
            <a:gdLst>
              <a:gd name="connsiteX0" fmla="*/ 2090992 w 3892372"/>
              <a:gd name="connsiteY0" fmla="*/ 0 h 6858000"/>
              <a:gd name="connsiteX1" fmla="*/ 3892372 w 3892372"/>
              <a:gd name="connsiteY1" fmla="*/ 0 h 6858000"/>
              <a:gd name="connsiteX2" fmla="*/ 3892372 w 3892372"/>
              <a:gd name="connsiteY2" fmla="*/ 6858000 h 6858000"/>
              <a:gd name="connsiteX3" fmla="*/ 1985384 w 3892372"/>
              <a:gd name="connsiteY3" fmla="*/ 6858000 h 6858000"/>
              <a:gd name="connsiteX4" fmla="*/ 1803841 w 3892372"/>
              <a:gd name="connsiteY4" fmla="*/ 6750743 h 6858000"/>
              <a:gd name="connsiteX5" fmla="*/ 0 w 3892372"/>
              <a:gd name="connsiteY5" fmla="*/ 3457039 h 6858000"/>
              <a:gd name="connsiteX6" fmla="*/ 1953889 w 3892372"/>
              <a:gd name="connsiteY6" fmla="*/ 72523 h 6858000"/>
              <a:gd name="connsiteX0" fmla="*/ 2090992 w 4699127"/>
              <a:gd name="connsiteY0" fmla="*/ 0 h 6858000"/>
              <a:gd name="connsiteX1" fmla="*/ 4699127 w 4699127"/>
              <a:gd name="connsiteY1" fmla="*/ 0 h 6858000"/>
              <a:gd name="connsiteX2" fmla="*/ 3892372 w 4699127"/>
              <a:gd name="connsiteY2" fmla="*/ 6858000 h 6858000"/>
              <a:gd name="connsiteX3" fmla="*/ 1985384 w 4699127"/>
              <a:gd name="connsiteY3" fmla="*/ 6858000 h 6858000"/>
              <a:gd name="connsiteX4" fmla="*/ 1803841 w 4699127"/>
              <a:gd name="connsiteY4" fmla="*/ 6750743 h 6858000"/>
              <a:gd name="connsiteX5" fmla="*/ 0 w 4699127"/>
              <a:gd name="connsiteY5" fmla="*/ 3457039 h 6858000"/>
              <a:gd name="connsiteX6" fmla="*/ 1953889 w 4699127"/>
              <a:gd name="connsiteY6" fmla="*/ 72523 h 6858000"/>
              <a:gd name="connsiteX7" fmla="*/ 2090992 w 4699127"/>
              <a:gd name="connsiteY7" fmla="*/ 0 h 6858000"/>
              <a:gd name="connsiteX0" fmla="*/ 2090992 w 4699127"/>
              <a:gd name="connsiteY0" fmla="*/ 0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953889 w 4699127"/>
              <a:gd name="connsiteY6" fmla="*/ 72523 h 6867144"/>
              <a:gd name="connsiteX7" fmla="*/ 2090992 w 4699127"/>
              <a:gd name="connsiteY7" fmla="*/ 0 h 6867144"/>
              <a:gd name="connsiteX0" fmla="*/ 1834298 w 4699127"/>
              <a:gd name="connsiteY0" fmla="*/ 9144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953889 w 4699127"/>
              <a:gd name="connsiteY6" fmla="*/ 72523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752201 w 4699127"/>
              <a:gd name="connsiteY6" fmla="*/ 99955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752201 w 4699127"/>
              <a:gd name="connsiteY6" fmla="*/ 99955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722817 w 4699127"/>
              <a:gd name="connsiteY6" fmla="*/ 76508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722817 w 4699127"/>
              <a:gd name="connsiteY6" fmla="*/ 76508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779700 w 4699127"/>
              <a:gd name="connsiteY3" fmla="*/ 6858000 h 6867144"/>
              <a:gd name="connsiteX4" fmla="*/ 1803841 w 4699127"/>
              <a:gd name="connsiteY4" fmla="*/ 6750743 h 6867144"/>
              <a:gd name="connsiteX5" fmla="*/ 0 w 4699127"/>
              <a:gd name="connsiteY5" fmla="*/ 3457039 h 6867144"/>
              <a:gd name="connsiteX6" fmla="*/ 1722817 w 4699127"/>
              <a:gd name="connsiteY6" fmla="*/ 76508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779700 w 4699127"/>
              <a:gd name="connsiteY3" fmla="*/ 6858000 h 6867144"/>
              <a:gd name="connsiteX4" fmla="*/ 1604033 w 4699127"/>
              <a:gd name="connsiteY4" fmla="*/ 6697989 h 6867144"/>
              <a:gd name="connsiteX5" fmla="*/ 0 w 4699127"/>
              <a:gd name="connsiteY5" fmla="*/ 3457039 h 6867144"/>
              <a:gd name="connsiteX6" fmla="*/ 1722817 w 4699127"/>
              <a:gd name="connsiteY6" fmla="*/ 76508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779700 w 4699127"/>
              <a:gd name="connsiteY3" fmla="*/ 6858000 h 6867144"/>
              <a:gd name="connsiteX4" fmla="*/ 1604033 w 4699127"/>
              <a:gd name="connsiteY4" fmla="*/ 6697989 h 6867144"/>
              <a:gd name="connsiteX5" fmla="*/ 0 w 4699127"/>
              <a:gd name="connsiteY5" fmla="*/ 3457039 h 6867144"/>
              <a:gd name="connsiteX6" fmla="*/ 1722817 w 4699127"/>
              <a:gd name="connsiteY6" fmla="*/ 76508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779700 w 4699127"/>
              <a:gd name="connsiteY3" fmla="*/ 6858000 h 6867144"/>
              <a:gd name="connsiteX4" fmla="*/ 1604033 w 4699127"/>
              <a:gd name="connsiteY4" fmla="*/ 6697989 h 6867144"/>
              <a:gd name="connsiteX5" fmla="*/ 0 w 4699127"/>
              <a:gd name="connsiteY5" fmla="*/ 3457039 h 6867144"/>
              <a:gd name="connsiteX6" fmla="*/ 1722817 w 4699127"/>
              <a:gd name="connsiteY6" fmla="*/ 76508 h 6867144"/>
              <a:gd name="connsiteX7" fmla="*/ 1834298 w 4699127"/>
              <a:gd name="connsiteY7" fmla="*/ 9144 h 6867144"/>
              <a:gd name="connsiteX0" fmla="*/ 1770633 w 4699127"/>
              <a:gd name="connsiteY0" fmla="*/ 0 h 6867525"/>
              <a:gd name="connsiteX1" fmla="*/ 4699127 w 4699127"/>
              <a:gd name="connsiteY1" fmla="*/ 381 h 6867525"/>
              <a:gd name="connsiteX2" fmla="*/ 4680792 w 4699127"/>
              <a:gd name="connsiteY2" fmla="*/ 6867525 h 6867525"/>
              <a:gd name="connsiteX3" fmla="*/ 1779700 w 4699127"/>
              <a:gd name="connsiteY3" fmla="*/ 6858381 h 6867525"/>
              <a:gd name="connsiteX4" fmla="*/ 1604033 w 4699127"/>
              <a:gd name="connsiteY4" fmla="*/ 6698370 h 6867525"/>
              <a:gd name="connsiteX5" fmla="*/ 0 w 4699127"/>
              <a:gd name="connsiteY5" fmla="*/ 3457420 h 6867525"/>
              <a:gd name="connsiteX6" fmla="*/ 1722817 w 4699127"/>
              <a:gd name="connsiteY6" fmla="*/ 76889 h 6867525"/>
              <a:gd name="connsiteX7" fmla="*/ 1770633 w 4699127"/>
              <a:gd name="connsiteY7" fmla="*/ 0 h 6867525"/>
              <a:gd name="connsiteX0" fmla="*/ 1770633 w 4699127"/>
              <a:gd name="connsiteY0" fmla="*/ 0 h 6867525"/>
              <a:gd name="connsiteX1" fmla="*/ 4699127 w 4699127"/>
              <a:gd name="connsiteY1" fmla="*/ 381 h 6867525"/>
              <a:gd name="connsiteX2" fmla="*/ 4680792 w 4699127"/>
              <a:gd name="connsiteY2" fmla="*/ 6867525 h 6867525"/>
              <a:gd name="connsiteX3" fmla="*/ 1779700 w 4699127"/>
              <a:gd name="connsiteY3" fmla="*/ 6858381 h 6867525"/>
              <a:gd name="connsiteX4" fmla="*/ 1604033 w 4699127"/>
              <a:gd name="connsiteY4" fmla="*/ 6698370 h 6867525"/>
              <a:gd name="connsiteX5" fmla="*/ 0 w 4699127"/>
              <a:gd name="connsiteY5" fmla="*/ 3457420 h 6867525"/>
              <a:gd name="connsiteX6" fmla="*/ 1652786 w 4699127"/>
              <a:gd name="connsiteY6" fmla="*/ 92764 h 6867525"/>
              <a:gd name="connsiteX7" fmla="*/ 1770633 w 4699127"/>
              <a:gd name="connsiteY7" fmla="*/ 0 h 6867525"/>
              <a:gd name="connsiteX0" fmla="*/ 1770633 w 4699127"/>
              <a:gd name="connsiteY0" fmla="*/ 0 h 6867525"/>
              <a:gd name="connsiteX1" fmla="*/ 4699127 w 4699127"/>
              <a:gd name="connsiteY1" fmla="*/ 381 h 6867525"/>
              <a:gd name="connsiteX2" fmla="*/ 4680792 w 4699127"/>
              <a:gd name="connsiteY2" fmla="*/ 6867525 h 6867525"/>
              <a:gd name="connsiteX3" fmla="*/ 1779700 w 4699127"/>
              <a:gd name="connsiteY3" fmla="*/ 6858381 h 6867525"/>
              <a:gd name="connsiteX4" fmla="*/ 1604033 w 4699127"/>
              <a:gd name="connsiteY4" fmla="*/ 6698370 h 6867525"/>
              <a:gd name="connsiteX5" fmla="*/ 0 w 4699127"/>
              <a:gd name="connsiteY5" fmla="*/ 3457420 h 6867525"/>
              <a:gd name="connsiteX6" fmla="*/ 1652786 w 4699127"/>
              <a:gd name="connsiteY6" fmla="*/ 92764 h 6867525"/>
              <a:gd name="connsiteX7" fmla="*/ 1770633 w 4699127"/>
              <a:gd name="connsiteY7" fmla="*/ 0 h 6867525"/>
              <a:gd name="connsiteX0" fmla="*/ 1770633 w 4699127"/>
              <a:gd name="connsiteY0" fmla="*/ 0 h 6867525"/>
              <a:gd name="connsiteX1" fmla="*/ 4699127 w 4699127"/>
              <a:gd name="connsiteY1" fmla="*/ 381 h 6867525"/>
              <a:gd name="connsiteX2" fmla="*/ 4680792 w 4699127"/>
              <a:gd name="connsiteY2" fmla="*/ 6867525 h 6867525"/>
              <a:gd name="connsiteX3" fmla="*/ 1779700 w 4699127"/>
              <a:gd name="connsiteY3" fmla="*/ 6858381 h 6867525"/>
              <a:gd name="connsiteX4" fmla="*/ 1604033 w 4699127"/>
              <a:gd name="connsiteY4" fmla="*/ 6698370 h 6867525"/>
              <a:gd name="connsiteX5" fmla="*/ 0 w 4699127"/>
              <a:gd name="connsiteY5" fmla="*/ 3457420 h 6867525"/>
              <a:gd name="connsiteX6" fmla="*/ 1652786 w 4699127"/>
              <a:gd name="connsiteY6" fmla="*/ 92764 h 6867525"/>
              <a:gd name="connsiteX7" fmla="*/ 1770633 w 4699127"/>
              <a:gd name="connsiteY7" fmla="*/ 0 h 6867525"/>
              <a:gd name="connsiteX0" fmla="*/ 1770633 w 4699127"/>
              <a:gd name="connsiteY0" fmla="*/ 0 h 6867525"/>
              <a:gd name="connsiteX1" fmla="*/ 4699127 w 4699127"/>
              <a:gd name="connsiteY1" fmla="*/ 381 h 6867525"/>
              <a:gd name="connsiteX2" fmla="*/ 4680792 w 4699127"/>
              <a:gd name="connsiteY2" fmla="*/ 6867525 h 6867525"/>
              <a:gd name="connsiteX3" fmla="*/ 1779700 w 4699127"/>
              <a:gd name="connsiteY3" fmla="*/ 6858381 h 6867525"/>
              <a:gd name="connsiteX4" fmla="*/ 1604033 w 4699127"/>
              <a:gd name="connsiteY4" fmla="*/ 6698370 h 6867525"/>
              <a:gd name="connsiteX5" fmla="*/ 0 w 4699127"/>
              <a:gd name="connsiteY5" fmla="*/ 3457420 h 6867525"/>
              <a:gd name="connsiteX6" fmla="*/ 1652786 w 4699127"/>
              <a:gd name="connsiteY6" fmla="*/ 92764 h 6867525"/>
              <a:gd name="connsiteX7" fmla="*/ 1770633 w 4699127"/>
              <a:gd name="connsiteY7" fmla="*/ 0 h 6867525"/>
              <a:gd name="connsiteX0" fmla="*/ 1773816 w 4702310"/>
              <a:gd name="connsiteY0" fmla="*/ 0 h 6867525"/>
              <a:gd name="connsiteX1" fmla="*/ 4702310 w 4702310"/>
              <a:gd name="connsiteY1" fmla="*/ 381 h 6867525"/>
              <a:gd name="connsiteX2" fmla="*/ 4683975 w 4702310"/>
              <a:gd name="connsiteY2" fmla="*/ 6867525 h 6867525"/>
              <a:gd name="connsiteX3" fmla="*/ 1782883 w 4702310"/>
              <a:gd name="connsiteY3" fmla="*/ 6858381 h 6867525"/>
              <a:gd name="connsiteX4" fmla="*/ 1607216 w 4702310"/>
              <a:gd name="connsiteY4" fmla="*/ 6698370 h 6867525"/>
              <a:gd name="connsiteX5" fmla="*/ 0 w 4702310"/>
              <a:gd name="connsiteY5" fmla="*/ 3425670 h 6867525"/>
              <a:gd name="connsiteX6" fmla="*/ 1655969 w 4702310"/>
              <a:gd name="connsiteY6" fmla="*/ 92764 h 6867525"/>
              <a:gd name="connsiteX7" fmla="*/ 1773816 w 4702310"/>
              <a:gd name="connsiteY7" fmla="*/ 0 h 6867525"/>
              <a:gd name="connsiteX0" fmla="*/ 1773816 w 4702310"/>
              <a:gd name="connsiteY0" fmla="*/ 0 h 6867525"/>
              <a:gd name="connsiteX1" fmla="*/ 4702310 w 4702310"/>
              <a:gd name="connsiteY1" fmla="*/ 381 h 6867525"/>
              <a:gd name="connsiteX2" fmla="*/ 4683975 w 4702310"/>
              <a:gd name="connsiteY2" fmla="*/ 6867525 h 6867525"/>
              <a:gd name="connsiteX3" fmla="*/ 1782883 w 4702310"/>
              <a:gd name="connsiteY3" fmla="*/ 6858381 h 6867525"/>
              <a:gd name="connsiteX4" fmla="*/ 1607216 w 4702310"/>
              <a:gd name="connsiteY4" fmla="*/ 6698370 h 6867525"/>
              <a:gd name="connsiteX5" fmla="*/ 0 w 4702310"/>
              <a:gd name="connsiteY5" fmla="*/ 3435195 h 6867525"/>
              <a:gd name="connsiteX6" fmla="*/ 1655969 w 4702310"/>
              <a:gd name="connsiteY6" fmla="*/ 92764 h 6867525"/>
              <a:gd name="connsiteX7" fmla="*/ 1773816 w 4702310"/>
              <a:gd name="connsiteY7" fmla="*/ 0 h 6867525"/>
              <a:gd name="connsiteX0" fmla="*/ 1773826 w 4702320"/>
              <a:gd name="connsiteY0" fmla="*/ 0 h 6867525"/>
              <a:gd name="connsiteX1" fmla="*/ 4702320 w 4702320"/>
              <a:gd name="connsiteY1" fmla="*/ 381 h 6867525"/>
              <a:gd name="connsiteX2" fmla="*/ 4683985 w 4702320"/>
              <a:gd name="connsiteY2" fmla="*/ 6867525 h 6867525"/>
              <a:gd name="connsiteX3" fmla="*/ 1782893 w 4702320"/>
              <a:gd name="connsiteY3" fmla="*/ 6858381 h 6867525"/>
              <a:gd name="connsiteX4" fmla="*/ 1607226 w 4702320"/>
              <a:gd name="connsiteY4" fmla="*/ 6698370 h 6867525"/>
              <a:gd name="connsiteX5" fmla="*/ 10 w 4702320"/>
              <a:gd name="connsiteY5" fmla="*/ 3435195 h 6867525"/>
              <a:gd name="connsiteX6" fmla="*/ 1655979 w 4702320"/>
              <a:gd name="connsiteY6" fmla="*/ 92764 h 6867525"/>
              <a:gd name="connsiteX7" fmla="*/ 1773826 w 4702320"/>
              <a:gd name="connsiteY7" fmla="*/ 0 h 6867525"/>
              <a:gd name="connsiteX0" fmla="*/ 1774082 w 4702576"/>
              <a:gd name="connsiteY0" fmla="*/ 0 h 6867525"/>
              <a:gd name="connsiteX1" fmla="*/ 4702576 w 4702576"/>
              <a:gd name="connsiteY1" fmla="*/ 381 h 6867525"/>
              <a:gd name="connsiteX2" fmla="*/ 4684241 w 4702576"/>
              <a:gd name="connsiteY2" fmla="*/ 6867525 h 6867525"/>
              <a:gd name="connsiteX3" fmla="*/ 1783149 w 4702576"/>
              <a:gd name="connsiteY3" fmla="*/ 6858381 h 6867525"/>
              <a:gd name="connsiteX4" fmla="*/ 1607482 w 4702576"/>
              <a:gd name="connsiteY4" fmla="*/ 6698370 h 6867525"/>
              <a:gd name="connsiteX5" fmla="*/ 266 w 4702576"/>
              <a:gd name="connsiteY5" fmla="*/ 3435195 h 6867525"/>
              <a:gd name="connsiteX6" fmla="*/ 1656235 w 4702576"/>
              <a:gd name="connsiteY6" fmla="*/ 92764 h 6867525"/>
              <a:gd name="connsiteX7" fmla="*/ 1774082 w 4702576"/>
              <a:gd name="connsiteY7" fmla="*/ 0 h 6867525"/>
              <a:gd name="connsiteX0" fmla="*/ 1773861 w 4702355"/>
              <a:gd name="connsiteY0" fmla="*/ 0 h 6867525"/>
              <a:gd name="connsiteX1" fmla="*/ 4702355 w 4702355"/>
              <a:gd name="connsiteY1" fmla="*/ 381 h 6867525"/>
              <a:gd name="connsiteX2" fmla="*/ 4684020 w 4702355"/>
              <a:gd name="connsiteY2" fmla="*/ 6867525 h 6867525"/>
              <a:gd name="connsiteX3" fmla="*/ 1782928 w 4702355"/>
              <a:gd name="connsiteY3" fmla="*/ 6858381 h 6867525"/>
              <a:gd name="connsiteX4" fmla="*/ 1607261 w 4702355"/>
              <a:gd name="connsiteY4" fmla="*/ 6698370 h 6867525"/>
              <a:gd name="connsiteX5" fmla="*/ 45 w 4702355"/>
              <a:gd name="connsiteY5" fmla="*/ 3435195 h 6867525"/>
              <a:gd name="connsiteX6" fmla="*/ 1646464 w 4702355"/>
              <a:gd name="connsiteY6" fmla="*/ 95939 h 6867525"/>
              <a:gd name="connsiteX7" fmla="*/ 1773861 w 4702355"/>
              <a:gd name="connsiteY7" fmla="*/ 0 h 6867525"/>
              <a:gd name="connsiteX0" fmla="*/ 1773861 w 4702355"/>
              <a:gd name="connsiteY0" fmla="*/ 0 h 6867525"/>
              <a:gd name="connsiteX1" fmla="*/ 4702355 w 4702355"/>
              <a:gd name="connsiteY1" fmla="*/ 381 h 6867525"/>
              <a:gd name="connsiteX2" fmla="*/ 4684020 w 4702355"/>
              <a:gd name="connsiteY2" fmla="*/ 6867525 h 6867525"/>
              <a:gd name="connsiteX3" fmla="*/ 1782928 w 4702355"/>
              <a:gd name="connsiteY3" fmla="*/ 6858381 h 6867525"/>
              <a:gd name="connsiteX4" fmla="*/ 1607261 w 4702355"/>
              <a:gd name="connsiteY4" fmla="*/ 6698370 h 6867525"/>
              <a:gd name="connsiteX5" fmla="*/ 45 w 4702355"/>
              <a:gd name="connsiteY5" fmla="*/ 3435195 h 6867525"/>
              <a:gd name="connsiteX6" fmla="*/ 1646464 w 4702355"/>
              <a:gd name="connsiteY6" fmla="*/ 95939 h 6867525"/>
              <a:gd name="connsiteX7" fmla="*/ 1773861 w 4702355"/>
              <a:gd name="connsiteY7" fmla="*/ 0 h 6867525"/>
              <a:gd name="connsiteX0" fmla="*/ 1773861 w 4702355"/>
              <a:gd name="connsiteY0" fmla="*/ 0 h 6867525"/>
              <a:gd name="connsiteX1" fmla="*/ 4702355 w 4702355"/>
              <a:gd name="connsiteY1" fmla="*/ 381 h 6867525"/>
              <a:gd name="connsiteX2" fmla="*/ 4684020 w 4702355"/>
              <a:gd name="connsiteY2" fmla="*/ 6867525 h 6867525"/>
              <a:gd name="connsiteX3" fmla="*/ 1782928 w 4702355"/>
              <a:gd name="connsiteY3" fmla="*/ 6858381 h 6867525"/>
              <a:gd name="connsiteX4" fmla="*/ 1607261 w 4702355"/>
              <a:gd name="connsiteY4" fmla="*/ 6698370 h 6867525"/>
              <a:gd name="connsiteX5" fmla="*/ 45 w 4702355"/>
              <a:gd name="connsiteY5" fmla="*/ 3435195 h 6867525"/>
              <a:gd name="connsiteX6" fmla="*/ 1646464 w 4702355"/>
              <a:gd name="connsiteY6" fmla="*/ 95939 h 6867525"/>
              <a:gd name="connsiteX7" fmla="*/ 1773861 w 4702355"/>
              <a:gd name="connsiteY7" fmla="*/ 0 h 6867525"/>
              <a:gd name="connsiteX0" fmla="*/ 1776755 w 4705249"/>
              <a:gd name="connsiteY0" fmla="*/ 0 h 6867525"/>
              <a:gd name="connsiteX1" fmla="*/ 4705249 w 4705249"/>
              <a:gd name="connsiteY1" fmla="*/ 381 h 6867525"/>
              <a:gd name="connsiteX2" fmla="*/ 4686914 w 4705249"/>
              <a:gd name="connsiteY2" fmla="*/ 6867525 h 6867525"/>
              <a:gd name="connsiteX3" fmla="*/ 1785822 w 4705249"/>
              <a:gd name="connsiteY3" fmla="*/ 6858381 h 6867525"/>
              <a:gd name="connsiteX4" fmla="*/ 1610155 w 4705249"/>
              <a:gd name="connsiteY4" fmla="*/ 6698370 h 6867525"/>
              <a:gd name="connsiteX5" fmla="*/ 2939 w 4705249"/>
              <a:gd name="connsiteY5" fmla="*/ 3435195 h 6867525"/>
              <a:gd name="connsiteX6" fmla="*/ 1649358 w 4705249"/>
              <a:gd name="connsiteY6" fmla="*/ 95939 h 6867525"/>
              <a:gd name="connsiteX7" fmla="*/ 1776755 w 4705249"/>
              <a:gd name="connsiteY7" fmla="*/ 0 h 6867525"/>
              <a:gd name="connsiteX0" fmla="*/ 1774188 w 4702682"/>
              <a:gd name="connsiteY0" fmla="*/ 0 h 6867525"/>
              <a:gd name="connsiteX1" fmla="*/ 4702682 w 4702682"/>
              <a:gd name="connsiteY1" fmla="*/ 381 h 6867525"/>
              <a:gd name="connsiteX2" fmla="*/ 4684347 w 4702682"/>
              <a:gd name="connsiteY2" fmla="*/ 6867525 h 6867525"/>
              <a:gd name="connsiteX3" fmla="*/ 1783255 w 4702682"/>
              <a:gd name="connsiteY3" fmla="*/ 6858381 h 6867525"/>
              <a:gd name="connsiteX4" fmla="*/ 1537557 w 4702682"/>
              <a:gd name="connsiteY4" fmla="*/ 6672970 h 6867525"/>
              <a:gd name="connsiteX5" fmla="*/ 372 w 4702682"/>
              <a:gd name="connsiteY5" fmla="*/ 3435195 h 6867525"/>
              <a:gd name="connsiteX6" fmla="*/ 1646791 w 4702682"/>
              <a:gd name="connsiteY6" fmla="*/ 95939 h 6867525"/>
              <a:gd name="connsiteX7" fmla="*/ 1774188 w 4702682"/>
              <a:gd name="connsiteY7" fmla="*/ 0 h 6867525"/>
              <a:gd name="connsiteX0" fmla="*/ 1774312 w 4702806"/>
              <a:gd name="connsiteY0" fmla="*/ 0 h 6867525"/>
              <a:gd name="connsiteX1" fmla="*/ 4702806 w 4702806"/>
              <a:gd name="connsiteY1" fmla="*/ 381 h 6867525"/>
              <a:gd name="connsiteX2" fmla="*/ 4684471 w 4702806"/>
              <a:gd name="connsiteY2" fmla="*/ 6867525 h 6867525"/>
              <a:gd name="connsiteX3" fmla="*/ 1783379 w 4702806"/>
              <a:gd name="connsiteY3" fmla="*/ 6858381 h 6867525"/>
              <a:gd name="connsiteX4" fmla="*/ 1537681 w 4702806"/>
              <a:gd name="connsiteY4" fmla="*/ 6672970 h 6867525"/>
              <a:gd name="connsiteX5" fmla="*/ 496 w 4702806"/>
              <a:gd name="connsiteY5" fmla="*/ 3435195 h 6867525"/>
              <a:gd name="connsiteX6" fmla="*/ 1646915 w 4702806"/>
              <a:gd name="connsiteY6" fmla="*/ 95939 h 6867525"/>
              <a:gd name="connsiteX7" fmla="*/ 1774312 w 4702806"/>
              <a:gd name="connsiteY7" fmla="*/ 0 h 686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02806" h="6867525">
                <a:moveTo>
                  <a:pt x="1774312" y="0"/>
                </a:moveTo>
                <a:lnTo>
                  <a:pt x="4702806" y="381"/>
                </a:lnTo>
                <a:cubicBezTo>
                  <a:pt x="4696694" y="2289429"/>
                  <a:pt x="4690583" y="4578477"/>
                  <a:pt x="4684471" y="6867525"/>
                </a:cubicBezTo>
                <a:lnTo>
                  <a:pt x="1783379" y="6858381"/>
                </a:lnTo>
                <a:lnTo>
                  <a:pt x="1537681" y="6672970"/>
                </a:lnTo>
                <a:cubicBezTo>
                  <a:pt x="463932" y="5771061"/>
                  <a:pt x="-17710" y="4531367"/>
                  <a:pt x="496" y="3435195"/>
                </a:cubicBezTo>
                <a:cubicBezTo>
                  <a:pt x="18702" y="2339023"/>
                  <a:pt x="410520" y="1052446"/>
                  <a:pt x="1646915" y="95939"/>
                </a:cubicBezTo>
                <a:lnTo>
                  <a:pt x="1774312" y="0"/>
                </a:lnTo>
                <a:close/>
              </a:path>
            </a:pathLst>
          </a:custGeom>
          <a:solidFill>
            <a:schemeClr val="bg2"/>
          </a:solidFill>
          <a:ln w="0">
            <a:noFill/>
          </a:ln>
        </p:spPr>
        <p:txBody>
          <a:bodyPr wrap="square" bIns="792000" anchor="ctr" anchorCtr="0">
            <a:noAutofit/>
          </a:bodyPr>
          <a:lstStyle>
            <a:lvl1pPr marL="0" indent="0" algn="ctr">
              <a:buNone/>
              <a:defRPr sz="1800"/>
            </a:lvl1pPr>
          </a:lstStyle>
          <a:p>
            <a:r>
              <a:rPr lang="en-US"/>
              <a:t>Add picture</a:t>
            </a:r>
          </a:p>
        </p:txBody>
      </p:sp>
      <p:cxnSp>
        <p:nvCxnSpPr>
          <p:cNvPr id="8" name="Straight Connector 7">
            <a:extLst>
              <a:ext uri="{FF2B5EF4-FFF2-40B4-BE49-F238E27FC236}">
                <a16:creationId xmlns:a16="http://schemas.microsoft.com/office/drawing/2014/main" id="{FF8E27EC-91AC-A31B-BE4A-8F633EDF37C9}"/>
              </a:ext>
              <a:ext uri="{C183D7F6-B498-43B3-948B-1728B52AA6E4}">
                <adec:decorative xmlns:adec="http://schemas.microsoft.com/office/drawing/2017/decorative" val="1"/>
              </a:ext>
            </a:extLst>
          </p:cNvPr>
          <p:cNvCxnSpPr>
            <a:cxnSpLocks/>
          </p:cNvCxnSpPr>
          <p:nvPr userDrawn="1"/>
        </p:nvCxnSpPr>
        <p:spPr>
          <a:xfrm>
            <a:off x="879038" y="3501535"/>
            <a:ext cx="576000" cy="0"/>
          </a:xfrm>
          <a:prstGeom prst="line">
            <a:avLst/>
          </a:prstGeom>
          <a:ln w="19050">
            <a:solidFill>
              <a:srgbClr val="BFBFBF"/>
            </a:solidFill>
          </a:ln>
        </p:spPr>
        <p:style>
          <a:lnRef idx="1">
            <a:schemeClr val="accent1"/>
          </a:lnRef>
          <a:fillRef idx="0">
            <a:schemeClr val="accent1"/>
          </a:fillRef>
          <a:effectRef idx="0">
            <a:schemeClr val="accent1"/>
          </a:effectRef>
          <a:fontRef idx="minor">
            <a:schemeClr val="tx1"/>
          </a:fontRef>
        </p:style>
      </p:cxnSp>
      <p:sp>
        <p:nvSpPr>
          <p:cNvPr id="2" name="Guides" hidden="1">
            <a:extLst>
              <a:ext uri="{FF2B5EF4-FFF2-40B4-BE49-F238E27FC236}">
                <a16:creationId xmlns:a16="http://schemas.microsoft.com/office/drawing/2014/main" id="{D58BA90B-9443-870E-F14D-A171044E9182}"/>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FFFF"/>
              </a:solidFill>
            </a:endParaRPr>
          </a:p>
        </p:txBody>
      </p:sp>
      <p:sp>
        <p:nvSpPr>
          <p:cNvPr id="5" name="Freeform 4">
            <a:extLst>
              <a:ext uri="{FF2B5EF4-FFF2-40B4-BE49-F238E27FC236}">
                <a16:creationId xmlns:a16="http://schemas.microsoft.com/office/drawing/2014/main" id="{ABCFADC8-958E-7F96-4AC2-9E144ADB8F8A}"/>
              </a:ext>
            </a:extLst>
          </p:cNvPr>
          <p:cNvSpPr/>
          <p:nvPr userDrawn="1"/>
        </p:nvSpPr>
        <p:spPr>
          <a:xfrm>
            <a:off x="6288063" y="-2"/>
            <a:ext cx="2836019" cy="6863567"/>
          </a:xfrm>
          <a:custGeom>
            <a:avLst/>
            <a:gdLst>
              <a:gd name="connsiteX0" fmla="*/ 1226242 w 2831824"/>
              <a:gd name="connsiteY0" fmla="*/ 0 h 6855178"/>
              <a:gd name="connsiteX1" fmla="*/ 2828233 w 2831824"/>
              <a:gd name="connsiteY1" fmla="*/ 0 h 6855178"/>
              <a:gd name="connsiteX2" fmla="*/ 2674978 w 2831824"/>
              <a:gd name="connsiteY2" fmla="*/ 120435 h 6855178"/>
              <a:gd name="connsiteX3" fmla="*/ 1116000 w 2831824"/>
              <a:gd name="connsiteY3" fmla="*/ 3426178 h 6855178"/>
              <a:gd name="connsiteX4" fmla="*/ 2674978 w 2831824"/>
              <a:gd name="connsiteY4" fmla="*/ 6731921 h 6855178"/>
              <a:gd name="connsiteX5" fmla="*/ 2831824 w 2831824"/>
              <a:gd name="connsiteY5" fmla="*/ 6855178 h 6855178"/>
              <a:gd name="connsiteX6" fmla="*/ 1228459 w 2831824"/>
              <a:gd name="connsiteY6" fmla="*/ 6855178 h 6855178"/>
              <a:gd name="connsiteX7" fmla="*/ 1072789 w 2831824"/>
              <a:gd name="connsiteY7" fmla="*/ 6657084 h 6855178"/>
              <a:gd name="connsiteX8" fmla="*/ 0 w 2831824"/>
              <a:gd name="connsiteY8" fmla="*/ 3426178 h 6855178"/>
              <a:gd name="connsiteX9" fmla="*/ 1072789 w 2831824"/>
              <a:gd name="connsiteY9" fmla="*/ 195272 h 6855178"/>
              <a:gd name="connsiteX10" fmla="*/ 1226242 w 2831824"/>
              <a:gd name="connsiteY10" fmla="*/ 0 h 6855178"/>
              <a:gd name="connsiteX0" fmla="*/ 1226242 w 2831824"/>
              <a:gd name="connsiteY0" fmla="*/ 0 h 6863567"/>
              <a:gd name="connsiteX1" fmla="*/ 2828233 w 2831824"/>
              <a:gd name="connsiteY1" fmla="*/ 0 h 6863567"/>
              <a:gd name="connsiteX2" fmla="*/ 2674978 w 2831824"/>
              <a:gd name="connsiteY2" fmla="*/ 120435 h 6863567"/>
              <a:gd name="connsiteX3" fmla="*/ 1116000 w 2831824"/>
              <a:gd name="connsiteY3" fmla="*/ 3426178 h 6863567"/>
              <a:gd name="connsiteX4" fmla="*/ 2674978 w 2831824"/>
              <a:gd name="connsiteY4" fmla="*/ 6731921 h 6863567"/>
              <a:gd name="connsiteX5" fmla="*/ 2831824 w 2831824"/>
              <a:gd name="connsiteY5" fmla="*/ 6855178 h 6863567"/>
              <a:gd name="connsiteX6" fmla="*/ 1232654 w 2831824"/>
              <a:gd name="connsiteY6" fmla="*/ 6863567 h 6863567"/>
              <a:gd name="connsiteX7" fmla="*/ 1072789 w 2831824"/>
              <a:gd name="connsiteY7" fmla="*/ 6657084 h 6863567"/>
              <a:gd name="connsiteX8" fmla="*/ 0 w 2831824"/>
              <a:gd name="connsiteY8" fmla="*/ 3426178 h 6863567"/>
              <a:gd name="connsiteX9" fmla="*/ 1072789 w 2831824"/>
              <a:gd name="connsiteY9" fmla="*/ 195272 h 6863567"/>
              <a:gd name="connsiteX10" fmla="*/ 1226242 w 2831824"/>
              <a:gd name="connsiteY10" fmla="*/ 0 h 6863567"/>
              <a:gd name="connsiteX0" fmla="*/ 1226242 w 2836019"/>
              <a:gd name="connsiteY0" fmla="*/ 0 h 6863567"/>
              <a:gd name="connsiteX1" fmla="*/ 2828233 w 2836019"/>
              <a:gd name="connsiteY1" fmla="*/ 0 h 6863567"/>
              <a:gd name="connsiteX2" fmla="*/ 2674978 w 2836019"/>
              <a:gd name="connsiteY2" fmla="*/ 120435 h 6863567"/>
              <a:gd name="connsiteX3" fmla="*/ 1116000 w 2836019"/>
              <a:gd name="connsiteY3" fmla="*/ 3426178 h 6863567"/>
              <a:gd name="connsiteX4" fmla="*/ 2674978 w 2836019"/>
              <a:gd name="connsiteY4" fmla="*/ 6731921 h 6863567"/>
              <a:gd name="connsiteX5" fmla="*/ 2836019 w 2836019"/>
              <a:gd name="connsiteY5" fmla="*/ 6859372 h 6863567"/>
              <a:gd name="connsiteX6" fmla="*/ 1232654 w 2836019"/>
              <a:gd name="connsiteY6" fmla="*/ 6863567 h 6863567"/>
              <a:gd name="connsiteX7" fmla="*/ 1072789 w 2836019"/>
              <a:gd name="connsiteY7" fmla="*/ 6657084 h 6863567"/>
              <a:gd name="connsiteX8" fmla="*/ 0 w 2836019"/>
              <a:gd name="connsiteY8" fmla="*/ 3426178 h 6863567"/>
              <a:gd name="connsiteX9" fmla="*/ 1072789 w 2836019"/>
              <a:gd name="connsiteY9" fmla="*/ 195272 h 6863567"/>
              <a:gd name="connsiteX10" fmla="*/ 1226242 w 2836019"/>
              <a:gd name="connsiteY10" fmla="*/ 0 h 6863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36019" h="6863567">
                <a:moveTo>
                  <a:pt x="1226242" y="0"/>
                </a:moveTo>
                <a:lnTo>
                  <a:pt x="2828233" y="0"/>
                </a:lnTo>
                <a:lnTo>
                  <a:pt x="2674978" y="120435"/>
                </a:lnTo>
                <a:cubicBezTo>
                  <a:pt x="1722871" y="906184"/>
                  <a:pt x="1116000" y="2095310"/>
                  <a:pt x="1116000" y="3426178"/>
                </a:cubicBezTo>
                <a:cubicBezTo>
                  <a:pt x="1116000" y="4757046"/>
                  <a:pt x="1722871" y="5946172"/>
                  <a:pt x="2674978" y="6731921"/>
                </a:cubicBezTo>
                <a:lnTo>
                  <a:pt x="2836019" y="6859372"/>
                </a:lnTo>
                <a:lnTo>
                  <a:pt x="1232654" y="6863567"/>
                </a:lnTo>
                <a:cubicBezTo>
                  <a:pt x="1180764" y="6797536"/>
                  <a:pt x="1124679" y="6723115"/>
                  <a:pt x="1072789" y="6657084"/>
                </a:cubicBezTo>
                <a:cubicBezTo>
                  <a:pt x="399009" y="5756134"/>
                  <a:pt x="0" y="4637753"/>
                  <a:pt x="0" y="3426178"/>
                </a:cubicBezTo>
                <a:cubicBezTo>
                  <a:pt x="0" y="2214603"/>
                  <a:pt x="399009" y="1096222"/>
                  <a:pt x="1072789" y="195272"/>
                </a:cubicBezTo>
                <a:lnTo>
                  <a:pt x="1226242" y="0"/>
                </a:lnTo>
                <a:close/>
              </a:path>
            </a:pathLst>
          </a:custGeom>
          <a:gradFill>
            <a:gsLst>
              <a:gs pos="100000">
                <a:schemeClr val="accent1"/>
              </a:gs>
              <a:gs pos="46000">
                <a:schemeClr val="accent2"/>
              </a:gs>
              <a:gs pos="0">
                <a:schemeClr val="accent3"/>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Graphic 8">
            <a:extLst>
              <a:ext uri="{FF2B5EF4-FFF2-40B4-BE49-F238E27FC236}">
                <a16:creationId xmlns:a16="http://schemas.microsoft.com/office/drawing/2014/main" id="{DF6418C2-F548-BBF4-2D86-2C3E29895202}"/>
              </a:ext>
              <a:ext uri="{C183D7F6-B498-43B3-948B-1728B52AA6E4}">
                <adec:decorative xmlns:adec="http://schemas.microsoft.com/office/drawing/2017/decorative" val="1"/>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888003" y="6051078"/>
            <a:ext cx="2141549" cy="264933"/>
          </a:xfrm>
          <a:prstGeom prst="rect">
            <a:avLst/>
          </a:prstGeom>
        </p:spPr>
      </p:pic>
    </p:spTree>
    <p:extLst>
      <p:ext uri="{BB962C8B-B14F-4D97-AF65-F5344CB8AC3E}">
        <p14:creationId xmlns:p14="http://schemas.microsoft.com/office/powerpoint/2010/main" val="4011990539"/>
      </p:ext>
    </p:extLst>
  </p:cSld>
  <p:clrMapOvr>
    <a:masterClrMapping/>
  </p:clrMapOvr>
  <p:extLst>
    <p:ext uri="{DCECCB84-F9BA-43D5-87BE-67443E8EF086}">
      <p15:sldGuideLst xmlns:p15="http://schemas.microsoft.com/office/powerpoint/2012/main">
        <p15:guide id="1" orient="horz" pos="618">
          <p15:clr>
            <a:srgbClr val="FF96FF"/>
          </p15:clr>
        </p15:guide>
        <p15:guide id="2" orient="horz" pos="3317">
          <p15:clr>
            <a:srgbClr val="FF96FF"/>
          </p15:clr>
        </p15:guide>
        <p15:guide id="3" pos="551">
          <p15:clr>
            <a:srgbClr val="FF96FF"/>
          </p15:clr>
        </p15:guide>
        <p15:guide id="4" pos="3840">
          <p15:clr>
            <a:srgbClr val="FF96FF"/>
          </p15:clr>
        </p15:guide>
      </p15:sldGuideLst>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Section Header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DE6D80-8067-6B0B-2A11-C84A400AAA51}"/>
              </a:ext>
            </a:extLst>
          </p:cNvPr>
          <p:cNvSpPr/>
          <p:nvPr userDrawn="1"/>
        </p:nvSpPr>
        <p:spPr>
          <a:xfrm>
            <a:off x="426000" y="428322"/>
            <a:ext cx="11340000" cy="5990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6">
            <a:extLst>
              <a:ext uri="{FF2B5EF4-FFF2-40B4-BE49-F238E27FC236}">
                <a16:creationId xmlns:a16="http://schemas.microsoft.com/office/drawing/2014/main" id="{9215AC80-224F-AC65-FBA6-94E12A6A8884}"/>
              </a:ext>
            </a:extLst>
          </p:cNvPr>
          <p:cNvSpPr>
            <a:spLocks noGrp="1"/>
          </p:cNvSpPr>
          <p:nvPr>
            <p:ph type="title" hasCustomPrompt="1"/>
          </p:nvPr>
        </p:nvSpPr>
        <p:spPr>
          <a:xfrm>
            <a:off x="425999" y="428322"/>
            <a:ext cx="11340001" cy="5997167"/>
          </a:xfrm>
          <a:prstGeom prst="rect">
            <a:avLst/>
          </a:prstGeom>
        </p:spPr>
        <p:txBody>
          <a:bodyPr tIns="540000" bIns="540000"/>
          <a:lstStyle>
            <a:lvl1pPr algn="ctr">
              <a:defRPr sz="4400">
                <a:solidFill>
                  <a:schemeClr val="bg1"/>
                </a:solidFill>
              </a:defRPr>
            </a:lvl1pPr>
          </a:lstStyle>
          <a:p>
            <a:r>
              <a:rPr lang="en-US"/>
              <a:t>Section Slide</a:t>
            </a:r>
          </a:p>
        </p:txBody>
      </p:sp>
    </p:spTree>
    <p:extLst>
      <p:ext uri="{BB962C8B-B14F-4D97-AF65-F5344CB8AC3E}">
        <p14:creationId xmlns:p14="http://schemas.microsoft.com/office/powerpoint/2010/main" val="294300448"/>
      </p:ext>
    </p:extLst>
  </p:cSld>
  <p:clrMapOvr>
    <a:masterClrMapping/>
  </p:clrMapOvr>
  <p:extLst>
    <p:ext uri="{DCECCB84-F9BA-43D5-87BE-67443E8EF086}">
      <p15:sldGuideLst xmlns:p15="http://schemas.microsoft.com/office/powerpoint/2012/main"/>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Section Header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91F4BD2-C5CB-714B-4335-67C87D8757E3}"/>
              </a:ext>
            </a:extLst>
          </p:cNvPr>
          <p:cNvSpPr/>
          <p:nvPr userDrawn="1"/>
        </p:nvSpPr>
        <p:spPr>
          <a:xfrm>
            <a:off x="426000" y="428322"/>
            <a:ext cx="11340000" cy="5990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E57094B0-46F5-368D-D242-1CD0B07416F2}"/>
              </a:ext>
            </a:extLst>
          </p:cNvPr>
          <p:cNvSpPr>
            <a:spLocks noGrp="1"/>
          </p:cNvSpPr>
          <p:nvPr>
            <p:ph type="title" hasCustomPrompt="1"/>
          </p:nvPr>
        </p:nvSpPr>
        <p:spPr>
          <a:xfrm>
            <a:off x="425999" y="428322"/>
            <a:ext cx="11340001" cy="5997167"/>
          </a:xfrm>
          <a:prstGeom prst="rect">
            <a:avLst/>
          </a:prstGeom>
        </p:spPr>
        <p:txBody>
          <a:bodyPr tIns="540000" bIns="540000"/>
          <a:lstStyle>
            <a:lvl1pPr algn="ctr">
              <a:defRPr sz="4400">
                <a:solidFill>
                  <a:schemeClr val="bg1"/>
                </a:solidFill>
              </a:defRPr>
            </a:lvl1pPr>
          </a:lstStyle>
          <a:p>
            <a:r>
              <a:rPr lang="en-US"/>
              <a:t>Section Slide</a:t>
            </a:r>
          </a:p>
        </p:txBody>
      </p:sp>
    </p:spTree>
    <p:extLst>
      <p:ext uri="{BB962C8B-B14F-4D97-AF65-F5344CB8AC3E}">
        <p14:creationId xmlns:p14="http://schemas.microsoft.com/office/powerpoint/2010/main" val="2440581822"/>
      </p:ext>
    </p:extLst>
  </p:cSld>
  <p:clrMapOvr>
    <a:masterClrMapping/>
  </p:clrMapOvr>
  <p:extLst>
    <p:ext uri="{DCECCB84-F9BA-43D5-87BE-67443E8EF086}">
      <p15:sldGuideLst xmlns:p15="http://schemas.microsoft.com/office/powerpoint/2012/main"/>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Section Header 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F42CD8-111F-F371-AEFC-110C7EAC2F29}"/>
              </a:ext>
            </a:extLst>
          </p:cNvPr>
          <p:cNvSpPr/>
          <p:nvPr userDrawn="1"/>
        </p:nvSpPr>
        <p:spPr>
          <a:xfrm>
            <a:off x="426000" y="428322"/>
            <a:ext cx="11340000" cy="5990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6">
            <a:extLst>
              <a:ext uri="{FF2B5EF4-FFF2-40B4-BE49-F238E27FC236}">
                <a16:creationId xmlns:a16="http://schemas.microsoft.com/office/drawing/2014/main" id="{F41FE4D5-3B7B-0D84-9D29-A8185B27380E}"/>
              </a:ext>
            </a:extLst>
          </p:cNvPr>
          <p:cNvSpPr>
            <a:spLocks noGrp="1"/>
          </p:cNvSpPr>
          <p:nvPr>
            <p:ph type="title" hasCustomPrompt="1"/>
          </p:nvPr>
        </p:nvSpPr>
        <p:spPr>
          <a:xfrm>
            <a:off x="425999" y="428322"/>
            <a:ext cx="11340001" cy="5997167"/>
          </a:xfrm>
          <a:prstGeom prst="rect">
            <a:avLst/>
          </a:prstGeom>
        </p:spPr>
        <p:txBody>
          <a:bodyPr tIns="540000" bIns="540000"/>
          <a:lstStyle>
            <a:lvl1pPr algn="ctr">
              <a:defRPr sz="4400">
                <a:solidFill>
                  <a:schemeClr val="bg1"/>
                </a:solidFill>
              </a:defRPr>
            </a:lvl1pPr>
          </a:lstStyle>
          <a:p>
            <a:r>
              <a:rPr lang="en-US"/>
              <a:t>Section Slide</a:t>
            </a:r>
          </a:p>
        </p:txBody>
      </p:sp>
    </p:spTree>
    <p:extLst>
      <p:ext uri="{BB962C8B-B14F-4D97-AF65-F5344CB8AC3E}">
        <p14:creationId xmlns:p14="http://schemas.microsoft.com/office/powerpoint/2010/main" val="3650379840"/>
      </p:ext>
    </p:extLst>
  </p:cSld>
  <p:clrMapOvr>
    <a:masterClrMapping/>
  </p:clrMapOvr>
  <p:extLst>
    <p:ext uri="{DCECCB84-F9BA-43D5-87BE-67443E8EF086}">
      <p15:sldGuideLst xmlns:p15="http://schemas.microsoft.com/office/powerpoint/2012/main"/>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Section Header 4">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B98F87-36B8-F2AE-7E6F-B24B72863810}"/>
              </a:ext>
            </a:extLst>
          </p:cNvPr>
          <p:cNvSpPr/>
          <p:nvPr userDrawn="1"/>
        </p:nvSpPr>
        <p:spPr>
          <a:xfrm>
            <a:off x="426000" y="428322"/>
            <a:ext cx="11340000" cy="5990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6">
            <a:extLst>
              <a:ext uri="{FF2B5EF4-FFF2-40B4-BE49-F238E27FC236}">
                <a16:creationId xmlns:a16="http://schemas.microsoft.com/office/drawing/2014/main" id="{B8D680D2-BC99-22DD-4202-BDD586C0FBA2}"/>
              </a:ext>
            </a:extLst>
          </p:cNvPr>
          <p:cNvSpPr>
            <a:spLocks noGrp="1"/>
          </p:cNvSpPr>
          <p:nvPr>
            <p:ph type="title" hasCustomPrompt="1"/>
          </p:nvPr>
        </p:nvSpPr>
        <p:spPr>
          <a:xfrm>
            <a:off x="425999" y="428322"/>
            <a:ext cx="11340001" cy="5997167"/>
          </a:xfrm>
          <a:prstGeom prst="rect">
            <a:avLst/>
          </a:prstGeom>
          <a:solidFill>
            <a:schemeClr val="tx2"/>
          </a:solidFill>
        </p:spPr>
        <p:txBody>
          <a:bodyPr tIns="540000" bIns="540000"/>
          <a:lstStyle>
            <a:lvl1pPr algn="ctr">
              <a:defRPr sz="4400">
                <a:solidFill>
                  <a:schemeClr val="bg1"/>
                </a:solidFill>
              </a:defRPr>
            </a:lvl1pPr>
          </a:lstStyle>
          <a:p>
            <a:r>
              <a:rPr lang="en-US"/>
              <a:t>Section Slide</a:t>
            </a:r>
          </a:p>
        </p:txBody>
      </p:sp>
    </p:spTree>
    <p:extLst>
      <p:ext uri="{BB962C8B-B14F-4D97-AF65-F5344CB8AC3E}">
        <p14:creationId xmlns:p14="http://schemas.microsoft.com/office/powerpoint/2010/main" val="4062338496"/>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A887BD64-67D7-834F-96ED-9E86F8BC5469}"/>
              </a:ext>
            </a:extLst>
          </p:cNvPr>
          <p:cNvCxnSpPr/>
          <p:nvPr userDrawn="1"/>
        </p:nvCxnSpPr>
        <p:spPr>
          <a:xfrm>
            <a:off x="0" y="6041985"/>
            <a:ext cx="12218504"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AE744DFA-EB0B-D84A-9D2C-A42E8B2C6FE9}"/>
              </a:ext>
            </a:extLst>
          </p:cNvPr>
          <p:cNvSpPr>
            <a:spLocks noGrp="1"/>
          </p:cNvSpPr>
          <p:nvPr>
            <p:ph type="title"/>
          </p:nvPr>
        </p:nvSpPr>
        <p:spPr>
          <a:xfrm>
            <a:off x="3336758" y="522544"/>
            <a:ext cx="8065167" cy="1325563"/>
          </a:xfrm>
          <a:prstGeom prst="rect">
            <a:avLst/>
          </a:prstGeom>
        </p:spPr>
        <p:txBody>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20" name="Rectangle 19">
            <a:extLst>
              <a:ext uri="{FF2B5EF4-FFF2-40B4-BE49-F238E27FC236}">
                <a16:creationId xmlns:a16="http://schemas.microsoft.com/office/drawing/2014/main" id="{E0C90227-4BFF-DA48-9C21-E2D64D04A9C2}"/>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22" name="Picture 21">
            <a:extLst>
              <a:ext uri="{FF2B5EF4-FFF2-40B4-BE49-F238E27FC236}">
                <a16:creationId xmlns:a16="http://schemas.microsoft.com/office/drawing/2014/main" id="{61F04636-098A-A240-9303-1CF477E1B594}"/>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17" name="Slide Number Placeholder 5">
            <a:extLst>
              <a:ext uri="{FF2B5EF4-FFF2-40B4-BE49-F238E27FC236}">
                <a16:creationId xmlns:a16="http://schemas.microsoft.com/office/drawing/2014/main" id="{681AE1A3-0323-6945-90BC-80AA3FD69F1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
        <p:nvSpPr>
          <p:cNvPr id="18" name="Content Placeholder 2">
            <a:extLst>
              <a:ext uri="{FF2B5EF4-FFF2-40B4-BE49-F238E27FC236}">
                <a16:creationId xmlns:a16="http://schemas.microsoft.com/office/drawing/2014/main" id="{89E4E8DD-73F8-454D-A1FF-B0FA3F49AAE3}"/>
              </a:ext>
            </a:extLst>
          </p:cNvPr>
          <p:cNvSpPr>
            <a:spLocks noGrp="1"/>
          </p:cNvSpPr>
          <p:nvPr>
            <p:ph idx="1"/>
          </p:nvPr>
        </p:nvSpPr>
        <p:spPr>
          <a:xfrm>
            <a:off x="3336758" y="1897278"/>
            <a:ext cx="8018630" cy="3963772"/>
          </a:xfrm>
        </p:spPr>
        <p:txBody>
          <a:bodyPr/>
          <a:lstStyle>
            <a:lvl1pPr>
              <a:defRPr sz="3200">
                <a:solidFill>
                  <a:schemeClr val="tx1">
                    <a:lumMod val="75000"/>
                    <a:lumOff val="25000"/>
                  </a:schemeClr>
                </a:solidFill>
                <a:latin typeface="Arial" panose="020B0604020202020204" pitchFamily="34" charset="0"/>
                <a:cs typeface="Arial" panose="020B0604020202020204" pitchFamily="34" charset="0"/>
              </a:defRPr>
            </a:lvl1pPr>
            <a:lvl2pPr>
              <a:defRPr sz="2800">
                <a:solidFill>
                  <a:schemeClr val="tx1">
                    <a:lumMod val="75000"/>
                    <a:lumOff val="25000"/>
                  </a:schemeClr>
                </a:solidFill>
                <a:latin typeface="Arial" panose="020B0604020202020204" pitchFamily="34" charset="0"/>
                <a:cs typeface="Arial" panose="020B0604020202020204" pitchFamily="34" charset="0"/>
              </a:defRPr>
            </a:lvl2pPr>
            <a:lvl3pPr>
              <a:defRPr sz="2400">
                <a:solidFill>
                  <a:schemeClr val="tx1">
                    <a:lumMod val="75000"/>
                    <a:lumOff val="25000"/>
                  </a:schemeClr>
                </a:solidFill>
                <a:latin typeface="Arial" panose="020B0604020202020204" pitchFamily="34" charset="0"/>
                <a:cs typeface="Arial" panose="020B0604020202020204" pitchFamily="34" charset="0"/>
              </a:defRPr>
            </a:lvl3pPr>
            <a:lvl4pPr>
              <a:defRPr sz="2000">
                <a:solidFill>
                  <a:schemeClr val="tx1">
                    <a:lumMod val="75000"/>
                    <a:lumOff val="25000"/>
                  </a:schemeClr>
                </a:solidFill>
                <a:latin typeface="Arial" panose="020B0604020202020204" pitchFamily="34" charset="0"/>
                <a:cs typeface="Arial" panose="020B0604020202020204" pitchFamily="34" charset="0"/>
              </a:defRPr>
            </a:lvl4pPr>
            <a:lvl5pPr>
              <a:defRPr sz="2000">
                <a:solidFill>
                  <a:schemeClr val="tx1">
                    <a:lumMod val="75000"/>
                    <a:lumOff val="25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a:extLst>
              <a:ext uri="{FF2B5EF4-FFF2-40B4-BE49-F238E27FC236}">
                <a16:creationId xmlns:a16="http://schemas.microsoft.com/office/drawing/2014/main" id="{CCB28ECF-CEA3-407F-A6E1-5A76A7B70314}"/>
              </a:ext>
            </a:extLst>
          </p:cNvPr>
          <p:cNvPicPr>
            <a:picLocks noChangeAspect="1"/>
          </p:cNvPicPr>
          <p:nvPr userDrawn="1"/>
        </p:nvPicPr>
        <p:blipFill rotWithShape="1">
          <a:blip r:embed="rId3"/>
          <a:srcRect l="41722" t="11753" r="22062" b="17738"/>
          <a:stretch/>
        </p:blipFill>
        <p:spPr>
          <a:xfrm>
            <a:off x="-31244" y="-16041"/>
            <a:ext cx="2884033" cy="6008853"/>
          </a:xfrm>
          <a:prstGeom prst="rect">
            <a:avLst/>
          </a:prstGeom>
        </p:spPr>
      </p:pic>
    </p:spTree>
    <p:extLst>
      <p:ext uri="{BB962C8B-B14F-4D97-AF65-F5344CB8AC3E}">
        <p14:creationId xmlns:p14="http://schemas.microsoft.com/office/powerpoint/2010/main" val="165338441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Quot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DE6D80-8067-6B0B-2A11-C84A400AAA51}"/>
              </a:ext>
            </a:extLst>
          </p:cNvPr>
          <p:cNvSpPr/>
          <p:nvPr userDrawn="1"/>
        </p:nvSpPr>
        <p:spPr>
          <a:xfrm>
            <a:off x="426000" y="433800"/>
            <a:ext cx="11340000" cy="5990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17317418"/>
      </p:ext>
    </p:extLst>
  </p:cSld>
  <p:clrMapOvr>
    <a:masterClrMapping/>
  </p:clrMapOvr>
  <p:extLst>
    <p:ext uri="{DCECCB84-F9BA-43D5-87BE-67443E8EF086}">
      <p15:sldGuideLst xmlns:p15="http://schemas.microsoft.com/office/powerpoint/2012/main"/>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Quote 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487C269-0164-2F9D-9FE1-C926145695A0}"/>
              </a:ext>
            </a:extLst>
          </p:cNvPr>
          <p:cNvSpPr/>
          <p:nvPr userDrawn="1"/>
        </p:nvSpPr>
        <p:spPr>
          <a:xfrm>
            <a:off x="426000" y="428322"/>
            <a:ext cx="11340000" cy="5990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66405739"/>
      </p:ext>
    </p:extLst>
  </p:cSld>
  <p:clrMapOvr>
    <a:masterClrMapping/>
  </p:clrMapOvr>
  <p:extLst>
    <p:ext uri="{DCECCB84-F9BA-43D5-87BE-67443E8EF086}">
      <p15:sldGuideLst xmlns:p15="http://schemas.microsoft.com/office/powerpoint/2012/main"/>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userDrawn="1">
  <p:cSld name="Quote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ECE21A1-602F-FB76-939A-57DF6DBF44F9}"/>
              </a:ext>
            </a:extLst>
          </p:cNvPr>
          <p:cNvSpPr/>
          <p:nvPr userDrawn="1"/>
        </p:nvSpPr>
        <p:spPr>
          <a:xfrm>
            <a:off x="426000" y="428322"/>
            <a:ext cx="11340000" cy="5990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60971119"/>
      </p:ext>
    </p:extLst>
  </p:cSld>
  <p:clrMapOvr>
    <a:masterClrMapping/>
  </p:clrMapOvr>
  <p:extLst>
    <p:ext uri="{DCECCB84-F9BA-43D5-87BE-67443E8EF086}">
      <p15:sldGuideLst xmlns:p15="http://schemas.microsoft.com/office/powerpoint/2012/main"/>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userDrawn="1">
  <p:cSld name="Quote 4">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E3E7586-8291-A40A-36B7-2A63CFAA30D0}"/>
              </a:ext>
              <a:ext uri="{C183D7F6-B498-43B3-948B-1728B52AA6E4}">
                <adec:decorative xmlns:adec="http://schemas.microsoft.com/office/drawing/2017/decorative" val="1"/>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51C2B830-57A6-83E5-EA1A-74448ED8607A}"/>
              </a:ext>
            </a:extLst>
          </p:cNvPr>
          <p:cNvSpPr/>
          <p:nvPr userDrawn="1"/>
        </p:nvSpPr>
        <p:spPr>
          <a:xfrm>
            <a:off x="426000" y="428322"/>
            <a:ext cx="11340000" cy="5990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29811134"/>
      </p:ext>
    </p:extLst>
  </p:cSld>
  <p:clrMapOvr>
    <a:masterClrMapping/>
  </p:clrMapOvr>
  <p:extLst>
    <p:ext uri="{DCECCB84-F9BA-43D5-87BE-67443E8EF086}">
      <p15:sldGuideLst xmlns:p15="http://schemas.microsoft.com/office/powerpoint/2012/main"/>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2A6BBE0C-B62E-3306-FBC7-BA8BE2DFC6E2}"/>
              </a:ext>
            </a:extLst>
          </p:cNvPr>
          <p:cNvSpPr>
            <a:spLocks noGrp="1"/>
          </p:cNvSpPr>
          <p:nvPr>
            <p:ph type="title"/>
          </p:nvPr>
        </p:nvSpPr>
        <p:spPr>
          <a:xfrm>
            <a:off x="3048" y="-1"/>
            <a:ext cx="12188952" cy="1089026"/>
          </a:xfrm>
          <a:prstGeom prst="rect">
            <a:avLst/>
          </a:prstGeom>
        </p:spPr>
        <p:txBody>
          <a:bodyPr lIns="503998" tIns="0" rIns="503998" bIns="0"/>
          <a:lstStyle>
            <a:lvl1pPr algn="l">
              <a:defRPr sz="3200">
                <a:solidFill>
                  <a:schemeClr val="tx1"/>
                </a:solidFill>
              </a:defRPr>
            </a:lvl1pPr>
          </a:lstStyle>
          <a:p>
            <a:endParaRPr lang="en-US"/>
          </a:p>
        </p:txBody>
      </p:sp>
      <p:sp>
        <p:nvSpPr>
          <p:cNvPr id="4" name="Content Placeholder 3">
            <a:extLst>
              <a:ext uri="{FF2B5EF4-FFF2-40B4-BE49-F238E27FC236}">
                <a16:creationId xmlns:a16="http://schemas.microsoft.com/office/drawing/2014/main" id="{63935272-DEAE-2A51-C1DD-8016FBEFA987}"/>
              </a:ext>
            </a:extLst>
          </p:cNvPr>
          <p:cNvSpPr>
            <a:spLocks noGrp="1"/>
          </p:cNvSpPr>
          <p:nvPr>
            <p:ph sz="quarter" idx="13"/>
          </p:nvPr>
        </p:nvSpPr>
        <p:spPr>
          <a:xfrm>
            <a:off x="504000" y="1098000"/>
            <a:ext cx="11163300" cy="5272088"/>
          </a:xfrm>
        </p:spPr>
        <p:txBody>
          <a:bodyPr tIns="25199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Rectangle 14">
            <a:extLst>
              <a:ext uri="{FF2B5EF4-FFF2-40B4-BE49-F238E27FC236}">
                <a16:creationId xmlns:a16="http://schemas.microsoft.com/office/drawing/2014/main" id="{17F500B3-977C-5C45-2017-78E3E3E8F2F0}"/>
              </a:ext>
              <a:ext uri="{C183D7F6-B498-43B3-948B-1728B52AA6E4}">
                <adec:decorative xmlns:adec="http://schemas.microsoft.com/office/drawing/2017/decorative" val="0"/>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B2CD8353-3C90-F515-D096-703512EEAD6B}"/>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798140"/>
      </p:ext>
    </p:extLst>
  </p:cSld>
  <p:clrMapOvr>
    <a:masterClrMapping/>
  </p:clrMapOvr>
  <p:extLst>
    <p:ext uri="{DCECCB84-F9BA-43D5-87BE-67443E8EF086}">
      <p15:sldGuideLst xmlns:p15="http://schemas.microsoft.com/office/powerpoint/2012/main">
        <p15:guide id="1" orient="horz" pos="687">
          <p15:clr>
            <a:srgbClr val="FF96FF"/>
          </p15:clr>
        </p15:guide>
        <p15:guide id="2" orient="horz" pos="4007">
          <p15:clr>
            <a:srgbClr val="FF96FF"/>
          </p15:clr>
        </p15:guide>
        <p15:guide id="3" pos="324">
          <p15:clr>
            <a:srgbClr val="FF96FF"/>
          </p15:clr>
        </p15:guide>
        <p15:guide id="4" pos="1382">
          <p15:clr>
            <a:srgbClr val="FF96FF"/>
          </p15:clr>
        </p15:guide>
        <p15:guide id="5" pos="1518">
          <p15:clr>
            <a:srgbClr val="FF96FF"/>
          </p15:clr>
        </p15:guide>
        <p15:guide id="6" pos="2577">
          <p15:clr>
            <a:srgbClr val="FF96FF"/>
          </p15:clr>
        </p15:guide>
        <p15:guide id="7" pos="2713">
          <p15:clr>
            <a:srgbClr val="FF96FF"/>
          </p15:clr>
        </p15:guide>
        <p15:guide id="8" pos="3771">
          <p15:clr>
            <a:srgbClr val="FF96FF"/>
          </p15:clr>
        </p15:guide>
        <p15:guide id="9" pos="3908">
          <p15:clr>
            <a:srgbClr val="FF96FF"/>
          </p15:clr>
        </p15:guide>
        <p15:guide id="10" pos="4966">
          <p15:clr>
            <a:srgbClr val="FF96FF"/>
          </p15:clr>
        </p15:guide>
        <p15:guide id="11" pos="5102">
          <p15:clr>
            <a:srgbClr val="FF96FF"/>
          </p15:clr>
        </p15:guide>
        <p15:guide id="12" pos="6161">
          <p15:clr>
            <a:srgbClr val="FF96FF"/>
          </p15:clr>
        </p15:guide>
        <p15:guide id="13" pos="6297">
          <p15:clr>
            <a:srgbClr val="FF96FF"/>
          </p15:clr>
        </p15:guide>
        <p15:guide id="14" pos="7355">
          <p15:clr>
            <a:srgbClr val="FF96FF"/>
          </p15:clr>
        </p15:guide>
      </p15:sldGuideLst>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One Content with Citation">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2A6BBE0C-B62E-3306-FBC7-BA8BE2DFC6E2}"/>
              </a:ext>
            </a:extLst>
          </p:cNvPr>
          <p:cNvSpPr>
            <a:spLocks noGrp="1"/>
          </p:cNvSpPr>
          <p:nvPr>
            <p:ph type="title"/>
          </p:nvPr>
        </p:nvSpPr>
        <p:spPr>
          <a:xfrm>
            <a:off x="3048" y="-1"/>
            <a:ext cx="12188952" cy="1089026"/>
          </a:xfrm>
          <a:prstGeom prst="rect">
            <a:avLst/>
          </a:prstGeom>
        </p:spPr>
        <p:txBody>
          <a:bodyPr lIns="503998" tIns="0" rIns="503998" bIns="0"/>
          <a:lstStyle>
            <a:lvl1pPr algn="l">
              <a:defRPr sz="3200">
                <a:solidFill>
                  <a:schemeClr val="tx1"/>
                </a:solidFill>
              </a:defRPr>
            </a:lvl1pPr>
          </a:lstStyle>
          <a:p>
            <a:endParaRPr lang="en-US"/>
          </a:p>
        </p:txBody>
      </p:sp>
      <p:sp>
        <p:nvSpPr>
          <p:cNvPr id="15" name="Rectangle 14">
            <a:extLst>
              <a:ext uri="{FF2B5EF4-FFF2-40B4-BE49-F238E27FC236}">
                <a16:creationId xmlns:a16="http://schemas.microsoft.com/office/drawing/2014/main" id="{17F500B3-977C-5C45-2017-78E3E3E8F2F0}"/>
              </a:ext>
              <a:ext uri="{C183D7F6-B498-43B3-948B-1728B52AA6E4}">
                <adec:decorative xmlns:adec="http://schemas.microsoft.com/office/drawing/2017/decorative" val="0"/>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B2CD8353-3C90-F515-D096-703512EEAD6B}"/>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3">
            <a:extLst>
              <a:ext uri="{FF2B5EF4-FFF2-40B4-BE49-F238E27FC236}">
                <a16:creationId xmlns:a16="http://schemas.microsoft.com/office/drawing/2014/main" id="{A71976A2-82DD-1787-089E-52857C4F94E4}"/>
              </a:ext>
            </a:extLst>
          </p:cNvPr>
          <p:cNvSpPr>
            <a:spLocks noGrp="1"/>
          </p:cNvSpPr>
          <p:nvPr>
            <p:ph sz="quarter" idx="14"/>
          </p:nvPr>
        </p:nvSpPr>
        <p:spPr>
          <a:xfrm>
            <a:off x="504000" y="1098000"/>
            <a:ext cx="11163300" cy="5004350"/>
          </a:xfrm>
        </p:spPr>
        <p:txBody>
          <a:bodyPr tIns="25199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888FCDB-31AA-E01B-4FE9-CE7EF1FB03AB}"/>
              </a:ext>
            </a:extLst>
          </p:cNvPr>
          <p:cNvSpPr>
            <a:spLocks noGrp="1"/>
          </p:cNvSpPr>
          <p:nvPr>
            <p:ph type="body" sz="quarter" idx="13" hasCustomPrompt="1"/>
          </p:nvPr>
        </p:nvSpPr>
        <p:spPr>
          <a:xfrm>
            <a:off x="514350" y="6102350"/>
            <a:ext cx="9513888" cy="547688"/>
          </a:xfrm>
        </p:spPr>
        <p:txBody>
          <a:bodyPr tIns="36000" bIns="36000" anchor="b" anchorCtr="0"/>
          <a:lstStyle>
            <a:lvl1pPr marL="0" indent="0">
              <a:buFontTx/>
              <a:buNone/>
              <a:defRPr sz="1000">
                <a:solidFill>
                  <a:schemeClr val="tx1">
                    <a:lumMod val="60000"/>
                    <a:lumOff val="40000"/>
                  </a:schemeClr>
                </a:solidFill>
              </a:defRPr>
            </a:lvl1pPr>
            <a:lvl2pPr marL="447675" indent="0">
              <a:buFontTx/>
              <a:buNone/>
              <a:defRPr sz="1000">
                <a:solidFill>
                  <a:schemeClr val="tx1">
                    <a:lumMod val="60000"/>
                    <a:lumOff val="40000"/>
                  </a:schemeClr>
                </a:solidFill>
              </a:defRPr>
            </a:lvl2pPr>
            <a:lvl3pPr marL="830263" indent="0">
              <a:buFontTx/>
              <a:buNone/>
              <a:defRPr sz="1000">
                <a:solidFill>
                  <a:schemeClr val="tx1">
                    <a:lumMod val="60000"/>
                    <a:lumOff val="40000"/>
                  </a:schemeClr>
                </a:solidFill>
              </a:defRPr>
            </a:lvl3pPr>
            <a:lvl4pPr marL="1279525" indent="0">
              <a:buFontTx/>
              <a:buNone/>
              <a:defRPr sz="1000">
                <a:solidFill>
                  <a:schemeClr val="tx1">
                    <a:lumMod val="60000"/>
                    <a:lumOff val="40000"/>
                  </a:schemeClr>
                </a:solidFill>
              </a:defRPr>
            </a:lvl4pPr>
            <a:lvl5pPr marL="1736725" indent="0">
              <a:buFontTx/>
              <a:buNone/>
              <a:defRPr sz="1000">
                <a:solidFill>
                  <a:schemeClr val="tx1">
                    <a:lumMod val="60000"/>
                    <a:lumOff val="40000"/>
                  </a:schemeClr>
                </a:solidFill>
              </a:defRPr>
            </a:lvl5pPr>
          </a:lstStyle>
          <a:p>
            <a:pPr lvl="0"/>
            <a:r>
              <a:rPr lang="en-US"/>
              <a:t>Add footnotes and references here</a:t>
            </a:r>
          </a:p>
        </p:txBody>
      </p:sp>
    </p:spTree>
    <p:extLst>
      <p:ext uri="{BB962C8B-B14F-4D97-AF65-F5344CB8AC3E}">
        <p14:creationId xmlns:p14="http://schemas.microsoft.com/office/powerpoint/2010/main" val="379969655"/>
      </p:ext>
    </p:extLst>
  </p:cSld>
  <p:clrMapOvr>
    <a:masterClrMapping/>
  </p:clrMapOvr>
  <p:extLst>
    <p:ext uri="{DCECCB84-F9BA-43D5-87BE-67443E8EF086}">
      <p15:sldGuideLst xmlns:p15="http://schemas.microsoft.com/office/powerpoint/2012/main">
        <p15:guide id="1" orient="horz" pos="687">
          <p15:clr>
            <a:srgbClr val="FF96FF"/>
          </p15:clr>
        </p15:guide>
        <p15:guide id="2" orient="horz" pos="4007">
          <p15:clr>
            <a:srgbClr val="FF96FF"/>
          </p15:clr>
        </p15:guide>
        <p15:guide id="3" pos="324">
          <p15:clr>
            <a:srgbClr val="FF96FF"/>
          </p15:clr>
        </p15:guide>
        <p15:guide id="4" pos="1382">
          <p15:clr>
            <a:srgbClr val="FF96FF"/>
          </p15:clr>
        </p15:guide>
        <p15:guide id="5" pos="1518">
          <p15:clr>
            <a:srgbClr val="FF96FF"/>
          </p15:clr>
        </p15:guide>
        <p15:guide id="6" pos="2577">
          <p15:clr>
            <a:srgbClr val="FF96FF"/>
          </p15:clr>
        </p15:guide>
        <p15:guide id="7" pos="2713">
          <p15:clr>
            <a:srgbClr val="FF96FF"/>
          </p15:clr>
        </p15:guide>
        <p15:guide id="8" pos="3771">
          <p15:clr>
            <a:srgbClr val="FF96FF"/>
          </p15:clr>
        </p15:guide>
        <p15:guide id="9" pos="3908">
          <p15:clr>
            <a:srgbClr val="FF96FF"/>
          </p15:clr>
        </p15:guide>
        <p15:guide id="10" pos="4966">
          <p15:clr>
            <a:srgbClr val="FF96FF"/>
          </p15:clr>
        </p15:guide>
        <p15:guide id="11" pos="5102">
          <p15:clr>
            <a:srgbClr val="FF96FF"/>
          </p15:clr>
        </p15:guide>
        <p15:guide id="12" pos="6161">
          <p15:clr>
            <a:srgbClr val="FF96FF"/>
          </p15:clr>
        </p15:guide>
        <p15:guide id="13" pos="6297">
          <p15:clr>
            <a:srgbClr val="FF96FF"/>
          </p15:clr>
        </p15:guide>
        <p15:guide id="14" pos="7355">
          <p15:clr>
            <a:srgbClr val="FF96FF"/>
          </p15:clr>
        </p15:guide>
      </p15:sldGuideLst>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E7E3DC95-7296-FE9E-388F-E7D9E006FB30}"/>
              </a:ext>
            </a:extLst>
          </p:cNvPr>
          <p:cNvSpPr>
            <a:spLocks noGrp="1"/>
          </p:cNvSpPr>
          <p:nvPr>
            <p:ph type="title"/>
          </p:nvPr>
        </p:nvSpPr>
        <p:spPr>
          <a:xfrm>
            <a:off x="3048" y="-1"/>
            <a:ext cx="12188952" cy="1089026"/>
          </a:xfrm>
          <a:prstGeom prst="rect">
            <a:avLst/>
          </a:prstGeom>
        </p:spPr>
        <p:txBody>
          <a:bodyPr lIns="503998" tIns="0" rIns="503998" bIns="0"/>
          <a:lstStyle>
            <a:lvl1pPr algn="l">
              <a:defRPr sz="3200">
                <a:solidFill>
                  <a:schemeClr val="tx1"/>
                </a:solidFill>
              </a:defRPr>
            </a:lvl1pPr>
          </a:lstStyle>
          <a:p>
            <a:endParaRPr lang="en-US"/>
          </a:p>
        </p:txBody>
      </p:sp>
      <p:sp>
        <p:nvSpPr>
          <p:cNvPr id="2" name="Content Placeholder 4">
            <a:extLst>
              <a:ext uri="{FF2B5EF4-FFF2-40B4-BE49-F238E27FC236}">
                <a16:creationId xmlns:a16="http://schemas.microsoft.com/office/drawing/2014/main" id="{7E2A3197-1947-D77B-949C-779DA38A6720}"/>
              </a:ext>
            </a:extLst>
          </p:cNvPr>
          <p:cNvSpPr>
            <a:spLocks noGrp="1"/>
          </p:cNvSpPr>
          <p:nvPr>
            <p:ph sz="quarter" idx="12"/>
            <p:custDataLst>
              <p:tags r:id="rId1"/>
            </p:custDataLst>
          </p:nvPr>
        </p:nvSpPr>
        <p:spPr>
          <a:xfrm>
            <a:off x="515938" y="1449387"/>
            <a:ext cx="3550574" cy="4916457"/>
          </a:xfrm>
        </p:spPr>
        <p:txBody>
          <a:bodyPr/>
          <a:lstStyle>
            <a:lvl1pPr marL="0" indent="0">
              <a:buNone/>
              <a:defRPr/>
            </a:lvl1pPr>
          </a:lstStyle>
          <a:p>
            <a:pPr marL="227013" marR="0" lvl="0" indent="-227013" algn="l" defTabSz="914377" rtl="0" eaLnBrk="1" fontAlgn="auto" latinLnBrk="0" hangingPunct="1">
              <a:lnSpc>
                <a:spcPct val="90000"/>
              </a:lnSpc>
              <a:spcBef>
                <a:spcPts val="0"/>
              </a:spcBef>
              <a:spcAft>
                <a:spcPts val="600"/>
              </a:spcAft>
              <a:buClr>
                <a:schemeClr val="tx1"/>
              </a:buClr>
              <a:buSzTx/>
              <a:buFont typeface="Arial" panose="020B0604020202020204" pitchFamily="34" charset="0"/>
              <a:buChar char="•"/>
              <a:tabLst/>
              <a:defRPr/>
            </a:pPr>
            <a:r>
              <a:rPr lang="en-US"/>
              <a:t>Click to edit Master text styles</a:t>
            </a:r>
            <a:endParaRPr lang="en-GB"/>
          </a:p>
        </p:txBody>
      </p:sp>
      <p:sp>
        <p:nvSpPr>
          <p:cNvPr id="3" name="Content Placeholder 5">
            <a:extLst>
              <a:ext uri="{FF2B5EF4-FFF2-40B4-BE49-F238E27FC236}">
                <a16:creationId xmlns:a16="http://schemas.microsoft.com/office/drawing/2014/main" id="{4A876738-4CFE-E1D1-F302-B23D09BE2E5E}"/>
              </a:ext>
            </a:extLst>
          </p:cNvPr>
          <p:cNvSpPr>
            <a:spLocks noGrp="1"/>
          </p:cNvSpPr>
          <p:nvPr>
            <p:ph sz="quarter" idx="13"/>
            <p:custDataLst>
              <p:tags r:id="rId2"/>
            </p:custDataLst>
          </p:nvPr>
        </p:nvSpPr>
        <p:spPr>
          <a:xfrm>
            <a:off x="4320113" y="1445291"/>
            <a:ext cx="3550574" cy="4916457"/>
          </a:xfrm>
        </p:spPr>
        <p:txBody>
          <a:bodyPr/>
          <a:lstStyle>
            <a:lvl1pPr marL="0" indent="0">
              <a:buNone/>
              <a:defRPr/>
            </a:lvl1pPr>
          </a:lstStyle>
          <a:p>
            <a:pPr marL="227013" marR="0" lvl="0" indent="-227013" algn="l" defTabSz="914377" rtl="0" eaLnBrk="1" fontAlgn="auto" latinLnBrk="0" hangingPunct="1">
              <a:lnSpc>
                <a:spcPct val="90000"/>
              </a:lnSpc>
              <a:spcBef>
                <a:spcPts val="0"/>
              </a:spcBef>
              <a:spcAft>
                <a:spcPts val="600"/>
              </a:spcAft>
              <a:buClr>
                <a:schemeClr val="tx1"/>
              </a:buClr>
              <a:buSzTx/>
              <a:buFont typeface="Arial" panose="020B0604020202020204" pitchFamily="34" charset="0"/>
              <a:buChar char="•"/>
              <a:tabLst/>
              <a:defRPr/>
            </a:pPr>
            <a:r>
              <a:rPr lang="en-US"/>
              <a:t>Click to edit Master text styles</a:t>
            </a:r>
          </a:p>
        </p:txBody>
      </p:sp>
      <p:sp>
        <p:nvSpPr>
          <p:cNvPr id="5" name="Content Placeholder 9">
            <a:extLst>
              <a:ext uri="{FF2B5EF4-FFF2-40B4-BE49-F238E27FC236}">
                <a16:creationId xmlns:a16="http://schemas.microsoft.com/office/drawing/2014/main" id="{F85685B7-9011-6684-609C-64092A6B7D9F}"/>
              </a:ext>
            </a:extLst>
          </p:cNvPr>
          <p:cNvSpPr>
            <a:spLocks noGrp="1"/>
          </p:cNvSpPr>
          <p:nvPr>
            <p:ph sz="quarter" idx="14"/>
            <p:custDataLst>
              <p:tags r:id="rId3"/>
            </p:custDataLst>
          </p:nvPr>
        </p:nvSpPr>
        <p:spPr>
          <a:xfrm>
            <a:off x="8125490" y="1445291"/>
            <a:ext cx="3550574" cy="4916457"/>
          </a:xfrm>
        </p:spPr>
        <p:txBody>
          <a:bodyPr/>
          <a:lstStyle>
            <a:lvl1pPr marL="0" indent="0">
              <a:buNone/>
              <a:defRPr/>
            </a:lvl1pPr>
          </a:lstStyle>
          <a:p>
            <a:pPr marL="227013" marR="0" lvl="0" indent="-227013" algn="l" defTabSz="914377" rtl="0" eaLnBrk="1" fontAlgn="auto" latinLnBrk="0" hangingPunct="1">
              <a:lnSpc>
                <a:spcPct val="90000"/>
              </a:lnSpc>
              <a:spcBef>
                <a:spcPts val="0"/>
              </a:spcBef>
              <a:spcAft>
                <a:spcPts val="600"/>
              </a:spcAft>
              <a:buClr>
                <a:schemeClr val="tx1"/>
              </a:buClr>
              <a:buSzTx/>
              <a:buFont typeface="Arial" panose="020B0604020202020204" pitchFamily="34" charset="0"/>
              <a:buChar char="•"/>
              <a:tabLst/>
              <a:defRPr/>
            </a:pPr>
            <a:r>
              <a:rPr lang="en-US"/>
              <a:t>Click to edit Master text styles</a:t>
            </a:r>
          </a:p>
          <a:p>
            <a:endParaRPr lang="en-GB"/>
          </a:p>
        </p:txBody>
      </p:sp>
      <p:sp>
        <p:nvSpPr>
          <p:cNvPr id="4" name="Rectangle 3">
            <a:extLst>
              <a:ext uri="{FF2B5EF4-FFF2-40B4-BE49-F238E27FC236}">
                <a16:creationId xmlns:a16="http://schemas.microsoft.com/office/drawing/2014/main" id="{590D9CC8-2C58-A7C2-C5E1-1A50DE5F3E5D}"/>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A8F094A4-527C-0041-4100-4AEBBEDE022B}"/>
              </a:ext>
            </a:extLst>
          </p:cNvPr>
          <p:cNvCxnSpPr>
            <a:cxnSpLocks/>
          </p:cNvCxnSpPr>
          <p:nvPr userDrawn="1"/>
        </p:nvCxnSpPr>
        <p:spPr>
          <a:xfrm>
            <a:off x="4179206" y="1443674"/>
            <a:ext cx="0" cy="4918075"/>
          </a:xfrm>
          <a:prstGeom prst="line">
            <a:avLst/>
          </a:prstGeom>
          <a:noFill/>
          <a:ln w="9525" cap="flat" cmpd="sng" algn="ctr">
            <a:solidFill>
              <a:schemeClr val="bg1">
                <a:lumMod val="75000"/>
              </a:schemeClr>
            </a:solidFill>
            <a:prstDash val="solid"/>
            <a:miter lim="800000"/>
          </a:ln>
          <a:effectLst/>
        </p:spPr>
      </p:cxnSp>
      <p:cxnSp>
        <p:nvCxnSpPr>
          <p:cNvPr id="8" name="Straight Connector 7">
            <a:extLst>
              <a:ext uri="{FF2B5EF4-FFF2-40B4-BE49-F238E27FC236}">
                <a16:creationId xmlns:a16="http://schemas.microsoft.com/office/drawing/2014/main" id="{BA5B332B-776A-2D31-C004-C1EA7CA7A95D}"/>
              </a:ext>
            </a:extLst>
          </p:cNvPr>
          <p:cNvCxnSpPr>
            <a:cxnSpLocks/>
          </p:cNvCxnSpPr>
          <p:nvPr userDrawn="1"/>
        </p:nvCxnSpPr>
        <p:spPr>
          <a:xfrm>
            <a:off x="7997349" y="1443674"/>
            <a:ext cx="0" cy="4918075"/>
          </a:xfrm>
          <a:prstGeom prst="line">
            <a:avLst/>
          </a:prstGeom>
          <a:noFill/>
          <a:ln w="9525" cap="flat" cmpd="sng" algn="ctr">
            <a:solidFill>
              <a:schemeClr val="bg1">
                <a:lumMod val="75000"/>
              </a:schemeClr>
            </a:solidFill>
            <a:prstDash val="solid"/>
            <a:miter lim="800000"/>
          </a:ln>
          <a:effectLst/>
        </p:spPr>
      </p:cxnSp>
    </p:spTree>
    <p:extLst>
      <p:ext uri="{BB962C8B-B14F-4D97-AF65-F5344CB8AC3E}">
        <p14:creationId xmlns:p14="http://schemas.microsoft.com/office/powerpoint/2010/main" val="3189185883"/>
      </p:ext>
    </p:extLst>
  </p:cSld>
  <p:clrMapOvr>
    <a:masterClrMapping/>
  </p:clrMapOvr>
  <p:extLst>
    <p:ext uri="{DCECCB84-F9BA-43D5-87BE-67443E8EF086}">
      <p15:sldGuideLst xmlns:p15="http://schemas.microsoft.com/office/powerpoint/2012/main">
        <p15:guide id="1" orient="horz" pos="913">
          <p15:clr>
            <a:srgbClr val="FF96FF"/>
          </p15:clr>
        </p15:guide>
        <p15:guide id="2" orient="horz" pos="4007">
          <p15:clr>
            <a:srgbClr val="FF96FF"/>
          </p15:clr>
        </p15:guide>
        <p15:guide id="3" pos="324">
          <p15:clr>
            <a:srgbClr val="FF96FF"/>
          </p15:clr>
        </p15:guide>
        <p15:guide id="4" pos="2577">
          <p15:clr>
            <a:srgbClr val="FF96FF"/>
          </p15:clr>
        </p15:guide>
        <p15:guide id="5" pos="2713">
          <p15:clr>
            <a:srgbClr val="FF96FF"/>
          </p15:clr>
        </p15:guide>
        <p15:guide id="6" pos="4966">
          <p15:clr>
            <a:srgbClr val="FF96FF"/>
          </p15:clr>
        </p15:guide>
        <p15:guide id="7" pos="5102">
          <p15:clr>
            <a:srgbClr val="FF96FF"/>
          </p15:clr>
        </p15:guide>
        <p15:guide id="8" pos="7355">
          <p15:clr>
            <a:srgbClr val="FF96FF"/>
          </p15:clr>
        </p15:guide>
      </p15:sldGuideLst>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Title and Logo">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E7E3DC95-7296-FE9E-388F-E7D9E006FB30}"/>
              </a:ext>
            </a:extLst>
          </p:cNvPr>
          <p:cNvSpPr>
            <a:spLocks noGrp="1"/>
          </p:cNvSpPr>
          <p:nvPr>
            <p:ph type="title"/>
          </p:nvPr>
        </p:nvSpPr>
        <p:spPr>
          <a:xfrm>
            <a:off x="3048" y="-1"/>
            <a:ext cx="12188952" cy="1089026"/>
          </a:xfrm>
          <a:prstGeom prst="rect">
            <a:avLst/>
          </a:prstGeom>
        </p:spPr>
        <p:txBody>
          <a:bodyPr lIns="503998" tIns="0" rIns="503998" bIns="0"/>
          <a:lstStyle>
            <a:lvl1pPr algn="l">
              <a:defRPr sz="3200">
                <a:solidFill>
                  <a:schemeClr val="tx1"/>
                </a:solidFill>
              </a:defRPr>
            </a:lvl1pPr>
          </a:lstStyle>
          <a:p>
            <a:endParaRPr lang="en-US"/>
          </a:p>
        </p:txBody>
      </p:sp>
      <p:sp>
        <p:nvSpPr>
          <p:cNvPr id="4" name="Rectangle 3">
            <a:extLst>
              <a:ext uri="{FF2B5EF4-FFF2-40B4-BE49-F238E27FC236}">
                <a16:creationId xmlns:a16="http://schemas.microsoft.com/office/drawing/2014/main" id="{590D9CC8-2C58-A7C2-C5E1-1A50DE5F3E5D}"/>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534502"/>
      </p:ext>
    </p:extLst>
  </p:cSld>
  <p:clrMapOvr>
    <a:masterClrMapping/>
  </p:clrMapOvr>
  <p:extLst>
    <p:ext uri="{DCECCB84-F9BA-43D5-87BE-67443E8EF086}">
      <p15:sldGuideLst xmlns:p15="http://schemas.microsoft.com/office/powerpoint/2012/main">
        <p15:guide id="1" orient="horz" pos="687">
          <p15:clr>
            <a:srgbClr val="FF96FF"/>
          </p15:clr>
        </p15:guide>
        <p15:guide id="2" orient="horz" pos="4007">
          <p15:clr>
            <a:srgbClr val="FF96FF"/>
          </p15:clr>
        </p15:guide>
        <p15:guide id="3" pos="324">
          <p15:clr>
            <a:srgbClr val="FF96FF"/>
          </p15:clr>
        </p15:guide>
        <p15:guide id="4" pos="1382">
          <p15:clr>
            <a:srgbClr val="FF96FF"/>
          </p15:clr>
        </p15:guide>
        <p15:guide id="5" pos="1518">
          <p15:clr>
            <a:srgbClr val="FF96FF"/>
          </p15:clr>
        </p15:guide>
        <p15:guide id="6" pos="2577">
          <p15:clr>
            <a:srgbClr val="FF96FF"/>
          </p15:clr>
        </p15:guide>
        <p15:guide id="7" pos="2713">
          <p15:clr>
            <a:srgbClr val="FF96FF"/>
          </p15:clr>
        </p15:guide>
        <p15:guide id="8" pos="3771">
          <p15:clr>
            <a:srgbClr val="FF96FF"/>
          </p15:clr>
        </p15:guide>
        <p15:guide id="9" pos="3908">
          <p15:clr>
            <a:srgbClr val="FF96FF"/>
          </p15:clr>
        </p15:guide>
        <p15:guide id="10" pos="4966">
          <p15:clr>
            <a:srgbClr val="FF96FF"/>
          </p15:clr>
        </p15:guide>
        <p15:guide id="11" pos="5102">
          <p15:clr>
            <a:srgbClr val="FF96FF"/>
          </p15:clr>
        </p15:guide>
        <p15:guide id="12" pos="6161">
          <p15:clr>
            <a:srgbClr val="FF96FF"/>
          </p15:clr>
        </p15:guide>
        <p15:guide id="13" pos="6297">
          <p15:clr>
            <a:srgbClr val="FF96FF"/>
          </p15:clr>
        </p15:guide>
        <p15:guide id="14" pos="7355">
          <p15:clr>
            <a:srgbClr val="FF96FF"/>
          </p15:clr>
        </p15:guide>
      </p15:sldGuideLst>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Blank with Logo and Grad Bar- No titl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90D9CC8-2C58-A7C2-C5E1-1A50DE5F3E5D}"/>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4B5A147A-5112-7E4B-1C79-31A21A705AFB}"/>
              </a:ext>
            </a:extLst>
          </p:cNvPr>
          <p:cNvSpPr/>
          <p:nvPr userDrawn="1"/>
        </p:nvSpPr>
        <p:spPr>
          <a:xfrm>
            <a:off x="-1200" y="-1"/>
            <a:ext cx="12193200" cy="122388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34919825"/>
      </p:ext>
    </p:extLst>
  </p:cSld>
  <p:clrMapOvr>
    <a:masterClrMapping/>
  </p:clrMapOvr>
  <p:extLst>
    <p:ext uri="{DCECCB84-F9BA-43D5-87BE-67443E8EF086}">
      <p15:sldGuideLst xmlns:p15="http://schemas.microsoft.com/office/powerpoint/2012/main">
        <p15:guide id="1" orient="horz" pos="687">
          <p15:clr>
            <a:srgbClr val="FF96FF"/>
          </p15:clr>
        </p15:guide>
        <p15:guide id="2" orient="horz" pos="4007">
          <p15:clr>
            <a:srgbClr val="FF96FF"/>
          </p15:clr>
        </p15:guide>
        <p15:guide id="3" pos="324">
          <p15:clr>
            <a:srgbClr val="FF96FF"/>
          </p15:clr>
        </p15:guide>
        <p15:guide id="4" pos="1382">
          <p15:clr>
            <a:srgbClr val="FF96FF"/>
          </p15:clr>
        </p15:guide>
        <p15:guide id="5" pos="1518">
          <p15:clr>
            <a:srgbClr val="FF96FF"/>
          </p15:clr>
        </p15:guide>
        <p15:guide id="6" pos="2577">
          <p15:clr>
            <a:srgbClr val="FF96FF"/>
          </p15:clr>
        </p15:guide>
        <p15:guide id="7" pos="2713">
          <p15:clr>
            <a:srgbClr val="FF96FF"/>
          </p15:clr>
        </p15:guide>
        <p15:guide id="8" pos="3771">
          <p15:clr>
            <a:srgbClr val="FF96FF"/>
          </p15:clr>
        </p15:guide>
        <p15:guide id="9" pos="3908">
          <p15:clr>
            <a:srgbClr val="FF96FF"/>
          </p15:clr>
        </p15:guide>
        <p15:guide id="10" pos="4966">
          <p15:clr>
            <a:srgbClr val="FF96FF"/>
          </p15:clr>
        </p15:guide>
        <p15:guide id="11" pos="5102">
          <p15:clr>
            <a:srgbClr val="FF96FF"/>
          </p15:clr>
        </p15:guide>
        <p15:guide id="12" pos="6161">
          <p15:clr>
            <a:srgbClr val="FF96FF"/>
          </p15:clr>
        </p15:guide>
        <p15:guide id="13" pos="6297">
          <p15:clr>
            <a:srgbClr val="FF96FF"/>
          </p15:clr>
        </p15:guide>
        <p15:guide id="14" pos="7355">
          <p15:clr>
            <a:srgbClr val="FF96FF"/>
          </p15:clr>
        </p15:guide>
      </p15:sldGuideLst>
    </p:ext>
  </p:extLst>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userDrawn="1">
  <p:cSld name="Blank with Grad Bar">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62F5C34-0A15-8A76-EE4A-94A3C51952AF}"/>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71254185"/>
      </p:ext>
    </p:extLst>
  </p:cSld>
  <p:clrMapOvr>
    <a:masterClrMapping/>
  </p:clrMapOvr>
  <p:extLst>
    <p:ext uri="{DCECCB84-F9BA-43D5-87BE-67443E8EF086}">
      <p15:sldGuideLst xmlns:p15="http://schemas.microsoft.com/office/powerpoint/2012/main">
        <p15:guide id="1" orient="horz" pos="687">
          <p15:clr>
            <a:srgbClr val="FF96FF"/>
          </p15:clr>
        </p15:guide>
        <p15:guide id="2" orient="horz" pos="4007">
          <p15:clr>
            <a:srgbClr val="FF96FF"/>
          </p15:clr>
        </p15:guide>
        <p15:guide id="3" pos="324">
          <p15:clr>
            <a:srgbClr val="FF96FF"/>
          </p15:clr>
        </p15:guide>
        <p15:guide id="4" pos="1382">
          <p15:clr>
            <a:srgbClr val="FF96FF"/>
          </p15:clr>
        </p15:guide>
        <p15:guide id="5" pos="1518">
          <p15:clr>
            <a:srgbClr val="FF96FF"/>
          </p15:clr>
        </p15:guide>
        <p15:guide id="6" pos="2577">
          <p15:clr>
            <a:srgbClr val="FF96FF"/>
          </p15:clr>
        </p15:guide>
        <p15:guide id="7" pos="2713">
          <p15:clr>
            <a:srgbClr val="FF96FF"/>
          </p15:clr>
        </p15:guide>
        <p15:guide id="8" pos="3771">
          <p15:clr>
            <a:srgbClr val="FF96FF"/>
          </p15:clr>
        </p15:guide>
        <p15:guide id="9" pos="3908">
          <p15:clr>
            <a:srgbClr val="FF96FF"/>
          </p15:clr>
        </p15:guide>
        <p15:guide id="10" pos="4966">
          <p15:clr>
            <a:srgbClr val="FF96FF"/>
          </p15:clr>
        </p15:guide>
        <p15:guide id="11" pos="5102">
          <p15:clr>
            <a:srgbClr val="FF96FF"/>
          </p15:clr>
        </p15:guide>
        <p15:guide id="12" pos="6161">
          <p15:clr>
            <a:srgbClr val="FF96FF"/>
          </p15:clr>
        </p15:guide>
        <p15:guide id="13" pos="6297">
          <p15:clr>
            <a:srgbClr val="FF96FF"/>
          </p15:clr>
        </p15:guide>
        <p15:guide id="14" pos="7355">
          <p15:clr>
            <a:srgbClr val="FF96FF"/>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7" name="Content Placeholder 5">
            <a:extLst>
              <a:ext uri="{FF2B5EF4-FFF2-40B4-BE49-F238E27FC236}">
                <a16:creationId xmlns:a16="http://schemas.microsoft.com/office/drawing/2014/main" id="{B31032D0-C1D1-A648-8F30-FA1C50787304}"/>
              </a:ext>
            </a:extLst>
          </p:cNvPr>
          <p:cNvSpPr txBox="1">
            <a:spLocks/>
          </p:cNvSpPr>
          <p:nvPr userDrawn="1"/>
        </p:nvSpPr>
        <p:spPr>
          <a:xfrm>
            <a:off x="8521785" y="2588085"/>
            <a:ext cx="3200400" cy="292608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50" indent="-285750" fontAlgn="b">
              <a:lnSpc>
                <a:spcPct val="120000"/>
              </a:lnSpc>
              <a:spcBef>
                <a:spcPts val="0"/>
              </a:spcBef>
              <a:buFont typeface="Wingdings" pitchFamily="2" charset="2"/>
              <a:buChar char="§"/>
            </a:pPr>
            <a:r>
              <a:rPr lang="en-US" sz="1800">
                <a:solidFill>
                  <a:srgbClr val="1A4387"/>
                </a:solidFill>
                <a:latin typeface="Arial" panose="020B0604020202020204" pitchFamily="34" charset="0"/>
                <a:cs typeface="Arial" panose="020B0604020202020204" pitchFamily="34" charset="0"/>
              </a:rPr>
              <a:t>Second Level</a:t>
            </a:r>
          </a:p>
          <a:p>
            <a:pPr marL="971550" lvl="2" indent="-285750" fontAlgn="b">
              <a:lnSpc>
                <a:spcPct val="120000"/>
              </a:lnSpc>
              <a:spcBef>
                <a:spcPts val="0"/>
              </a:spcBef>
              <a:buFont typeface="Wingdings" pitchFamily="2" charset="2"/>
              <a:buChar char="§"/>
              <a:defRPr/>
            </a:pPr>
            <a:r>
              <a:rPr lang="en-US" sz="1400">
                <a:solidFill>
                  <a:srgbClr val="1A4387"/>
                </a:solidFill>
                <a:latin typeface="Arial" panose="020B0604020202020204" pitchFamily="34" charset="0"/>
                <a:cs typeface="Arial" panose="020B0604020202020204" pitchFamily="34" charset="0"/>
              </a:rPr>
              <a:t>Third Level</a:t>
            </a:r>
          </a:p>
          <a:p>
            <a:pPr marL="971550" lvl="2" indent="-285750" fontAlgn="b">
              <a:lnSpc>
                <a:spcPct val="120000"/>
              </a:lnSpc>
              <a:spcBef>
                <a:spcPts val="0"/>
              </a:spcBef>
              <a:buFont typeface="Wingdings" pitchFamily="2" charset="2"/>
              <a:buChar char="§"/>
              <a:defRPr/>
            </a:pPr>
            <a:r>
              <a:rPr lang="en-US" sz="1400">
                <a:solidFill>
                  <a:srgbClr val="1A4387"/>
                </a:solidFill>
                <a:latin typeface="Arial" panose="020B0604020202020204" pitchFamily="34" charset="0"/>
                <a:cs typeface="Arial" panose="020B0604020202020204" pitchFamily="34" charset="0"/>
              </a:rPr>
              <a:t>Third Level</a:t>
            </a:r>
          </a:p>
          <a:p>
            <a:pPr marL="57150" indent="-285750" fontAlgn="b">
              <a:lnSpc>
                <a:spcPct val="120000"/>
              </a:lnSpc>
              <a:spcBef>
                <a:spcPts val="0"/>
              </a:spcBef>
              <a:buFont typeface="Wingdings" pitchFamily="2" charset="2"/>
              <a:buChar char="§"/>
              <a:defRPr/>
            </a:pPr>
            <a:r>
              <a:rPr lang="en-US" sz="1800">
                <a:solidFill>
                  <a:srgbClr val="1A4387"/>
                </a:solidFill>
                <a:latin typeface="Arial" panose="020B0604020202020204" pitchFamily="34" charset="0"/>
                <a:cs typeface="Arial" panose="020B0604020202020204" pitchFamily="34" charset="0"/>
              </a:rPr>
              <a:t>Second Level</a:t>
            </a:r>
          </a:p>
          <a:p>
            <a:pPr marL="971550" lvl="2" indent="-285750" fontAlgn="b">
              <a:lnSpc>
                <a:spcPct val="120000"/>
              </a:lnSpc>
              <a:spcBef>
                <a:spcPts val="0"/>
              </a:spcBef>
              <a:buFont typeface="Wingdings" pitchFamily="2" charset="2"/>
              <a:buChar char="§"/>
              <a:defRPr/>
            </a:pPr>
            <a:r>
              <a:rPr lang="en-US" sz="1400">
                <a:solidFill>
                  <a:srgbClr val="1A4387"/>
                </a:solidFill>
                <a:latin typeface="Arial" panose="020B0604020202020204" pitchFamily="34" charset="0"/>
                <a:cs typeface="Arial" panose="020B0604020202020204" pitchFamily="34" charset="0"/>
              </a:rPr>
              <a:t>Third Level</a:t>
            </a:r>
          </a:p>
          <a:p>
            <a:pPr marL="971550" lvl="2" indent="-285750" fontAlgn="b">
              <a:lnSpc>
                <a:spcPct val="120000"/>
              </a:lnSpc>
              <a:spcBef>
                <a:spcPts val="0"/>
              </a:spcBef>
              <a:buFont typeface="Wingdings" pitchFamily="2" charset="2"/>
              <a:buChar char="§"/>
              <a:defRPr/>
            </a:pPr>
            <a:r>
              <a:rPr lang="en-US" sz="1400">
                <a:solidFill>
                  <a:srgbClr val="1A4387"/>
                </a:solidFill>
                <a:latin typeface="Arial" panose="020B0604020202020204" pitchFamily="34" charset="0"/>
                <a:cs typeface="Arial" panose="020B0604020202020204" pitchFamily="34" charset="0"/>
              </a:rPr>
              <a:t>Third Level</a:t>
            </a:r>
          </a:p>
          <a:p>
            <a:pPr marL="971550" lvl="2" indent="-285750" fontAlgn="b">
              <a:lnSpc>
                <a:spcPct val="120000"/>
              </a:lnSpc>
              <a:spcBef>
                <a:spcPts val="0"/>
              </a:spcBef>
              <a:buFont typeface="Wingdings" pitchFamily="2" charset="2"/>
              <a:buChar char="§"/>
              <a:defRPr/>
            </a:pPr>
            <a:r>
              <a:rPr lang="en-US" sz="1400">
                <a:solidFill>
                  <a:srgbClr val="1A4387"/>
                </a:solidFill>
                <a:latin typeface="Arial" panose="020B0604020202020204" pitchFamily="34" charset="0"/>
                <a:cs typeface="Arial" panose="020B0604020202020204" pitchFamily="34" charset="0"/>
              </a:rPr>
              <a:t>Third Level</a:t>
            </a:r>
          </a:p>
        </p:txBody>
      </p:sp>
      <p:sp>
        <p:nvSpPr>
          <p:cNvPr id="8" name="Rectangle 7">
            <a:extLst>
              <a:ext uri="{FF2B5EF4-FFF2-40B4-BE49-F238E27FC236}">
                <a16:creationId xmlns:a16="http://schemas.microsoft.com/office/drawing/2014/main" id="{8A8F89F0-BCA2-FC4B-85B1-4788E78263DF}"/>
              </a:ext>
            </a:extLst>
          </p:cNvPr>
          <p:cNvSpPr/>
          <p:nvPr userDrawn="1"/>
        </p:nvSpPr>
        <p:spPr>
          <a:xfrm>
            <a:off x="1" y="6035040"/>
            <a:ext cx="12191999" cy="822960"/>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0" name="Picture 9">
            <a:extLst>
              <a:ext uri="{FF2B5EF4-FFF2-40B4-BE49-F238E27FC236}">
                <a16:creationId xmlns:a16="http://schemas.microsoft.com/office/drawing/2014/main" id="{48828677-7BBD-E24B-991A-1B1A38CEBCEF}"/>
              </a:ext>
            </a:extLst>
          </p:cNvPr>
          <p:cNvPicPr>
            <a:picLocks noChangeAspect="1"/>
          </p:cNvPicPr>
          <p:nvPr userDrawn="1"/>
        </p:nvPicPr>
        <p:blipFill>
          <a:blip r:embed="rId2"/>
          <a:stretch>
            <a:fillRect/>
          </a:stretch>
        </p:blipFill>
        <p:spPr>
          <a:xfrm>
            <a:off x="469813" y="6224774"/>
            <a:ext cx="1752600" cy="457200"/>
          </a:xfrm>
          <a:prstGeom prst="rect">
            <a:avLst/>
          </a:prstGeom>
        </p:spPr>
      </p:pic>
      <p:sp>
        <p:nvSpPr>
          <p:cNvPr id="11" name="Title 2">
            <a:extLst>
              <a:ext uri="{FF2B5EF4-FFF2-40B4-BE49-F238E27FC236}">
                <a16:creationId xmlns:a16="http://schemas.microsoft.com/office/drawing/2014/main" id="{9DC5AB42-E1FE-3F40-8AAD-098F018B5D5E}"/>
              </a:ext>
            </a:extLst>
          </p:cNvPr>
          <p:cNvSpPr txBox="1">
            <a:spLocks/>
          </p:cNvSpPr>
          <p:nvPr userDrawn="1"/>
        </p:nvSpPr>
        <p:spPr>
          <a:xfrm>
            <a:off x="469813" y="659551"/>
            <a:ext cx="11487409" cy="822960"/>
          </a:xfrm>
          <a:prstGeom prst="rect">
            <a:avLst/>
          </a:prstGeom>
        </p:spPr>
        <p:txBody>
          <a:bodyPr vert="horz" lIns="91440" tIns="45720" rIns="91440" bIns="45720" rtlCol="0" anchor="t">
            <a:noAutofit/>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pPr>
              <a:lnSpc>
                <a:spcPct val="100000"/>
              </a:lnSpc>
              <a:defRPr/>
            </a:pPr>
            <a:r>
              <a:rPr lang="en-US" sz="4400" b="1" cap="none">
                <a:solidFill>
                  <a:srgbClr val="75B7E6"/>
                </a:solidFill>
                <a:latin typeface="Arial" panose="020B0604020202020204" pitchFamily="34" charset="0"/>
                <a:cs typeface="Arial" panose="020B0604020202020204" pitchFamily="34" charset="0"/>
              </a:rPr>
              <a:t>Click To </a:t>
            </a:r>
            <a:r>
              <a:rPr lang="en-US" sz="4400" b="1" cap="none">
                <a:solidFill>
                  <a:srgbClr val="1A4387"/>
                </a:solidFill>
                <a:latin typeface="Arial" panose="020B0604020202020204" pitchFamily="34" charset="0"/>
                <a:cs typeface="Arial" panose="020B0604020202020204" pitchFamily="34" charset="0"/>
              </a:rPr>
              <a:t>Add Title </a:t>
            </a:r>
            <a:endParaRPr kumimoji="0" lang="en-US" sz="4400" b="1" i="0" u="none" strike="noStrike" kern="1200" cap="none" spc="0" normalizeH="0" baseline="0" noProof="0">
              <a:ln>
                <a:noFill/>
              </a:ln>
              <a:solidFill>
                <a:srgbClr val="75B7E6"/>
              </a:solidFill>
              <a:effectLst/>
              <a:uLnTx/>
              <a:uFillTx/>
              <a:latin typeface="Arial" panose="020B0604020202020204" pitchFamily="34" charset="0"/>
              <a:cs typeface="Arial" panose="020B0604020202020204" pitchFamily="34" charset="0"/>
            </a:endParaRPr>
          </a:p>
        </p:txBody>
      </p:sp>
      <p:cxnSp>
        <p:nvCxnSpPr>
          <p:cNvPr id="15" name="Straight Connector 14">
            <a:extLst>
              <a:ext uri="{FF2B5EF4-FFF2-40B4-BE49-F238E27FC236}">
                <a16:creationId xmlns:a16="http://schemas.microsoft.com/office/drawing/2014/main" id="{806053EC-94F6-BC46-88EA-CD746453C257}"/>
              </a:ext>
            </a:extLst>
          </p:cNvPr>
          <p:cNvCxnSpPr>
            <a:cxnSpLocks/>
          </p:cNvCxnSpPr>
          <p:nvPr userDrawn="1"/>
        </p:nvCxnSpPr>
        <p:spPr>
          <a:xfrm>
            <a:off x="7696199" y="2588084"/>
            <a:ext cx="0" cy="2308303"/>
          </a:xfrm>
          <a:prstGeom prst="line">
            <a:avLst/>
          </a:prstGeom>
          <a:ln w="19050">
            <a:solidFill>
              <a:srgbClr val="938DC4"/>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8F695C3-40C9-5648-B802-E345F2E4D22E}"/>
              </a:ext>
            </a:extLst>
          </p:cNvPr>
          <p:cNvSpPr txBox="1"/>
          <p:nvPr userDrawn="1"/>
        </p:nvSpPr>
        <p:spPr>
          <a:xfrm>
            <a:off x="503266" y="1359427"/>
            <a:ext cx="8249511" cy="338554"/>
          </a:xfrm>
          <a:prstGeom prst="rect">
            <a:avLst/>
          </a:prstGeom>
          <a:noFill/>
        </p:spPr>
        <p:txBody>
          <a:bodyPr wrap="square">
            <a:spAutoFit/>
          </a:bodyPr>
          <a:lstStyle/>
          <a:p>
            <a:r>
              <a:rPr lang="en-US" sz="1600" b="0" i="0" u="none" strike="noStrike">
                <a:solidFill>
                  <a:srgbClr val="1A4387"/>
                </a:solidFill>
                <a:effectLst/>
                <a:latin typeface="Calibri" panose="020F0502020204030204" pitchFamily="34" charset="0"/>
              </a:rPr>
              <a:t>Click to Add Subtitle</a:t>
            </a:r>
          </a:p>
        </p:txBody>
      </p:sp>
      <p:sp>
        <p:nvSpPr>
          <p:cNvPr id="17" name="Text Placeholder 3">
            <a:extLst>
              <a:ext uri="{FF2B5EF4-FFF2-40B4-BE49-F238E27FC236}">
                <a16:creationId xmlns:a16="http://schemas.microsoft.com/office/drawing/2014/main" id="{639C7D00-C5F8-CC44-B1A6-5EE161C72385}"/>
              </a:ext>
            </a:extLst>
          </p:cNvPr>
          <p:cNvSpPr txBox="1">
            <a:spLocks/>
          </p:cNvSpPr>
          <p:nvPr userDrawn="1"/>
        </p:nvSpPr>
        <p:spPr>
          <a:xfrm>
            <a:off x="469815" y="2090968"/>
            <a:ext cx="2834640" cy="457200"/>
          </a:xfrm>
          <a:prstGeom prst="rect">
            <a:avLst/>
          </a:prstGeom>
        </p:spPr>
        <p:txBody>
          <a:bodyPr vert="horz" lIns="91440" tIns="45720" rIns="91440" bIns="45720" rtlCol="0" anchor="b">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a:solidFill>
                  <a:srgbClr val="1A4387"/>
                </a:solidFill>
                <a:latin typeface="Arial" panose="020B0604020202020204" pitchFamily="34" charset="0"/>
                <a:cs typeface="Arial" panose="020B0604020202020204" pitchFamily="34" charset="0"/>
              </a:rPr>
              <a:t>Click to Add</a:t>
            </a:r>
          </a:p>
        </p:txBody>
      </p:sp>
      <p:sp>
        <p:nvSpPr>
          <p:cNvPr id="18" name="Content Placeholder 2">
            <a:extLst>
              <a:ext uri="{FF2B5EF4-FFF2-40B4-BE49-F238E27FC236}">
                <a16:creationId xmlns:a16="http://schemas.microsoft.com/office/drawing/2014/main" id="{AC29E822-5135-CD40-85D4-9E9333E33703}"/>
              </a:ext>
            </a:extLst>
          </p:cNvPr>
          <p:cNvSpPr txBox="1">
            <a:spLocks/>
          </p:cNvSpPr>
          <p:nvPr userDrawn="1"/>
        </p:nvSpPr>
        <p:spPr>
          <a:xfrm>
            <a:off x="469813" y="2588085"/>
            <a:ext cx="3200400" cy="2926080"/>
          </a:xfrm>
          <a:prstGeom prst="rect">
            <a:avLst/>
          </a:prstGeom>
          <a:ln>
            <a:no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indent="-228600" fontAlgn="b">
              <a:lnSpc>
                <a:spcPct val="120000"/>
              </a:lnSpc>
              <a:spcBef>
                <a:spcPts val="0"/>
              </a:spcBef>
              <a:buFont typeface="Wingdings" pitchFamily="2" charset="2"/>
              <a:buChar char="§"/>
            </a:pPr>
            <a:r>
              <a:rPr lang="en-US" sz="1800">
                <a:solidFill>
                  <a:srgbClr val="1A4387"/>
                </a:solidFill>
                <a:latin typeface="Arial" panose="020B0604020202020204" pitchFamily="34" charset="0"/>
                <a:cs typeface="Arial" panose="020B0604020202020204" pitchFamily="34" charset="0"/>
              </a:rPr>
              <a:t>Second Level</a:t>
            </a:r>
          </a:p>
          <a:p>
            <a:pPr marL="228600" indent="-228600" fontAlgn="b">
              <a:lnSpc>
                <a:spcPct val="120000"/>
              </a:lnSpc>
              <a:spcBef>
                <a:spcPts val="0"/>
              </a:spcBef>
              <a:buFont typeface="Wingdings" pitchFamily="2" charset="2"/>
              <a:buChar char="§"/>
            </a:pPr>
            <a:r>
              <a:rPr lang="en-US" sz="1800">
                <a:solidFill>
                  <a:srgbClr val="1A4387"/>
                </a:solidFill>
                <a:latin typeface="Arial" panose="020B0604020202020204" pitchFamily="34" charset="0"/>
                <a:cs typeface="Arial" panose="020B0604020202020204" pitchFamily="34" charset="0"/>
              </a:rPr>
              <a:t>Second Level</a:t>
            </a:r>
          </a:p>
          <a:p>
            <a:pPr marL="228600" marR="0" lvl="0" indent="-228600" algn="l" defTabSz="914400" rtl="0" eaLnBrk="1" fontAlgn="b" latinLnBrk="0" hangingPunct="1">
              <a:lnSpc>
                <a:spcPct val="120000"/>
              </a:lnSpc>
              <a:spcBef>
                <a:spcPts val="0"/>
              </a:spcBef>
              <a:spcAft>
                <a:spcPts val="0"/>
              </a:spcAft>
              <a:buClrTx/>
              <a:buSzTx/>
              <a:buFont typeface="Wingdings" pitchFamily="2" charset="2"/>
              <a:buChar char="§"/>
              <a:tabLst/>
              <a:defRPr/>
            </a:pPr>
            <a:r>
              <a:rPr lang="en-US" sz="1800">
                <a:solidFill>
                  <a:srgbClr val="1A4387"/>
                </a:solidFill>
                <a:latin typeface="Arial" panose="020B0604020202020204" pitchFamily="34" charset="0"/>
                <a:cs typeface="Arial" panose="020B0604020202020204" pitchFamily="34" charset="0"/>
              </a:rPr>
              <a:t>Second Level</a:t>
            </a:r>
          </a:p>
          <a:p>
            <a:pPr marL="228600" marR="0" lvl="0" indent="-228600" algn="l" defTabSz="914400" rtl="0" eaLnBrk="1" fontAlgn="b" latinLnBrk="0" hangingPunct="1">
              <a:lnSpc>
                <a:spcPct val="120000"/>
              </a:lnSpc>
              <a:spcBef>
                <a:spcPts val="0"/>
              </a:spcBef>
              <a:spcAft>
                <a:spcPts val="0"/>
              </a:spcAft>
              <a:buClrTx/>
              <a:buSzTx/>
              <a:buFont typeface="Wingdings" pitchFamily="2" charset="2"/>
              <a:buChar char="§"/>
              <a:tabLst/>
              <a:defRPr/>
            </a:pPr>
            <a:r>
              <a:rPr lang="en-US" sz="1800">
                <a:solidFill>
                  <a:srgbClr val="1A4387"/>
                </a:solidFill>
                <a:latin typeface="Arial" panose="020B0604020202020204" pitchFamily="34" charset="0"/>
                <a:cs typeface="Arial" panose="020B0604020202020204" pitchFamily="34" charset="0"/>
              </a:rPr>
              <a:t>Second Level</a:t>
            </a:r>
          </a:p>
          <a:p>
            <a:pPr marL="228600" marR="0" lvl="0" indent="-228600" algn="l" defTabSz="914400" rtl="0" eaLnBrk="1" fontAlgn="b" latinLnBrk="0" hangingPunct="1">
              <a:lnSpc>
                <a:spcPct val="120000"/>
              </a:lnSpc>
              <a:spcBef>
                <a:spcPts val="0"/>
              </a:spcBef>
              <a:spcAft>
                <a:spcPts val="0"/>
              </a:spcAft>
              <a:buClrTx/>
              <a:buSzTx/>
              <a:buFont typeface="Wingdings" pitchFamily="2" charset="2"/>
              <a:buChar char="§"/>
              <a:tabLst/>
              <a:defRPr/>
            </a:pPr>
            <a:r>
              <a:rPr lang="en-US" sz="1800">
                <a:solidFill>
                  <a:srgbClr val="1A4387"/>
                </a:solidFill>
                <a:latin typeface="Arial" panose="020B0604020202020204" pitchFamily="34" charset="0"/>
                <a:cs typeface="Arial" panose="020B0604020202020204" pitchFamily="34" charset="0"/>
              </a:rPr>
              <a:t>Second Level</a:t>
            </a:r>
          </a:p>
          <a:p>
            <a:pPr marL="228600" indent="-228600" fontAlgn="b">
              <a:lnSpc>
                <a:spcPct val="120000"/>
              </a:lnSpc>
              <a:spcBef>
                <a:spcPts val="0"/>
              </a:spcBef>
              <a:buFont typeface="Wingdings" pitchFamily="2" charset="2"/>
              <a:buChar char="§"/>
            </a:pPr>
            <a:endParaRPr lang="en-US" sz="1800">
              <a:solidFill>
                <a:srgbClr val="1A4387"/>
              </a:solidFill>
              <a:latin typeface="Arial" panose="020B0604020202020204" pitchFamily="34" charset="0"/>
              <a:cs typeface="Arial" panose="020B0604020202020204" pitchFamily="34" charset="0"/>
            </a:endParaRPr>
          </a:p>
        </p:txBody>
      </p:sp>
      <p:sp>
        <p:nvSpPr>
          <p:cNvPr id="19" name="Text Placeholder 4">
            <a:extLst>
              <a:ext uri="{FF2B5EF4-FFF2-40B4-BE49-F238E27FC236}">
                <a16:creationId xmlns:a16="http://schemas.microsoft.com/office/drawing/2014/main" id="{9668EC96-EB90-C449-A6E4-12355201362E}"/>
              </a:ext>
            </a:extLst>
          </p:cNvPr>
          <p:cNvSpPr txBox="1">
            <a:spLocks/>
          </p:cNvSpPr>
          <p:nvPr userDrawn="1"/>
        </p:nvSpPr>
        <p:spPr>
          <a:xfrm>
            <a:off x="8521785" y="2083845"/>
            <a:ext cx="2834640" cy="457200"/>
          </a:xfrm>
          <a:prstGeom prst="rect">
            <a:avLst/>
          </a:prstGeom>
        </p:spPr>
        <p:txBody>
          <a:bodyPr anchor="b">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b="1">
                <a:solidFill>
                  <a:srgbClr val="938DC4"/>
                </a:solidFill>
                <a:latin typeface="Arial" panose="020B0604020202020204" pitchFamily="34" charset="0"/>
                <a:cs typeface="Arial" panose="020B0604020202020204" pitchFamily="34" charset="0"/>
              </a:rPr>
              <a:t>Click to Add</a:t>
            </a:r>
          </a:p>
        </p:txBody>
      </p:sp>
      <p:sp>
        <p:nvSpPr>
          <p:cNvPr id="20" name="Text Placeholder 3">
            <a:extLst>
              <a:ext uri="{FF2B5EF4-FFF2-40B4-BE49-F238E27FC236}">
                <a16:creationId xmlns:a16="http://schemas.microsoft.com/office/drawing/2014/main" id="{FFDBA2E5-259C-DE41-A099-C4875BBC3598}"/>
              </a:ext>
            </a:extLst>
          </p:cNvPr>
          <p:cNvSpPr txBox="1">
            <a:spLocks/>
          </p:cNvSpPr>
          <p:nvPr userDrawn="1"/>
        </p:nvSpPr>
        <p:spPr>
          <a:xfrm>
            <a:off x="4495799" y="2090968"/>
            <a:ext cx="2834640" cy="457200"/>
          </a:xfrm>
          <a:prstGeom prst="rect">
            <a:avLst/>
          </a:prstGeom>
        </p:spPr>
        <p:txBody>
          <a:bodyPr vert="horz" lIns="91440" tIns="45720" rIns="91440" bIns="45720" rtlCol="0" anchor="b">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indent="0">
              <a:buNone/>
            </a:pPr>
            <a:r>
              <a:rPr lang="en-US" sz="2800" b="1">
                <a:solidFill>
                  <a:srgbClr val="1A4387"/>
                </a:solidFill>
                <a:latin typeface="Arial" panose="020B0604020202020204" pitchFamily="34" charset="0"/>
                <a:cs typeface="Arial" panose="020B0604020202020204" pitchFamily="34" charset="0"/>
              </a:rPr>
              <a:t>Click to Add</a:t>
            </a:r>
          </a:p>
        </p:txBody>
      </p:sp>
      <p:sp>
        <p:nvSpPr>
          <p:cNvPr id="22" name="Content Placeholder 2">
            <a:extLst>
              <a:ext uri="{FF2B5EF4-FFF2-40B4-BE49-F238E27FC236}">
                <a16:creationId xmlns:a16="http://schemas.microsoft.com/office/drawing/2014/main" id="{18F01E98-69B0-7A41-BC8C-BE47FFD9D933}"/>
              </a:ext>
            </a:extLst>
          </p:cNvPr>
          <p:cNvSpPr txBox="1">
            <a:spLocks/>
          </p:cNvSpPr>
          <p:nvPr userDrawn="1"/>
        </p:nvSpPr>
        <p:spPr>
          <a:xfrm>
            <a:off x="4495799" y="2588085"/>
            <a:ext cx="3200400" cy="2926080"/>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indent="-228600" fontAlgn="b">
              <a:lnSpc>
                <a:spcPct val="120000"/>
              </a:lnSpc>
              <a:spcBef>
                <a:spcPts val="0"/>
              </a:spcBef>
              <a:buFont typeface="Wingdings" pitchFamily="2" charset="2"/>
              <a:buChar char="§"/>
            </a:pPr>
            <a:r>
              <a:rPr lang="en-US" sz="1800">
                <a:solidFill>
                  <a:srgbClr val="1A4387"/>
                </a:solidFill>
                <a:latin typeface="Arial" panose="020B0604020202020204" pitchFamily="34" charset="0"/>
                <a:cs typeface="Arial" panose="020B0604020202020204" pitchFamily="34" charset="0"/>
              </a:rPr>
              <a:t>Second Level</a:t>
            </a:r>
          </a:p>
          <a:p>
            <a:pPr marL="228600" indent="-228600" fontAlgn="b">
              <a:lnSpc>
                <a:spcPct val="120000"/>
              </a:lnSpc>
              <a:spcBef>
                <a:spcPts val="0"/>
              </a:spcBef>
              <a:buFont typeface="Wingdings" pitchFamily="2" charset="2"/>
              <a:buChar char="§"/>
            </a:pPr>
            <a:r>
              <a:rPr lang="en-US" sz="1800">
                <a:solidFill>
                  <a:srgbClr val="1A4387"/>
                </a:solidFill>
                <a:latin typeface="Arial" panose="020B0604020202020204" pitchFamily="34" charset="0"/>
                <a:cs typeface="Arial" panose="020B0604020202020204" pitchFamily="34" charset="0"/>
              </a:rPr>
              <a:t>Second Level</a:t>
            </a:r>
          </a:p>
          <a:p>
            <a:pPr marL="228600" marR="0" lvl="0" indent="-228600" algn="l" defTabSz="914400" rtl="0" eaLnBrk="1" fontAlgn="b" latinLnBrk="0" hangingPunct="1">
              <a:lnSpc>
                <a:spcPct val="120000"/>
              </a:lnSpc>
              <a:spcBef>
                <a:spcPts val="0"/>
              </a:spcBef>
              <a:spcAft>
                <a:spcPts val="0"/>
              </a:spcAft>
              <a:buClrTx/>
              <a:buSzTx/>
              <a:buFont typeface="Wingdings" pitchFamily="2" charset="2"/>
              <a:buChar char="§"/>
              <a:tabLst/>
              <a:defRPr/>
            </a:pPr>
            <a:r>
              <a:rPr lang="en-US" sz="1800">
                <a:solidFill>
                  <a:srgbClr val="1A4387"/>
                </a:solidFill>
                <a:latin typeface="Arial" panose="020B0604020202020204" pitchFamily="34" charset="0"/>
                <a:cs typeface="Arial" panose="020B0604020202020204" pitchFamily="34" charset="0"/>
              </a:rPr>
              <a:t>Second Level</a:t>
            </a:r>
          </a:p>
          <a:p>
            <a:pPr marL="228600" marR="0" lvl="0" indent="-228600" algn="l" defTabSz="914400" rtl="0" eaLnBrk="1" fontAlgn="b" latinLnBrk="0" hangingPunct="1">
              <a:lnSpc>
                <a:spcPct val="120000"/>
              </a:lnSpc>
              <a:spcBef>
                <a:spcPts val="0"/>
              </a:spcBef>
              <a:spcAft>
                <a:spcPts val="0"/>
              </a:spcAft>
              <a:buClrTx/>
              <a:buSzTx/>
              <a:buFont typeface="Wingdings" pitchFamily="2" charset="2"/>
              <a:buChar char="§"/>
              <a:tabLst/>
              <a:defRPr/>
            </a:pPr>
            <a:r>
              <a:rPr lang="en-US" sz="1800">
                <a:solidFill>
                  <a:srgbClr val="1A4387"/>
                </a:solidFill>
                <a:latin typeface="Arial" panose="020B0604020202020204" pitchFamily="34" charset="0"/>
                <a:cs typeface="Arial" panose="020B0604020202020204" pitchFamily="34" charset="0"/>
              </a:rPr>
              <a:t>Second Level</a:t>
            </a:r>
          </a:p>
          <a:p>
            <a:pPr marL="228600" marR="0" lvl="0" indent="-228600" algn="l" defTabSz="914400" rtl="0" eaLnBrk="1" fontAlgn="b" latinLnBrk="0" hangingPunct="1">
              <a:lnSpc>
                <a:spcPct val="120000"/>
              </a:lnSpc>
              <a:spcBef>
                <a:spcPts val="0"/>
              </a:spcBef>
              <a:spcAft>
                <a:spcPts val="0"/>
              </a:spcAft>
              <a:buClrTx/>
              <a:buSzTx/>
              <a:buFont typeface="Wingdings" pitchFamily="2" charset="2"/>
              <a:buChar char="§"/>
              <a:tabLst/>
              <a:defRPr/>
            </a:pPr>
            <a:r>
              <a:rPr lang="en-US" sz="1800">
                <a:solidFill>
                  <a:srgbClr val="1A4387"/>
                </a:solidFill>
                <a:latin typeface="Arial" panose="020B0604020202020204" pitchFamily="34" charset="0"/>
                <a:cs typeface="Arial" panose="020B0604020202020204" pitchFamily="34" charset="0"/>
              </a:rPr>
              <a:t>Second Level</a:t>
            </a:r>
          </a:p>
          <a:p>
            <a:pPr marL="228600" indent="-228600" fontAlgn="b">
              <a:lnSpc>
                <a:spcPct val="120000"/>
              </a:lnSpc>
              <a:spcBef>
                <a:spcPts val="0"/>
              </a:spcBef>
              <a:buFont typeface="Wingdings" pitchFamily="2" charset="2"/>
              <a:buChar char="§"/>
            </a:pPr>
            <a:endParaRPr lang="en-US" sz="1800">
              <a:solidFill>
                <a:srgbClr val="1A4387"/>
              </a:solidFill>
              <a:latin typeface="Arial" panose="020B0604020202020204" pitchFamily="34" charset="0"/>
              <a:cs typeface="Arial" panose="020B0604020202020204" pitchFamily="34" charset="0"/>
            </a:endParaRPr>
          </a:p>
        </p:txBody>
      </p:sp>
      <p:cxnSp>
        <p:nvCxnSpPr>
          <p:cNvPr id="24" name="Straight Connector 23">
            <a:extLst>
              <a:ext uri="{FF2B5EF4-FFF2-40B4-BE49-F238E27FC236}">
                <a16:creationId xmlns:a16="http://schemas.microsoft.com/office/drawing/2014/main" id="{D2747972-0052-F04A-9497-8F6A733BFC15}"/>
              </a:ext>
            </a:extLst>
          </p:cNvPr>
          <p:cNvCxnSpPr>
            <a:cxnSpLocks/>
          </p:cNvCxnSpPr>
          <p:nvPr userDrawn="1"/>
        </p:nvCxnSpPr>
        <p:spPr>
          <a:xfrm>
            <a:off x="3670213" y="2588085"/>
            <a:ext cx="0" cy="2308303"/>
          </a:xfrm>
          <a:prstGeom prst="line">
            <a:avLst/>
          </a:prstGeom>
          <a:ln w="19050">
            <a:solidFill>
              <a:srgbClr val="938DC4"/>
            </a:solidFill>
          </a:ln>
        </p:spPr>
        <p:style>
          <a:lnRef idx="1">
            <a:schemeClr val="accent1"/>
          </a:lnRef>
          <a:fillRef idx="0">
            <a:schemeClr val="accent1"/>
          </a:fillRef>
          <a:effectRef idx="0">
            <a:schemeClr val="accent1"/>
          </a:effectRef>
          <a:fontRef idx="minor">
            <a:schemeClr val="tx1"/>
          </a:fontRef>
        </p:style>
      </p:cxnSp>
      <p:sp>
        <p:nvSpPr>
          <p:cNvPr id="25" name="Slide Number Placeholder 5">
            <a:extLst>
              <a:ext uri="{FF2B5EF4-FFF2-40B4-BE49-F238E27FC236}">
                <a16:creationId xmlns:a16="http://schemas.microsoft.com/office/drawing/2014/main" id="{57373524-FBDE-FF4F-B055-5F3D54C012E0}"/>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Tree>
    <p:extLst>
      <p:ext uri="{BB962C8B-B14F-4D97-AF65-F5344CB8AC3E}">
        <p14:creationId xmlns:p14="http://schemas.microsoft.com/office/powerpoint/2010/main" val="3786358381"/>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Comparison 1">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B31E080E-27F4-4D17-60D2-1AA777B6D6FD}"/>
              </a:ext>
            </a:extLst>
          </p:cNvPr>
          <p:cNvSpPr>
            <a:spLocks noGrp="1"/>
          </p:cNvSpPr>
          <p:nvPr>
            <p:ph type="title"/>
          </p:nvPr>
        </p:nvSpPr>
        <p:spPr>
          <a:xfrm>
            <a:off x="3048" y="-1"/>
            <a:ext cx="12188952" cy="1089026"/>
          </a:xfrm>
          <a:prstGeom prst="rect">
            <a:avLst/>
          </a:prstGeom>
        </p:spPr>
        <p:txBody>
          <a:bodyPr lIns="503998" tIns="0" rIns="503998" bIns="0"/>
          <a:lstStyle>
            <a:lvl1pPr algn="l">
              <a:defRPr sz="3200">
                <a:solidFill>
                  <a:schemeClr val="tx1"/>
                </a:solidFill>
              </a:defRPr>
            </a:lvl1pPr>
          </a:lstStyle>
          <a:p>
            <a:endParaRPr lang="en-US"/>
          </a:p>
        </p:txBody>
      </p:sp>
      <p:sp>
        <p:nvSpPr>
          <p:cNvPr id="10" name="Text Placeholder 8">
            <a:extLst>
              <a:ext uri="{FF2B5EF4-FFF2-40B4-BE49-F238E27FC236}">
                <a16:creationId xmlns:a16="http://schemas.microsoft.com/office/drawing/2014/main" id="{5BF6BA65-80F9-35E0-8A74-B2AC75650D03}"/>
              </a:ext>
            </a:extLst>
          </p:cNvPr>
          <p:cNvSpPr>
            <a:spLocks noGrp="1"/>
          </p:cNvSpPr>
          <p:nvPr>
            <p:ph type="body" sz="quarter" idx="13"/>
          </p:nvPr>
        </p:nvSpPr>
        <p:spPr>
          <a:xfrm>
            <a:off x="514927" y="1449386"/>
            <a:ext cx="5095298" cy="486000"/>
          </a:xfrm>
          <a:prstGeom prst="roundRect">
            <a:avLst>
              <a:gd name="adj" fmla="val 8694"/>
            </a:avLst>
          </a:prstGeom>
          <a:solidFill>
            <a:schemeClr val="accent2"/>
          </a:solidFill>
        </p:spPr>
        <p:txBody>
          <a:bodyPr tIns="0" bIns="0" anchor="ctr" anchorCtr="0"/>
          <a:lstStyle>
            <a:lvl1pPr marL="0" indent="0" algn="ctr">
              <a:lnSpc>
                <a:spcPct val="85000"/>
              </a:lnSpc>
              <a:spcAft>
                <a:spcPts val="0"/>
              </a:spcAft>
              <a:buFontTx/>
              <a:buNone/>
              <a:defRPr sz="2200">
                <a:solidFill>
                  <a:schemeClr val="bg1"/>
                </a:solidFill>
                <a:latin typeface="+mn-lt"/>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sp>
        <p:nvSpPr>
          <p:cNvPr id="6" name="Content Placeholder 5">
            <a:extLst>
              <a:ext uri="{FF2B5EF4-FFF2-40B4-BE49-F238E27FC236}">
                <a16:creationId xmlns:a16="http://schemas.microsoft.com/office/drawing/2014/main" id="{53243C2D-E492-25A1-2C1F-B5FA02586216}"/>
              </a:ext>
            </a:extLst>
          </p:cNvPr>
          <p:cNvSpPr>
            <a:spLocks noGrp="1"/>
          </p:cNvSpPr>
          <p:nvPr>
            <p:ph sz="quarter" idx="19"/>
          </p:nvPr>
        </p:nvSpPr>
        <p:spPr>
          <a:xfrm>
            <a:off x="523875" y="1935163"/>
            <a:ext cx="5086350" cy="4435475"/>
          </a:xfrm>
        </p:spPr>
        <p:txBody>
          <a:bodyPr tIns="21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8">
            <a:extLst>
              <a:ext uri="{FF2B5EF4-FFF2-40B4-BE49-F238E27FC236}">
                <a16:creationId xmlns:a16="http://schemas.microsoft.com/office/drawing/2014/main" id="{7B46B101-B9F6-4362-CC2F-5505B4E367C5}"/>
              </a:ext>
            </a:extLst>
          </p:cNvPr>
          <p:cNvSpPr>
            <a:spLocks noGrp="1"/>
          </p:cNvSpPr>
          <p:nvPr>
            <p:ph type="body" sz="quarter" idx="18"/>
          </p:nvPr>
        </p:nvSpPr>
        <p:spPr>
          <a:xfrm>
            <a:off x="6523750" y="1449386"/>
            <a:ext cx="5094000" cy="486000"/>
          </a:xfrm>
          <a:prstGeom prst="roundRect">
            <a:avLst>
              <a:gd name="adj" fmla="val 8694"/>
            </a:avLst>
          </a:prstGeom>
          <a:solidFill>
            <a:schemeClr val="accent2"/>
          </a:solidFill>
        </p:spPr>
        <p:txBody>
          <a:bodyPr tIns="0" bIns="0" anchor="ctr" anchorCtr="0"/>
          <a:lstStyle>
            <a:lvl1pPr marL="0" indent="0" algn="ctr">
              <a:lnSpc>
                <a:spcPct val="85000"/>
              </a:lnSpc>
              <a:spcAft>
                <a:spcPts val="0"/>
              </a:spcAft>
              <a:buFontTx/>
              <a:buNone/>
              <a:defRPr sz="2200">
                <a:solidFill>
                  <a:schemeClr val="bg1"/>
                </a:solidFill>
                <a:latin typeface="+mn-lt"/>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sp>
        <p:nvSpPr>
          <p:cNvPr id="7" name="Content Placeholder 5">
            <a:extLst>
              <a:ext uri="{FF2B5EF4-FFF2-40B4-BE49-F238E27FC236}">
                <a16:creationId xmlns:a16="http://schemas.microsoft.com/office/drawing/2014/main" id="{20B084A6-8D44-48BF-A61A-CD723FDDB100}"/>
              </a:ext>
            </a:extLst>
          </p:cNvPr>
          <p:cNvSpPr>
            <a:spLocks noGrp="1"/>
          </p:cNvSpPr>
          <p:nvPr>
            <p:ph sz="quarter" idx="20"/>
          </p:nvPr>
        </p:nvSpPr>
        <p:spPr>
          <a:xfrm>
            <a:off x="6530393" y="1935163"/>
            <a:ext cx="5086350" cy="4435475"/>
          </a:xfrm>
        </p:spPr>
        <p:txBody>
          <a:bodyPr tIns="21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5EBBEFB4-91E1-9454-E8E4-74F0C911E815}"/>
              </a:ext>
            </a:extLst>
          </p:cNvPr>
          <p:cNvCxnSpPr>
            <a:cxnSpLocks/>
          </p:cNvCxnSpPr>
          <p:nvPr userDrawn="1"/>
        </p:nvCxnSpPr>
        <p:spPr>
          <a:xfrm>
            <a:off x="6091767" y="1443674"/>
            <a:ext cx="0" cy="4918075"/>
          </a:xfrm>
          <a:prstGeom prst="line">
            <a:avLst/>
          </a:prstGeom>
          <a:noFill/>
          <a:ln w="9525" cap="flat" cmpd="sng" algn="ctr">
            <a:solidFill>
              <a:schemeClr val="bg1">
                <a:lumMod val="75000"/>
              </a:schemeClr>
            </a:solidFill>
            <a:prstDash val="solid"/>
            <a:miter lim="800000"/>
          </a:ln>
          <a:effectLst/>
        </p:spPr>
      </p:cxnSp>
      <p:sp>
        <p:nvSpPr>
          <p:cNvPr id="2" name="Rectangle 1">
            <a:extLst>
              <a:ext uri="{FF2B5EF4-FFF2-40B4-BE49-F238E27FC236}">
                <a16:creationId xmlns:a16="http://schemas.microsoft.com/office/drawing/2014/main" id="{2006319A-3694-D108-CED0-BE7719DCE6D3}"/>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2179705"/>
      </p:ext>
    </p:extLst>
  </p:cSld>
  <p:clrMapOvr>
    <a:masterClrMapping/>
  </p:clrMapOvr>
  <p:extLst>
    <p:ext uri="{DCECCB84-F9BA-43D5-87BE-67443E8EF086}">
      <p15:sldGuideLst xmlns:p15="http://schemas.microsoft.com/office/powerpoint/2012/main">
        <p15:guide id="1" orient="horz" pos="913">
          <p15:clr>
            <a:srgbClr val="FF96FF"/>
          </p15:clr>
        </p15:guide>
        <p15:guide id="2" orient="horz" pos="4007">
          <p15:clr>
            <a:srgbClr val="FF96FF"/>
          </p15:clr>
        </p15:guide>
        <p15:guide id="4" pos="3545">
          <p15:clr>
            <a:srgbClr val="FF96FF"/>
          </p15:clr>
        </p15:guide>
        <p15:guide id="5" pos="4112">
          <p15:clr>
            <a:srgbClr val="FF96FF"/>
          </p15:clr>
        </p15:guide>
        <p15:guide id="6" pos="7355">
          <p15:clr>
            <a:srgbClr val="FF96FF"/>
          </p15:clr>
        </p15:guide>
      </p15:sldGuideLst>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Comparison 2">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B31E080E-27F4-4D17-60D2-1AA777B6D6FD}"/>
              </a:ext>
            </a:extLst>
          </p:cNvPr>
          <p:cNvSpPr>
            <a:spLocks noGrp="1"/>
          </p:cNvSpPr>
          <p:nvPr>
            <p:ph type="title"/>
          </p:nvPr>
        </p:nvSpPr>
        <p:spPr>
          <a:xfrm>
            <a:off x="3048" y="-1"/>
            <a:ext cx="12188952" cy="1089026"/>
          </a:xfrm>
          <a:prstGeom prst="rect">
            <a:avLst/>
          </a:prstGeom>
        </p:spPr>
        <p:txBody>
          <a:bodyPr lIns="503998" tIns="0" rIns="503998" bIns="0"/>
          <a:lstStyle>
            <a:lvl1pPr algn="l">
              <a:defRPr sz="3200">
                <a:solidFill>
                  <a:schemeClr val="tx1"/>
                </a:solidFill>
              </a:defRPr>
            </a:lvl1pPr>
          </a:lstStyle>
          <a:p>
            <a:endParaRPr lang="en-US"/>
          </a:p>
        </p:txBody>
      </p:sp>
      <p:sp>
        <p:nvSpPr>
          <p:cNvPr id="10" name="Text Placeholder 8">
            <a:extLst>
              <a:ext uri="{FF2B5EF4-FFF2-40B4-BE49-F238E27FC236}">
                <a16:creationId xmlns:a16="http://schemas.microsoft.com/office/drawing/2014/main" id="{5BF6BA65-80F9-35E0-8A74-B2AC75650D03}"/>
              </a:ext>
            </a:extLst>
          </p:cNvPr>
          <p:cNvSpPr>
            <a:spLocks noGrp="1"/>
          </p:cNvSpPr>
          <p:nvPr>
            <p:ph type="body" sz="quarter" idx="13"/>
          </p:nvPr>
        </p:nvSpPr>
        <p:spPr>
          <a:xfrm>
            <a:off x="514927" y="1449386"/>
            <a:ext cx="5095298" cy="486000"/>
          </a:xfrm>
          <a:prstGeom prst="roundRect">
            <a:avLst>
              <a:gd name="adj" fmla="val 8694"/>
            </a:avLst>
          </a:prstGeom>
          <a:solidFill>
            <a:schemeClr val="accent3"/>
          </a:solidFill>
        </p:spPr>
        <p:txBody>
          <a:bodyPr tIns="0" bIns="0" anchor="ctr" anchorCtr="0"/>
          <a:lstStyle>
            <a:lvl1pPr marL="0" indent="0" algn="ctr">
              <a:lnSpc>
                <a:spcPct val="85000"/>
              </a:lnSpc>
              <a:spcAft>
                <a:spcPts val="0"/>
              </a:spcAft>
              <a:buFontTx/>
              <a:buNone/>
              <a:defRPr sz="2200">
                <a:solidFill>
                  <a:schemeClr val="bg1"/>
                </a:solidFill>
                <a:latin typeface="+mn-lt"/>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sp>
        <p:nvSpPr>
          <p:cNvPr id="6" name="Content Placeholder 5">
            <a:extLst>
              <a:ext uri="{FF2B5EF4-FFF2-40B4-BE49-F238E27FC236}">
                <a16:creationId xmlns:a16="http://schemas.microsoft.com/office/drawing/2014/main" id="{53243C2D-E492-25A1-2C1F-B5FA02586216}"/>
              </a:ext>
            </a:extLst>
          </p:cNvPr>
          <p:cNvSpPr>
            <a:spLocks noGrp="1"/>
          </p:cNvSpPr>
          <p:nvPr>
            <p:ph sz="quarter" idx="19"/>
          </p:nvPr>
        </p:nvSpPr>
        <p:spPr>
          <a:xfrm>
            <a:off x="523875" y="1935163"/>
            <a:ext cx="5086350" cy="4435475"/>
          </a:xfrm>
        </p:spPr>
        <p:txBody>
          <a:bodyPr tIns="21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8">
            <a:extLst>
              <a:ext uri="{FF2B5EF4-FFF2-40B4-BE49-F238E27FC236}">
                <a16:creationId xmlns:a16="http://schemas.microsoft.com/office/drawing/2014/main" id="{7B46B101-B9F6-4362-CC2F-5505B4E367C5}"/>
              </a:ext>
            </a:extLst>
          </p:cNvPr>
          <p:cNvSpPr>
            <a:spLocks noGrp="1"/>
          </p:cNvSpPr>
          <p:nvPr>
            <p:ph type="body" sz="quarter" idx="18"/>
          </p:nvPr>
        </p:nvSpPr>
        <p:spPr>
          <a:xfrm>
            <a:off x="6523750" y="1449386"/>
            <a:ext cx="5094000" cy="486000"/>
          </a:xfrm>
          <a:prstGeom prst="roundRect">
            <a:avLst>
              <a:gd name="adj" fmla="val 8694"/>
            </a:avLst>
          </a:prstGeom>
          <a:solidFill>
            <a:schemeClr val="accent3"/>
          </a:solidFill>
        </p:spPr>
        <p:txBody>
          <a:bodyPr tIns="0" bIns="0" anchor="ctr" anchorCtr="0"/>
          <a:lstStyle>
            <a:lvl1pPr marL="0" indent="0" algn="ctr">
              <a:lnSpc>
                <a:spcPct val="85000"/>
              </a:lnSpc>
              <a:spcAft>
                <a:spcPts val="0"/>
              </a:spcAft>
              <a:buFontTx/>
              <a:buNone/>
              <a:defRPr sz="2200">
                <a:solidFill>
                  <a:schemeClr val="bg1"/>
                </a:solidFill>
                <a:latin typeface="+mn-lt"/>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sp>
        <p:nvSpPr>
          <p:cNvPr id="7" name="Content Placeholder 5">
            <a:extLst>
              <a:ext uri="{FF2B5EF4-FFF2-40B4-BE49-F238E27FC236}">
                <a16:creationId xmlns:a16="http://schemas.microsoft.com/office/drawing/2014/main" id="{20B084A6-8D44-48BF-A61A-CD723FDDB100}"/>
              </a:ext>
            </a:extLst>
          </p:cNvPr>
          <p:cNvSpPr>
            <a:spLocks noGrp="1"/>
          </p:cNvSpPr>
          <p:nvPr>
            <p:ph sz="quarter" idx="20"/>
          </p:nvPr>
        </p:nvSpPr>
        <p:spPr>
          <a:xfrm>
            <a:off x="6530393" y="1935163"/>
            <a:ext cx="5086350" cy="4435475"/>
          </a:xfrm>
        </p:spPr>
        <p:txBody>
          <a:bodyPr tIns="21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5EBBEFB4-91E1-9454-E8E4-74F0C911E815}"/>
              </a:ext>
            </a:extLst>
          </p:cNvPr>
          <p:cNvCxnSpPr>
            <a:cxnSpLocks/>
          </p:cNvCxnSpPr>
          <p:nvPr userDrawn="1"/>
        </p:nvCxnSpPr>
        <p:spPr>
          <a:xfrm>
            <a:off x="6091767" y="1443674"/>
            <a:ext cx="0" cy="4918075"/>
          </a:xfrm>
          <a:prstGeom prst="line">
            <a:avLst/>
          </a:prstGeom>
          <a:noFill/>
          <a:ln w="9525" cap="flat" cmpd="sng" algn="ctr">
            <a:solidFill>
              <a:schemeClr val="bg1">
                <a:lumMod val="75000"/>
              </a:schemeClr>
            </a:solidFill>
            <a:prstDash val="solid"/>
            <a:miter lim="800000"/>
          </a:ln>
          <a:effectLst/>
        </p:spPr>
      </p:cxnSp>
      <p:sp>
        <p:nvSpPr>
          <p:cNvPr id="2" name="Rectangle 1">
            <a:extLst>
              <a:ext uri="{FF2B5EF4-FFF2-40B4-BE49-F238E27FC236}">
                <a16:creationId xmlns:a16="http://schemas.microsoft.com/office/drawing/2014/main" id="{2006319A-3694-D108-CED0-BE7719DCE6D3}"/>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70775268"/>
      </p:ext>
    </p:extLst>
  </p:cSld>
  <p:clrMapOvr>
    <a:masterClrMapping/>
  </p:clrMapOvr>
  <p:extLst>
    <p:ext uri="{DCECCB84-F9BA-43D5-87BE-67443E8EF086}">
      <p15:sldGuideLst xmlns:p15="http://schemas.microsoft.com/office/powerpoint/2012/main">
        <p15:guide id="1" orient="horz" pos="913">
          <p15:clr>
            <a:srgbClr val="FF96FF"/>
          </p15:clr>
        </p15:guide>
        <p15:guide id="2" orient="horz" pos="4007">
          <p15:clr>
            <a:srgbClr val="FF96FF"/>
          </p15:clr>
        </p15:guide>
        <p15:guide id="3" pos="324">
          <p15:clr>
            <a:srgbClr val="FF96FF"/>
          </p15:clr>
        </p15:guide>
        <p15:guide id="4" pos="3545">
          <p15:clr>
            <a:srgbClr val="FF96FF"/>
          </p15:clr>
        </p15:guide>
        <p15:guide id="5" pos="4112">
          <p15:clr>
            <a:srgbClr val="FF96FF"/>
          </p15:clr>
        </p15:guide>
        <p15:guide id="6" pos="7355">
          <p15:clr>
            <a:srgbClr val="FF96FF"/>
          </p15:clr>
        </p15:guide>
      </p15:sldGuideLst>
    </p:ext>
  </p:extLs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Comparison 3">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B31E080E-27F4-4D17-60D2-1AA777B6D6FD}"/>
              </a:ext>
            </a:extLst>
          </p:cNvPr>
          <p:cNvSpPr>
            <a:spLocks noGrp="1"/>
          </p:cNvSpPr>
          <p:nvPr>
            <p:ph type="title"/>
          </p:nvPr>
        </p:nvSpPr>
        <p:spPr>
          <a:xfrm>
            <a:off x="3048" y="-1"/>
            <a:ext cx="12188952" cy="1089026"/>
          </a:xfrm>
          <a:prstGeom prst="rect">
            <a:avLst/>
          </a:prstGeom>
        </p:spPr>
        <p:txBody>
          <a:bodyPr lIns="503998" tIns="0" rIns="503998" bIns="0"/>
          <a:lstStyle>
            <a:lvl1pPr algn="l">
              <a:defRPr sz="3200">
                <a:solidFill>
                  <a:schemeClr val="tx1"/>
                </a:solidFill>
              </a:defRPr>
            </a:lvl1pPr>
          </a:lstStyle>
          <a:p>
            <a:endParaRPr lang="en-US"/>
          </a:p>
        </p:txBody>
      </p:sp>
      <p:sp>
        <p:nvSpPr>
          <p:cNvPr id="10" name="Text Placeholder 8">
            <a:extLst>
              <a:ext uri="{FF2B5EF4-FFF2-40B4-BE49-F238E27FC236}">
                <a16:creationId xmlns:a16="http://schemas.microsoft.com/office/drawing/2014/main" id="{5BF6BA65-80F9-35E0-8A74-B2AC75650D03}"/>
              </a:ext>
            </a:extLst>
          </p:cNvPr>
          <p:cNvSpPr>
            <a:spLocks noGrp="1"/>
          </p:cNvSpPr>
          <p:nvPr>
            <p:ph type="body" sz="quarter" idx="13"/>
          </p:nvPr>
        </p:nvSpPr>
        <p:spPr>
          <a:xfrm>
            <a:off x="514927" y="1449386"/>
            <a:ext cx="5095298" cy="486000"/>
          </a:xfrm>
          <a:prstGeom prst="roundRect">
            <a:avLst>
              <a:gd name="adj" fmla="val 8694"/>
            </a:avLst>
          </a:prstGeom>
          <a:solidFill>
            <a:schemeClr val="tx2"/>
          </a:solidFill>
        </p:spPr>
        <p:txBody>
          <a:bodyPr tIns="0" bIns="0" anchor="ctr" anchorCtr="0"/>
          <a:lstStyle>
            <a:lvl1pPr marL="0" indent="0" algn="ctr">
              <a:lnSpc>
                <a:spcPct val="85000"/>
              </a:lnSpc>
              <a:spcAft>
                <a:spcPts val="0"/>
              </a:spcAft>
              <a:buFontTx/>
              <a:buNone/>
              <a:defRPr sz="2200">
                <a:solidFill>
                  <a:schemeClr val="bg1"/>
                </a:solidFill>
                <a:latin typeface="+mn-lt"/>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sp>
        <p:nvSpPr>
          <p:cNvPr id="6" name="Content Placeholder 5">
            <a:extLst>
              <a:ext uri="{FF2B5EF4-FFF2-40B4-BE49-F238E27FC236}">
                <a16:creationId xmlns:a16="http://schemas.microsoft.com/office/drawing/2014/main" id="{53243C2D-E492-25A1-2C1F-B5FA02586216}"/>
              </a:ext>
            </a:extLst>
          </p:cNvPr>
          <p:cNvSpPr>
            <a:spLocks noGrp="1"/>
          </p:cNvSpPr>
          <p:nvPr>
            <p:ph sz="quarter" idx="19"/>
          </p:nvPr>
        </p:nvSpPr>
        <p:spPr>
          <a:xfrm>
            <a:off x="523875" y="1935163"/>
            <a:ext cx="5086350" cy="4435475"/>
          </a:xfrm>
        </p:spPr>
        <p:txBody>
          <a:bodyPr tIns="21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8">
            <a:extLst>
              <a:ext uri="{FF2B5EF4-FFF2-40B4-BE49-F238E27FC236}">
                <a16:creationId xmlns:a16="http://schemas.microsoft.com/office/drawing/2014/main" id="{7B46B101-B9F6-4362-CC2F-5505B4E367C5}"/>
              </a:ext>
            </a:extLst>
          </p:cNvPr>
          <p:cNvSpPr>
            <a:spLocks noGrp="1"/>
          </p:cNvSpPr>
          <p:nvPr>
            <p:ph type="body" sz="quarter" idx="18"/>
          </p:nvPr>
        </p:nvSpPr>
        <p:spPr>
          <a:xfrm>
            <a:off x="6523750" y="1449386"/>
            <a:ext cx="5094000" cy="486000"/>
          </a:xfrm>
          <a:prstGeom prst="roundRect">
            <a:avLst>
              <a:gd name="adj" fmla="val 8694"/>
            </a:avLst>
          </a:prstGeom>
          <a:solidFill>
            <a:schemeClr val="tx2"/>
          </a:solidFill>
        </p:spPr>
        <p:txBody>
          <a:bodyPr tIns="0" bIns="0" anchor="ctr" anchorCtr="0"/>
          <a:lstStyle>
            <a:lvl1pPr marL="0" indent="0" algn="ctr">
              <a:lnSpc>
                <a:spcPct val="85000"/>
              </a:lnSpc>
              <a:spcAft>
                <a:spcPts val="0"/>
              </a:spcAft>
              <a:buFontTx/>
              <a:buNone/>
              <a:defRPr sz="2200">
                <a:solidFill>
                  <a:schemeClr val="bg1"/>
                </a:solidFill>
                <a:latin typeface="+mn-lt"/>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sp>
        <p:nvSpPr>
          <p:cNvPr id="7" name="Content Placeholder 5">
            <a:extLst>
              <a:ext uri="{FF2B5EF4-FFF2-40B4-BE49-F238E27FC236}">
                <a16:creationId xmlns:a16="http://schemas.microsoft.com/office/drawing/2014/main" id="{20B084A6-8D44-48BF-A61A-CD723FDDB100}"/>
              </a:ext>
            </a:extLst>
          </p:cNvPr>
          <p:cNvSpPr>
            <a:spLocks noGrp="1"/>
          </p:cNvSpPr>
          <p:nvPr>
            <p:ph sz="quarter" idx="20"/>
          </p:nvPr>
        </p:nvSpPr>
        <p:spPr>
          <a:xfrm>
            <a:off x="6530393" y="1935163"/>
            <a:ext cx="5086350" cy="4435475"/>
          </a:xfrm>
        </p:spPr>
        <p:txBody>
          <a:bodyPr tIns="21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5EBBEFB4-91E1-9454-E8E4-74F0C911E815}"/>
              </a:ext>
            </a:extLst>
          </p:cNvPr>
          <p:cNvCxnSpPr>
            <a:cxnSpLocks/>
          </p:cNvCxnSpPr>
          <p:nvPr userDrawn="1"/>
        </p:nvCxnSpPr>
        <p:spPr>
          <a:xfrm>
            <a:off x="6091767" y="1443674"/>
            <a:ext cx="0" cy="4918075"/>
          </a:xfrm>
          <a:prstGeom prst="line">
            <a:avLst/>
          </a:prstGeom>
          <a:noFill/>
          <a:ln w="9525" cap="flat" cmpd="sng" algn="ctr">
            <a:solidFill>
              <a:schemeClr val="bg1">
                <a:lumMod val="75000"/>
              </a:schemeClr>
            </a:solidFill>
            <a:prstDash val="solid"/>
            <a:miter lim="800000"/>
          </a:ln>
          <a:effectLst/>
        </p:spPr>
      </p:cxnSp>
      <p:sp>
        <p:nvSpPr>
          <p:cNvPr id="2" name="Rectangle 1">
            <a:extLst>
              <a:ext uri="{FF2B5EF4-FFF2-40B4-BE49-F238E27FC236}">
                <a16:creationId xmlns:a16="http://schemas.microsoft.com/office/drawing/2014/main" id="{2006319A-3694-D108-CED0-BE7719DCE6D3}"/>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7903413"/>
      </p:ext>
    </p:extLst>
  </p:cSld>
  <p:clrMapOvr>
    <a:masterClrMapping/>
  </p:clrMapOvr>
  <p:extLst>
    <p:ext uri="{DCECCB84-F9BA-43D5-87BE-67443E8EF086}">
      <p15:sldGuideLst xmlns:p15="http://schemas.microsoft.com/office/powerpoint/2012/main">
        <p15:guide id="1" orient="horz" pos="913">
          <p15:clr>
            <a:srgbClr val="FF96FF"/>
          </p15:clr>
        </p15:guide>
        <p15:guide id="2" orient="horz" pos="4007">
          <p15:clr>
            <a:srgbClr val="FF96FF"/>
          </p15:clr>
        </p15:guide>
        <p15:guide id="3" pos="324">
          <p15:clr>
            <a:srgbClr val="FF96FF"/>
          </p15:clr>
        </p15:guide>
        <p15:guide id="4" pos="3545">
          <p15:clr>
            <a:srgbClr val="FF96FF"/>
          </p15:clr>
        </p15:guide>
        <p15:guide id="5" pos="4112">
          <p15:clr>
            <a:srgbClr val="FF96FF"/>
          </p15:clr>
        </p15:guide>
        <p15:guide id="6" pos="7355">
          <p15:clr>
            <a:srgbClr val="FF96FF"/>
          </p15:clr>
        </p15:guide>
      </p15:sldGuideLst>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Comparison Three Column">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69BF5551-84BA-020F-5132-7B9C9DF8CBBE}"/>
              </a:ext>
            </a:extLst>
          </p:cNvPr>
          <p:cNvSpPr>
            <a:spLocks noGrp="1"/>
          </p:cNvSpPr>
          <p:nvPr>
            <p:ph type="title"/>
          </p:nvPr>
        </p:nvSpPr>
        <p:spPr>
          <a:xfrm>
            <a:off x="3048" y="-1"/>
            <a:ext cx="12188952" cy="1089026"/>
          </a:xfrm>
          <a:prstGeom prst="rect">
            <a:avLst/>
          </a:prstGeom>
        </p:spPr>
        <p:txBody>
          <a:bodyPr lIns="503998" tIns="0" rIns="503999" bIns="0"/>
          <a:lstStyle>
            <a:lvl1pPr algn="l">
              <a:defRPr sz="3200">
                <a:solidFill>
                  <a:schemeClr val="tx1"/>
                </a:solidFill>
              </a:defRPr>
            </a:lvl1pPr>
          </a:lstStyle>
          <a:p>
            <a:endParaRPr lang="en-US"/>
          </a:p>
        </p:txBody>
      </p:sp>
      <p:sp>
        <p:nvSpPr>
          <p:cNvPr id="3" name="Text Placeholder 8">
            <a:extLst>
              <a:ext uri="{FF2B5EF4-FFF2-40B4-BE49-F238E27FC236}">
                <a16:creationId xmlns:a16="http://schemas.microsoft.com/office/drawing/2014/main" id="{F639A626-F35E-D19B-320F-97FA55B68EBD}"/>
              </a:ext>
            </a:extLst>
          </p:cNvPr>
          <p:cNvSpPr>
            <a:spLocks noGrp="1"/>
          </p:cNvSpPr>
          <p:nvPr>
            <p:ph type="body" sz="quarter" idx="13"/>
          </p:nvPr>
        </p:nvSpPr>
        <p:spPr>
          <a:xfrm>
            <a:off x="521370" y="1449386"/>
            <a:ext cx="3502528" cy="486000"/>
          </a:xfrm>
          <a:prstGeom prst="roundRect">
            <a:avLst>
              <a:gd name="adj" fmla="val 8694"/>
            </a:avLst>
          </a:prstGeom>
          <a:solidFill>
            <a:schemeClr val="tx2"/>
          </a:solidFill>
        </p:spPr>
        <p:txBody>
          <a:bodyPr tIns="0" bIns="0" anchor="ctr" anchorCtr="0"/>
          <a:lstStyle>
            <a:lvl1pPr marL="0" indent="0" algn="ctr">
              <a:lnSpc>
                <a:spcPct val="85000"/>
              </a:lnSpc>
              <a:spcAft>
                <a:spcPts val="0"/>
              </a:spcAft>
              <a:buFontTx/>
              <a:buNone/>
              <a:defRPr sz="2200">
                <a:solidFill>
                  <a:schemeClr val="bg1"/>
                </a:solidFill>
                <a:latin typeface="+mn-lt"/>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sp>
        <p:nvSpPr>
          <p:cNvPr id="13" name="Text Placeholder 17">
            <a:extLst>
              <a:ext uri="{FF2B5EF4-FFF2-40B4-BE49-F238E27FC236}">
                <a16:creationId xmlns:a16="http://schemas.microsoft.com/office/drawing/2014/main" id="{336E2C8E-C768-F27A-5C0B-955138835E6C}"/>
              </a:ext>
            </a:extLst>
          </p:cNvPr>
          <p:cNvSpPr>
            <a:spLocks noGrp="1"/>
          </p:cNvSpPr>
          <p:nvPr>
            <p:ph type="body" sz="quarter" idx="14" hasCustomPrompt="1"/>
          </p:nvPr>
        </p:nvSpPr>
        <p:spPr>
          <a:xfrm>
            <a:off x="521370" y="1935386"/>
            <a:ext cx="3502528" cy="4426363"/>
          </a:xfrm>
        </p:spPr>
        <p:txBody>
          <a:bodyPr lIns="0" tIns="180000" rIns="0" bIns="0">
            <a:noAutofit/>
          </a:bodyPr>
          <a:lstStyle>
            <a:lvl1pPr marL="177800" indent="-177800" algn="l">
              <a:buFont typeface="Arial" panose="020B0604020202020204" pitchFamily="34" charset="0"/>
              <a:buChar char="•"/>
              <a:tabLst/>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2" name="Text Placeholder 8">
            <a:extLst>
              <a:ext uri="{FF2B5EF4-FFF2-40B4-BE49-F238E27FC236}">
                <a16:creationId xmlns:a16="http://schemas.microsoft.com/office/drawing/2014/main" id="{5B4CE0E3-7608-54DC-BAC1-4163A48AA382}"/>
              </a:ext>
            </a:extLst>
          </p:cNvPr>
          <p:cNvSpPr>
            <a:spLocks noGrp="1"/>
          </p:cNvSpPr>
          <p:nvPr>
            <p:ph type="body" sz="quarter" idx="16"/>
          </p:nvPr>
        </p:nvSpPr>
        <p:spPr>
          <a:xfrm>
            <a:off x="4355407" y="1449386"/>
            <a:ext cx="3492000" cy="486000"/>
          </a:xfrm>
          <a:prstGeom prst="roundRect">
            <a:avLst>
              <a:gd name="adj" fmla="val 8694"/>
            </a:avLst>
          </a:prstGeom>
          <a:solidFill>
            <a:schemeClr val="tx2"/>
          </a:solidFill>
        </p:spPr>
        <p:txBody>
          <a:bodyPr tIns="0" bIns="0" anchor="ctr" anchorCtr="0"/>
          <a:lstStyle>
            <a:lvl1pPr marL="0" indent="0" algn="ctr">
              <a:lnSpc>
                <a:spcPct val="85000"/>
              </a:lnSpc>
              <a:spcAft>
                <a:spcPts val="0"/>
              </a:spcAft>
              <a:buFontTx/>
              <a:buNone/>
              <a:defRPr sz="2200">
                <a:solidFill>
                  <a:schemeClr val="bg1"/>
                </a:solidFill>
                <a:latin typeface="+mn-lt"/>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sp>
        <p:nvSpPr>
          <p:cNvPr id="11" name="Text Placeholder 17">
            <a:extLst>
              <a:ext uri="{FF2B5EF4-FFF2-40B4-BE49-F238E27FC236}">
                <a16:creationId xmlns:a16="http://schemas.microsoft.com/office/drawing/2014/main" id="{A37C423C-09F0-F09E-DE96-84DA35DF9407}"/>
              </a:ext>
            </a:extLst>
          </p:cNvPr>
          <p:cNvSpPr>
            <a:spLocks noGrp="1"/>
          </p:cNvSpPr>
          <p:nvPr>
            <p:ph type="body" sz="quarter" idx="15" hasCustomPrompt="1"/>
          </p:nvPr>
        </p:nvSpPr>
        <p:spPr>
          <a:xfrm>
            <a:off x="4355407" y="1935386"/>
            <a:ext cx="3502800" cy="4426363"/>
          </a:xfrm>
        </p:spPr>
        <p:txBody>
          <a:bodyPr lIns="0" tIns="180000" rIns="0" bIns="0">
            <a:noAutofit/>
          </a:bodyPr>
          <a:lstStyle>
            <a:lvl1pPr marL="177800" indent="-177800" algn="l">
              <a:buFont typeface="Arial" panose="020B0604020202020204" pitchFamily="34" charset="0"/>
              <a:buChar char="•"/>
              <a:tabLst/>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9" name="Text Placeholder 8">
            <a:extLst>
              <a:ext uri="{FF2B5EF4-FFF2-40B4-BE49-F238E27FC236}">
                <a16:creationId xmlns:a16="http://schemas.microsoft.com/office/drawing/2014/main" id="{8AEFD124-F2E7-46D2-990A-E42A2325FBD0}"/>
              </a:ext>
            </a:extLst>
          </p:cNvPr>
          <p:cNvSpPr>
            <a:spLocks noGrp="1"/>
          </p:cNvSpPr>
          <p:nvPr>
            <p:ph type="body" sz="quarter" idx="18"/>
          </p:nvPr>
        </p:nvSpPr>
        <p:spPr>
          <a:xfrm>
            <a:off x="8179448" y="1449386"/>
            <a:ext cx="3502528" cy="486000"/>
          </a:xfrm>
          <a:prstGeom prst="roundRect">
            <a:avLst>
              <a:gd name="adj" fmla="val 8694"/>
            </a:avLst>
          </a:prstGeom>
          <a:solidFill>
            <a:schemeClr val="tx2"/>
          </a:solidFill>
        </p:spPr>
        <p:txBody>
          <a:bodyPr tIns="0" bIns="0" anchor="ctr" anchorCtr="0"/>
          <a:lstStyle>
            <a:lvl1pPr marL="0" indent="0" algn="ctr">
              <a:lnSpc>
                <a:spcPct val="85000"/>
              </a:lnSpc>
              <a:spcAft>
                <a:spcPts val="0"/>
              </a:spcAft>
              <a:buFontTx/>
              <a:buNone/>
              <a:defRPr sz="2200">
                <a:solidFill>
                  <a:schemeClr val="bg1"/>
                </a:solidFill>
                <a:latin typeface="+mn-lt"/>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sp>
        <p:nvSpPr>
          <p:cNvPr id="15" name="Text Placeholder 17">
            <a:extLst>
              <a:ext uri="{FF2B5EF4-FFF2-40B4-BE49-F238E27FC236}">
                <a16:creationId xmlns:a16="http://schemas.microsoft.com/office/drawing/2014/main" id="{16D5C54B-70CA-7557-B05B-D65DAF549D49}"/>
              </a:ext>
            </a:extLst>
          </p:cNvPr>
          <p:cNvSpPr>
            <a:spLocks noGrp="1"/>
          </p:cNvSpPr>
          <p:nvPr>
            <p:ph type="body" sz="quarter" idx="17" hasCustomPrompt="1"/>
          </p:nvPr>
        </p:nvSpPr>
        <p:spPr>
          <a:xfrm>
            <a:off x="8179448" y="1935386"/>
            <a:ext cx="3502800" cy="4426363"/>
          </a:xfrm>
        </p:spPr>
        <p:txBody>
          <a:bodyPr lIns="108000" tIns="180000" rIns="108000" bIns="0">
            <a:noAutofit/>
          </a:bodyPr>
          <a:lstStyle>
            <a:lvl1pPr marL="177800" indent="-177800" algn="l">
              <a:buFont typeface="Arial" panose="020B0604020202020204" pitchFamily="34" charset="0"/>
              <a:buChar char="•"/>
              <a:tabLst/>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4" name="Rectangle 3">
            <a:extLst>
              <a:ext uri="{FF2B5EF4-FFF2-40B4-BE49-F238E27FC236}">
                <a16:creationId xmlns:a16="http://schemas.microsoft.com/office/drawing/2014/main" id="{CAE060EB-C65E-347D-4636-0ED12E5C6B9B}"/>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AD8BC1A9-F60C-7F5A-2D6E-B755A68D41C2}"/>
              </a:ext>
            </a:extLst>
          </p:cNvPr>
          <p:cNvCxnSpPr>
            <a:cxnSpLocks/>
          </p:cNvCxnSpPr>
          <p:nvPr userDrawn="1"/>
        </p:nvCxnSpPr>
        <p:spPr>
          <a:xfrm>
            <a:off x="4189448" y="1443673"/>
            <a:ext cx="0" cy="4924800"/>
          </a:xfrm>
          <a:prstGeom prst="line">
            <a:avLst/>
          </a:prstGeom>
          <a:noFill/>
          <a:ln w="9525" cap="flat" cmpd="sng" algn="ctr">
            <a:solidFill>
              <a:schemeClr val="bg1">
                <a:lumMod val="75000"/>
              </a:schemeClr>
            </a:solidFill>
            <a:prstDash val="solid"/>
            <a:miter lim="800000"/>
          </a:ln>
          <a:effectLst/>
        </p:spPr>
      </p:cxnSp>
      <p:cxnSp>
        <p:nvCxnSpPr>
          <p:cNvPr id="6" name="Straight Connector 5">
            <a:extLst>
              <a:ext uri="{FF2B5EF4-FFF2-40B4-BE49-F238E27FC236}">
                <a16:creationId xmlns:a16="http://schemas.microsoft.com/office/drawing/2014/main" id="{5D21BFEC-4E28-59AA-3C02-8AD5826663AC}"/>
              </a:ext>
            </a:extLst>
          </p:cNvPr>
          <p:cNvCxnSpPr>
            <a:cxnSpLocks/>
          </p:cNvCxnSpPr>
          <p:nvPr userDrawn="1"/>
        </p:nvCxnSpPr>
        <p:spPr>
          <a:xfrm>
            <a:off x="8024370" y="1443673"/>
            <a:ext cx="0" cy="4924800"/>
          </a:xfrm>
          <a:prstGeom prst="line">
            <a:avLst/>
          </a:prstGeom>
          <a:noFill/>
          <a:ln w="9525" cap="flat" cmpd="sng" algn="ctr">
            <a:solidFill>
              <a:schemeClr val="bg1">
                <a:lumMod val="75000"/>
              </a:schemeClr>
            </a:solidFill>
            <a:prstDash val="solid"/>
            <a:miter lim="800000"/>
          </a:ln>
          <a:effectLst/>
        </p:spPr>
      </p:cxnSp>
    </p:spTree>
    <p:extLst>
      <p:ext uri="{BB962C8B-B14F-4D97-AF65-F5344CB8AC3E}">
        <p14:creationId xmlns:p14="http://schemas.microsoft.com/office/powerpoint/2010/main" val="798399806"/>
      </p:ext>
    </p:extLst>
  </p:cSld>
  <p:clrMapOvr>
    <a:masterClrMapping/>
  </p:clrMapOvr>
  <p:extLst>
    <p:ext uri="{DCECCB84-F9BA-43D5-87BE-67443E8EF086}">
      <p15:sldGuideLst xmlns:p15="http://schemas.microsoft.com/office/powerpoint/2012/main">
        <p15:guide id="1" orient="horz" pos="890">
          <p15:clr>
            <a:srgbClr val="FF96FF"/>
          </p15:clr>
        </p15:guide>
        <p15:guide id="2" orient="horz" pos="4007">
          <p15:clr>
            <a:srgbClr val="FF96FF"/>
          </p15:clr>
        </p15:guide>
        <p15:guide id="5" pos="2547">
          <p15:clr>
            <a:srgbClr val="FF96FF"/>
          </p15:clr>
        </p15:guide>
        <p15:guide id="6" pos="4951">
          <p15:clr>
            <a:srgbClr val="FF96FF"/>
          </p15:clr>
        </p15:guide>
        <p15:guide id="7" pos="2751">
          <p15:clr>
            <a:srgbClr val="FF96FF"/>
          </p15:clr>
        </p15:guide>
        <p15:guide id="8" pos="5155">
          <p15:clr>
            <a:srgbClr val="FF96FF"/>
          </p15:clr>
        </p15:guide>
      </p15:sldGuideLst>
    </p:ext>
  </p:extLs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One Content Black Subhead">
    <p:spTree>
      <p:nvGrpSpPr>
        <p:cNvPr id="1" name=""/>
        <p:cNvGrpSpPr/>
        <p:nvPr/>
      </p:nvGrpSpPr>
      <p:grpSpPr>
        <a:xfrm>
          <a:off x="0" y="0"/>
          <a:ext cx="0" cy="0"/>
          <a:chOff x="0" y="0"/>
          <a:chExt cx="0" cy="0"/>
        </a:xfrm>
      </p:grpSpPr>
      <p:sp>
        <p:nvSpPr>
          <p:cNvPr id="16" name="Title 2">
            <a:extLst>
              <a:ext uri="{FF2B5EF4-FFF2-40B4-BE49-F238E27FC236}">
                <a16:creationId xmlns:a16="http://schemas.microsoft.com/office/drawing/2014/main" id="{FD0A3C2E-9285-7AE6-F0AB-3C519840AF06}"/>
              </a:ext>
            </a:extLst>
          </p:cNvPr>
          <p:cNvSpPr>
            <a:spLocks noGrp="1"/>
          </p:cNvSpPr>
          <p:nvPr>
            <p:ph type="title"/>
          </p:nvPr>
        </p:nvSpPr>
        <p:spPr>
          <a:xfrm>
            <a:off x="3048" y="-1"/>
            <a:ext cx="12188952" cy="1089026"/>
          </a:xfrm>
          <a:prstGeom prst="rect">
            <a:avLst/>
          </a:prstGeom>
        </p:spPr>
        <p:txBody>
          <a:bodyPr lIns="503998" tIns="0" rIns="503999" bIns="0"/>
          <a:lstStyle>
            <a:lvl1pPr algn="l">
              <a:defRPr sz="3200">
                <a:solidFill>
                  <a:schemeClr val="tx1"/>
                </a:solidFill>
              </a:defRPr>
            </a:lvl1pPr>
          </a:lstStyle>
          <a:p>
            <a:endParaRPr lang="en-US"/>
          </a:p>
        </p:txBody>
      </p:sp>
      <p:sp>
        <p:nvSpPr>
          <p:cNvPr id="7" name="Text Placeholder 8">
            <a:extLst>
              <a:ext uri="{FF2B5EF4-FFF2-40B4-BE49-F238E27FC236}">
                <a16:creationId xmlns:a16="http://schemas.microsoft.com/office/drawing/2014/main" id="{CC8F624F-6A94-3B23-B88B-41DFD8F426E2}"/>
              </a:ext>
            </a:extLst>
          </p:cNvPr>
          <p:cNvSpPr>
            <a:spLocks noGrp="1"/>
          </p:cNvSpPr>
          <p:nvPr>
            <p:ph type="body" sz="quarter" idx="13"/>
          </p:nvPr>
        </p:nvSpPr>
        <p:spPr>
          <a:xfrm>
            <a:off x="3547751" y="1449386"/>
            <a:ext cx="5095298" cy="486000"/>
          </a:xfrm>
          <a:prstGeom prst="roundRect">
            <a:avLst>
              <a:gd name="adj" fmla="val 8694"/>
            </a:avLst>
          </a:prstGeom>
          <a:solidFill>
            <a:schemeClr val="tx2"/>
          </a:solidFill>
        </p:spPr>
        <p:txBody>
          <a:bodyPr tIns="0" bIns="0" anchor="ctr" anchorCtr="0"/>
          <a:lstStyle>
            <a:lvl1pPr marL="0" indent="0" algn="ctr">
              <a:lnSpc>
                <a:spcPct val="85000"/>
              </a:lnSpc>
              <a:spcAft>
                <a:spcPts val="0"/>
              </a:spcAft>
              <a:buFontTx/>
              <a:buNone/>
              <a:defRPr sz="2200">
                <a:solidFill>
                  <a:schemeClr val="bg1"/>
                </a:solidFill>
                <a:latin typeface="+mn-lt"/>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sp>
        <p:nvSpPr>
          <p:cNvPr id="6" name="Content Placeholder 4">
            <a:extLst>
              <a:ext uri="{FF2B5EF4-FFF2-40B4-BE49-F238E27FC236}">
                <a16:creationId xmlns:a16="http://schemas.microsoft.com/office/drawing/2014/main" id="{9922374A-B27D-26EC-8A38-588B9C4F6E39}"/>
              </a:ext>
            </a:extLst>
          </p:cNvPr>
          <p:cNvSpPr>
            <a:spLocks noGrp="1"/>
          </p:cNvSpPr>
          <p:nvPr>
            <p:ph sz="quarter" idx="17"/>
          </p:nvPr>
        </p:nvSpPr>
        <p:spPr>
          <a:xfrm>
            <a:off x="515938" y="1935163"/>
            <a:ext cx="11166475" cy="4435475"/>
          </a:xfrm>
        </p:spPr>
        <p:txBody>
          <a:bodyPr tIns="18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
            <a:extLst>
              <a:ext uri="{FF2B5EF4-FFF2-40B4-BE49-F238E27FC236}">
                <a16:creationId xmlns:a16="http://schemas.microsoft.com/office/drawing/2014/main" id="{DEF5B4B0-10AB-EF6F-1A73-45A9C305A338}"/>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Guides" hidden="1">
            <a:extLst>
              <a:ext uri="{FF2B5EF4-FFF2-40B4-BE49-F238E27FC236}">
                <a16:creationId xmlns:a16="http://schemas.microsoft.com/office/drawing/2014/main" id="{EA591E6D-FBEB-96F7-B1CC-5B82ADDB951C}"/>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FFFF"/>
              </a:solidFill>
            </a:endParaRPr>
          </a:p>
        </p:txBody>
      </p:sp>
    </p:spTree>
    <p:extLst>
      <p:ext uri="{BB962C8B-B14F-4D97-AF65-F5344CB8AC3E}">
        <p14:creationId xmlns:p14="http://schemas.microsoft.com/office/powerpoint/2010/main" val="36632241"/>
      </p:ext>
    </p:extLst>
  </p:cSld>
  <p:clrMapOvr>
    <a:masterClrMapping/>
  </p:clrMapOvr>
  <p:extLst>
    <p:ext uri="{DCECCB84-F9BA-43D5-87BE-67443E8EF086}">
      <p15:sldGuideLst xmlns:p15="http://schemas.microsoft.com/office/powerpoint/2012/main">
        <p15:guide id="1" orient="horz" pos="913">
          <p15:clr>
            <a:srgbClr val="FF96FF"/>
          </p15:clr>
        </p15:guide>
        <p15:guide id="2" orient="horz" pos="4007">
          <p15:clr>
            <a:srgbClr val="FF96FF"/>
          </p15:clr>
        </p15:guide>
        <p15:guide id="3" pos="325">
          <p15:clr>
            <a:srgbClr val="FF96FF"/>
          </p15:clr>
        </p15:guide>
        <p15:guide id="4" pos="1383">
          <p15:clr>
            <a:srgbClr val="FF96FF"/>
          </p15:clr>
        </p15:guide>
        <p15:guide id="5" pos="1519">
          <p15:clr>
            <a:srgbClr val="FF96FF"/>
          </p15:clr>
        </p15:guide>
        <p15:guide id="6" pos="2577">
          <p15:clr>
            <a:srgbClr val="FF96FF"/>
          </p15:clr>
        </p15:guide>
        <p15:guide id="7" pos="2713">
          <p15:clr>
            <a:srgbClr val="FF96FF"/>
          </p15:clr>
        </p15:guide>
        <p15:guide id="8" pos="3771">
          <p15:clr>
            <a:srgbClr val="FF96FF"/>
          </p15:clr>
        </p15:guide>
        <p15:guide id="9" pos="3908">
          <p15:clr>
            <a:srgbClr val="FF96FF"/>
          </p15:clr>
        </p15:guide>
        <p15:guide id="10" pos="4966">
          <p15:clr>
            <a:srgbClr val="FF96FF"/>
          </p15:clr>
        </p15:guide>
        <p15:guide id="11" pos="5102">
          <p15:clr>
            <a:srgbClr val="FF96FF"/>
          </p15:clr>
        </p15:guide>
        <p15:guide id="12" pos="6160">
          <p15:clr>
            <a:srgbClr val="FF96FF"/>
          </p15:clr>
        </p15:guide>
        <p15:guide id="13" pos="6296">
          <p15:clr>
            <a:srgbClr val="FF96FF"/>
          </p15:clr>
        </p15:guide>
        <p15:guide id="14" pos="7355">
          <p15:clr>
            <a:srgbClr val="FF96FF"/>
          </p15:clr>
        </p15:guide>
        <p15:guide id="15" orient="horz" pos="1207">
          <p15:clr>
            <a:srgbClr val="FF96FF"/>
          </p15:clr>
        </p15:guide>
      </p15:sldGuideLst>
    </p:ext>
  </p:extLs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One Dark Teal Subhead - no content">
    <p:spTree>
      <p:nvGrpSpPr>
        <p:cNvPr id="1" name=""/>
        <p:cNvGrpSpPr/>
        <p:nvPr/>
      </p:nvGrpSpPr>
      <p:grpSpPr>
        <a:xfrm>
          <a:off x="0" y="0"/>
          <a:ext cx="0" cy="0"/>
          <a:chOff x="0" y="0"/>
          <a:chExt cx="0" cy="0"/>
        </a:xfrm>
      </p:grpSpPr>
      <p:sp>
        <p:nvSpPr>
          <p:cNvPr id="16" name="Title 2">
            <a:extLst>
              <a:ext uri="{FF2B5EF4-FFF2-40B4-BE49-F238E27FC236}">
                <a16:creationId xmlns:a16="http://schemas.microsoft.com/office/drawing/2014/main" id="{FD0A3C2E-9285-7AE6-F0AB-3C519840AF06}"/>
              </a:ext>
            </a:extLst>
          </p:cNvPr>
          <p:cNvSpPr>
            <a:spLocks noGrp="1"/>
          </p:cNvSpPr>
          <p:nvPr>
            <p:ph type="title"/>
          </p:nvPr>
        </p:nvSpPr>
        <p:spPr>
          <a:xfrm>
            <a:off x="3048" y="-1"/>
            <a:ext cx="12188952" cy="1089026"/>
          </a:xfrm>
          <a:prstGeom prst="rect">
            <a:avLst/>
          </a:prstGeom>
        </p:spPr>
        <p:txBody>
          <a:bodyPr lIns="503998" tIns="0" rIns="503999" bIns="0"/>
          <a:lstStyle>
            <a:lvl1pPr algn="l">
              <a:defRPr sz="3200">
                <a:solidFill>
                  <a:schemeClr val="tx1"/>
                </a:solidFill>
              </a:defRPr>
            </a:lvl1pPr>
          </a:lstStyle>
          <a:p>
            <a:endParaRPr lang="en-US"/>
          </a:p>
        </p:txBody>
      </p:sp>
      <p:sp>
        <p:nvSpPr>
          <p:cNvPr id="7" name="Text Placeholder 8">
            <a:extLst>
              <a:ext uri="{FF2B5EF4-FFF2-40B4-BE49-F238E27FC236}">
                <a16:creationId xmlns:a16="http://schemas.microsoft.com/office/drawing/2014/main" id="{CC8F624F-6A94-3B23-B88B-41DFD8F426E2}"/>
              </a:ext>
            </a:extLst>
          </p:cNvPr>
          <p:cNvSpPr>
            <a:spLocks noGrp="1"/>
          </p:cNvSpPr>
          <p:nvPr>
            <p:ph type="body" sz="quarter" idx="13"/>
          </p:nvPr>
        </p:nvSpPr>
        <p:spPr>
          <a:xfrm>
            <a:off x="3547751" y="1449386"/>
            <a:ext cx="5095298" cy="486000"/>
          </a:xfrm>
          <a:prstGeom prst="roundRect">
            <a:avLst>
              <a:gd name="adj" fmla="val 8694"/>
            </a:avLst>
          </a:prstGeom>
          <a:solidFill>
            <a:schemeClr val="tx2"/>
          </a:solidFill>
        </p:spPr>
        <p:txBody>
          <a:bodyPr tIns="0" bIns="0" anchor="ctr" anchorCtr="0"/>
          <a:lstStyle>
            <a:lvl1pPr marL="0" indent="0" algn="ctr">
              <a:lnSpc>
                <a:spcPct val="85000"/>
              </a:lnSpc>
              <a:spcAft>
                <a:spcPts val="0"/>
              </a:spcAft>
              <a:buFontTx/>
              <a:buNone/>
              <a:defRPr sz="2200">
                <a:solidFill>
                  <a:schemeClr val="bg1"/>
                </a:solidFill>
                <a:latin typeface="+mn-lt"/>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sp>
        <p:nvSpPr>
          <p:cNvPr id="3" name="Rectangle 2">
            <a:extLst>
              <a:ext uri="{FF2B5EF4-FFF2-40B4-BE49-F238E27FC236}">
                <a16:creationId xmlns:a16="http://schemas.microsoft.com/office/drawing/2014/main" id="{DEF5B4B0-10AB-EF6F-1A73-45A9C305A338}"/>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Guides" hidden="1">
            <a:extLst>
              <a:ext uri="{FF2B5EF4-FFF2-40B4-BE49-F238E27FC236}">
                <a16:creationId xmlns:a16="http://schemas.microsoft.com/office/drawing/2014/main" id="{EA591E6D-FBEB-96F7-B1CC-5B82ADDB951C}"/>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FFFF"/>
              </a:solidFill>
            </a:endParaRPr>
          </a:p>
        </p:txBody>
      </p:sp>
    </p:spTree>
    <p:extLst>
      <p:ext uri="{BB962C8B-B14F-4D97-AF65-F5344CB8AC3E}">
        <p14:creationId xmlns:p14="http://schemas.microsoft.com/office/powerpoint/2010/main" val="191991356"/>
      </p:ext>
    </p:extLst>
  </p:cSld>
  <p:clrMapOvr>
    <a:masterClrMapping/>
  </p:clrMapOvr>
  <p:extLst>
    <p:ext uri="{DCECCB84-F9BA-43D5-87BE-67443E8EF086}">
      <p15:sldGuideLst xmlns:p15="http://schemas.microsoft.com/office/powerpoint/2012/main">
        <p15:guide id="1" orient="horz" pos="913">
          <p15:clr>
            <a:srgbClr val="FF96FF"/>
          </p15:clr>
        </p15:guide>
        <p15:guide id="2" orient="horz" pos="4007">
          <p15:clr>
            <a:srgbClr val="FF96FF"/>
          </p15:clr>
        </p15:guide>
        <p15:guide id="3" pos="325">
          <p15:clr>
            <a:srgbClr val="FF96FF"/>
          </p15:clr>
        </p15:guide>
        <p15:guide id="4" pos="1383">
          <p15:clr>
            <a:srgbClr val="FF96FF"/>
          </p15:clr>
        </p15:guide>
        <p15:guide id="5" pos="1519">
          <p15:clr>
            <a:srgbClr val="FF96FF"/>
          </p15:clr>
        </p15:guide>
        <p15:guide id="6" pos="2577">
          <p15:clr>
            <a:srgbClr val="FF96FF"/>
          </p15:clr>
        </p15:guide>
        <p15:guide id="7" pos="2713">
          <p15:clr>
            <a:srgbClr val="FF96FF"/>
          </p15:clr>
        </p15:guide>
        <p15:guide id="8" pos="3771">
          <p15:clr>
            <a:srgbClr val="FF96FF"/>
          </p15:clr>
        </p15:guide>
        <p15:guide id="9" pos="3908">
          <p15:clr>
            <a:srgbClr val="FF96FF"/>
          </p15:clr>
        </p15:guide>
        <p15:guide id="10" pos="4966">
          <p15:clr>
            <a:srgbClr val="FF96FF"/>
          </p15:clr>
        </p15:guide>
        <p15:guide id="11" pos="5102">
          <p15:clr>
            <a:srgbClr val="FF96FF"/>
          </p15:clr>
        </p15:guide>
        <p15:guide id="12" pos="6160">
          <p15:clr>
            <a:srgbClr val="FF96FF"/>
          </p15:clr>
        </p15:guide>
        <p15:guide id="13" pos="6296">
          <p15:clr>
            <a:srgbClr val="FF96FF"/>
          </p15:clr>
        </p15:guide>
        <p15:guide id="14" pos="7355">
          <p15:clr>
            <a:srgbClr val="FF96FF"/>
          </p15:clr>
        </p15:guide>
        <p15:guide id="15" orient="horz" pos="1207">
          <p15:clr>
            <a:srgbClr val="FF96FF"/>
          </p15:clr>
        </p15:guide>
      </p15:sldGuideLst>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B2ECE5D4-A371-276F-4765-E26C3CDC509A}"/>
              </a:ext>
            </a:extLst>
          </p:cNvPr>
          <p:cNvSpPr>
            <a:spLocks noGrp="1"/>
          </p:cNvSpPr>
          <p:nvPr>
            <p:ph type="title"/>
          </p:nvPr>
        </p:nvSpPr>
        <p:spPr>
          <a:xfrm>
            <a:off x="3048" y="-1"/>
            <a:ext cx="12188952" cy="1089026"/>
          </a:xfrm>
          <a:prstGeom prst="rect">
            <a:avLst/>
          </a:prstGeom>
        </p:spPr>
        <p:txBody>
          <a:bodyPr lIns="503998" tIns="0" rIns="503999" bIns="0"/>
          <a:lstStyle>
            <a:lvl1pPr algn="l">
              <a:defRPr sz="3200">
                <a:solidFill>
                  <a:schemeClr val="tx1"/>
                </a:solidFill>
              </a:defRPr>
            </a:lvl1pPr>
          </a:lstStyle>
          <a:p>
            <a:endParaRPr lang="en-US"/>
          </a:p>
        </p:txBody>
      </p:sp>
      <p:sp>
        <p:nvSpPr>
          <p:cNvPr id="4" name="Content Placeholder 3">
            <a:extLst>
              <a:ext uri="{FF2B5EF4-FFF2-40B4-BE49-F238E27FC236}">
                <a16:creationId xmlns:a16="http://schemas.microsoft.com/office/drawing/2014/main" id="{01B004A3-3426-01E5-F3F1-8CF3BC63143B}"/>
              </a:ext>
            </a:extLst>
          </p:cNvPr>
          <p:cNvSpPr>
            <a:spLocks noGrp="1"/>
          </p:cNvSpPr>
          <p:nvPr>
            <p:ph sz="quarter" idx="14"/>
          </p:nvPr>
        </p:nvSpPr>
        <p:spPr>
          <a:xfrm>
            <a:off x="515938" y="1089025"/>
            <a:ext cx="6048375" cy="5244663"/>
          </a:xfrm>
        </p:spPr>
        <p:txBody>
          <a:bodyPr tIns="25199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15"/>
          <p:cNvSpPr>
            <a:spLocks noGrp="1"/>
          </p:cNvSpPr>
          <p:nvPr>
            <p:ph type="pic" sz="quarter" idx="12"/>
          </p:nvPr>
        </p:nvSpPr>
        <p:spPr>
          <a:xfrm>
            <a:off x="6826103" y="1376362"/>
            <a:ext cx="4849960" cy="4957325"/>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sp>
        <p:nvSpPr>
          <p:cNvPr id="3" name="Rectangle 2">
            <a:extLst>
              <a:ext uri="{FF2B5EF4-FFF2-40B4-BE49-F238E27FC236}">
                <a16:creationId xmlns:a16="http://schemas.microsoft.com/office/drawing/2014/main" id="{EDB6B10E-CA08-22FC-4292-2DE217752C20}"/>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97036239"/>
      </p:ext>
    </p:extLst>
  </p:cSld>
  <p:clrMapOvr>
    <a:masterClrMapping/>
  </p:clrMapOvr>
  <p:extLst>
    <p:ext uri="{DCECCB84-F9BA-43D5-87BE-67443E8EF086}">
      <p15:sldGuideLst xmlns:p15="http://schemas.microsoft.com/office/powerpoint/2012/main">
        <p15:guide id="1" orient="horz" pos="686">
          <p15:clr>
            <a:srgbClr val="FF96FF"/>
          </p15:clr>
        </p15:guide>
        <p15:guide id="2" orient="horz" pos="3997">
          <p15:clr>
            <a:srgbClr val="FF96FF"/>
          </p15:clr>
        </p15:guide>
        <p15:guide id="3" pos="325">
          <p15:clr>
            <a:srgbClr val="FF96FF"/>
          </p15:clr>
        </p15:guide>
        <p15:guide id="4" pos="7355">
          <p15:clr>
            <a:srgbClr val="FF96FF"/>
          </p15:clr>
        </p15:guide>
        <p15:guide id="5" orient="horz" pos="867">
          <p15:clr>
            <a:srgbClr val="FF96FF"/>
          </p15:clr>
        </p15:guide>
        <p15:guide id="6" pos="4135">
          <p15:clr>
            <a:srgbClr val="FF96FF"/>
          </p15:clr>
        </p15:guide>
        <p15:guide id="7" pos="4294">
          <p15:clr>
            <a:srgbClr val="FF96FF"/>
          </p15:clr>
        </p15:guide>
      </p15:sldGuideLst>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Picture and Text">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39BF926E-D141-B78C-958D-A8C692702F64}"/>
              </a:ext>
            </a:extLst>
          </p:cNvPr>
          <p:cNvSpPr>
            <a:spLocks noGrp="1"/>
          </p:cNvSpPr>
          <p:nvPr>
            <p:ph type="title"/>
          </p:nvPr>
        </p:nvSpPr>
        <p:spPr>
          <a:xfrm>
            <a:off x="3048" y="-1"/>
            <a:ext cx="12188952" cy="1089026"/>
          </a:xfrm>
          <a:prstGeom prst="rect">
            <a:avLst/>
          </a:prstGeom>
        </p:spPr>
        <p:txBody>
          <a:bodyPr lIns="503998" tIns="0" rIns="503999" bIns="0"/>
          <a:lstStyle>
            <a:lvl1pPr algn="l">
              <a:defRPr sz="3200">
                <a:solidFill>
                  <a:schemeClr val="tx1"/>
                </a:solidFill>
              </a:defRPr>
            </a:lvl1pPr>
          </a:lstStyle>
          <a:p>
            <a:endParaRPr lang="en-US"/>
          </a:p>
        </p:txBody>
      </p:sp>
      <p:sp>
        <p:nvSpPr>
          <p:cNvPr id="4" name="Content Placeholder 3">
            <a:extLst>
              <a:ext uri="{FF2B5EF4-FFF2-40B4-BE49-F238E27FC236}">
                <a16:creationId xmlns:a16="http://schemas.microsoft.com/office/drawing/2014/main" id="{4E72024B-03D8-3DCC-D25C-508C7FCD0E79}"/>
              </a:ext>
            </a:extLst>
          </p:cNvPr>
          <p:cNvSpPr>
            <a:spLocks noGrp="1"/>
          </p:cNvSpPr>
          <p:nvPr>
            <p:ph sz="quarter" idx="15"/>
          </p:nvPr>
        </p:nvSpPr>
        <p:spPr>
          <a:xfrm>
            <a:off x="5664200" y="1089025"/>
            <a:ext cx="6011863" cy="5244663"/>
          </a:xfrm>
        </p:spPr>
        <p:txBody>
          <a:bodyPr tIns="25199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Picture Placeholder 15">
            <a:extLst>
              <a:ext uri="{FF2B5EF4-FFF2-40B4-BE49-F238E27FC236}">
                <a16:creationId xmlns:a16="http://schemas.microsoft.com/office/drawing/2014/main" id="{A27D064A-ED5C-6C23-37B1-13B2038365EB}"/>
              </a:ext>
            </a:extLst>
          </p:cNvPr>
          <p:cNvSpPr>
            <a:spLocks noGrp="1"/>
          </p:cNvSpPr>
          <p:nvPr>
            <p:ph type="pic" sz="quarter" idx="12" hasCustomPrompt="1"/>
          </p:nvPr>
        </p:nvSpPr>
        <p:spPr>
          <a:xfrm>
            <a:off x="514350" y="1376362"/>
            <a:ext cx="4849960" cy="4957325"/>
          </a:xfrm>
          <a:solidFill>
            <a:schemeClr val="bg1">
              <a:lumMod val="95000"/>
            </a:schemeClr>
          </a:solidFill>
        </p:spPr>
        <p:txBody>
          <a:bodyPr>
            <a:normAutofit/>
          </a:bodyPr>
          <a:lstStyle>
            <a:lvl1pPr marL="0" indent="0" algn="ctr">
              <a:buNone/>
              <a:defRPr sz="1800">
                <a:latin typeface="Calibri" charset="0"/>
                <a:ea typeface="Calibri" charset="0"/>
                <a:cs typeface="Calibri" charset="0"/>
              </a:defRPr>
            </a:lvl1pPr>
          </a:lstStyle>
          <a:p>
            <a:r>
              <a:rPr lang="en-US"/>
              <a:t>Add picture</a:t>
            </a:r>
          </a:p>
        </p:txBody>
      </p:sp>
      <p:sp>
        <p:nvSpPr>
          <p:cNvPr id="3" name="Rectangle 2">
            <a:extLst>
              <a:ext uri="{FF2B5EF4-FFF2-40B4-BE49-F238E27FC236}">
                <a16:creationId xmlns:a16="http://schemas.microsoft.com/office/drawing/2014/main" id="{77025A02-969C-CF03-C41C-CB7E7C6211CF}"/>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1600675"/>
      </p:ext>
    </p:extLst>
  </p:cSld>
  <p:clrMapOvr>
    <a:masterClrMapping/>
  </p:clrMapOvr>
  <p:extLst>
    <p:ext uri="{DCECCB84-F9BA-43D5-87BE-67443E8EF086}">
      <p15:sldGuideLst xmlns:p15="http://schemas.microsoft.com/office/powerpoint/2012/main">
        <p15:guide id="1" orient="horz" pos="686">
          <p15:clr>
            <a:srgbClr val="FF96FF"/>
          </p15:clr>
        </p15:guide>
        <p15:guide id="2" orient="horz" pos="3997">
          <p15:clr>
            <a:srgbClr val="FF96FF"/>
          </p15:clr>
        </p15:guide>
        <p15:guide id="3" pos="324">
          <p15:clr>
            <a:srgbClr val="FF96FF"/>
          </p15:clr>
        </p15:guide>
        <p15:guide id="4" pos="3386">
          <p15:clr>
            <a:srgbClr val="FF96FF"/>
          </p15:clr>
        </p15:guide>
        <p15:guide id="5" pos="3568">
          <p15:clr>
            <a:srgbClr val="FF96FF"/>
          </p15:clr>
        </p15:guide>
        <p15:guide id="6" pos="7355">
          <p15:clr>
            <a:srgbClr val="FF96FF"/>
          </p15:clr>
        </p15:guide>
        <p15:guide id="7" orient="horz" pos="867">
          <p15:clr>
            <a:srgbClr val="FF96FF"/>
          </p15:clr>
        </p15:guide>
      </p15:sldGuideLst>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Big Picture and Text">
    <p:spTree>
      <p:nvGrpSpPr>
        <p:cNvPr id="1" name=""/>
        <p:cNvGrpSpPr/>
        <p:nvPr/>
      </p:nvGrpSpPr>
      <p:grpSpPr>
        <a:xfrm>
          <a:off x="0" y="0"/>
          <a:ext cx="0" cy="0"/>
          <a:chOff x="0" y="0"/>
          <a:chExt cx="0" cy="0"/>
        </a:xfrm>
      </p:grpSpPr>
      <p:sp>
        <p:nvSpPr>
          <p:cNvPr id="5" name="Title 70">
            <a:extLst>
              <a:ext uri="{FF2B5EF4-FFF2-40B4-BE49-F238E27FC236}">
                <a16:creationId xmlns:a16="http://schemas.microsoft.com/office/drawing/2014/main" id="{F96EE334-62E0-5D4E-BAC8-F204A376001A}"/>
              </a:ext>
            </a:extLst>
          </p:cNvPr>
          <p:cNvSpPr>
            <a:spLocks noGrp="1"/>
          </p:cNvSpPr>
          <p:nvPr>
            <p:ph type="title"/>
          </p:nvPr>
        </p:nvSpPr>
        <p:spPr>
          <a:xfrm>
            <a:off x="4942974" y="0"/>
            <a:ext cx="7263501" cy="1080000"/>
          </a:xfrm>
          <a:prstGeom prst="rect">
            <a:avLst/>
          </a:prstGeom>
          <a:solidFill>
            <a:srgbClr val="F2F3F3"/>
          </a:solidFill>
        </p:spPr>
        <p:txBody>
          <a:bodyPr lIns="251999" rIns="0"/>
          <a:lstStyle>
            <a:lvl1pPr algn="l">
              <a:defRPr sz="3200"/>
            </a:lvl1pPr>
          </a:lstStyle>
          <a:p>
            <a:endParaRPr lang="en-US"/>
          </a:p>
        </p:txBody>
      </p:sp>
      <p:sp>
        <p:nvSpPr>
          <p:cNvPr id="4" name="Content Placeholder 3">
            <a:extLst>
              <a:ext uri="{FF2B5EF4-FFF2-40B4-BE49-F238E27FC236}">
                <a16:creationId xmlns:a16="http://schemas.microsoft.com/office/drawing/2014/main" id="{6FACB863-4E24-34F1-444B-D5F8A5259FDB}"/>
              </a:ext>
            </a:extLst>
          </p:cNvPr>
          <p:cNvSpPr>
            <a:spLocks noGrp="1"/>
          </p:cNvSpPr>
          <p:nvPr>
            <p:ph sz="quarter" idx="18"/>
          </p:nvPr>
        </p:nvSpPr>
        <p:spPr>
          <a:xfrm>
            <a:off x="5273675" y="1093328"/>
            <a:ext cx="6416675" cy="5251909"/>
          </a:xfrm>
        </p:spPr>
        <p:txBody>
          <a:bodyPr tIns="18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B78D3895-9F53-EB5F-3078-2DA12188417E}"/>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1A0BD70A-3257-BD2B-08DE-84F01044E887}"/>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sp>
        <p:nvSpPr>
          <p:cNvPr id="3" name="Picture Placeholder 15">
            <a:extLst>
              <a:ext uri="{FF2B5EF4-FFF2-40B4-BE49-F238E27FC236}">
                <a16:creationId xmlns:a16="http://schemas.microsoft.com/office/drawing/2014/main" id="{DB61F88C-94ED-4722-57C9-026435594071}"/>
              </a:ext>
            </a:extLst>
          </p:cNvPr>
          <p:cNvSpPr>
            <a:spLocks noGrp="1"/>
          </p:cNvSpPr>
          <p:nvPr>
            <p:ph type="pic" sz="quarter" idx="12" hasCustomPrompt="1"/>
          </p:nvPr>
        </p:nvSpPr>
        <p:spPr>
          <a:xfrm>
            <a:off x="0" y="0"/>
            <a:ext cx="4942974" cy="6757533"/>
          </a:xfrm>
          <a:solidFill>
            <a:schemeClr val="bg1">
              <a:lumMod val="95000"/>
            </a:schemeClr>
          </a:solidFill>
        </p:spPr>
        <p:txBody>
          <a:bodyPr>
            <a:normAutofit/>
          </a:bodyPr>
          <a:lstStyle>
            <a:lvl1pPr marL="0" indent="0" algn="ctr">
              <a:buNone/>
              <a:defRPr sz="1800">
                <a:latin typeface="Calibri" charset="0"/>
                <a:ea typeface="Calibri" charset="0"/>
                <a:cs typeface="Calibri" charset="0"/>
              </a:defRPr>
            </a:lvl1pPr>
          </a:lstStyle>
          <a:p>
            <a:r>
              <a:rPr lang="en-US"/>
              <a:t>Add picture</a:t>
            </a:r>
          </a:p>
        </p:txBody>
      </p:sp>
      <p:cxnSp>
        <p:nvCxnSpPr>
          <p:cNvPr id="12" name="Straight Connector 11">
            <a:extLst>
              <a:ext uri="{FF2B5EF4-FFF2-40B4-BE49-F238E27FC236}">
                <a16:creationId xmlns:a16="http://schemas.microsoft.com/office/drawing/2014/main" id="{787C66BB-67B5-929B-0B31-660C2732678A}"/>
              </a:ext>
              <a:ext uri="{C183D7F6-B498-43B3-948B-1728B52AA6E4}">
                <adec:decorative xmlns:adec="http://schemas.microsoft.com/office/drawing/2017/decorative" val="1"/>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2" name="Picture 3">
            <a:extLst>
              <a:ext uri="{FF2B5EF4-FFF2-40B4-BE49-F238E27FC236}">
                <a16:creationId xmlns:a16="http://schemas.microsoft.com/office/drawing/2014/main" id="{E66D855E-BE54-17D0-6592-62BA338920F4}"/>
              </a:ext>
              <a:ext uri="{C183D7F6-B498-43B3-948B-1728B52AA6E4}">
                <adec:decorative xmlns:adec="http://schemas.microsoft.com/office/drawing/2017/decorative" val="1"/>
              </a:ext>
            </a:extLst>
          </p:cNvPr>
          <p:cNvPicPr>
            <a:picLocks/>
          </p:cNvPicPr>
          <p:nvPr userDrawn="1"/>
        </p:nvPicPr>
        <p:blipFill>
          <a:blip r:embed="rId2">
            <a:extLst>
              <a:ext uri="{96DAC541-7B7A-43D3-8B79-37D633B846F1}">
                <asvg:svgBlip xmlns:asvg="http://schemas.microsoft.com/office/drawing/2016/SVG/main" r:embed="rId3"/>
              </a:ext>
            </a:extLst>
          </a:blip>
          <a:srcRect/>
          <a:stretch/>
        </p:blipFill>
        <p:spPr>
          <a:xfrm>
            <a:off x="10346400" y="6494400"/>
            <a:ext cx="1191273" cy="147374"/>
          </a:xfrm>
          <a:prstGeom prst="rect">
            <a:avLst/>
          </a:prstGeom>
        </p:spPr>
      </p:pic>
    </p:spTree>
    <p:extLst>
      <p:ext uri="{BB962C8B-B14F-4D97-AF65-F5344CB8AC3E}">
        <p14:creationId xmlns:p14="http://schemas.microsoft.com/office/powerpoint/2010/main" val="3592265552"/>
      </p:ext>
    </p:extLst>
  </p:cSld>
  <p:clrMapOvr>
    <a:masterClrMapping/>
  </p:clrMapOvr>
  <p:extLst>
    <p:ext uri="{DCECCB84-F9BA-43D5-87BE-67443E8EF086}">
      <p15:sldGuideLst xmlns:p15="http://schemas.microsoft.com/office/powerpoint/2012/main">
        <p15:guide id="1" orient="horz" pos="686">
          <p15:clr>
            <a:srgbClr val="FF96FF"/>
          </p15:clr>
        </p15:guide>
        <p15:guide id="2" orient="horz" pos="3997">
          <p15:clr>
            <a:srgbClr val="FF96FF"/>
          </p15:clr>
        </p15:guide>
        <p15:guide id="4" pos="3114">
          <p15:clr>
            <a:srgbClr val="FF96FF"/>
          </p15:clr>
        </p15:guide>
        <p15:guide id="5" pos="3318">
          <p15:clr>
            <a:srgbClr val="FF96FF"/>
          </p15:clr>
        </p15:guide>
        <p15:guide id="6" pos="7355">
          <p15:clr>
            <a:srgbClr val="FF96FF"/>
          </p15:clr>
        </p15:guide>
      </p15:sldGuideLst>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Big Picture and title  - No text">
    <p:spTree>
      <p:nvGrpSpPr>
        <p:cNvPr id="1" name=""/>
        <p:cNvGrpSpPr/>
        <p:nvPr/>
      </p:nvGrpSpPr>
      <p:grpSpPr>
        <a:xfrm>
          <a:off x="0" y="0"/>
          <a:ext cx="0" cy="0"/>
          <a:chOff x="0" y="0"/>
          <a:chExt cx="0" cy="0"/>
        </a:xfrm>
      </p:grpSpPr>
      <p:sp>
        <p:nvSpPr>
          <p:cNvPr id="5" name="Title 70">
            <a:extLst>
              <a:ext uri="{FF2B5EF4-FFF2-40B4-BE49-F238E27FC236}">
                <a16:creationId xmlns:a16="http://schemas.microsoft.com/office/drawing/2014/main" id="{F96EE334-62E0-5D4E-BAC8-F204A376001A}"/>
              </a:ext>
            </a:extLst>
          </p:cNvPr>
          <p:cNvSpPr>
            <a:spLocks noGrp="1"/>
          </p:cNvSpPr>
          <p:nvPr>
            <p:ph type="title"/>
          </p:nvPr>
        </p:nvSpPr>
        <p:spPr>
          <a:xfrm>
            <a:off x="4942974" y="0"/>
            <a:ext cx="7263501" cy="1080000"/>
          </a:xfrm>
          <a:prstGeom prst="rect">
            <a:avLst/>
          </a:prstGeom>
          <a:solidFill>
            <a:srgbClr val="F2F3F3"/>
          </a:solidFill>
        </p:spPr>
        <p:txBody>
          <a:bodyPr lIns="251999" rIns="0"/>
          <a:lstStyle>
            <a:lvl1pPr algn="l">
              <a:defRPr sz="3200"/>
            </a:lvl1pPr>
          </a:lstStyle>
          <a:p>
            <a:endParaRPr lang="en-US"/>
          </a:p>
        </p:txBody>
      </p:sp>
      <p:sp>
        <p:nvSpPr>
          <p:cNvPr id="3" name="Picture Placeholder 15">
            <a:extLst>
              <a:ext uri="{FF2B5EF4-FFF2-40B4-BE49-F238E27FC236}">
                <a16:creationId xmlns:a16="http://schemas.microsoft.com/office/drawing/2014/main" id="{DB61F88C-94ED-4722-57C9-026435594071}"/>
              </a:ext>
            </a:extLst>
          </p:cNvPr>
          <p:cNvSpPr>
            <a:spLocks noGrp="1"/>
          </p:cNvSpPr>
          <p:nvPr>
            <p:ph type="pic" sz="quarter" idx="12" hasCustomPrompt="1"/>
          </p:nvPr>
        </p:nvSpPr>
        <p:spPr>
          <a:xfrm>
            <a:off x="0" y="0"/>
            <a:ext cx="4942974" cy="6757533"/>
          </a:xfrm>
          <a:solidFill>
            <a:schemeClr val="bg1">
              <a:lumMod val="95000"/>
            </a:schemeClr>
          </a:solidFill>
        </p:spPr>
        <p:txBody>
          <a:bodyPr>
            <a:normAutofit/>
          </a:bodyPr>
          <a:lstStyle>
            <a:lvl1pPr marL="0" indent="0" algn="ctr">
              <a:buNone/>
              <a:defRPr sz="1800">
                <a:latin typeface="Calibri" charset="0"/>
                <a:ea typeface="Calibri" charset="0"/>
                <a:cs typeface="Calibri" charset="0"/>
              </a:defRPr>
            </a:lvl1pPr>
          </a:lstStyle>
          <a:p>
            <a:r>
              <a:rPr lang="en-US"/>
              <a:t>Add picture</a:t>
            </a:r>
          </a:p>
        </p:txBody>
      </p:sp>
      <p:pic>
        <p:nvPicPr>
          <p:cNvPr id="2" name="Picture 3">
            <a:extLst>
              <a:ext uri="{FF2B5EF4-FFF2-40B4-BE49-F238E27FC236}">
                <a16:creationId xmlns:a16="http://schemas.microsoft.com/office/drawing/2014/main" id="{E66D855E-BE54-17D0-6592-62BA338920F4}"/>
              </a:ext>
              <a:ext uri="{C183D7F6-B498-43B3-948B-1728B52AA6E4}">
                <adec:decorative xmlns:adec="http://schemas.microsoft.com/office/drawing/2017/decorative" val="1"/>
              </a:ext>
            </a:extLst>
          </p:cNvPr>
          <p:cNvPicPr>
            <a:picLocks/>
          </p:cNvPicPr>
          <p:nvPr userDrawn="1"/>
        </p:nvPicPr>
        <p:blipFill>
          <a:blip r:embed="rId2">
            <a:extLst>
              <a:ext uri="{96DAC541-7B7A-43D3-8B79-37D633B846F1}">
                <asvg:svgBlip xmlns:asvg="http://schemas.microsoft.com/office/drawing/2016/SVG/main" r:embed="rId3"/>
              </a:ext>
            </a:extLst>
          </a:blip>
          <a:srcRect/>
          <a:stretch/>
        </p:blipFill>
        <p:spPr>
          <a:xfrm>
            <a:off x="10346400" y="6494400"/>
            <a:ext cx="1191273" cy="147374"/>
          </a:xfrm>
          <a:prstGeom prst="rect">
            <a:avLst/>
          </a:prstGeom>
        </p:spPr>
      </p:pic>
      <p:cxnSp>
        <p:nvCxnSpPr>
          <p:cNvPr id="12" name="Straight Connector 11">
            <a:extLst>
              <a:ext uri="{FF2B5EF4-FFF2-40B4-BE49-F238E27FC236}">
                <a16:creationId xmlns:a16="http://schemas.microsoft.com/office/drawing/2014/main" id="{787C66BB-67B5-929B-0B31-660C2732678A}"/>
              </a:ext>
              <a:ext uri="{C183D7F6-B498-43B3-948B-1728B52AA6E4}">
                <adec:decorative xmlns:adec="http://schemas.microsoft.com/office/drawing/2017/decorative" val="1"/>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1A0BD70A-3257-BD2B-08DE-84F01044E887}"/>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sp>
        <p:nvSpPr>
          <p:cNvPr id="7" name="Rectangle 6">
            <a:extLst>
              <a:ext uri="{FF2B5EF4-FFF2-40B4-BE49-F238E27FC236}">
                <a16:creationId xmlns:a16="http://schemas.microsoft.com/office/drawing/2014/main" id="{B78D3895-9F53-EB5F-3078-2DA12188417E}"/>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94917250"/>
      </p:ext>
    </p:extLst>
  </p:cSld>
  <p:clrMapOvr>
    <a:masterClrMapping/>
  </p:clrMapOvr>
  <p:extLst>
    <p:ext uri="{DCECCB84-F9BA-43D5-87BE-67443E8EF086}">
      <p15:sldGuideLst xmlns:p15="http://schemas.microsoft.com/office/powerpoint/2012/main">
        <p15:guide id="1" orient="horz" pos="686">
          <p15:clr>
            <a:srgbClr val="FF96FF"/>
          </p15:clr>
        </p15:guide>
        <p15:guide id="2" orient="horz" pos="3997">
          <p15:clr>
            <a:srgbClr val="FF96FF"/>
          </p15:clr>
        </p15:guide>
        <p15:guide id="4" pos="3114">
          <p15:clr>
            <a:srgbClr val="FF96FF"/>
          </p15:clr>
        </p15:guide>
        <p15:guide id="5" pos="3318">
          <p15:clr>
            <a:srgbClr val="FF96FF"/>
          </p15:clr>
        </p15:guide>
        <p15:guide id="6" pos="7355">
          <p15:clr>
            <a:srgbClr val="FF96FF"/>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8EB634-E164-4148-87B5-5BADD0284202}"/>
              </a:ext>
            </a:extLst>
          </p:cNvPr>
          <p:cNvSpPr/>
          <p:nvPr userDrawn="1"/>
        </p:nvSpPr>
        <p:spPr>
          <a:xfrm>
            <a:off x="1" y="0"/>
            <a:ext cx="4065784" cy="6858000"/>
          </a:xfrm>
          <a:prstGeom prst="rect">
            <a:avLst/>
          </a:prstGeom>
          <a:solidFill>
            <a:srgbClr val="75B7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6060E9D-FF07-9449-8AF0-BFF2F09904CC}"/>
              </a:ext>
            </a:extLst>
          </p:cNvPr>
          <p:cNvSpPr/>
          <p:nvPr userDrawn="1"/>
        </p:nvSpPr>
        <p:spPr>
          <a:xfrm>
            <a:off x="1" y="6035040"/>
            <a:ext cx="12191999" cy="822960"/>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a:extLst>
              <a:ext uri="{FF2B5EF4-FFF2-40B4-BE49-F238E27FC236}">
                <a16:creationId xmlns:a16="http://schemas.microsoft.com/office/drawing/2014/main" id="{954CE4B0-35B6-AB43-A573-83F1D99D95BA}"/>
              </a:ext>
            </a:extLst>
          </p:cNvPr>
          <p:cNvPicPr>
            <a:picLocks noChangeAspect="1"/>
          </p:cNvPicPr>
          <p:nvPr userDrawn="1"/>
        </p:nvPicPr>
        <p:blipFill>
          <a:blip r:embed="rId2"/>
          <a:stretch>
            <a:fillRect/>
          </a:stretch>
        </p:blipFill>
        <p:spPr>
          <a:xfrm>
            <a:off x="469813" y="6224774"/>
            <a:ext cx="1752600" cy="457200"/>
          </a:xfrm>
          <a:prstGeom prst="rect">
            <a:avLst/>
          </a:prstGeom>
        </p:spPr>
      </p:pic>
      <p:sp>
        <p:nvSpPr>
          <p:cNvPr id="21" name="Title 1">
            <a:extLst>
              <a:ext uri="{FF2B5EF4-FFF2-40B4-BE49-F238E27FC236}">
                <a16:creationId xmlns:a16="http://schemas.microsoft.com/office/drawing/2014/main" id="{15EFC2CF-2841-7D45-A01C-65E4BE3E0E36}"/>
              </a:ext>
            </a:extLst>
          </p:cNvPr>
          <p:cNvSpPr>
            <a:spLocks noGrp="1"/>
          </p:cNvSpPr>
          <p:nvPr>
            <p:ph type="title" hasCustomPrompt="1"/>
          </p:nvPr>
        </p:nvSpPr>
        <p:spPr>
          <a:xfrm>
            <a:off x="446536" y="1274714"/>
            <a:ext cx="3207928" cy="1807013"/>
          </a:xfrm>
          <a:prstGeom prst="rect">
            <a:avLst/>
          </a:prstGeom>
        </p:spPr>
        <p:txBody>
          <a:bodyPr anchor="b">
            <a:normAutofit/>
          </a:bodyPr>
          <a:lstStyle>
            <a:lvl1pPr>
              <a:defRPr sz="5400" b="1">
                <a:solidFill>
                  <a:schemeClr val="bg1"/>
                </a:solidFill>
                <a:latin typeface="Arial" panose="020B0604020202020204" pitchFamily="34" charset="0"/>
                <a:cs typeface="Arial" panose="020B0604020202020204" pitchFamily="34" charset="0"/>
              </a:defRPr>
            </a:lvl1pPr>
          </a:lstStyle>
          <a:p>
            <a:r>
              <a:rPr lang="en-US"/>
              <a:t>Click to add title</a:t>
            </a:r>
          </a:p>
        </p:txBody>
      </p:sp>
      <p:sp>
        <p:nvSpPr>
          <p:cNvPr id="24" name="Slide Number Placeholder 5">
            <a:extLst>
              <a:ext uri="{FF2B5EF4-FFF2-40B4-BE49-F238E27FC236}">
                <a16:creationId xmlns:a16="http://schemas.microsoft.com/office/drawing/2014/main" id="{18E98C26-1753-524A-A405-E6FAFFA7BADE}"/>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
        <p:nvSpPr>
          <p:cNvPr id="11" name="Content Placeholder 2">
            <a:extLst>
              <a:ext uri="{FF2B5EF4-FFF2-40B4-BE49-F238E27FC236}">
                <a16:creationId xmlns:a16="http://schemas.microsoft.com/office/drawing/2014/main" id="{93AFCF90-683E-43E5-B583-D4B06BFCDBC7}"/>
              </a:ext>
            </a:extLst>
          </p:cNvPr>
          <p:cNvSpPr>
            <a:spLocks noGrp="1"/>
          </p:cNvSpPr>
          <p:nvPr>
            <p:ph idx="1"/>
          </p:nvPr>
        </p:nvSpPr>
        <p:spPr>
          <a:xfrm>
            <a:off x="5040118" y="1097530"/>
            <a:ext cx="6172200" cy="4586336"/>
          </a:xfrm>
        </p:spPr>
        <p:txBody>
          <a:bodyPr/>
          <a:lstStyle>
            <a:lvl1pPr>
              <a:defRPr sz="3200">
                <a:solidFill>
                  <a:schemeClr val="tx1">
                    <a:lumMod val="75000"/>
                    <a:lumOff val="25000"/>
                  </a:schemeClr>
                </a:solidFill>
                <a:latin typeface="Arial" panose="020B0604020202020204" pitchFamily="34" charset="0"/>
                <a:cs typeface="Arial" panose="020B0604020202020204" pitchFamily="34" charset="0"/>
              </a:defRPr>
            </a:lvl1pPr>
            <a:lvl2pPr>
              <a:defRPr sz="2800">
                <a:solidFill>
                  <a:schemeClr val="tx1">
                    <a:lumMod val="75000"/>
                    <a:lumOff val="25000"/>
                  </a:schemeClr>
                </a:solidFill>
                <a:latin typeface="Arial" panose="020B0604020202020204" pitchFamily="34" charset="0"/>
                <a:cs typeface="Arial" panose="020B0604020202020204" pitchFamily="34" charset="0"/>
              </a:defRPr>
            </a:lvl2pPr>
            <a:lvl3pPr>
              <a:defRPr sz="2400">
                <a:solidFill>
                  <a:schemeClr val="tx1">
                    <a:lumMod val="75000"/>
                    <a:lumOff val="25000"/>
                  </a:schemeClr>
                </a:solidFill>
                <a:latin typeface="Arial" panose="020B0604020202020204" pitchFamily="34" charset="0"/>
                <a:cs typeface="Arial" panose="020B0604020202020204" pitchFamily="34" charset="0"/>
              </a:defRPr>
            </a:lvl3pPr>
            <a:lvl4pPr>
              <a:defRPr sz="2000">
                <a:solidFill>
                  <a:schemeClr val="tx1">
                    <a:lumMod val="75000"/>
                    <a:lumOff val="25000"/>
                  </a:schemeClr>
                </a:solidFill>
                <a:latin typeface="Arial" panose="020B0604020202020204" pitchFamily="34" charset="0"/>
                <a:cs typeface="Arial" panose="020B0604020202020204" pitchFamily="34" charset="0"/>
              </a:defRPr>
            </a:lvl4pPr>
            <a:lvl5pPr>
              <a:defRPr sz="2000">
                <a:solidFill>
                  <a:schemeClr val="tx1">
                    <a:lumMod val="75000"/>
                    <a:lumOff val="25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9895807"/>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Text and Big Pictur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9E0FF38-9CA0-3CA4-CFE5-B09BA9CCB4FB}"/>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70">
            <a:extLst>
              <a:ext uri="{FF2B5EF4-FFF2-40B4-BE49-F238E27FC236}">
                <a16:creationId xmlns:a16="http://schemas.microsoft.com/office/drawing/2014/main" id="{B5A236BF-6680-6847-2627-0C5EED2BC9C1}"/>
              </a:ext>
            </a:extLst>
          </p:cNvPr>
          <p:cNvSpPr>
            <a:spLocks noGrp="1"/>
          </p:cNvSpPr>
          <p:nvPr>
            <p:ph type="title"/>
          </p:nvPr>
        </p:nvSpPr>
        <p:spPr>
          <a:xfrm>
            <a:off x="-1955" y="0"/>
            <a:ext cx="7238315" cy="1080000"/>
          </a:xfrm>
          <a:prstGeom prst="rect">
            <a:avLst/>
          </a:prstGeom>
          <a:solidFill>
            <a:srgbClr val="F2F3F3"/>
          </a:solidFill>
        </p:spPr>
        <p:txBody>
          <a:bodyPr lIns="503998" rIns="0"/>
          <a:lstStyle>
            <a:lvl1pPr algn="l">
              <a:defRPr sz="3200"/>
            </a:lvl1pPr>
          </a:lstStyle>
          <a:p>
            <a:endParaRPr lang="en-US"/>
          </a:p>
        </p:txBody>
      </p:sp>
      <p:sp>
        <p:nvSpPr>
          <p:cNvPr id="3" name="Content Placeholder 3">
            <a:extLst>
              <a:ext uri="{FF2B5EF4-FFF2-40B4-BE49-F238E27FC236}">
                <a16:creationId xmlns:a16="http://schemas.microsoft.com/office/drawing/2014/main" id="{BE1F5BE9-D161-CA09-B5D7-8AE7E900F65A}"/>
              </a:ext>
            </a:extLst>
          </p:cNvPr>
          <p:cNvSpPr>
            <a:spLocks noGrp="1"/>
          </p:cNvSpPr>
          <p:nvPr>
            <p:ph sz="quarter" idx="18"/>
          </p:nvPr>
        </p:nvSpPr>
        <p:spPr>
          <a:xfrm>
            <a:off x="515938" y="1080000"/>
            <a:ext cx="6416675" cy="5265237"/>
          </a:xfrm>
        </p:spPr>
        <p:txBody>
          <a:bodyPr tIns="18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15">
            <a:extLst>
              <a:ext uri="{FF2B5EF4-FFF2-40B4-BE49-F238E27FC236}">
                <a16:creationId xmlns:a16="http://schemas.microsoft.com/office/drawing/2014/main" id="{3451A12F-B7FF-3CC0-E235-93C4E4FFA80B}"/>
              </a:ext>
            </a:extLst>
          </p:cNvPr>
          <p:cNvSpPr>
            <a:spLocks noGrp="1"/>
          </p:cNvSpPr>
          <p:nvPr>
            <p:ph type="pic" sz="quarter" idx="12" hasCustomPrompt="1"/>
          </p:nvPr>
        </p:nvSpPr>
        <p:spPr>
          <a:xfrm>
            <a:off x="7236360" y="0"/>
            <a:ext cx="4955640" cy="6757533"/>
          </a:xfrm>
          <a:solidFill>
            <a:schemeClr val="bg1">
              <a:lumMod val="95000"/>
            </a:schemeClr>
          </a:solidFill>
        </p:spPr>
        <p:txBody>
          <a:bodyPr>
            <a:normAutofit/>
          </a:bodyPr>
          <a:lstStyle>
            <a:lvl1pPr marL="0" indent="0" algn="ctr">
              <a:buNone/>
              <a:defRPr sz="1800">
                <a:latin typeface="Calibri" charset="0"/>
                <a:ea typeface="Calibri" charset="0"/>
                <a:cs typeface="Calibri" charset="0"/>
              </a:defRPr>
            </a:lvl1pPr>
          </a:lstStyle>
          <a:p>
            <a:r>
              <a:rPr lang="en-US"/>
              <a:t>Add picture</a:t>
            </a:r>
          </a:p>
        </p:txBody>
      </p:sp>
      <p:sp>
        <p:nvSpPr>
          <p:cNvPr id="13" name="TextBox 12">
            <a:extLst>
              <a:ext uri="{FF2B5EF4-FFF2-40B4-BE49-F238E27FC236}">
                <a16:creationId xmlns:a16="http://schemas.microsoft.com/office/drawing/2014/main" id="{739711E4-4645-692B-2D09-37B15F6B9134}"/>
              </a:ext>
            </a:extLst>
          </p:cNvPr>
          <p:cNvSpPr txBox="1"/>
          <p:nvPr userDrawn="1"/>
        </p:nvSpPr>
        <p:spPr>
          <a:xfrm>
            <a:off x="-1954" y="6508164"/>
            <a:ext cx="501654" cy="134046"/>
          </a:xfrm>
          <a:prstGeom prst="rect">
            <a:avLst/>
          </a:prstGeom>
          <a:noFill/>
        </p:spPr>
        <p:txBody>
          <a:bodyPr wrap="square" lIns="0" tIns="0" rIns="144000" bIns="0" rtlCol="0" anchor="ctr" anchorCtr="0">
            <a:noAutofit/>
          </a:bodyPr>
          <a:lstStyle/>
          <a:p>
            <a:pPr algn="r"/>
            <a:fld id="{436215EC-B361-4C4A-9171-EF98FC1F5E51}" type="slidenum">
              <a:rPr lang="en-US" sz="900" smtClean="0">
                <a:solidFill>
                  <a:schemeClr val="tx1"/>
                </a:solidFill>
                <a:latin typeface="+mj-lt"/>
              </a:rPr>
              <a:pPr algn="r"/>
              <a:t>‹#›</a:t>
            </a:fld>
            <a:endParaRPr lang="en-US" sz="900">
              <a:solidFill>
                <a:schemeClr val="tx1"/>
              </a:solidFill>
              <a:latin typeface="+mj-lt"/>
            </a:endParaRPr>
          </a:p>
        </p:txBody>
      </p:sp>
      <p:cxnSp>
        <p:nvCxnSpPr>
          <p:cNvPr id="14" name="Straight Connector 13">
            <a:extLst>
              <a:ext uri="{FF2B5EF4-FFF2-40B4-BE49-F238E27FC236}">
                <a16:creationId xmlns:a16="http://schemas.microsoft.com/office/drawing/2014/main" id="{42A8A05C-1E96-C9D1-C5DD-F30B6034DB5D}"/>
              </a:ext>
            </a:extLst>
          </p:cNvPr>
          <p:cNvCxnSpPr>
            <a:cxnSpLocks/>
          </p:cNvCxnSpPr>
          <p:nvPr userDrawn="1"/>
        </p:nvCxnSpPr>
        <p:spPr>
          <a:xfrm>
            <a:off x="499700"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5" name="Picture 3">
            <a:extLst>
              <a:ext uri="{FF2B5EF4-FFF2-40B4-BE49-F238E27FC236}">
                <a16:creationId xmlns:a16="http://schemas.microsoft.com/office/drawing/2014/main" id="{F2FD56F8-0BA3-ABEA-49FC-57727D372A6A}"/>
              </a:ext>
              <a:ext uri="{C183D7F6-B498-43B3-948B-1728B52AA6E4}">
                <adec:decorative xmlns:adec="http://schemas.microsoft.com/office/drawing/2017/decorative" val="1"/>
              </a:ext>
            </a:extLst>
          </p:cNvPr>
          <p:cNvPicPr>
            <a:picLocks/>
          </p:cNvPicPr>
          <p:nvPr userDrawn="1"/>
        </p:nvPicPr>
        <p:blipFill>
          <a:blip r:embed="rId2">
            <a:extLst>
              <a:ext uri="{96DAC541-7B7A-43D3-8B79-37D633B846F1}">
                <asvg:svgBlip xmlns:asvg="http://schemas.microsoft.com/office/drawing/2016/SVG/main" r:embed="rId3"/>
              </a:ext>
            </a:extLst>
          </a:blip>
          <a:srcRect/>
          <a:stretch/>
        </p:blipFill>
        <p:spPr>
          <a:xfrm>
            <a:off x="654033" y="6494400"/>
            <a:ext cx="1191273" cy="147374"/>
          </a:xfrm>
          <a:prstGeom prst="rect">
            <a:avLst/>
          </a:prstGeom>
        </p:spPr>
      </p:pic>
    </p:spTree>
    <p:extLst>
      <p:ext uri="{BB962C8B-B14F-4D97-AF65-F5344CB8AC3E}">
        <p14:creationId xmlns:p14="http://schemas.microsoft.com/office/powerpoint/2010/main" val="3117065762"/>
      </p:ext>
    </p:extLst>
  </p:cSld>
  <p:clrMapOvr>
    <a:masterClrMapping/>
  </p:clrMapOvr>
  <p:extLst>
    <p:ext uri="{DCECCB84-F9BA-43D5-87BE-67443E8EF086}">
      <p15:sldGuideLst xmlns:p15="http://schemas.microsoft.com/office/powerpoint/2012/main">
        <p15:guide id="2" orient="horz" pos="3997">
          <p15:clr>
            <a:srgbClr val="FF96FF"/>
          </p15:clr>
        </p15:guide>
        <p15:guide id="5" pos="3522">
          <p15:clr>
            <a:srgbClr val="FF96FF"/>
          </p15:clr>
        </p15:guide>
        <p15:guide id="6" pos="4543">
          <p15:clr>
            <a:srgbClr val="FF96FF"/>
          </p15:clr>
        </p15:guide>
        <p15:guide id="7" orient="horz" pos="686">
          <p15:clr>
            <a:srgbClr val="FF96FF"/>
          </p15:clr>
        </p15:guide>
      </p15:sldGuideLst>
    </p:ext>
  </p:extLst>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Three Square Icons/Pictures">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3C4152B7-8C83-B582-7C50-43D29AEAB4D2}"/>
              </a:ext>
            </a:extLst>
          </p:cNvPr>
          <p:cNvSpPr>
            <a:spLocks noGrp="1"/>
          </p:cNvSpPr>
          <p:nvPr>
            <p:ph type="title"/>
          </p:nvPr>
        </p:nvSpPr>
        <p:spPr>
          <a:xfrm>
            <a:off x="3048" y="-1"/>
            <a:ext cx="12188952" cy="1089026"/>
          </a:xfrm>
          <a:prstGeom prst="rect">
            <a:avLst/>
          </a:prstGeom>
        </p:spPr>
        <p:txBody>
          <a:bodyPr lIns="503998" tIns="0" rIns="503999" bIns="0"/>
          <a:lstStyle>
            <a:lvl1pPr algn="l">
              <a:defRPr sz="3200">
                <a:solidFill>
                  <a:schemeClr val="tx1"/>
                </a:solidFill>
              </a:defRPr>
            </a:lvl1pPr>
          </a:lstStyle>
          <a:p>
            <a:endParaRPr lang="en-US"/>
          </a:p>
        </p:txBody>
      </p:sp>
      <p:sp>
        <p:nvSpPr>
          <p:cNvPr id="2" name="Picture Placeholder 10">
            <a:extLst>
              <a:ext uri="{FF2B5EF4-FFF2-40B4-BE49-F238E27FC236}">
                <a16:creationId xmlns:a16="http://schemas.microsoft.com/office/drawing/2014/main" id="{00AD3D62-C8B1-98E1-5E2A-F25AAD04EB21}"/>
              </a:ext>
            </a:extLst>
          </p:cNvPr>
          <p:cNvSpPr>
            <a:spLocks noGrp="1"/>
          </p:cNvSpPr>
          <p:nvPr>
            <p:ph type="pic" sz="quarter" idx="11" hasCustomPrompt="1"/>
          </p:nvPr>
        </p:nvSpPr>
        <p:spPr>
          <a:xfrm>
            <a:off x="1029503" y="1449304"/>
            <a:ext cx="2860252" cy="2622968"/>
          </a:xfrm>
          <a:solidFill>
            <a:schemeClr val="bg1">
              <a:lumMod val="95000"/>
            </a:schemeClr>
          </a:solidFill>
        </p:spPr>
        <p:txBody>
          <a:bodyPr>
            <a:normAutofit/>
          </a:bodyPr>
          <a:lstStyle>
            <a:lvl1pPr marL="0" indent="0" algn="ctr">
              <a:buNone/>
              <a:defRPr sz="1600">
                <a:latin typeface="+mn-lt"/>
              </a:defRPr>
            </a:lvl1pPr>
          </a:lstStyle>
          <a:p>
            <a:r>
              <a:rPr lang="en-US"/>
              <a:t>Icon or picture</a:t>
            </a:r>
          </a:p>
        </p:txBody>
      </p:sp>
      <p:sp>
        <p:nvSpPr>
          <p:cNvPr id="5" name="Text Placeholder 22">
            <a:extLst>
              <a:ext uri="{FF2B5EF4-FFF2-40B4-BE49-F238E27FC236}">
                <a16:creationId xmlns:a16="http://schemas.microsoft.com/office/drawing/2014/main" id="{B18939CB-033D-831D-1156-A3AB279C6775}"/>
              </a:ext>
            </a:extLst>
          </p:cNvPr>
          <p:cNvSpPr>
            <a:spLocks noGrp="1"/>
          </p:cNvSpPr>
          <p:nvPr>
            <p:ph type="body" sz="quarter" idx="17" hasCustomPrompt="1"/>
          </p:nvPr>
        </p:nvSpPr>
        <p:spPr>
          <a:xfrm>
            <a:off x="644507" y="4101299"/>
            <a:ext cx="3629781" cy="720000"/>
          </a:xfrm>
        </p:spPr>
        <p:txBody>
          <a:bodyPr lIns="274320" tIns="0" rIns="274320" bIns="91440" anchor="b" anchorCtr="0">
            <a:noAutofit/>
          </a:bodyPr>
          <a:lstStyle>
            <a:lvl1pPr marL="0" indent="0" algn="ctr">
              <a:buNone/>
              <a:defRPr sz="2200" b="0" i="0">
                <a:solidFill>
                  <a:schemeClr val="accent3"/>
                </a:solidFill>
                <a:latin typeface="+mn-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4" name="Text Placeholder 17">
            <a:extLst>
              <a:ext uri="{FF2B5EF4-FFF2-40B4-BE49-F238E27FC236}">
                <a16:creationId xmlns:a16="http://schemas.microsoft.com/office/drawing/2014/main" id="{E0BA484E-F8B4-E29A-569B-7DBBE8330E14}"/>
              </a:ext>
            </a:extLst>
          </p:cNvPr>
          <p:cNvSpPr>
            <a:spLocks noGrp="1"/>
          </p:cNvSpPr>
          <p:nvPr>
            <p:ph type="body" sz="quarter" idx="14" hasCustomPrompt="1"/>
          </p:nvPr>
        </p:nvSpPr>
        <p:spPr>
          <a:xfrm>
            <a:off x="644507" y="4850325"/>
            <a:ext cx="3629781" cy="1511423"/>
          </a:xfrm>
        </p:spPr>
        <p:txBody>
          <a:bodyPr lIns="274320" tIns="0" rIns="274320" bIns="0">
            <a:noAutofit/>
          </a:bodyPr>
          <a:lstStyle>
            <a:lvl1pPr marL="0" indent="0" algn="ctr">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6" name="Picture Placeholder 10">
            <a:extLst>
              <a:ext uri="{FF2B5EF4-FFF2-40B4-BE49-F238E27FC236}">
                <a16:creationId xmlns:a16="http://schemas.microsoft.com/office/drawing/2014/main" id="{AA15ED12-CB40-C326-E974-95460FDEA24C}"/>
              </a:ext>
            </a:extLst>
          </p:cNvPr>
          <p:cNvSpPr>
            <a:spLocks noGrp="1"/>
          </p:cNvSpPr>
          <p:nvPr>
            <p:ph type="pic" sz="quarter" idx="18" hasCustomPrompt="1"/>
          </p:nvPr>
        </p:nvSpPr>
        <p:spPr>
          <a:xfrm>
            <a:off x="4672183" y="1449304"/>
            <a:ext cx="2860252" cy="2622968"/>
          </a:xfrm>
          <a:solidFill>
            <a:schemeClr val="bg1">
              <a:lumMod val="95000"/>
            </a:schemeClr>
          </a:solidFill>
        </p:spPr>
        <p:txBody>
          <a:bodyPr>
            <a:normAutofit/>
          </a:bodyPr>
          <a:lstStyle>
            <a:lvl1pPr marL="0" indent="0" algn="ctr">
              <a:buNone/>
              <a:defRPr sz="1600">
                <a:latin typeface="+mn-lt"/>
              </a:defRPr>
            </a:lvl1pPr>
          </a:lstStyle>
          <a:p>
            <a:r>
              <a:rPr lang="en-US"/>
              <a:t>Icon or picture</a:t>
            </a:r>
          </a:p>
        </p:txBody>
      </p:sp>
      <p:sp>
        <p:nvSpPr>
          <p:cNvPr id="15" name="Text Placeholder 22">
            <a:extLst>
              <a:ext uri="{FF2B5EF4-FFF2-40B4-BE49-F238E27FC236}">
                <a16:creationId xmlns:a16="http://schemas.microsoft.com/office/drawing/2014/main" id="{D0283D74-EEC5-711D-1475-495C96F1D1FC}"/>
              </a:ext>
            </a:extLst>
          </p:cNvPr>
          <p:cNvSpPr>
            <a:spLocks noGrp="1"/>
          </p:cNvSpPr>
          <p:nvPr>
            <p:ph type="body" sz="quarter" idx="20" hasCustomPrompt="1"/>
          </p:nvPr>
        </p:nvSpPr>
        <p:spPr>
          <a:xfrm>
            <a:off x="4287187" y="4101299"/>
            <a:ext cx="3657599" cy="720000"/>
          </a:xfrm>
        </p:spPr>
        <p:txBody>
          <a:bodyPr lIns="274320" tIns="0" rIns="274320" bIns="91440" anchor="b" anchorCtr="0">
            <a:noAutofit/>
          </a:bodyPr>
          <a:lstStyle>
            <a:lvl1pPr marL="0" indent="0" algn="ctr">
              <a:buNone/>
              <a:defRPr sz="2200" b="0">
                <a:solidFill>
                  <a:schemeClr val="accent3"/>
                </a:solidFill>
                <a:latin typeface="+mn-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14" name="Text Placeholder 17">
            <a:extLst>
              <a:ext uri="{FF2B5EF4-FFF2-40B4-BE49-F238E27FC236}">
                <a16:creationId xmlns:a16="http://schemas.microsoft.com/office/drawing/2014/main" id="{7FC1207F-66C7-45BE-0002-DDAF6CF51028}"/>
              </a:ext>
            </a:extLst>
          </p:cNvPr>
          <p:cNvSpPr>
            <a:spLocks noGrp="1"/>
          </p:cNvSpPr>
          <p:nvPr>
            <p:ph type="body" sz="quarter" idx="19" hasCustomPrompt="1"/>
          </p:nvPr>
        </p:nvSpPr>
        <p:spPr>
          <a:xfrm>
            <a:off x="4287187" y="4850325"/>
            <a:ext cx="3657599" cy="1511423"/>
          </a:xfrm>
        </p:spPr>
        <p:txBody>
          <a:bodyPr lIns="274320" tIns="0" rIns="274320" bIns="0">
            <a:noAutofit/>
          </a:bodyPr>
          <a:lstStyle>
            <a:lvl1pPr marL="0" indent="0" algn="ctr">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0" name="Picture Placeholder 10">
            <a:extLst>
              <a:ext uri="{FF2B5EF4-FFF2-40B4-BE49-F238E27FC236}">
                <a16:creationId xmlns:a16="http://schemas.microsoft.com/office/drawing/2014/main" id="{617FEA1F-0A5D-6A04-7C6E-8B5C570C97B5}"/>
              </a:ext>
            </a:extLst>
          </p:cNvPr>
          <p:cNvSpPr>
            <a:spLocks noGrp="1"/>
          </p:cNvSpPr>
          <p:nvPr>
            <p:ph type="pic" sz="quarter" idx="21" hasCustomPrompt="1"/>
          </p:nvPr>
        </p:nvSpPr>
        <p:spPr>
          <a:xfrm>
            <a:off x="8376918" y="1449304"/>
            <a:ext cx="2860252" cy="2622968"/>
          </a:xfrm>
          <a:solidFill>
            <a:schemeClr val="bg1">
              <a:lumMod val="95000"/>
            </a:schemeClr>
          </a:solidFill>
        </p:spPr>
        <p:txBody>
          <a:bodyPr>
            <a:normAutofit/>
          </a:bodyPr>
          <a:lstStyle>
            <a:lvl1pPr marL="0" indent="0" algn="ctr">
              <a:buNone/>
              <a:defRPr sz="1600">
                <a:latin typeface="+mn-lt"/>
              </a:defRPr>
            </a:lvl1pPr>
          </a:lstStyle>
          <a:p>
            <a:r>
              <a:rPr lang="en-US"/>
              <a:t>Icon or picture</a:t>
            </a:r>
          </a:p>
        </p:txBody>
      </p:sp>
      <p:sp>
        <p:nvSpPr>
          <p:cNvPr id="22" name="Text Placeholder 22">
            <a:extLst>
              <a:ext uri="{FF2B5EF4-FFF2-40B4-BE49-F238E27FC236}">
                <a16:creationId xmlns:a16="http://schemas.microsoft.com/office/drawing/2014/main" id="{E9A4E08A-7D6E-8EB3-755D-A5A3CEA55077}"/>
              </a:ext>
            </a:extLst>
          </p:cNvPr>
          <p:cNvSpPr>
            <a:spLocks noGrp="1"/>
          </p:cNvSpPr>
          <p:nvPr>
            <p:ph type="body" sz="quarter" idx="23" hasCustomPrompt="1"/>
          </p:nvPr>
        </p:nvSpPr>
        <p:spPr>
          <a:xfrm>
            <a:off x="7946066" y="4101299"/>
            <a:ext cx="3688464" cy="720000"/>
          </a:xfrm>
        </p:spPr>
        <p:txBody>
          <a:bodyPr lIns="274320" tIns="0" rIns="274320" bIns="91440" anchor="b" anchorCtr="0">
            <a:noAutofit/>
          </a:bodyPr>
          <a:lstStyle>
            <a:lvl1pPr marL="0" indent="0" algn="ctr">
              <a:buNone/>
              <a:defRPr sz="2200" b="0">
                <a:solidFill>
                  <a:schemeClr val="accent3"/>
                </a:solidFill>
                <a:latin typeface="+mn-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21" name="Text Placeholder 17">
            <a:extLst>
              <a:ext uri="{FF2B5EF4-FFF2-40B4-BE49-F238E27FC236}">
                <a16:creationId xmlns:a16="http://schemas.microsoft.com/office/drawing/2014/main" id="{58E42372-908C-4D66-2C4C-563E2258CCB3}"/>
              </a:ext>
            </a:extLst>
          </p:cNvPr>
          <p:cNvSpPr>
            <a:spLocks noGrp="1"/>
          </p:cNvSpPr>
          <p:nvPr>
            <p:ph type="body" sz="quarter" idx="22" hasCustomPrompt="1"/>
          </p:nvPr>
        </p:nvSpPr>
        <p:spPr>
          <a:xfrm>
            <a:off x="7946068" y="4850325"/>
            <a:ext cx="3688464" cy="1511423"/>
          </a:xfrm>
        </p:spPr>
        <p:txBody>
          <a:bodyPr lIns="274320" tIns="0" rIns="274320" bIns="0">
            <a:noAutofit/>
          </a:bodyPr>
          <a:lstStyle>
            <a:lvl1pPr marL="0" indent="0" algn="ctr">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0" name="Rectangle 9">
            <a:extLst>
              <a:ext uri="{FF2B5EF4-FFF2-40B4-BE49-F238E27FC236}">
                <a16:creationId xmlns:a16="http://schemas.microsoft.com/office/drawing/2014/main" id="{6AB72B7F-AD4A-9595-1772-865DD14610AB}"/>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7F02D76E-895A-6081-0AD6-06B2892F8B6C}"/>
              </a:ext>
            </a:extLst>
          </p:cNvPr>
          <p:cNvCxnSpPr>
            <a:cxnSpLocks/>
          </p:cNvCxnSpPr>
          <p:nvPr userDrawn="1"/>
        </p:nvCxnSpPr>
        <p:spPr>
          <a:xfrm>
            <a:off x="4287187" y="1443674"/>
            <a:ext cx="0" cy="4918075"/>
          </a:xfrm>
          <a:prstGeom prst="line">
            <a:avLst/>
          </a:prstGeom>
          <a:noFill/>
          <a:ln w="9525" cap="flat" cmpd="sng" algn="ctr">
            <a:solidFill>
              <a:schemeClr val="bg1">
                <a:lumMod val="75000"/>
              </a:schemeClr>
            </a:solidFill>
            <a:prstDash val="solid"/>
            <a:miter lim="800000"/>
          </a:ln>
          <a:effectLst/>
        </p:spPr>
      </p:cxnSp>
      <p:cxnSp>
        <p:nvCxnSpPr>
          <p:cNvPr id="12" name="Straight Connector 11">
            <a:extLst>
              <a:ext uri="{FF2B5EF4-FFF2-40B4-BE49-F238E27FC236}">
                <a16:creationId xmlns:a16="http://schemas.microsoft.com/office/drawing/2014/main" id="{234E8A01-6085-82FB-B5A7-07A0BD8DFB13}"/>
              </a:ext>
            </a:extLst>
          </p:cNvPr>
          <p:cNvCxnSpPr>
            <a:cxnSpLocks/>
          </p:cNvCxnSpPr>
          <p:nvPr userDrawn="1"/>
        </p:nvCxnSpPr>
        <p:spPr>
          <a:xfrm>
            <a:off x="7951767" y="1443674"/>
            <a:ext cx="0" cy="4918075"/>
          </a:xfrm>
          <a:prstGeom prst="line">
            <a:avLst/>
          </a:prstGeom>
          <a:noFill/>
          <a:ln w="9525" cap="flat" cmpd="sng" algn="ctr">
            <a:solidFill>
              <a:schemeClr val="bg1">
                <a:lumMod val="75000"/>
              </a:schemeClr>
            </a:solidFill>
            <a:prstDash val="solid"/>
            <a:miter lim="800000"/>
          </a:ln>
          <a:effectLst/>
        </p:spPr>
      </p:cxnSp>
    </p:spTree>
    <p:extLst>
      <p:ext uri="{BB962C8B-B14F-4D97-AF65-F5344CB8AC3E}">
        <p14:creationId xmlns:p14="http://schemas.microsoft.com/office/powerpoint/2010/main" val="1336345941"/>
      </p:ext>
    </p:extLst>
  </p:cSld>
  <p:clrMapOvr>
    <a:masterClrMapping/>
  </p:clrMapOvr>
  <p:extLst>
    <p:ext uri="{DCECCB84-F9BA-43D5-87BE-67443E8EF086}">
      <p15:sldGuideLst xmlns:p15="http://schemas.microsoft.com/office/powerpoint/2012/main">
        <p15:guide id="1" orient="horz" pos="913">
          <p15:clr>
            <a:srgbClr val="FF96FF"/>
          </p15:clr>
        </p15:guide>
        <p15:guide id="2" orient="horz" pos="4007">
          <p15:clr>
            <a:srgbClr val="FF96FF"/>
          </p15:clr>
        </p15:guide>
        <p15:guide id="3" pos="393">
          <p15:clr>
            <a:srgbClr val="FF96FF"/>
          </p15:clr>
        </p15:guide>
        <p15:guide id="5" pos="2706">
          <p15:clr>
            <a:srgbClr val="FF96FF"/>
          </p15:clr>
        </p15:guide>
        <p15:guide id="6" pos="4997">
          <p15:clr>
            <a:srgbClr val="FF96FF"/>
          </p15:clr>
        </p15:guide>
        <p15:guide id="8" pos="7355">
          <p15:clr>
            <a:srgbClr val="FF96FF"/>
          </p15:clr>
        </p15:guide>
        <p15:guide id="9" orient="horz" pos="2568">
          <p15:clr>
            <a:srgbClr val="FF96FF"/>
          </p15:clr>
        </p15:guide>
      </p15:sldGuideLst>
    </p:ext>
  </p:extLst>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List and Pictures 1-Green">
    <p:spTree>
      <p:nvGrpSpPr>
        <p:cNvPr id="1" name=""/>
        <p:cNvGrpSpPr/>
        <p:nvPr/>
      </p:nvGrpSpPr>
      <p:grpSpPr>
        <a:xfrm>
          <a:off x="0" y="0"/>
          <a:ext cx="0" cy="0"/>
          <a:chOff x="0" y="0"/>
          <a:chExt cx="0" cy="0"/>
        </a:xfrm>
      </p:grpSpPr>
      <p:sp>
        <p:nvSpPr>
          <p:cNvPr id="33" name="Title 2">
            <a:extLst>
              <a:ext uri="{FF2B5EF4-FFF2-40B4-BE49-F238E27FC236}">
                <a16:creationId xmlns:a16="http://schemas.microsoft.com/office/drawing/2014/main" id="{EFEE8A4E-9B2E-212E-D3DF-2DD9AB55CB94}"/>
              </a:ext>
            </a:extLst>
          </p:cNvPr>
          <p:cNvSpPr>
            <a:spLocks noGrp="1"/>
          </p:cNvSpPr>
          <p:nvPr>
            <p:ph type="title"/>
          </p:nvPr>
        </p:nvSpPr>
        <p:spPr>
          <a:xfrm>
            <a:off x="3048" y="-1"/>
            <a:ext cx="12188952" cy="1089026"/>
          </a:xfrm>
          <a:prstGeom prst="rect">
            <a:avLst/>
          </a:prstGeom>
        </p:spPr>
        <p:txBody>
          <a:bodyPr lIns="503998" tIns="0" rIns="503999" bIns="0"/>
          <a:lstStyle>
            <a:lvl1pPr algn="l">
              <a:defRPr sz="3200">
                <a:solidFill>
                  <a:schemeClr val="tx1"/>
                </a:solidFill>
              </a:defRPr>
            </a:lvl1pPr>
          </a:lstStyle>
          <a:p>
            <a:endParaRPr lang="en-US"/>
          </a:p>
        </p:txBody>
      </p:sp>
      <p:sp>
        <p:nvSpPr>
          <p:cNvPr id="12" name="Oval 11">
            <a:extLst>
              <a:ext uri="{FF2B5EF4-FFF2-40B4-BE49-F238E27FC236}">
                <a16:creationId xmlns:a16="http://schemas.microsoft.com/office/drawing/2014/main" id="{4CD96AB2-5B2E-1E05-3660-960CA0AA0BDE}"/>
              </a:ext>
              <a:ext uri="{C183D7F6-B498-43B3-948B-1728B52AA6E4}">
                <adec:decorative xmlns:adec="http://schemas.microsoft.com/office/drawing/2017/decorative" val="1"/>
              </a:ext>
            </a:extLst>
          </p:cNvPr>
          <p:cNvSpPr>
            <a:spLocks noChangeAspect="1"/>
          </p:cNvSpPr>
          <p:nvPr userDrawn="1"/>
        </p:nvSpPr>
        <p:spPr>
          <a:xfrm>
            <a:off x="532880" y="2048734"/>
            <a:ext cx="557837" cy="557837"/>
          </a:xfrm>
          <a:prstGeom prst="ellipse">
            <a:avLst/>
          </a:prstGeom>
          <a:solidFill>
            <a:schemeClr val="accent1">
              <a:lumMod val="75000"/>
            </a:schemeClr>
          </a:solidFill>
          <a:ln w="635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17">
            <a:extLst>
              <a:ext uri="{FF2B5EF4-FFF2-40B4-BE49-F238E27FC236}">
                <a16:creationId xmlns:a16="http://schemas.microsoft.com/office/drawing/2014/main" id="{E0BA484E-F8B4-E29A-569B-7DBBE8330E14}"/>
              </a:ext>
            </a:extLst>
          </p:cNvPr>
          <p:cNvSpPr>
            <a:spLocks noGrp="1"/>
          </p:cNvSpPr>
          <p:nvPr>
            <p:ph type="body" sz="quarter" idx="14" hasCustomPrompt="1"/>
          </p:nvPr>
        </p:nvSpPr>
        <p:spPr>
          <a:xfrm>
            <a:off x="1145685" y="1272670"/>
            <a:ext cx="4734416" cy="557836"/>
          </a:xfrm>
        </p:spPr>
        <p:txBody>
          <a:bodyPr lIns="108000" tIns="72000" rIns="108000" bIns="72000" anchor="ctr" anchorCtr="0">
            <a:noAutofit/>
          </a:bodyPr>
          <a:lstStyle>
            <a:lvl1pPr marL="0" indent="0" algn="l">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3" name="Text Placeholder 17">
            <a:extLst>
              <a:ext uri="{FF2B5EF4-FFF2-40B4-BE49-F238E27FC236}">
                <a16:creationId xmlns:a16="http://schemas.microsoft.com/office/drawing/2014/main" id="{5E4E68FF-3FED-A0E6-3FB8-D41E0D260988}"/>
              </a:ext>
            </a:extLst>
          </p:cNvPr>
          <p:cNvSpPr>
            <a:spLocks noGrp="1"/>
          </p:cNvSpPr>
          <p:nvPr>
            <p:ph type="body" sz="quarter" idx="29" hasCustomPrompt="1"/>
          </p:nvPr>
        </p:nvSpPr>
        <p:spPr>
          <a:xfrm>
            <a:off x="1145685" y="2028518"/>
            <a:ext cx="4734416" cy="557836"/>
          </a:xfrm>
        </p:spPr>
        <p:txBody>
          <a:bodyPr lIns="108000" tIns="72000" rIns="108000" bIns="72000" anchor="ctr" anchorCtr="0">
            <a:noAutofit/>
          </a:bodyPr>
          <a:lstStyle>
            <a:lvl1pPr marL="0" indent="0" algn="l">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4" name="Text Placeholder 17">
            <a:extLst>
              <a:ext uri="{FF2B5EF4-FFF2-40B4-BE49-F238E27FC236}">
                <a16:creationId xmlns:a16="http://schemas.microsoft.com/office/drawing/2014/main" id="{EA1533F5-C113-9D1E-248C-8BB9AC6E0D15}"/>
              </a:ext>
            </a:extLst>
          </p:cNvPr>
          <p:cNvSpPr>
            <a:spLocks noGrp="1"/>
          </p:cNvSpPr>
          <p:nvPr>
            <p:ph type="body" sz="quarter" idx="30" hasCustomPrompt="1"/>
          </p:nvPr>
        </p:nvSpPr>
        <p:spPr>
          <a:xfrm>
            <a:off x="1145685" y="2790716"/>
            <a:ext cx="4734416" cy="557836"/>
          </a:xfrm>
        </p:spPr>
        <p:txBody>
          <a:bodyPr lIns="108000" tIns="72000" rIns="108000" bIns="72000" anchor="ctr" anchorCtr="0">
            <a:noAutofit/>
          </a:bodyPr>
          <a:lstStyle>
            <a:lvl1pPr marL="0" indent="0" algn="l">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5" name="Text Placeholder 17">
            <a:extLst>
              <a:ext uri="{FF2B5EF4-FFF2-40B4-BE49-F238E27FC236}">
                <a16:creationId xmlns:a16="http://schemas.microsoft.com/office/drawing/2014/main" id="{627CDBC4-E5C3-02AF-C31A-7124B3F957DA}"/>
              </a:ext>
            </a:extLst>
          </p:cNvPr>
          <p:cNvSpPr>
            <a:spLocks noGrp="1"/>
          </p:cNvSpPr>
          <p:nvPr>
            <p:ph type="body" sz="quarter" idx="31" hasCustomPrompt="1"/>
          </p:nvPr>
        </p:nvSpPr>
        <p:spPr>
          <a:xfrm>
            <a:off x="1145685" y="3550875"/>
            <a:ext cx="4734416" cy="557836"/>
          </a:xfrm>
        </p:spPr>
        <p:txBody>
          <a:bodyPr lIns="108000" tIns="72000" rIns="108000" bIns="72000" anchor="ctr" anchorCtr="0">
            <a:noAutofit/>
          </a:bodyPr>
          <a:lstStyle>
            <a:lvl1pPr marL="0" indent="0" algn="l">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6" name="Text Placeholder 17">
            <a:extLst>
              <a:ext uri="{FF2B5EF4-FFF2-40B4-BE49-F238E27FC236}">
                <a16:creationId xmlns:a16="http://schemas.microsoft.com/office/drawing/2014/main" id="{69A3852E-BD9B-5361-6732-6BAAC0FF0549}"/>
              </a:ext>
            </a:extLst>
          </p:cNvPr>
          <p:cNvSpPr>
            <a:spLocks noGrp="1"/>
          </p:cNvSpPr>
          <p:nvPr>
            <p:ph type="body" sz="quarter" idx="32" hasCustomPrompt="1"/>
          </p:nvPr>
        </p:nvSpPr>
        <p:spPr>
          <a:xfrm>
            <a:off x="1145685" y="4311034"/>
            <a:ext cx="4734416" cy="557836"/>
          </a:xfrm>
        </p:spPr>
        <p:txBody>
          <a:bodyPr lIns="108000" tIns="72000" rIns="108000" bIns="72000" anchor="ctr" anchorCtr="0">
            <a:noAutofit/>
          </a:bodyPr>
          <a:lstStyle>
            <a:lvl1pPr marL="0" indent="0" algn="l">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37" name="Text Placeholder 8">
            <a:extLst>
              <a:ext uri="{FF2B5EF4-FFF2-40B4-BE49-F238E27FC236}">
                <a16:creationId xmlns:a16="http://schemas.microsoft.com/office/drawing/2014/main" id="{3159AD55-9462-0842-E4C6-104F92DF4963}"/>
              </a:ext>
            </a:extLst>
          </p:cNvPr>
          <p:cNvSpPr>
            <a:spLocks noGrp="1"/>
          </p:cNvSpPr>
          <p:nvPr>
            <p:ph type="body" sz="quarter" idx="13"/>
          </p:nvPr>
        </p:nvSpPr>
        <p:spPr>
          <a:xfrm>
            <a:off x="514927" y="5043521"/>
            <a:ext cx="5374502" cy="391846"/>
          </a:xfrm>
          <a:prstGeom prst="roundRect">
            <a:avLst>
              <a:gd name="adj" fmla="val 8694"/>
            </a:avLst>
          </a:prstGeom>
          <a:solidFill>
            <a:schemeClr val="tx2"/>
          </a:solidFill>
        </p:spPr>
        <p:txBody>
          <a:bodyPr tIns="0" bIns="0" anchor="ctr" anchorCtr="0"/>
          <a:lstStyle>
            <a:lvl1pPr marL="0" indent="0" algn="ctr">
              <a:lnSpc>
                <a:spcPct val="85000"/>
              </a:lnSpc>
              <a:spcAft>
                <a:spcPts val="0"/>
              </a:spcAft>
              <a:buFontTx/>
              <a:buNone/>
              <a:defRPr sz="2200">
                <a:solidFill>
                  <a:schemeClr val="bg1"/>
                </a:solidFill>
                <a:latin typeface="+mn-lt"/>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sp>
        <p:nvSpPr>
          <p:cNvPr id="27" name="Text Placeholder 17">
            <a:extLst>
              <a:ext uri="{FF2B5EF4-FFF2-40B4-BE49-F238E27FC236}">
                <a16:creationId xmlns:a16="http://schemas.microsoft.com/office/drawing/2014/main" id="{FCDA87AD-BDC5-4AB0-A4FA-780A4863A041}"/>
              </a:ext>
            </a:extLst>
          </p:cNvPr>
          <p:cNvSpPr>
            <a:spLocks noGrp="1"/>
          </p:cNvSpPr>
          <p:nvPr>
            <p:ph type="body" sz="quarter" idx="33" hasCustomPrompt="1"/>
          </p:nvPr>
        </p:nvSpPr>
        <p:spPr>
          <a:xfrm>
            <a:off x="515938" y="5043521"/>
            <a:ext cx="5373418" cy="1319097"/>
          </a:xfrm>
          <a:prstGeom prst="roundRect">
            <a:avLst>
              <a:gd name="adj" fmla="val 3050"/>
            </a:avLst>
          </a:prstGeom>
          <a:ln>
            <a:solidFill>
              <a:schemeClr val="bg1">
                <a:lumMod val="75000"/>
              </a:schemeClr>
            </a:solidFill>
          </a:ln>
        </p:spPr>
        <p:txBody>
          <a:bodyPr lIns="108000" tIns="503999" rIns="108000" bIns="72000" anchor="t" anchorCtr="0">
            <a:noAutofit/>
          </a:bodyPr>
          <a:lstStyle>
            <a:lvl1pPr marL="285750" indent="-285750" algn="l">
              <a:buFont typeface="Arial" panose="020B0604020202020204" pitchFamily="34" charset="0"/>
              <a:buChar char="•"/>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0" name="Rectangle 9">
            <a:extLst>
              <a:ext uri="{FF2B5EF4-FFF2-40B4-BE49-F238E27FC236}">
                <a16:creationId xmlns:a16="http://schemas.microsoft.com/office/drawing/2014/main" id="{6AB72B7F-AD4A-9595-1772-865DD14610AB}"/>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5819EB06-E446-6174-6DCE-C46887D43B5C}"/>
              </a:ext>
              <a:ext uri="{C183D7F6-B498-43B3-948B-1728B52AA6E4}">
                <adec:decorative xmlns:adec="http://schemas.microsoft.com/office/drawing/2017/decorative" val="1"/>
              </a:ext>
            </a:extLst>
          </p:cNvPr>
          <p:cNvSpPr>
            <a:spLocks noChangeAspect="1"/>
          </p:cNvSpPr>
          <p:nvPr userDrawn="1"/>
        </p:nvSpPr>
        <p:spPr>
          <a:xfrm>
            <a:off x="532880" y="1297514"/>
            <a:ext cx="557837" cy="557837"/>
          </a:xfrm>
          <a:prstGeom prst="ellipse">
            <a:avLst/>
          </a:prstGeom>
          <a:solidFill>
            <a:schemeClr val="accent1"/>
          </a:solidFill>
          <a:ln w="635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D46DF8D6-2111-A9FD-951B-AC2B062B9A6F}"/>
              </a:ext>
              <a:ext uri="{C183D7F6-B498-43B3-948B-1728B52AA6E4}">
                <adec:decorative xmlns:adec="http://schemas.microsoft.com/office/drawing/2017/decorative" val="1"/>
              </a:ext>
            </a:extLst>
          </p:cNvPr>
          <p:cNvSpPr>
            <a:spLocks noChangeAspect="1"/>
          </p:cNvSpPr>
          <p:nvPr userDrawn="1"/>
        </p:nvSpPr>
        <p:spPr>
          <a:xfrm>
            <a:off x="532880" y="3551174"/>
            <a:ext cx="557837" cy="557837"/>
          </a:xfrm>
          <a:prstGeom prst="ellipse">
            <a:avLst/>
          </a:prstGeom>
          <a:solidFill>
            <a:schemeClr val="accent1">
              <a:lumMod val="50000"/>
            </a:schemeClr>
          </a:solidFill>
          <a:ln w="635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EB8F0FF7-8DAD-7F9B-97BD-964F2F6846A7}"/>
              </a:ext>
              <a:ext uri="{C183D7F6-B498-43B3-948B-1728B52AA6E4}">
                <adec:decorative xmlns:adec="http://schemas.microsoft.com/office/drawing/2017/decorative" val="1"/>
              </a:ext>
            </a:extLst>
          </p:cNvPr>
          <p:cNvSpPr>
            <a:spLocks noChangeAspect="1"/>
          </p:cNvSpPr>
          <p:nvPr userDrawn="1"/>
        </p:nvSpPr>
        <p:spPr>
          <a:xfrm>
            <a:off x="532880" y="2799954"/>
            <a:ext cx="557837" cy="557837"/>
          </a:xfrm>
          <a:prstGeom prst="ellipse">
            <a:avLst/>
          </a:prstGeom>
          <a:solidFill>
            <a:schemeClr val="accent4"/>
          </a:solidFill>
          <a:ln w="635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99D01A42-4F90-05C6-5521-9C22DFA83741}"/>
              </a:ext>
              <a:ext uri="{C183D7F6-B498-43B3-948B-1728B52AA6E4}">
                <adec:decorative xmlns:adec="http://schemas.microsoft.com/office/drawing/2017/decorative" val="1"/>
              </a:ext>
            </a:extLst>
          </p:cNvPr>
          <p:cNvSpPr>
            <a:spLocks noChangeAspect="1"/>
          </p:cNvSpPr>
          <p:nvPr userDrawn="1"/>
        </p:nvSpPr>
        <p:spPr>
          <a:xfrm>
            <a:off x="532880" y="4302393"/>
            <a:ext cx="557837" cy="557837"/>
          </a:xfrm>
          <a:prstGeom prst="ellipse">
            <a:avLst/>
          </a:prstGeom>
          <a:solidFill>
            <a:schemeClr val="tx2"/>
          </a:solidFill>
          <a:ln w="635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8" name="Content Placeholder 21">
            <a:extLst>
              <a:ext uri="{FF2B5EF4-FFF2-40B4-BE49-F238E27FC236}">
                <a16:creationId xmlns:a16="http://schemas.microsoft.com/office/drawing/2014/main" id="{09793FAF-760E-DDCF-19AD-68605C992F02}"/>
              </a:ext>
            </a:extLst>
          </p:cNvPr>
          <p:cNvSpPr>
            <a:spLocks noGrp="1"/>
          </p:cNvSpPr>
          <p:nvPr>
            <p:ph sz="quarter" idx="36" hasCustomPrompt="1"/>
          </p:nvPr>
        </p:nvSpPr>
        <p:spPr>
          <a:xfrm>
            <a:off x="573405" y="1344613"/>
            <a:ext cx="473075" cy="485775"/>
          </a:xfrm>
        </p:spPr>
        <p:txBody>
          <a:bodyPr tIns="0" rIns="0" bIns="0" anchor="ctr" anchorCtr="0"/>
          <a:lstStyle>
            <a:lvl1pPr marL="0" indent="0" algn="ctr">
              <a:buFontTx/>
              <a:buNone/>
              <a:defRPr sz="1800">
                <a:solidFill>
                  <a:schemeClr val="bg1"/>
                </a:solidFill>
              </a:defRPr>
            </a:lvl1pPr>
          </a:lstStyle>
          <a:p>
            <a:pPr lvl="0"/>
            <a:r>
              <a:rPr lang="en-US"/>
              <a:t>1</a:t>
            </a:r>
          </a:p>
        </p:txBody>
      </p:sp>
      <p:sp>
        <p:nvSpPr>
          <p:cNvPr id="29" name="Content Placeholder 21">
            <a:extLst>
              <a:ext uri="{FF2B5EF4-FFF2-40B4-BE49-F238E27FC236}">
                <a16:creationId xmlns:a16="http://schemas.microsoft.com/office/drawing/2014/main" id="{7D43FF57-9F97-38ED-3A64-096C402BB064}"/>
              </a:ext>
            </a:extLst>
          </p:cNvPr>
          <p:cNvSpPr>
            <a:spLocks noGrp="1"/>
          </p:cNvSpPr>
          <p:nvPr>
            <p:ph sz="quarter" idx="37" hasCustomPrompt="1"/>
          </p:nvPr>
        </p:nvSpPr>
        <p:spPr>
          <a:xfrm>
            <a:off x="573405" y="2083753"/>
            <a:ext cx="473075" cy="485775"/>
          </a:xfrm>
        </p:spPr>
        <p:txBody>
          <a:bodyPr tIns="0" rIns="0" bIns="0" anchor="ctr" anchorCtr="0"/>
          <a:lstStyle>
            <a:lvl1pPr marL="0" indent="0" algn="ctr">
              <a:buFontTx/>
              <a:buNone/>
              <a:defRPr sz="1800">
                <a:solidFill>
                  <a:schemeClr val="bg1"/>
                </a:solidFill>
              </a:defRPr>
            </a:lvl1pPr>
          </a:lstStyle>
          <a:p>
            <a:pPr lvl="0"/>
            <a:r>
              <a:rPr lang="en-US"/>
              <a:t>2</a:t>
            </a:r>
          </a:p>
        </p:txBody>
      </p:sp>
      <p:sp>
        <p:nvSpPr>
          <p:cNvPr id="30" name="Content Placeholder 21">
            <a:extLst>
              <a:ext uri="{FF2B5EF4-FFF2-40B4-BE49-F238E27FC236}">
                <a16:creationId xmlns:a16="http://schemas.microsoft.com/office/drawing/2014/main" id="{89D4BE9F-5E98-F4A3-EE30-17B89DC965DB}"/>
              </a:ext>
            </a:extLst>
          </p:cNvPr>
          <p:cNvSpPr>
            <a:spLocks noGrp="1"/>
          </p:cNvSpPr>
          <p:nvPr>
            <p:ph sz="quarter" idx="38" hasCustomPrompt="1"/>
          </p:nvPr>
        </p:nvSpPr>
        <p:spPr>
          <a:xfrm>
            <a:off x="573405" y="2838133"/>
            <a:ext cx="473075" cy="485775"/>
          </a:xfrm>
        </p:spPr>
        <p:txBody>
          <a:bodyPr tIns="0" rIns="0" bIns="0" anchor="ctr" anchorCtr="0"/>
          <a:lstStyle>
            <a:lvl1pPr marL="0" indent="0" algn="ctr">
              <a:buFontTx/>
              <a:buNone/>
              <a:defRPr sz="1800">
                <a:solidFill>
                  <a:schemeClr val="bg1"/>
                </a:solidFill>
              </a:defRPr>
            </a:lvl1pPr>
          </a:lstStyle>
          <a:p>
            <a:pPr lvl="0"/>
            <a:r>
              <a:rPr lang="en-US"/>
              <a:t>3</a:t>
            </a:r>
          </a:p>
        </p:txBody>
      </p:sp>
      <p:sp>
        <p:nvSpPr>
          <p:cNvPr id="31" name="Content Placeholder 21">
            <a:extLst>
              <a:ext uri="{FF2B5EF4-FFF2-40B4-BE49-F238E27FC236}">
                <a16:creationId xmlns:a16="http://schemas.microsoft.com/office/drawing/2014/main" id="{5C426FA3-45F4-C1E1-DBF3-5F48BBBF1177}"/>
              </a:ext>
            </a:extLst>
          </p:cNvPr>
          <p:cNvSpPr>
            <a:spLocks noGrp="1"/>
          </p:cNvSpPr>
          <p:nvPr>
            <p:ph sz="quarter" idx="39" hasCustomPrompt="1"/>
          </p:nvPr>
        </p:nvSpPr>
        <p:spPr>
          <a:xfrm>
            <a:off x="573405" y="3584893"/>
            <a:ext cx="473075" cy="485775"/>
          </a:xfrm>
        </p:spPr>
        <p:txBody>
          <a:bodyPr tIns="0" rIns="0" bIns="0" anchor="ctr" anchorCtr="0"/>
          <a:lstStyle>
            <a:lvl1pPr marL="0" indent="0" algn="ctr">
              <a:buFontTx/>
              <a:buNone/>
              <a:defRPr sz="1800">
                <a:solidFill>
                  <a:schemeClr val="bg1"/>
                </a:solidFill>
              </a:defRPr>
            </a:lvl1pPr>
          </a:lstStyle>
          <a:p>
            <a:pPr lvl="0"/>
            <a:r>
              <a:rPr lang="en-US"/>
              <a:t>4</a:t>
            </a:r>
          </a:p>
        </p:txBody>
      </p:sp>
      <p:sp>
        <p:nvSpPr>
          <p:cNvPr id="32" name="Content Placeholder 21">
            <a:extLst>
              <a:ext uri="{FF2B5EF4-FFF2-40B4-BE49-F238E27FC236}">
                <a16:creationId xmlns:a16="http://schemas.microsoft.com/office/drawing/2014/main" id="{33321E18-0C28-12BF-BCE6-26602770D41B}"/>
              </a:ext>
            </a:extLst>
          </p:cNvPr>
          <p:cNvSpPr>
            <a:spLocks noGrp="1"/>
          </p:cNvSpPr>
          <p:nvPr>
            <p:ph sz="quarter" idx="40" hasCustomPrompt="1"/>
          </p:nvPr>
        </p:nvSpPr>
        <p:spPr>
          <a:xfrm>
            <a:off x="573405" y="4339273"/>
            <a:ext cx="473075" cy="485775"/>
          </a:xfrm>
        </p:spPr>
        <p:txBody>
          <a:bodyPr tIns="0" rIns="0" bIns="0" anchor="ctr" anchorCtr="0"/>
          <a:lstStyle>
            <a:lvl1pPr marL="0" indent="0" algn="ctr">
              <a:buFontTx/>
              <a:buNone/>
              <a:defRPr sz="1800">
                <a:solidFill>
                  <a:schemeClr val="bg1"/>
                </a:solidFill>
              </a:defRPr>
            </a:lvl1pPr>
          </a:lstStyle>
          <a:p>
            <a:pPr lvl="0"/>
            <a:r>
              <a:rPr lang="en-US"/>
              <a:t>5</a:t>
            </a:r>
          </a:p>
        </p:txBody>
      </p:sp>
      <p:sp>
        <p:nvSpPr>
          <p:cNvPr id="16" name="Picture Placeholder 10">
            <a:extLst>
              <a:ext uri="{FF2B5EF4-FFF2-40B4-BE49-F238E27FC236}">
                <a16:creationId xmlns:a16="http://schemas.microsoft.com/office/drawing/2014/main" id="{F3FA1F94-A3C1-7731-F235-8D61AB514629}"/>
              </a:ext>
            </a:extLst>
          </p:cNvPr>
          <p:cNvSpPr>
            <a:spLocks noGrp="1"/>
          </p:cNvSpPr>
          <p:nvPr>
            <p:ph type="pic" sz="quarter" idx="26" hasCustomPrompt="1"/>
          </p:nvPr>
        </p:nvSpPr>
        <p:spPr>
          <a:xfrm>
            <a:off x="6142811" y="1275534"/>
            <a:ext cx="1783854" cy="1635867"/>
          </a:xfrm>
          <a:solidFill>
            <a:schemeClr val="bg1">
              <a:lumMod val="95000"/>
            </a:schemeClr>
          </a:solidFill>
          <a:ln>
            <a:solidFill>
              <a:schemeClr val="bg1">
                <a:lumMod val="75000"/>
              </a:schemeClr>
            </a:solidFill>
          </a:ln>
        </p:spPr>
        <p:txBody>
          <a:bodyPr>
            <a:normAutofit/>
          </a:bodyPr>
          <a:lstStyle>
            <a:lvl1pPr marL="0" indent="0" algn="ctr">
              <a:buNone/>
              <a:defRPr sz="1600">
                <a:latin typeface="+mn-lt"/>
              </a:defRPr>
            </a:lvl1pPr>
          </a:lstStyle>
          <a:p>
            <a:r>
              <a:rPr lang="en-US"/>
              <a:t>Icon or picture</a:t>
            </a:r>
          </a:p>
        </p:txBody>
      </p:sp>
      <p:sp>
        <p:nvSpPr>
          <p:cNvPr id="7" name="Picture Placeholder 10">
            <a:extLst>
              <a:ext uri="{FF2B5EF4-FFF2-40B4-BE49-F238E27FC236}">
                <a16:creationId xmlns:a16="http://schemas.microsoft.com/office/drawing/2014/main" id="{91279734-C7D5-47AB-B608-7B45FD418039}"/>
              </a:ext>
            </a:extLst>
          </p:cNvPr>
          <p:cNvSpPr>
            <a:spLocks noGrp="1"/>
          </p:cNvSpPr>
          <p:nvPr>
            <p:ph type="pic" sz="quarter" idx="23" hasCustomPrompt="1"/>
          </p:nvPr>
        </p:nvSpPr>
        <p:spPr>
          <a:xfrm>
            <a:off x="8018125" y="1275534"/>
            <a:ext cx="1783854" cy="1635867"/>
          </a:xfrm>
          <a:solidFill>
            <a:schemeClr val="bg1">
              <a:lumMod val="95000"/>
            </a:schemeClr>
          </a:solidFill>
          <a:ln>
            <a:solidFill>
              <a:schemeClr val="bg1">
                <a:lumMod val="75000"/>
              </a:schemeClr>
            </a:solidFill>
          </a:ln>
        </p:spPr>
        <p:txBody>
          <a:bodyPr>
            <a:normAutofit/>
          </a:bodyPr>
          <a:lstStyle>
            <a:lvl1pPr marL="0" indent="0" algn="ctr">
              <a:buNone/>
              <a:defRPr sz="1600">
                <a:latin typeface="+mn-lt"/>
              </a:defRPr>
            </a:lvl1pPr>
          </a:lstStyle>
          <a:p>
            <a:r>
              <a:rPr lang="en-US"/>
              <a:t>Icon or picture</a:t>
            </a:r>
          </a:p>
        </p:txBody>
      </p:sp>
      <p:sp>
        <p:nvSpPr>
          <p:cNvPr id="20" name="Picture Placeholder 10">
            <a:extLst>
              <a:ext uri="{FF2B5EF4-FFF2-40B4-BE49-F238E27FC236}">
                <a16:creationId xmlns:a16="http://schemas.microsoft.com/office/drawing/2014/main" id="{617FEA1F-0A5D-6A04-7C6E-8B5C570C97B5}"/>
              </a:ext>
            </a:extLst>
          </p:cNvPr>
          <p:cNvSpPr>
            <a:spLocks noGrp="1"/>
          </p:cNvSpPr>
          <p:nvPr>
            <p:ph type="pic" sz="quarter" idx="21" hasCustomPrompt="1"/>
          </p:nvPr>
        </p:nvSpPr>
        <p:spPr>
          <a:xfrm>
            <a:off x="9887270" y="1275534"/>
            <a:ext cx="1783854" cy="1635867"/>
          </a:xfrm>
          <a:solidFill>
            <a:schemeClr val="bg1">
              <a:lumMod val="95000"/>
            </a:schemeClr>
          </a:solidFill>
          <a:ln>
            <a:solidFill>
              <a:schemeClr val="bg1">
                <a:lumMod val="75000"/>
              </a:schemeClr>
            </a:solidFill>
          </a:ln>
        </p:spPr>
        <p:txBody>
          <a:bodyPr>
            <a:normAutofit/>
          </a:bodyPr>
          <a:lstStyle>
            <a:lvl1pPr marL="0" indent="0" algn="ctr">
              <a:buNone/>
              <a:defRPr sz="1600">
                <a:latin typeface="+mn-lt"/>
              </a:defRPr>
            </a:lvl1pPr>
          </a:lstStyle>
          <a:p>
            <a:r>
              <a:rPr lang="en-US"/>
              <a:t>Icon or picture</a:t>
            </a:r>
          </a:p>
        </p:txBody>
      </p:sp>
      <p:sp>
        <p:nvSpPr>
          <p:cNvPr id="17" name="Picture Placeholder 10">
            <a:extLst>
              <a:ext uri="{FF2B5EF4-FFF2-40B4-BE49-F238E27FC236}">
                <a16:creationId xmlns:a16="http://schemas.microsoft.com/office/drawing/2014/main" id="{1D201781-0CB6-8F58-330A-E1BFB8EDE437}"/>
              </a:ext>
            </a:extLst>
          </p:cNvPr>
          <p:cNvSpPr>
            <a:spLocks noGrp="1"/>
          </p:cNvSpPr>
          <p:nvPr>
            <p:ph type="pic" sz="quarter" idx="27" hasCustomPrompt="1"/>
          </p:nvPr>
        </p:nvSpPr>
        <p:spPr>
          <a:xfrm>
            <a:off x="6142811" y="3003121"/>
            <a:ext cx="1783854" cy="1635867"/>
          </a:xfrm>
          <a:solidFill>
            <a:schemeClr val="bg1">
              <a:lumMod val="95000"/>
            </a:schemeClr>
          </a:solidFill>
          <a:ln>
            <a:solidFill>
              <a:schemeClr val="bg1">
                <a:lumMod val="75000"/>
              </a:schemeClr>
            </a:solidFill>
          </a:ln>
        </p:spPr>
        <p:txBody>
          <a:bodyPr>
            <a:normAutofit/>
          </a:bodyPr>
          <a:lstStyle>
            <a:lvl1pPr marL="0" indent="0" algn="ctr">
              <a:buNone/>
              <a:defRPr sz="1600">
                <a:latin typeface="+mn-lt"/>
              </a:defRPr>
            </a:lvl1pPr>
          </a:lstStyle>
          <a:p>
            <a:r>
              <a:rPr lang="en-US"/>
              <a:t>Icon or picture</a:t>
            </a:r>
          </a:p>
        </p:txBody>
      </p:sp>
      <p:sp>
        <p:nvSpPr>
          <p:cNvPr id="3" name="Picture Placeholder 10">
            <a:extLst>
              <a:ext uri="{FF2B5EF4-FFF2-40B4-BE49-F238E27FC236}">
                <a16:creationId xmlns:a16="http://schemas.microsoft.com/office/drawing/2014/main" id="{98CF1F01-44B6-5BA8-AF1F-9CB62406FCC6}"/>
              </a:ext>
            </a:extLst>
          </p:cNvPr>
          <p:cNvSpPr>
            <a:spLocks noGrp="1"/>
          </p:cNvSpPr>
          <p:nvPr>
            <p:ph type="pic" sz="quarter" idx="22" hasCustomPrompt="1"/>
          </p:nvPr>
        </p:nvSpPr>
        <p:spPr>
          <a:xfrm>
            <a:off x="8018125" y="3003040"/>
            <a:ext cx="3652999" cy="1635867"/>
          </a:xfrm>
          <a:solidFill>
            <a:schemeClr val="bg1">
              <a:lumMod val="95000"/>
            </a:schemeClr>
          </a:solidFill>
          <a:ln>
            <a:solidFill>
              <a:schemeClr val="bg1">
                <a:lumMod val="75000"/>
              </a:schemeClr>
            </a:solidFill>
          </a:ln>
        </p:spPr>
        <p:txBody>
          <a:bodyPr>
            <a:normAutofit/>
          </a:bodyPr>
          <a:lstStyle>
            <a:lvl1pPr marL="0" indent="0" algn="ctr">
              <a:buNone/>
              <a:defRPr sz="1600">
                <a:latin typeface="+mn-lt"/>
              </a:defRPr>
            </a:lvl1pPr>
          </a:lstStyle>
          <a:p>
            <a:r>
              <a:rPr lang="en-US"/>
              <a:t>Icon or picture</a:t>
            </a:r>
          </a:p>
        </p:txBody>
      </p:sp>
      <p:sp>
        <p:nvSpPr>
          <p:cNvPr id="18" name="Picture Placeholder 10">
            <a:extLst>
              <a:ext uri="{FF2B5EF4-FFF2-40B4-BE49-F238E27FC236}">
                <a16:creationId xmlns:a16="http://schemas.microsoft.com/office/drawing/2014/main" id="{115FE182-49AC-342C-954E-97F4A3EAB07E}"/>
              </a:ext>
            </a:extLst>
          </p:cNvPr>
          <p:cNvSpPr>
            <a:spLocks noGrp="1"/>
          </p:cNvSpPr>
          <p:nvPr>
            <p:ph type="pic" sz="quarter" idx="28" hasCustomPrompt="1"/>
          </p:nvPr>
        </p:nvSpPr>
        <p:spPr>
          <a:xfrm>
            <a:off x="6142811" y="4730708"/>
            <a:ext cx="1783854" cy="1635867"/>
          </a:xfrm>
          <a:solidFill>
            <a:schemeClr val="bg1">
              <a:lumMod val="95000"/>
            </a:schemeClr>
          </a:solidFill>
          <a:ln>
            <a:solidFill>
              <a:schemeClr val="bg1">
                <a:lumMod val="75000"/>
              </a:schemeClr>
            </a:solidFill>
          </a:ln>
        </p:spPr>
        <p:txBody>
          <a:bodyPr>
            <a:normAutofit/>
          </a:bodyPr>
          <a:lstStyle>
            <a:lvl1pPr marL="0" indent="0" algn="ctr">
              <a:buNone/>
              <a:defRPr sz="1600">
                <a:latin typeface="+mn-lt"/>
              </a:defRPr>
            </a:lvl1pPr>
          </a:lstStyle>
          <a:p>
            <a:r>
              <a:rPr lang="en-US"/>
              <a:t>Icon or picture</a:t>
            </a:r>
          </a:p>
        </p:txBody>
      </p:sp>
      <p:sp>
        <p:nvSpPr>
          <p:cNvPr id="13" name="Picture Placeholder 10">
            <a:extLst>
              <a:ext uri="{FF2B5EF4-FFF2-40B4-BE49-F238E27FC236}">
                <a16:creationId xmlns:a16="http://schemas.microsoft.com/office/drawing/2014/main" id="{BE1DA7CB-DF62-779E-4BB4-ED1BDB0D5768}"/>
              </a:ext>
            </a:extLst>
          </p:cNvPr>
          <p:cNvSpPr>
            <a:spLocks noGrp="1"/>
          </p:cNvSpPr>
          <p:nvPr>
            <p:ph type="pic" sz="quarter" idx="25" hasCustomPrompt="1"/>
          </p:nvPr>
        </p:nvSpPr>
        <p:spPr>
          <a:xfrm>
            <a:off x="8018126" y="4726751"/>
            <a:ext cx="1783854" cy="1635867"/>
          </a:xfrm>
          <a:solidFill>
            <a:schemeClr val="bg1">
              <a:lumMod val="95000"/>
            </a:schemeClr>
          </a:solidFill>
          <a:ln>
            <a:solidFill>
              <a:schemeClr val="bg1">
                <a:lumMod val="75000"/>
              </a:schemeClr>
            </a:solidFill>
          </a:ln>
        </p:spPr>
        <p:txBody>
          <a:bodyPr>
            <a:normAutofit/>
          </a:bodyPr>
          <a:lstStyle>
            <a:lvl1pPr marL="0" indent="0" algn="ctr">
              <a:buNone/>
              <a:defRPr sz="1600">
                <a:latin typeface="+mn-lt"/>
              </a:defRPr>
            </a:lvl1pPr>
          </a:lstStyle>
          <a:p>
            <a:r>
              <a:rPr lang="en-US"/>
              <a:t>Icon or picture</a:t>
            </a:r>
          </a:p>
        </p:txBody>
      </p:sp>
      <p:sp>
        <p:nvSpPr>
          <p:cNvPr id="9" name="Picture Placeholder 10">
            <a:extLst>
              <a:ext uri="{FF2B5EF4-FFF2-40B4-BE49-F238E27FC236}">
                <a16:creationId xmlns:a16="http://schemas.microsoft.com/office/drawing/2014/main" id="{BD5BD79C-76AC-B2EC-0786-2F99C9A36F15}"/>
              </a:ext>
            </a:extLst>
          </p:cNvPr>
          <p:cNvSpPr>
            <a:spLocks noGrp="1"/>
          </p:cNvSpPr>
          <p:nvPr>
            <p:ph type="pic" sz="quarter" idx="24" hasCustomPrompt="1"/>
          </p:nvPr>
        </p:nvSpPr>
        <p:spPr>
          <a:xfrm>
            <a:off x="9875838" y="4726751"/>
            <a:ext cx="1795285" cy="1635867"/>
          </a:xfrm>
          <a:solidFill>
            <a:schemeClr val="bg1">
              <a:lumMod val="95000"/>
            </a:schemeClr>
          </a:solidFill>
          <a:ln>
            <a:solidFill>
              <a:schemeClr val="bg1">
                <a:lumMod val="75000"/>
              </a:schemeClr>
            </a:solidFill>
          </a:ln>
        </p:spPr>
        <p:txBody>
          <a:bodyPr>
            <a:normAutofit/>
          </a:bodyPr>
          <a:lstStyle>
            <a:lvl1pPr marL="0" indent="0" algn="ctr">
              <a:buNone/>
              <a:defRPr sz="1600">
                <a:latin typeface="+mn-lt"/>
              </a:defRPr>
            </a:lvl1pPr>
          </a:lstStyle>
          <a:p>
            <a:r>
              <a:rPr lang="en-US"/>
              <a:t>Icon or picture</a:t>
            </a:r>
          </a:p>
        </p:txBody>
      </p:sp>
    </p:spTree>
    <p:extLst>
      <p:ext uri="{BB962C8B-B14F-4D97-AF65-F5344CB8AC3E}">
        <p14:creationId xmlns:p14="http://schemas.microsoft.com/office/powerpoint/2010/main" val="1423768136"/>
      </p:ext>
    </p:extLst>
  </p:cSld>
  <p:clrMapOvr>
    <a:masterClrMapping/>
  </p:clrMapOvr>
  <p:extLst>
    <p:ext uri="{DCECCB84-F9BA-43D5-87BE-67443E8EF086}">
      <p15:sldGuideLst xmlns:p15="http://schemas.microsoft.com/office/powerpoint/2012/main">
        <p15:guide id="1" orient="horz" pos="799">
          <p15:clr>
            <a:srgbClr val="FF96FF"/>
          </p15:clr>
        </p15:guide>
        <p15:guide id="2" orient="horz" pos="4007">
          <p15:clr>
            <a:srgbClr val="FF96FF"/>
          </p15:clr>
        </p15:guide>
        <p15:guide id="4" pos="3704">
          <p15:clr>
            <a:srgbClr val="FF96FF"/>
          </p15:clr>
        </p15:guide>
        <p15:guide id="6" pos="7355">
          <p15:clr>
            <a:srgbClr val="FF96FF"/>
          </p15:clr>
        </p15:guide>
        <p15:guide id="7" pos="3863">
          <p15:clr>
            <a:srgbClr val="FF96FF"/>
          </p15:clr>
        </p15:guide>
      </p15:sldGuideLst>
    </p:ext>
  </p:extLst>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List and Pictures 2-Teal">
    <p:spTree>
      <p:nvGrpSpPr>
        <p:cNvPr id="1" name=""/>
        <p:cNvGrpSpPr/>
        <p:nvPr/>
      </p:nvGrpSpPr>
      <p:grpSpPr>
        <a:xfrm>
          <a:off x="0" y="0"/>
          <a:ext cx="0" cy="0"/>
          <a:chOff x="0" y="0"/>
          <a:chExt cx="0" cy="0"/>
        </a:xfrm>
      </p:grpSpPr>
      <p:sp>
        <p:nvSpPr>
          <p:cNvPr id="48" name="Title 2">
            <a:extLst>
              <a:ext uri="{FF2B5EF4-FFF2-40B4-BE49-F238E27FC236}">
                <a16:creationId xmlns:a16="http://schemas.microsoft.com/office/drawing/2014/main" id="{486DDF3D-FFE0-C0C4-2401-EA2C37DE0D9D}"/>
              </a:ext>
            </a:extLst>
          </p:cNvPr>
          <p:cNvSpPr>
            <a:spLocks noGrp="1"/>
          </p:cNvSpPr>
          <p:nvPr>
            <p:ph type="title"/>
          </p:nvPr>
        </p:nvSpPr>
        <p:spPr>
          <a:xfrm>
            <a:off x="3048" y="-1"/>
            <a:ext cx="12188952" cy="1089026"/>
          </a:xfrm>
          <a:prstGeom prst="rect">
            <a:avLst/>
          </a:prstGeom>
        </p:spPr>
        <p:txBody>
          <a:bodyPr lIns="503998" tIns="0" rIns="503999" bIns="0"/>
          <a:lstStyle>
            <a:lvl1pPr algn="l">
              <a:defRPr sz="3200">
                <a:solidFill>
                  <a:schemeClr val="tx1"/>
                </a:solidFill>
              </a:defRPr>
            </a:lvl1pPr>
          </a:lstStyle>
          <a:p>
            <a:endParaRPr lang="en-US"/>
          </a:p>
        </p:txBody>
      </p:sp>
      <p:sp>
        <p:nvSpPr>
          <p:cNvPr id="10" name="Rectangle 9">
            <a:extLst>
              <a:ext uri="{FF2B5EF4-FFF2-40B4-BE49-F238E27FC236}">
                <a16:creationId xmlns:a16="http://schemas.microsoft.com/office/drawing/2014/main" id="{6AB72B7F-AD4A-9595-1772-865DD14610AB}"/>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E5B97228-3866-B7DC-2DD1-1C9D4D75BE02}"/>
              </a:ext>
              <a:ext uri="{C183D7F6-B498-43B3-948B-1728B52AA6E4}">
                <adec:decorative xmlns:adec="http://schemas.microsoft.com/office/drawing/2017/decorative" val="1"/>
              </a:ext>
            </a:extLst>
          </p:cNvPr>
          <p:cNvSpPr>
            <a:spLocks noChangeAspect="1"/>
          </p:cNvSpPr>
          <p:nvPr userDrawn="1"/>
        </p:nvSpPr>
        <p:spPr>
          <a:xfrm>
            <a:off x="532880" y="2048734"/>
            <a:ext cx="557837" cy="557837"/>
          </a:xfrm>
          <a:prstGeom prst="ellipse">
            <a:avLst/>
          </a:prstGeom>
          <a:solidFill>
            <a:schemeClr val="accent2">
              <a:lumMod val="75000"/>
            </a:schemeClr>
          </a:solidFill>
          <a:ln w="635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7148358F-4873-AD67-2276-1DEDD4C44B50}"/>
              </a:ext>
              <a:ext uri="{C183D7F6-B498-43B3-948B-1728B52AA6E4}">
                <adec:decorative xmlns:adec="http://schemas.microsoft.com/office/drawing/2017/decorative" val="1"/>
              </a:ext>
            </a:extLst>
          </p:cNvPr>
          <p:cNvSpPr>
            <a:spLocks noChangeAspect="1"/>
          </p:cNvSpPr>
          <p:nvPr userDrawn="1"/>
        </p:nvSpPr>
        <p:spPr>
          <a:xfrm>
            <a:off x="532880" y="1297514"/>
            <a:ext cx="557837" cy="557837"/>
          </a:xfrm>
          <a:prstGeom prst="ellipse">
            <a:avLst/>
          </a:prstGeom>
          <a:solidFill>
            <a:schemeClr val="accent2"/>
          </a:solidFill>
          <a:ln w="635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18C474B5-B609-A766-7712-C614388B50C0}"/>
              </a:ext>
              <a:ext uri="{C183D7F6-B498-43B3-948B-1728B52AA6E4}">
                <adec:decorative xmlns:adec="http://schemas.microsoft.com/office/drawing/2017/decorative" val="1"/>
              </a:ext>
            </a:extLst>
          </p:cNvPr>
          <p:cNvSpPr>
            <a:spLocks noChangeAspect="1"/>
          </p:cNvSpPr>
          <p:nvPr userDrawn="1"/>
        </p:nvSpPr>
        <p:spPr>
          <a:xfrm>
            <a:off x="532880" y="3551174"/>
            <a:ext cx="557837" cy="557837"/>
          </a:xfrm>
          <a:prstGeom prst="ellipse">
            <a:avLst/>
          </a:prstGeom>
          <a:solidFill>
            <a:schemeClr val="accent2">
              <a:lumMod val="50000"/>
            </a:schemeClr>
          </a:solidFill>
          <a:ln w="635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4D9B43B7-FE88-F583-5BB1-739A8117C1DB}"/>
              </a:ext>
              <a:ext uri="{C183D7F6-B498-43B3-948B-1728B52AA6E4}">
                <adec:decorative xmlns:adec="http://schemas.microsoft.com/office/drawing/2017/decorative" val="1"/>
              </a:ext>
            </a:extLst>
          </p:cNvPr>
          <p:cNvSpPr>
            <a:spLocks noChangeAspect="1"/>
          </p:cNvSpPr>
          <p:nvPr userDrawn="1"/>
        </p:nvSpPr>
        <p:spPr>
          <a:xfrm>
            <a:off x="532880" y="2799954"/>
            <a:ext cx="557837" cy="557837"/>
          </a:xfrm>
          <a:prstGeom prst="ellipse">
            <a:avLst/>
          </a:prstGeom>
          <a:solidFill>
            <a:schemeClr val="accent5"/>
          </a:solidFill>
          <a:ln w="635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E2C24573-926C-CFA8-4499-DBB7E06D3E0A}"/>
              </a:ext>
              <a:ext uri="{C183D7F6-B498-43B3-948B-1728B52AA6E4}">
                <adec:decorative xmlns:adec="http://schemas.microsoft.com/office/drawing/2017/decorative" val="1"/>
              </a:ext>
            </a:extLst>
          </p:cNvPr>
          <p:cNvSpPr>
            <a:spLocks noChangeAspect="1"/>
          </p:cNvSpPr>
          <p:nvPr userDrawn="1"/>
        </p:nvSpPr>
        <p:spPr>
          <a:xfrm>
            <a:off x="532880" y="4302393"/>
            <a:ext cx="557837" cy="557837"/>
          </a:xfrm>
          <a:prstGeom prst="ellipse">
            <a:avLst/>
          </a:prstGeom>
          <a:solidFill>
            <a:schemeClr val="tx2"/>
          </a:solidFill>
          <a:ln w="635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7">
            <a:extLst>
              <a:ext uri="{FF2B5EF4-FFF2-40B4-BE49-F238E27FC236}">
                <a16:creationId xmlns:a16="http://schemas.microsoft.com/office/drawing/2014/main" id="{8D3D7F4B-B056-F95B-4E17-FF9397FFEA7B}"/>
              </a:ext>
            </a:extLst>
          </p:cNvPr>
          <p:cNvSpPr>
            <a:spLocks noGrp="1"/>
          </p:cNvSpPr>
          <p:nvPr>
            <p:ph type="body" sz="quarter" idx="14" hasCustomPrompt="1"/>
          </p:nvPr>
        </p:nvSpPr>
        <p:spPr>
          <a:xfrm>
            <a:off x="1145685" y="1272670"/>
            <a:ext cx="4734416" cy="557836"/>
          </a:xfrm>
        </p:spPr>
        <p:txBody>
          <a:bodyPr lIns="108000" tIns="72000" rIns="108000" bIns="72000" anchor="ctr" anchorCtr="0">
            <a:noAutofit/>
          </a:bodyPr>
          <a:lstStyle>
            <a:lvl1pPr marL="0" indent="0" algn="l">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4" name="Text Placeholder 17">
            <a:extLst>
              <a:ext uri="{FF2B5EF4-FFF2-40B4-BE49-F238E27FC236}">
                <a16:creationId xmlns:a16="http://schemas.microsoft.com/office/drawing/2014/main" id="{6B95D4D2-8EF1-C58E-8F45-715825B48807}"/>
              </a:ext>
            </a:extLst>
          </p:cNvPr>
          <p:cNvSpPr>
            <a:spLocks noGrp="1"/>
          </p:cNvSpPr>
          <p:nvPr>
            <p:ph type="body" sz="quarter" idx="29" hasCustomPrompt="1"/>
          </p:nvPr>
        </p:nvSpPr>
        <p:spPr>
          <a:xfrm>
            <a:off x="1145685" y="2028518"/>
            <a:ext cx="4734416" cy="557836"/>
          </a:xfrm>
        </p:spPr>
        <p:txBody>
          <a:bodyPr lIns="108000" tIns="72000" rIns="108000" bIns="72000" anchor="ctr" anchorCtr="0">
            <a:noAutofit/>
          </a:bodyPr>
          <a:lstStyle>
            <a:lvl1pPr marL="0" indent="0" algn="l">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5" name="Text Placeholder 17">
            <a:extLst>
              <a:ext uri="{FF2B5EF4-FFF2-40B4-BE49-F238E27FC236}">
                <a16:creationId xmlns:a16="http://schemas.microsoft.com/office/drawing/2014/main" id="{F9A9C43D-1AB4-0D0C-BC26-E28E6DD53F99}"/>
              </a:ext>
            </a:extLst>
          </p:cNvPr>
          <p:cNvSpPr>
            <a:spLocks noGrp="1"/>
          </p:cNvSpPr>
          <p:nvPr>
            <p:ph type="body" sz="quarter" idx="30" hasCustomPrompt="1"/>
          </p:nvPr>
        </p:nvSpPr>
        <p:spPr>
          <a:xfrm>
            <a:off x="1145685" y="2790716"/>
            <a:ext cx="4734416" cy="557836"/>
          </a:xfrm>
        </p:spPr>
        <p:txBody>
          <a:bodyPr lIns="108000" tIns="72000" rIns="108000" bIns="72000" anchor="ctr" anchorCtr="0">
            <a:noAutofit/>
          </a:bodyPr>
          <a:lstStyle>
            <a:lvl1pPr marL="0" indent="0" algn="l">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9" name="Text Placeholder 17">
            <a:extLst>
              <a:ext uri="{FF2B5EF4-FFF2-40B4-BE49-F238E27FC236}">
                <a16:creationId xmlns:a16="http://schemas.microsoft.com/office/drawing/2014/main" id="{2941F94B-B236-CDBC-67CC-C31B77158218}"/>
              </a:ext>
            </a:extLst>
          </p:cNvPr>
          <p:cNvSpPr>
            <a:spLocks noGrp="1"/>
          </p:cNvSpPr>
          <p:nvPr>
            <p:ph type="body" sz="quarter" idx="31" hasCustomPrompt="1"/>
          </p:nvPr>
        </p:nvSpPr>
        <p:spPr>
          <a:xfrm>
            <a:off x="1145685" y="3550875"/>
            <a:ext cx="4734416" cy="557836"/>
          </a:xfrm>
        </p:spPr>
        <p:txBody>
          <a:bodyPr lIns="108000" tIns="72000" rIns="108000" bIns="72000" anchor="ctr" anchorCtr="0">
            <a:noAutofit/>
          </a:bodyPr>
          <a:lstStyle>
            <a:lvl1pPr marL="0" indent="0" algn="l">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1" name="Text Placeholder 17">
            <a:extLst>
              <a:ext uri="{FF2B5EF4-FFF2-40B4-BE49-F238E27FC236}">
                <a16:creationId xmlns:a16="http://schemas.microsoft.com/office/drawing/2014/main" id="{356F4D8A-569B-8866-BAD5-23137E4AACD8}"/>
              </a:ext>
            </a:extLst>
          </p:cNvPr>
          <p:cNvSpPr>
            <a:spLocks noGrp="1"/>
          </p:cNvSpPr>
          <p:nvPr>
            <p:ph type="body" sz="quarter" idx="32" hasCustomPrompt="1"/>
          </p:nvPr>
        </p:nvSpPr>
        <p:spPr>
          <a:xfrm>
            <a:off x="1145685" y="4311034"/>
            <a:ext cx="4734416" cy="557836"/>
          </a:xfrm>
        </p:spPr>
        <p:txBody>
          <a:bodyPr lIns="108000" tIns="72000" rIns="108000" bIns="72000" anchor="ctr" anchorCtr="0">
            <a:noAutofit/>
          </a:bodyPr>
          <a:lstStyle>
            <a:lvl1pPr marL="0" indent="0" algn="l">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37" name="Text Placeholder 8">
            <a:extLst>
              <a:ext uri="{FF2B5EF4-FFF2-40B4-BE49-F238E27FC236}">
                <a16:creationId xmlns:a16="http://schemas.microsoft.com/office/drawing/2014/main" id="{3159AD55-9462-0842-E4C6-104F92DF4963}"/>
              </a:ext>
            </a:extLst>
          </p:cNvPr>
          <p:cNvSpPr>
            <a:spLocks noGrp="1"/>
          </p:cNvSpPr>
          <p:nvPr>
            <p:ph type="body" sz="quarter" idx="13"/>
          </p:nvPr>
        </p:nvSpPr>
        <p:spPr>
          <a:xfrm>
            <a:off x="514927" y="5043521"/>
            <a:ext cx="5374502" cy="391846"/>
          </a:xfrm>
          <a:prstGeom prst="roundRect">
            <a:avLst>
              <a:gd name="adj" fmla="val 8694"/>
            </a:avLst>
          </a:prstGeom>
          <a:solidFill>
            <a:schemeClr val="tx2"/>
          </a:solidFill>
        </p:spPr>
        <p:txBody>
          <a:bodyPr tIns="0" bIns="0" anchor="ctr" anchorCtr="0"/>
          <a:lstStyle>
            <a:lvl1pPr marL="0" indent="0" algn="ctr">
              <a:lnSpc>
                <a:spcPct val="85000"/>
              </a:lnSpc>
              <a:spcAft>
                <a:spcPts val="0"/>
              </a:spcAft>
              <a:buFontTx/>
              <a:buNone/>
              <a:defRPr sz="2200">
                <a:solidFill>
                  <a:schemeClr val="bg1"/>
                </a:solidFill>
                <a:latin typeface="+mn-lt"/>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sp>
        <p:nvSpPr>
          <p:cNvPr id="27" name="Text Placeholder 17">
            <a:extLst>
              <a:ext uri="{FF2B5EF4-FFF2-40B4-BE49-F238E27FC236}">
                <a16:creationId xmlns:a16="http://schemas.microsoft.com/office/drawing/2014/main" id="{FCDA87AD-BDC5-4AB0-A4FA-780A4863A041}"/>
              </a:ext>
            </a:extLst>
          </p:cNvPr>
          <p:cNvSpPr>
            <a:spLocks noGrp="1"/>
          </p:cNvSpPr>
          <p:nvPr>
            <p:ph type="body" sz="quarter" idx="33" hasCustomPrompt="1"/>
          </p:nvPr>
        </p:nvSpPr>
        <p:spPr>
          <a:xfrm>
            <a:off x="515938" y="5043521"/>
            <a:ext cx="5373418" cy="1319097"/>
          </a:xfrm>
          <a:prstGeom prst="roundRect">
            <a:avLst>
              <a:gd name="adj" fmla="val 3050"/>
            </a:avLst>
          </a:prstGeom>
          <a:ln>
            <a:solidFill>
              <a:schemeClr val="bg1">
                <a:lumMod val="75000"/>
              </a:schemeClr>
            </a:solidFill>
          </a:ln>
        </p:spPr>
        <p:txBody>
          <a:bodyPr lIns="108000" tIns="503999" rIns="108000" bIns="72000" anchor="t" anchorCtr="0">
            <a:noAutofit/>
          </a:bodyPr>
          <a:lstStyle>
            <a:lvl1pPr marL="285750" indent="-285750" algn="l">
              <a:buFont typeface="Arial" panose="020B0604020202020204" pitchFamily="34" charset="0"/>
              <a:buChar char="•"/>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8" name="Picture Placeholder 10">
            <a:extLst>
              <a:ext uri="{FF2B5EF4-FFF2-40B4-BE49-F238E27FC236}">
                <a16:creationId xmlns:a16="http://schemas.microsoft.com/office/drawing/2014/main" id="{EAC84C67-9AE0-5B15-C690-62D88FD9C02D}"/>
              </a:ext>
            </a:extLst>
          </p:cNvPr>
          <p:cNvSpPr>
            <a:spLocks noGrp="1"/>
          </p:cNvSpPr>
          <p:nvPr>
            <p:ph type="pic" sz="quarter" idx="26" hasCustomPrompt="1"/>
          </p:nvPr>
        </p:nvSpPr>
        <p:spPr>
          <a:xfrm>
            <a:off x="6142811" y="1275534"/>
            <a:ext cx="1783854" cy="1635867"/>
          </a:xfrm>
          <a:solidFill>
            <a:schemeClr val="bg1">
              <a:lumMod val="95000"/>
            </a:schemeClr>
          </a:solidFill>
          <a:ln>
            <a:solidFill>
              <a:schemeClr val="bg1">
                <a:lumMod val="75000"/>
              </a:schemeClr>
            </a:solidFill>
          </a:ln>
        </p:spPr>
        <p:txBody>
          <a:bodyPr>
            <a:normAutofit/>
          </a:bodyPr>
          <a:lstStyle>
            <a:lvl1pPr marL="0" indent="0" algn="ctr">
              <a:buNone/>
              <a:defRPr sz="1600">
                <a:latin typeface="+mn-lt"/>
              </a:defRPr>
            </a:lvl1pPr>
          </a:lstStyle>
          <a:p>
            <a:r>
              <a:rPr lang="en-US"/>
              <a:t>Icon or picture</a:t>
            </a:r>
          </a:p>
        </p:txBody>
      </p:sp>
      <p:sp>
        <p:nvSpPr>
          <p:cNvPr id="29" name="Picture Placeholder 10">
            <a:extLst>
              <a:ext uri="{FF2B5EF4-FFF2-40B4-BE49-F238E27FC236}">
                <a16:creationId xmlns:a16="http://schemas.microsoft.com/office/drawing/2014/main" id="{2F10FA62-F31B-4DBF-F7C1-71B26B9CE7C1}"/>
              </a:ext>
            </a:extLst>
          </p:cNvPr>
          <p:cNvSpPr>
            <a:spLocks noGrp="1"/>
          </p:cNvSpPr>
          <p:nvPr>
            <p:ph type="pic" sz="quarter" idx="23" hasCustomPrompt="1"/>
          </p:nvPr>
        </p:nvSpPr>
        <p:spPr>
          <a:xfrm>
            <a:off x="8018125" y="1275534"/>
            <a:ext cx="1783854" cy="1635867"/>
          </a:xfrm>
          <a:solidFill>
            <a:schemeClr val="bg1">
              <a:lumMod val="95000"/>
            </a:schemeClr>
          </a:solidFill>
          <a:ln>
            <a:solidFill>
              <a:schemeClr val="bg1">
                <a:lumMod val="75000"/>
              </a:schemeClr>
            </a:solidFill>
          </a:ln>
        </p:spPr>
        <p:txBody>
          <a:bodyPr>
            <a:normAutofit/>
          </a:bodyPr>
          <a:lstStyle>
            <a:lvl1pPr marL="0" indent="0" algn="ctr">
              <a:buNone/>
              <a:defRPr sz="1600">
                <a:latin typeface="+mn-lt"/>
              </a:defRPr>
            </a:lvl1pPr>
          </a:lstStyle>
          <a:p>
            <a:r>
              <a:rPr lang="en-US"/>
              <a:t>Icon or picture</a:t>
            </a:r>
          </a:p>
        </p:txBody>
      </p:sp>
      <p:sp>
        <p:nvSpPr>
          <p:cNvPr id="30" name="Picture Placeholder 10">
            <a:extLst>
              <a:ext uri="{FF2B5EF4-FFF2-40B4-BE49-F238E27FC236}">
                <a16:creationId xmlns:a16="http://schemas.microsoft.com/office/drawing/2014/main" id="{F0517747-5366-AFE4-DECC-D3E3DF5E5F93}"/>
              </a:ext>
            </a:extLst>
          </p:cNvPr>
          <p:cNvSpPr>
            <a:spLocks noGrp="1"/>
          </p:cNvSpPr>
          <p:nvPr>
            <p:ph type="pic" sz="quarter" idx="21" hasCustomPrompt="1"/>
          </p:nvPr>
        </p:nvSpPr>
        <p:spPr>
          <a:xfrm>
            <a:off x="9887270" y="1275534"/>
            <a:ext cx="1783854" cy="1635867"/>
          </a:xfrm>
          <a:solidFill>
            <a:schemeClr val="bg1">
              <a:lumMod val="95000"/>
            </a:schemeClr>
          </a:solidFill>
          <a:ln>
            <a:solidFill>
              <a:schemeClr val="bg1">
                <a:lumMod val="75000"/>
              </a:schemeClr>
            </a:solidFill>
          </a:ln>
        </p:spPr>
        <p:txBody>
          <a:bodyPr>
            <a:normAutofit/>
          </a:bodyPr>
          <a:lstStyle>
            <a:lvl1pPr marL="0" indent="0" algn="ctr">
              <a:buNone/>
              <a:defRPr sz="1600">
                <a:latin typeface="+mn-lt"/>
              </a:defRPr>
            </a:lvl1pPr>
          </a:lstStyle>
          <a:p>
            <a:r>
              <a:rPr lang="en-US"/>
              <a:t>Icon or picture</a:t>
            </a:r>
          </a:p>
        </p:txBody>
      </p:sp>
      <p:sp>
        <p:nvSpPr>
          <p:cNvPr id="31" name="Picture Placeholder 10">
            <a:extLst>
              <a:ext uri="{FF2B5EF4-FFF2-40B4-BE49-F238E27FC236}">
                <a16:creationId xmlns:a16="http://schemas.microsoft.com/office/drawing/2014/main" id="{636529E1-C818-F3AB-A3E9-2AD51CE06CF2}"/>
              </a:ext>
            </a:extLst>
          </p:cNvPr>
          <p:cNvSpPr>
            <a:spLocks noGrp="1"/>
          </p:cNvSpPr>
          <p:nvPr>
            <p:ph type="pic" sz="quarter" idx="27" hasCustomPrompt="1"/>
          </p:nvPr>
        </p:nvSpPr>
        <p:spPr>
          <a:xfrm>
            <a:off x="6142811" y="3003121"/>
            <a:ext cx="1783854" cy="1635867"/>
          </a:xfrm>
          <a:solidFill>
            <a:schemeClr val="bg1">
              <a:lumMod val="95000"/>
            </a:schemeClr>
          </a:solidFill>
          <a:ln>
            <a:solidFill>
              <a:schemeClr val="bg1">
                <a:lumMod val="75000"/>
              </a:schemeClr>
            </a:solidFill>
          </a:ln>
        </p:spPr>
        <p:txBody>
          <a:bodyPr>
            <a:normAutofit/>
          </a:bodyPr>
          <a:lstStyle>
            <a:lvl1pPr marL="0" indent="0" algn="ctr">
              <a:buNone/>
              <a:defRPr sz="1600">
                <a:latin typeface="+mn-lt"/>
              </a:defRPr>
            </a:lvl1pPr>
          </a:lstStyle>
          <a:p>
            <a:r>
              <a:rPr lang="en-US"/>
              <a:t>Icon or picture</a:t>
            </a:r>
          </a:p>
        </p:txBody>
      </p:sp>
      <p:sp>
        <p:nvSpPr>
          <p:cNvPr id="32" name="Picture Placeholder 10">
            <a:extLst>
              <a:ext uri="{FF2B5EF4-FFF2-40B4-BE49-F238E27FC236}">
                <a16:creationId xmlns:a16="http://schemas.microsoft.com/office/drawing/2014/main" id="{823E6735-4890-0CBC-B022-1E8A1EF99DA2}"/>
              </a:ext>
            </a:extLst>
          </p:cNvPr>
          <p:cNvSpPr>
            <a:spLocks noGrp="1"/>
          </p:cNvSpPr>
          <p:nvPr>
            <p:ph type="pic" sz="quarter" idx="22" hasCustomPrompt="1"/>
          </p:nvPr>
        </p:nvSpPr>
        <p:spPr>
          <a:xfrm>
            <a:off x="8018125" y="3003040"/>
            <a:ext cx="3652999" cy="1635867"/>
          </a:xfrm>
          <a:solidFill>
            <a:schemeClr val="bg1">
              <a:lumMod val="95000"/>
            </a:schemeClr>
          </a:solidFill>
          <a:ln>
            <a:solidFill>
              <a:schemeClr val="bg1">
                <a:lumMod val="75000"/>
              </a:schemeClr>
            </a:solidFill>
          </a:ln>
        </p:spPr>
        <p:txBody>
          <a:bodyPr>
            <a:normAutofit/>
          </a:bodyPr>
          <a:lstStyle>
            <a:lvl1pPr marL="0" indent="0" algn="ctr">
              <a:buNone/>
              <a:defRPr sz="1600">
                <a:latin typeface="+mn-lt"/>
              </a:defRPr>
            </a:lvl1pPr>
          </a:lstStyle>
          <a:p>
            <a:r>
              <a:rPr lang="en-US"/>
              <a:t>Icon or picture</a:t>
            </a:r>
          </a:p>
        </p:txBody>
      </p:sp>
      <p:sp>
        <p:nvSpPr>
          <p:cNvPr id="33" name="Picture Placeholder 10">
            <a:extLst>
              <a:ext uri="{FF2B5EF4-FFF2-40B4-BE49-F238E27FC236}">
                <a16:creationId xmlns:a16="http://schemas.microsoft.com/office/drawing/2014/main" id="{FCC99FED-35C4-9A88-CC46-566E00E476FF}"/>
              </a:ext>
            </a:extLst>
          </p:cNvPr>
          <p:cNvSpPr>
            <a:spLocks noGrp="1"/>
          </p:cNvSpPr>
          <p:nvPr>
            <p:ph type="pic" sz="quarter" idx="28" hasCustomPrompt="1"/>
          </p:nvPr>
        </p:nvSpPr>
        <p:spPr>
          <a:xfrm>
            <a:off x="6142811" y="4730708"/>
            <a:ext cx="1783854" cy="1635867"/>
          </a:xfrm>
          <a:solidFill>
            <a:schemeClr val="bg1">
              <a:lumMod val="95000"/>
            </a:schemeClr>
          </a:solidFill>
          <a:ln>
            <a:solidFill>
              <a:schemeClr val="bg1">
                <a:lumMod val="75000"/>
              </a:schemeClr>
            </a:solidFill>
          </a:ln>
        </p:spPr>
        <p:txBody>
          <a:bodyPr>
            <a:normAutofit/>
          </a:bodyPr>
          <a:lstStyle>
            <a:lvl1pPr marL="0" indent="0" algn="ctr">
              <a:buNone/>
              <a:defRPr sz="1600">
                <a:latin typeface="+mn-lt"/>
              </a:defRPr>
            </a:lvl1pPr>
          </a:lstStyle>
          <a:p>
            <a:r>
              <a:rPr lang="en-US"/>
              <a:t>Icon or picture</a:t>
            </a:r>
          </a:p>
        </p:txBody>
      </p:sp>
      <p:sp>
        <p:nvSpPr>
          <p:cNvPr id="34" name="Picture Placeholder 10">
            <a:extLst>
              <a:ext uri="{FF2B5EF4-FFF2-40B4-BE49-F238E27FC236}">
                <a16:creationId xmlns:a16="http://schemas.microsoft.com/office/drawing/2014/main" id="{6F7D7BD3-3E97-7708-E855-2E5A867B7771}"/>
              </a:ext>
            </a:extLst>
          </p:cNvPr>
          <p:cNvSpPr>
            <a:spLocks noGrp="1"/>
          </p:cNvSpPr>
          <p:nvPr>
            <p:ph type="pic" sz="quarter" idx="25" hasCustomPrompt="1"/>
          </p:nvPr>
        </p:nvSpPr>
        <p:spPr>
          <a:xfrm>
            <a:off x="8018126" y="4726751"/>
            <a:ext cx="1783854" cy="1635867"/>
          </a:xfrm>
          <a:solidFill>
            <a:schemeClr val="bg1">
              <a:lumMod val="95000"/>
            </a:schemeClr>
          </a:solidFill>
          <a:ln>
            <a:solidFill>
              <a:schemeClr val="bg1">
                <a:lumMod val="75000"/>
              </a:schemeClr>
            </a:solidFill>
          </a:ln>
        </p:spPr>
        <p:txBody>
          <a:bodyPr>
            <a:normAutofit/>
          </a:bodyPr>
          <a:lstStyle>
            <a:lvl1pPr marL="0" indent="0" algn="ctr">
              <a:buNone/>
              <a:defRPr sz="1600">
                <a:latin typeface="+mn-lt"/>
              </a:defRPr>
            </a:lvl1pPr>
          </a:lstStyle>
          <a:p>
            <a:r>
              <a:rPr lang="en-US"/>
              <a:t>Icon or picture</a:t>
            </a:r>
          </a:p>
        </p:txBody>
      </p:sp>
      <p:sp>
        <p:nvSpPr>
          <p:cNvPr id="35" name="Picture Placeholder 10">
            <a:extLst>
              <a:ext uri="{FF2B5EF4-FFF2-40B4-BE49-F238E27FC236}">
                <a16:creationId xmlns:a16="http://schemas.microsoft.com/office/drawing/2014/main" id="{0DB0F2CB-BB9B-0D88-9CA2-FB1F91545E86}"/>
              </a:ext>
            </a:extLst>
          </p:cNvPr>
          <p:cNvSpPr>
            <a:spLocks noGrp="1"/>
          </p:cNvSpPr>
          <p:nvPr>
            <p:ph type="pic" sz="quarter" idx="24" hasCustomPrompt="1"/>
          </p:nvPr>
        </p:nvSpPr>
        <p:spPr>
          <a:xfrm>
            <a:off x="9875838" y="4726751"/>
            <a:ext cx="1795285" cy="1635867"/>
          </a:xfrm>
          <a:solidFill>
            <a:schemeClr val="bg1">
              <a:lumMod val="95000"/>
            </a:schemeClr>
          </a:solidFill>
          <a:ln>
            <a:solidFill>
              <a:schemeClr val="bg1">
                <a:lumMod val="75000"/>
              </a:schemeClr>
            </a:solidFill>
          </a:ln>
        </p:spPr>
        <p:txBody>
          <a:bodyPr>
            <a:normAutofit/>
          </a:bodyPr>
          <a:lstStyle>
            <a:lvl1pPr marL="0" indent="0" algn="ctr">
              <a:buNone/>
              <a:defRPr sz="1600">
                <a:latin typeface="+mn-lt"/>
              </a:defRPr>
            </a:lvl1pPr>
          </a:lstStyle>
          <a:p>
            <a:r>
              <a:rPr lang="en-US"/>
              <a:t>Icon or picture</a:t>
            </a:r>
          </a:p>
        </p:txBody>
      </p:sp>
      <p:sp>
        <p:nvSpPr>
          <p:cNvPr id="42" name="Content Placeholder 21">
            <a:extLst>
              <a:ext uri="{FF2B5EF4-FFF2-40B4-BE49-F238E27FC236}">
                <a16:creationId xmlns:a16="http://schemas.microsoft.com/office/drawing/2014/main" id="{5489E14E-4A7C-E969-428C-B5097DE74EDD}"/>
              </a:ext>
            </a:extLst>
          </p:cNvPr>
          <p:cNvSpPr>
            <a:spLocks noGrp="1"/>
          </p:cNvSpPr>
          <p:nvPr>
            <p:ph sz="quarter" idx="36" hasCustomPrompt="1"/>
          </p:nvPr>
        </p:nvSpPr>
        <p:spPr>
          <a:xfrm>
            <a:off x="573405" y="1344613"/>
            <a:ext cx="473075" cy="485775"/>
          </a:xfrm>
        </p:spPr>
        <p:txBody>
          <a:bodyPr tIns="0" rIns="0" bIns="0" anchor="ctr" anchorCtr="0"/>
          <a:lstStyle>
            <a:lvl1pPr marL="0" indent="0" algn="ctr">
              <a:buFontTx/>
              <a:buNone/>
              <a:defRPr sz="1800">
                <a:solidFill>
                  <a:schemeClr val="bg1"/>
                </a:solidFill>
              </a:defRPr>
            </a:lvl1pPr>
          </a:lstStyle>
          <a:p>
            <a:pPr lvl="0"/>
            <a:r>
              <a:rPr lang="en-US"/>
              <a:t>1</a:t>
            </a:r>
          </a:p>
        </p:txBody>
      </p:sp>
      <p:sp>
        <p:nvSpPr>
          <p:cNvPr id="43" name="Content Placeholder 21">
            <a:extLst>
              <a:ext uri="{FF2B5EF4-FFF2-40B4-BE49-F238E27FC236}">
                <a16:creationId xmlns:a16="http://schemas.microsoft.com/office/drawing/2014/main" id="{950B0718-D59B-2CD0-B527-773D64D0E9F1}"/>
              </a:ext>
            </a:extLst>
          </p:cNvPr>
          <p:cNvSpPr>
            <a:spLocks noGrp="1"/>
          </p:cNvSpPr>
          <p:nvPr>
            <p:ph sz="quarter" idx="37" hasCustomPrompt="1"/>
          </p:nvPr>
        </p:nvSpPr>
        <p:spPr>
          <a:xfrm>
            <a:off x="573405" y="2083753"/>
            <a:ext cx="473075" cy="485775"/>
          </a:xfrm>
        </p:spPr>
        <p:txBody>
          <a:bodyPr tIns="0" rIns="0" bIns="0" anchor="ctr" anchorCtr="0"/>
          <a:lstStyle>
            <a:lvl1pPr marL="0" indent="0" algn="ctr">
              <a:buFontTx/>
              <a:buNone/>
              <a:defRPr sz="1800">
                <a:solidFill>
                  <a:schemeClr val="bg1"/>
                </a:solidFill>
              </a:defRPr>
            </a:lvl1pPr>
          </a:lstStyle>
          <a:p>
            <a:pPr lvl="0"/>
            <a:r>
              <a:rPr lang="en-US"/>
              <a:t>2</a:t>
            </a:r>
          </a:p>
        </p:txBody>
      </p:sp>
      <p:sp>
        <p:nvSpPr>
          <p:cNvPr id="44" name="Content Placeholder 21">
            <a:extLst>
              <a:ext uri="{FF2B5EF4-FFF2-40B4-BE49-F238E27FC236}">
                <a16:creationId xmlns:a16="http://schemas.microsoft.com/office/drawing/2014/main" id="{6C74AA0C-546C-8216-AF63-8B391059B7B3}"/>
              </a:ext>
            </a:extLst>
          </p:cNvPr>
          <p:cNvSpPr>
            <a:spLocks noGrp="1"/>
          </p:cNvSpPr>
          <p:nvPr>
            <p:ph sz="quarter" idx="38" hasCustomPrompt="1"/>
          </p:nvPr>
        </p:nvSpPr>
        <p:spPr>
          <a:xfrm>
            <a:off x="573405" y="2838133"/>
            <a:ext cx="473075" cy="485775"/>
          </a:xfrm>
        </p:spPr>
        <p:txBody>
          <a:bodyPr tIns="0" rIns="0" bIns="0" anchor="ctr" anchorCtr="0"/>
          <a:lstStyle>
            <a:lvl1pPr marL="0" indent="0" algn="ctr">
              <a:buFontTx/>
              <a:buNone/>
              <a:defRPr sz="1800">
                <a:solidFill>
                  <a:schemeClr val="bg1"/>
                </a:solidFill>
              </a:defRPr>
            </a:lvl1pPr>
          </a:lstStyle>
          <a:p>
            <a:pPr lvl="0"/>
            <a:r>
              <a:rPr lang="en-US"/>
              <a:t>3</a:t>
            </a:r>
          </a:p>
        </p:txBody>
      </p:sp>
      <p:sp>
        <p:nvSpPr>
          <p:cNvPr id="45" name="Content Placeholder 21">
            <a:extLst>
              <a:ext uri="{FF2B5EF4-FFF2-40B4-BE49-F238E27FC236}">
                <a16:creationId xmlns:a16="http://schemas.microsoft.com/office/drawing/2014/main" id="{9EC8D96B-FFC4-C7EE-6356-FB81C94282FA}"/>
              </a:ext>
            </a:extLst>
          </p:cNvPr>
          <p:cNvSpPr>
            <a:spLocks noGrp="1"/>
          </p:cNvSpPr>
          <p:nvPr>
            <p:ph sz="quarter" idx="39" hasCustomPrompt="1"/>
          </p:nvPr>
        </p:nvSpPr>
        <p:spPr>
          <a:xfrm>
            <a:off x="573405" y="3584893"/>
            <a:ext cx="473075" cy="485775"/>
          </a:xfrm>
        </p:spPr>
        <p:txBody>
          <a:bodyPr tIns="0" rIns="0" bIns="0" anchor="ctr" anchorCtr="0"/>
          <a:lstStyle>
            <a:lvl1pPr marL="0" indent="0" algn="ctr">
              <a:buFontTx/>
              <a:buNone/>
              <a:defRPr sz="1800">
                <a:solidFill>
                  <a:schemeClr val="bg1"/>
                </a:solidFill>
              </a:defRPr>
            </a:lvl1pPr>
          </a:lstStyle>
          <a:p>
            <a:pPr lvl="0"/>
            <a:r>
              <a:rPr lang="en-US"/>
              <a:t>4</a:t>
            </a:r>
          </a:p>
        </p:txBody>
      </p:sp>
      <p:sp>
        <p:nvSpPr>
          <p:cNvPr id="46" name="Content Placeholder 21">
            <a:extLst>
              <a:ext uri="{FF2B5EF4-FFF2-40B4-BE49-F238E27FC236}">
                <a16:creationId xmlns:a16="http://schemas.microsoft.com/office/drawing/2014/main" id="{5F94A41D-86F0-E359-3308-E21337CB1BDA}"/>
              </a:ext>
            </a:extLst>
          </p:cNvPr>
          <p:cNvSpPr>
            <a:spLocks noGrp="1"/>
          </p:cNvSpPr>
          <p:nvPr>
            <p:ph sz="quarter" idx="40" hasCustomPrompt="1"/>
          </p:nvPr>
        </p:nvSpPr>
        <p:spPr>
          <a:xfrm>
            <a:off x="573405" y="4339273"/>
            <a:ext cx="473075" cy="485775"/>
          </a:xfrm>
        </p:spPr>
        <p:txBody>
          <a:bodyPr tIns="0" rIns="0" bIns="0" anchor="ctr" anchorCtr="0"/>
          <a:lstStyle>
            <a:lvl1pPr marL="0" indent="0" algn="ctr">
              <a:buFontTx/>
              <a:buNone/>
              <a:defRPr sz="1800">
                <a:solidFill>
                  <a:schemeClr val="bg1"/>
                </a:solidFill>
              </a:defRPr>
            </a:lvl1pPr>
          </a:lstStyle>
          <a:p>
            <a:pPr lvl="0"/>
            <a:r>
              <a:rPr lang="en-US"/>
              <a:t>5</a:t>
            </a:r>
          </a:p>
        </p:txBody>
      </p:sp>
    </p:spTree>
    <p:extLst>
      <p:ext uri="{BB962C8B-B14F-4D97-AF65-F5344CB8AC3E}">
        <p14:creationId xmlns:p14="http://schemas.microsoft.com/office/powerpoint/2010/main" val="3165873491"/>
      </p:ext>
    </p:extLst>
  </p:cSld>
  <p:clrMapOvr>
    <a:masterClrMapping/>
  </p:clrMapOvr>
  <p:extLst>
    <p:ext uri="{DCECCB84-F9BA-43D5-87BE-67443E8EF086}">
      <p15:sldGuideLst xmlns:p15="http://schemas.microsoft.com/office/powerpoint/2012/main">
        <p15:guide id="1" orient="horz" pos="799">
          <p15:clr>
            <a:srgbClr val="FF96FF"/>
          </p15:clr>
        </p15:guide>
        <p15:guide id="2" orient="horz" pos="4007">
          <p15:clr>
            <a:srgbClr val="FF96FF"/>
          </p15:clr>
        </p15:guide>
        <p15:guide id="4" pos="3704">
          <p15:clr>
            <a:srgbClr val="FF96FF"/>
          </p15:clr>
        </p15:guide>
        <p15:guide id="5" pos="3863">
          <p15:clr>
            <a:srgbClr val="FF96FF"/>
          </p15:clr>
        </p15:guide>
        <p15:guide id="6" pos="7355">
          <p15:clr>
            <a:srgbClr val="FF96FF"/>
          </p15:clr>
        </p15:guide>
      </p15:sldGuideLst>
    </p:ext>
  </p:extLs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List and Pictures 3-Blue">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3C4152B7-8C83-B582-7C50-43D29AEAB4D2}"/>
              </a:ext>
            </a:extLst>
          </p:cNvPr>
          <p:cNvSpPr>
            <a:spLocks noGrp="1"/>
          </p:cNvSpPr>
          <p:nvPr>
            <p:ph type="title"/>
          </p:nvPr>
        </p:nvSpPr>
        <p:spPr>
          <a:xfrm>
            <a:off x="3048" y="-1"/>
            <a:ext cx="12188952" cy="1089026"/>
          </a:xfrm>
          <a:prstGeom prst="rect">
            <a:avLst/>
          </a:prstGeom>
        </p:spPr>
        <p:txBody>
          <a:bodyPr lIns="503998" tIns="0" rIns="503999" bIns="0"/>
          <a:lstStyle>
            <a:lvl1pPr algn="l">
              <a:defRPr sz="3200">
                <a:solidFill>
                  <a:schemeClr val="tx1"/>
                </a:solidFill>
              </a:defRPr>
            </a:lvl1pPr>
          </a:lstStyle>
          <a:p>
            <a:endParaRPr lang="en-US"/>
          </a:p>
        </p:txBody>
      </p:sp>
      <p:sp>
        <p:nvSpPr>
          <p:cNvPr id="10" name="Rectangle 9">
            <a:extLst>
              <a:ext uri="{FF2B5EF4-FFF2-40B4-BE49-F238E27FC236}">
                <a16:creationId xmlns:a16="http://schemas.microsoft.com/office/drawing/2014/main" id="{6AB72B7F-AD4A-9595-1772-865DD14610AB}"/>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7B09A02D-3831-C54D-55C4-D14C2A42FC86}"/>
              </a:ext>
              <a:ext uri="{C183D7F6-B498-43B3-948B-1728B52AA6E4}">
                <adec:decorative xmlns:adec="http://schemas.microsoft.com/office/drawing/2017/decorative" val="1"/>
              </a:ext>
            </a:extLst>
          </p:cNvPr>
          <p:cNvSpPr>
            <a:spLocks noChangeAspect="1"/>
          </p:cNvSpPr>
          <p:nvPr userDrawn="1"/>
        </p:nvSpPr>
        <p:spPr>
          <a:xfrm>
            <a:off x="532880" y="2048734"/>
            <a:ext cx="557837" cy="557837"/>
          </a:xfrm>
          <a:prstGeom prst="ellipse">
            <a:avLst/>
          </a:prstGeom>
          <a:solidFill>
            <a:schemeClr val="accent3">
              <a:lumMod val="75000"/>
            </a:schemeClr>
          </a:solidFill>
          <a:ln w="635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D64DDFC2-660C-0186-5A77-510297F27E4E}"/>
              </a:ext>
              <a:ext uri="{C183D7F6-B498-43B3-948B-1728B52AA6E4}">
                <adec:decorative xmlns:adec="http://schemas.microsoft.com/office/drawing/2017/decorative" val="1"/>
              </a:ext>
            </a:extLst>
          </p:cNvPr>
          <p:cNvSpPr>
            <a:spLocks noChangeAspect="1"/>
          </p:cNvSpPr>
          <p:nvPr userDrawn="1"/>
        </p:nvSpPr>
        <p:spPr>
          <a:xfrm>
            <a:off x="532880" y="1297514"/>
            <a:ext cx="557837" cy="557837"/>
          </a:xfrm>
          <a:prstGeom prst="ellipse">
            <a:avLst/>
          </a:prstGeom>
          <a:solidFill>
            <a:schemeClr val="accent3"/>
          </a:solidFill>
          <a:ln w="635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F2E9EBBF-C15E-95B5-EE91-4444F3F5E682}"/>
              </a:ext>
              <a:ext uri="{C183D7F6-B498-43B3-948B-1728B52AA6E4}">
                <adec:decorative xmlns:adec="http://schemas.microsoft.com/office/drawing/2017/decorative" val="1"/>
              </a:ext>
            </a:extLst>
          </p:cNvPr>
          <p:cNvSpPr>
            <a:spLocks noChangeAspect="1"/>
          </p:cNvSpPr>
          <p:nvPr userDrawn="1"/>
        </p:nvSpPr>
        <p:spPr>
          <a:xfrm>
            <a:off x="532880" y="3551174"/>
            <a:ext cx="557837" cy="557837"/>
          </a:xfrm>
          <a:prstGeom prst="ellipse">
            <a:avLst/>
          </a:prstGeom>
          <a:solidFill>
            <a:schemeClr val="accent3">
              <a:lumMod val="50000"/>
            </a:schemeClr>
          </a:solidFill>
          <a:ln w="635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838398BD-29D6-5155-34B8-0E37EE861446}"/>
              </a:ext>
              <a:ext uri="{C183D7F6-B498-43B3-948B-1728B52AA6E4}">
                <adec:decorative xmlns:adec="http://schemas.microsoft.com/office/drawing/2017/decorative" val="1"/>
              </a:ext>
            </a:extLst>
          </p:cNvPr>
          <p:cNvSpPr>
            <a:spLocks noChangeAspect="1"/>
          </p:cNvSpPr>
          <p:nvPr userDrawn="1"/>
        </p:nvSpPr>
        <p:spPr>
          <a:xfrm>
            <a:off x="532880" y="2799954"/>
            <a:ext cx="557837" cy="557837"/>
          </a:xfrm>
          <a:prstGeom prst="ellipse">
            <a:avLst/>
          </a:prstGeom>
          <a:solidFill>
            <a:schemeClr val="accent6"/>
          </a:solidFill>
          <a:ln w="635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2E78D96E-B129-33FA-ABA3-48328BAE7B1D}"/>
              </a:ext>
              <a:ext uri="{C183D7F6-B498-43B3-948B-1728B52AA6E4}">
                <adec:decorative xmlns:adec="http://schemas.microsoft.com/office/drawing/2017/decorative" val="1"/>
              </a:ext>
            </a:extLst>
          </p:cNvPr>
          <p:cNvSpPr>
            <a:spLocks noChangeAspect="1"/>
          </p:cNvSpPr>
          <p:nvPr userDrawn="1"/>
        </p:nvSpPr>
        <p:spPr>
          <a:xfrm>
            <a:off x="532880" y="4302393"/>
            <a:ext cx="557837" cy="557837"/>
          </a:xfrm>
          <a:prstGeom prst="ellipse">
            <a:avLst/>
          </a:prstGeom>
          <a:solidFill>
            <a:srgbClr val="081235"/>
          </a:solidFill>
          <a:ln w="635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7">
            <a:extLst>
              <a:ext uri="{FF2B5EF4-FFF2-40B4-BE49-F238E27FC236}">
                <a16:creationId xmlns:a16="http://schemas.microsoft.com/office/drawing/2014/main" id="{79B2C7EA-056F-9C0B-F189-534FD3AA6AF9}"/>
              </a:ext>
            </a:extLst>
          </p:cNvPr>
          <p:cNvSpPr>
            <a:spLocks noGrp="1"/>
          </p:cNvSpPr>
          <p:nvPr>
            <p:ph type="body" sz="quarter" idx="14" hasCustomPrompt="1"/>
          </p:nvPr>
        </p:nvSpPr>
        <p:spPr>
          <a:xfrm>
            <a:off x="1145685" y="1272670"/>
            <a:ext cx="4734416" cy="557836"/>
          </a:xfrm>
        </p:spPr>
        <p:txBody>
          <a:bodyPr lIns="108000" tIns="72000" rIns="108000" bIns="72000" anchor="ctr" anchorCtr="0">
            <a:noAutofit/>
          </a:bodyPr>
          <a:lstStyle>
            <a:lvl1pPr marL="0" indent="0" algn="l">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4" name="Text Placeholder 17">
            <a:extLst>
              <a:ext uri="{FF2B5EF4-FFF2-40B4-BE49-F238E27FC236}">
                <a16:creationId xmlns:a16="http://schemas.microsoft.com/office/drawing/2014/main" id="{56F53DE4-8ACD-04B7-614A-331C77382F6C}"/>
              </a:ext>
            </a:extLst>
          </p:cNvPr>
          <p:cNvSpPr>
            <a:spLocks noGrp="1"/>
          </p:cNvSpPr>
          <p:nvPr>
            <p:ph type="body" sz="quarter" idx="29" hasCustomPrompt="1"/>
          </p:nvPr>
        </p:nvSpPr>
        <p:spPr>
          <a:xfrm>
            <a:off x="1145685" y="2028518"/>
            <a:ext cx="4734416" cy="557836"/>
          </a:xfrm>
        </p:spPr>
        <p:txBody>
          <a:bodyPr lIns="108000" tIns="72000" rIns="108000" bIns="72000" anchor="ctr" anchorCtr="0">
            <a:noAutofit/>
          </a:bodyPr>
          <a:lstStyle>
            <a:lvl1pPr marL="0" indent="0" algn="l">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5" name="Text Placeholder 17">
            <a:extLst>
              <a:ext uri="{FF2B5EF4-FFF2-40B4-BE49-F238E27FC236}">
                <a16:creationId xmlns:a16="http://schemas.microsoft.com/office/drawing/2014/main" id="{DC2C08AE-054C-FC5D-4E8A-8BE53E90FD0C}"/>
              </a:ext>
            </a:extLst>
          </p:cNvPr>
          <p:cNvSpPr>
            <a:spLocks noGrp="1"/>
          </p:cNvSpPr>
          <p:nvPr>
            <p:ph type="body" sz="quarter" idx="30" hasCustomPrompt="1"/>
          </p:nvPr>
        </p:nvSpPr>
        <p:spPr>
          <a:xfrm>
            <a:off x="1145685" y="2790716"/>
            <a:ext cx="4734416" cy="557836"/>
          </a:xfrm>
        </p:spPr>
        <p:txBody>
          <a:bodyPr lIns="108000" tIns="72000" rIns="108000" bIns="72000" anchor="ctr" anchorCtr="0">
            <a:noAutofit/>
          </a:bodyPr>
          <a:lstStyle>
            <a:lvl1pPr marL="0" indent="0" algn="l">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9" name="Text Placeholder 17">
            <a:extLst>
              <a:ext uri="{FF2B5EF4-FFF2-40B4-BE49-F238E27FC236}">
                <a16:creationId xmlns:a16="http://schemas.microsoft.com/office/drawing/2014/main" id="{E8960E53-881D-C63D-ECA6-9E1A758CBF72}"/>
              </a:ext>
            </a:extLst>
          </p:cNvPr>
          <p:cNvSpPr>
            <a:spLocks noGrp="1"/>
          </p:cNvSpPr>
          <p:nvPr>
            <p:ph type="body" sz="quarter" idx="31" hasCustomPrompt="1"/>
          </p:nvPr>
        </p:nvSpPr>
        <p:spPr>
          <a:xfrm>
            <a:off x="1145685" y="3550875"/>
            <a:ext cx="4734416" cy="557836"/>
          </a:xfrm>
        </p:spPr>
        <p:txBody>
          <a:bodyPr lIns="108000" tIns="72000" rIns="108000" bIns="72000" anchor="ctr" anchorCtr="0">
            <a:noAutofit/>
          </a:bodyPr>
          <a:lstStyle>
            <a:lvl1pPr marL="0" indent="0" algn="l">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1" name="Text Placeholder 17">
            <a:extLst>
              <a:ext uri="{FF2B5EF4-FFF2-40B4-BE49-F238E27FC236}">
                <a16:creationId xmlns:a16="http://schemas.microsoft.com/office/drawing/2014/main" id="{55A010EB-1501-690F-F1EC-022EDBB1E3FF}"/>
              </a:ext>
            </a:extLst>
          </p:cNvPr>
          <p:cNvSpPr>
            <a:spLocks noGrp="1"/>
          </p:cNvSpPr>
          <p:nvPr>
            <p:ph type="body" sz="quarter" idx="32" hasCustomPrompt="1"/>
          </p:nvPr>
        </p:nvSpPr>
        <p:spPr>
          <a:xfrm>
            <a:off x="1145685" y="4311034"/>
            <a:ext cx="4734416" cy="557836"/>
          </a:xfrm>
        </p:spPr>
        <p:txBody>
          <a:bodyPr lIns="108000" tIns="72000" rIns="108000" bIns="72000" anchor="ctr" anchorCtr="0">
            <a:noAutofit/>
          </a:bodyPr>
          <a:lstStyle>
            <a:lvl1pPr marL="0" indent="0" algn="l">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37" name="Text Placeholder 8">
            <a:extLst>
              <a:ext uri="{FF2B5EF4-FFF2-40B4-BE49-F238E27FC236}">
                <a16:creationId xmlns:a16="http://schemas.microsoft.com/office/drawing/2014/main" id="{3159AD55-9462-0842-E4C6-104F92DF4963}"/>
              </a:ext>
            </a:extLst>
          </p:cNvPr>
          <p:cNvSpPr>
            <a:spLocks noGrp="1"/>
          </p:cNvSpPr>
          <p:nvPr>
            <p:ph type="body" sz="quarter" idx="13"/>
          </p:nvPr>
        </p:nvSpPr>
        <p:spPr>
          <a:xfrm>
            <a:off x="514927" y="5043521"/>
            <a:ext cx="5374502" cy="391846"/>
          </a:xfrm>
          <a:prstGeom prst="roundRect">
            <a:avLst>
              <a:gd name="adj" fmla="val 8694"/>
            </a:avLst>
          </a:prstGeom>
          <a:solidFill>
            <a:schemeClr val="tx2"/>
          </a:solidFill>
        </p:spPr>
        <p:txBody>
          <a:bodyPr tIns="0" bIns="0" anchor="ctr" anchorCtr="0"/>
          <a:lstStyle>
            <a:lvl1pPr marL="0" indent="0" algn="ctr">
              <a:lnSpc>
                <a:spcPct val="85000"/>
              </a:lnSpc>
              <a:spcAft>
                <a:spcPts val="0"/>
              </a:spcAft>
              <a:buFontTx/>
              <a:buNone/>
              <a:defRPr sz="2200">
                <a:solidFill>
                  <a:schemeClr val="bg1"/>
                </a:solidFill>
                <a:latin typeface="+mn-lt"/>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sp>
        <p:nvSpPr>
          <p:cNvPr id="27" name="Text Placeholder 17">
            <a:extLst>
              <a:ext uri="{FF2B5EF4-FFF2-40B4-BE49-F238E27FC236}">
                <a16:creationId xmlns:a16="http://schemas.microsoft.com/office/drawing/2014/main" id="{FCDA87AD-BDC5-4AB0-A4FA-780A4863A041}"/>
              </a:ext>
            </a:extLst>
          </p:cNvPr>
          <p:cNvSpPr>
            <a:spLocks noGrp="1"/>
          </p:cNvSpPr>
          <p:nvPr>
            <p:ph type="body" sz="quarter" idx="33" hasCustomPrompt="1"/>
          </p:nvPr>
        </p:nvSpPr>
        <p:spPr>
          <a:xfrm>
            <a:off x="515938" y="5043521"/>
            <a:ext cx="5373418" cy="1319097"/>
          </a:xfrm>
          <a:prstGeom prst="roundRect">
            <a:avLst>
              <a:gd name="adj" fmla="val 3050"/>
            </a:avLst>
          </a:prstGeom>
          <a:ln>
            <a:solidFill>
              <a:schemeClr val="bg1">
                <a:lumMod val="75000"/>
              </a:schemeClr>
            </a:solidFill>
          </a:ln>
        </p:spPr>
        <p:txBody>
          <a:bodyPr lIns="108000" tIns="503999" rIns="108000" bIns="72000" anchor="t" anchorCtr="0">
            <a:noAutofit/>
          </a:bodyPr>
          <a:lstStyle>
            <a:lvl1pPr marL="285750" indent="-285750" algn="l">
              <a:buFont typeface="Arial" panose="020B0604020202020204" pitchFamily="34" charset="0"/>
              <a:buChar char="•"/>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8" name="Picture Placeholder 10">
            <a:extLst>
              <a:ext uri="{FF2B5EF4-FFF2-40B4-BE49-F238E27FC236}">
                <a16:creationId xmlns:a16="http://schemas.microsoft.com/office/drawing/2014/main" id="{9EF4E875-A404-412A-4E6E-49DCDA7239AF}"/>
              </a:ext>
            </a:extLst>
          </p:cNvPr>
          <p:cNvSpPr>
            <a:spLocks noGrp="1"/>
          </p:cNvSpPr>
          <p:nvPr>
            <p:ph type="pic" sz="quarter" idx="26" hasCustomPrompt="1"/>
          </p:nvPr>
        </p:nvSpPr>
        <p:spPr>
          <a:xfrm>
            <a:off x="6142811" y="1275534"/>
            <a:ext cx="1783854" cy="1635867"/>
          </a:xfrm>
          <a:solidFill>
            <a:schemeClr val="bg1">
              <a:lumMod val="95000"/>
            </a:schemeClr>
          </a:solidFill>
          <a:ln>
            <a:solidFill>
              <a:schemeClr val="bg1">
                <a:lumMod val="75000"/>
              </a:schemeClr>
            </a:solidFill>
          </a:ln>
        </p:spPr>
        <p:txBody>
          <a:bodyPr>
            <a:normAutofit/>
          </a:bodyPr>
          <a:lstStyle>
            <a:lvl1pPr marL="0" indent="0" algn="ctr">
              <a:buNone/>
              <a:defRPr sz="1600">
                <a:latin typeface="+mn-lt"/>
              </a:defRPr>
            </a:lvl1pPr>
          </a:lstStyle>
          <a:p>
            <a:r>
              <a:rPr lang="en-US"/>
              <a:t>Icon or picture</a:t>
            </a:r>
          </a:p>
        </p:txBody>
      </p:sp>
      <p:sp>
        <p:nvSpPr>
          <p:cNvPr id="29" name="Picture Placeholder 10">
            <a:extLst>
              <a:ext uri="{FF2B5EF4-FFF2-40B4-BE49-F238E27FC236}">
                <a16:creationId xmlns:a16="http://schemas.microsoft.com/office/drawing/2014/main" id="{8AC0670F-2497-106A-306C-633D8AC15CDD}"/>
              </a:ext>
            </a:extLst>
          </p:cNvPr>
          <p:cNvSpPr>
            <a:spLocks noGrp="1"/>
          </p:cNvSpPr>
          <p:nvPr>
            <p:ph type="pic" sz="quarter" idx="23" hasCustomPrompt="1"/>
          </p:nvPr>
        </p:nvSpPr>
        <p:spPr>
          <a:xfrm>
            <a:off x="8018125" y="1275534"/>
            <a:ext cx="1783854" cy="1635867"/>
          </a:xfrm>
          <a:solidFill>
            <a:schemeClr val="bg1">
              <a:lumMod val="95000"/>
            </a:schemeClr>
          </a:solidFill>
          <a:ln>
            <a:solidFill>
              <a:schemeClr val="bg1">
                <a:lumMod val="75000"/>
              </a:schemeClr>
            </a:solidFill>
          </a:ln>
        </p:spPr>
        <p:txBody>
          <a:bodyPr>
            <a:normAutofit/>
          </a:bodyPr>
          <a:lstStyle>
            <a:lvl1pPr marL="0" indent="0" algn="ctr">
              <a:buNone/>
              <a:defRPr sz="1600">
                <a:latin typeface="+mn-lt"/>
              </a:defRPr>
            </a:lvl1pPr>
          </a:lstStyle>
          <a:p>
            <a:r>
              <a:rPr lang="en-US"/>
              <a:t>Icon or picture</a:t>
            </a:r>
          </a:p>
        </p:txBody>
      </p:sp>
      <p:sp>
        <p:nvSpPr>
          <p:cNvPr id="30" name="Picture Placeholder 10">
            <a:extLst>
              <a:ext uri="{FF2B5EF4-FFF2-40B4-BE49-F238E27FC236}">
                <a16:creationId xmlns:a16="http://schemas.microsoft.com/office/drawing/2014/main" id="{C8E3C2F3-A311-D397-2769-0EC4E47BE6CD}"/>
              </a:ext>
            </a:extLst>
          </p:cNvPr>
          <p:cNvSpPr>
            <a:spLocks noGrp="1"/>
          </p:cNvSpPr>
          <p:nvPr>
            <p:ph type="pic" sz="quarter" idx="21" hasCustomPrompt="1"/>
          </p:nvPr>
        </p:nvSpPr>
        <p:spPr>
          <a:xfrm>
            <a:off x="9887270" y="1275534"/>
            <a:ext cx="1783854" cy="1635867"/>
          </a:xfrm>
          <a:solidFill>
            <a:schemeClr val="bg1">
              <a:lumMod val="95000"/>
            </a:schemeClr>
          </a:solidFill>
          <a:ln>
            <a:solidFill>
              <a:schemeClr val="bg1">
                <a:lumMod val="75000"/>
              </a:schemeClr>
            </a:solidFill>
          </a:ln>
        </p:spPr>
        <p:txBody>
          <a:bodyPr>
            <a:normAutofit/>
          </a:bodyPr>
          <a:lstStyle>
            <a:lvl1pPr marL="0" indent="0" algn="ctr">
              <a:buNone/>
              <a:defRPr sz="1600">
                <a:latin typeface="+mn-lt"/>
              </a:defRPr>
            </a:lvl1pPr>
          </a:lstStyle>
          <a:p>
            <a:r>
              <a:rPr lang="en-US"/>
              <a:t>Icon or picture</a:t>
            </a:r>
          </a:p>
        </p:txBody>
      </p:sp>
      <p:sp>
        <p:nvSpPr>
          <p:cNvPr id="31" name="Picture Placeholder 10">
            <a:extLst>
              <a:ext uri="{FF2B5EF4-FFF2-40B4-BE49-F238E27FC236}">
                <a16:creationId xmlns:a16="http://schemas.microsoft.com/office/drawing/2014/main" id="{56CED349-208D-0F42-16DC-CFE52DC5E05F}"/>
              </a:ext>
            </a:extLst>
          </p:cNvPr>
          <p:cNvSpPr>
            <a:spLocks noGrp="1"/>
          </p:cNvSpPr>
          <p:nvPr>
            <p:ph type="pic" sz="quarter" idx="27" hasCustomPrompt="1"/>
          </p:nvPr>
        </p:nvSpPr>
        <p:spPr>
          <a:xfrm>
            <a:off x="6142811" y="3003121"/>
            <a:ext cx="1783854" cy="1635867"/>
          </a:xfrm>
          <a:solidFill>
            <a:schemeClr val="bg1">
              <a:lumMod val="95000"/>
            </a:schemeClr>
          </a:solidFill>
          <a:ln>
            <a:solidFill>
              <a:schemeClr val="bg1">
                <a:lumMod val="75000"/>
              </a:schemeClr>
            </a:solidFill>
          </a:ln>
        </p:spPr>
        <p:txBody>
          <a:bodyPr>
            <a:normAutofit/>
          </a:bodyPr>
          <a:lstStyle>
            <a:lvl1pPr marL="0" indent="0" algn="ctr">
              <a:buNone/>
              <a:defRPr sz="1600">
                <a:latin typeface="+mn-lt"/>
              </a:defRPr>
            </a:lvl1pPr>
          </a:lstStyle>
          <a:p>
            <a:r>
              <a:rPr lang="en-US"/>
              <a:t>Icon or picture</a:t>
            </a:r>
          </a:p>
        </p:txBody>
      </p:sp>
      <p:sp>
        <p:nvSpPr>
          <p:cNvPr id="32" name="Picture Placeholder 10">
            <a:extLst>
              <a:ext uri="{FF2B5EF4-FFF2-40B4-BE49-F238E27FC236}">
                <a16:creationId xmlns:a16="http://schemas.microsoft.com/office/drawing/2014/main" id="{4D470367-F4ED-59BE-C88A-D4F2B6571D6B}"/>
              </a:ext>
            </a:extLst>
          </p:cNvPr>
          <p:cNvSpPr>
            <a:spLocks noGrp="1"/>
          </p:cNvSpPr>
          <p:nvPr>
            <p:ph type="pic" sz="quarter" idx="22" hasCustomPrompt="1"/>
          </p:nvPr>
        </p:nvSpPr>
        <p:spPr>
          <a:xfrm>
            <a:off x="8018125" y="3003040"/>
            <a:ext cx="3652999" cy="1635867"/>
          </a:xfrm>
          <a:solidFill>
            <a:schemeClr val="bg1">
              <a:lumMod val="95000"/>
            </a:schemeClr>
          </a:solidFill>
          <a:ln>
            <a:solidFill>
              <a:schemeClr val="bg1">
                <a:lumMod val="75000"/>
              </a:schemeClr>
            </a:solidFill>
          </a:ln>
        </p:spPr>
        <p:txBody>
          <a:bodyPr>
            <a:normAutofit/>
          </a:bodyPr>
          <a:lstStyle>
            <a:lvl1pPr marL="0" indent="0" algn="ctr">
              <a:buNone/>
              <a:defRPr sz="1600">
                <a:latin typeface="+mn-lt"/>
              </a:defRPr>
            </a:lvl1pPr>
          </a:lstStyle>
          <a:p>
            <a:r>
              <a:rPr lang="en-US"/>
              <a:t>Icon or picture</a:t>
            </a:r>
          </a:p>
        </p:txBody>
      </p:sp>
      <p:sp>
        <p:nvSpPr>
          <p:cNvPr id="33" name="Picture Placeholder 10">
            <a:extLst>
              <a:ext uri="{FF2B5EF4-FFF2-40B4-BE49-F238E27FC236}">
                <a16:creationId xmlns:a16="http://schemas.microsoft.com/office/drawing/2014/main" id="{E80539FA-1EAF-9126-9EA2-7CFF83D55C44}"/>
              </a:ext>
            </a:extLst>
          </p:cNvPr>
          <p:cNvSpPr>
            <a:spLocks noGrp="1"/>
          </p:cNvSpPr>
          <p:nvPr>
            <p:ph type="pic" sz="quarter" idx="28" hasCustomPrompt="1"/>
          </p:nvPr>
        </p:nvSpPr>
        <p:spPr>
          <a:xfrm>
            <a:off x="6142811" y="4730708"/>
            <a:ext cx="1783854" cy="1635867"/>
          </a:xfrm>
          <a:solidFill>
            <a:schemeClr val="bg1">
              <a:lumMod val="95000"/>
            </a:schemeClr>
          </a:solidFill>
          <a:ln>
            <a:solidFill>
              <a:schemeClr val="bg1">
                <a:lumMod val="75000"/>
              </a:schemeClr>
            </a:solidFill>
          </a:ln>
        </p:spPr>
        <p:txBody>
          <a:bodyPr>
            <a:normAutofit/>
          </a:bodyPr>
          <a:lstStyle>
            <a:lvl1pPr marL="0" indent="0" algn="ctr">
              <a:buNone/>
              <a:defRPr sz="1600">
                <a:latin typeface="+mn-lt"/>
              </a:defRPr>
            </a:lvl1pPr>
          </a:lstStyle>
          <a:p>
            <a:r>
              <a:rPr lang="en-US"/>
              <a:t>Icon or picture</a:t>
            </a:r>
          </a:p>
        </p:txBody>
      </p:sp>
      <p:sp>
        <p:nvSpPr>
          <p:cNvPr id="34" name="Picture Placeholder 10">
            <a:extLst>
              <a:ext uri="{FF2B5EF4-FFF2-40B4-BE49-F238E27FC236}">
                <a16:creationId xmlns:a16="http://schemas.microsoft.com/office/drawing/2014/main" id="{82B08973-6560-BDD1-D64C-22A60CE0B880}"/>
              </a:ext>
            </a:extLst>
          </p:cNvPr>
          <p:cNvSpPr>
            <a:spLocks noGrp="1"/>
          </p:cNvSpPr>
          <p:nvPr>
            <p:ph type="pic" sz="quarter" idx="25" hasCustomPrompt="1"/>
          </p:nvPr>
        </p:nvSpPr>
        <p:spPr>
          <a:xfrm>
            <a:off x="8018126" y="4726751"/>
            <a:ext cx="1783854" cy="1635867"/>
          </a:xfrm>
          <a:solidFill>
            <a:schemeClr val="bg1">
              <a:lumMod val="95000"/>
            </a:schemeClr>
          </a:solidFill>
          <a:ln>
            <a:solidFill>
              <a:schemeClr val="bg1">
                <a:lumMod val="75000"/>
              </a:schemeClr>
            </a:solidFill>
          </a:ln>
        </p:spPr>
        <p:txBody>
          <a:bodyPr>
            <a:normAutofit/>
          </a:bodyPr>
          <a:lstStyle>
            <a:lvl1pPr marL="0" indent="0" algn="ctr">
              <a:buNone/>
              <a:defRPr sz="1600">
                <a:latin typeface="+mn-lt"/>
              </a:defRPr>
            </a:lvl1pPr>
          </a:lstStyle>
          <a:p>
            <a:r>
              <a:rPr lang="en-US"/>
              <a:t>Icon or picture</a:t>
            </a:r>
          </a:p>
        </p:txBody>
      </p:sp>
      <p:sp>
        <p:nvSpPr>
          <p:cNvPr id="35" name="Picture Placeholder 10">
            <a:extLst>
              <a:ext uri="{FF2B5EF4-FFF2-40B4-BE49-F238E27FC236}">
                <a16:creationId xmlns:a16="http://schemas.microsoft.com/office/drawing/2014/main" id="{844C0838-8875-AE2B-B190-D6399DA27D39}"/>
              </a:ext>
            </a:extLst>
          </p:cNvPr>
          <p:cNvSpPr>
            <a:spLocks noGrp="1"/>
          </p:cNvSpPr>
          <p:nvPr>
            <p:ph type="pic" sz="quarter" idx="24" hasCustomPrompt="1"/>
          </p:nvPr>
        </p:nvSpPr>
        <p:spPr>
          <a:xfrm>
            <a:off x="9875838" y="4726751"/>
            <a:ext cx="1795285" cy="1635867"/>
          </a:xfrm>
          <a:solidFill>
            <a:schemeClr val="bg1">
              <a:lumMod val="95000"/>
            </a:schemeClr>
          </a:solidFill>
          <a:ln>
            <a:solidFill>
              <a:schemeClr val="bg1">
                <a:lumMod val="75000"/>
              </a:schemeClr>
            </a:solidFill>
          </a:ln>
        </p:spPr>
        <p:txBody>
          <a:bodyPr>
            <a:normAutofit/>
          </a:bodyPr>
          <a:lstStyle>
            <a:lvl1pPr marL="0" indent="0" algn="ctr">
              <a:buNone/>
              <a:defRPr sz="1600">
                <a:latin typeface="+mn-lt"/>
              </a:defRPr>
            </a:lvl1pPr>
          </a:lstStyle>
          <a:p>
            <a:r>
              <a:rPr lang="en-US"/>
              <a:t>Icon or picture</a:t>
            </a:r>
          </a:p>
        </p:txBody>
      </p:sp>
      <p:sp>
        <p:nvSpPr>
          <p:cNvPr id="42" name="Content Placeholder 21">
            <a:extLst>
              <a:ext uri="{FF2B5EF4-FFF2-40B4-BE49-F238E27FC236}">
                <a16:creationId xmlns:a16="http://schemas.microsoft.com/office/drawing/2014/main" id="{7116D62A-1860-150B-5919-07D4E6BAD771}"/>
              </a:ext>
            </a:extLst>
          </p:cNvPr>
          <p:cNvSpPr>
            <a:spLocks noGrp="1"/>
          </p:cNvSpPr>
          <p:nvPr>
            <p:ph sz="quarter" idx="36" hasCustomPrompt="1"/>
          </p:nvPr>
        </p:nvSpPr>
        <p:spPr>
          <a:xfrm>
            <a:off x="573405" y="1344613"/>
            <a:ext cx="473075" cy="485775"/>
          </a:xfrm>
        </p:spPr>
        <p:txBody>
          <a:bodyPr tIns="0" rIns="0" bIns="0" anchor="ctr" anchorCtr="0"/>
          <a:lstStyle>
            <a:lvl1pPr marL="0" indent="0" algn="ctr">
              <a:buFontTx/>
              <a:buNone/>
              <a:defRPr sz="1800">
                <a:solidFill>
                  <a:schemeClr val="bg1"/>
                </a:solidFill>
              </a:defRPr>
            </a:lvl1pPr>
          </a:lstStyle>
          <a:p>
            <a:pPr lvl="0"/>
            <a:r>
              <a:rPr lang="en-US"/>
              <a:t>1</a:t>
            </a:r>
          </a:p>
        </p:txBody>
      </p:sp>
      <p:sp>
        <p:nvSpPr>
          <p:cNvPr id="43" name="Content Placeholder 21">
            <a:extLst>
              <a:ext uri="{FF2B5EF4-FFF2-40B4-BE49-F238E27FC236}">
                <a16:creationId xmlns:a16="http://schemas.microsoft.com/office/drawing/2014/main" id="{FED808B8-6EB1-D9C7-FFE2-75706362655A}"/>
              </a:ext>
            </a:extLst>
          </p:cNvPr>
          <p:cNvSpPr>
            <a:spLocks noGrp="1"/>
          </p:cNvSpPr>
          <p:nvPr>
            <p:ph sz="quarter" idx="37" hasCustomPrompt="1"/>
          </p:nvPr>
        </p:nvSpPr>
        <p:spPr>
          <a:xfrm>
            <a:off x="573405" y="2083753"/>
            <a:ext cx="473075" cy="485775"/>
          </a:xfrm>
        </p:spPr>
        <p:txBody>
          <a:bodyPr tIns="0" rIns="0" bIns="0" anchor="ctr" anchorCtr="0"/>
          <a:lstStyle>
            <a:lvl1pPr marL="0" indent="0" algn="ctr">
              <a:buFontTx/>
              <a:buNone/>
              <a:defRPr sz="1800">
                <a:solidFill>
                  <a:schemeClr val="bg1"/>
                </a:solidFill>
              </a:defRPr>
            </a:lvl1pPr>
          </a:lstStyle>
          <a:p>
            <a:pPr lvl="0"/>
            <a:r>
              <a:rPr lang="en-US"/>
              <a:t>2</a:t>
            </a:r>
          </a:p>
        </p:txBody>
      </p:sp>
      <p:sp>
        <p:nvSpPr>
          <p:cNvPr id="44" name="Content Placeholder 21">
            <a:extLst>
              <a:ext uri="{FF2B5EF4-FFF2-40B4-BE49-F238E27FC236}">
                <a16:creationId xmlns:a16="http://schemas.microsoft.com/office/drawing/2014/main" id="{F8ECB6C1-80D6-69CD-E8A2-05B5400523CA}"/>
              </a:ext>
            </a:extLst>
          </p:cNvPr>
          <p:cNvSpPr>
            <a:spLocks noGrp="1"/>
          </p:cNvSpPr>
          <p:nvPr>
            <p:ph sz="quarter" idx="38" hasCustomPrompt="1"/>
          </p:nvPr>
        </p:nvSpPr>
        <p:spPr>
          <a:xfrm>
            <a:off x="573405" y="2838133"/>
            <a:ext cx="473075" cy="485775"/>
          </a:xfrm>
        </p:spPr>
        <p:txBody>
          <a:bodyPr tIns="0" rIns="0" bIns="0" anchor="ctr" anchorCtr="0"/>
          <a:lstStyle>
            <a:lvl1pPr marL="0" indent="0" algn="ctr">
              <a:buFontTx/>
              <a:buNone/>
              <a:defRPr sz="1800">
                <a:solidFill>
                  <a:schemeClr val="bg1"/>
                </a:solidFill>
              </a:defRPr>
            </a:lvl1pPr>
          </a:lstStyle>
          <a:p>
            <a:pPr lvl="0"/>
            <a:r>
              <a:rPr lang="en-US"/>
              <a:t>3</a:t>
            </a:r>
          </a:p>
        </p:txBody>
      </p:sp>
      <p:sp>
        <p:nvSpPr>
          <p:cNvPr id="45" name="Content Placeholder 21">
            <a:extLst>
              <a:ext uri="{FF2B5EF4-FFF2-40B4-BE49-F238E27FC236}">
                <a16:creationId xmlns:a16="http://schemas.microsoft.com/office/drawing/2014/main" id="{467D96C0-5ED4-3B38-8A50-B812A60EFD20}"/>
              </a:ext>
            </a:extLst>
          </p:cNvPr>
          <p:cNvSpPr>
            <a:spLocks noGrp="1"/>
          </p:cNvSpPr>
          <p:nvPr>
            <p:ph sz="quarter" idx="39" hasCustomPrompt="1"/>
          </p:nvPr>
        </p:nvSpPr>
        <p:spPr>
          <a:xfrm>
            <a:off x="573405" y="3584893"/>
            <a:ext cx="473075" cy="485775"/>
          </a:xfrm>
        </p:spPr>
        <p:txBody>
          <a:bodyPr tIns="0" rIns="0" bIns="0" anchor="ctr" anchorCtr="0"/>
          <a:lstStyle>
            <a:lvl1pPr marL="0" indent="0" algn="ctr">
              <a:buFontTx/>
              <a:buNone/>
              <a:defRPr sz="1800">
                <a:solidFill>
                  <a:schemeClr val="bg1"/>
                </a:solidFill>
              </a:defRPr>
            </a:lvl1pPr>
          </a:lstStyle>
          <a:p>
            <a:pPr lvl="0"/>
            <a:r>
              <a:rPr lang="en-US"/>
              <a:t>4</a:t>
            </a:r>
          </a:p>
        </p:txBody>
      </p:sp>
      <p:sp>
        <p:nvSpPr>
          <p:cNvPr id="46" name="Content Placeholder 21">
            <a:extLst>
              <a:ext uri="{FF2B5EF4-FFF2-40B4-BE49-F238E27FC236}">
                <a16:creationId xmlns:a16="http://schemas.microsoft.com/office/drawing/2014/main" id="{C3E6CD49-33D3-00F0-DB9A-9193B689ED7B}"/>
              </a:ext>
            </a:extLst>
          </p:cNvPr>
          <p:cNvSpPr>
            <a:spLocks noGrp="1"/>
          </p:cNvSpPr>
          <p:nvPr>
            <p:ph sz="quarter" idx="40" hasCustomPrompt="1"/>
          </p:nvPr>
        </p:nvSpPr>
        <p:spPr>
          <a:xfrm>
            <a:off x="573405" y="4339273"/>
            <a:ext cx="473075" cy="485775"/>
          </a:xfrm>
        </p:spPr>
        <p:txBody>
          <a:bodyPr tIns="0" rIns="0" bIns="0" anchor="ctr" anchorCtr="0"/>
          <a:lstStyle>
            <a:lvl1pPr marL="0" indent="0" algn="ctr">
              <a:buFontTx/>
              <a:buNone/>
              <a:defRPr sz="1800">
                <a:solidFill>
                  <a:schemeClr val="bg1"/>
                </a:solidFill>
              </a:defRPr>
            </a:lvl1pPr>
          </a:lstStyle>
          <a:p>
            <a:pPr lvl="0"/>
            <a:r>
              <a:rPr lang="en-US"/>
              <a:t>5</a:t>
            </a:r>
          </a:p>
        </p:txBody>
      </p:sp>
    </p:spTree>
    <p:extLst>
      <p:ext uri="{BB962C8B-B14F-4D97-AF65-F5344CB8AC3E}">
        <p14:creationId xmlns:p14="http://schemas.microsoft.com/office/powerpoint/2010/main" val="1997671457"/>
      </p:ext>
    </p:extLst>
  </p:cSld>
  <p:clrMapOvr>
    <a:masterClrMapping/>
  </p:clrMapOvr>
  <p:extLst>
    <p:ext uri="{DCECCB84-F9BA-43D5-87BE-67443E8EF086}">
      <p15:sldGuideLst xmlns:p15="http://schemas.microsoft.com/office/powerpoint/2012/main">
        <p15:guide id="1" orient="horz" pos="799">
          <p15:clr>
            <a:srgbClr val="FF96FF"/>
          </p15:clr>
        </p15:guide>
        <p15:guide id="2" orient="horz" pos="4007">
          <p15:clr>
            <a:srgbClr val="FF96FF"/>
          </p15:clr>
        </p15:guide>
        <p15:guide id="4" pos="3704">
          <p15:clr>
            <a:srgbClr val="FF96FF"/>
          </p15:clr>
        </p15:guide>
        <p15:guide id="5" pos="3863">
          <p15:clr>
            <a:srgbClr val="FF96FF"/>
          </p15:clr>
        </p15:guide>
        <p15:guide id="6" pos="7355">
          <p15:clr>
            <a:srgbClr val="FF96FF"/>
          </p15:clr>
        </p15:guide>
      </p15:sldGuideLst>
    </p:ext>
  </p:extLs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Three Round Icons/Pictures">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69BF5551-84BA-020F-5132-7B9C9DF8CBBE}"/>
              </a:ext>
            </a:extLst>
          </p:cNvPr>
          <p:cNvSpPr>
            <a:spLocks noGrp="1"/>
          </p:cNvSpPr>
          <p:nvPr>
            <p:ph type="title"/>
          </p:nvPr>
        </p:nvSpPr>
        <p:spPr>
          <a:xfrm>
            <a:off x="3048" y="-1"/>
            <a:ext cx="12188952" cy="1089026"/>
          </a:xfrm>
          <a:prstGeom prst="rect">
            <a:avLst/>
          </a:prstGeom>
        </p:spPr>
        <p:txBody>
          <a:bodyPr lIns="503998" tIns="0" rIns="503999" bIns="0"/>
          <a:lstStyle>
            <a:lvl1pPr algn="l">
              <a:defRPr sz="3200">
                <a:solidFill>
                  <a:schemeClr val="tx1"/>
                </a:solidFill>
              </a:defRPr>
            </a:lvl1pPr>
          </a:lstStyle>
          <a:p>
            <a:endParaRPr lang="en-US"/>
          </a:p>
        </p:txBody>
      </p:sp>
      <p:sp>
        <p:nvSpPr>
          <p:cNvPr id="7" name="Picture Placeholder 10">
            <a:extLst>
              <a:ext uri="{FF2B5EF4-FFF2-40B4-BE49-F238E27FC236}">
                <a16:creationId xmlns:a16="http://schemas.microsoft.com/office/drawing/2014/main" id="{39C9096F-5F96-E72E-A9E4-3BC670538C12}"/>
              </a:ext>
            </a:extLst>
          </p:cNvPr>
          <p:cNvSpPr>
            <a:spLocks noGrp="1" noChangeAspect="1"/>
          </p:cNvSpPr>
          <p:nvPr>
            <p:ph type="pic" sz="quarter" idx="29" hasCustomPrompt="1"/>
          </p:nvPr>
        </p:nvSpPr>
        <p:spPr>
          <a:xfrm>
            <a:off x="1141611" y="1490484"/>
            <a:ext cx="2377440" cy="2377440"/>
          </a:xfrm>
          <a:prstGeom prst="ellipse">
            <a:avLst/>
          </a:prstGeom>
          <a:solidFill>
            <a:schemeClr val="bg2"/>
          </a:solidFill>
          <a:ln w="127000">
            <a:gradFill>
              <a:gsLst>
                <a:gs pos="0">
                  <a:srgbClr val="97CC04"/>
                </a:gs>
                <a:gs pos="49000">
                  <a:schemeClr val="accent2"/>
                </a:gs>
                <a:gs pos="100000">
                  <a:schemeClr val="accent3"/>
                </a:gs>
              </a:gsLst>
              <a:lin ang="2700000" scaled="0"/>
            </a:gradFill>
          </a:ln>
        </p:spPr>
        <p:txBody>
          <a:bodyPr>
            <a:normAutofit/>
          </a:bodyPr>
          <a:lstStyle>
            <a:lvl1pPr marL="0" indent="0" algn="ctr">
              <a:buNone/>
              <a:defRPr sz="1600">
                <a:latin typeface="+mn-lt"/>
              </a:defRPr>
            </a:lvl1pPr>
          </a:lstStyle>
          <a:p>
            <a:r>
              <a:rPr lang="en-US"/>
              <a:t>Icon or picture</a:t>
            </a:r>
          </a:p>
        </p:txBody>
      </p:sp>
      <p:sp>
        <p:nvSpPr>
          <p:cNvPr id="14" name="Text Placeholder 22">
            <a:extLst>
              <a:ext uri="{FF2B5EF4-FFF2-40B4-BE49-F238E27FC236}">
                <a16:creationId xmlns:a16="http://schemas.microsoft.com/office/drawing/2014/main" id="{127CC7BE-521E-F8AE-1BBF-627B6D00F486}"/>
              </a:ext>
            </a:extLst>
          </p:cNvPr>
          <p:cNvSpPr>
            <a:spLocks noGrp="1"/>
          </p:cNvSpPr>
          <p:nvPr>
            <p:ph type="body" sz="quarter" idx="17" hasCustomPrompt="1"/>
          </p:nvPr>
        </p:nvSpPr>
        <p:spPr>
          <a:xfrm>
            <a:off x="482465" y="3939681"/>
            <a:ext cx="3687662" cy="720000"/>
          </a:xfrm>
        </p:spPr>
        <p:txBody>
          <a:bodyPr lIns="274320" tIns="0" rIns="274320" bIns="90000" anchor="b" anchorCtr="0">
            <a:noAutofit/>
          </a:bodyPr>
          <a:lstStyle>
            <a:lvl1pPr marL="0" indent="0" algn="ctr">
              <a:buNone/>
              <a:defRPr sz="2200" b="1" i="0">
                <a:solidFill>
                  <a:schemeClr val="accent3"/>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13" name="Text Placeholder 17">
            <a:extLst>
              <a:ext uri="{FF2B5EF4-FFF2-40B4-BE49-F238E27FC236}">
                <a16:creationId xmlns:a16="http://schemas.microsoft.com/office/drawing/2014/main" id="{336E2C8E-C768-F27A-5C0B-955138835E6C}"/>
              </a:ext>
            </a:extLst>
          </p:cNvPr>
          <p:cNvSpPr>
            <a:spLocks noGrp="1"/>
          </p:cNvSpPr>
          <p:nvPr>
            <p:ph type="body" sz="quarter" idx="14" hasCustomPrompt="1"/>
          </p:nvPr>
        </p:nvSpPr>
        <p:spPr>
          <a:xfrm>
            <a:off x="482465" y="4672672"/>
            <a:ext cx="3687662" cy="1668758"/>
          </a:xfrm>
        </p:spPr>
        <p:txBody>
          <a:bodyPr lIns="274320" tIns="0" rIns="274320" bIns="0">
            <a:noAutofit/>
          </a:bodyPr>
          <a:lstStyle>
            <a:lvl1pPr marL="0" indent="0" algn="ctr">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8" name="Picture Placeholder 10">
            <a:extLst>
              <a:ext uri="{FF2B5EF4-FFF2-40B4-BE49-F238E27FC236}">
                <a16:creationId xmlns:a16="http://schemas.microsoft.com/office/drawing/2014/main" id="{2C01047E-05B5-9521-9B06-3A901CD45899}"/>
              </a:ext>
            </a:extLst>
          </p:cNvPr>
          <p:cNvSpPr>
            <a:spLocks noGrp="1" noChangeAspect="1"/>
          </p:cNvSpPr>
          <p:nvPr>
            <p:ph type="pic" sz="quarter" idx="30" hasCustomPrompt="1"/>
          </p:nvPr>
        </p:nvSpPr>
        <p:spPr>
          <a:xfrm>
            <a:off x="4910048" y="1490484"/>
            <a:ext cx="2377440" cy="2377440"/>
          </a:xfrm>
          <a:prstGeom prst="ellipse">
            <a:avLst/>
          </a:prstGeom>
          <a:solidFill>
            <a:schemeClr val="bg2"/>
          </a:solidFill>
          <a:ln w="127000">
            <a:gradFill>
              <a:gsLst>
                <a:gs pos="0">
                  <a:srgbClr val="97CC04"/>
                </a:gs>
                <a:gs pos="49000">
                  <a:schemeClr val="accent2"/>
                </a:gs>
                <a:gs pos="100000">
                  <a:schemeClr val="accent3"/>
                </a:gs>
              </a:gsLst>
              <a:lin ang="2700000" scaled="0"/>
            </a:gradFill>
          </a:ln>
        </p:spPr>
        <p:txBody>
          <a:bodyPr>
            <a:normAutofit/>
          </a:bodyPr>
          <a:lstStyle>
            <a:lvl1pPr marL="0" indent="0" algn="ctr">
              <a:buNone/>
              <a:defRPr sz="1600">
                <a:latin typeface="+mn-lt"/>
              </a:defRPr>
            </a:lvl1pPr>
          </a:lstStyle>
          <a:p>
            <a:r>
              <a:rPr lang="en-US"/>
              <a:t>Icon or picture</a:t>
            </a:r>
          </a:p>
        </p:txBody>
      </p:sp>
      <p:sp>
        <p:nvSpPr>
          <p:cNvPr id="17" name="Text Placeholder 22">
            <a:extLst>
              <a:ext uri="{FF2B5EF4-FFF2-40B4-BE49-F238E27FC236}">
                <a16:creationId xmlns:a16="http://schemas.microsoft.com/office/drawing/2014/main" id="{EA36A49B-443A-5435-14F7-9CD179169259}"/>
              </a:ext>
            </a:extLst>
          </p:cNvPr>
          <p:cNvSpPr>
            <a:spLocks noGrp="1"/>
          </p:cNvSpPr>
          <p:nvPr>
            <p:ph type="body" sz="quarter" idx="20" hasCustomPrompt="1"/>
          </p:nvPr>
        </p:nvSpPr>
        <p:spPr>
          <a:xfrm>
            <a:off x="4197837" y="3939681"/>
            <a:ext cx="3821495" cy="720000"/>
          </a:xfrm>
        </p:spPr>
        <p:txBody>
          <a:bodyPr lIns="274320" tIns="0" rIns="274320" bIns="90000" anchor="b" anchorCtr="0">
            <a:noAutofit/>
          </a:bodyPr>
          <a:lstStyle>
            <a:lvl1pPr marL="0" indent="0" algn="ctr">
              <a:buNone/>
              <a:defRPr sz="2200" b="1">
                <a:solidFill>
                  <a:schemeClr val="accent3"/>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16" name="Text Placeholder 17">
            <a:extLst>
              <a:ext uri="{FF2B5EF4-FFF2-40B4-BE49-F238E27FC236}">
                <a16:creationId xmlns:a16="http://schemas.microsoft.com/office/drawing/2014/main" id="{D410D9F5-704D-3703-C3B2-93B120BBCCB1}"/>
              </a:ext>
            </a:extLst>
          </p:cNvPr>
          <p:cNvSpPr>
            <a:spLocks noGrp="1"/>
          </p:cNvSpPr>
          <p:nvPr>
            <p:ph type="body" sz="quarter" idx="19" hasCustomPrompt="1"/>
          </p:nvPr>
        </p:nvSpPr>
        <p:spPr>
          <a:xfrm>
            <a:off x="4197837" y="4672672"/>
            <a:ext cx="3821495" cy="1668758"/>
          </a:xfrm>
        </p:spPr>
        <p:txBody>
          <a:bodyPr lIns="274320" tIns="0" rIns="274320" bIns="0">
            <a:noAutofit/>
          </a:bodyPr>
          <a:lstStyle>
            <a:lvl1pPr marL="0" indent="0" algn="ctr">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8" name="Picture Placeholder 10">
            <a:extLst>
              <a:ext uri="{FF2B5EF4-FFF2-40B4-BE49-F238E27FC236}">
                <a16:creationId xmlns:a16="http://schemas.microsoft.com/office/drawing/2014/main" id="{28D92F66-2FA7-79E1-2CBE-9AA9BDFB5913}"/>
              </a:ext>
            </a:extLst>
          </p:cNvPr>
          <p:cNvSpPr>
            <a:spLocks noGrp="1" noChangeAspect="1"/>
          </p:cNvSpPr>
          <p:nvPr>
            <p:ph type="pic" sz="quarter" idx="31" hasCustomPrompt="1"/>
          </p:nvPr>
        </p:nvSpPr>
        <p:spPr>
          <a:xfrm>
            <a:off x="8692339" y="1490484"/>
            <a:ext cx="2377440" cy="2377440"/>
          </a:xfrm>
          <a:prstGeom prst="ellipse">
            <a:avLst/>
          </a:prstGeom>
          <a:solidFill>
            <a:schemeClr val="bg2"/>
          </a:solidFill>
          <a:ln w="127000">
            <a:gradFill>
              <a:gsLst>
                <a:gs pos="0">
                  <a:srgbClr val="97CC04"/>
                </a:gs>
                <a:gs pos="49000">
                  <a:schemeClr val="accent2"/>
                </a:gs>
                <a:gs pos="100000">
                  <a:schemeClr val="accent3"/>
                </a:gs>
              </a:gsLst>
              <a:lin ang="2700000" scaled="0"/>
            </a:gradFill>
          </a:ln>
        </p:spPr>
        <p:txBody>
          <a:bodyPr>
            <a:normAutofit/>
          </a:bodyPr>
          <a:lstStyle>
            <a:lvl1pPr marL="0" indent="0" algn="ctr">
              <a:buNone/>
              <a:defRPr sz="1600">
                <a:latin typeface="+mn-lt"/>
              </a:defRPr>
            </a:lvl1pPr>
          </a:lstStyle>
          <a:p>
            <a:r>
              <a:rPr lang="en-US"/>
              <a:t>Icon or picture</a:t>
            </a:r>
          </a:p>
        </p:txBody>
      </p:sp>
      <p:sp>
        <p:nvSpPr>
          <p:cNvPr id="10" name="Text Placeholder 22">
            <a:extLst>
              <a:ext uri="{FF2B5EF4-FFF2-40B4-BE49-F238E27FC236}">
                <a16:creationId xmlns:a16="http://schemas.microsoft.com/office/drawing/2014/main" id="{EAFF24CB-01EF-3751-5688-4E422F96B78A}"/>
              </a:ext>
            </a:extLst>
          </p:cNvPr>
          <p:cNvSpPr>
            <a:spLocks noGrp="1"/>
          </p:cNvSpPr>
          <p:nvPr>
            <p:ph type="body" sz="quarter" idx="27" hasCustomPrompt="1"/>
          </p:nvPr>
        </p:nvSpPr>
        <p:spPr>
          <a:xfrm>
            <a:off x="8047042" y="3939681"/>
            <a:ext cx="3687668" cy="720000"/>
          </a:xfrm>
        </p:spPr>
        <p:txBody>
          <a:bodyPr lIns="274320" tIns="0" rIns="274320" bIns="90000" anchor="b" anchorCtr="0">
            <a:noAutofit/>
          </a:bodyPr>
          <a:lstStyle>
            <a:lvl1pPr marL="0" indent="0" algn="ctr">
              <a:buNone/>
              <a:defRPr sz="2200" b="1" i="0">
                <a:solidFill>
                  <a:schemeClr val="accent3"/>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9" name="Text Placeholder 17">
            <a:extLst>
              <a:ext uri="{FF2B5EF4-FFF2-40B4-BE49-F238E27FC236}">
                <a16:creationId xmlns:a16="http://schemas.microsoft.com/office/drawing/2014/main" id="{7630F17E-34A3-F2B6-5141-5DDD69B6057E}"/>
              </a:ext>
            </a:extLst>
          </p:cNvPr>
          <p:cNvSpPr>
            <a:spLocks noGrp="1"/>
          </p:cNvSpPr>
          <p:nvPr>
            <p:ph type="body" sz="quarter" idx="26" hasCustomPrompt="1"/>
          </p:nvPr>
        </p:nvSpPr>
        <p:spPr>
          <a:xfrm>
            <a:off x="8047042" y="4672672"/>
            <a:ext cx="3687668" cy="1668758"/>
          </a:xfrm>
        </p:spPr>
        <p:txBody>
          <a:bodyPr lIns="274320" tIns="0" rIns="274320" bIns="0">
            <a:noAutofit/>
          </a:bodyPr>
          <a:lstStyle>
            <a:lvl1pPr marL="0" indent="0" algn="ctr">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4" name="Rectangle 3">
            <a:extLst>
              <a:ext uri="{FF2B5EF4-FFF2-40B4-BE49-F238E27FC236}">
                <a16:creationId xmlns:a16="http://schemas.microsoft.com/office/drawing/2014/main" id="{CAE060EB-C65E-347D-4636-0ED12E5C6B9B}"/>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AD8BC1A9-F60C-7F5A-2D6E-B755A68D41C2}"/>
              </a:ext>
            </a:extLst>
          </p:cNvPr>
          <p:cNvCxnSpPr>
            <a:cxnSpLocks/>
          </p:cNvCxnSpPr>
          <p:nvPr userDrawn="1"/>
        </p:nvCxnSpPr>
        <p:spPr>
          <a:xfrm>
            <a:off x="4197837" y="1443674"/>
            <a:ext cx="0" cy="4918075"/>
          </a:xfrm>
          <a:prstGeom prst="line">
            <a:avLst/>
          </a:prstGeom>
          <a:noFill/>
          <a:ln w="9525" cap="flat" cmpd="sng" algn="ctr">
            <a:solidFill>
              <a:schemeClr val="bg1">
                <a:lumMod val="75000"/>
              </a:schemeClr>
            </a:solidFill>
            <a:prstDash val="solid"/>
            <a:miter lim="800000"/>
          </a:ln>
          <a:effectLst/>
        </p:spPr>
      </p:cxnSp>
      <p:cxnSp>
        <p:nvCxnSpPr>
          <p:cNvPr id="6" name="Straight Connector 5">
            <a:extLst>
              <a:ext uri="{FF2B5EF4-FFF2-40B4-BE49-F238E27FC236}">
                <a16:creationId xmlns:a16="http://schemas.microsoft.com/office/drawing/2014/main" id="{5D21BFEC-4E28-59AA-3C02-8AD5826663AC}"/>
              </a:ext>
            </a:extLst>
          </p:cNvPr>
          <p:cNvCxnSpPr>
            <a:cxnSpLocks/>
          </p:cNvCxnSpPr>
          <p:nvPr userDrawn="1"/>
        </p:nvCxnSpPr>
        <p:spPr>
          <a:xfrm>
            <a:off x="8032607" y="1443674"/>
            <a:ext cx="0" cy="4918075"/>
          </a:xfrm>
          <a:prstGeom prst="line">
            <a:avLst/>
          </a:prstGeom>
          <a:noFill/>
          <a:ln w="9525" cap="flat" cmpd="sng" algn="ctr">
            <a:solidFill>
              <a:schemeClr val="bg1">
                <a:lumMod val="75000"/>
              </a:schemeClr>
            </a:solidFill>
            <a:prstDash val="solid"/>
            <a:miter lim="800000"/>
          </a:ln>
          <a:effectLst/>
        </p:spPr>
      </p:cxnSp>
    </p:spTree>
    <p:extLst>
      <p:ext uri="{BB962C8B-B14F-4D97-AF65-F5344CB8AC3E}">
        <p14:creationId xmlns:p14="http://schemas.microsoft.com/office/powerpoint/2010/main" val="3314582280"/>
      </p:ext>
    </p:extLst>
  </p:cSld>
  <p:clrMapOvr>
    <a:masterClrMapping/>
  </p:clrMapOvr>
  <p:extLst>
    <p:ext uri="{DCECCB84-F9BA-43D5-87BE-67443E8EF086}">
      <p15:sldGuideLst xmlns:p15="http://schemas.microsoft.com/office/powerpoint/2012/main">
        <p15:guide id="1" orient="horz" pos="890">
          <p15:clr>
            <a:srgbClr val="FF96FF"/>
          </p15:clr>
        </p15:guide>
        <p15:guide id="2" orient="horz" pos="4007">
          <p15:clr>
            <a:srgbClr val="FF96FF"/>
          </p15:clr>
        </p15:guide>
        <p15:guide id="3" pos="302">
          <p15:clr>
            <a:srgbClr val="FF96FF"/>
          </p15:clr>
        </p15:guide>
        <p15:guide id="4" pos="7401">
          <p15:clr>
            <a:srgbClr val="FF96FF"/>
          </p15:clr>
        </p15:guide>
        <p15:guide id="5" pos="2638">
          <p15:clr>
            <a:srgbClr val="FF96FF"/>
          </p15:clr>
        </p15:guide>
        <p15:guide id="6" pos="5065">
          <p15:clr>
            <a:srgbClr val="FF96FF"/>
          </p15:clr>
        </p15:guide>
      </p15:sldGuideLst>
    </p:ext>
  </p:extLs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Three Round Icons/Pictures 2">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31F33E2F-AB31-C011-2CB0-2DAA04DBD040}"/>
              </a:ext>
            </a:extLst>
          </p:cNvPr>
          <p:cNvSpPr>
            <a:spLocks noGrp="1"/>
          </p:cNvSpPr>
          <p:nvPr>
            <p:ph type="title"/>
          </p:nvPr>
        </p:nvSpPr>
        <p:spPr>
          <a:xfrm>
            <a:off x="3048" y="-1"/>
            <a:ext cx="12188952" cy="1089026"/>
          </a:xfrm>
          <a:prstGeom prst="rect">
            <a:avLst/>
          </a:prstGeom>
        </p:spPr>
        <p:txBody>
          <a:bodyPr lIns="503998" tIns="0" rIns="503999" bIns="0"/>
          <a:lstStyle>
            <a:lvl1pPr algn="l">
              <a:defRPr sz="3200">
                <a:solidFill>
                  <a:schemeClr val="tx1"/>
                </a:solidFill>
              </a:defRPr>
            </a:lvl1pPr>
          </a:lstStyle>
          <a:p>
            <a:endParaRPr lang="en-US"/>
          </a:p>
        </p:txBody>
      </p:sp>
      <p:sp>
        <p:nvSpPr>
          <p:cNvPr id="7" name="Picture Placeholder 10">
            <a:extLst>
              <a:ext uri="{FF2B5EF4-FFF2-40B4-BE49-F238E27FC236}">
                <a16:creationId xmlns:a16="http://schemas.microsoft.com/office/drawing/2014/main" id="{39C9096F-5F96-E72E-A9E4-3BC670538C12}"/>
              </a:ext>
            </a:extLst>
          </p:cNvPr>
          <p:cNvSpPr>
            <a:spLocks noGrp="1" noChangeAspect="1"/>
          </p:cNvSpPr>
          <p:nvPr>
            <p:ph type="pic" sz="quarter" idx="29" hasCustomPrompt="1"/>
          </p:nvPr>
        </p:nvSpPr>
        <p:spPr>
          <a:xfrm>
            <a:off x="1141611" y="1490484"/>
            <a:ext cx="2377440" cy="2377440"/>
          </a:xfrm>
          <a:prstGeom prst="ellipse">
            <a:avLst/>
          </a:prstGeom>
          <a:solidFill>
            <a:schemeClr val="bg2"/>
          </a:solidFill>
          <a:ln w="127000">
            <a:solidFill>
              <a:schemeClr val="bg1">
                <a:lumMod val="95000"/>
              </a:schemeClr>
            </a:solidFill>
          </a:ln>
        </p:spPr>
        <p:txBody>
          <a:bodyPr>
            <a:normAutofit/>
          </a:bodyPr>
          <a:lstStyle>
            <a:lvl1pPr marL="0" indent="0" algn="ctr">
              <a:buNone/>
              <a:defRPr sz="1600">
                <a:latin typeface="+mn-lt"/>
              </a:defRPr>
            </a:lvl1pPr>
          </a:lstStyle>
          <a:p>
            <a:r>
              <a:rPr lang="en-US"/>
              <a:t>Icon or picture</a:t>
            </a:r>
          </a:p>
        </p:txBody>
      </p:sp>
      <p:sp>
        <p:nvSpPr>
          <p:cNvPr id="14" name="Text Placeholder 22">
            <a:extLst>
              <a:ext uri="{FF2B5EF4-FFF2-40B4-BE49-F238E27FC236}">
                <a16:creationId xmlns:a16="http://schemas.microsoft.com/office/drawing/2014/main" id="{127CC7BE-521E-F8AE-1BBF-627B6D00F486}"/>
              </a:ext>
            </a:extLst>
          </p:cNvPr>
          <p:cNvSpPr>
            <a:spLocks noGrp="1"/>
          </p:cNvSpPr>
          <p:nvPr>
            <p:ph type="body" sz="quarter" idx="17" hasCustomPrompt="1"/>
          </p:nvPr>
        </p:nvSpPr>
        <p:spPr>
          <a:xfrm>
            <a:off x="482465" y="3939681"/>
            <a:ext cx="3687662" cy="720000"/>
          </a:xfrm>
        </p:spPr>
        <p:txBody>
          <a:bodyPr lIns="274320" tIns="0" rIns="274320" bIns="90000" anchor="b" anchorCtr="0">
            <a:noAutofit/>
          </a:bodyPr>
          <a:lstStyle>
            <a:lvl1pPr marL="0" indent="0" algn="ctr">
              <a:buNone/>
              <a:defRPr sz="2200" b="1" i="0">
                <a:solidFill>
                  <a:schemeClr val="accent3"/>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13" name="Text Placeholder 17">
            <a:extLst>
              <a:ext uri="{FF2B5EF4-FFF2-40B4-BE49-F238E27FC236}">
                <a16:creationId xmlns:a16="http://schemas.microsoft.com/office/drawing/2014/main" id="{336E2C8E-C768-F27A-5C0B-955138835E6C}"/>
              </a:ext>
            </a:extLst>
          </p:cNvPr>
          <p:cNvSpPr>
            <a:spLocks noGrp="1"/>
          </p:cNvSpPr>
          <p:nvPr>
            <p:ph type="body" sz="quarter" idx="14" hasCustomPrompt="1"/>
          </p:nvPr>
        </p:nvSpPr>
        <p:spPr>
          <a:xfrm>
            <a:off x="482465" y="4672672"/>
            <a:ext cx="3687662" cy="1668758"/>
          </a:xfrm>
        </p:spPr>
        <p:txBody>
          <a:bodyPr lIns="274320" tIns="0" rIns="274320" bIns="0">
            <a:noAutofit/>
          </a:bodyPr>
          <a:lstStyle>
            <a:lvl1pPr marL="0" indent="0" algn="ctr">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8" name="Picture Placeholder 10">
            <a:extLst>
              <a:ext uri="{FF2B5EF4-FFF2-40B4-BE49-F238E27FC236}">
                <a16:creationId xmlns:a16="http://schemas.microsoft.com/office/drawing/2014/main" id="{2C01047E-05B5-9521-9B06-3A901CD45899}"/>
              </a:ext>
            </a:extLst>
          </p:cNvPr>
          <p:cNvSpPr>
            <a:spLocks noGrp="1" noChangeAspect="1"/>
          </p:cNvSpPr>
          <p:nvPr>
            <p:ph type="pic" sz="quarter" idx="30" hasCustomPrompt="1"/>
          </p:nvPr>
        </p:nvSpPr>
        <p:spPr>
          <a:xfrm>
            <a:off x="4910048" y="1490484"/>
            <a:ext cx="2377440" cy="2377440"/>
          </a:xfrm>
          <a:prstGeom prst="ellipse">
            <a:avLst/>
          </a:prstGeom>
          <a:solidFill>
            <a:schemeClr val="bg2"/>
          </a:solidFill>
          <a:ln w="127000">
            <a:solidFill>
              <a:schemeClr val="bg1">
                <a:lumMod val="95000"/>
              </a:schemeClr>
            </a:solidFill>
          </a:ln>
        </p:spPr>
        <p:txBody>
          <a:bodyPr>
            <a:normAutofit/>
          </a:bodyPr>
          <a:lstStyle>
            <a:lvl1pPr marL="0" indent="0" algn="ctr">
              <a:buNone/>
              <a:defRPr sz="1600">
                <a:latin typeface="+mn-lt"/>
              </a:defRPr>
            </a:lvl1pPr>
          </a:lstStyle>
          <a:p>
            <a:r>
              <a:rPr lang="en-US"/>
              <a:t>Icon or picture</a:t>
            </a:r>
          </a:p>
        </p:txBody>
      </p:sp>
      <p:sp>
        <p:nvSpPr>
          <p:cNvPr id="17" name="Text Placeholder 22">
            <a:extLst>
              <a:ext uri="{FF2B5EF4-FFF2-40B4-BE49-F238E27FC236}">
                <a16:creationId xmlns:a16="http://schemas.microsoft.com/office/drawing/2014/main" id="{EA36A49B-443A-5435-14F7-9CD179169259}"/>
              </a:ext>
            </a:extLst>
          </p:cNvPr>
          <p:cNvSpPr>
            <a:spLocks noGrp="1"/>
          </p:cNvSpPr>
          <p:nvPr>
            <p:ph type="body" sz="quarter" idx="20" hasCustomPrompt="1"/>
          </p:nvPr>
        </p:nvSpPr>
        <p:spPr>
          <a:xfrm>
            <a:off x="4197837" y="3939681"/>
            <a:ext cx="3821495" cy="720000"/>
          </a:xfrm>
        </p:spPr>
        <p:txBody>
          <a:bodyPr lIns="274320" tIns="0" rIns="274320" bIns="90000" anchor="b" anchorCtr="0">
            <a:noAutofit/>
          </a:bodyPr>
          <a:lstStyle>
            <a:lvl1pPr marL="0" indent="0" algn="ctr">
              <a:buNone/>
              <a:defRPr sz="2200" b="1">
                <a:solidFill>
                  <a:schemeClr val="accent3"/>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16" name="Text Placeholder 17">
            <a:extLst>
              <a:ext uri="{FF2B5EF4-FFF2-40B4-BE49-F238E27FC236}">
                <a16:creationId xmlns:a16="http://schemas.microsoft.com/office/drawing/2014/main" id="{D410D9F5-704D-3703-C3B2-93B120BBCCB1}"/>
              </a:ext>
            </a:extLst>
          </p:cNvPr>
          <p:cNvSpPr>
            <a:spLocks noGrp="1"/>
          </p:cNvSpPr>
          <p:nvPr>
            <p:ph type="body" sz="quarter" idx="19" hasCustomPrompt="1"/>
          </p:nvPr>
        </p:nvSpPr>
        <p:spPr>
          <a:xfrm>
            <a:off x="4197837" y="4672672"/>
            <a:ext cx="3821495" cy="1668758"/>
          </a:xfrm>
        </p:spPr>
        <p:txBody>
          <a:bodyPr lIns="274320" tIns="0" rIns="274320" bIns="0">
            <a:noAutofit/>
          </a:bodyPr>
          <a:lstStyle>
            <a:lvl1pPr marL="0" indent="0" algn="ctr">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8" name="Picture Placeholder 10">
            <a:extLst>
              <a:ext uri="{FF2B5EF4-FFF2-40B4-BE49-F238E27FC236}">
                <a16:creationId xmlns:a16="http://schemas.microsoft.com/office/drawing/2014/main" id="{28D92F66-2FA7-79E1-2CBE-9AA9BDFB5913}"/>
              </a:ext>
            </a:extLst>
          </p:cNvPr>
          <p:cNvSpPr>
            <a:spLocks noGrp="1" noChangeAspect="1"/>
          </p:cNvSpPr>
          <p:nvPr>
            <p:ph type="pic" sz="quarter" idx="31" hasCustomPrompt="1"/>
          </p:nvPr>
        </p:nvSpPr>
        <p:spPr>
          <a:xfrm>
            <a:off x="8692339" y="1490484"/>
            <a:ext cx="2377440" cy="2377440"/>
          </a:xfrm>
          <a:prstGeom prst="ellipse">
            <a:avLst/>
          </a:prstGeom>
          <a:solidFill>
            <a:schemeClr val="bg2"/>
          </a:solidFill>
          <a:ln w="127000">
            <a:solidFill>
              <a:schemeClr val="bg1">
                <a:lumMod val="95000"/>
              </a:schemeClr>
            </a:solidFill>
          </a:ln>
        </p:spPr>
        <p:txBody>
          <a:bodyPr>
            <a:normAutofit/>
          </a:bodyPr>
          <a:lstStyle>
            <a:lvl1pPr marL="0" indent="0" algn="ctr">
              <a:buNone/>
              <a:defRPr sz="1600">
                <a:latin typeface="+mn-lt"/>
              </a:defRPr>
            </a:lvl1pPr>
          </a:lstStyle>
          <a:p>
            <a:r>
              <a:rPr lang="en-US"/>
              <a:t>Icon or picture</a:t>
            </a:r>
          </a:p>
        </p:txBody>
      </p:sp>
      <p:sp>
        <p:nvSpPr>
          <p:cNvPr id="10" name="Text Placeholder 22">
            <a:extLst>
              <a:ext uri="{FF2B5EF4-FFF2-40B4-BE49-F238E27FC236}">
                <a16:creationId xmlns:a16="http://schemas.microsoft.com/office/drawing/2014/main" id="{EAFF24CB-01EF-3751-5688-4E422F96B78A}"/>
              </a:ext>
            </a:extLst>
          </p:cNvPr>
          <p:cNvSpPr>
            <a:spLocks noGrp="1"/>
          </p:cNvSpPr>
          <p:nvPr>
            <p:ph type="body" sz="quarter" idx="27" hasCustomPrompt="1"/>
          </p:nvPr>
        </p:nvSpPr>
        <p:spPr>
          <a:xfrm>
            <a:off x="8047042" y="3939681"/>
            <a:ext cx="3687668" cy="720000"/>
          </a:xfrm>
        </p:spPr>
        <p:txBody>
          <a:bodyPr lIns="274320" tIns="0" rIns="274320" bIns="90000" anchor="b" anchorCtr="0">
            <a:noAutofit/>
          </a:bodyPr>
          <a:lstStyle>
            <a:lvl1pPr marL="0" indent="0" algn="ctr">
              <a:buNone/>
              <a:defRPr sz="2200" b="1" i="0">
                <a:solidFill>
                  <a:schemeClr val="accent3"/>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9" name="Text Placeholder 17">
            <a:extLst>
              <a:ext uri="{FF2B5EF4-FFF2-40B4-BE49-F238E27FC236}">
                <a16:creationId xmlns:a16="http://schemas.microsoft.com/office/drawing/2014/main" id="{7630F17E-34A3-F2B6-5141-5DDD69B6057E}"/>
              </a:ext>
            </a:extLst>
          </p:cNvPr>
          <p:cNvSpPr>
            <a:spLocks noGrp="1"/>
          </p:cNvSpPr>
          <p:nvPr>
            <p:ph type="body" sz="quarter" idx="26" hasCustomPrompt="1"/>
          </p:nvPr>
        </p:nvSpPr>
        <p:spPr>
          <a:xfrm>
            <a:off x="8047042" y="4672672"/>
            <a:ext cx="3687668" cy="1668758"/>
          </a:xfrm>
        </p:spPr>
        <p:txBody>
          <a:bodyPr lIns="274320" tIns="0" rIns="274320" bIns="0">
            <a:noAutofit/>
          </a:bodyPr>
          <a:lstStyle>
            <a:lvl1pPr marL="0" indent="0" algn="ctr">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4" name="Rectangle 3">
            <a:extLst>
              <a:ext uri="{FF2B5EF4-FFF2-40B4-BE49-F238E27FC236}">
                <a16:creationId xmlns:a16="http://schemas.microsoft.com/office/drawing/2014/main" id="{CAE060EB-C65E-347D-4636-0ED12E5C6B9B}"/>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AD8BC1A9-F60C-7F5A-2D6E-B755A68D41C2}"/>
              </a:ext>
            </a:extLst>
          </p:cNvPr>
          <p:cNvCxnSpPr>
            <a:cxnSpLocks/>
          </p:cNvCxnSpPr>
          <p:nvPr userDrawn="1"/>
        </p:nvCxnSpPr>
        <p:spPr>
          <a:xfrm>
            <a:off x="4197837" y="1443674"/>
            <a:ext cx="0" cy="4918075"/>
          </a:xfrm>
          <a:prstGeom prst="line">
            <a:avLst/>
          </a:prstGeom>
          <a:noFill/>
          <a:ln w="9525" cap="flat" cmpd="sng" algn="ctr">
            <a:solidFill>
              <a:schemeClr val="bg1">
                <a:lumMod val="75000"/>
              </a:schemeClr>
            </a:solidFill>
            <a:prstDash val="solid"/>
            <a:miter lim="800000"/>
          </a:ln>
          <a:effectLst/>
        </p:spPr>
      </p:cxnSp>
      <p:cxnSp>
        <p:nvCxnSpPr>
          <p:cNvPr id="2" name="Straight Connector 1">
            <a:extLst>
              <a:ext uri="{FF2B5EF4-FFF2-40B4-BE49-F238E27FC236}">
                <a16:creationId xmlns:a16="http://schemas.microsoft.com/office/drawing/2014/main" id="{7A46FABD-AB12-4AF0-6BE0-B585D2F9830B}"/>
              </a:ext>
            </a:extLst>
          </p:cNvPr>
          <p:cNvCxnSpPr>
            <a:cxnSpLocks/>
          </p:cNvCxnSpPr>
          <p:nvPr userDrawn="1"/>
        </p:nvCxnSpPr>
        <p:spPr>
          <a:xfrm>
            <a:off x="8032607" y="1443674"/>
            <a:ext cx="0" cy="4918075"/>
          </a:xfrm>
          <a:prstGeom prst="line">
            <a:avLst/>
          </a:prstGeom>
          <a:noFill/>
          <a:ln w="9525" cap="flat" cmpd="sng" algn="ctr">
            <a:solidFill>
              <a:schemeClr val="bg1">
                <a:lumMod val="75000"/>
              </a:schemeClr>
            </a:solidFill>
            <a:prstDash val="solid"/>
            <a:miter lim="800000"/>
          </a:ln>
          <a:effectLst/>
        </p:spPr>
      </p:cxnSp>
    </p:spTree>
    <p:extLst>
      <p:ext uri="{BB962C8B-B14F-4D97-AF65-F5344CB8AC3E}">
        <p14:creationId xmlns:p14="http://schemas.microsoft.com/office/powerpoint/2010/main" val="2802186384"/>
      </p:ext>
    </p:extLst>
  </p:cSld>
  <p:clrMapOvr>
    <a:masterClrMapping/>
  </p:clrMapOvr>
  <p:extLst>
    <p:ext uri="{DCECCB84-F9BA-43D5-87BE-67443E8EF086}">
      <p15:sldGuideLst xmlns:p15="http://schemas.microsoft.com/office/powerpoint/2012/main">
        <p15:guide id="1" orient="horz" pos="890">
          <p15:clr>
            <a:srgbClr val="FF96FF"/>
          </p15:clr>
        </p15:guide>
        <p15:guide id="2" orient="horz" pos="4007">
          <p15:clr>
            <a:srgbClr val="FF96FF"/>
          </p15:clr>
        </p15:guide>
        <p15:guide id="3" pos="302">
          <p15:clr>
            <a:srgbClr val="FF96FF"/>
          </p15:clr>
        </p15:guide>
        <p15:guide id="4" pos="7401">
          <p15:clr>
            <a:srgbClr val="FF96FF"/>
          </p15:clr>
        </p15:guide>
        <p15:guide id="5" pos="2638">
          <p15:clr>
            <a:srgbClr val="FF96FF"/>
          </p15:clr>
        </p15:guide>
        <p15:guide id="6" pos="5065">
          <p15:clr>
            <a:srgbClr val="FF96FF"/>
          </p15:clr>
        </p15:guide>
      </p15:sldGuideLst>
    </p:ext>
  </p:extLst>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Two Round Icons/Pictur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7CEA914-3B79-BEEA-1346-491648E7FC94}"/>
              </a:ext>
            </a:extLst>
          </p:cNvPr>
          <p:cNvSpPr>
            <a:spLocks noGrp="1"/>
          </p:cNvSpPr>
          <p:nvPr>
            <p:ph type="title"/>
          </p:nvPr>
        </p:nvSpPr>
        <p:spPr>
          <a:xfrm>
            <a:off x="3048" y="-1"/>
            <a:ext cx="12188952" cy="1089026"/>
          </a:xfrm>
          <a:prstGeom prst="rect">
            <a:avLst/>
          </a:prstGeom>
        </p:spPr>
        <p:txBody>
          <a:bodyPr lIns="503998" tIns="0" rIns="503999" bIns="0"/>
          <a:lstStyle>
            <a:lvl1pPr algn="l">
              <a:defRPr sz="3200">
                <a:solidFill>
                  <a:schemeClr val="tx1"/>
                </a:solidFill>
              </a:defRPr>
            </a:lvl1pPr>
          </a:lstStyle>
          <a:p>
            <a:endParaRPr lang="en-US"/>
          </a:p>
        </p:txBody>
      </p:sp>
      <p:sp>
        <p:nvSpPr>
          <p:cNvPr id="2" name="Picture Placeholder 10">
            <a:extLst>
              <a:ext uri="{FF2B5EF4-FFF2-40B4-BE49-F238E27FC236}">
                <a16:creationId xmlns:a16="http://schemas.microsoft.com/office/drawing/2014/main" id="{BC5D5252-0230-7C25-0F61-80A802B1B6E8}"/>
              </a:ext>
            </a:extLst>
          </p:cNvPr>
          <p:cNvSpPr>
            <a:spLocks noGrp="1" noChangeAspect="1"/>
          </p:cNvSpPr>
          <p:nvPr>
            <p:ph type="pic" sz="quarter" idx="11" hasCustomPrompt="1"/>
          </p:nvPr>
        </p:nvSpPr>
        <p:spPr>
          <a:xfrm>
            <a:off x="2098993" y="1490484"/>
            <a:ext cx="2377440" cy="2377440"/>
          </a:xfrm>
          <a:prstGeom prst="ellipse">
            <a:avLst/>
          </a:prstGeom>
          <a:solidFill>
            <a:schemeClr val="bg2"/>
          </a:solidFill>
          <a:ln w="127000">
            <a:gradFill>
              <a:gsLst>
                <a:gs pos="0">
                  <a:srgbClr val="97CC04"/>
                </a:gs>
                <a:gs pos="49000">
                  <a:schemeClr val="accent2"/>
                </a:gs>
                <a:gs pos="100000">
                  <a:schemeClr val="accent3"/>
                </a:gs>
              </a:gsLst>
              <a:lin ang="2700000" scaled="0"/>
            </a:gradFill>
          </a:ln>
        </p:spPr>
        <p:txBody>
          <a:bodyPr>
            <a:normAutofit/>
          </a:bodyPr>
          <a:lstStyle>
            <a:lvl1pPr marL="0" indent="0" algn="ctr">
              <a:buNone/>
              <a:defRPr sz="1600">
                <a:latin typeface="+mn-lt"/>
              </a:defRPr>
            </a:lvl1pPr>
          </a:lstStyle>
          <a:p>
            <a:r>
              <a:rPr lang="en-US"/>
              <a:t>Icon or picture</a:t>
            </a:r>
          </a:p>
        </p:txBody>
      </p:sp>
      <p:sp>
        <p:nvSpPr>
          <p:cNvPr id="6" name="Text Placeholder 22">
            <a:extLst>
              <a:ext uri="{FF2B5EF4-FFF2-40B4-BE49-F238E27FC236}">
                <a16:creationId xmlns:a16="http://schemas.microsoft.com/office/drawing/2014/main" id="{8A3F976E-3A01-7AAD-C7AC-AA320C032EA2}"/>
              </a:ext>
            </a:extLst>
          </p:cNvPr>
          <p:cNvSpPr>
            <a:spLocks noGrp="1"/>
          </p:cNvSpPr>
          <p:nvPr>
            <p:ph type="body" sz="quarter" idx="17" hasCustomPrompt="1"/>
          </p:nvPr>
        </p:nvSpPr>
        <p:spPr>
          <a:xfrm>
            <a:off x="895865" y="3939680"/>
            <a:ext cx="4806771" cy="720000"/>
          </a:xfrm>
        </p:spPr>
        <p:txBody>
          <a:bodyPr lIns="274320" tIns="0" rIns="274320" bIns="90000" anchor="b" anchorCtr="0">
            <a:noAutofit/>
          </a:bodyPr>
          <a:lstStyle>
            <a:lvl1pPr marL="0" indent="0" algn="ctr">
              <a:buNone/>
              <a:defRPr sz="2200" b="1" i="0">
                <a:solidFill>
                  <a:schemeClr val="accent3"/>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5" name="Text Placeholder 17">
            <a:extLst>
              <a:ext uri="{FF2B5EF4-FFF2-40B4-BE49-F238E27FC236}">
                <a16:creationId xmlns:a16="http://schemas.microsoft.com/office/drawing/2014/main" id="{CF2F4105-3247-4444-85CC-54C0A78E8A19}"/>
              </a:ext>
            </a:extLst>
          </p:cNvPr>
          <p:cNvSpPr>
            <a:spLocks noGrp="1"/>
          </p:cNvSpPr>
          <p:nvPr>
            <p:ph type="body" sz="quarter" idx="14" hasCustomPrompt="1"/>
          </p:nvPr>
        </p:nvSpPr>
        <p:spPr>
          <a:xfrm>
            <a:off x="895865" y="4659680"/>
            <a:ext cx="4806771" cy="1681750"/>
          </a:xfrm>
        </p:spPr>
        <p:txBody>
          <a:bodyPr lIns="274320" tIns="0" rIns="274320" bIns="0">
            <a:noAutofit/>
          </a:bodyPr>
          <a:lstStyle>
            <a:lvl1pPr marL="0" indent="0" algn="ctr">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1" name="Picture Placeholder 10">
            <a:extLst>
              <a:ext uri="{FF2B5EF4-FFF2-40B4-BE49-F238E27FC236}">
                <a16:creationId xmlns:a16="http://schemas.microsoft.com/office/drawing/2014/main" id="{6A1BF0AB-5433-7AF0-A1A1-12A2688B418E}"/>
              </a:ext>
            </a:extLst>
          </p:cNvPr>
          <p:cNvSpPr>
            <a:spLocks noGrp="1" noChangeAspect="1"/>
          </p:cNvSpPr>
          <p:nvPr>
            <p:ph type="pic" sz="quarter" idx="24" hasCustomPrompt="1"/>
          </p:nvPr>
        </p:nvSpPr>
        <p:spPr>
          <a:xfrm>
            <a:off x="7719458" y="1490484"/>
            <a:ext cx="2377440" cy="2377440"/>
          </a:xfrm>
          <a:prstGeom prst="ellipse">
            <a:avLst/>
          </a:prstGeom>
          <a:solidFill>
            <a:schemeClr val="bg2"/>
          </a:solidFill>
          <a:ln w="127000">
            <a:gradFill>
              <a:gsLst>
                <a:gs pos="0">
                  <a:srgbClr val="97CC04"/>
                </a:gs>
                <a:gs pos="51000">
                  <a:schemeClr val="accent2"/>
                </a:gs>
                <a:gs pos="100000">
                  <a:schemeClr val="accent3"/>
                </a:gs>
              </a:gsLst>
              <a:lin ang="2700000" scaled="0"/>
            </a:gradFill>
          </a:ln>
        </p:spPr>
        <p:txBody>
          <a:bodyPr>
            <a:normAutofit/>
          </a:bodyPr>
          <a:lstStyle>
            <a:lvl1pPr marL="0" indent="0" algn="ctr">
              <a:buNone/>
              <a:defRPr sz="1600">
                <a:latin typeface="+mn-lt"/>
              </a:defRPr>
            </a:lvl1pPr>
          </a:lstStyle>
          <a:p>
            <a:r>
              <a:rPr lang="en-US"/>
              <a:t>Icon or picture</a:t>
            </a:r>
          </a:p>
        </p:txBody>
      </p:sp>
      <p:sp>
        <p:nvSpPr>
          <p:cNvPr id="10" name="Text Placeholder 22">
            <a:extLst>
              <a:ext uri="{FF2B5EF4-FFF2-40B4-BE49-F238E27FC236}">
                <a16:creationId xmlns:a16="http://schemas.microsoft.com/office/drawing/2014/main" id="{1BCA8396-DADE-BCB4-9143-96E3C3BBCFAA}"/>
              </a:ext>
            </a:extLst>
          </p:cNvPr>
          <p:cNvSpPr>
            <a:spLocks noGrp="1"/>
          </p:cNvSpPr>
          <p:nvPr>
            <p:ph type="body" sz="quarter" idx="20" hasCustomPrompt="1"/>
          </p:nvPr>
        </p:nvSpPr>
        <p:spPr>
          <a:xfrm>
            <a:off x="6503378" y="3939680"/>
            <a:ext cx="4809600" cy="720000"/>
          </a:xfrm>
        </p:spPr>
        <p:txBody>
          <a:bodyPr lIns="274320" tIns="0" rIns="274320" bIns="90000" anchor="b" anchorCtr="0">
            <a:noAutofit/>
          </a:bodyPr>
          <a:lstStyle>
            <a:lvl1pPr marL="0" indent="0" algn="ctr">
              <a:buNone/>
              <a:defRPr sz="2200" b="1">
                <a:solidFill>
                  <a:schemeClr val="accent3"/>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9" name="Text Placeholder 17">
            <a:extLst>
              <a:ext uri="{FF2B5EF4-FFF2-40B4-BE49-F238E27FC236}">
                <a16:creationId xmlns:a16="http://schemas.microsoft.com/office/drawing/2014/main" id="{4A51E652-E9A5-D6CD-6947-0A7F981E9B4D}"/>
              </a:ext>
            </a:extLst>
          </p:cNvPr>
          <p:cNvSpPr>
            <a:spLocks noGrp="1"/>
          </p:cNvSpPr>
          <p:nvPr>
            <p:ph type="body" sz="quarter" idx="19" hasCustomPrompt="1"/>
          </p:nvPr>
        </p:nvSpPr>
        <p:spPr>
          <a:xfrm>
            <a:off x="6503378" y="4659680"/>
            <a:ext cx="4809600" cy="1681750"/>
          </a:xfrm>
        </p:spPr>
        <p:txBody>
          <a:bodyPr lIns="274320" tIns="0" rIns="274320" bIns="0">
            <a:noAutofit/>
          </a:bodyPr>
          <a:lstStyle>
            <a:lvl1pPr marL="0" indent="0" algn="ctr">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8" name="Rectangle 7">
            <a:extLst>
              <a:ext uri="{FF2B5EF4-FFF2-40B4-BE49-F238E27FC236}">
                <a16:creationId xmlns:a16="http://schemas.microsoft.com/office/drawing/2014/main" id="{7A7C7798-0618-AEB7-9CBF-1FC785A03869}"/>
              </a:ext>
            </a:extLst>
          </p:cNvPr>
          <p:cNvSpPr/>
          <p:nvPr userDrawn="1"/>
        </p:nvSpPr>
        <p:spPr>
          <a:xfrm rot="5400000">
            <a:off x="6041400" y="717455"/>
            <a:ext cx="108000" cy="12193200"/>
          </a:xfrm>
          <a:prstGeom prst="rect">
            <a:avLst/>
          </a:prstGeom>
          <a:gradFill>
            <a:gsLst>
              <a:gs pos="0">
                <a:srgbClr val="94C80A"/>
              </a:gs>
              <a:gs pos="54000">
                <a:schemeClr val="accent3"/>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E7C8A0ED-0F29-8503-84A0-1E4214CD3562}"/>
              </a:ext>
            </a:extLst>
          </p:cNvPr>
          <p:cNvCxnSpPr>
            <a:cxnSpLocks/>
          </p:cNvCxnSpPr>
          <p:nvPr userDrawn="1"/>
        </p:nvCxnSpPr>
        <p:spPr>
          <a:xfrm>
            <a:off x="6091767" y="1443674"/>
            <a:ext cx="0" cy="4918075"/>
          </a:xfrm>
          <a:prstGeom prst="line">
            <a:avLst/>
          </a:prstGeom>
          <a:noFill/>
          <a:ln w="9525" cap="flat" cmpd="sng" algn="ctr">
            <a:solidFill>
              <a:schemeClr val="bg1">
                <a:lumMod val="75000"/>
              </a:schemeClr>
            </a:solidFill>
            <a:prstDash val="solid"/>
            <a:miter lim="800000"/>
          </a:ln>
          <a:effectLst/>
        </p:spPr>
      </p:cxnSp>
    </p:spTree>
    <p:extLst>
      <p:ext uri="{BB962C8B-B14F-4D97-AF65-F5344CB8AC3E}">
        <p14:creationId xmlns:p14="http://schemas.microsoft.com/office/powerpoint/2010/main" val="757511086"/>
      </p:ext>
    </p:extLst>
  </p:cSld>
  <p:clrMapOvr>
    <a:masterClrMapping/>
  </p:clrMapOvr>
  <p:extLst>
    <p:ext uri="{DCECCB84-F9BA-43D5-87BE-67443E8EF086}">
      <p15:sldGuideLst xmlns:p15="http://schemas.microsoft.com/office/powerpoint/2012/main">
        <p15:guide id="1" orient="horz" pos="890">
          <p15:clr>
            <a:srgbClr val="FF96FF"/>
          </p15:clr>
        </p15:guide>
        <p15:guide id="2" orient="horz" pos="4007">
          <p15:clr>
            <a:srgbClr val="FF96FF"/>
          </p15:clr>
        </p15:guide>
        <p15:guide id="3" pos="551">
          <p15:clr>
            <a:srgbClr val="FF96FF"/>
          </p15:clr>
        </p15:guide>
        <p15:guide id="4" pos="7129">
          <p15:clr>
            <a:srgbClr val="FF96FF"/>
          </p15:clr>
        </p15:guide>
        <p15:guide id="5" pos="3840">
          <p15:clr>
            <a:srgbClr val="FF96FF"/>
          </p15:clr>
        </p15:guide>
      </p15:sldGuideLst>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Two Round Icons/Pictures-Thick Grad">
    <p:spTree>
      <p:nvGrpSpPr>
        <p:cNvPr id="1" name=""/>
        <p:cNvGrpSpPr/>
        <p:nvPr/>
      </p:nvGrpSpPr>
      <p:grpSpPr>
        <a:xfrm>
          <a:off x="0" y="0"/>
          <a:ext cx="0" cy="0"/>
          <a:chOff x="0" y="0"/>
          <a:chExt cx="0" cy="0"/>
        </a:xfrm>
      </p:grpSpPr>
      <p:sp>
        <p:nvSpPr>
          <p:cNvPr id="24" name="Title 2">
            <a:extLst>
              <a:ext uri="{FF2B5EF4-FFF2-40B4-BE49-F238E27FC236}">
                <a16:creationId xmlns:a16="http://schemas.microsoft.com/office/drawing/2014/main" id="{B976882F-D543-17B6-136F-F238EB082BB1}"/>
              </a:ext>
            </a:extLst>
          </p:cNvPr>
          <p:cNvSpPr>
            <a:spLocks noGrp="1"/>
          </p:cNvSpPr>
          <p:nvPr>
            <p:ph type="title"/>
          </p:nvPr>
        </p:nvSpPr>
        <p:spPr>
          <a:xfrm>
            <a:off x="3048" y="-1"/>
            <a:ext cx="12188952" cy="1089026"/>
          </a:xfrm>
          <a:prstGeom prst="rect">
            <a:avLst/>
          </a:prstGeom>
        </p:spPr>
        <p:txBody>
          <a:bodyPr lIns="503998" tIns="0" rIns="503999" bIns="0"/>
          <a:lstStyle>
            <a:lvl1pPr algn="l">
              <a:defRPr sz="3200">
                <a:solidFill>
                  <a:schemeClr val="tx1"/>
                </a:solidFill>
              </a:defRPr>
            </a:lvl1pPr>
          </a:lstStyle>
          <a:p>
            <a:endParaRPr lang="en-US"/>
          </a:p>
        </p:txBody>
      </p:sp>
      <p:sp>
        <p:nvSpPr>
          <p:cNvPr id="18" name="Picture Placeholder 6">
            <a:extLst>
              <a:ext uri="{FF2B5EF4-FFF2-40B4-BE49-F238E27FC236}">
                <a16:creationId xmlns:a16="http://schemas.microsoft.com/office/drawing/2014/main" id="{4C87664B-92DC-73C2-6689-2316D502473F}"/>
              </a:ext>
            </a:extLst>
          </p:cNvPr>
          <p:cNvSpPr>
            <a:spLocks noGrp="1" noChangeAspect="1"/>
          </p:cNvSpPr>
          <p:nvPr>
            <p:ph type="pic" sz="quarter" idx="33" hasCustomPrompt="1"/>
          </p:nvPr>
        </p:nvSpPr>
        <p:spPr>
          <a:xfrm>
            <a:off x="2376214" y="1875461"/>
            <a:ext cx="1828800" cy="1828800"/>
          </a:xfrm>
          <a:prstGeom prst="ellipse">
            <a:avLst/>
          </a:prstGeom>
          <a:solidFill>
            <a:schemeClr val="bg1">
              <a:lumMod val="95000"/>
            </a:schemeClr>
          </a:solidFill>
          <a:ln w="38100">
            <a:solidFill>
              <a:schemeClr val="bg1"/>
            </a:solidFill>
          </a:ln>
        </p:spPr>
        <p:txBody>
          <a:bodyPr anchor="t">
            <a:normAutofit/>
          </a:bodyPr>
          <a:lstStyle>
            <a:lvl1pPr marL="0" indent="0" algn="ctr">
              <a:buNone/>
              <a:defRPr sz="1600"/>
            </a:lvl1pPr>
          </a:lstStyle>
          <a:p>
            <a:r>
              <a:rPr lang="en-US"/>
              <a:t>Icon or picture</a:t>
            </a:r>
          </a:p>
        </p:txBody>
      </p:sp>
      <p:sp>
        <p:nvSpPr>
          <p:cNvPr id="20" name="Text Placeholder 22">
            <a:extLst>
              <a:ext uri="{FF2B5EF4-FFF2-40B4-BE49-F238E27FC236}">
                <a16:creationId xmlns:a16="http://schemas.microsoft.com/office/drawing/2014/main" id="{DBC22A3B-750A-6FE0-DE18-A65398F6E6C2}"/>
              </a:ext>
            </a:extLst>
          </p:cNvPr>
          <p:cNvSpPr>
            <a:spLocks noGrp="1"/>
          </p:cNvSpPr>
          <p:nvPr>
            <p:ph type="body" sz="quarter" idx="17" hasCustomPrompt="1"/>
          </p:nvPr>
        </p:nvSpPr>
        <p:spPr>
          <a:xfrm>
            <a:off x="895865" y="4135347"/>
            <a:ext cx="4806771" cy="720000"/>
          </a:xfrm>
        </p:spPr>
        <p:txBody>
          <a:bodyPr lIns="274320" tIns="0" rIns="274320" bIns="90000" anchor="b" anchorCtr="0">
            <a:noAutofit/>
          </a:bodyPr>
          <a:lstStyle>
            <a:lvl1pPr marL="0" indent="0" algn="ctr">
              <a:buNone/>
              <a:defRPr sz="2200" b="1" i="0">
                <a:solidFill>
                  <a:schemeClr val="accent2"/>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21" name="Text Placeholder 17">
            <a:extLst>
              <a:ext uri="{FF2B5EF4-FFF2-40B4-BE49-F238E27FC236}">
                <a16:creationId xmlns:a16="http://schemas.microsoft.com/office/drawing/2014/main" id="{0B11F0D2-65D5-D549-105D-573296DB630B}"/>
              </a:ext>
            </a:extLst>
          </p:cNvPr>
          <p:cNvSpPr>
            <a:spLocks noGrp="1"/>
          </p:cNvSpPr>
          <p:nvPr>
            <p:ph type="body" sz="quarter" idx="14" hasCustomPrompt="1"/>
          </p:nvPr>
        </p:nvSpPr>
        <p:spPr>
          <a:xfrm>
            <a:off x="895865" y="4855347"/>
            <a:ext cx="4806771" cy="1505766"/>
          </a:xfrm>
        </p:spPr>
        <p:txBody>
          <a:bodyPr lIns="274320" tIns="0" rIns="274320" bIns="0">
            <a:noAutofit/>
          </a:bodyPr>
          <a:lstStyle>
            <a:lvl1pPr marL="0" indent="0" algn="ctr">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8" name="Rectangle 7">
            <a:extLst>
              <a:ext uri="{FF2B5EF4-FFF2-40B4-BE49-F238E27FC236}">
                <a16:creationId xmlns:a16="http://schemas.microsoft.com/office/drawing/2014/main" id="{7A7C7798-0618-AEB7-9CBF-1FC785A03869}"/>
              </a:ext>
            </a:extLst>
          </p:cNvPr>
          <p:cNvSpPr/>
          <p:nvPr userDrawn="1"/>
        </p:nvSpPr>
        <p:spPr>
          <a:xfrm rot="5400000">
            <a:off x="6041400" y="717455"/>
            <a:ext cx="108000" cy="12193200"/>
          </a:xfrm>
          <a:prstGeom prst="rect">
            <a:avLst/>
          </a:prstGeom>
          <a:gradFill>
            <a:gsLst>
              <a:gs pos="0">
                <a:srgbClr val="94C80A"/>
              </a:gs>
              <a:gs pos="54000">
                <a:schemeClr val="accent3"/>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3D461482-59E5-EE7E-DDC5-961B7899B534}"/>
              </a:ext>
              <a:ext uri="{C183D7F6-B498-43B3-948B-1728B52AA6E4}">
                <adec:decorative xmlns:adec="http://schemas.microsoft.com/office/drawing/2017/decorative" val="1"/>
              </a:ext>
            </a:extLst>
          </p:cNvPr>
          <p:cNvSpPr>
            <a:spLocks noChangeAspect="1"/>
          </p:cNvSpPr>
          <p:nvPr userDrawn="1"/>
        </p:nvSpPr>
        <p:spPr>
          <a:xfrm>
            <a:off x="7762435" y="1649186"/>
            <a:ext cx="2283706" cy="2286000"/>
          </a:xfrm>
          <a:prstGeom prst="ellipse">
            <a:avLst/>
          </a:prstGeom>
          <a:noFill/>
          <a:ln w="381000">
            <a:gradFill>
              <a:gsLst>
                <a:gs pos="0">
                  <a:srgbClr val="97CC04"/>
                </a:gs>
                <a:gs pos="56000">
                  <a:schemeClr val="accent2"/>
                </a:gs>
                <a:gs pos="100000">
                  <a:schemeClr val="accent3"/>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6">
            <a:extLst>
              <a:ext uri="{FF2B5EF4-FFF2-40B4-BE49-F238E27FC236}">
                <a16:creationId xmlns:a16="http://schemas.microsoft.com/office/drawing/2014/main" id="{AF5CB729-4223-EFDA-61B8-A42371D59D74}"/>
              </a:ext>
            </a:extLst>
          </p:cNvPr>
          <p:cNvSpPr>
            <a:spLocks noGrp="1" noChangeAspect="1"/>
          </p:cNvSpPr>
          <p:nvPr>
            <p:ph type="pic" sz="quarter" idx="32" hasCustomPrompt="1"/>
          </p:nvPr>
        </p:nvSpPr>
        <p:spPr>
          <a:xfrm>
            <a:off x="7989888" y="1875461"/>
            <a:ext cx="1828800" cy="1828800"/>
          </a:xfrm>
          <a:prstGeom prst="ellipse">
            <a:avLst/>
          </a:prstGeom>
          <a:solidFill>
            <a:schemeClr val="bg1">
              <a:lumMod val="95000"/>
            </a:schemeClr>
          </a:solidFill>
          <a:ln w="38100">
            <a:solidFill>
              <a:schemeClr val="bg1"/>
            </a:solidFill>
          </a:ln>
        </p:spPr>
        <p:txBody>
          <a:bodyPr anchor="t">
            <a:normAutofit/>
          </a:bodyPr>
          <a:lstStyle>
            <a:lvl1pPr marL="0" indent="0" algn="ctr">
              <a:buNone/>
              <a:defRPr sz="1600"/>
            </a:lvl1pPr>
          </a:lstStyle>
          <a:p>
            <a:r>
              <a:rPr lang="en-US"/>
              <a:t>Icon or picture</a:t>
            </a:r>
          </a:p>
        </p:txBody>
      </p:sp>
      <p:sp>
        <p:nvSpPr>
          <p:cNvPr id="22" name="Text Placeholder 22">
            <a:extLst>
              <a:ext uri="{FF2B5EF4-FFF2-40B4-BE49-F238E27FC236}">
                <a16:creationId xmlns:a16="http://schemas.microsoft.com/office/drawing/2014/main" id="{3BEACA06-68A4-00E8-F3C3-F21F7266D020}"/>
              </a:ext>
            </a:extLst>
          </p:cNvPr>
          <p:cNvSpPr>
            <a:spLocks noGrp="1"/>
          </p:cNvSpPr>
          <p:nvPr>
            <p:ph type="body" sz="quarter" idx="34" hasCustomPrompt="1"/>
          </p:nvPr>
        </p:nvSpPr>
        <p:spPr>
          <a:xfrm>
            <a:off x="6503378" y="4135347"/>
            <a:ext cx="4809600" cy="720000"/>
          </a:xfrm>
        </p:spPr>
        <p:txBody>
          <a:bodyPr lIns="274320" tIns="0" rIns="274320" bIns="90000" anchor="b" anchorCtr="0">
            <a:noAutofit/>
          </a:bodyPr>
          <a:lstStyle>
            <a:lvl1pPr marL="0" indent="0" algn="ctr">
              <a:buNone/>
              <a:defRPr sz="2200" b="1">
                <a:solidFill>
                  <a:schemeClr val="accent2"/>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23" name="Text Placeholder 17">
            <a:extLst>
              <a:ext uri="{FF2B5EF4-FFF2-40B4-BE49-F238E27FC236}">
                <a16:creationId xmlns:a16="http://schemas.microsoft.com/office/drawing/2014/main" id="{0A050701-09F9-89A4-4D89-077AAA2EB44C}"/>
              </a:ext>
            </a:extLst>
          </p:cNvPr>
          <p:cNvSpPr>
            <a:spLocks noGrp="1"/>
          </p:cNvSpPr>
          <p:nvPr>
            <p:ph type="body" sz="quarter" idx="35" hasCustomPrompt="1"/>
          </p:nvPr>
        </p:nvSpPr>
        <p:spPr>
          <a:xfrm>
            <a:off x="6503378" y="4855347"/>
            <a:ext cx="4809600" cy="1505766"/>
          </a:xfrm>
        </p:spPr>
        <p:txBody>
          <a:bodyPr lIns="274320" tIns="0" rIns="274320" bIns="0">
            <a:noAutofit/>
          </a:bodyPr>
          <a:lstStyle>
            <a:lvl1pPr marL="0" indent="0" algn="ctr">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7" name="Oval 16">
            <a:extLst>
              <a:ext uri="{FF2B5EF4-FFF2-40B4-BE49-F238E27FC236}">
                <a16:creationId xmlns:a16="http://schemas.microsoft.com/office/drawing/2014/main" id="{AFF02D84-849E-FEAF-E5DA-79E9F490BA56}"/>
              </a:ext>
              <a:ext uri="{C183D7F6-B498-43B3-948B-1728B52AA6E4}">
                <adec:decorative xmlns:adec="http://schemas.microsoft.com/office/drawing/2017/decorative" val="1"/>
              </a:ext>
            </a:extLst>
          </p:cNvPr>
          <p:cNvSpPr>
            <a:spLocks noChangeAspect="1"/>
          </p:cNvSpPr>
          <p:nvPr userDrawn="1"/>
        </p:nvSpPr>
        <p:spPr>
          <a:xfrm>
            <a:off x="2148761" y="1649186"/>
            <a:ext cx="2283706" cy="2286000"/>
          </a:xfrm>
          <a:prstGeom prst="ellipse">
            <a:avLst/>
          </a:prstGeom>
          <a:noFill/>
          <a:ln w="381000">
            <a:gradFill>
              <a:gsLst>
                <a:gs pos="0">
                  <a:srgbClr val="97CC04"/>
                </a:gs>
                <a:gs pos="56000">
                  <a:schemeClr val="accent2"/>
                </a:gs>
                <a:gs pos="100000">
                  <a:schemeClr val="accent3"/>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546B7B6D-3D0B-A811-407C-00C6057256EC}"/>
              </a:ext>
            </a:extLst>
          </p:cNvPr>
          <p:cNvCxnSpPr>
            <a:cxnSpLocks/>
          </p:cNvCxnSpPr>
          <p:nvPr userDrawn="1"/>
        </p:nvCxnSpPr>
        <p:spPr>
          <a:xfrm>
            <a:off x="6091767" y="1443674"/>
            <a:ext cx="0" cy="4918075"/>
          </a:xfrm>
          <a:prstGeom prst="line">
            <a:avLst/>
          </a:prstGeom>
          <a:noFill/>
          <a:ln w="9525" cap="flat" cmpd="sng" algn="ctr">
            <a:solidFill>
              <a:schemeClr val="bg1">
                <a:lumMod val="75000"/>
              </a:schemeClr>
            </a:solidFill>
            <a:prstDash val="solid"/>
            <a:miter lim="800000"/>
          </a:ln>
          <a:effectLst/>
        </p:spPr>
      </p:cxnSp>
    </p:spTree>
    <p:extLst>
      <p:ext uri="{BB962C8B-B14F-4D97-AF65-F5344CB8AC3E}">
        <p14:creationId xmlns:p14="http://schemas.microsoft.com/office/powerpoint/2010/main" val="2957785860"/>
      </p:ext>
    </p:extLst>
  </p:cSld>
  <p:clrMapOvr>
    <a:masterClrMapping/>
  </p:clrMapOvr>
  <p:extLst>
    <p:ext uri="{DCECCB84-F9BA-43D5-87BE-67443E8EF086}">
      <p15:sldGuideLst xmlns:p15="http://schemas.microsoft.com/office/powerpoint/2012/main">
        <p15:guide id="1" orient="horz" pos="890">
          <p15:clr>
            <a:srgbClr val="FF96FF"/>
          </p15:clr>
        </p15:guide>
        <p15:guide id="2" orient="horz" pos="4007">
          <p15:clr>
            <a:srgbClr val="FF96FF"/>
          </p15:clr>
        </p15:guide>
        <p15:guide id="3" pos="551">
          <p15:clr>
            <a:srgbClr val="FF96FF"/>
          </p15:clr>
        </p15:guide>
        <p15:guide id="4" pos="7129">
          <p15:clr>
            <a:srgbClr val="FF96FF"/>
          </p15:clr>
        </p15:guide>
        <p15:guide id="5" pos="3840">
          <p15:clr>
            <a:srgbClr val="FF96FF"/>
          </p15:clr>
        </p15:guide>
      </p15:sldGuideLst>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Two Round Icons/Pictures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92AD3E8-C7C4-704C-E4E6-057AB6321E68}"/>
              </a:ext>
            </a:extLst>
          </p:cNvPr>
          <p:cNvSpPr>
            <a:spLocks noGrp="1"/>
          </p:cNvSpPr>
          <p:nvPr>
            <p:ph type="title"/>
          </p:nvPr>
        </p:nvSpPr>
        <p:spPr>
          <a:xfrm>
            <a:off x="3048" y="-1"/>
            <a:ext cx="12188952" cy="1089026"/>
          </a:xfrm>
          <a:prstGeom prst="rect">
            <a:avLst/>
          </a:prstGeom>
        </p:spPr>
        <p:txBody>
          <a:bodyPr lIns="503998" tIns="0" rIns="503999" bIns="0"/>
          <a:lstStyle>
            <a:lvl1pPr algn="l">
              <a:defRPr sz="3200">
                <a:solidFill>
                  <a:schemeClr val="tx1"/>
                </a:solidFill>
              </a:defRPr>
            </a:lvl1pPr>
          </a:lstStyle>
          <a:p>
            <a:endParaRPr lang="en-US"/>
          </a:p>
        </p:txBody>
      </p:sp>
      <p:sp>
        <p:nvSpPr>
          <p:cNvPr id="2" name="Picture Placeholder 10">
            <a:extLst>
              <a:ext uri="{FF2B5EF4-FFF2-40B4-BE49-F238E27FC236}">
                <a16:creationId xmlns:a16="http://schemas.microsoft.com/office/drawing/2014/main" id="{BC5D5252-0230-7C25-0F61-80A802B1B6E8}"/>
              </a:ext>
            </a:extLst>
          </p:cNvPr>
          <p:cNvSpPr>
            <a:spLocks noGrp="1" noChangeAspect="1"/>
          </p:cNvSpPr>
          <p:nvPr>
            <p:ph type="pic" sz="quarter" idx="11" hasCustomPrompt="1"/>
          </p:nvPr>
        </p:nvSpPr>
        <p:spPr>
          <a:xfrm>
            <a:off x="2098993" y="1490484"/>
            <a:ext cx="2377440" cy="2377440"/>
          </a:xfrm>
          <a:prstGeom prst="ellipse">
            <a:avLst/>
          </a:prstGeom>
          <a:solidFill>
            <a:schemeClr val="bg2"/>
          </a:solidFill>
          <a:ln w="127000">
            <a:solidFill>
              <a:schemeClr val="bg1">
                <a:lumMod val="95000"/>
              </a:schemeClr>
            </a:solidFill>
          </a:ln>
        </p:spPr>
        <p:txBody>
          <a:bodyPr>
            <a:normAutofit/>
          </a:bodyPr>
          <a:lstStyle>
            <a:lvl1pPr marL="0" indent="0" algn="ctr">
              <a:buNone/>
              <a:defRPr sz="1600">
                <a:latin typeface="+mn-lt"/>
              </a:defRPr>
            </a:lvl1pPr>
          </a:lstStyle>
          <a:p>
            <a:r>
              <a:rPr lang="en-US"/>
              <a:t>Icon or picture</a:t>
            </a:r>
          </a:p>
        </p:txBody>
      </p:sp>
      <p:sp>
        <p:nvSpPr>
          <p:cNvPr id="6" name="Text Placeholder 22">
            <a:extLst>
              <a:ext uri="{FF2B5EF4-FFF2-40B4-BE49-F238E27FC236}">
                <a16:creationId xmlns:a16="http://schemas.microsoft.com/office/drawing/2014/main" id="{8A3F976E-3A01-7AAD-C7AC-AA320C032EA2}"/>
              </a:ext>
            </a:extLst>
          </p:cNvPr>
          <p:cNvSpPr>
            <a:spLocks noGrp="1"/>
          </p:cNvSpPr>
          <p:nvPr>
            <p:ph type="body" sz="quarter" idx="17" hasCustomPrompt="1"/>
          </p:nvPr>
        </p:nvSpPr>
        <p:spPr>
          <a:xfrm>
            <a:off x="895865" y="3939680"/>
            <a:ext cx="4806771" cy="720000"/>
          </a:xfrm>
        </p:spPr>
        <p:txBody>
          <a:bodyPr lIns="274320" tIns="0" rIns="274320" bIns="90000" anchor="b" anchorCtr="0">
            <a:noAutofit/>
          </a:bodyPr>
          <a:lstStyle>
            <a:lvl1pPr marL="0" indent="0" algn="ctr">
              <a:buNone/>
              <a:defRPr sz="2200" b="1" i="0">
                <a:solidFill>
                  <a:schemeClr val="accent3"/>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5" name="Text Placeholder 17">
            <a:extLst>
              <a:ext uri="{FF2B5EF4-FFF2-40B4-BE49-F238E27FC236}">
                <a16:creationId xmlns:a16="http://schemas.microsoft.com/office/drawing/2014/main" id="{CF2F4105-3247-4444-85CC-54C0A78E8A19}"/>
              </a:ext>
            </a:extLst>
          </p:cNvPr>
          <p:cNvSpPr>
            <a:spLocks noGrp="1"/>
          </p:cNvSpPr>
          <p:nvPr>
            <p:ph type="body" sz="quarter" idx="14" hasCustomPrompt="1"/>
          </p:nvPr>
        </p:nvSpPr>
        <p:spPr>
          <a:xfrm>
            <a:off x="895865" y="4659680"/>
            <a:ext cx="4806771" cy="1681750"/>
          </a:xfrm>
        </p:spPr>
        <p:txBody>
          <a:bodyPr lIns="274320" tIns="0" rIns="274320" bIns="0">
            <a:noAutofit/>
          </a:bodyPr>
          <a:lstStyle>
            <a:lvl1pPr marL="0" indent="0" algn="ctr">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1" name="Picture Placeholder 10">
            <a:extLst>
              <a:ext uri="{FF2B5EF4-FFF2-40B4-BE49-F238E27FC236}">
                <a16:creationId xmlns:a16="http://schemas.microsoft.com/office/drawing/2014/main" id="{6A1BF0AB-5433-7AF0-A1A1-12A2688B418E}"/>
              </a:ext>
            </a:extLst>
          </p:cNvPr>
          <p:cNvSpPr>
            <a:spLocks noGrp="1" noChangeAspect="1"/>
          </p:cNvSpPr>
          <p:nvPr>
            <p:ph type="pic" sz="quarter" idx="24" hasCustomPrompt="1"/>
          </p:nvPr>
        </p:nvSpPr>
        <p:spPr>
          <a:xfrm>
            <a:off x="7719458" y="1490484"/>
            <a:ext cx="2377440" cy="2377440"/>
          </a:xfrm>
          <a:prstGeom prst="ellipse">
            <a:avLst/>
          </a:prstGeom>
          <a:solidFill>
            <a:schemeClr val="bg2"/>
          </a:solidFill>
          <a:ln w="127000">
            <a:solidFill>
              <a:schemeClr val="bg1">
                <a:lumMod val="95000"/>
              </a:schemeClr>
            </a:solidFill>
          </a:ln>
        </p:spPr>
        <p:txBody>
          <a:bodyPr>
            <a:normAutofit/>
          </a:bodyPr>
          <a:lstStyle>
            <a:lvl1pPr marL="0" indent="0" algn="ctr">
              <a:buNone/>
              <a:defRPr sz="1600">
                <a:latin typeface="+mn-lt"/>
              </a:defRPr>
            </a:lvl1pPr>
          </a:lstStyle>
          <a:p>
            <a:r>
              <a:rPr lang="en-US"/>
              <a:t>Icon or picture</a:t>
            </a:r>
          </a:p>
        </p:txBody>
      </p:sp>
      <p:sp>
        <p:nvSpPr>
          <p:cNvPr id="10" name="Text Placeholder 22">
            <a:extLst>
              <a:ext uri="{FF2B5EF4-FFF2-40B4-BE49-F238E27FC236}">
                <a16:creationId xmlns:a16="http://schemas.microsoft.com/office/drawing/2014/main" id="{1BCA8396-DADE-BCB4-9143-96E3C3BBCFAA}"/>
              </a:ext>
            </a:extLst>
          </p:cNvPr>
          <p:cNvSpPr>
            <a:spLocks noGrp="1"/>
          </p:cNvSpPr>
          <p:nvPr>
            <p:ph type="body" sz="quarter" idx="20" hasCustomPrompt="1"/>
          </p:nvPr>
        </p:nvSpPr>
        <p:spPr>
          <a:xfrm>
            <a:off x="6503378" y="3939680"/>
            <a:ext cx="4809600" cy="720000"/>
          </a:xfrm>
        </p:spPr>
        <p:txBody>
          <a:bodyPr lIns="274320" tIns="0" rIns="274320" bIns="90000" anchor="b" anchorCtr="0">
            <a:noAutofit/>
          </a:bodyPr>
          <a:lstStyle>
            <a:lvl1pPr marL="0" indent="0" algn="ctr">
              <a:buNone/>
              <a:defRPr sz="2200" b="1">
                <a:solidFill>
                  <a:schemeClr val="accent3"/>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9" name="Text Placeholder 17">
            <a:extLst>
              <a:ext uri="{FF2B5EF4-FFF2-40B4-BE49-F238E27FC236}">
                <a16:creationId xmlns:a16="http://schemas.microsoft.com/office/drawing/2014/main" id="{4A51E652-E9A5-D6CD-6947-0A7F981E9B4D}"/>
              </a:ext>
            </a:extLst>
          </p:cNvPr>
          <p:cNvSpPr>
            <a:spLocks noGrp="1"/>
          </p:cNvSpPr>
          <p:nvPr>
            <p:ph type="body" sz="quarter" idx="19" hasCustomPrompt="1"/>
          </p:nvPr>
        </p:nvSpPr>
        <p:spPr>
          <a:xfrm>
            <a:off x="6503378" y="4659680"/>
            <a:ext cx="4809600" cy="1681750"/>
          </a:xfrm>
        </p:spPr>
        <p:txBody>
          <a:bodyPr lIns="274320" tIns="0" rIns="274320" bIns="0">
            <a:noAutofit/>
          </a:bodyPr>
          <a:lstStyle>
            <a:lvl1pPr marL="0" indent="0" algn="ctr">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8" name="Rectangle 7">
            <a:extLst>
              <a:ext uri="{FF2B5EF4-FFF2-40B4-BE49-F238E27FC236}">
                <a16:creationId xmlns:a16="http://schemas.microsoft.com/office/drawing/2014/main" id="{7A7C7798-0618-AEB7-9CBF-1FC785A03869}"/>
              </a:ext>
            </a:extLst>
          </p:cNvPr>
          <p:cNvSpPr/>
          <p:nvPr userDrawn="1"/>
        </p:nvSpPr>
        <p:spPr>
          <a:xfrm rot="5400000">
            <a:off x="6041400" y="717455"/>
            <a:ext cx="108000" cy="12193200"/>
          </a:xfrm>
          <a:prstGeom prst="rect">
            <a:avLst/>
          </a:prstGeom>
          <a:gradFill>
            <a:gsLst>
              <a:gs pos="0">
                <a:srgbClr val="94C80A"/>
              </a:gs>
              <a:gs pos="54000">
                <a:schemeClr val="accent3"/>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E7C8A0ED-0F29-8503-84A0-1E4214CD3562}"/>
              </a:ext>
            </a:extLst>
          </p:cNvPr>
          <p:cNvCxnSpPr>
            <a:cxnSpLocks/>
          </p:cNvCxnSpPr>
          <p:nvPr userDrawn="1"/>
        </p:nvCxnSpPr>
        <p:spPr>
          <a:xfrm>
            <a:off x="6091767" y="1443674"/>
            <a:ext cx="0" cy="4918075"/>
          </a:xfrm>
          <a:prstGeom prst="line">
            <a:avLst/>
          </a:prstGeom>
          <a:noFill/>
          <a:ln w="9525" cap="flat" cmpd="sng" algn="ctr">
            <a:solidFill>
              <a:schemeClr val="bg1">
                <a:lumMod val="75000"/>
              </a:schemeClr>
            </a:solidFill>
            <a:prstDash val="solid"/>
            <a:miter lim="800000"/>
          </a:ln>
          <a:effectLst/>
        </p:spPr>
      </p:cxnSp>
    </p:spTree>
    <p:extLst>
      <p:ext uri="{BB962C8B-B14F-4D97-AF65-F5344CB8AC3E}">
        <p14:creationId xmlns:p14="http://schemas.microsoft.com/office/powerpoint/2010/main" val="3084915637"/>
      </p:ext>
    </p:extLst>
  </p:cSld>
  <p:clrMapOvr>
    <a:masterClrMapping/>
  </p:clrMapOvr>
  <p:extLst>
    <p:ext uri="{DCECCB84-F9BA-43D5-87BE-67443E8EF086}">
      <p15:sldGuideLst xmlns:p15="http://schemas.microsoft.com/office/powerpoint/2012/main">
        <p15:guide id="1" orient="horz" pos="687">
          <p15:clr>
            <a:srgbClr val="FF96FF"/>
          </p15:clr>
        </p15:guide>
        <p15:guide id="2" orient="horz" pos="4007">
          <p15:clr>
            <a:srgbClr val="FF96FF"/>
          </p15:clr>
        </p15:guide>
        <p15:guide id="3" pos="551">
          <p15:clr>
            <a:srgbClr val="FF96FF"/>
          </p15:clr>
        </p15:guide>
        <p15:guide id="4" pos="7129">
          <p15:clr>
            <a:srgbClr val="FF96FF"/>
          </p15:clr>
        </p15:guide>
        <p15:guide id="5" pos="3840">
          <p15:clr>
            <a:srgbClr val="FF96FF"/>
          </p15:clr>
        </p15:guide>
        <p15:guide id="6" orient="horz" pos="890">
          <p15:clr>
            <a:srgbClr val="FF96FF"/>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3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8EB634-E164-4148-87B5-5BADD0284202}"/>
              </a:ext>
            </a:extLst>
          </p:cNvPr>
          <p:cNvSpPr/>
          <p:nvPr userDrawn="1"/>
        </p:nvSpPr>
        <p:spPr>
          <a:xfrm>
            <a:off x="1" y="0"/>
            <a:ext cx="406578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6060E9D-FF07-9449-8AF0-BFF2F09904CC}"/>
              </a:ext>
            </a:extLst>
          </p:cNvPr>
          <p:cNvSpPr/>
          <p:nvPr userDrawn="1"/>
        </p:nvSpPr>
        <p:spPr>
          <a:xfrm>
            <a:off x="1" y="6035040"/>
            <a:ext cx="12191999" cy="822960"/>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a:extLst>
              <a:ext uri="{FF2B5EF4-FFF2-40B4-BE49-F238E27FC236}">
                <a16:creationId xmlns:a16="http://schemas.microsoft.com/office/drawing/2014/main" id="{954CE4B0-35B6-AB43-A573-83F1D99D95BA}"/>
              </a:ext>
            </a:extLst>
          </p:cNvPr>
          <p:cNvPicPr>
            <a:picLocks noChangeAspect="1"/>
          </p:cNvPicPr>
          <p:nvPr userDrawn="1"/>
        </p:nvPicPr>
        <p:blipFill>
          <a:blip r:embed="rId2"/>
          <a:stretch>
            <a:fillRect/>
          </a:stretch>
        </p:blipFill>
        <p:spPr>
          <a:xfrm>
            <a:off x="469813" y="6224774"/>
            <a:ext cx="1752600" cy="457200"/>
          </a:xfrm>
          <a:prstGeom prst="rect">
            <a:avLst/>
          </a:prstGeom>
        </p:spPr>
      </p:pic>
      <p:sp>
        <p:nvSpPr>
          <p:cNvPr id="21" name="Title 1">
            <a:extLst>
              <a:ext uri="{FF2B5EF4-FFF2-40B4-BE49-F238E27FC236}">
                <a16:creationId xmlns:a16="http://schemas.microsoft.com/office/drawing/2014/main" id="{15EFC2CF-2841-7D45-A01C-65E4BE3E0E36}"/>
              </a:ext>
            </a:extLst>
          </p:cNvPr>
          <p:cNvSpPr>
            <a:spLocks noGrp="1"/>
          </p:cNvSpPr>
          <p:nvPr>
            <p:ph type="title" hasCustomPrompt="1"/>
          </p:nvPr>
        </p:nvSpPr>
        <p:spPr>
          <a:xfrm>
            <a:off x="446536" y="1274714"/>
            <a:ext cx="3207928" cy="1807013"/>
          </a:xfrm>
          <a:prstGeom prst="rect">
            <a:avLst/>
          </a:prstGeom>
        </p:spPr>
        <p:txBody>
          <a:bodyPr anchor="b">
            <a:normAutofit/>
          </a:bodyPr>
          <a:lstStyle>
            <a:lvl1pPr>
              <a:defRPr sz="5400" b="1">
                <a:solidFill>
                  <a:schemeClr val="bg1"/>
                </a:solidFill>
                <a:latin typeface="Arial" panose="020B0604020202020204" pitchFamily="34" charset="0"/>
                <a:cs typeface="Arial" panose="020B0604020202020204" pitchFamily="34" charset="0"/>
              </a:defRPr>
            </a:lvl1pPr>
          </a:lstStyle>
          <a:p>
            <a:r>
              <a:rPr lang="en-US"/>
              <a:t>Click to add title</a:t>
            </a:r>
          </a:p>
        </p:txBody>
      </p:sp>
      <p:sp>
        <p:nvSpPr>
          <p:cNvPr id="24" name="Slide Number Placeholder 5">
            <a:extLst>
              <a:ext uri="{FF2B5EF4-FFF2-40B4-BE49-F238E27FC236}">
                <a16:creationId xmlns:a16="http://schemas.microsoft.com/office/drawing/2014/main" id="{18E98C26-1753-524A-A405-E6FAFFA7BADE}"/>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
        <p:nvSpPr>
          <p:cNvPr id="8" name="Content Placeholder 2">
            <a:extLst>
              <a:ext uri="{FF2B5EF4-FFF2-40B4-BE49-F238E27FC236}">
                <a16:creationId xmlns:a16="http://schemas.microsoft.com/office/drawing/2014/main" id="{FCAC0366-7B63-4906-9C93-2E262C09A367}"/>
              </a:ext>
            </a:extLst>
          </p:cNvPr>
          <p:cNvSpPr>
            <a:spLocks noGrp="1"/>
          </p:cNvSpPr>
          <p:nvPr>
            <p:ph idx="1"/>
          </p:nvPr>
        </p:nvSpPr>
        <p:spPr>
          <a:xfrm>
            <a:off x="5040118" y="1097530"/>
            <a:ext cx="6172200" cy="4586336"/>
          </a:xfrm>
        </p:spPr>
        <p:txBody>
          <a:bodyPr/>
          <a:lstStyle>
            <a:lvl1pPr>
              <a:defRPr sz="3200">
                <a:solidFill>
                  <a:schemeClr val="tx1">
                    <a:lumMod val="75000"/>
                    <a:lumOff val="25000"/>
                  </a:schemeClr>
                </a:solidFill>
                <a:latin typeface="Arial" panose="020B0604020202020204" pitchFamily="34" charset="0"/>
                <a:cs typeface="Arial" panose="020B0604020202020204" pitchFamily="34" charset="0"/>
              </a:defRPr>
            </a:lvl1pPr>
            <a:lvl2pPr>
              <a:defRPr sz="2800">
                <a:solidFill>
                  <a:schemeClr val="tx1">
                    <a:lumMod val="75000"/>
                    <a:lumOff val="25000"/>
                  </a:schemeClr>
                </a:solidFill>
                <a:latin typeface="Arial" panose="020B0604020202020204" pitchFamily="34" charset="0"/>
                <a:cs typeface="Arial" panose="020B0604020202020204" pitchFamily="34" charset="0"/>
              </a:defRPr>
            </a:lvl2pPr>
            <a:lvl3pPr>
              <a:defRPr sz="2400">
                <a:solidFill>
                  <a:schemeClr val="tx1">
                    <a:lumMod val="75000"/>
                    <a:lumOff val="25000"/>
                  </a:schemeClr>
                </a:solidFill>
                <a:latin typeface="Arial" panose="020B0604020202020204" pitchFamily="34" charset="0"/>
                <a:cs typeface="Arial" panose="020B0604020202020204" pitchFamily="34" charset="0"/>
              </a:defRPr>
            </a:lvl3pPr>
            <a:lvl4pPr>
              <a:defRPr sz="2000">
                <a:solidFill>
                  <a:schemeClr val="tx1">
                    <a:lumMod val="75000"/>
                    <a:lumOff val="25000"/>
                  </a:schemeClr>
                </a:solidFill>
                <a:latin typeface="Arial" panose="020B0604020202020204" pitchFamily="34" charset="0"/>
                <a:cs typeface="Arial" panose="020B0604020202020204" pitchFamily="34" charset="0"/>
              </a:defRPr>
            </a:lvl4pPr>
            <a:lvl5pPr>
              <a:defRPr sz="2000">
                <a:solidFill>
                  <a:schemeClr val="tx1">
                    <a:lumMod val="75000"/>
                    <a:lumOff val="25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34575832"/>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Round Icon/Pictur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AAA1155-585E-DE3E-394A-B4D37FB82D86}"/>
              </a:ext>
            </a:extLst>
          </p:cNvPr>
          <p:cNvSpPr>
            <a:spLocks noGrp="1"/>
          </p:cNvSpPr>
          <p:nvPr>
            <p:ph type="title"/>
          </p:nvPr>
        </p:nvSpPr>
        <p:spPr>
          <a:xfrm>
            <a:off x="3048" y="-1"/>
            <a:ext cx="12188952" cy="1089026"/>
          </a:xfrm>
          <a:prstGeom prst="rect">
            <a:avLst/>
          </a:prstGeom>
        </p:spPr>
        <p:txBody>
          <a:bodyPr lIns="503998" tIns="0" rIns="503999" bIns="0"/>
          <a:lstStyle>
            <a:lvl1pPr algn="l">
              <a:defRPr sz="3200">
                <a:solidFill>
                  <a:schemeClr val="tx1"/>
                </a:solidFill>
              </a:defRPr>
            </a:lvl1pPr>
          </a:lstStyle>
          <a:p>
            <a:endParaRPr lang="en-US"/>
          </a:p>
        </p:txBody>
      </p:sp>
      <p:sp>
        <p:nvSpPr>
          <p:cNvPr id="6" name="Picture Placeholder 10">
            <a:extLst>
              <a:ext uri="{FF2B5EF4-FFF2-40B4-BE49-F238E27FC236}">
                <a16:creationId xmlns:a16="http://schemas.microsoft.com/office/drawing/2014/main" id="{04D93F89-FC5A-DF8E-AC09-4EAF68BF83C4}"/>
              </a:ext>
            </a:extLst>
          </p:cNvPr>
          <p:cNvSpPr>
            <a:spLocks noGrp="1" noChangeAspect="1"/>
          </p:cNvSpPr>
          <p:nvPr>
            <p:ph type="pic" sz="quarter" idx="18" hasCustomPrompt="1"/>
          </p:nvPr>
        </p:nvSpPr>
        <p:spPr>
          <a:xfrm>
            <a:off x="4907280" y="1490484"/>
            <a:ext cx="2377440" cy="2377440"/>
          </a:xfrm>
          <a:prstGeom prst="ellipse">
            <a:avLst/>
          </a:prstGeom>
          <a:solidFill>
            <a:schemeClr val="bg2"/>
          </a:solidFill>
          <a:ln w="127000">
            <a:gradFill>
              <a:gsLst>
                <a:gs pos="0">
                  <a:srgbClr val="97CC04"/>
                </a:gs>
                <a:gs pos="49000">
                  <a:schemeClr val="accent2"/>
                </a:gs>
                <a:gs pos="100000">
                  <a:schemeClr val="accent3"/>
                </a:gs>
              </a:gsLst>
              <a:lin ang="2700000" scaled="0"/>
            </a:gradFill>
          </a:ln>
        </p:spPr>
        <p:txBody>
          <a:bodyPr>
            <a:normAutofit/>
          </a:bodyPr>
          <a:lstStyle>
            <a:lvl1pPr marL="0" indent="0" algn="ctr">
              <a:buNone/>
              <a:defRPr sz="1600">
                <a:latin typeface="+mn-lt"/>
              </a:defRPr>
            </a:lvl1pPr>
          </a:lstStyle>
          <a:p>
            <a:r>
              <a:rPr lang="en-US"/>
              <a:t>Icon or picture</a:t>
            </a:r>
          </a:p>
        </p:txBody>
      </p:sp>
      <p:sp>
        <p:nvSpPr>
          <p:cNvPr id="28" name="Text Placeholder 22">
            <a:extLst>
              <a:ext uri="{FF2B5EF4-FFF2-40B4-BE49-F238E27FC236}">
                <a16:creationId xmlns:a16="http://schemas.microsoft.com/office/drawing/2014/main" id="{0CBD58DB-9CA0-CDDA-294C-A1BF5F524825}"/>
              </a:ext>
            </a:extLst>
          </p:cNvPr>
          <p:cNvSpPr>
            <a:spLocks noGrp="1"/>
          </p:cNvSpPr>
          <p:nvPr>
            <p:ph type="body" sz="quarter" idx="17" hasCustomPrompt="1"/>
          </p:nvPr>
        </p:nvSpPr>
        <p:spPr>
          <a:xfrm>
            <a:off x="3785288" y="3935392"/>
            <a:ext cx="4627418" cy="720000"/>
          </a:xfrm>
        </p:spPr>
        <p:txBody>
          <a:bodyPr lIns="274320" tIns="0" rIns="274320" bIns="90000" anchor="b" anchorCtr="0">
            <a:noAutofit/>
          </a:bodyPr>
          <a:lstStyle>
            <a:lvl1pPr marL="0" indent="0" algn="ctr">
              <a:buNone/>
              <a:defRPr sz="2200" b="1" i="0">
                <a:solidFill>
                  <a:schemeClr val="accent3"/>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27" name="Text Placeholder 17">
            <a:extLst>
              <a:ext uri="{FF2B5EF4-FFF2-40B4-BE49-F238E27FC236}">
                <a16:creationId xmlns:a16="http://schemas.microsoft.com/office/drawing/2014/main" id="{FE6C6FC5-0099-5A2F-A369-C7BD9E3C2BA6}"/>
              </a:ext>
            </a:extLst>
          </p:cNvPr>
          <p:cNvSpPr>
            <a:spLocks noGrp="1"/>
          </p:cNvSpPr>
          <p:nvPr>
            <p:ph type="body" sz="quarter" idx="14" hasCustomPrompt="1"/>
          </p:nvPr>
        </p:nvSpPr>
        <p:spPr>
          <a:xfrm>
            <a:off x="3785288" y="4669247"/>
            <a:ext cx="4627418" cy="1575310"/>
          </a:xfrm>
        </p:spPr>
        <p:txBody>
          <a:bodyPr lIns="274320" tIns="0" rIns="274320" bIns="0">
            <a:noAutofit/>
          </a:bodyPr>
          <a:lstStyle>
            <a:lvl1pPr marL="0" indent="0" algn="ctr">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5" name="Rectangle 4">
            <a:extLst>
              <a:ext uri="{FF2B5EF4-FFF2-40B4-BE49-F238E27FC236}">
                <a16:creationId xmlns:a16="http://schemas.microsoft.com/office/drawing/2014/main" id="{01296C84-DBF7-8AEE-BAA8-436C0D84E423}"/>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1103851"/>
      </p:ext>
    </p:extLst>
  </p:cSld>
  <p:clrMapOvr>
    <a:masterClrMapping/>
  </p:clrMapOvr>
  <p:extLst>
    <p:ext uri="{DCECCB84-F9BA-43D5-87BE-67443E8EF086}">
      <p15:sldGuideLst xmlns:p15="http://schemas.microsoft.com/office/powerpoint/2012/main">
        <p15:guide id="1" orient="horz" pos="890">
          <p15:clr>
            <a:srgbClr val="FF96FF"/>
          </p15:clr>
        </p15:guide>
        <p15:guide id="2" orient="horz" pos="3952">
          <p15:clr>
            <a:srgbClr val="FF96FF"/>
          </p15:clr>
        </p15:guide>
        <p15:guide id="3" pos="2389">
          <p15:clr>
            <a:srgbClr val="FF96FF"/>
          </p15:clr>
        </p15:guide>
        <p15:guide id="4" pos="5314">
          <p15:clr>
            <a:srgbClr val="FF96FF"/>
          </p15:clr>
        </p15:guide>
      </p15:sldGuideLst>
    </p:ext>
  </p:extLs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Round Icon/Picture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0B31C94-1308-B7A7-B2CA-B620A506E35F}"/>
              </a:ext>
            </a:extLst>
          </p:cNvPr>
          <p:cNvSpPr>
            <a:spLocks noGrp="1"/>
          </p:cNvSpPr>
          <p:nvPr>
            <p:ph type="title"/>
          </p:nvPr>
        </p:nvSpPr>
        <p:spPr>
          <a:xfrm>
            <a:off x="3048" y="-1"/>
            <a:ext cx="12188952" cy="1089026"/>
          </a:xfrm>
          <a:prstGeom prst="rect">
            <a:avLst/>
          </a:prstGeom>
        </p:spPr>
        <p:txBody>
          <a:bodyPr lIns="503998" tIns="0" rIns="503999" bIns="0"/>
          <a:lstStyle>
            <a:lvl1pPr algn="l">
              <a:defRPr sz="3200">
                <a:solidFill>
                  <a:schemeClr val="tx1"/>
                </a:solidFill>
              </a:defRPr>
            </a:lvl1pPr>
          </a:lstStyle>
          <a:p>
            <a:endParaRPr lang="en-US"/>
          </a:p>
        </p:txBody>
      </p:sp>
      <p:sp>
        <p:nvSpPr>
          <p:cNvPr id="6" name="Picture Placeholder 10">
            <a:extLst>
              <a:ext uri="{FF2B5EF4-FFF2-40B4-BE49-F238E27FC236}">
                <a16:creationId xmlns:a16="http://schemas.microsoft.com/office/drawing/2014/main" id="{04D93F89-FC5A-DF8E-AC09-4EAF68BF83C4}"/>
              </a:ext>
            </a:extLst>
          </p:cNvPr>
          <p:cNvSpPr>
            <a:spLocks noGrp="1" noChangeAspect="1"/>
          </p:cNvSpPr>
          <p:nvPr>
            <p:ph type="pic" sz="quarter" idx="18" hasCustomPrompt="1"/>
          </p:nvPr>
        </p:nvSpPr>
        <p:spPr>
          <a:xfrm>
            <a:off x="4907280" y="1490484"/>
            <a:ext cx="2377440" cy="2377440"/>
          </a:xfrm>
          <a:prstGeom prst="ellipse">
            <a:avLst/>
          </a:prstGeom>
          <a:solidFill>
            <a:schemeClr val="bg2"/>
          </a:solidFill>
          <a:ln w="127000">
            <a:solidFill>
              <a:schemeClr val="bg1">
                <a:lumMod val="95000"/>
              </a:schemeClr>
            </a:solidFill>
          </a:ln>
        </p:spPr>
        <p:txBody>
          <a:bodyPr>
            <a:normAutofit/>
          </a:bodyPr>
          <a:lstStyle>
            <a:lvl1pPr marL="0" indent="0" algn="ctr">
              <a:buNone/>
              <a:defRPr sz="1600">
                <a:latin typeface="+mn-lt"/>
              </a:defRPr>
            </a:lvl1pPr>
          </a:lstStyle>
          <a:p>
            <a:r>
              <a:rPr lang="en-US"/>
              <a:t>Icon or picture</a:t>
            </a:r>
          </a:p>
        </p:txBody>
      </p:sp>
      <p:sp>
        <p:nvSpPr>
          <p:cNvPr id="28" name="Text Placeholder 22">
            <a:extLst>
              <a:ext uri="{FF2B5EF4-FFF2-40B4-BE49-F238E27FC236}">
                <a16:creationId xmlns:a16="http://schemas.microsoft.com/office/drawing/2014/main" id="{0CBD58DB-9CA0-CDDA-294C-A1BF5F524825}"/>
              </a:ext>
            </a:extLst>
          </p:cNvPr>
          <p:cNvSpPr>
            <a:spLocks noGrp="1"/>
          </p:cNvSpPr>
          <p:nvPr>
            <p:ph type="body" sz="quarter" idx="17" hasCustomPrompt="1"/>
          </p:nvPr>
        </p:nvSpPr>
        <p:spPr>
          <a:xfrm>
            <a:off x="3785288" y="3935392"/>
            <a:ext cx="4627418" cy="720000"/>
          </a:xfrm>
        </p:spPr>
        <p:txBody>
          <a:bodyPr lIns="274320" tIns="0" rIns="274320" bIns="90000" anchor="b" anchorCtr="0">
            <a:noAutofit/>
          </a:bodyPr>
          <a:lstStyle>
            <a:lvl1pPr marL="0" indent="0" algn="ctr">
              <a:buNone/>
              <a:defRPr sz="2200" b="1" i="0">
                <a:solidFill>
                  <a:schemeClr val="accent3"/>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27" name="Text Placeholder 17">
            <a:extLst>
              <a:ext uri="{FF2B5EF4-FFF2-40B4-BE49-F238E27FC236}">
                <a16:creationId xmlns:a16="http://schemas.microsoft.com/office/drawing/2014/main" id="{FE6C6FC5-0099-5A2F-A369-C7BD9E3C2BA6}"/>
              </a:ext>
            </a:extLst>
          </p:cNvPr>
          <p:cNvSpPr>
            <a:spLocks noGrp="1"/>
          </p:cNvSpPr>
          <p:nvPr>
            <p:ph type="body" sz="quarter" idx="14" hasCustomPrompt="1"/>
          </p:nvPr>
        </p:nvSpPr>
        <p:spPr>
          <a:xfrm>
            <a:off x="3785288" y="4669247"/>
            <a:ext cx="4627418" cy="1575310"/>
          </a:xfrm>
        </p:spPr>
        <p:txBody>
          <a:bodyPr lIns="274320" tIns="0" rIns="274320" bIns="0">
            <a:noAutofit/>
          </a:bodyPr>
          <a:lstStyle>
            <a:lvl1pPr marL="0" indent="0" algn="ctr">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5" name="Rectangle 4">
            <a:extLst>
              <a:ext uri="{FF2B5EF4-FFF2-40B4-BE49-F238E27FC236}">
                <a16:creationId xmlns:a16="http://schemas.microsoft.com/office/drawing/2014/main" id="{01296C84-DBF7-8AEE-BAA8-436C0D84E423}"/>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65561426"/>
      </p:ext>
    </p:extLst>
  </p:cSld>
  <p:clrMapOvr>
    <a:masterClrMapping/>
  </p:clrMapOvr>
  <p:extLst>
    <p:ext uri="{DCECCB84-F9BA-43D5-87BE-67443E8EF086}">
      <p15:sldGuideLst xmlns:p15="http://schemas.microsoft.com/office/powerpoint/2012/main">
        <p15:guide id="1" orient="horz" pos="890">
          <p15:clr>
            <a:srgbClr val="FF96FF"/>
          </p15:clr>
        </p15:guide>
        <p15:guide id="2" orient="horz" pos="3952">
          <p15:clr>
            <a:srgbClr val="FF96FF"/>
          </p15:clr>
        </p15:guide>
        <p15:guide id="3" pos="2389">
          <p15:clr>
            <a:srgbClr val="FF96FF"/>
          </p15:clr>
        </p15:guide>
        <p15:guide id="4" pos="5314">
          <p15:clr>
            <a:srgbClr val="FF96FF"/>
          </p15:clr>
        </p15:guide>
      </p15:sldGuideLst>
    </p:ext>
  </p:extLst>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F64A81B5-DAB0-5121-4BA4-9407D7C84650}"/>
              </a:ext>
            </a:extLst>
          </p:cNvPr>
          <p:cNvSpPr>
            <a:spLocks noGrp="1"/>
          </p:cNvSpPr>
          <p:nvPr>
            <p:ph type="title"/>
          </p:nvPr>
        </p:nvSpPr>
        <p:spPr>
          <a:xfrm>
            <a:off x="3048" y="-1"/>
            <a:ext cx="12188952" cy="1089026"/>
          </a:xfrm>
          <a:prstGeom prst="rect">
            <a:avLst/>
          </a:prstGeom>
        </p:spPr>
        <p:txBody>
          <a:bodyPr lIns="503998" tIns="0" rIns="503999" bIns="0"/>
          <a:lstStyle>
            <a:lvl1pPr algn="l">
              <a:defRPr sz="3200">
                <a:solidFill>
                  <a:schemeClr val="tx1"/>
                </a:solidFill>
              </a:defRPr>
            </a:lvl1pPr>
          </a:lstStyle>
          <a:p>
            <a:endParaRPr lang="en-US"/>
          </a:p>
        </p:txBody>
      </p:sp>
      <p:sp>
        <p:nvSpPr>
          <p:cNvPr id="50" name="Picture Placeholder 10">
            <a:extLst>
              <a:ext uri="{FF2B5EF4-FFF2-40B4-BE49-F238E27FC236}">
                <a16:creationId xmlns:a16="http://schemas.microsoft.com/office/drawing/2014/main" id="{66326279-80C7-3E57-95BA-33B81A9E88EF}"/>
              </a:ext>
            </a:extLst>
          </p:cNvPr>
          <p:cNvSpPr>
            <a:spLocks noGrp="1" noChangeAspect="1"/>
          </p:cNvSpPr>
          <p:nvPr>
            <p:ph type="pic" sz="quarter" idx="11" hasCustomPrompt="1"/>
          </p:nvPr>
        </p:nvSpPr>
        <p:spPr>
          <a:xfrm>
            <a:off x="1286674" y="1466093"/>
            <a:ext cx="837774" cy="837774"/>
          </a:xfrm>
          <a:prstGeom prst="ellipse">
            <a:avLst/>
          </a:prstGeom>
          <a:solidFill>
            <a:schemeClr val="bg2"/>
          </a:solidFill>
          <a:ln w="63500">
            <a:gradFill>
              <a:gsLst>
                <a:gs pos="0">
                  <a:srgbClr val="97CC04"/>
                </a:gs>
                <a:gs pos="50000">
                  <a:schemeClr val="accent2"/>
                </a:gs>
                <a:gs pos="100000">
                  <a:schemeClr val="accent3"/>
                </a:gs>
              </a:gsLst>
              <a:lin ang="2700000" scaled="0"/>
            </a:gradFill>
            <a:miter lim="800000"/>
          </a:ln>
        </p:spPr>
        <p:txBody>
          <a:bodyPr>
            <a:noAutofit/>
          </a:bodyPr>
          <a:lstStyle>
            <a:lvl1pPr marL="0" indent="0" algn="ctr">
              <a:buNone/>
              <a:defRPr sz="1000">
                <a:latin typeface="+mn-lt"/>
              </a:defRPr>
            </a:lvl1pPr>
          </a:lstStyle>
          <a:p>
            <a:r>
              <a:rPr lang="en-US"/>
              <a:t>Icon or picture</a:t>
            </a:r>
          </a:p>
        </p:txBody>
      </p:sp>
      <p:sp>
        <p:nvSpPr>
          <p:cNvPr id="52" name="Text Placeholder 22">
            <a:extLst>
              <a:ext uri="{FF2B5EF4-FFF2-40B4-BE49-F238E27FC236}">
                <a16:creationId xmlns:a16="http://schemas.microsoft.com/office/drawing/2014/main" id="{A22ED647-8EF4-C45D-1107-62A42F69520A}"/>
              </a:ext>
            </a:extLst>
          </p:cNvPr>
          <p:cNvSpPr>
            <a:spLocks noGrp="1"/>
          </p:cNvSpPr>
          <p:nvPr>
            <p:ph type="body" sz="quarter" idx="17" hasCustomPrompt="1"/>
          </p:nvPr>
        </p:nvSpPr>
        <p:spPr>
          <a:xfrm>
            <a:off x="2164012" y="1449388"/>
            <a:ext cx="3629781" cy="367944"/>
          </a:xfrm>
        </p:spPr>
        <p:txBody>
          <a:bodyPr lIns="182880" tIns="182880" rIns="182880" bIns="0" anchor="b" anchorCtr="0">
            <a:noAutofit/>
          </a:bodyPr>
          <a:lstStyle>
            <a:lvl1pPr marL="0" indent="0" algn="l">
              <a:buNone/>
              <a:defRPr sz="1600" b="1" i="0">
                <a:solidFill>
                  <a:schemeClr val="tx1"/>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Name </a:t>
            </a:r>
            <a:r>
              <a:rPr lang="en-US" err="1"/>
              <a:t>Lastname</a:t>
            </a:r>
            <a:endParaRPr lang="en-US"/>
          </a:p>
        </p:txBody>
      </p:sp>
      <p:sp>
        <p:nvSpPr>
          <p:cNvPr id="51" name="Text Placeholder 17">
            <a:extLst>
              <a:ext uri="{FF2B5EF4-FFF2-40B4-BE49-F238E27FC236}">
                <a16:creationId xmlns:a16="http://schemas.microsoft.com/office/drawing/2014/main" id="{4551C035-D0E7-C1DB-931A-433918848826}"/>
              </a:ext>
            </a:extLst>
          </p:cNvPr>
          <p:cNvSpPr>
            <a:spLocks noGrp="1"/>
          </p:cNvSpPr>
          <p:nvPr>
            <p:ph type="body" sz="quarter" idx="14" hasCustomPrompt="1"/>
          </p:nvPr>
        </p:nvSpPr>
        <p:spPr>
          <a:xfrm>
            <a:off x="2164012" y="1822428"/>
            <a:ext cx="3629781" cy="496025"/>
          </a:xfrm>
        </p:spPr>
        <p:txBody>
          <a:bodyPr lIns="182880" tIns="91440" rIns="182880" bIns="0" anchor="t" anchorCtr="0">
            <a:noAutofit/>
          </a:bodyPr>
          <a:lstStyle>
            <a:lvl1pPr marL="0" indent="0" algn="l">
              <a:buNone/>
              <a:defRPr sz="14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Title, Company</a:t>
            </a:r>
          </a:p>
        </p:txBody>
      </p:sp>
      <p:sp>
        <p:nvSpPr>
          <p:cNvPr id="47" name="Picture Placeholder 10">
            <a:extLst>
              <a:ext uri="{FF2B5EF4-FFF2-40B4-BE49-F238E27FC236}">
                <a16:creationId xmlns:a16="http://schemas.microsoft.com/office/drawing/2014/main" id="{03E42969-1FA0-61BE-0F7E-DDE8F15819BF}"/>
              </a:ext>
            </a:extLst>
          </p:cNvPr>
          <p:cNvSpPr>
            <a:spLocks noGrp="1" noChangeAspect="1"/>
          </p:cNvSpPr>
          <p:nvPr>
            <p:ph type="pic" sz="quarter" idx="18" hasCustomPrompt="1"/>
          </p:nvPr>
        </p:nvSpPr>
        <p:spPr>
          <a:xfrm>
            <a:off x="1286674" y="2715029"/>
            <a:ext cx="837774" cy="837774"/>
          </a:xfrm>
          <a:prstGeom prst="ellipse">
            <a:avLst/>
          </a:prstGeom>
          <a:solidFill>
            <a:schemeClr val="bg2"/>
          </a:solidFill>
          <a:ln w="63500">
            <a:gradFill>
              <a:gsLst>
                <a:gs pos="0">
                  <a:srgbClr val="97CC04"/>
                </a:gs>
                <a:gs pos="50000">
                  <a:schemeClr val="accent2"/>
                </a:gs>
                <a:gs pos="100000">
                  <a:schemeClr val="accent3"/>
                </a:gs>
              </a:gsLst>
              <a:lin ang="2700000" scaled="0"/>
            </a:gradFill>
            <a:miter lim="800000"/>
          </a:ln>
        </p:spPr>
        <p:txBody>
          <a:bodyPr>
            <a:noAutofit/>
          </a:bodyPr>
          <a:lstStyle>
            <a:lvl1pPr marL="0" indent="0" algn="ctr">
              <a:buNone/>
              <a:defRPr sz="1000">
                <a:latin typeface="+mn-lt"/>
              </a:defRPr>
            </a:lvl1pPr>
          </a:lstStyle>
          <a:p>
            <a:r>
              <a:rPr lang="en-US"/>
              <a:t>Icon or picture</a:t>
            </a:r>
          </a:p>
        </p:txBody>
      </p:sp>
      <p:sp>
        <p:nvSpPr>
          <p:cNvPr id="49" name="Text Placeholder 22">
            <a:extLst>
              <a:ext uri="{FF2B5EF4-FFF2-40B4-BE49-F238E27FC236}">
                <a16:creationId xmlns:a16="http://schemas.microsoft.com/office/drawing/2014/main" id="{16B15660-9DDC-5FA2-7CFB-7C154D006B4A}"/>
              </a:ext>
            </a:extLst>
          </p:cNvPr>
          <p:cNvSpPr>
            <a:spLocks noGrp="1"/>
          </p:cNvSpPr>
          <p:nvPr>
            <p:ph type="body" sz="quarter" idx="20" hasCustomPrompt="1"/>
          </p:nvPr>
        </p:nvSpPr>
        <p:spPr>
          <a:xfrm>
            <a:off x="2164012" y="2698324"/>
            <a:ext cx="3629781" cy="367944"/>
          </a:xfrm>
        </p:spPr>
        <p:txBody>
          <a:bodyPr lIns="182880" tIns="182880" rIns="182880" bIns="0" anchor="b" anchorCtr="0">
            <a:noAutofit/>
          </a:bodyPr>
          <a:lstStyle>
            <a:lvl1pPr marL="0" indent="0" algn="l">
              <a:buNone/>
              <a:defRPr sz="1600" b="1" i="0">
                <a:solidFill>
                  <a:schemeClr val="tx1"/>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Name </a:t>
            </a:r>
            <a:r>
              <a:rPr lang="en-US" err="1"/>
              <a:t>Lastname</a:t>
            </a:r>
            <a:endParaRPr lang="en-US"/>
          </a:p>
        </p:txBody>
      </p:sp>
      <p:sp>
        <p:nvSpPr>
          <p:cNvPr id="48" name="Text Placeholder 17">
            <a:extLst>
              <a:ext uri="{FF2B5EF4-FFF2-40B4-BE49-F238E27FC236}">
                <a16:creationId xmlns:a16="http://schemas.microsoft.com/office/drawing/2014/main" id="{BA646706-13B3-9A9A-2CB3-0D5A3EDBD59F}"/>
              </a:ext>
            </a:extLst>
          </p:cNvPr>
          <p:cNvSpPr>
            <a:spLocks noGrp="1"/>
          </p:cNvSpPr>
          <p:nvPr>
            <p:ph type="body" sz="quarter" idx="19" hasCustomPrompt="1"/>
          </p:nvPr>
        </p:nvSpPr>
        <p:spPr>
          <a:xfrm>
            <a:off x="2164012" y="3071364"/>
            <a:ext cx="3629781" cy="496025"/>
          </a:xfrm>
        </p:spPr>
        <p:txBody>
          <a:bodyPr lIns="182880" tIns="91440" rIns="182880" bIns="0" anchor="t" anchorCtr="0">
            <a:noAutofit/>
          </a:bodyPr>
          <a:lstStyle>
            <a:lvl1pPr marL="0" indent="0" algn="l">
              <a:buNone/>
              <a:defRPr sz="14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Title, Company</a:t>
            </a:r>
          </a:p>
        </p:txBody>
      </p:sp>
      <p:sp>
        <p:nvSpPr>
          <p:cNvPr id="45" name="Picture Placeholder 10">
            <a:extLst>
              <a:ext uri="{FF2B5EF4-FFF2-40B4-BE49-F238E27FC236}">
                <a16:creationId xmlns:a16="http://schemas.microsoft.com/office/drawing/2014/main" id="{0A0DBC50-D14E-CA48-A69B-1E919FFA76E1}"/>
              </a:ext>
            </a:extLst>
          </p:cNvPr>
          <p:cNvSpPr>
            <a:spLocks noGrp="1" noChangeAspect="1"/>
          </p:cNvSpPr>
          <p:nvPr>
            <p:ph type="pic" sz="quarter" idx="24" hasCustomPrompt="1"/>
          </p:nvPr>
        </p:nvSpPr>
        <p:spPr>
          <a:xfrm>
            <a:off x="1286674" y="3975117"/>
            <a:ext cx="837774" cy="837774"/>
          </a:xfrm>
          <a:prstGeom prst="ellipse">
            <a:avLst/>
          </a:prstGeom>
          <a:solidFill>
            <a:schemeClr val="bg2"/>
          </a:solidFill>
          <a:ln w="63500">
            <a:gradFill>
              <a:gsLst>
                <a:gs pos="0">
                  <a:srgbClr val="97CC04"/>
                </a:gs>
                <a:gs pos="50000">
                  <a:schemeClr val="accent2"/>
                </a:gs>
                <a:gs pos="100000">
                  <a:schemeClr val="accent3"/>
                </a:gs>
              </a:gsLst>
              <a:lin ang="2700000" scaled="0"/>
            </a:gradFill>
            <a:miter lim="800000"/>
          </a:ln>
        </p:spPr>
        <p:txBody>
          <a:bodyPr>
            <a:noAutofit/>
          </a:bodyPr>
          <a:lstStyle>
            <a:lvl1pPr marL="0" indent="0" algn="ctr">
              <a:buNone/>
              <a:defRPr sz="1000">
                <a:latin typeface="+mn-lt"/>
              </a:defRPr>
            </a:lvl1pPr>
          </a:lstStyle>
          <a:p>
            <a:r>
              <a:rPr lang="en-US"/>
              <a:t>Icon or picture</a:t>
            </a:r>
          </a:p>
        </p:txBody>
      </p:sp>
      <p:sp>
        <p:nvSpPr>
          <p:cNvPr id="46" name="Text Placeholder 22">
            <a:extLst>
              <a:ext uri="{FF2B5EF4-FFF2-40B4-BE49-F238E27FC236}">
                <a16:creationId xmlns:a16="http://schemas.microsoft.com/office/drawing/2014/main" id="{B2503316-FCAE-84F6-390C-8DFE9C2A37EA}"/>
              </a:ext>
            </a:extLst>
          </p:cNvPr>
          <p:cNvSpPr>
            <a:spLocks noGrp="1"/>
          </p:cNvSpPr>
          <p:nvPr>
            <p:ph type="body" sz="quarter" idx="26" hasCustomPrompt="1"/>
          </p:nvPr>
        </p:nvSpPr>
        <p:spPr>
          <a:xfrm>
            <a:off x="2164012" y="3958412"/>
            <a:ext cx="3629781" cy="367944"/>
          </a:xfrm>
        </p:spPr>
        <p:txBody>
          <a:bodyPr lIns="182880" tIns="182880" rIns="182880" bIns="0" anchor="b" anchorCtr="0">
            <a:noAutofit/>
          </a:bodyPr>
          <a:lstStyle>
            <a:lvl1pPr marL="0" indent="0" algn="l">
              <a:buNone/>
              <a:defRPr sz="1600" b="1" i="0">
                <a:solidFill>
                  <a:schemeClr val="tx1"/>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Name </a:t>
            </a:r>
            <a:r>
              <a:rPr lang="en-US" err="1"/>
              <a:t>Lastname</a:t>
            </a:r>
            <a:endParaRPr lang="en-US"/>
          </a:p>
        </p:txBody>
      </p:sp>
      <p:sp>
        <p:nvSpPr>
          <p:cNvPr id="41" name="Text Placeholder 17">
            <a:extLst>
              <a:ext uri="{FF2B5EF4-FFF2-40B4-BE49-F238E27FC236}">
                <a16:creationId xmlns:a16="http://schemas.microsoft.com/office/drawing/2014/main" id="{1332214A-B435-6D65-F3B0-12DEED1030D9}"/>
              </a:ext>
            </a:extLst>
          </p:cNvPr>
          <p:cNvSpPr>
            <a:spLocks noGrp="1"/>
          </p:cNvSpPr>
          <p:nvPr>
            <p:ph type="body" sz="quarter" idx="27" hasCustomPrompt="1"/>
          </p:nvPr>
        </p:nvSpPr>
        <p:spPr>
          <a:xfrm>
            <a:off x="2164012" y="4342603"/>
            <a:ext cx="3629781" cy="496025"/>
          </a:xfrm>
        </p:spPr>
        <p:txBody>
          <a:bodyPr lIns="182880" tIns="91440" rIns="182880" bIns="0" anchor="t" anchorCtr="0">
            <a:noAutofit/>
          </a:bodyPr>
          <a:lstStyle>
            <a:lvl1pPr marL="0" indent="0" algn="l">
              <a:buNone/>
              <a:defRPr sz="14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Title, Company</a:t>
            </a:r>
          </a:p>
        </p:txBody>
      </p:sp>
      <p:sp>
        <p:nvSpPr>
          <p:cNvPr id="43" name="Picture Placeholder 10">
            <a:extLst>
              <a:ext uri="{FF2B5EF4-FFF2-40B4-BE49-F238E27FC236}">
                <a16:creationId xmlns:a16="http://schemas.microsoft.com/office/drawing/2014/main" id="{0F96ACF5-28A5-D15B-BCB4-D26F980CE117}"/>
              </a:ext>
            </a:extLst>
          </p:cNvPr>
          <p:cNvSpPr>
            <a:spLocks noGrp="1" noChangeAspect="1"/>
          </p:cNvSpPr>
          <p:nvPr>
            <p:ph type="pic" sz="quarter" idx="21" hasCustomPrompt="1"/>
          </p:nvPr>
        </p:nvSpPr>
        <p:spPr>
          <a:xfrm>
            <a:off x="1286674" y="5224053"/>
            <a:ext cx="837774" cy="837774"/>
          </a:xfrm>
          <a:prstGeom prst="ellipse">
            <a:avLst/>
          </a:prstGeom>
          <a:solidFill>
            <a:schemeClr val="bg2"/>
          </a:solidFill>
          <a:ln w="63500">
            <a:gradFill>
              <a:gsLst>
                <a:gs pos="0">
                  <a:srgbClr val="97CC04"/>
                </a:gs>
                <a:gs pos="50000">
                  <a:schemeClr val="accent2"/>
                </a:gs>
                <a:gs pos="100000">
                  <a:schemeClr val="accent3"/>
                </a:gs>
              </a:gsLst>
              <a:lin ang="2700000" scaled="0"/>
            </a:gradFill>
            <a:miter lim="800000"/>
          </a:ln>
        </p:spPr>
        <p:txBody>
          <a:bodyPr>
            <a:noAutofit/>
          </a:bodyPr>
          <a:lstStyle>
            <a:lvl1pPr marL="0" indent="0" algn="ctr">
              <a:buNone/>
              <a:defRPr sz="1000">
                <a:latin typeface="+mn-lt"/>
              </a:defRPr>
            </a:lvl1pPr>
          </a:lstStyle>
          <a:p>
            <a:r>
              <a:rPr lang="en-US"/>
              <a:t>Icon or picture</a:t>
            </a:r>
          </a:p>
        </p:txBody>
      </p:sp>
      <p:sp>
        <p:nvSpPr>
          <p:cNvPr id="44" name="Text Placeholder 22">
            <a:extLst>
              <a:ext uri="{FF2B5EF4-FFF2-40B4-BE49-F238E27FC236}">
                <a16:creationId xmlns:a16="http://schemas.microsoft.com/office/drawing/2014/main" id="{85E597B7-7B6A-C410-F109-AAE595F7C130}"/>
              </a:ext>
            </a:extLst>
          </p:cNvPr>
          <p:cNvSpPr>
            <a:spLocks noGrp="1"/>
          </p:cNvSpPr>
          <p:nvPr>
            <p:ph type="body" sz="quarter" idx="23" hasCustomPrompt="1"/>
          </p:nvPr>
        </p:nvSpPr>
        <p:spPr>
          <a:xfrm>
            <a:off x="2164012" y="5207348"/>
            <a:ext cx="3629781" cy="367944"/>
          </a:xfrm>
        </p:spPr>
        <p:txBody>
          <a:bodyPr lIns="182880" tIns="182880" rIns="182880" bIns="0" anchor="b" anchorCtr="0">
            <a:noAutofit/>
          </a:bodyPr>
          <a:lstStyle>
            <a:lvl1pPr marL="0" indent="0" algn="l">
              <a:buNone/>
              <a:defRPr sz="1600" b="1" i="0">
                <a:solidFill>
                  <a:schemeClr val="tx1"/>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Name </a:t>
            </a:r>
            <a:r>
              <a:rPr lang="en-US" err="1"/>
              <a:t>Lastname</a:t>
            </a:r>
            <a:endParaRPr lang="en-US"/>
          </a:p>
        </p:txBody>
      </p:sp>
      <p:sp>
        <p:nvSpPr>
          <p:cNvPr id="42" name="Text Placeholder 17">
            <a:extLst>
              <a:ext uri="{FF2B5EF4-FFF2-40B4-BE49-F238E27FC236}">
                <a16:creationId xmlns:a16="http://schemas.microsoft.com/office/drawing/2014/main" id="{8C4A1A33-CD62-B447-A29D-7FC465D646DF}"/>
              </a:ext>
            </a:extLst>
          </p:cNvPr>
          <p:cNvSpPr>
            <a:spLocks noGrp="1"/>
          </p:cNvSpPr>
          <p:nvPr>
            <p:ph type="body" sz="quarter" idx="22" hasCustomPrompt="1"/>
          </p:nvPr>
        </p:nvSpPr>
        <p:spPr>
          <a:xfrm>
            <a:off x="2164012" y="5580388"/>
            <a:ext cx="3629781" cy="496025"/>
          </a:xfrm>
        </p:spPr>
        <p:txBody>
          <a:bodyPr lIns="182880" tIns="91440" rIns="182880" bIns="0" anchor="t" anchorCtr="0">
            <a:noAutofit/>
          </a:bodyPr>
          <a:lstStyle>
            <a:lvl1pPr marL="0" indent="0" algn="l">
              <a:buNone/>
              <a:defRPr sz="14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Title, Company</a:t>
            </a:r>
          </a:p>
        </p:txBody>
      </p:sp>
      <p:sp>
        <p:nvSpPr>
          <p:cNvPr id="35" name="Picture Placeholder 10">
            <a:extLst>
              <a:ext uri="{FF2B5EF4-FFF2-40B4-BE49-F238E27FC236}">
                <a16:creationId xmlns:a16="http://schemas.microsoft.com/office/drawing/2014/main" id="{3C5D6699-B17D-36A7-EA94-0AB29DCFFCAF}"/>
              </a:ext>
            </a:extLst>
          </p:cNvPr>
          <p:cNvSpPr>
            <a:spLocks noGrp="1" noChangeAspect="1"/>
          </p:cNvSpPr>
          <p:nvPr>
            <p:ph type="pic" sz="quarter" idx="37" hasCustomPrompt="1"/>
          </p:nvPr>
        </p:nvSpPr>
        <p:spPr>
          <a:xfrm>
            <a:off x="6456352" y="1466093"/>
            <a:ext cx="837774" cy="837774"/>
          </a:xfrm>
          <a:prstGeom prst="ellipse">
            <a:avLst/>
          </a:prstGeom>
          <a:solidFill>
            <a:schemeClr val="bg2"/>
          </a:solidFill>
          <a:ln w="63500">
            <a:gradFill>
              <a:gsLst>
                <a:gs pos="0">
                  <a:srgbClr val="97CC04"/>
                </a:gs>
                <a:gs pos="50000">
                  <a:schemeClr val="accent2"/>
                </a:gs>
                <a:gs pos="100000">
                  <a:schemeClr val="accent3"/>
                </a:gs>
              </a:gsLst>
              <a:lin ang="2700000" scaled="0"/>
            </a:gradFill>
            <a:miter lim="800000"/>
          </a:ln>
        </p:spPr>
        <p:txBody>
          <a:bodyPr>
            <a:noAutofit/>
          </a:bodyPr>
          <a:lstStyle>
            <a:lvl1pPr marL="0" indent="0" algn="ctr">
              <a:buNone/>
              <a:defRPr sz="1000">
                <a:latin typeface="+mn-lt"/>
              </a:defRPr>
            </a:lvl1pPr>
          </a:lstStyle>
          <a:p>
            <a:r>
              <a:rPr lang="en-US"/>
              <a:t>Icon or picture</a:t>
            </a:r>
          </a:p>
        </p:txBody>
      </p:sp>
      <p:sp>
        <p:nvSpPr>
          <p:cNvPr id="40" name="Text Placeholder 22">
            <a:extLst>
              <a:ext uri="{FF2B5EF4-FFF2-40B4-BE49-F238E27FC236}">
                <a16:creationId xmlns:a16="http://schemas.microsoft.com/office/drawing/2014/main" id="{A6388FC3-B8CD-514C-A903-CAF573267112}"/>
              </a:ext>
            </a:extLst>
          </p:cNvPr>
          <p:cNvSpPr>
            <a:spLocks noGrp="1"/>
          </p:cNvSpPr>
          <p:nvPr>
            <p:ph type="body" sz="quarter" idx="39" hasCustomPrompt="1"/>
          </p:nvPr>
        </p:nvSpPr>
        <p:spPr>
          <a:xfrm>
            <a:off x="7333690" y="1449388"/>
            <a:ext cx="3629781" cy="367944"/>
          </a:xfrm>
        </p:spPr>
        <p:txBody>
          <a:bodyPr lIns="182880" tIns="182880" rIns="182880" bIns="0" anchor="b" anchorCtr="0">
            <a:noAutofit/>
          </a:bodyPr>
          <a:lstStyle>
            <a:lvl1pPr marL="0" indent="0" algn="l">
              <a:buNone/>
              <a:defRPr sz="1600" b="1" i="0">
                <a:solidFill>
                  <a:schemeClr val="tx1"/>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Name </a:t>
            </a:r>
            <a:r>
              <a:rPr lang="en-US" err="1"/>
              <a:t>Lastname</a:t>
            </a:r>
            <a:endParaRPr lang="en-US"/>
          </a:p>
        </p:txBody>
      </p:sp>
      <p:sp>
        <p:nvSpPr>
          <p:cNvPr id="36" name="Text Placeholder 17">
            <a:extLst>
              <a:ext uri="{FF2B5EF4-FFF2-40B4-BE49-F238E27FC236}">
                <a16:creationId xmlns:a16="http://schemas.microsoft.com/office/drawing/2014/main" id="{D2FEC5C8-37E0-D245-93AF-D92C8774871F}"/>
              </a:ext>
            </a:extLst>
          </p:cNvPr>
          <p:cNvSpPr>
            <a:spLocks noGrp="1"/>
          </p:cNvSpPr>
          <p:nvPr>
            <p:ph type="body" sz="quarter" idx="38" hasCustomPrompt="1"/>
          </p:nvPr>
        </p:nvSpPr>
        <p:spPr>
          <a:xfrm>
            <a:off x="7333690" y="1822428"/>
            <a:ext cx="3629781" cy="496025"/>
          </a:xfrm>
        </p:spPr>
        <p:txBody>
          <a:bodyPr lIns="182880" tIns="91440" rIns="182880" bIns="0" anchor="t" anchorCtr="0">
            <a:noAutofit/>
          </a:bodyPr>
          <a:lstStyle>
            <a:lvl1pPr marL="0" indent="0" algn="l">
              <a:buNone/>
              <a:defRPr sz="14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Title, Company</a:t>
            </a:r>
          </a:p>
        </p:txBody>
      </p:sp>
      <p:sp>
        <p:nvSpPr>
          <p:cNvPr id="32" name="Picture Placeholder 10">
            <a:extLst>
              <a:ext uri="{FF2B5EF4-FFF2-40B4-BE49-F238E27FC236}">
                <a16:creationId xmlns:a16="http://schemas.microsoft.com/office/drawing/2014/main" id="{69B7DEB6-5CC9-BA6E-2F65-73AD20706EF2}"/>
              </a:ext>
            </a:extLst>
          </p:cNvPr>
          <p:cNvSpPr>
            <a:spLocks noGrp="1" noChangeAspect="1"/>
          </p:cNvSpPr>
          <p:nvPr>
            <p:ph type="pic" sz="quarter" idx="34" hasCustomPrompt="1"/>
          </p:nvPr>
        </p:nvSpPr>
        <p:spPr>
          <a:xfrm>
            <a:off x="6456352" y="2715029"/>
            <a:ext cx="837774" cy="837774"/>
          </a:xfrm>
          <a:prstGeom prst="ellipse">
            <a:avLst/>
          </a:prstGeom>
          <a:solidFill>
            <a:schemeClr val="bg2"/>
          </a:solidFill>
          <a:ln w="63500">
            <a:gradFill>
              <a:gsLst>
                <a:gs pos="0">
                  <a:srgbClr val="97CC04"/>
                </a:gs>
                <a:gs pos="50000">
                  <a:schemeClr val="accent2"/>
                </a:gs>
                <a:gs pos="100000">
                  <a:schemeClr val="accent3"/>
                </a:gs>
              </a:gsLst>
              <a:lin ang="2700000" scaled="0"/>
            </a:gradFill>
            <a:miter lim="800000"/>
          </a:ln>
        </p:spPr>
        <p:txBody>
          <a:bodyPr>
            <a:noAutofit/>
          </a:bodyPr>
          <a:lstStyle>
            <a:lvl1pPr marL="0" indent="0" algn="ctr">
              <a:buNone/>
              <a:defRPr sz="1000">
                <a:latin typeface="+mn-lt"/>
              </a:defRPr>
            </a:lvl1pPr>
          </a:lstStyle>
          <a:p>
            <a:r>
              <a:rPr lang="en-US"/>
              <a:t>Icon or picture</a:t>
            </a:r>
          </a:p>
        </p:txBody>
      </p:sp>
      <p:sp>
        <p:nvSpPr>
          <p:cNvPr id="34" name="Text Placeholder 22">
            <a:extLst>
              <a:ext uri="{FF2B5EF4-FFF2-40B4-BE49-F238E27FC236}">
                <a16:creationId xmlns:a16="http://schemas.microsoft.com/office/drawing/2014/main" id="{9C9E4A51-3C68-27C7-66D4-C1B87FA3E43A}"/>
              </a:ext>
            </a:extLst>
          </p:cNvPr>
          <p:cNvSpPr>
            <a:spLocks noGrp="1"/>
          </p:cNvSpPr>
          <p:nvPr>
            <p:ph type="body" sz="quarter" idx="36" hasCustomPrompt="1"/>
          </p:nvPr>
        </p:nvSpPr>
        <p:spPr>
          <a:xfrm>
            <a:off x="7333690" y="2698324"/>
            <a:ext cx="3629781" cy="367944"/>
          </a:xfrm>
        </p:spPr>
        <p:txBody>
          <a:bodyPr lIns="182880" tIns="182880" rIns="182880" bIns="0" anchor="b" anchorCtr="0">
            <a:noAutofit/>
          </a:bodyPr>
          <a:lstStyle>
            <a:lvl1pPr marL="0" indent="0" algn="l">
              <a:buNone/>
              <a:defRPr sz="1600" b="1" i="0">
                <a:solidFill>
                  <a:schemeClr val="tx1"/>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Name </a:t>
            </a:r>
            <a:r>
              <a:rPr lang="en-US" err="1"/>
              <a:t>Lastname</a:t>
            </a:r>
            <a:endParaRPr lang="en-US"/>
          </a:p>
        </p:txBody>
      </p:sp>
      <p:sp>
        <p:nvSpPr>
          <p:cNvPr id="33" name="Text Placeholder 17">
            <a:extLst>
              <a:ext uri="{FF2B5EF4-FFF2-40B4-BE49-F238E27FC236}">
                <a16:creationId xmlns:a16="http://schemas.microsoft.com/office/drawing/2014/main" id="{F03A56DC-D588-97CD-AD19-7F8FE5454A3C}"/>
              </a:ext>
            </a:extLst>
          </p:cNvPr>
          <p:cNvSpPr>
            <a:spLocks noGrp="1"/>
          </p:cNvSpPr>
          <p:nvPr>
            <p:ph type="body" sz="quarter" idx="35" hasCustomPrompt="1"/>
          </p:nvPr>
        </p:nvSpPr>
        <p:spPr>
          <a:xfrm>
            <a:off x="7333690" y="3071364"/>
            <a:ext cx="3629781" cy="496025"/>
          </a:xfrm>
        </p:spPr>
        <p:txBody>
          <a:bodyPr lIns="182880" tIns="91440" rIns="182880" bIns="0" anchor="t" anchorCtr="0">
            <a:noAutofit/>
          </a:bodyPr>
          <a:lstStyle>
            <a:lvl1pPr marL="0" indent="0" algn="l">
              <a:buNone/>
              <a:defRPr sz="14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Title, Company</a:t>
            </a:r>
          </a:p>
        </p:txBody>
      </p:sp>
      <p:sp>
        <p:nvSpPr>
          <p:cNvPr id="30" name="Picture Placeholder 10">
            <a:extLst>
              <a:ext uri="{FF2B5EF4-FFF2-40B4-BE49-F238E27FC236}">
                <a16:creationId xmlns:a16="http://schemas.microsoft.com/office/drawing/2014/main" id="{9158293E-3ACE-91B1-AC75-9E5910B40CB5}"/>
              </a:ext>
            </a:extLst>
          </p:cNvPr>
          <p:cNvSpPr>
            <a:spLocks noGrp="1" noChangeAspect="1"/>
          </p:cNvSpPr>
          <p:nvPr>
            <p:ph type="pic" sz="quarter" idx="32" hasCustomPrompt="1"/>
          </p:nvPr>
        </p:nvSpPr>
        <p:spPr>
          <a:xfrm>
            <a:off x="6456352" y="3975117"/>
            <a:ext cx="837774" cy="837774"/>
          </a:xfrm>
          <a:prstGeom prst="ellipse">
            <a:avLst/>
          </a:prstGeom>
          <a:solidFill>
            <a:schemeClr val="bg2"/>
          </a:solidFill>
          <a:ln w="63500">
            <a:gradFill>
              <a:gsLst>
                <a:gs pos="0">
                  <a:srgbClr val="97CC04"/>
                </a:gs>
                <a:gs pos="50000">
                  <a:schemeClr val="accent2"/>
                </a:gs>
                <a:gs pos="100000">
                  <a:schemeClr val="accent3"/>
                </a:gs>
              </a:gsLst>
              <a:lin ang="2700000" scaled="0"/>
            </a:gradFill>
            <a:miter lim="800000"/>
          </a:ln>
        </p:spPr>
        <p:txBody>
          <a:bodyPr>
            <a:noAutofit/>
          </a:bodyPr>
          <a:lstStyle>
            <a:lvl1pPr marL="0" indent="0" algn="ctr">
              <a:buNone/>
              <a:defRPr sz="1000">
                <a:latin typeface="+mn-lt"/>
              </a:defRPr>
            </a:lvl1pPr>
          </a:lstStyle>
          <a:p>
            <a:r>
              <a:rPr lang="en-US"/>
              <a:t>Icon or picture</a:t>
            </a:r>
          </a:p>
        </p:txBody>
      </p:sp>
      <p:sp>
        <p:nvSpPr>
          <p:cNvPr id="31" name="Text Placeholder 22">
            <a:extLst>
              <a:ext uri="{FF2B5EF4-FFF2-40B4-BE49-F238E27FC236}">
                <a16:creationId xmlns:a16="http://schemas.microsoft.com/office/drawing/2014/main" id="{842FDE95-490A-933F-D275-4101DDC4A48F}"/>
              </a:ext>
            </a:extLst>
          </p:cNvPr>
          <p:cNvSpPr>
            <a:spLocks noGrp="1"/>
          </p:cNvSpPr>
          <p:nvPr>
            <p:ph type="body" sz="quarter" idx="33" hasCustomPrompt="1"/>
          </p:nvPr>
        </p:nvSpPr>
        <p:spPr>
          <a:xfrm>
            <a:off x="7333690" y="3958412"/>
            <a:ext cx="3629781" cy="367944"/>
          </a:xfrm>
        </p:spPr>
        <p:txBody>
          <a:bodyPr lIns="182880" tIns="182880" rIns="182880" bIns="0" anchor="b" anchorCtr="0">
            <a:noAutofit/>
          </a:bodyPr>
          <a:lstStyle>
            <a:lvl1pPr marL="0" indent="0" algn="l">
              <a:buNone/>
              <a:defRPr sz="1600" b="1" i="0">
                <a:solidFill>
                  <a:schemeClr val="tx1"/>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Name </a:t>
            </a:r>
            <a:r>
              <a:rPr lang="en-US" err="1"/>
              <a:t>Lastname</a:t>
            </a:r>
            <a:endParaRPr lang="en-US"/>
          </a:p>
        </p:txBody>
      </p:sp>
      <p:sp>
        <p:nvSpPr>
          <p:cNvPr id="11" name="Text Placeholder 17">
            <a:extLst>
              <a:ext uri="{FF2B5EF4-FFF2-40B4-BE49-F238E27FC236}">
                <a16:creationId xmlns:a16="http://schemas.microsoft.com/office/drawing/2014/main" id="{4B9BA431-F1C8-0506-B90E-A60D483B9264}"/>
              </a:ext>
            </a:extLst>
          </p:cNvPr>
          <p:cNvSpPr>
            <a:spLocks noGrp="1"/>
          </p:cNvSpPr>
          <p:nvPr>
            <p:ph type="body" sz="quarter" idx="28" hasCustomPrompt="1"/>
          </p:nvPr>
        </p:nvSpPr>
        <p:spPr>
          <a:xfrm>
            <a:off x="7333690" y="4342603"/>
            <a:ext cx="3629781" cy="496025"/>
          </a:xfrm>
        </p:spPr>
        <p:txBody>
          <a:bodyPr lIns="182880" tIns="91440" rIns="182880" bIns="0" anchor="t" anchorCtr="0">
            <a:noAutofit/>
          </a:bodyPr>
          <a:lstStyle>
            <a:lvl1pPr marL="0" indent="0" algn="l">
              <a:buNone/>
              <a:defRPr sz="14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Title, Company</a:t>
            </a:r>
          </a:p>
        </p:txBody>
      </p:sp>
      <p:sp>
        <p:nvSpPr>
          <p:cNvPr id="14" name="Picture Placeholder 10">
            <a:extLst>
              <a:ext uri="{FF2B5EF4-FFF2-40B4-BE49-F238E27FC236}">
                <a16:creationId xmlns:a16="http://schemas.microsoft.com/office/drawing/2014/main" id="{CF8B1FAC-9E11-266D-86BE-E3C4106110E2}"/>
              </a:ext>
            </a:extLst>
          </p:cNvPr>
          <p:cNvSpPr>
            <a:spLocks noGrp="1" noChangeAspect="1"/>
          </p:cNvSpPr>
          <p:nvPr>
            <p:ph type="pic" sz="quarter" idx="30" hasCustomPrompt="1"/>
          </p:nvPr>
        </p:nvSpPr>
        <p:spPr>
          <a:xfrm>
            <a:off x="6456352" y="5224053"/>
            <a:ext cx="837774" cy="837774"/>
          </a:xfrm>
          <a:prstGeom prst="ellipse">
            <a:avLst/>
          </a:prstGeom>
          <a:solidFill>
            <a:schemeClr val="bg2"/>
          </a:solidFill>
          <a:ln w="63500">
            <a:gradFill>
              <a:gsLst>
                <a:gs pos="0">
                  <a:srgbClr val="97CC04"/>
                </a:gs>
                <a:gs pos="50000">
                  <a:schemeClr val="accent2"/>
                </a:gs>
                <a:gs pos="100000">
                  <a:schemeClr val="accent3"/>
                </a:gs>
              </a:gsLst>
              <a:lin ang="2700000" scaled="0"/>
            </a:gradFill>
            <a:miter lim="800000"/>
          </a:ln>
        </p:spPr>
        <p:txBody>
          <a:bodyPr>
            <a:noAutofit/>
          </a:bodyPr>
          <a:lstStyle>
            <a:lvl1pPr marL="0" indent="0" algn="ctr">
              <a:buNone/>
              <a:defRPr sz="1000">
                <a:latin typeface="+mn-lt"/>
              </a:defRPr>
            </a:lvl1pPr>
          </a:lstStyle>
          <a:p>
            <a:r>
              <a:rPr lang="en-US"/>
              <a:t>Icon or picture</a:t>
            </a:r>
          </a:p>
        </p:txBody>
      </p:sp>
      <p:sp>
        <p:nvSpPr>
          <p:cNvPr id="15" name="Text Placeholder 22">
            <a:extLst>
              <a:ext uri="{FF2B5EF4-FFF2-40B4-BE49-F238E27FC236}">
                <a16:creationId xmlns:a16="http://schemas.microsoft.com/office/drawing/2014/main" id="{F97DF154-AA6B-A965-1EE2-826546CD8149}"/>
              </a:ext>
            </a:extLst>
          </p:cNvPr>
          <p:cNvSpPr>
            <a:spLocks noGrp="1"/>
          </p:cNvSpPr>
          <p:nvPr>
            <p:ph type="body" sz="quarter" idx="31" hasCustomPrompt="1"/>
          </p:nvPr>
        </p:nvSpPr>
        <p:spPr>
          <a:xfrm>
            <a:off x="7333690" y="5207348"/>
            <a:ext cx="3629781" cy="367944"/>
          </a:xfrm>
        </p:spPr>
        <p:txBody>
          <a:bodyPr lIns="182880" tIns="182880" rIns="182880" bIns="0" anchor="b" anchorCtr="0">
            <a:noAutofit/>
          </a:bodyPr>
          <a:lstStyle>
            <a:lvl1pPr marL="0" indent="0" algn="l">
              <a:buNone/>
              <a:defRPr sz="1600" b="1" i="0">
                <a:solidFill>
                  <a:schemeClr val="tx1"/>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Name </a:t>
            </a:r>
            <a:r>
              <a:rPr lang="en-US" err="1"/>
              <a:t>Lastname</a:t>
            </a:r>
            <a:endParaRPr lang="en-US"/>
          </a:p>
        </p:txBody>
      </p:sp>
      <p:sp>
        <p:nvSpPr>
          <p:cNvPr id="12" name="Text Placeholder 17">
            <a:extLst>
              <a:ext uri="{FF2B5EF4-FFF2-40B4-BE49-F238E27FC236}">
                <a16:creationId xmlns:a16="http://schemas.microsoft.com/office/drawing/2014/main" id="{76A493FB-493C-9561-5727-D6C0046B63B7}"/>
              </a:ext>
            </a:extLst>
          </p:cNvPr>
          <p:cNvSpPr>
            <a:spLocks noGrp="1"/>
          </p:cNvSpPr>
          <p:nvPr>
            <p:ph type="body" sz="quarter" idx="29" hasCustomPrompt="1"/>
          </p:nvPr>
        </p:nvSpPr>
        <p:spPr>
          <a:xfrm>
            <a:off x="7333690" y="5580388"/>
            <a:ext cx="3629781" cy="496025"/>
          </a:xfrm>
        </p:spPr>
        <p:txBody>
          <a:bodyPr lIns="182880" tIns="91440" rIns="182880" bIns="0" anchor="t" anchorCtr="0">
            <a:noAutofit/>
          </a:bodyPr>
          <a:lstStyle>
            <a:lvl1pPr marL="0" indent="0" algn="l">
              <a:buNone/>
              <a:defRPr sz="14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Title, Company</a:t>
            </a:r>
          </a:p>
        </p:txBody>
      </p:sp>
      <p:sp>
        <p:nvSpPr>
          <p:cNvPr id="4" name="Rectangle 3">
            <a:extLst>
              <a:ext uri="{FF2B5EF4-FFF2-40B4-BE49-F238E27FC236}">
                <a16:creationId xmlns:a16="http://schemas.microsoft.com/office/drawing/2014/main" id="{1B901B0D-8A4D-3552-4130-87AE7FC9DE9E}"/>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18421525"/>
      </p:ext>
    </p:extLst>
  </p:cSld>
  <p:clrMapOvr>
    <a:masterClrMapping/>
  </p:clrMapOvr>
  <p:extLst>
    <p:ext uri="{DCECCB84-F9BA-43D5-87BE-67443E8EF086}">
      <p15:sldGuideLst xmlns:p15="http://schemas.microsoft.com/office/powerpoint/2012/main">
        <p15:guide id="1" orient="horz" pos="913">
          <p15:clr>
            <a:srgbClr val="FF96FF"/>
          </p15:clr>
        </p15:guide>
        <p15:guide id="2" orient="horz" pos="3838">
          <p15:clr>
            <a:srgbClr val="FF96FF"/>
          </p15:clr>
        </p15:guide>
        <p15:guide id="3" pos="778">
          <p15:clr>
            <a:srgbClr val="FF96FF"/>
          </p15:clr>
        </p15:guide>
        <p15:guide id="4" pos="6924">
          <p15:clr>
            <a:srgbClr val="FF96FF"/>
          </p15:clr>
        </p15:guide>
        <p15:guide id="5" pos="4044">
          <p15:clr>
            <a:srgbClr val="FF96FF"/>
          </p15:clr>
        </p15:guide>
        <p15:guide id="6" pos="3659">
          <p15:clr>
            <a:srgbClr val="FF96FF"/>
          </p15:clr>
        </p15:guide>
      </p15:sldGuideLst>
    </p:ext>
  </p:extLst>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Team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85695CF-27C7-B733-BA55-564287197E72}"/>
              </a:ext>
            </a:extLst>
          </p:cNvPr>
          <p:cNvSpPr>
            <a:spLocks noGrp="1"/>
          </p:cNvSpPr>
          <p:nvPr>
            <p:ph type="title"/>
          </p:nvPr>
        </p:nvSpPr>
        <p:spPr>
          <a:xfrm>
            <a:off x="3048" y="-1"/>
            <a:ext cx="12188952" cy="1089026"/>
          </a:xfrm>
          <a:prstGeom prst="rect">
            <a:avLst/>
          </a:prstGeom>
        </p:spPr>
        <p:txBody>
          <a:bodyPr lIns="503998" tIns="0" rIns="503999" bIns="0"/>
          <a:lstStyle>
            <a:lvl1pPr algn="l">
              <a:defRPr sz="3200">
                <a:solidFill>
                  <a:schemeClr val="tx1"/>
                </a:solidFill>
              </a:defRPr>
            </a:lvl1pPr>
          </a:lstStyle>
          <a:p>
            <a:endParaRPr lang="en-US"/>
          </a:p>
        </p:txBody>
      </p:sp>
      <p:sp>
        <p:nvSpPr>
          <p:cNvPr id="50" name="Picture Placeholder 10">
            <a:extLst>
              <a:ext uri="{FF2B5EF4-FFF2-40B4-BE49-F238E27FC236}">
                <a16:creationId xmlns:a16="http://schemas.microsoft.com/office/drawing/2014/main" id="{66326279-80C7-3E57-95BA-33B81A9E88EF}"/>
              </a:ext>
            </a:extLst>
          </p:cNvPr>
          <p:cNvSpPr>
            <a:spLocks noGrp="1" noChangeAspect="1"/>
          </p:cNvSpPr>
          <p:nvPr>
            <p:ph type="pic" sz="quarter" idx="11" hasCustomPrompt="1"/>
          </p:nvPr>
        </p:nvSpPr>
        <p:spPr>
          <a:xfrm>
            <a:off x="1286674" y="1466093"/>
            <a:ext cx="837774" cy="837774"/>
          </a:xfrm>
          <a:prstGeom prst="ellipse">
            <a:avLst/>
          </a:prstGeom>
          <a:solidFill>
            <a:schemeClr val="bg2"/>
          </a:solidFill>
          <a:ln w="63500">
            <a:solidFill>
              <a:schemeClr val="bg1">
                <a:lumMod val="95000"/>
              </a:schemeClr>
            </a:solidFill>
            <a:miter lim="800000"/>
          </a:ln>
        </p:spPr>
        <p:txBody>
          <a:bodyPr>
            <a:noAutofit/>
          </a:bodyPr>
          <a:lstStyle>
            <a:lvl1pPr marL="0" indent="0" algn="ctr">
              <a:buNone/>
              <a:defRPr sz="1000">
                <a:latin typeface="+mn-lt"/>
              </a:defRPr>
            </a:lvl1pPr>
          </a:lstStyle>
          <a:p>
            <a:r>
              <a:rPr lang="en-US"/>
              <a:t>Icon or picture</a:t>
            </a:r>
          </a:p>
        </p:txBody>
      </p:sp>
      <p:sp>
        <p:nvSpPr>
          <p:cNvPr id="52" name="Text Placeholder 22">
            <a:extLst>
              <a:ext uri="{FF2B5EF4-FFF2-40B4-BE49-F238E27FC236}">
                <a16:creationId xmlns:a16="http://schemas.microsoft.com/office/drawing/2014/main" id="{A22ED647-8EF4-C45D-1107-62A42F69520A}"/>
              </a:ext>
            </a:extLst>
          </p:cNvPr>
          <p:cNvSpPr>
            <a:spLocks noGrp="1"/>
          </p:cNvSpPr>
          <p:nvPr>
            <p:ph type="body" sz="quarter" idx="17" hasCustomPrompt="1"/>
          </p:nvPr>
        </p:nvSpPr>
        <p:spPr>
          <a:xfrm>
            <a:off x="2164012" y="1449388"/>
            <a:ext cx="3629781" cy="367944"/>
          </a:xfrm>
        </p:spPr>
        <p:txBody>
          <a:bodyPr lIns="182880" tIns="182880" rIns="182880" bIns="0" anchor="b" anchorCtr="0">
            <a:noAutofit/>
          </a:bodyPr>
          <a:lstStyle>
            <a:lvl1pPr marL="0" indent="0" algn="l">
              <a:buNone/>
              <a:defRPr sz="1600" b="1" i="0">
                <a:solidFill>
                  <a:schemeClr val="accent3"/>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Name </a:t>
            </a:r>
            <a:r>
              <a:rPr lang="en-US" err="1"/>
              <a:t>Lastname</a:t>
            </a:r>
            <a:endParaRPr lang="en-US"/>
          </a:p>
        </p:txBody>
      </p:sp>
      <p:sp>
        <p:nvSpPr>
          <p:cNvPr id="51" name="Text Placeholder 17">
            <a:extLst>
              <a:ext uri="{FF2B5EF4-FFF2-40B4-BE49-F238E27FC236}">
                <a16:creationId xmlns:a16="http://schemas.microsoft.com/office/drawing/2014/main" id="{4551C035-D0E7-C1DB-931A-433918848826}"/>
              </a:ext>
            </a:extLst>
          </p:cNvPr>
          <p:cNvSpPr>
            <a:spLocks noGrp="1"/>
          </p:cNvSpPr>
          <p:nvPr>
            <p:ph type="body" sz="quarter" idx="14" hasCustomPrompt="1"/>
          </p:nvPr>
        </p:nvSpPr>
        <p:spPr>
          <a:xfrm>
            <a:off x="2164012" y="1822428"/>
            <a:ext cx="3629781" cy="496025"/>
          </a:xfrm>
        </p:spPr>
        <p:txBody>
          <a:bodyPr lIns="182880" tIns="91440" rIns="182880" bIns="0" anchor="t" anchorCtr="0">
            <a:noAutofit/>
          </a:bodyPr>
          <a:lstStyle>
            <a:lvl1pPr marL="0" indent="0" algn="l">
              <a:buNone/>
              <a:defRPr sz="14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Title, Company</a:t>
            </a:r>
          </a:p>
        </p:txBody>
      </p:sp>
      <p:sp>
        <p:nvSpPr>
          <p:cNvPr id="47" name="Picture Placeholder 10">
            <a:extLst>
              <a:ext uri="{FF2B5EF4-FFF2-40B4-BE49-F238E27FC236}">
                <a16:creationId xmlns:a16="http://schemas.microsoft.com/office/drawing/2014/main" id="{03E42969-1FA0-61BE-0F7E-DDE8F15819BF}"/>
              </a:ext>
            </a:extLst>
          </p:cNvPr>
          <p:cNvSpPr>
            <a:spLocks noGrp="1" noChangeAspect="1"/>
          </p:cNvSpPr>
          <p:nvPr>
            <p:ph type="pic" sz="quarter" idx="18" hasCustomPrompt="1"/>
          </p:nvPr>
        </p:nvSpPr>
        <p:spPr>
          <a:xfrm>
            <a:off x="1286674" y="2715029"/>
            <a:ext cx="837774" cy="837774"/>
          </a:xfrm>
          <a:prstGeom prst="ellipse">
            <a:avLst/>
          </a:prstGeom>
          <a:solidFill>
            <a:schemeClr val="bg2"/>
          </a:solidFill>
          <a:ln w="63500">
            <a:solidFill>
              <a:schemeClr val="bg1">
                <a:lumMod val="95000"/>
              </a:schemeClr>
            </a:solidFill>
            <a:miter lim="800000"/>
          </a:ln>
        </p:spPr>
        <p:txBody>
          <a:bodyPr>
            <a:noAutofit/>
          </a:bodyPr>
          <a:lstStyle>
            <a:lvl1pPr marL="0" indent="0" algn="ctr">
              <a:buNone/>
              <a:defRPr sz="1000">
                <a:latin typeface="+mn-lt"/>
              </a:defRPr>
            </a:lvl1pPr>
          </a:lstStyle>
          <a:p>
            <a:r>
              <a:rPr lang="en-US"/>
              <a:t>Icon or picture</a:t>
            </a:r>
          </a:p>
        </p:txBody>
      </p:sp>
      <p:sp>
        <p:nvSpPr>
          <p:cNvPr id="49" name="Text Placeholder 22">
            <a:extLst>
              <a:ext uri="{FF2B5EF4-FFF2-40B4-BE49-F238E27FC236}">
                <a16:creationId xmlns:a16="http://schemas.microsoft.com/office/drawing/2014/main" id="{16B15660-9DDC-5FA2-7CFB-7C154D006B4A}"/>
              </a:ext>
            </a:extLst>
          </p:cNvPr>
          <p:cNvSpPr>
            <a:spLocks noGrp="1"/>
          </p:cNvSpPr>
          <p:nvPr>
            <p:ph type="body" sz="quarter" idx="20" hasCustomPrompt="1"/>
          </p:nvPr>
        </p:nvSpPr>
        <p:spPr>
          <a:xfrm>
            <a:off x="2164012" y="2698324"/>
            <a:ext cx="3629781" cy="367944"/>
          </a:xfrm>
        </p:spPr>
        <p:txBody>
          <a:bodyPr lIns="182880" tIns="182880" rIns="182880" bIns="0" anchor="b" anchorCtr="0">
            <a:noAutofit/>
          </a:bodyPr>
          <a:lstStyle>
            <a:lvl1pPr marL="0" indent="0" algn="l">
              <a:buNone/>
              <a:defRPr sz="1600" b="1" i="0">
                <a:solidFill>
                  <a:schemeClr val="accent3"/>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Name </a:t>
            </a:r>
            <a:r>
              <a:rPr lang="en-US" err="1"/>
              <a:t>Lastname</a:t>
            </a:r>
            <a:endParaRPr lang="en-US"/>
          </a:p>
        </p:txBody>
      </p:sp>
      <p:sp>
        <p:nvSpPr>
          <p:cNvPr id="48" name="Text Placeholder 17">
            <a:extLst>
              <a:ext uri="{FF2B5EF4-FFF2-40B4-BE49-F238E27FC236}">
                <a16:creationId xmlns:a16="http://schemas.microsoft.com/office/drawing/2014/main" id="{BA646706-13B3-9A9A-2CB3-0D5A3EDBD59F}"/>
              </a:ext>
            </a:extLst>
          </p:cNvPr>
          <p:cNvSpPr>
            <a:spLocks noGrp="1"/>
          </p:cNvSpPr>
          <p:nvPr>
            <p:ph type="body" sz="quarter" idx="19" hasCustomPrompt="1"/>
          </p:nvPr>
        </p:nvSpPr>
        <p:spPr>
          <a:xfrm>
            <a:off x="2164012" y="3071364"/>
            <a:ext cx="3629781" cy="496025"/>
          </a:xfrm>
        </p:spPr>
        <p:txBody>
          <a:bodyPr lIns="182880" tIns="91440" rIns="182880" bIns="0" anchor="t" anchorCtr="0">
            <a:noAutofit/>
          </a:bodyPr>
          <a:lstStyle>
            <a:lvl1pPr marL="0" indent="0" algn="l">
              <a:buNone/>
              <a:defRPr sz="14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Title, Company</a:t>
            </a:r>
          </a:p>
        </p:txBody>
      </p:sp>
      <p:sp>
        <p:nvSpPr>
          <p:cNvPr id="45" name="Picture Placeholder 10">
            <a:extLst>
              <a:ext uri="{FF2B5EF4-FFF2-40B4-BE49-F238E27FC236}">
                <a16:creationId xmlns:a16="http://schemas.microsoft.com/office/drawing/2014/main" id="{0A0DBC50-D14E-CA48-A69B-1E919FFA76E1}"/>
              </a:ext>
            </a:extLst>
          </p:cNvPr>
          <p:cNvSpPr>
            <a:spLocks noGrp="1" noChangeAspect="1"/>
          </p:cNvSpPr>
          <p:nvPr>
            <p:ph type="pic" sz="quarter" idx="24" hasCustomPrompt="1"/>
          </p:nvPr>
        </p:nvSpPr>
        <p:spPr>
          <a:xfrm>
            <a:off x="1286674" y="3975117"/>
            <a:ext cx="837774" cy="837774"/>
          </a:xfrm>
          <a:prstGeom prst="ellipse">
            <a:avLst/>
          </a:prstGeom>
          <a:solidFill>
            <a:schemeClr val="bg2"/>
          </a:solidFill>
          <a:ln w="63500">
            <a:solidFill>
              <a:schemeClr val="bg1">
                <a:lumMod val="95000"/>
              </a:schemeClr>
            </a:solidFill>
            <a:miter lim="800000"/>
          </a:ln>
        </p:spPr>
        <p:txBody>
          <a:bodyPr>
            <a:noAutofit/>
          </a:bodyPr>
          <a:lstStyle>
            <a:lvl1pPr marL="0" indent="0" algn="ctr">
              <a:buNone/>
              <a:defRPr sz="1000">
                <a:latin typeface="+mn-lt"/>
              </a:defRPr>
            </a:lvl1pPr>
          </a:lstStyle>
          <a:p>
            <a:r>
              <a:rPr lang="en-US"/>
              <a:t>Icon or picture</a:t>
            </a:r>
          </a:p>
        </p:txBody>
      </p:sp>
      <p:sp>
        <p:nvSpPr>
          <p:cNvPr id="46" name="Text Placeholder 22">
            <a:extLst>
              <a:ext uri="{FF2B5EF4-FFF2-40B4-BE49-F238E27FC236}">
                <a16:creationId xmlns:a16="http://schemas.microsoft.com/office/drawing/2014/main" id="{B2503316-FCAE-84F6-390C-8DFE9C2A37EA}"/>
              </a:ext>
            </a:extLst>
          </p:cNvPr>
          <p:cNvSpPr>
            <a:spLocks noGrp="1"/>
          </p:cNvSpPr>
          <p:nvPr>
            <p:ph type="body" sz="quarter" idx="26" hasCustomPrompt="1"/>
          </p:nvPr>
        </p:nvSpPr>
        <p:spPr>
          <a:xfrm>
            <a:off x="2164012" y="3958412"/>
            <a:ext cx="3629781" cy="367944"/>
          </a:xfrm>
        </p:spPr>
        <p:txBody>
          <a:bodyPr lIns="182880" tIns="182880" rIns="182880" bIns="0" anchor="b" anchorCtr="0">
            <a:noAutofit/>
          </a:bodyPr>
          <a:lstStyle>
            <a:lvl1pPr marL="0" indent="0" algn="l">
              <a:buNone/>
              <a:defRPr sz="1600" b="1" i="0">
                <a:solidFill>
                  <a:schemeClr val="accent3"/>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Name </a:t>
            </a:r>
            <a:r>
              <a:rPr lang="en-US" err="1"/>
              <a:t>Lastname</a:t>
            </a:r>
            <a:endParaRPr lang="en-US"/>
          </a:p>
        </p:txBody>
      </p:sp>
      <p:sp>
        <p:nvSpPr>
          <p:cNvPr id="41" name="Text Placeholder 17">
            <a:extLst>
              <a:ext uri="{FF2B5EF4-FFF2-40B4-BE49-F238E27FC236}">
                <a16:creationId xmlns:a16="http://schemas.microsoft.com/office/drawing/2014/main" id="{1332214A-B435-6D65-F3B0-12DEED1030D9}"/>
              </a:ext>
            </a:extLst>
          </p:cNvPr>
          <p:cNvSpPr>
            <a:spLocks noGrp="1"/>
          </p:cNvSpPr>
          <p:nvPr>
            <p:ph type="body" sz="quarter" idx="27" hasCustomPrompt="1"/>
          </p:nvPr>
        </p:nvSpPr>
        <p:spPr>
          <a:xfrm>
            <a:off x="2164012" y="4342603"/>
            <a:ext cx="3629781" cy="496025"/>
          </a:xfrm>
        </p:spPr>
        <p:txBody>
          <a:bodyPr lIns="182880" tIns="91440" rIns="182880" bIns="0" anchor="t" anchorCtr="0">
            <a:noAutofit/>
          </a:bodyPr>
          <a:lstStyle>
            <a:lvl1pPr marL="0" indent="0" algn="l">
              <a:buNone/>
              <a:defRPr sz="14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Title, Company</a:t>
            </a:r>
          </a:p>
        </p:txBody>
      </p:sp>
      <p:sp>
        <p:nvSpPr>
          <p:cNvPr id="43" name="Picture Placeholder 10">
            <a:extLst>
              <a:ext uri="{FF2B5EF4-FFF2-40B4-BE49-F238E27FC236}">
                <a16:creationId xmlns:a16="http://schemas.microsoft.com/office/drawing/2014/main" id="{0F96ACF5-28A5-D15B-BCB4-D26F980CE117}"/>
              </a:ext>
            </a:extLst>
          </p:cNvPr>
          <p:cNvSpPr>
            <a:spLocks noGrp="1" noChangeAspect="1"/>
          </p:cNvSpPr>
          <p:nvPr>
            <p:ph type="pic" sz="quarter" idx="21" hasCustomPrompt="1"/>
          </p:nvPr>
        </p:nvSpPr>
        <p:spPr>
          <a:xfrm>
            <a:off x="1286674" y="5224053"/>
            <a:ext cx="837774" cy="837774"/>
          </a:xfrm>
          <a:prstGeom prst="ellipse">
            <a:avLst/>
          </a:prstGeom>
          <a:solidFill>
            <a:schemeClr val="bg2"/>
          </a:solidFill>
          <a:ln w="63500">
            <a:solidFill>
              <a:schemeClr val="bg1">
                <a:lumMod val="95000"/>
              </a:schemeClr>
            </a:solidFill>
            <a:miter lim="800000"/>
          </a:ln>
        </p:spPr>
        <p:txBody>
          <a:bodyPr>
            <a:noAutofit/>
          </a:bodyPr>
          <a:lstStyle>
            <a:lvl1pPr marL="0" indent="0" algn="ctr">
              <a:buNone/>
              <a:defRPr sz="1000">
                <a:latin typeface="+mn-lt"/>
              </a:defRPr>
            </a:lvl1pPr>
          </a:lstStyle>
          <a:p>
            <a:r>
              <a:rPr lang="en-US"/>
              <a:t>Icon or picture</a:t>
            </a:r>
          </a:p>
        </p:txBody>
      </p:sp>
      <p:sp>
        <p:nvSpPr>
          <p:cNvPr id="44" name="Text Placeholder 22">
            <a:extLst>
              <a:ext uri="{FF2B5EF4-FFF2-40B4-BE49-F238E27FC236}">
                <a16:creationId xmlns:a16="http://schemas.microsoft.com/office/drawing/2014/main" id="{85E597B7-7B6A-C410-F109-AAE595F7C130}"/>
              </a:ext>
            </a:extLst>
          </p:cNvPr>
          <p:cNvSpPr>
            <a:spLocks noGrp="1"/>
          </p:cNvSpPr>
          <p:nvPr>
            <p:ph type="body" sz="quarter" idx="23" hasCustomPrompt="1"/>
          </p:nvPr>
        </p:nvSpPr>
        <p:spPr>
          <a:xfrm>
            <a:off x="2164012" y="5207348"/>
            <a:ext cx="3629781" cy="367944"/>
          </a:xfrm>
        </p:spPr>
        <p:txBody>
          <a:bodyPr lIns="182880" tIns="182880" rIns="182880" bIns="0" anchor="b" anchorCtr="0">
            <a:noAutofit/>
          </a:bodyPr>
          <a:lstStyle>
            <a:lvl1pPr marL="0" indent="0" algn="l">
              <a:buNone/>
              <a:defRPr sz="1600" b="1" i="0">
                <a:solidFill>
                  <a:schemeClr val="accent3"/>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Name </a:t>
            </a:r>
            <a:r>
              <a:rPr lang="en-US" err="1"/>
              <a:t>Lastname</a:t>
            </a:r>
            <a:endParaRPr lang="en-US"/>
          </a:p>
        </p:txBody>
      </p:sp>
      <p:sp>
        <p:nvSpPr>
          <p:cNvPr id="42" name="Text Placeholder 17">
            <a:extLst>
              <a:ext uri="{FF2B5EF4-FFF2-40B4-BE49-F238E27FC236}">
                <a16:creationId xmlns:a16="http://schemas.microsoft.com/office/drawing/2014/main" id="{8C4A1A33-CD62-B447-A29D-7FC465D646DF}"/>
              </a:ext>
            </a:extLst>
          </p:cNvPr>
          <p:cNvSpPr>
            <a:spLocks noGrp="1"/>
          </p:cNvSpPr>
          <p:nvPr>
            <p:ph type="body" sz="quarter" idx="22" hasCustomPrompt="1"/>
          </p:nvPr>
        </p:nvSpPr>
        <p:spPr>
          <a:xfrm>
            <a:off x="2164012" y="5580388"/>
            <a:ext cx="3629781" cy="496025"/>
          </a:xfrm>
        </p:spPr>
        <p:txBody>
          <a:bodyPr lIns="182880" tIns="91440" rIns="182880" bIns="0" anchor="t" anchorCtr="0">
            <a:noAutofit/>
          </a:bodyPr>
          <a:lstStyle>
            <a:lvl1pPr marL="0" indent="0" algn="l">
              <a:buNone/>
              <a:defRPr sz="14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Title, Company</a:t>
            </a:r>
          </a:p>
        </p:txBody>
      </p:sp>
      <p:sp>
        <p:nvSpPr>
          <p:cNvPr id="35" name="Picture Placeholder 10">
            <a:extLst>
              <a:ext uri="{FF2B5EF4-FFF2-40B4-BE49-F238E27FC236}">
                <a16:creationId xmlns:a16="http://schemas.microsoft.com/office/drawing/2014/main" id="{3C5D6699-B17D-36A7-EA94-0AB29DCFFCAF}"/>
              </a:ext>
            </a:extLst>
          </p:cNvPr>
          <p:cNvSpPr>
            <a:spLocks noGrp="1" noChangeAspect="1"/>
          </p:cNvSpPr>
          <p:nvPr>
            <p:ph type="pic" sz="quarter" idx="37" hasCustomPrompt="1"/>
          </p:nvPr>
        </p:nvSpPr>
        <p:spPr>
          <a:xfrm>
            <a:off x="6456352" y="1466093"/>
            <a:ext cx="837774" cy="837774"/>
          </a:xfrm>
          <a:prstGeom prst="ellipse">
            <a:avLst/>
          </a:prstGeom>
          <a:solidFill>
            <a:schemeClr val="bg2"/>
          </a:solidFill>
          <a:ln w="63500">
            <a:solidFill>
              <a:schemeClr val="bg1">
                <a:lumMod val="95000"/>
              </a:schemeClr>
            </a:solidFill>
            <a:miter lim="800000"/>
          </a:ln>
        </p:spPr>
        <p:txBody>
          <a:bodyPr>
            <a:noAutofit/>
          </a:bodyPr>
          <a:lstStyle>
            <a:lvl1pPr marL="0" indent="0" algn="ctr">
              <a:buNone/>
              <a:defRPr sz="1000">
                <a:latin typeface="+mn-lt"/>
              </a:defRPr>
            </a:lvl1pPr>
          </a:lstStyle>
          <a:p>
            <a:r>
              <a:rPr lang="en-US"/>
              <a:t>Icon or picture</a:t>
            </a:r>
          </a:p>
        </p:txBody>
      </p:sp>
      <p:sp>
        <p:nvSpPr>
          <p:cNvPr id="40" name="Text Placeholder 22">
            <a:extLst>
              <a:ext uri="{FF2B5EF4-FFF2-40B4-BE49-F238E27FC236}">
                <a16:creationId xmlns:a16="http://schemas.microsoft.com/office/drawing/2014/main" id="{A6388FC3-B8CD-514C-A903-CAF573267112}"/>
              </a:ext>
            </a:extLst>
          </p:cNvPr>
          <p:cNvSpPr>
            <a:spLocks noGrp="1"/>
          </p:cNvSpPr>
          <p:nvPr>
            <p:ph type="body" sz="quarter" idx="39" hasCustomPrompt="1"/>
          </p:nvPr>
        </p:nvSpPr>
        <p:spPr>
          <a:xfrm>
            <a:off x="7333690" y="1449388"/>
            <a:ext cx="3629781" cy="367944"/>
          </a:xfrm>
        </p:spPr>
        <p:txBody>
          <a:bodyPr lIns="182880" tIns="182880" rIns="182880" bIns="0" anchor="b" anchorCtr="0">
            <a:noAutofit/>
          </a:bodyPr>
          <a:lstStyle>
            <a:lvl1pPr marL="0" indent="0" algn="l">
              <a:buNone/>
              <a:defRPr sz="1600" b="1" i="0">
                <a:solidFill>
                  <a:schemeClr val="accent3"/>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Name </a:t>
            </a:r>
            <a:r>
              <a:rPr lang="en-US" err="1"/>
              <a:t>Lastname</a:t>
            </a:r>
            <a:endParaRPr lang="en-US"/>
          </a:p>
        </p:txBody>
      </p:sp>
      <p:sp>
        <p:nvSpPr>
          <p:cNvPr id="36" name="Text Placeholder 17">
            <a:extLst>
              <a:ext uri="{FF2B5EF4-FFF2-40B4-BE49-F238E27FC236}">
                <a16:creationId xmlns:a16="http://schemas.microsoft.com/office/drawing/2014/main" id="{D2FEC5C8-37E0-D245-93AF-D92C8774871F}"/>
              </a:ext>
            </a:extLst>
          </p:cNvPr>
          <p:cNvSpPr>
            <a:spLocks noGrp="1"/>
          </p:cNvSpPr>
          <p:nvPr>
            <p:ph type="body" sz="quarter" idx="38" hasCustomPrompt="1"/>
          </p:nvPr>
        </p:nvSpPr>
        <p:spPr>
          <a:xfrm>
            <a:off x="7333690" y="1822428"/>
            <a:ext cx="3629781" cy="496025"/>
          </a:xfrm>
        </p:spPr>
        <p:txBody>
          <a:bodyPr lIns="182880" tIns="91440" rIns="182880" bIns="0" anchor="t" anchorCtr="0">
            <a:noAutofit/>
          </a:bodyPr>
          <a:lstStyle>
            <a:lvl1pPr marL="0" indent="0" algn="l">
              <a:buNone/>
              <a:defRPr sz="14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Title, Company</a:t>
            </a:r>
          </a:p>
        </p:txBody>
      </p:sp>
      <p:sp>
        <p:nvSpPr>
          <p:cNvPr id="32" name="Picture Placeholder 10">
            <a:extLst>
              <a:ext uri="{FF2B5EF4-FFF2-40B4-BE49-F238E27FC236}">
                <a16:creationId xmlns:a16="http://schemas.microsoft.com/office/drawing/2014/main" id="{69B7DEB6-5CC9-BA6E-2F65-73AD20706EF2}"/>
              </a:ext>
            </a:extLst>
          </p:cNvPr>
          <p:cNvSpPr>
            <a:spLocks noGrp="1" noChangeAspect="1"/>
          </p:cNvSpPr>
          <p:nvPr>
            <p:ph type="pic" sz="quarter" idx="34" hasCustomPrompt="1"/>
          </p:nvPr>
        </p:nvSpPr>
        <p:spPr>
          <a:xfrm>
            <a:off x="6456352" y="2715029"/>
            <a:ext cx="837774" cy="837774"/>
          </a:xfrm>
          <a:prstGeom prst="ellipse">
            <a:avLst/>
          </a:prstGeom>
          <a:solidFill>
            <a:schemeClr val="bg2"/>
          </a:solidFill>
          <a:ln w="63500">
            <a:solidFill>
              <a:schemeClr val="bg1">
                <a:lumMod val="95000"/>
              </a:schemeClr>
            </a:solidFill>
            <a:miter lim="800000"/>
          </a:ln>
        </p:spPr>
        <p:txBody>
          <a:bodyPr>
            <a:noAutofit/>
          </a:bodyPr>
          <a:lstStyle>
            <a:lvl1pPr marL="0" indent="0" algn="ctr">
              <a:buNone/>
              <a:defRPr sz="1000">
                <a:latin typeface="+mn-lt"/>
              </a:defRPr>
            </a:lvl1pPr>
          </a:lstStyle>
          <a:p>
            <a:r>
              <a:rPr lang="en-US"/>
              <a:t>Icon or picture</a:t>
            </a:r>
          </a:p>
        </p:txBody>
      </p:sp>
      <p:sp>
        <p:nvSpPr>
          <p:cNvPr id="34" name="Text Placeholder 22">
            <a:extLst>
              <a:ext uri="{FF2B5EF4-FFF2-40B4-BE49-F238E27FC236}">
                <a16:creationId xmlns:a16="http://schemas.microsoft.com/office/drawing/2014/main" id="{9C9E4A51-3C68-27C7-66D4-C1B87FA3E43A}"/>
              </a:ext>
            </a:extLst>
          </p:cNvPr>
          <p:cNvSpPr>
            <a:spLocks noGrp="1"/>
          </p:cNvSpPr>
          <p:nvPr>
            <p:ph type="body" sz="quarter" idx="36" hasCustomPrompt="1"/>
          </p:nvPr>
        </p:nvSpPr>
        <p:spPr>
          <a:xfrm>
            <a:off x="7333690" y="2698324"/>
            <a:ext cx="3629781" cy="367944"/>
          </a:xfrm>
        </p:spPr>
        <p:txBody>
          <a:bodyPr lIns="182880" tIns="182880" rIns="182880" bIns="0" anchor="b" anchorCtr="0">
            <a:noAutofit/>
          </a:bodyPr>
          <a:lstStyle>
            <a:lvl1pPr marL="0" indent="0" algn="l">
              <a:buNone/>
              <a:defRPr sz="1600" b="1" i="0">
                <a:solidFill>
                  <a:schemeClr val="accent3"/>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Name </a:t>
            </a:r>
            <a:r>
              <a:rPr lang="en-US" err="1"/>
              <a:t>Lastname</a:t>
            </a:r>
            <a:endParaRPr lang="en-US"/>
          </a:p>
        </p:txBody>
      </p:sp>
      <p:sp>
        <p:nvSpPr>
          <p:cNvPr id="33" name="Text Placeholder 17">
            <a:extLst>
              <a:ext uri="{FF2B5EF4-FFF2-40B4-BE49-F238E27FC236}">
                <a16:creationId xmlns:a16="http://schemas.microsoft.com/office/drawing/2014/main" id="{F03A56DC-D588-97CD-AD19-7F8FE5454A3C}"/>
              </a:ext>
            </a:extLst>
          </p:cNvPr>
          <p:cNvSpPr>
            <a:spLocks noGrp="1"/>
          </p:cNvSpPr>
          <p:nvPr>
            <p:ph type="body" sz="quarter" idx="35" hasCustomPrompt="1"/>
          </p:nvPr>
        </p:nvSpPr>
        <p:spPr>
          <a:xfrm>
            <a:off x="7333690" y="3071364"/>
            <a:ext cx="3629781" cy="496025"/>
          </a:xfrm>
        </p:spPr>
        <p:txBody>
          <a:bodyPr lIns="182880" tIns="91440" rIns="182880" bIns="0" anchor="t" anchorCtr="0">
            <a:noAutofit/>
          </a:bodyPr>
          <a:lstStyle>
            <a:lvl1pPr marL="0" indent="0" algn="l">
              <a:buNone/>
              <a:defRPr sz="14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Title, Company</a:t>
            </a:r>
          </a:p>
        </p:txBody>
      </p:sp>
      <p:sp>
        <p:nvSpPr>
          <p:cNvPr id="30" name="Picture Placeholder 10">
            <a:extLst>
              <a:ext uri="{FF2B5EF4-FFF2-40B4-BE49-F238E27FC236}">
                <a16:creationId xmlns:a16="http://schemas.microsoft.com/office/drawing/2014/main" id="{9158293E-3ACE-91B1-AC75-9E5910B40CB5}"/>
              </a:ext>
            </a:extLst>
          </p:cNvPr>
          <p:cNvSpPr>
            <a:spLocks noGrp="1" noChangeAspect="1"/>
          </p:cNvSpPr>
          <p:nvPr>
            <p:ph type="pic" sz="quarter" idx="32" hasCustomPrompt="1"/>
          </p:nvPr>
        </p:nvSpPr>
        <p:spPr>
          <a:xfrm>
            <a:off x="6456352" y="3975117"/>
            <a:ext cx="837774" cy="837774"/>
          </a:xfrm>
          <a:prstGeom prst="ellipse">
            <a:avLst/>
          </a:prstGeom>
          <a:solidFill>
            <a:schemeClr val="bg2"/>
          </a:solidFill>
          <a:ln w="63500">
            <a:solidFill>
              <a:schemeClr val="bg1">
                <a:lumMod val="95000"/>
              </a:schemeClr>
            </a:solidFill>
            <a:miter lim="800000"/>
          </a:ln>
        </p:spPr>
        <p:txBody>
          <a:bodyPr>
            <a:noAutofit/>
          </a:bodyPr>
          <a:lstStyle>
            <a:lvl1pPr marL="0" indent="0" algn="ctr">
              <a:buNone/>
              <a:defRPr sz="1000">
                <a:latin typeface="+mn-lt"/>
              </a:defRPr>
            </a:lvl1pPr>
          </a:lstStyle>
          <a:p>
            <a:r>
              <a:rPr lang="en-US"/>
              <a:t>Icon or picture</a:t>
            </a:r>
          </a:p>
        </p:txBody>
      </p:sp>
      <p:sp>
        <p:nvSpPr>
          <p:cNvPr id="31" name="Text Placeholder 22">
            <a:extLst>
              <a:ext uri="{FF2B5EF4-FFF2-40B4-BE49-F238E27FC236}">
                <a16:creationId xmlns:a16="http://schemas.microsoft.com/office/drawing/2014/main" id="{842FDE95-490A-933F-D275-4101DDC4A48F}"/>
              </a:ext>
            </a:extLst>
          </p:cNvPr>
          <p:cNvSpPr>
            <a:spLocks noGrp="1"/>
          </p:cNvSpPr>
          <p:nvPr>
            <p:ph type="body" sz="quarter" idx="33" hasCustomPrompt="1"/>
          </p:nvPr>
        </p:nvSpPr>
        <p:spPr>
          <a:xfrm>
            <a:off x="7333690" y="3958412"/>
            <a:ext cx="3629781" cy="367944"/>
          </a:xfrm>
        </p:spPr>
        <p:txBody>
          <a:bodyPr lIns="182880" tIns="182880" rIns="182880" bIns="0" anchor="b" anchorCtr="0">
            <a:noAutofit/>
          </a:bodyPr>
          <a:lstStyle>
            <a:lvl1pPr marL="0" indent="0" algn="l">
              <a:buNone/>
              <a:defRPr sz="1600" b="1" i="0">
                <a:solidFill>
                  <a:schemeClr val="accent3"/>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Name </a:t>
            </a:r>
            <a:r>
              <a:rPr lang="en-US" err="1"/>
              <a:t>Lastname</a:t>
            </a:r>
            <a:endParaRPr lang="en-US"/>
          </a:p>
        </p:txBody>
      </p:sp>
      <p:sp>
        <p:nvSpPr>
          <p:cNvPr id="11" name="Text Placeholder 17">
            <a:extLst>
              <a:ext uri="{FF2B5EF4-FFF2-40B4-BE49-F238E27FC236}">
                <a16:creationId xmlns:a16="http://schemas.microsoft.com/office/drawing/2014/main" id="{4B9BA431-F1C8-0506-B90E-A60D483B9264}"/>
              </a:ext>
            </a:extLst>
          </p:cNvPr>
          <p:cNvSpPr>
            <a:spLocks noGrp="1"/>
          </p:cNvSpPr>
          <p:nvPr>
            <p:ph type="body" sz="quarter" idx="28" hasCustomPrompt="1"/>
          </p:nvPr>
        </p:nvSpPr>
        <p:spPr>
          <a:xfrm>
            <a:off x="7333690" y="4342603"/>
            <a:ext cx="3629781" cy="496025"/>
          </a:xfrm>
        </p:spPr>
        <p:txBody>
          <a:bodyPr lIns="182880" tIns="91440" rIns="182880" bIns="0" anchor="t" anchorCtr="0">
            <a:noAutofit/>
          </a:bodyPr>
          <a:lstStyle>
            <a:lvl1pPr marL="0" indent="0" algn="l">
              <a:buNone/>
              <a:defRPr sz="14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Title, Company</a:t>
            </a:r>
          </a:p>
        </p:txBody>
      </p:sp>
      <p:sp>
        <p:nvSpPr>
          <p:cNvPr id="14" name="Picture Placeholder 10">
            <a:extLst>
              <a:ext uri="{FF2B5EF4-FFF2-40B4-BE49-F238E27FC236}">
                <a16:creationId xmlns:a16="http://schemas.microsoft.com/office/drawing/2014/main" id="{CF8B1FAC-9E11-266D-86BE-E3C4106110E2}"/>
              </a:ext>
            </a:extLst>
          </p:cNvPr>
          <p:cNvSpPr>
            <a:spLocks noGrp="1" noChangeAspect="1"/>
          </p:cNvSpPr>
          <p:nvPr>
            <p:ph type="pic" sz="quarter" idx="30" hasCustomPrompt="1"/>
          </p:nvPr>
        </p:nvSpPr>
        <p:spPr>
          <a:xfrm>
            <a:off x="6456352" y="5224053"/>
            <a:ext cx="837774" cy="837774"/>
          </a:xfrm>
          <a:prstGeom prst="ellipse">
            <a:avLst/>
          </a:prstGeom>
          <a:solidFill>
            <a:schemeClr val="bg2"/>
          </a:solidFill>
          <a:ln w="63500">
            <a:solidFill>
              <a:schemeClr val="bg1">
                <a:lumMod val="95000"/>
              </a:schemeClr>
            </a:solidFill>
            <a:miter lim="800000"/>
          </a:ln>
        </p:spPr>
        <p:txBody>
          <a:bodyPr>
            <a:noAutofit/>
          </a:bodyPr>
          <a:lstStyle>
            <a:lvl1pPr marL="0" indent="0" algn="ctr">
              <a:buNone/>
              <a:defRPr sz="1000">
                <a:latin typeface="+mn-lt"/>
              </a:defRPr>
            </a:lvl1pPr>
          </a:lstStyle>
          <a:p>
            <a:r>
              <a:rPr lang="en-US"/>
              <a:t>Icon or picture</a:t>
            </a:r>
          </a:p>
        </p:txBody>
      </p:sp>
      <p:sp>
        <p:nvSpPr>
          <p:cNvPr id="15" name="Text Placeholder 22">
            <a:extLst>
              <a:ext uri="{FF2B5EF4-FFF2-40B4-BE49-F238E27FC236}">
                <a16:creationId xmlns:a16="http://schemas.microsoft.com/office/drawing/2014/main" id="{F97DF154-AA6B-A965-1EE2-826546CD8149}"/>
              </a:ext>
            </a:extLst>
          </p:cNvPr>
          <p:cNvSpPr>
            <a:spLocks noGrp="1"/>
          </p:cNvSpPr>
          <p:nvPr>
            <p:ph type="body" sz="quarter" idx="31" hasCustomPrompt="1"/>
          </p:nvPr>
        </p:nvSpPr>
        <p:spPr>
          <a:xfrm>
            <a:off x="7333690" y="5207348"/>
            <a:ext cx="3629781" cy="367944"/>
          </a:xfrm>
        </p:spPr>
        <p:txBody>
          <a:bodyPr lIns="182880" tIns="182880" rIns="182880" bIns="0" anchor="b" anchorCtr="0">
            <a:noAutofit/>
          </a:bodyPr>
          <a:lstStyle>
            <a:lvl1pPr marL="0" indent="0" algn="l">
              <a:buNone/>
              <a:defRPr sz="1600" b="1" i="0">
                <a:solidFill>
                  <a:schemeClr val="accent3"/>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Name </a:t>
            </a:r>
            <a:r>
              <a:rPr lang="en-US" err="1"/>
              <a:t>Lastname</a:t>
            </a:r>
            <a:endParaRPr lang="en-US"/>
          </a:p>
        </p:txBody>
      </p:sp>
      <p:sp>
        <p:nvSpPr>
          <p:cNvPr id="12" name="Text Placeholder 17">
            <a:extLst>
              <a:ext uri="{FF2B5EF4-FFF2-40B4-BE49-F238E27FC236}">
                <a16:creationId xmlns:a16="http://schemas.microsoft.com/office/drawing/2014/main" id="{76A493FB-493C-9561-5727-D6C0046B63B7}"/>
              </a:ext>
            </a:extLst>
          </p:cNvPr>
          <p:cNvSpPr>
            <a:spLocks noGrp="1"/>
          </p:cNvSpPr>
          <p:nvPr>
            <p:ph type="body" sz="quarter" idx="29" hasCustomPrompt="1"/>
          </p:nvPr>
        </p:nvSpPr>
        <p:spPr>
          <a:xfrm>
            <a:off x="7333690" y="5580388"/>
            <a:ext cx="3629781" cy="496025"/>
          </a:xfrm>
        </p:spPr>
        <p:txBody>
          <a:bodyPr lIns="182880" tIns="91440" rIns="182880" bIns="0" anchor="t" anchorCtr="0">
            <a:noAutofit/>
          </a:bodyPr>
          <a:lstStyle>
            <a:lvl1pPr marL="0" indent="0" algn="l">
              <a:buNone/>
              <a:defRPr sz="14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Title, Company</a:t>
            </a:r>
          </a:p>
        </p:txBody>
      </p:sp>
      <p:sp>
        <p:nvSpPr>
          <p:cNvPr id="4" name="Rectangle 3">
            <a:extLst>
              <a:ext uri="{FF2B5EF4-FFF2-40B4-BE49-F238E27FC236}">
                <a16:creationId xmlns:a16="http://schemas.microsoft.com/office/drawing/2014/main" id="{1B901B0D-8A4D-3552-4130-87AE7FC9DE9E}"/>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82137411"/>
      </p:ext>
    </p:extLst>
  </p:cSld>
  <p:clrMapOvr>
    <a:masterClrMapping/>
  </p:clrMapOvr>
  <p:extLst>
    <p:ext uri="{DCECCB84-F9BA-43D5-87BE-67443E8EF086}">
      <p15:sldGuideLst xmlns:p15="http://schemas.microsoft.com/office/powerpoint/2012/main">
        <p15:guide id="1" orient="horz" pos="913">
          <p15:clr>
            <a:srgbClr val="FF96FF"/>
          </p15:clr>
        </p15:guide>
        <p15:guide id="2" orient="horz" pos="3838">
          <p15:clr>
            <a:srgbClr val="FF96FF"/>
          </p15:clr>
        </p15:guide>
        <p15:guide id="3" pos="778">
          <p15:clr>
            <a:srgbClr val="FF96FF"/>
          </p15:clr>
        </p15:guide>
        <p15:guide id="4" pos="6924">
          <p15:clr>
            <a:srgbClr val="FF96FF"/>
          </p15:clr>
        </p15:guide>
        <p15:guide id="5" pos="4044">
          <p15:clr>
            <a:srgbClr val="FF96FF"/>
          </p15:clr>
        </p15:guide>
        <p15:guide id="6" pos="3659">
          <p15:clr>
            <a:srgbClr val="FF96FF"/>
          </p15:clr>
        </p15:guide>
      </p15:sldGuideLst>
    </p:ext>
  </p:extLst>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userDrawn="1">
  <p:cSld name="Picture and Three Columns">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5354BBC1-FFA7-8386-2A98-2EEAC7F53D49}"/>
              </a:ext>
            </a:extLst>
          </p:cNvPr>
          <p:cNvSpPr>
            <a:spLocks noGrp="1"/>
          </p:cNvSpPr>
          <p:nvPr>
            <p:ph type="title"/>
          </p:nvPr>
        </p:nvSpPr>
        <p:spPr>
          <a:xfrm>
            <a:off x="4324326" y="-1"/>
            <a:ext cx="7867673" cy="1385890"/>
          </a:xfrm>
          <a:prstGeom prst="rect">
            <a:avLst/>
          </a:prstGeom>
          <a:solidFill>
            <a:srgbClr val="F2F2F2"/>
          </a:solidFill>
        </p:spPr>
        <p:txBody>
          <a:bodyPr lIns="216000" tIns="0" rIns="503999" bIns="180000" anchor="b" anchorCtr="0"/>
          <a:lstStyle>
            <a:lvl1pPr algn="l">
              <a:defRPr sz="3200">
                <a:solidFill>
                  <a:schemeClr val="tx1"/>
                </a:solidFill>
              </a:defRPr>
            </a:lvl1pPr>
          </a:lstStyle>
          <a:p>
            <a:endParaRPr lang="en-US"/>
          </a:p>
        </p:txBody>
      </p:sp>
      <p:sp>
        <p:nvSpPr>
          <p:cNvPr id="33" name="Text Placeholder 5">
            <a:extLst>
              <a:ext uri="{FF2B5EF4-FFF2-40B4-BE49-F238E27FC236}">
                <a16:creationId xmlns:a16="http://schemas.microsoft.com/office/drawing/2014/main" id="{0F38E90B-41E5-E17E-C91B-DB21637F6CFB}"/>
              </a:ext>
            </a:extLst>
          </p:cNvPr>
          <p:cNvSpPr>
            <a:spLocks noGrp="1"/>
          </p:cNvSpPr>
          <p:nvPr>
            <p:ph type="body" sz="quarter" idx="14" hasCustomPrompt="1"/>
          </p:nvPr>
        </p:nvSpPr>
        <p:spPr>
          <a:xfrm>
            <a:off x="4550364" y="1399587"/>
            <a:ext cx="2340000" cy="764947"/>
          </a:xfrm>
        </p:spPr>
        <p:txBody>
          <a:bodyPr lIns="0" tIns="91440" bIns="91440" anchor="b" anchorCtr="0">
            <a:noAutofit/>
          </a:bodyPr>
          <a:lstStyle>
            <a:lvl1pPr marL="0" indent="0">
              <a:spcBef>
                <a:spcPts val="0"/>
              </a:spcBef>
              <a:buClr>
                <a:schemeClr val="accent1"/>
              </a:buClr>
              <a:buNone/>
              <a:defRPr sz="2000" b="0">
                <a:solidFill>
                  <a:schemeClr val="accent3"/>
                </a:solidFill>
                <a:latin typeface="+mn-lt"/>
              </a:defRPr>
            </a:lvl1pPr>
          </a:lstStyle>
          <a:p>
            <a:pPr lvl="0"/>
            <a:r>
              <a:rPr lang="en-US"/>
              <a:t>List 1 headline</a:t>
            </a:r>
          </a:p>
        </p:txBody>
      </p:sp>
      <p:sp>
        <p:nvSpPr>
          <p:cNvPr id="30" name="Text Placeholder 4">
            <a:extLst>
              <a:ext uri="{FF2B5EF4-FFF2-40B4-BE49-F238E27FC236}">
                <a16:creationId xmlns:a16="http://schemas.microsoft.com/office/drawing/2014/main" id="{3E63F207-079F-1035-1F69-642A81A9EFD5}"/>
              </a:ext>
            </a:extLst>
          </p:cNvPr>
          <p:cNvSpPr>
            <a:spLocks noGrp="1"/>
          </p:cNvSpPr>
          <p:nvPr>
            <p:ph type="body" sz="quarter" idx="19"/>
          </p:nvPr>
        </p:nvSpPr>
        <p:spPr>
          <a:xfrm>
            <a:off x="4549775" y="2172700"/>
            <a:ext cx="2340000" cy="4028075"/>
          </a:xfrm>
        </p:spPr>
        <p:txBody>
          <a:bodyPr lIns="0" tIns="91440"/>
          <a:lstStyle>
            <a:lvl1pPr>
              <a:defRPr sz="1800">
                <a:solidFill>
                  <a:schemeClr val="tx1"/>
                </a:solidFill>
                <a:latin typeface="+mj-lt"/>
              </a:defRPr>
            </a:lvl1pPr>
            <a:lvl2pPr>
              <a:defRPr sz="1600"/>
            </a:lvl2pPr>
            <a:lvl3pPr>
              <a:defRPr sz="1600"/>
            </a:lvl3pPr>
          </a:lstStyle>
          <a:p>
            <a:pPr lvl="0"/>
            <a:r>
              <a:rPr lang="en-US"/>
              <a:t>Click to edit Master text styles</a:t>
            </a:r>
          </a:p>
        </p:txBody>
      </p:sp>
      <p:sp>
        <p:nvSpPr>
          <p:cNvPr id="34" name="Text Placeholder 5">
            <a:extLst>
              <a:ext uri="{FF2B5EF4-FFF2-40B4-BE49-F238E27FC236}">
                <a16:creationId xmlns:a16="http://schemas.microsoft.com/office/drawing/2014/main" id="{DBC6AC7D-E53B-B905-ADFD-63D48BE7459F}"/>
              </a:ext>
            </a:extLst>
          </p:cNvPr>
          <p:cNvSpPr>
            <a:spLocks noGrp="1"/>
          </p:cNvSpPr>
          <p:nvPr>
            <p:ph type="body" sz="quarter" idx="16" hasCustomPrompt="1"/>
          </p:nvPr>
        </p:nvSpPr>
        <p:spPr>
          <a:xfrm>
            <a:off x="7084816" y="1399587"/>
            <a:ext cx="2340000" cy="773111"/>
          </a:xfrm>
        </p:spPr>
        <p:txBody>
          <a:bodyPr lIns="0" tIns="91440" bIns="91440" anchor="b" anchorCtr="0">
            <a:noAutofit/>
          </a:bodyPr>
          <a:lstStyle>
            <a:lvl1pPr marL="0" indent="0">
              <a:buClr>
                <a:schemeClr val="accent1"/>
              </a:buClr>
              <a:buNone/>
              <a:defRPr lang="en-US" sz="2000" b="0" kern="1200" dirty="0">
                <a:solidFill>
                  <a:schemeClr val="accent3"/>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List 2 headline</a:t>
            </a:r>
          </a:p>
        </p:txBody>
      </p:sp>
      <p:sp>
        <p:nvSpPr>
          <p:cNvPr id="29" name="Text Placeholder 4">
            <a:extLst>
              <a:ext uri="{FF2B5EF4-FFF2-40B4-BE49-F238E27FC236}">
                <a16:creationId xmlns:a16="http://schemas.microsoft.com/office/drawing/2014/main" id="{7E4B22FE-BAB2-F231-BF06-524FAFFAB043}"/>
              </a:ext>
            </a:extLst>
          </p:cNvPr>
          <p:cNvSpPr>
            <a:spLocks noGrp="1"/>
          </p:cNvSpPr>
          <p:nvPr>
            <p:ph type="body" sz="quarter" idx="20"/>
          </p:nvPr>
        </p:nvSpPr>
        <p:spPr>
          <a:xfrm>
            <a:off x="7084468" y="2172700"/>
            <a:ext cx="2340000" cy="4028075"/>
          </a:xfrm>
        </p:spPr>
        <p:txBody>
          <a:bodyPr lIns="0" tIns="91440"/>
          <a:lstStyle>
            <a:lvl1pPr>
              <a:defRPr sz="1800">
                <a:solidFill>
                  <a:schemeClr val="tx1"/>
                </a:solidFill>
                <a:latin typeface="+mj-lt"/>
              </a:defRPr>
            </a:lvl1pPr>
            <a:lvl2pPr>
              <a:defRPr sz="1600"/>
            </a:lvl2pPr>
            <a:lvl3pPr>
              <a:defRPr sz="1600"/>
            </a:lvl3pPr>
          </a:lstStyle>
          <a:p>
            <a:pPr lvl="0"/>
            <a:r>
              <a:rPr lang="en-US"/>
              <a:t>Click to edit Master text styles</a:t>
            </a:r>
          </a:p>
        </p:txBody>
      </p:sp>
      <p:sp>
        <p:nvSpPr>
          <p:cNvPr id="35" name="Text Placeholder 5">
            <a:extLst>
              <a:ext uri="{FF2B5EF4-FFF2-40B4-BE49-F238E27FC236}">
                <a16:creationId xmlns:a16="http://schemas.microsoft.com/office/drawing/2014/main" id="{0E3825F6-0CFB-B0B6-9082-E96873221718}"/>
              </a:ext>
            </a:extLst>
          </p:cNvPr>
          <p:cNvSpPr>
            <a:spLocks noGrp="1"/>
          </p:cNvSpPr>
          <p:nvPr>
            <p:ph type="body" sz="quarter" idx="18" hasCustomPrompt="1"/>
          </p:nvPr>
        </p:nvSpPr>
        <p:spPr>
          <a:xfrm>
            <a:off x="9624677" y="1399587"/>
            <a:ext cx="2340000" cy="764947"/>
          </a:xfrm>
        </p:spPr>
        <p:txBody>
          <a:bodyPr lIns="0" tIns="91440" bIns="91440" anchor="b" anchorCtr="0">
            <a:noAutofit/>
          </a:bodyPr>
          <a:lstStyle>
            <a:lvl1pPr marL="0" indent="0">
              <a:buClr>
                <a:schemeClr val="accent1"/>
              </a:buClr>
              <a:buNone/>
              <a:defRPr lang="en-US" sz="2000" b="0" kern="1200" dirty="0">
                <a:solidFill>
                  <a:schemeClr val="accent3"/>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List 3 headline</a:t>
            </a:r>
          </a:p>
        </p:txBody>
      </p:sp>
      <p:sp>
        <p:nvSpPr>
          <p:cNvPr id="38" name="Text Placeholder 4">
            <a:extLst>
              <a:ext uri="{FF2B5EF4-FFF2-40B4-BE49-F238E27FC236}">
                <a16:creationId xmlns:a16="http://schemas.microsoft.com/office/drawing/2014/main" id="{9FDF11F6-6046-BFAD-560B-BF38AAD5CDE0}"/>
              </a:ext>
            </a:extLst>
          </p:cNvPr>
          <p:cNvSpPr>
            <a:spLocks noGrp="1"/>
          </p:cNvSpPr>
          <p:nvPr>
            <p:ph type="body" sz="quarter" idx="21"/>
          </p:nvPr>
        </p:nvSpPr>
        <p:spPr>
          <a:xfrm>
            <a:off x="9620903" y="2172700"/>
            <a:ext cx="2340000" cy="4028075"/>
          </a:xfrm>
        </p:spPr>
        <p:txBody>
          <a:bodyPr lIns="0" tIns="91440"/>
          <a:lstStyle>
            <a:lvl1pPr>
              <a:defRPr sz="1800">
                <a:solidFill>
                  <a:schemeClr val="tx1"/>
                </a:solidFill>
                <a:latin typeface="+mj-lt"/>
              </a:defRPr>
            </a:lvl1pPr>
            <a:lvl2pPr>
              <a:defRPr sz="1600"/>
            </a:lvl2pPr>
            <a:lvl3pPr>
              <a:defRPr sz="1600"/>
            </a:lvl3pPr>
          </a:lstStyle>
          <a:p>
            <a:pPr lvl="0"/>
            <a:r>
              <a:rPr lang="en-US"/>
              <a:t>Click to edit Master text styles</a:t>
            </a:r>
          </a:p>
        </p:txBody>
      </p:sp>
      <p:sp>
        <p:nvSpPr>
          <p:cNvPr id="39" name="Picture Placeholder 2">
            <a:extLst>
              <a:ext uri="{FF2B5EF4-FFF2-40B4-BE49-F238E27FC236}">
                <a16:creationId xmlns:a16="http://schemas.microsoft.com/office/drawing/2014/main" id="{E46B64C3-AD34-FBAC-55D4-BF200BD5F833}"/>
              </a:ext>
            </a:extLst>
          </p:cNvPr>
          <p:cNvSpPr>
            <a:spLocks noGrp="1"/>
          </p:cNvSpPr>
          <p:nvPr>
            <p:ph type="pic" sz="quarter" idx="12" hasCustomPrompt="1"/>
          </p:nvPr>
        </p:nvSpPr>
        <p:spPr>
          <a:xfrm>
            <a:off x="-1" y="-1"/>
            <a:ext cx="4320147" cy="6757200"/>
          </a:xfrm>
          <a:solidFill>
            <a:schemeClr val="bg1">
              <a:lumMod val="95000"/>
            </a:schemeClr>
          </a:solidFill>
        </p:spPr>
        <p:txBody>
          <a:bodyPr anchor="t">
            <a:normAutofit/>
          </a:bodyPr>
          <a:lstStyle>
            <a:lvl1pPr marL="0" indent="0" algn="ctr">
              <a:buNone/>
              <a:defRPr sz="1800"/>
            </a:lvl1pPr>
          </a:lstStyle>
          <a:p>
            <a:pPr lvl="0"/>
            <a:r>
              <a:rPr lang="en-US"/>
              <a:t>Add picture</a:t>
            </a:r>
          </a:p>
        </p:txBody>
      </p:sp>
      <p:sp>
        <p:nvSpPr>
          <p:cNvPr id="3" name="Rectangle 2">
            <a:extLst>
              <a:ext uri="{FF2B5EF4-FFF2-40B4-BE49-F238E27FC236}">
                <a16:creationId xmlns:a16="http://schemas.microsoft.com/office/drawing/2014/main" id="{3D6E95E4-0632-79CB-BD38-FD6CBA38EA05}"/>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6ED23B49-C6E3-8FB1-86AD-468A10DDCF02}"/>
              </a:ext>
            </a:extLst>
          </p:cNvPr>
          <p:cNvCxnSpPr>
            <a:cxnSpLocks/>
          </p:cNvCxnSpPr>
          <p:nvPr userDrawn="1"/>
        </p:nvCxnSpPr>
        <p:spPr>
          <a:xfrm>
            <a:off x="6982918" y="1679679"/>
            <a:ext cx="0" cy="4680000"/>
          </a:xfrm>
          <a:prstGeom prst="line">
            <a:avLst/>
          </a:prstGeom>
          <a:noFill/>
          <a:ln w="9525" cap="flat" cmpd="sng" algn="ctr">
            <a:solidFill>
              <a:schemeClr val="bg1">
                <a:lumMod val="75000"/>
              </a:schemeClr>
            </a:solidFill>
            <a:prstDash val="solid"/>
            <a:miter lim="800000"/>
          </a:ln>
          <a:effectLst/>
        </p:spPr>
      </p:cxnSp>
      <p:cxnSp>
        <p:nvCxnSpPr>
          <p:cNvPr id="9" name="Straight Connector 8">
            <a:extLst>
              <a:ext uri="{FF2B5EF4-FFF2-40B4-BE49-F238E27FC236}">
                <a16:creationId xmlns:a16="http://schemas.microsoft.com/office/drawing/2014/main" id="{B8E5A014-219B-23FC-4B89-5748B703591A}"/>
              </a:ext>
            </a:extLst>
          </p:cNvPr>
          <p:cNvCxnSpPr>
            <a:cxnSpLocks/>
          </p:cNvCxnSpPr>
          <p:nvPr userDrawn="1"/>
        </p:nvCxnSpPr>
        <p:spPr>
          <a:xfrm>
            <a:off x="9523694" y="1679679"/>
            <a:ext cx="0" cy="4680000"/>
          </a:xfrm>
          <a:prstGeom prst="line">
            <a:avLst/>
          </a:prstGeom>
          <a:noFill/>
          <a:ln w="9525" cap="flat" cmpd="sng" algn="ctr">
            <a:solidFill>
              <a:schemeClr val="bg1">
                <a:lumMod val="75000"/>
              </a:schemeClr>
            </a:solidFill>
            <a:prstDash val="solid"/>
            <a:miter lim="800000"/>
          </a:ln>
          <a:effectLst/>
        </p:spPr>
      </p:cxnSp>
      <p:pic>
        <p:nvPicPr>
          <p:cNvPr id="2" name="Picture 3">
            <a:extLst>
              <a:ext uri="{FF2B5EF4-FFF2-40B4-BE49-F238E27FC236}">
                <a16:creationId xmlns:a16="http://schemas.microsoft.com/office/drawing/2014/main" id="{DD83902C-528A-6A96-B373-E3C299B6058F}"/>
              </a:ext>
              <a:ext uri="{C183D7F6-B498-43B3-948B-1728B52AA6E4}">
                <adec:decorative xmlns:adec="http://schemas.microsoft.com/office/drawing/2017/decorative" val="1"/>
              </a:ext>
            </a:extLst>
          </p:cNvPr>
          <p:cNvPicPr>
            <a:picLocks/>
          </p:cNvPicPr>
          <p:nvPr userDrawn="1"/>
        </p:nvPicPr>
        <p:blipFill>
          <a:blip r:embed="rId2">
            <a:extLst>
              <a:ext uri="{96DAC541-7B7A-43D3-8B79-37D633B846F1}">
                <asvg:svgBlip xmlns:asvg="http://schemas.microsoft.com/office/drawing/2016/SVG/main" r:embed="rId3"/>
              </a:ext>
            </a:extLst>
          </a:blip>
          <a:srcRect/>
          <a:stretch/>
        </p:blipFill>
        <p:spPr>
          <a:xfrm>
            <a:off x="10352631" y="6502226"/>
            <a:ext cx="1191273" cy="147374"/>
          </a:xfrm>
          <a:prstGeom prst="rect">
            <a:avLst/>
          </a:prstGeom>
        </p:spPr>
      </p:pic>
      <p:sp>
        <p:nvSpPr>
          <p:cNvPr id="4" name="TextBox 3">
            <a:extLst>
              <a:ext uri="{FF2B5EF4-FFF2-40B4-BE49-F238E27FC236}">
                <a16:creationId xmlns:a16="http://schemas.microsoft.com/office/drawing/2014/main" id="{98D6E73A-7DFD-9D69-3CED-9D7B25236F5C}"/>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cxnSp>
        <p:nvCxnSpPr>
          <p:cNvPr id="5" name="Straight Connector 4">
            <a:extLst>
              <a:ext uri="{FF2B5EF4-FFF2-40B4-BE49-F238E27FC236}">
                <a16:creationId xmlns:a16="http://schemas.microsoft.com/office/drawing/2014/main" id="{A0BDD3A9-B082-383C-25C4-3611B1BBAE3E}"/>
              </a:ext>
              <a:ext uri="{C183D7F6-B498-43B3-948B-1728B52AA6E4}">
                <adec:decorative xmlns:adec="http://schemas.microsoft.com/office/drawing/2017/decorative" val="1"/>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9245102"/>
      </p:ext>
    </p:extLst>
  </p:cSld>
  <p:clrMapOvr>
    <a:masterClrMapping/>
  </p:clrMapOvr>
  <p:extLst>
    <p:ext uri="{DCECCB84-F9BA-43D5-87BE-67443E8EF086}">
      <p15:sldGuideLst xmlns:p15="http://schemas.microsoft.com/office/powerpoint/2012/main">
        <p15:guide id="1" orient="horz" pos="890">
          <p15:clr>
            <a:srgbClr val="FF96FF"/>
          </p15:clr>
        </p15:guide>
        <p15:guide id="2" orient="horz" pos="3906">
          <p15:clr>
            <a:srgbClr val="FF96FF"/>
          </p15:clr>
        </p15:guide>
        <p15:guide id="3" pos="2729">
          <p15:clr>
            <a:srgbClr val="FF96FF"/>
          </p15:clr>
        </p15:guide>
        <p15:guide id="4" pos="7537">
          <p15:clr>
            <a:srgbClr val="FF96FF"/>
          </p15:clr>
        </p15:guide>
        <p15:guide id="5" pos="2865">
          <p15:clr>
            <a:srgbClr val="FF96FF"/>
          </p15:clr>
        </p15:guide>
        <p15:guide id="6" pos="4339">
          <p15:clr>
            <a:srgbClr val="FF96FF"/>
          </p15:clr>
        </p15:guide>
        <p15:guide id="7" pos="4452">
          <p15:clr>
            <a:srgbClr val="FF96FF"/>
          </p15:clr>
        </p15:guide>
        <p15:guide id="8" pos="5949">
          <p15:clr>
            <a:srgbClr val="FF96FF"/>
          </p15:clr>
        </p15:guide>
        <p15:guide id="9" pos="6063">
          <p15:clr>
            <a:srgbClr val="FF96FF"/>
          </p15:clr>
        </p15:guide>
      </p15:sldGuideLst>
    </p:ext>
  </p:extLst>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Picture and Quote">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7FDA1CD8-F8AA-92D3-7830-803C8657B62E}"/>
              </a:ext>
            </a:extLst>
          </p:cNvPr>
          <p:cNvSpPr>
            <a:spLocks noGrp="1"/>
          </p:cNvSpPr>
          <p:nvPr>
            <p:ph type="pic" sz="quarter" idx="25" hasCustomPrompt="1"/>
          </p:nvPr>
        </p:nvSpPr>
        <p:spPr>
          <a:xfrm>
            <a:off x="-1200" y="0"/>
            <a:ext cx="4337810" cy="6757200"/>
          </a:xfrm>
          <a:prstGeom prst="rect">
            <a:avLst/>
          </a:prstGeom>
          <a:solidFill>
            <a:schemeClr val="bg1">
              <a:lumMod val="95000"/>
            </a:schemeClr>
          </a:solidFill>
        </p:spPr>
        <p:txBody>
          <a:bodyPr anchor="t" anchorCtr="0">
            <a:normAutofit/>
          </a:bodyPr>
          <a:lstStyle>
            <a:lvl1pPr marL="0" indent="0" algn="ctr">
              <a:buNone/>
              <a:defRPr sz="1800">
                <a:solidFill>
                  <a:schemeClr val="tx2"/>
                </a:solidFill>
              </a:defRPr>
            </a:lvl1pPr>
          </a:lstStyle>
          <a:p>
            <a:r>
              <a:rPr lang="en-US"/>
              <a:t>Add picture</a:t>
            </a:r>
          </a:p>
        </p:txBody>
      </p:sp>
      <p:sp>
        <p:nvSpPr>
          <p:cNvPr id="4" name="Text Placeholder 7">
            <a:extLst>
              <a:ext uri="{FF2B5EF4-FFF2-40B4-BE49-F238E27FC236}">
                <a16:creationId xmlns:a16="http://schemas.microsoft.com/office/drawing/2014/main" id="{0C0D4CEA-81A3-1DE8-3A39-F2BB92CBFF55}"/>
              </a:ext>
              <a:ext uri="{C183D7F6-B498-43B3-948B-1728B52AA6E4}">
                <adec:decorative xmlns:adec="http://schemas.microsoft.com/office/drawing/2017/decorative" val="0"/>
              </a:ext>
            </a:extLst>
          </p:cNvPr>
          <p:cNvSpPr>
            <a:spLocks noGrp="1"/>
          </p:cNvSpPr>
          <p:nvPr>
            <p:ph type="body" sz="quarter" idx="26"/>
          </p:nvPr>
        </p:nvSpPr>
        <p:spPr>
          <a:xfrm>
            <a:off x="4754157" y="1298735"/>
            <a:ext cx="6921906" cy="3406987"/>
          </a:xfrm>
        </p:spPr>
        <p:txBody>
          <a:bodyPr tIns="0" bIns="274320" anchor="b" anchorCtr="0">
            <a:normAutofit/>
          </a:bodyPr>
          <a:lstStyle>
            <a:lvl1pPr marL="0" indent="0">
              <a:buNone/>
              <a:defRPr sz="24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endParaRPr lang="en-US"/>
          </a:p>
        </p:txBody>
      </p:sp>
      <p:cxnSp>
        <p:nvCxnSpPr>
          <p:cNvPr id="5" name="Straight Connector 4">
            <a:extLst>
              <a:ext uri="{FF2B5EF4-FFF2-40B4-BE49-F238E27FC236}">
                <a16:creationId xmlns:a16="http://schemas.microsoft.com/office/drawing/2014/main" id="{D51B8CF3-482D-7DF3-D436-A2F3DFFD9455}"/>
              </a:ext>
            </a:extLst>
          </p:cNvPr>
          <p:cNvCxnSpPr>
            <a:cxnSpLocks/>
          </p:cNvCxnSpPr>
          <p:nvPr userDrawn="1"/>
        </p:nvCxnSpPr>
        <p:spPr>
          <a:xfrm>
            <a:off x="4773207" y="4711624"/>
            <a:ext cx="616226" cy="0"/>
          </a:xfrm>
          <a:prstGeom prst="line">
            <a:avLst/>
          </a:prstGeom>
          <a:ln w="254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6" name="Text Placeholder 7">
            <a:extLst>
              <a:ext uri="{FF2B5EF4-FFF2-40B4-BE49-F238E27FC236}">
                <a16:creationId xmlns:a16="http://schemas.microsoft.com/office/drawing/2014/main" id="{4C8CB5A6-5C8E-E39D-7D58-BDF5AD281F53}"/>
              </a:ext>
            </a:extLst>
          </p:cNvPr>
          <p:cNvSpPr>
            <a:spLocks noGrp="1"/>
          </p:cNvSpPr>
          <p:nvPr>
            <p:ph type="body" sz="quarter" idx="27"/>
          </p:nvPr>
        </p:nvSpPr>
        <p:spPr>
          <a:xfrm>
            <a:off x="4754157" y="4724400"/>
            <a:ext cx="6921906" cy="672059"/>
          </a:xfrm>
        </p:spPr>
        <p:txBody>
          <a:bodyPr tIns="274320" bIns="0" anchor="t" anchorCtr="0">
            <a:normAutofit/>
          </a:bodyPr>
          <a:lstStyle>
            <a:lvl1pPr marL="0" indent="0">
              <a:buNone/>
              <a:defRPr sz="1800" b="1">
                <a:solidFill>
                  <a:schemeClr val="accent3"/>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endParaRPr lang="en-US"/>
          </a:p>
        </p:txBody>
      </p:sp>
      <p:sp>
        <p:nvSpPr>
          <p:cNvPr id="18" name="Text Placeholder 7">
            <a:extLst>
              <a:ext uri="{FF2B5EF4-FFF2-40B4-BE49-F238E27FC236}">
                <a16:creationId xmlns:a16="http://schemas.microsoft.com/office/drawing/2014/main" id="{110AE25A-A9EB-2BB7-35B7-2687168485A3}"/>
              </a:ext>
            </a:extLst>
          </p:cNvPr>
          <p:cNvSpPr>
            <a:spLocks noGrp="1"/>
          </p:cNvSpPr>
          <p:nvPr>
            <p:ph type="body" sz="quarter" idx="28" hasCustomPrompt="1"/>
          </p:nvPr>
        </p:nvSpPr>
        <p:spPr>
          <a:xfrm>
            <a:off x="4754157" y="5182012"/>
            <a:ext cx="6921906" cy="754505"/>
          </a:xfrm>
        </p:spPr>
        <p:txBody>
          <a:bodyPr tIns="91440" bIns="0" anchor="t" anchorCtr="0">
            <a:normAutofit/>
          </a:bodyPr>
          <a:lstStyle>
            <a:lvl1pPr marL="0" indent="0">
              <a:buNone/>
              <a:defRPr sz="1400" b="1">
                <a:solidFill>
                  <a:schemeClr val="tx1"/>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b="0"/>
              <a:t>Location</a:t>
            </a:r>
            <a:endParaRPr lang="en-US"/>
          </a:p>
        </p:txBody>
      </p:sp>
      <p:pic>
        <p:nvPicPr>
          <p:cNvPr id="11" name="Graphic 10">
            <a:extLst>
              <a:ext uri="{FF2B5EF4-FFF2-40B4-BE49-F238E27FC236}">
                <a16:creationId xmlns:a16="http://schemas.microsoft.com/office/drawing/2014/main" id="{6D0DEDF1-1436-2D20-13C7-5F504AF5131E}"/>
              </a:ext>
              <a:ext uri="{C183D7F6-B498-43B3-948B-1728B52AA6E4}">
                <adec:decorative xmlns:adec="http://schemas.microsoft.com/office/drawing/2017/decorative" val="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726998" y="719149"/>
            <a:ext cx="852005" cy="568003"/>
          </a:xfrm>
          <a:prstGeom prst="rect">
            <a:avLst/>
          </a:prstGeom>
        </p:spPr>
      </p:pic>
      <p:sp>
        <p:nvSpPr>
          <p:cNvPr id="7" name="Rectangle 6">
            <a:extLst>
              <a:ext uri="{FF2B5EF4-FFF2-40B4-BE49-F238E27FC236}">
                <a16:creationId xmlns:a16="http://schemas.microsoft.com/office/drawing/2014/main" id="{70A12DB5-CB2E-3D6B-F9E2-70EBEE43ECE4}"/>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uides" hidden="1">
            <a:extLst>
              <a:ext uri="{FF2B5EF4-FFF2-40B4-BE49-F238E27FC236}">
                <a16:creationId xmlns:a16="http://schemas.microsoft.com/office/drawing/2014/main" id="{0583B461-36D8-FAF3-A791-50D65F58E5BC}"/>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FFFF"/>
              </a:solidFill>
            </a:endParaRPr>
          </a:p>
        </p:txBody>
      </p:sp>
      <p:sp>
        <p:nvSpPr>
          <p:cNvPr id="9" name="Rectangle 8">
            <a:extLst>
              <a:ext uri="{FF2B5EF4-FFF2-40B4-BE49-F238E27FC236}">
                <a16:creationId xmlns:a16="http://schemas.microsoft.com/office/drawing/2014/main" id="{3BB33CB3-FA9A-ABBC-5848-36D06E544455}"/>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64C391F8-65F8-B76A-20D8-B55793F3D2F5}"/>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cxnSp>
        <p:nvCxnSpPr>
          <p:cNvPr id="13" name="Straight Connector 12">
            <a:extLst>
              <a:ext uri="{FF2B5EF4-FFF2-40B4-BE49-F238E27FC236}">
                <a16:creationId xmlns:a16="http://schemas.microsoft.com/office/drawing/2014/main" id="{B47BE02F-76AD-752E-F48E-ED9F1FD4CB24}"/>
              </a:ext>
              <a:ext uri="{C183D7F6-B498-43B3-948B-1728B52AA6E4}">
                <adec:decorative xmlns:adec="http://schemas.microsoft.com/office/drawing/2017/decorative" val="1"/>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8" name="Picture 3">
            <a:extLst>
              <a:ext uri="{FF2B5EF4-FFF2-40B4-BE49-F238E27FC236}">
                <a16:creationId xmlns:a16="http://schemas.microsoft.com/office/drawing/2014/main" id="{DB07421C-39CD-56B0-6AB4-AA3AA04BCE56}"/>
              </a:ext>
              <a:ext uri="{C183D7F6-B498-43B3-948B-1728B52AA6E4}">
                <adec:decorative xmlns:adec="http://schemas.microsoft.com/office/drawing/2017/decorative" val="1"/>
              </a:ext>
            </a:extLst>
          </p:cNvPr>
          <p:cNvPicPr>
            <a:picLocks/>
          </p:cNvPicPr>
          <p:nvPr userDrawn="1"/>
        </p:nvPicPr>
        <p:blipFill>
          <a:blip r:embed="rId5">
            <a:extLst>
              <a:ext uri="{96DAC541-7B7A-43D3-8B79-37D633B846F1}">
                <asvg:svgBlip xmlns:asvg="http://schemas.microsoft.com/office/drawing/2016/SVG/main" r:embed="rId6"/>
              </a:ext>
            </a:extLst>
          </a:blip>
          <a:srcRect/>
          <a:stretch/>
        </p:blipFill>
        <p:spPr>
          <a:xfrm>
            <a:off x="10346400" y="6494400"/>
            <a:ext cx="1191273" cy="147374"/>
          </a:xfrm>
          <a:prstGeom prst="rect">
            <a:avLst/>
          </a:prstGeom>
        </p:spPr>
      </p:pic>
    </p:spTree>
    <p:extLst>
      <p:ext uri="{BB962C8B-B14F-4D97-AF65-F5344CB8AC3E}">
        <p14:creationId xmlns:p14="http://schemas.microsoft.com/office/powerpoint/2010/main" val="3251027152"/>
      </p:ext>
    </p:extLst>
  </p:cSld>
  <p:clrMapOvr>
    <a:masterClrMapping/>
  </p:clrMapOvr>
  <p:extLst>
    <p:ext uri="{DCECCB84-F9BA-43D5-87BE-67443E8EF086}">
      <p15:sldGuideLst xmlns:p15="http://schemas.microsoft.com/office/powerpoint/2012/main">
        <p15:guide id="1" orient="horz" pos="822">
          <p15:clr>
            <a:srgbClr val="FF96FF"/>
          </p15:clr>
        </p15:guide>
        <p15:guide id="2" orient="horz" pos="3748">
          <p15:clr>
            <a:srgbClr val="FF96FF"/>
          </p15:clr>
        </p15:guide>
        <p15:guide id="3" pos="2729">
          <p15:clr>
            <a:srgbClr val="FF96FF"/>
          </p15:clr>
        </p15:guide>
        <p15:guide id="4" pos="7355">
          <p15:clr>
            <a:srgbClr val="FF96FF"/>
          </p15:clr>
        </p15:guide>
        <p15:guide id="5" pos="3001">
          <p15:clr>
            <a:srgbClr val="FF96FF"/>
          </p15:clr>
        </p15:guide>
      </p15:sldGuideLst>
    </p:ext>
  </p:extLst>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Picture and Quote 2">
    <p:spTree>
      <p:nvGrpSpPr>
        <p:cNvPr id="1" name=""/>
        <p:cNvGrpSpPr/>
        <p:nvPr/>
      </p:nvGrpSpPr>
      <p:grpSpPr>
        <a:xfrm>
          <a:off x="0" y="0"/>
          <a:ext cx="0" cy="0"/>
          <a:chOff x="0" y="0"/>
          <a:chExt cx="0" cy="0"/>
        </a:xfrm>
      </p:grpSpPr>
      <p:sp>
        <p:nvSpPr>
          <p:cNvPr id="6" name="Picture Placeholder 4">
            <a:extLst>
              <a:ext uri="{FF2B5EF4-FFF2-40B4-BE49-F238E27FC236}">
                <a16:creationId xmlns:a16="http://schemas.microsoft.com/office/drawing/2014/main" id="{605F42BA-00BB-ED9B-46E0-2E6D23775DB7}"/>
              </a:ext>
            </a:extLst>
          </p:cNvPr>
          <p:cNvSpPr>
            <a:spLocks noGrp="1"/>
          </p:cNvSpPr>
          <p:nvPr>
            <p:ph type="pic" sz="quarter" idx="25" hasCustomPrompt="1"/>
          </p:nvPr>
        </p:nvSpPr>
        <p:spPr>
          <a:xfrm>
            <a:off x="0" y="0"/>
            <a:ext cx="5441430" cy="6748476"/>
          </a:xfrm>
          <a:prstGeom prst="rect">
            <a:avLst/>
          </a:prstGeom>
          <a:solidFill>
            <a:schemeClr val="bg1">
              <a:lumMod val="95000"/>
            </a:schemeClr>
          </a:solidFill>
        </p:spPr>
        <p:txBody>
          <a:bodyPr anchor="t" anchorCtr="0">
            <a:normAutofit/>
          </a:bodyPr>
          <a:lstStyle>
            <a:lvl1pPr marL="0" indent="0" algn="ctr">
              <a:buNone/>
              <a:defRPr sz="1800">
                <a:solidFill>
                  <a:schemeClr val="tx2"/>
                </a:solidFill>
              </a:defRPr>
            </a:lvl1pPr>
          </a:lstStyle>
          <a:p>
            <a:r>
              <a:rPr lang="en-US"/>
              <a:t>Add picture</a:t>
            </a:r>
          </a:p>
        </p:txBody>
      </p:sp>
      <p:sp>
        <p:nvSpPr>
          <p:cNvPr id="7" name="Text Placeholder 7">
            <a:extLst>
              <a:ext uri="{FF2B5EF4-FFF2-40B4-BE49-F238E27FC236}">
                <a16:creationId xmlns:a16="http://schemas.microsoft.com/office/drawing/2014/main" id="{A643CCA0-2EDB-64E7-09BC-7D9A2C299A41}"/>
              </a:ext>
            </a:extLst>
          </p:cNvPr>
          <p:cNvSpPr>
            <a:spLocks noGrp="1"/>
          </p:cNvSpPr>
          <p:nvPr>
            <p:ph type="body" sz="quarter" idx="26"/>
          </p:nvPr>
        </p:nvSpPr>
        <p:spPr>
          <a:xfrm>
            <a:off x="5931108" y="1287152"/>
            <a:ext cx="5731239" cy="3418570"/>
          </a:xfrm>
        </p:spPr>
        <p:txBody>
          <a:bodyPr tIns="0" bIns="274320" anchor="b" anchorCtr="0">
            <a:normAutofit/>
          </a:bodyPr>
          <a:lstStyle>
            <a:lvl1pPr marL="0" indent="0">
              <a:buNone/>
              <a:defRPr sz="2400">
                <a:solidFill>
                  <a:schemeClr val="tx2"/>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endParaRPr lang="en-US"/>
          </a:p>
        </p:txBody>
      </p:sp>
      <p:cxnSp>
        <p:nvCxnSpPr>
          <p:cNvPr id="8" name="Straight Connector 7">
            <a:extLst>
              <a:ext uri="{FF2B5EF4-FFF2-40B4-BE49-F238E27FC236}">
                <a16:creationId xmlns:a16="http://schemas.microsoft.com/office/drawing/2014/main" id="{9E3C8E0A-0782-7A19-241B-F84383ABC9D5}"/>
              </a:ext>
            </a:extLst>
          </p:cNvPr>
          <p:cNvCxnSpPr>
            <a:cxnSpLocks/>
          </p:cNvCxnSpPr>
          <p:nvPr userDrawn="1"/>
        </p:nvCxnSpPr>
        <p:spPr>
          <a:xfrm>
            <a:off x="5933778" y="4711624"/>
            <a:ext cx="616226"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Text Placeholder 7">
            <a:extLst>
              <a:ext uri="{FF2B5EF4-FFF2-40B4-BE49-F238E27FC236}">
                <a16:creationId xmlns:a16="http://schemas.microsoft.com/office/drawing/2014/main" id="{69987A08-DE5E-9687-CA82-9F360FADE12D}"/>
              </a:ext>
            </a:extLst>
          </p:cNvPr>
          <p:cNvSpPr>
            <a:spLocks noGrp="1"/>
          </p:cNvSpPr>
          <p:nvPr>
            <p:ph type="body" sz="quarter" idx="27" hasCustomPrompt="1"/>
          </p:nvPr>
        </p:nvSpPr>
        <p:spPr>
          <a:xfrm>
            <a:off x="5931108" y="4724400"/>
            <a:ext cx="5731239" cy="672059"/>
          </a:xfrm>
        </p:spPr>
        <p:txBody>
          <a:bodyPr tIns="274320" bIns="0" anchor="t" anchorCtr="0">
            <a:normAutofit/>
          </a:bodyPr>
          <a:lstStyle>
            <a:lvl1pPr marL="0" indent="0">
              <a:buNone/>
              <a:defRPr sz="1800" b="0">
                <a:solidFill>
                  <a:schemeClr val="accent3"/>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Customer </a:t>
            </a:r>
            <a:r>
              <a:rPr lang="en-US" err="1"/>
              <a:t>Firstname</a:t>
            </a:r>
            <a:r>
              <a:rPr lang="en-US"/>
              <a:t> </a:t>
            </a:r>
            <a:r>
              <a:rPr lang="en-US" err="1"/>
              <a:t>Lastname</a:t>
            </a:r>
            <a:endParaRPr lang="en-US"/>
          </a:p>
        </p:txBody>
      </p:sp>
      <p:sp>
        <p:nvSpPr>
          <p:cNvPr id="10" name="Text Placeholder 7">
            <a:extLst>
              <a:ext uri="{FF2B5EF4-FFF2-40B4-BE49-F238E27FC236}">
                <a16:creationId xmlns:a16="http://schemas.microsoft.com/office/drawing/2014/main" id="{7E15A94F-D2C0-1554-925D-7597F5F5DF16}"/>
              </a:ext>
            </a:extLst>
          </p:cNvPr>
          <p:cNvSpPr>
            <a:spLocks noGrp="1"/>
          </p:cNvSpPr>
          <p:nvPr>
            <p:ph type="body" sz="quarter" idx="28" hasCustomPrompt="1"/>
          </p:nvPr>
        </p:nvSpPr>
        <p:spPr>
          <a:xfrm>
            <a:off x="5931108" y="5234391"/>
            <a:ext cx="5731239" cy="754505"/>
          </a:xfrm>
        </p:spPr>
        <p:txBody>
          <a:bodyPr tIns="91440" bIns="0" anchor="t" anchorCtr="0">
            <a:normAutofit/>
          </a:bodyPr>
          <a:lstStyle>
            <a:lvl1pPr marL="0" indent="0">
              <a:buNone/>
              <a:defRPr sz="1600" b="1">
                <a:solidFill>
                  <a:schemeClr val="tx1"/>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b="0"/>
              <a:t>Location</a:t>
            </a:r>
            <a:endParaRPr lang="en-US"/>
          </a:p>
        </p:txBody>
      </p:sp>
      <p:pic>
        <p:nvPicPr>
          <p:cNvPr id="3" name="Graphic 2">
            <a:extLst>
              <a:ext uri="{FF2B5EF4-FFF2-40B4-BE49-F238E27FC236}">
                <a16:creationId xmlns:a16="http://schemas.microsoft.com/office/drawing/2014/main" id="{B3A55F9B-09A5-C34E-F3CE-61F23AD5E4D6}"/>
              </a:ext>
              <a:ext uri="{C183D7F6-B498-43B3-948B-1728B52AA6E4}">
                <adec:decorative xmlns:adec="http://schemas.microsoft.com/office/drawing/2017/decorative" val="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898567" y="719149"/>
            <a:ext cx="852005" cy="568003"/>
          </a:xfrm>
          <a:prstGeom prst="rect">
            <a:avLst/>
          </a:prstGeom>
        </p:spPr>
      </p:pic>
      <p:sp>
        <p:nvSpPr>
          <p:cNvPr id="5" name="Guides" hidden="1">
            <a:extLst>
              <a:ext uri="{FF2B5EF4-FFF2-40B4-BE49-F238E27FC236}">
                <a16:creationId xmlns:a16="http://schemas.microsoft.com/office/drawing/2014/main" id="{3A6F0FFE-51C9-90C9-D591-F455462AFA48}"/>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FFFF"/>
              </a:solidFill>
            </a:endParaRPr>
          </a:p>
        </p:txBody>
      </p:sp>
      <p:sp>
        <p:nvSpPr>
          <p:cNvPr id="11" name="Rectangle 10">
            <a:extLst>
              <a:ext uri="{FF2B5EF4-FFF2-40B4-BE49-F238E27FC236}">
                <a16:creationId xmlns:a16="http://schemas.microsoft.com/office/drawing/2014/main" id="{7DC7E3CC-6AA3-4AB7-506B-77EF7E6A9428}"/>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9A382B59-8667-1ACE-A03C-1233951BBD40}"/>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cxnSp>
        <p:nvCxnSpPr>
          <p:cNvPr id="15" name="Straight Connector 14">
            <a:extLst>
              <a:ext uri="{FF2B5EF4-FFF2-40B4-BE49-F238E27FC236}">
                <a16:creationId xmlns:a16="http://schemas.microsoft.com/office/drawing/2014/main" id="{29FAC435-5B79-6444-66FA-16138D7552D0}"/>
              </a:ext>
              <a:ext uri="{C183D7F6-B498-43B3-948B-1728B52AA6E4}">
                <adec:decorative xmlns:adec="http://schemas.microsoft.com/office/drawing/2017/decorative" val="1"/>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17" name="Picture 3">
            <a:extLst>
              <a:ext uri="{FF2B5EF4-FFF2-40B4-BE49-F238E27FC236}">
                <a16:creationId xmlns:a16="http://schemas.microsoft.com/office/drawing/2014/main" id="{C015464E-CBBA-C61E-E282-7C3C823797B7}"/>
              </a:ext>
              <a:ext uri="{C183D7F6-B498-43B3-948B-1728B52AA6E4}">
                <adec:decorative xmlns:adec="http://schemas.microsoft.com/office/drawing/2017/decorative" val="1"/>
              </a:ext>
            </a:extLst>
          </p:cNvPr>
          <p:cNvPicPr>
            <a:picLocks/>
          </p:cNvPicPr>
          <p:nvPr userDrawn="1"/>
        </p:nvPicPr>
        <p:blipFill>
          <a:blip r:embed="rId5">
            <a:extLst>
              <a:ext uri="{96DAC541-7B7A-43D3-8B79-37D633B846F1}">
                <asvg:svgBlip xmlns:asvg="http://schemas.microsoft.com/office/drawing/2016/SVG/main" r:embed="rId6"/>
              </a:ext>
            </a:extLst>
          </a:blip>
          <a:srcRect/>
          <a:stretch/>
        </p:blipFill>
        <p:spPr>
          <a:xfrm>
            <a:off x="10346400" y="6494400"/>
            <a:ext cx="1191273" cy="147374"/>
          </a:xfrm>
          <a:prstGeom prst="rect">
            <a:avLst/>
          </a:prstGeom>
        </p:spPr>
      </p:pic>
    </p:spTree>
    <p:extLst>
      <p:ext uri="{BB962C8B-B14F-4D97-AF65-F5344CB8AC3E}">
        <p14:creationId xmlns:p14="http://schemas.microsoft.com/office/powerpoint/2010/main" val="2968387062"/>
      </p:ext>
    </p:extLst>
  </p:cSld>
  <p:clrMapOvr>
    <a:masterClrMapping/>
  </p:clrMapOvr>
  <p:extLst>
    <p:ext uri="{DCECCB84-F9BA-43D5-87BE-67443E8EF086}">
      <p15:sldGuideLst xmlns:p15="http://schemas.microsoft.com/office/powerpoint/2012/main">
        <p15:guide id="1" orient="horz" pos="799">
          <p15:clr>
            <a:srgbClr val="FF96FF"/>
          </p15:clr>
        </p15:guide>
        <p15:guide id="2" orient="horz" pos="3793">
          <p15:clr>
            <a:srgbClr val="FF96FF"/>
          </p15:clr>
        </p15:guide>
        <p15:guide id="3" pos="3727">
          <p15:clr>
            <a:srgbClr val="FF96FF"/>
          </p15:clr>
        </p15:guide>
        <p15:guide id="4" pos="7355">
          <p15:clr>
            <a:srgbClr val="FF96FF"/>
          </p15:clr>
        </p15:guide>
      </p15:sldGuideLst>
    </p:ext>
  </p:extLst>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userDrawn="1">
  <p:cSld name="Laptop Lef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72A05847-D2B8-E82F-6F67-1F672C7758F5}"/>
              </a:ext>
            </a:extLst>
          </p:cNvPr>
          <p:cNvSpPr/>
          <p:nvPr userDrawn="1"/>
        </p:nvSpPr>
        <p:spPr>
          <a:xfrm>
            <a:off x="-1954" y="-10050"/>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2">
            <a:extLst>
              <a:ext uri="{FF2B5EF4-FFF2-40B4-BE49-F238E27FC236}">
                <a16:creationId xmlns:a16="http://schemas.microsoft.com/office/drawing/2014/main" id="{B971D20D-E486-E5DF-F4D1-B41A12A8EC4E}"/>
              </a:ext>
            </a:extLst>
          </p:cNvPr>
          <p:cNvSpPr>
            <a:spLocks noGrp="1"/>
          </p:cNvSpPr>
          <p:nvPr>
            <p:ph type="title"/>
          </p:nvPr>
        </p:nvSpPr>
        <p:spPr>
          <a:xfrm>
            <a:off x="6096000" y="-1"/>
            <a:ext cx="6095999" cy="1385890"/>
          </a:xfrm>
          <a:prstGeom prst="rect">
            <a:avLst/>
          </a:prstGeom>
        </p:spPr>
        <p:txBody>
          <a:bodyPr lIns="0" tIns="0" rIns="503999" bIns="180000" anchor="b" anchorCtr="0"/>
          <a:lstStyle>
            <a:lvl1pPr algn="l">
              <a:defRPr sz="3200">
                <a:solidFill>
                  <a:schemeClr val="tx1"/>
                </a:solidFill>
              </a:defRPr>
            </a:lvl1pPr>
          </a:lstStyle>
          <a:p>
            <a:endParaRPr lang="en-US"/>
          </a:p>
        </p:txBody>
      </p:sp>
      <p:sp>
        <p:nvSpPr>
          <p:cNvPr id="9" name="Content Placeholder 3">
            <a:extLst>
              <a:ext uri="{FF2B5EF4-FFF2-40B4-BE49-F238E27FC236}">
                <a16:creationId xmlns:a16="http://schemas.microsoft.com/office/drawing/2014/main" id="{EDC3DAF0-C36B-A9E8-214C-F30086D893C9}"/>
              </a:ext>
            </a:extLst>
          </p:cNvPr>
          <p:cNvSpPr>
            <a:spLocks noGrp="1"/>
          </p:cNvSpPr>
          <p:nvPr>
            <p:ph sz="quarter" idx="29"/>
          </p:nvPr>
        </p:nvSpPr>
        <p:spPr>
          <a:xfrm>
            <a:off x="6096000" y="1385888"/>
            <a:ext cx="5580063" cy="4789487"/>
          </a:xfrm>
        </p:spPr>
        <p:txBody>
          <a:bodyPr tIns="25199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Freeform 17">
            <a:extLst>
              <a:ext uri="{FF2B5EF4-FFF2-40B4-BE49-F238E27FC236}">
                <a16:creationId xmlns:a16="http://schemas.microsoft.com/office/drawing/2014/main" id="{A34AD4C0-563F-B93C-9802-7FFD42E48460}"/>
              </a:ext>
              <a:ext uri="{C183D7F6-B498-43B3-948B-1728B52AA6E4}">
                <adec:decorative xmlns:adec="http://schemas.microsoft.com/office/drawing/2017/decorative" val="1"/>
              </a:ext>
            </a:extLst>
          </p:cNvPr>
          <p:cNvSpPr/>
          <p:nvPr userDrawn="1"/>
        </p:nvSpPr>
        <p:spPr>
          <a:xfrm>
            <a:off x="0"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a:extLst>
              <a:ext uri="{FF2B5EF4-FFF2-40B4-BE49-F238E27FC236}">
                <a16:creationId xmlns:a16="http://schemas.microsoft.com/office/drawing/2014/main" id="{DB5FBC42-6029-A238-D787-6C99CDC99276}"/>
              </a:ext>
              <a:ext uri="{C183D7F6-B498-43B3-948B-1728B52AA6E4}">
                <adec:decorative xmlns:adec="http://schemas.microsoft.com/office/drawing/2017/decorative" val="1"/>
              </a:ext>
            </a:extLst>
          </p:cNvPr>
          <p:cNvSpPr/>
          <p:nvPr userDrawn="1"/>
        </p:nvSpPr>
        <p:spPr>
          <a:xfrm>
            <a:off x="8630655"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Picture 9">
            <a:extLst>
              <a:ext uri="{FF2B5EF4-FFF2-40B4-BE49-F238E27FC236}">
                <a16:creationId xmlns:a16="http://schemas.microsoft.com/office/drawing/2014/main" id="{A6BA639B-93F5-7999-ABB4-D720FE13A10D}"/>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78479" y="1872486"/>
            <a:ext cx="5859944" cy="3141898"/>
          </a:xfrm>
          <a:prstGeom prst="rect">
            <a:avLst/>
          </a:prstGeom>
        </p:spPr>
      </p:pic>
      <p:cxnSp>
        <p:nvCxnSpPr>
          <p:cNvPr id="14" name="Straight Connector 13">
            <a:extLst>
              <a:ext uri="{FF2B5EF4-FFF2-40B4-BE49-F238E27FC236}">
                <a16:creationId xmlns:a16="http://schemas.microsoft.com/office/drawing/2014/main" id="{6503275D-4012-7317-CFBD-680DD442D2F0}"/>
              </a:ext>
              <a:ext uri="{C183D7F6-B498-43B3-948B-1728B52AA6E4}">
                <adec:decorative xmlns:adec="http://schemas.microsoft.com/office/drawing/2017/decorative" val="1"/>
              </a:ext>
            </a:extLst>
          </p:cNvPr>
          <p:cNvCxnSpPr>
            <a:cxnSpLocks/>
          </p:cNvCxnSpPr>
          <p:nvPr userDrawn="1"/>
        </p:nvCxnSpPr>
        <p:spPr>
          <a:xfrm>
            <a:off x="499700"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849AEB56-E5CE-B074-38C8-91FBD083FF5A}"/>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D703537C-E31F-4F5E-2618-CE73614CE64A}"/>
              </a:ext>
            </a:extLst>
          </p:cNvPr>
          <p:cNvSpPr/>
          <p:nvPr userDrawn="1"/>
        </p:nvSpPr>
        <p:spPr>
          <a:xfrm>
            <a:off x="895217" y="2148520"/>
            <a:ext cx="4402548" cy="26249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Picture Placeholder 2">
            <a:extLst>
              <a:ext uri="{FF2B5EF4-FFF2-40B4-BE49-F238E27FC236}">
                <a16:creationId xmlns:a16="http://schemas.microsoft.com/office/drawing/2014/main" id="{4F6078E7-C180-EF76-D4C6-15BCA4B3CDB9}"/>
              </a:ext>
            </a:extLst>
          </p:cNvPr>
          <p:cNvSpPr>
            <a:spLocks noGrp="1"/>
          </p:cNvSpPr>
          <p:nvPr>
            <p:ph type="pic" sz="quarter" idx="28" hasCustomPrompt="1"/>
          </p:nvPr>
        </p:nvSpPr>
        <p:spPr>
          <a:xfrm>
            <a:off x="895217" y="2144260"/>
            <a:ext cx="4405779" cy="2629163"/>
          </a:xfrm>
          <a:solidFill>
            <a:schemeClr val="bg1">
              <a:lumMod val="95000"/>
            </a:schemeClr>
          </a:solidFill>
        </p:spPr>
        <p:txBody>
          <a:bodyPr anchor="t">
            <a:normAutofit/>
          </a:bodyPr>
          <a:lstStyle>
            <a:lvl1pPr marL="0" indent="0" algn="ctr">
              <a:buNone/>
              <a:defRPr sz="1800"/>
            </a:lvl1pPr>
          </a:lstStyle>
          <a:p>
            <a:r>
              <a:rPr lang="en-US"/>
              <a:t>Add picture</a:t>
            </a:r>
          </a:p>
        </p:txBody>
      </p:sp>
      <p:pic>
        <p:nvPicPr>
          <p:cNvPr id="4" name="Picture 3">
            <a:extLst>
              <a:ext uri="{FF2B5EF4-FFF2-40B4-BE49-F238E27FC236}">
                <a16:creationId xmlns:a16="http://schemas.microsoft.com/office/drawing/2014/main" id="{C05C45C0-FE96-84A2-28AC-CBB65D7A6C51}"/>
              </a:ext>
              <a:ext uri="{C183D7F6-B498-43B3-948B-1728B52AA6E4}">
                <adec:decorative xmlns:adec="http://schemas.microsoft.com/office/drawing/2017/decorative" val="1"/>
              </a:ext>
            </a:extLst>
          </p:cNvPr>
          <p:cNvPicPr>
            <a:picLocks/>
          </p:cNvPicPr>
          <p:nvPr userDrawn="1"/>
        </p:nvPicPr>
        <p:blipFill>
          <a:blip r:embed="rId3">
            <a:extLst>
              <a:ext uri="{96DAC541-7B7A-43D3-8B79-37D633B846F1}">
                <asvg:svgBlip xmlns:asvg="http://schemas.microsoft.com/office/drawing/2016/SVG/main" r:embed="rId4"/>
              </a:ext>
            </a:extLst>
          </a:blip>
          <a:srcRect/>
          <a:stretch/>
        </p:blipFill>
        <p:spPr>
          <a:xfrm>
            <a:off x="654033" y="6494400"/>
            <a:ext cx="1191273" cy="147374"/>
          </a:xfrm>
          <a:prstGeom prst="rect">
            <a:avLst/>
          </a:prstGeom>
        </p:spPr>
      </p:pic>
      <p:sp>
        <p:nvSpPr>
          <p:cNvPr id="13" name="TextBox 12">
            <a:extLst>
              <a:ext uri="{FF2B5EF4-FFF2-40B4-BE49-F238E27FC236}">
                <a16:creationId xmlns:a16="http://schemas.microsoft.com/office/drawing/2014/main" id="{0AE16FB5-7E42-566E-C6E1-E001DEC307EB}"/>
              </a:ext>
            </a:extLst>
          </p:cNvPr>
          <p:cNvSpPr txBox="1"/>
          <p:nvPr userDrawn="1"/>
        </p:nvSpPr>
        <p:spPr>
          <a:xfrm>
            <a:off x="-1954" y="6508164"/>
            <a:ext cx="501654" cy="134046"/>
          </a:xfrm>
          <a:prstGeom prst="rect">
            <a:avLst/>
          </a:prstGeom>
          <a:noFill/>
        </p:spPr>
        <p:txBody>
          <a:bodyPr wrap="square" lIns="0" tIns="0" rIns="144000" bIns="0" rtlCol="0" anchor="ctr" anchorCtr="0">
            <a:noAutofit/>
          </a:bodyPr>
          <a:lstStyle/>
          <a:p>
            <a:pPr algn="r"/>
            <a:fld id="{436215EC-B361-4C4A-9171-EF98FC1F5E51}" type="slidenum">
              <a:rPr lang="en-US" sz="900" smtClean="0">
                <a:solidFill>
                  <a:schemeClr val="tx1"/>
                </a:solidFill>
                <a:latin typeface="+mj-lt"/>
              </a:rPr>
              <a:pPr algn="r"/>
              <a:t>‹#›</a:t>
            </a:fld>
            <a:endParaRPr lang="en-US" sz="900">
              <a:solidFill>
                <a:schemeClr val="tx1"/>
              </a:solidFill>
              <a:latin typeface="+mj-lt"/>
            </a:endParaRPr>
          </a:p>
        </p:txBody>
      </p:sp>
    </p:spTree>
    <p:extLst>
      <p:ext uri="{BB962C8B-B14F-4D97-AF65-F5344CB8AC3E}">
        <p14:creationId xmlns:p14="http://schemas.microsoft.com/office/powerpoint/2010/main" val="866621863"/>
      </p:ext>
    </p:extLst>
  </p:cSld>
  <p:clrMapOvr>
    <a:masterClrMapping/>
  </p:clrMapOvr>
  <p:extLst>
    <p:ext uri="{DCECCB84-F9BA-43D5-87BE-67443E8EF086}">
      <p15:sldGuideLst xmlns:p15="http://schemas.microsoft.com/office/powerpoint/2012/main">
        <p15:guide id="1" orient="horz" pos="867">
          <p15:clr>
            <a:srgbClr val="FF96FF"/>
          </p15:clr>
        </p15:guide>
        <p15:guide id="2" orient="horz" pos="3906">
          <p15:clr>
            <a:srgbClr val="FF96FF"/>
          </p15:clr>
        </p15:guide>
        <p15:guide id="3" pos="3840">
          <p15:clr>
            <a:srgbClr val="FF96FF"/>
          </p15:clr>
        </p15:guide>
        <p15:guide id="4" pos="7355">
          <p15:clr>
            <a:srgbClr val="FF96FF"/>
          </p15:clr>
        </p15:guide>
      </p15:sldGuideLst>
    </p:ext>
  </p:extLst>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Laptop Left 2">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6E18CC2-2D6F-B95E-1C04-ACAA918947D4}"/>
              </a:ext>
            </a:extLst>
          </p:cNvPr>
          <p:cNvSpPr/>
          <p:nvPr userDrawn="1"/>
        </p:nvSpPr>
        <p:spPr>
          <a:xfrm>
            <a:off x="-741" y="-3052"/>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a:extLst>
              <a:ext uri="{FF2B5EF4-FFF2-40B4-BE49-F238E27FC236}">
                <a16:creationId xmlns:a16="http://schemas.microsoft.com/office/drawing/2014/main" id="{482554C9-EDC1-5126-5F25-D70D5B7FFE1E}"/>
              </a:ext>
              <a:ext uri="{C183D7F6-B498-43B3-948B-1728B52AA6E4}">
                <adec:decorative xmlns:adec="http://schemas.microsoft.com/office/drawing/2017/decorative" val="1"/>
              </a:ext>
            </a:extLst>
          </p:cNvPr>
          <p:cNvSpPr/>
          <p:nvPr userDrawn="1"/>
        </p:nvSpPr>
        <p:spPr>
          <a:xfrm>
            <a:off x="8630655"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2">
            <a:extLst>
              <a:ext uri="{FF2B5EF4-FFF2-40B4-BE49-F238E27FC236}">
                <a16:creationId xmlns:a16="http://schemas.microsoft.com/office/drawing/2014/main" id="{7725598E-8BF1-7038-531F-ECE459B823AB}"/>
              </a:ext>
            </a:extLst>
          </p:cNvPr>
          <p:cNvSpPr>
            <a:spLocks noGrp="1"/>
          </p:cNvSpPr>
          <p:nvPr>
            <p:ph type="title"/>
          </p:nvPr>
        </p:nvSpPr>
        <p:spPr>
          <a:xfrm>
            <a:off x="6096000" y="-1"/>
            <a:ext cx="6095999" cy="1385890"/>
          </a:xfrm>
          <a:prstGeom prst="rect">
            <a:avLst/>
          </a:prstGeom>
        </p:spPr>
        <p:txBody>
          <a:bodyPr lIns="0" tIns="0" rIns="503999" bIns="180000" anchor="b" anchorCtr="0"/>
          <a:lstStyle>
            <a:lvl1pPr algn="l">
              <a:defRPr sz="3200">
                <a:solidFill>
                  <a:schemeClr val="tx1"/>
                </a:solidFill>
              </a:defRPr>
            </a:lvl1pPr>
          </a:lstStyle>
          <a:p>
            <a:endParaRPr lang="en-US"/>
          </a:p>
        </p:txBody>
      </p:sp>
      <p:cxnSp>
        <p:nvCxnSpPr>
          <p:cNvPr id="15" name="Straight Connector 14">
            <a:extLst>
              <a:ext uri="{FF2B5EF4-FFF2-40B4-BE49-F238E27FC236}">
                <a16:creationId xmlns:a16="http://schemas.microsoft.com/office/drawing/2014/main" id="{63EE3B1F-45F6-4185-0A43-91C78EB98DBB}"/>
              </a:ext>
            </a:extLst>
          </p:cNvPr>
          <p:cNvCxnSpPr>
            <a:cxnSpLocks/>
          </p:cNvCxnSpPr>
          <p:nvPr userDrawn="1"/>
        </p:nvCxnSpPr>
        <p:spPr>
          <a:xfrm>
            <a:off x="499700"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DD7473D7-F2C9-B647-7A52-A51BD187FA22}"/>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a:extLst>
              <a:ext uri="{FF2B5EF4-FFF2-40B4-BE49-F238E27FC236}">
                <a16:creationId xmlns:a16="http://schemas.microsoft.com/office/drawing/2014/main" id="{39B1A9B2-2156-014E-B700-DACE3C1E93C1}"/>
              </a:ext>
            </a:extLst>
          </p:cNvPr>
          <p:cNvSpPr/>
          <p:nvPr userDrawn="1"/>
        </p:nvSpPr>
        <p:spPr>
          <a:xfrm>
            <a:off x="0"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2" name="Picture 21">
            <a:extLst>
              <a:ext uri="{FF2B5EF4-FFF2-40B4-BE49-F238E27FC236}">
                <a16:creationId xmlns:a16="http://schemas.microsoft.com/office/drawing/2014/main" id="{F66925A7-84FA-EB21-26A7-5008B67F0887}"/>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78479" y="1872486"/>
            <a:ext cx="5859944" cy="3141898"/>
          </a:xfrm>
          <a:prstGeom prst="rect">
            <a:avLst/>
          </a:prstGeom>
        </p:spPr>
      </p:pic>
      <p:sp>
        <p:nvSpPr>
          <p:cNvPr id="5" name="Rectangle 4">
            <a:extLst>
              <a:ext uri="{FF2B5EF4-FFF2-40B4-BE49-F238E27FC236}">
                <a16:creationId xmlns:a16="http://schemas.microsoft.com/office/drawing/2014/main" id="{7446AFAA-3575-2D1D-A147-22603A605925}"/>
              </a:ext>
            </a:extLst>
          </p:cNvPr>
          <p:cNvSpPr/>
          <p:nvPr userDrawn="1"/>
        </p:nvSpPr>
        <p:spPr>
          <a:xfrm>
            <a:off x="895217" y="2148520"/>
            <a:ext cx="4402548" cy="26249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3">
            <a:extLst>
              <a:ext uri="{FF2B5EF4-FFF2-40B4-BE49-F238E27FC236}">
                <a16:creationId xmlns:a16="http://schemas.microsoft.com/office/drawing/2014/main" id="{DBF512D7-C394-D94C-3C4F-6FBD3D8EDA5F}"/>
              </a:ext>
            </a:extLst>
          </p:cNvPr>
          <p:cNvSpPr>
            <a:spLocks noGrp="1"/>
          </p:cNvSpPr>
          <p:nvPr>
            <p:ph sz="quarter" idx="29"/>
          </p:nvPr>
        </p:nvSpPr>
        <p:spPr>
          <a:xfrm>
            <a:off x="6096000" y="1385888"/>
            <a:ext cx="5580063" cy="4789487"/>
          </a:xfrm>
        </p:spPr>
        <p:txBody>
          <a:bodyPr tIns="25199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3">
            <a:extLst>
              <a:ext uri="{FF2B5EF4-FFF2-40B4-BE49-F238E27FC236}">
                <a16:creationId xmlns:a16="http://schemas.microsoft.com/office/drawing/2014/main" id="{2CF90770-567B-EE9D-A860-92D3173CAABC}"/>
              </a:ext>
              <a:ext uri="{C183D7F6-B498-43B3-948B-1728B52AA6E4}">
                <adec:decorative xmlns:adec="http://schemas.microsoft.com/office/drawing/2017/decorative" val="1"/>
              </a:ext>
            </a:extLst>
          </p:cNvPr>
          <p:cNvPicPr>
            <a:picLocks/>
          </p:cNvPicPr>
          <p:nvPr userDrawn="1"/>
        </p:nvPicPr>
        <p:blipFill>
          <a:blip r:embed="rId3">
            <a:extLst>
              <a:ext uri="{96DAC541-7B7A-43D3-8B79-37D633B846F1}">
                <asvg:svgBlip xmlns:asvg="http://schemas.microsoft.com/office/drawing/2016/SVG/main" r:embed="rId4"/>
              </a:ext>
            </a:extLst>
          </a:blip>
          <a:srcRect/>
          <a:stretch/>
        </p:blipFill>
        <p:spPr>
          <a:xfrm>
            <a:off x="654033" y="6494400"/>
            <a:ext cx="1191273" cy="147374"/>
          </a:xfrm>
          <a:prstGeom prst="rect">
            <a:avLst/>
          </a:prstGeom>
        </p:spPr>
      </p:pic>
      <p:sp>
        <p:nvSpPr>
          <p:cNvPr id="4" name="Picture Placeholder 2">
            <a:extLst>
              <a:ext uri="{FF2B5EF4-FFF2-40B4-BE49-F238E27FC236}">
                <a16:creationId xmlns:a16="http://schemas.microsoft.com/office/drawing/2014/main" id="{499947C2-7DFB-BA41-D91C-A33EEA5C1511}"/>
              </a:ext>
            </a:extLst>
          </p:cNvPr>
          <p:cNvSpPr>
            <a:spLocks noGrp="1"/>
          </p:cNvSpPr>
          <p:nvPr>
            <p:ph type="pic" sz="quarter" idx="28" hasCustomPrompt="1"/>
          </p:nvPr>
        </p:nvSpPr>
        <p:spPr>
          <a:xfrm>
            <a:off x="895217" y="2144260"/>
            <a:ext cx="4405779" cy="2629163"/>
          </a:xfrm>
          <a:solidFill>
            <a:schemeClr val="bg1">
              <a:lumMod val="95000"/>
            </a:schemeClr>
          </a:solidFill>
        </p:spPr>
        <p:txBody>
          <a:bodyPr anchor="t">
            <a:normAutofit/>
          </a:bodyPr>
          <a:lstStyle>
            <a:lvl1pPr marL="0" indent="0" algn="ctr">
              <a:buNone/>
              <a:defRPr sz="1800"/>
            </a:lvl1pPr>
          </a:lstStyle>
          <a:p>
            <a:r>
              <a:rPr lang="en-US"/>
              <a:t>Add picture</a:t>
            </a:r>
          </a:p>
        </p:txBody>
      </p:sp>
      <p:sp>
        <p:nvSpPr>
          <p:cNvPr id="14" name="TextBox 13">
            <a:extLst>
              <a:ext uri="{FF2B5EF4-FFF2-40B4-BE49-F238E27FC236}">
                <a16:creationId xmlns:a16="http://schemas.microsoft.com/office/drawing/2014/main" id="{46421E3C-81C0-6645-446B-F5B92C53F209}"/>
              </a:ext>
            </a:extLst>
          </p:cNvPr>
          <p:cNvSpPr txBox="1"/>
          <p:nvPr userDrawn="1"/>
        </p:nvSpPr>
        <p:spPr>
          <a:xfrm>
            <a:off x="-1954" y="6508164"/>
            <a:ext cx="501654" cy="134046"/>
          </a:xfrm>
          <a:prstGeom prst="rect">
            <a:avLst/>
          </a:prstGeom>
          <a:noFill/>
        </p:spPr>
        <p:txBody>
          <a:bodyPr wrap="square" lIns="0" tIns="0" rIns="144000" bIns="0" rtlCol="0" anchor="ctr" anchorCtr="0">
            <a:noAutofit/>
          </a:bodyPr>
          <a:lstStyle/>
          <a:p>
            <a:pPr algn="r"/>
            <a:fld id="{436215EC-B361-4C4A-9171-EF98FC1F5E51}" type="slidenum">
              <a:rPr lang="en-US" sz="900" smtClean="0">
                <a:solidFill>
                  <a:schemeClr val="tx1"/>
                </a:solidFill>
                <a:latin typeface="+mj-lt"/>
              </a:rPr>
              <a:pPr algn="r"/>
              <a:t>‹#›</a:t>
            </a:fld>
            <a:endParaRPr lang="en-US" sz="900">
              <a:solidFill>
                <a:schemeClr val="tx1"/>
              </a:solidFill>
              <a:latin typeface="+mj-lt"/>
            </a:endParaRPr>
          </a:p>
        </p:txBody>
      </p:sp>
    </p:spTree>
    <p:extLst>
      <p:ext uri="{BB962C8B-B14F-4D97-AF65-F5344CB8AC3E}">
        <p14:creationId xmlns:p14="http://schemas.microsoft.com/office/powerpoint/2010/main" val="2216417570"/>
      </p:ext>
    </p:extLst>
  </p:cSld>
  <p:clrMapOvr>
    <a:masterClrMapping/>
  </p:clrMapOvr>
  <p:extLst>
    <p:ext uri="{DCECCB84-F9BA-43D5-87BE-67443E8EF086}">
      <p15:sldGuideLst xmlns:p15="http://schemas.microsoft.com/office/powerpoint/2012/main">
        <p15:guide id="1" orient="horz" pos="867">
          <p15:clr>
            <a:srgbClr val="FF96FF"/>
          </p15:clr>
        </p15:guide>
        <p15:guide id="2" orient="horz" pos="3906">
          <p15:clr>
            <a:srgbClr val="FF96FF"/>
          </p15:clr>
        </p15:guide>
        <p15:guide id="3" pos="3840">
          <p15:clr>
            <a:srgbClr val="FF96FF"/>
          </p15:clr>
        </p15:guide>
        <p15:guide id="4" pos="7355">
          <p15:clr>
            <a:srgbClr val="FF96FF"/>
          </p15:clr>
        </p15:guide>
      </p15:sldGuideLst>
    </p:ext>
  </p:extLst>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Laptop Left 3">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598F3102-5693-D4B8-6DE3-F97F5F40A845}"/>
              </a:ext>
              <a:ext uri="{C183D7F6-B498-43B3-948B-1728B52AA6E4}">
                <adec:decorative xmlns:adec="http://schemas.microsoft.com/office/drawing/2017/decorative" val="1"/>
              </a:ext>
            </a:extLst>
          </p:cNvPr>
          <p:cNvSpPr/>
          <p:nvPr userDrawn="1"/>
        </p:nvSpPr>
        <p:spPr>
          <a:xfrm>
            <a:off x="8630655"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Rectangle 14">
            <a:extLst>
              <a:ext uri="{FF2B5EF4-FFF2-40B4-BE49-F238E27FC236}">
                <a16:creationId xmlns:a16="http://schemas.microsoft.com/office/drawing/2014/main" id="{26971456-8402-A352-EC0A-D75A6C28B7E5}"/>
              </a:ext>
            </a:extLst>
          </p:cNvPr>
          <p:cNvSpPr/>
          <p:nvPr userDrawn="1"/>
        </p:nvSpPr>
        <p:spPr>
          <a:xfrm>
            <a:off x="0" y="0"/>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F8042145-F540-3964-0C94-948D80DABB22}"/>
              </a:ext>
            </a:extLst>
          </p:cNvPr>
          <p:cNvCxnSpPr>
            <a:cxnSpLocks/>
          </p:cNvCxnSpPr>
          <p:nvPr userDrawn="1"/>
        </p:nvCxnSpPr>
        <p:spPr>
          <a:xfrm>
            <a:off x="499700"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Title 2">
            <a:extLst>
              <a:ext uri="{FF2B5EF4-FFF2-40B4-BE49-F238E27FC236}">
                <a16:creationId xmlns:a16="http://schemas.microsoft.com/office/drawing/2014/main" id="{5B37E6BE-1F0B-670E-B743-A97E5D9FB1AB}"/>
              </a:ext>
            </a:extLst>
          </p:cNvPr>
          <p:cNvSpPr>
            <a:spLocks noGrp="1"/>
          </p:cNvSpPr>
          <p:nvPr>
            <p:ph type="title"/>
          </p:nvPr>
        </p:nvSpPr>
        <p:spPr>
          <a:xfrm>
            <a:off x="6096000" y="-1"/>
            <a:ext cx="6095999" cy="1385890"/>
          </a:xfrm>
          <a:prstGeom prst="rect">
            <a:avLst/>
          </a:prstGeom>
        </p:spPr>
        <p:txBody>
          <a:bodyPr lIns="0" tIns="0" rIns="503999" bIns="180000" anchor="b" anchorCtr="0"/>
          <a:lstStyle>
            <a:lvl1pPr algn="l">
              <a:defRPr sz="3200">
                <a:solidFill>
                  <a:schemeClr val="tx1"/>
                </a:solidFill>
              </a:defRPr>
            </a:lvl1pPr>
          </a:lstStyle>
          <a:p>
            <a:endParaRPr lang="en-US"/>
          </a:p>
        </p:txBody>
      </p:sp>
      <p:sp>
        <p:nvSpPr>
          <p:cNvPr id="19" name="Rectangle 18">
            <a:extLst>
              <a:ext uri="{FF2B5EF4-FFF2-40B4-BE49-F238E27FC236}">
                <a16:creationId xmlns:a16="http://schemas.microsoft.com/office/drawing/2014/main" id="{768B63FD-5502-1693-5735-4C6498CC9935}"/>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a:extLst>
              <a:ext uri="{FF2B5EF4-FFF2-40B4-BE49-F238E27FC236}">
                <a16:creationId xmlns:a16="http://schemas.microsoft.com/office/drawing/2014/main" id="{9D48014E-3724-4691-61ED-094ABD996821}"/>
              </a:ext>
              <a:ext uri="{C183D7F6-B498-43B3-948B-1728B52AA6E4}">
                <adec:decorative xmlns:adec="http://schemas.microsoft.com/office/drawing/2017/decorative" val="1"/>
              </a:ext>
            </a:extLst>
          </p:cNvPr>
          <p:cNvSpPr/>
          <p:nvPr userDrawn="1"/>
        </p:nvSpPr>
        <p:spPr>
          <a:xfrm>
            <a:off x="0"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Rectangle 4">
            <a:extLst>
              <a:ext uri="{FF2B5EF4-FFF2-40B4-BE49-F238E27FC236}">
                <a16:creationId xmlns:a16="http://schemas.microsoft.com/office/drawing/2014/main" id="{5BCDE851-7C49-3D06-2E50-7BFCEED2747D}"/>
              </a:ext>
            </a:extLst>
          </p:cNvPr>
          <p:cNvSpPr/>
          <p:nvPr userDrawn="1"/>
        </p:nvSpPr>
        <p:spPr>
          <a:xfrm>
            <a:off x="895217" y="2148520"/>
            <a:ext cx="4402548" cy="26249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3">
            <a:extLst>
              <a:ext uri="{FF2B5EF4-FFF2-40B4-BE49-F238E27FC236}">
                <a16:creationId xmlns:a16="http://schemas.microsoft.com/office/drawing/2014/main" id="{96047AB5-D9EC-19C9-41E8-3660B29696FC}"/>
              </a:ext>
            </a:extLst>
          </p:cNvPr>
          <p:cNvSpPr>
            <a:spLocks noGrp="1"/>
          </p:cNvSpPr>
          <p:nvPr>
            <p:ph sz="quarter" idx="29"/>
          </p:nvPr>
        </p:nvSpPr>
        <p:spPr>
          <a:xfrm>
            <a:off x="6096000" y="1385888"/>
            <a:ext cx="5580063" cy="4789487"/>
          </a:xfrm>
        </p:spPr>
        <p:txBody>
          <a:bodyPr tIns="25199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2924E2CE-E184-1933-09FE-7D4B84AAAC29}"/>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78479" y="1872486"/>
            <a:ext cx="5859944" cy="3141898"/>
          </a:xfrm>
          <a:prstGeom prst="rect">
            <a:avLst/>
          </a:prstGeom>
        </p:spPr>
      </p:pic>
      <p:sp>
        <p:nvSpPr>
          <p:cNvPr id="8" name="Rectangle 7">
            <a:extLst>
              <a:ext uri="{FF2B5EF4-FFF2-40B4-BE49-F238E27FC236}">
                <a16:creationId xmlns:a16="http://schemas.microsoft.com/office/drawing/2014/main" id="{6A884C6F-4915-4207-092E-FB6BE2A04205}"/>
              </a:ext>
            </a:extLst>
          </p:cNvPr>
          <p:cNvSpPr/>
          <p:nvPr userDrawn="1"/>
        </p:nvSpPr>
        <p:spPr>
          <a:xfrm>
            <a:off x="895217" y="2148520"/>
            <a:ext cx="4402548" cy="26249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3">
            <a:extLst>
              <a:ext uri="{FF2B5EF4-FFF2-40B4-BE49-F238E27FC236}">
                <a16:creationId xmlns:a16="http://schemas.microsoft.com/office/drawing/2014/main" id="{7F84F1B9-F778-81CB-916B-37DFEF1972DC}"/>
              </a:ext>
              <a:ext uri="{C183D7F6-B498-43B3-948B-1728B52AA6E4}">
                <adec:decorative xmlns:adec="http://schemas.microsoft.com/office/drawing/2017/decorative" val="1"/>
              </a:ext>
            </a:extLst>
          </p:cNvPr>
          <p:cNvPicPr>
            <a:picLocks/>
          </p:cNvPicPr>
          <p:nvPr userDrawn="1"/>
        </p:nvPicPr>
        <p:blipFill>
          <a:blip r:embed="rId3">
            <a:extLst>
              <a:ext uri="{96DAC541-7B7A-43D3-8B79-37D633B846F1}">
                <asvg:svgBlip xmlns:asvg="http://schemas.microsoft.com/office/drawing/2016/SVG/main" r:embed="rId4"/>
              </a:ext>
            </a:extLst>
          </a:blip>
          <a:srcRect/>
          <a:stretch/>
        </p:blipFill>
        <p:spPr>
          <a:xfrm>
            <a:off x="654033" y="6494400"/>
            <a:ext cx="1191273" cy="147374"/>
          </a:xfrm>
          <a:prstGeom prst="rect">
            <a:avLst/>
          </a:prstGeom>
        </p:spPr>
      </p:pic>
      <p:sp>
        <p:nvSpPr>
          <p:cNvPr id="6" name="Picture Placeholder 2">
            <a:extLst>
              <a:ext uri="{FF2B5EF4-FFF2-40B4-BE49-F238E27FC236}">
                <a16:creationId xmlns:a16="http://schemas.microsoft.com/office/drawing/2014/main" id="{65522B47-49D5-957E-6BC1-FF9A76A50DF2}"/>
              </a:ext>
            </a:extLst>
          </p:cNvPr>
          <p:cNvSpPr>
            <a:spLocks noGrp="1"/>
          </p:cNvSpPr>
          <p:nvPr>
            <p:ph type="pic" sz="quarter" idx="28" hasCustomPrompt="1"/>
          </p:nvPr>
        </p:nvSpPr>
        <p:spPr>
          <a:xfrm>
            <a:off x="895217" y="2144260"/>
            <a:ext cx="4405779" cy="2629163"/>
          </a:xfrm>
          <a:solidFill>
            <a:schemeClr val="bg1">
              <a:lumMod val="95000"/>
            </a:schemeClr>
          </a:solidFill>
        </p:spPr>
        <p:txBody>
          <a:bodyPr anchor="t">
            <a:normAutofit/>
          </a:bodyPr>
          <a:lstStyle>
            <a:lvl1pPr marL="0" indent="0" algn="ctr">
              <a:buNone/>
              <a:defRPr sz="1800"/>
            </a:lvl1pPr>
          </a:lstStyle>
          <a:p>
            <a:r>
              <a:rPr lang="en-US"/>
              <a:t>Add picture</a:t>
            </a:r>
          </a:p>
        </p:txBody>
      </p:sp>
      <p:sp>
        <p:nvSpPr>
          <p:cNvPr id="11" name="TextBox 10">
            <a:extLst>
              <a:ext uri="{FF2B5EF4-FFF2-40B4-BE49-F238E27FC236}">
                <a16:creationId xmlns:a16="http://schemas.microsoft.com/office/drawing/2014/main" id="{F20A32EC-5096-148B-A9AA-AA8C797875CA}"/>
              </a:ext>
            </a:extLst>
          </p:cNvPr>
          <p:cNvSpPr txBox="1"/>
          <p:nvPr userDrawn="1"/>
        </p:nvSpPr>
        <p:spPr>
          <a:xfrm>
            <a:off x="-1954" y="6508164"/>
            <a:ext cx="501654" cy="134046"/>
          </a:xfrm>
          <a:prstGeom prst="rect">
            <a:avLst/>
          </a:prstGeom>
          <a:noFill/>
        </p:spPr>
        <p:txBody>
          <a:bodyPr wrap="square" lIns="0" tIns="0" rIns="144000" bIns="0" rtlCol="0" anchor="ctr" anchorCtr="0">
            <a:noAutofit/>
          </a:bodyPr>
          <a:lstStyle/>
          <a:p>
            <a:pPr algn="r"/>
            <a:fld id="{436215EC-B361-4C4A-9171-EF98FC1F5E51}" type="slidenum">
              <a:rPr lang="en-US" sz="900" smtClean="0">
                <a:solidFill>
                  <a:schemeClr val="tx1"/>
                </a:solidFill>
                <a:latin typeface="+mj-lt"/>
              </a:rPr>
              <a:pPr algn="r"/>
              <a:t>‹#›</a:t>
            </a:fld>
            <a:endParaRPr lang="en-US" sz="900">
              <a:solidFill>
                <a:schemeClr val="tx1"/>
              </a:solidFill>
              <a:latin typeface="+mj-lt"/>
            </a:endParaRPr>
          </a:p>
        </p:txBody>
      </p:sp>
    </p:spTree>
    <p:extLst>
      <p:ext uri="{BB962C8B-B14F-4D97-AF65-F5344CB8AC3E}">
        <p14:creationId xmlns:p14="http://schemas.microsoft.com/office/powerpoint/2010/main" val="2217225083"/>
      </p:ext>
    </p:extLst>
  </p:cSld>
  <p:clrMapOvr>
    <a:masterClrMapping/>
  </p:clrMapOvr>
  <p:extLst>
    <p:ext uri="{DCECCB84-F9BA-43D5-87BE-67443E8EF086}">
      <p15:sldGuideLst xmlns:p15="http://schemas.microsoft.com/office/powerpoint/2012/main">
        <p15:guide id="1" orient="horz" pos="867">
          <p15:clr>
            <a:srgbClr val="FF96FF"/>
          </p15:clr>
        </p15:guide>
        <p15:guide id="2" orient="horz" pos="3906">
          <p15:clr>
            <a:srgbClr val="FF96FF"/>
          </p15:clr>
        </p15:guide>
        <p15:guide id="3" pos="3840">
          <p15:clr>
            <a:srgbClr val="FF96FF"/>
          </p15:clr>
        </p15:guide>
        <p15:guide id="4" pos="7355">
          <p15:clr>
            <a:srgbClr val="FF96FF"/>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4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8EB634-E164-4148-87B5-5BADD0284202}"/>
              </a:ext>
            </a:extLst>
          </p:cNvPr>
          <p:cNvSpPr/>
          <p:nvPr userDrawn="1"/>
        </p:nvSpPr>
        <p:spPr>
          <a:xfrm>
            <a:off x="1" y="0"/>
            <a:ext cx="4065784" cy="6858000"/>
          </a:xfrm>
          <a:prstGeom prst="rect">
            <a:avLst/>
          </a:prstGeom>
          <a:solidFill>
            <a:srgbClr val="938E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6060E9D-FF07-9449-8AF0-BFF2F09904CC}"/>
              </a:ext>
            </a:extLst>
          </p:cNvPr>
          <p:cNvSpPr/>
          <p:nvPr userDrawn="1"/>
        </p:nvSpPr>
        <p:spPr>
          <a:xfrm>
            <a:off x="1" y="6035040"/>
            <a:ext cx="12191999" cy="822960"/>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a:extLst>
              <a:ext uri="{FF2B5EF4-FFF2-40B4-BE49-F238E27FC236}">
                <a16:creationId xmlns:a16="http://schemas.microsoft.com/office/drawing/2014/main" id="{954CE4B0-35B6-AB43-A573-83F1D99D95BA}"/>
              </a:ext>
            </a:extLst>
          </p:cNvPr>
          <p:cNvPicPr>
            <a:picLocks noChangeAspect="1"/>
          </p:cNvPicPr>
          <p:nvPr userDrawn="1"/>
        </p:nvPicPr>
        <p:blipFill>
          <a:blip r:embed="rId2"/>
          <a:stretch>
            <a:fillRect/>
          </a:stretch>
        </p:blipFill>
        <p:spPr>
          <a:xfrm>
            <a:off x="469813" y="6224774"/>
            <a:ext cx="1752600" cy="457200"/>
          </a:xfrm>
          <a:prstGeom prst="rect">
            <a:avLst/>
          </a:prstGeom>
        </p:spPr>
      </p:pic>
      <p:sp>
        <p:nvSpPr>
          <p:cNvPr id="21" name="Title 1">
            <a:extLst>
              <a:ext uri="{FF2B5EF4-FFF2-40B4-BE49-F238E27FC236}">
                <a16:creationId xmlns:a16="http://schemas.microsoft.com/office/drawing/2014/main" id="{15EFC2CF-2841-7D45-A01C-65E4BE3E0E36}"/>
              </a:ext>
            </a:extLst>
          </p:cNvPr>
          <p:cNvSpPr>
            <a:spLocks noGrp="1"/>
          </p:cNvSpPr>
          <p:nvPr>
            <p:ph type="title" hasCustomPrompt="1"/>
          </p:nvPr>
        </p:nvSpPr>
        <p:spPr>
          <a:xfrm>
            <a:off x="446536" y="1274714"/>
            <a:ext cx="3207928" cy="1807013"/>
          </a:xfrm>
          <a:prstGeom prst="rect">
            <a:avLst/>
          </a:prstGeom>
        </p:spPr>
        <p:txBody>
          <a:bodyPr anchor="b">
            <a:normAutofit/>
          </a:bodyPr>
          <a:lstStyle>
            <a:lvl1pPr>
              <a:defRPr sz="5400" b="1">
                <a:solidFill>
                  <a:schemeClr val="bg1"/>
                </a:solidFill>
                <a:latin typeface="Arial" panose="020B0604020202020204" pitchFamily="34" charset="0"/>
                <a:cs typeface="Arial" panose="020B0604020202020204" pitchFamily="34" charset="0"/>
              </a:defRPr>
            </a:lvl1pPr>
          </a:lstStyle>
          <a:p>
            <a:r>
              <a:rPr lang="en-US"/>
              <a:t>Click to add title</a:t>
            </a:r>
          </a:p>
        </p:txBody>
      </p:sp>
      <p:sp>
        <p:nvSpPr>
          <p:cNvPr id="24" name="Slide Number Placeholder 5">
            <a:extLst>
              <a:ext uri="{FF2B5EF4-FFF2-40B4-BE49-F238E27FC236}">
                <a16:creationId xmlns:a16="http://schemas.microsoft.com/office/drawing/2014/main" id="{18E98C26-1753-524A-A405-E6FAFFA7BADE}"/>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
        <p:nvSpPr>
          <p:cNvPr id="8" name="Content Placeholder 2">
            <a:extLst>
              <a:ext uri="{FF2B5EF4-FFF2-40B4-BE49-F238E27FC236}">
                <a16:creationId xmlns:a16="http://schemas.microsoft.com/office/drawing/2014/main" id="{F993DECF-4C9A-4C27-820C-748FC82B292F}"/>
              </a:ext>
            </a:extLst>
          </p:cNvPr>
          <p:cNvSpPr>
            <a:spLocks noGrp="1"/>
          </p:cNvSpPr>
          <p:nvPr>
            <p:ph idx="1"/>
          </p:nvPr>
        </p:nvSpPr>
        <p:spPr>
          <a:xfrm>
            <a:off x="5040118" y="1097530"/>
            <a:ext cx="6172200" cy="4586336"/>
          </a:xfrm>
        </p:spPr>
        <p:txBody>
          <a:bodyPr/>
          <a:lstStyle>
            <a:lvl1pPr>
              <a:defRPr sz="3200">
                <a:solidFill>
                  <a:schemeClr val="tx1">
                    <a:lumMod val="75000"/>
                    <a:lumOff val="25000"/>
                  </a:schemeClr>
                </a:solidFill>
                <a:latin typeface="Arial" panose="020B0604020202020204" pitchFamily="34" charset="0"/>
                <a:cs typeface="Arial" panose="020B0604020202020204" pitchFamily="34" charset="0"/>
              </a:defRPr>
            </a:lvl1pPr>
            <a:lvl2pPr>
              <a:defRPr sz="2800">
                <a:solidFill>
                  <a:schemeClr val="tx1">
                    <a:lumMod val="75000"/>
                    <a:lumOff val="25000"/>
                  </a:schemeClr>
                </a:solidFill>
                <a:latin typeface="Arial" panose="020B0604020202020204" pitchFamily="34" charset="0"/>
                <a:cs typeface="Arial" panose="020B0604020202020204" pitchFamily="34" charset="0"/>
              </a:defRPr>
            </a:lvl2pPr>
            <a:lvl3pPr>
              <a:defRPr sz="2400">
                <a:solidFill>
                  <a:schemeClr val="tx1">
                    <a:lumMod val="75000"/>
                    <a:lumOff val="25000"/>
                  </a:schemeClr>
                </a:solidFill>
                <a:latin typeface="Arial" panose="020B0604020202020204" pitchFamily="34" charset="0"/>
                <a:cs typeface="Arial" panose="020B0604020202020204" pitchFamily="34" charset="0"/>
              </a:defRPr>
            </a:lvl3pPr>
            <a:lvl4pPr>
              <a:defRPr sz="2000">
                <a:solidFill>
                  <a:schemeClr val="tx1">
                    <a:lumMod val="75000"/>
                    <a:lumOff val="25000"/>
                  </a:schemeClr>
                </a:solidFill>
                <a:latin typeface="Arial" panose="020B0604020202020204" pitchFamily="34" charset="0"/>
                <a:cs typeface="Arial" panose="020B0604020202020204" pitchFamily="34" charset="0"/>
              </a:defRPr>
            </a:lvl4pPr>
            <a:lvl5pPr>
              <a:defRPr sz="2000">
                <a:solidFill>
                  <a:schemeClr val="tx1">
                    <a:lumMod val="75000"/>
                    <a:lumOff val="25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82516228"/>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Laptop Left 4">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AA0447BA-CDB6-0DE5-C59D-69329F5E54B3}"/>
              </a:ext>
              <a:ext uri="{C183D7F6-B498-43B3-948B-1728B52AA6E4}">
                <adec:decorative xmlns:adec="http://schemas.microsoft.com/office/drawing/2017/decorative" val="1"/>
              </a:ext>
            </a:extLst>
          </p:cNvPr>
          <p:cNvSpPr/>
          <p:nvPr userDrawn="1"/>
        </p:nvSpPr>
        <p:spPr>
          <a:xfrm>
            <a:off x="8630655"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Rectangle 13">
            <a:extLst>
              <a:ext uri="{FF2B5EF4-FFF2-40B4-BE49-F238E27FC236}">
                <a16:creationId xmlns:a16="http://schemas.microsoft.com/office/drawing/2014/main" id="{26D3C903-D1F7-D19D-6BCC-2A3787CA4F0E}"/>
              </a:ext>
            </a:extLst>
          </p:cNvPr>
          <p:cNvSpPr/>
          <p:nvPr userDrawn="1"/>
        </p:nvSpPr>
        <p:spPr>
          <a:xfrm>
            <a:off x="0" y="0"/>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2">
            <a:extLst>
              <a:ext uri="{FF2B5EF4-FFF2-40B4-BE49-F238E27FC236}">
                <a16:creationId xmlns:a16="http://schemas.microsoft.com/office/drawing/2014/main" id="{461CD976-EDAE-B225-3CB4-DC069B18A550}"/>
              </a:ext>
            </a:extLst>
          </p:cNvPr>
          <p:cNvSpPr>
            <a:spLocks noGrp="1"/>
          </p:cNvSpPr>
          <p:nvPr>
            <p:ph type="title"/>
          </p:nvPr>
        </p:nvSpPr>
        <p:spPr>
          <a:xfrm>
            <a:off x="6096000" y="-1"/>
            <a:ext cx="6095999" cy="1385890"/>
          </a:xfrm>
          <a:prstGeom prst="rect">
            <a:avLst/>
          </a:prstGeom>
        </p:spPr>
        <p:txBody>
          <a:bodyPr lIns="0" tIns="0" rIns="503999" bIns="180000" anchor="b" anchorCtr="0"/>
          <a:lstStyle>
            <a:lvl1pPr algn="l">
              <a:defRPr sz="3200">
                <a:solidFill>
                  <a:schemeClr val="tx1"/>
                </a:solidFill>
              </a:defRPr>
            </a:lvl1pPr>
          </a:lstStyle>
          <a:p>
            <a:endParaRPr lang="en-US"/>
          </a:p>
        </p:txBody>
      </p:sp>
      <p:cxnSp>
        <p:nvCxnSpPr>
          <p:cNvPr id="13" name="Straight Connector 12">
            <a:extLst>
              <a:ext uri="{FF2B5EF4-FFF2-40B4-BE49-F238E27FC236}">
                <a16:creationId xmlns:a16="http://schemas.microsoft.com/office/drawing/2014/main" id="{CD3D5D2B-E9A8-2987-D707-60AEEB7262A3}"/>
              </a:ext>
            </a:extLst>
          </p:cNvPr>
          <p:cNvCxnSpPr>
            <a:cxnSpLocks/>
          </p:cNvCxnSpPr>
          <p:nvPr userDrawn="1"/>
        </p:nvCxnSpPr>
        <p:spPr>
          <a:xfrm>
            <a:off x="499700"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39F319A0-4982-71C3-2B66-7464F5450659}"/>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4">
            <a:extLst>
              <a:ext uri="{FF2B5EF4-FFF2-40B4-BE49-F238E27FC236}">
                <a16:creationId xmlns:a16="http://schemas.microsoft.com/office/drawing/2014/main" id="{C3DB2CF1-FA0E-F9C2-16F7-1962BD0B93A3}"/>
              </a:ext>
            </a:extLst>
          </p:cNvPr>
          <p:cNvSpPr/>
          <p:nvPr userDrawn="1"/>
        </p:nvSpPr>
        <p:spPr>
          <a:xfrm>
            <a:off x="0"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5" name="Picture 14">
            <a:extLst>
              <a:ext uri="{FF2B5EF4-FFF2-40B4-BE49-F238E27FC236}">
                <a16:creationId xmlns:a16="http://schemas.microsoft.com/office/drawing/2014/main" id="{7F063264-2E0C-3140-BD95-6F93999E12AE}"/>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78479" y="1872486"/>
            <a:ext cx="5859944" cy="3141898"/>
          </a:xfrm>
          <a:prstGeom prst="rect">
            <a:avLst/>
          </a:prstGeom>
        </p:spPr>
      </p:pic>
      <p:sp>
        <p:nvSpPr>
          <p:cNvPr id="4" name="Rectangle 3">
            <a:extLst>
              <a:ext uri="{FF2B5EF4-FFF2-40B4-BE49-F238E27FC236}">
                <a16:creationId xmlns:a16="http://schemas.microsoft.com/office/drawing/2014/main" id="{F5490400-3350-C566-419E-570BE082F8BF}"/>
              </a:ext>
            </a:extLst>
          </p:cNvPr>
          <p:cNvSpPr/>
          <p:nvPr userDrawn="1"/>
        </p:nvSpPr>
        <p:spPr>
          <a:xfrm>
            <a:off x="895217" y="2148520"/>
            <a:ext cx="4402548" cy="26249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3">
            <a:extLst>
              <a:ext uri="{FF2B5EF4-FFF2-40B4-BE49-F238E27FC236}">
                <a16:creationId xmlns:a16="http://schemas.microsoft.com/office/drawing/2014/main" id="{08860344-6A16-9B57-92A1-A63D39028918}"/>
              </a:ext>
            </a:extLst>
          </p:cNvPr>
          <p:cNvSpPr>
            <a:spLocks noGrp="1"/>
          </p:cNvSpPr>
          <p:nvPr>
            <p:ph sz="quarter" idx="29"/>
          </p:nvPr>
        </p:nvSpPr>
        <p:spPr>
          <a:xfrm>
            <a:off x="6096000" y="1385888"/>
            <a:ext cx="5580063" cy="4789487"/>
          </a:xfrm>
        </p:spPr>
        <p:txBody>
          <a:bodyPr tIns="25199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3">
            <a:extLst>
              <a:ext uri="{FF2B5EF4-FFF2-40B4-BE49-F238E27FC236}">
                <a16:creationId xmlns:a16="http://schemas.microsoft.com/office/drawing/2014/main" id="{7945DB6C-1733-BD0F-FE30-F943F6832AAA}"/>
              </a:ext>
              <a:ext uri="{C183D7F6-B498-43B3-948B-1728B52AA6E4}">
                <adec:decorative xmlns:adec="http://schemas.microsoft.com/office/drawing/2017/decorative" val="1"/>
              </a:ext>
            </a:extLst>
          </p:cNvPr>
          <p:cNvPicPr>
            <a:picLocks/>
          </p:cNvPicPr>
          <p:nvPr userDrawn="1"/>
        </p:nvPicPr>
        <p:blipFill>
          <a:blip r:embed="rId3">
            <a:extLst>
              <a:ext uri="{96DAC541-7B7A-43D3-8B79-37D633B846F1}">
                <asvg:svgBlip xmlns:asvg="http://schemas.microsoft.com/office/drawing/2016/SVG/main" r:embed="rId4"/>
              </a:ext>
            </a:extLst>
          </a:blip>
          <a:srcRect/>
          <a:stretch/>
        </p:blipFill>
        <p:spPr>
          <a:xfrm>
            <a:off x="654033" y="6494400"/>
            <a:ext cx="1191273" cy="147374"/>
          </a:xfrm>
          <a:prstGeom prst="rect">
            <a:avLst/>
          </a:prstGeom>
        </p:spPr>
      </p:pic>
      <p:sp>
        <p:nvSpPr>
          <p:cNvPr id="6" name="Picture Placeholder 2">
            <a:extLst>
              <a:ext uri="{FF2B5EF4-FFF2-40B4-BE49-F238E27FC236}">
                <a16:creationId xmlns:a16="http://schemas.microsoft.com/office/drawing/2014/main" id="{1A24A9F1-7312-51A4-FC44-8511CBEB4CA9}"/>
              </a:ext>
            </a:extLst>
          </p:cNvPr>
          <p:cNvSpPr>
            <a:spLocks noGrp="1"/>
          </p:cNvSpPr>
          <p:nvPr>
            <p:ph type="pic" sz="quarter" idx="28" hasCustomPrompt="1"/>
          </p:nvPr>
        </p:nvSpPr>
        <p:spPr>
          <a:xfrm>
            <a:off x="895217" y="2144260"/>
            <a:ext cx="4405779" cy="2629163"/>
          </a:xfrm>
          <a:solidFill>
            <a:schemeClr val="bg1">
              <a:lumMod val="95000"/>
            </a:schemeClr>
          </a:solidFill>
        </p:spPr>
        <p:txBody>
          <a:bodyPr anchor="t">
            <a:normAutofit/>
          </a:bodyPr>
          <a:lstStyle>
            <a:lvl1pPr marL="0" indent="0" algn="ctr">
              <a:buNone/>
              <a:defRPr sz="1800"/>
            </a:lvl1pPr>
          </a:lstStyle>
          <a:p>
            <a:r>
              <a:rPr lang="en-US"/>
              <a:t>Add picture</a:t>
            </a:r>
          </a:p>
        </p:txBody>
      </p:sp>
      <p:sp>
        <p:nvSpPr>
          <p:cNvPr id="11" name="TextBox 10">
            <a:extLst>
              <a:ext uri="{FF2B5EF4-FFF2-40B4-BE49-F238E27FC236}">
                <a16:creationId xmlns:a16="http://schemas.microsoft.com/office/drawing/2014/main" id="{B1E76C32-34F8-7C57-1D7D-9E3EE9B3AC54}"/>
              </a:ext>
            </a:extLst>
          </p:cNvPr>
          <p:cNvSpPr txBox="1"/>
          <p:nvPr userDrawn="1"/>
        </p:nvSpPr>
        <p:spPr>
          <a:xfrm>
            <a:off x="-1954" y="6508164"/>
            <a:ext cx="501654" cy="134046"/>
          </a:xfrm>
          <a:prstGeom prst="rect">
            <a:avLst/>
          </a:prstGeom>
          <a:noFill/>
        </p:spPr>
        <p:txBody>
          <a:bodyPr wrap="square" lIns="0" tIns="0" rIns="144000" bIns="0" rtlCol="0" anchor="ctr" anchorCtr="0">
            <a:noAutofit/>
          </a:bodyPr>
          <a:lstStyle/>
          <a:p>
            <a:pPr algn="r"/>
            <a:fld id="{436215EC-B361-4C4A-9171-EF98FC1F5E51}" type="slidenum">
              <a:rPr lang="en-US" sz="900" smtClean="0">
                <a:solidFill>
                  <a:schemeClr val="tx1"/>
                </a:solidFill>
                <a:latin typeface="+mj-lt"/>
              </a:rPr>
              <a:pPr algn="r"/>
              <a:t>‹#›</a:t>
            </a:fld>
            <a:endParaRPr lang="en-US" sz="900">
              <a:solidFill>
                <a:schemeClr val="tx1"/>
              </a:solidFill>
              <a:latin typeface="+mj-lt"/>
            </a:endParaRPr>
          </a:p>
        </p:txBody>
      </p:sp>
    </p:spTree>
    <p:extLst>
      <p:ext uri="{BB962C8B-B14F-4D97-AF65-F5344CB8AC3E}">
        <p14:creationId xmlns:p14="http://schemas.microsoft.com/office/powerpoint/2010/main" val="130005138"/>
      </p:ext>
    </p:extLst>
  </p:cSld>
  <p:clrMapOvr>
    <a:masterClrMapping/>
  </p:clrMapOvr>
  <p:extLst>
    <p:ext uri="{DCECCB84-F9BA-43D5-87BE-67443E8EF086}">
      <p15:sldGuideLst xmlns:p15="http://schemas.microsoft.com/office/powerpoint/2012/main">
        <p15:guide id="1" orient="horz" pos="867">
          <p15:clr>
            <a:srgbClr val="FF96FF"/>
          </p15:clr>
        </p15:guide>
        <p15:guide id="2" orient="horz" pos="3906">
          <p15:clr>
            <a:srgbClr val="FF96FF"/>
          </p15:clr>
        </p15:guide>
        <p15:guide id="3" pos="3840">
          <p15:clr>
            <a:srgbClr val="FF96FF"/>
          </p15:clr>
        </p15:guide>
        <p15:guide id="4" pos="7355">
          <p15:clr>
            <a:srgbClr val="FF96FF"/>
          </p15:clr>
        </p15:guide>
      </p15:sldGuideLst>
    </p:ext>
  </p:extLst>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Laptop Right">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4DB174F7-1004-35D2-8D06-157353F03B43}"/>
              </a:ext>
              <a:ext uri="{C183D7F6-B498-43B3-948B-1728B52AA6E4}">
                <adec:decorative xmlns:adec="http://schemas.microsoft.com/office/drawing/2017/decorative" val="1"/>
              </a:ext>
            </a:extLst>
          </p:cNvPr>
          <p:cNvSpPr/>
          <p:nvPr userDrawn="1"/>
        </p:nvSpPr>
        <p:spPr>
          <a:xfrm flipH="1">
            <a:off x="0"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Rectangle 8">
            <a:extLst>
              <a:ext uri="{FF2B5EF4-FFF2-40B4-BE49-F238E27FC236}">
                <a16:creationId xmlns:a16="http://schemas.microsoft.com/office/drawing/2014/main" id="{897DF017-6729-7590-B8E6-7329DF7022AB}"/>
              </a:ext>
            </a:extLst>
          </p:cNvPr>
          <p:cNvSpPr/>
          <p:nvPr userDrawn="1"/>
        </p:nvSpPr>
        <p:spPr>
          <a:xfrm>
            <a:off x="0" y="0"/>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itle 3">
            <a:extLst>
              <a:ext uri="{FF2B5EF4-FFF2-40B4-BE49-F238E27FC236}">
                <a16:creationId xmlns:a16="http://schemas.microsoft.com/office/drawing/2014/main" id="{A702EC1C-774A-CBAF-4A1A-F2D2FC73AC7D}"/>
              </a:ext>
            </a:extLst>
          </p:cNvPr>
          <p:cNvSpPr>
            <a:spLocks noGrp="1"/>
          </p:cNvSpPr>
          <p:nvPr>
            <p:ph type="title"/>
          </p:nvPr>
        </p:nvSpPr>
        <p:spPr>
          <a:xfrm>
            <a:off x="0" y="0"/>
            <a:ext cx="6468020" cy="1378610"/>
          </a:xfrm>
          <a:prstGeom prst="rect">
            <a:avLst/>
          </a:prstGeom>
        </p:spPr>
        <p:txBody>
          <a:bodyPr lIns="503999" bIns="180000" anchor="b" anchorCtr="0"/>
          <a:lstStyle>
            <a:lvl1pPr>
              <a:defRPr>
                <a:solidFill>
                  <a:schemeClr val="tx1"/>
                </a:solidFill>
              </a:defRPr>
            </a:lvl1pPr>
          </a:lstStyle>
          <a:p>
            <a:endParaRPr lang="en-US"/>
          </a:p>
        </p:txBody>
      </p:sp>
      <p:sp>
        <p:nvSpPr>
          <p:cNvPr id="20" name="Rectangle 19">
            <a:extLst>
              <a:ext uri="{FF2B5EF4-FFF2-40B4-BE49-F238E27FC236}">
                <a16:creationId xmlns:a16="http://schemas.microsoft.com/office/drawing/2014/main" id="{F40828B7-EE50-6244-365C-B7847CE3DDB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a:extLst>
              <a:ext uri="{FF2B5EF4-FFF2-40B4-BE49-F238E27FC236}">
                <a16:creationId xmlns:a16="http://schemas.microsoft.com/office/drawing/2014/main" id="{5F234475-A7A9-E915-B28F-72A9D28B4A22}"/>
              </a:ext>
              <a:ext uri="{C183D7F6-B498-43B3-948B-1728B52AA6E4}">
                <adec:decorative xmlns:adec="http://schemas.microsoft.com/office/drawing/2017/decorative" val="1"/>
              </a:ext>
            </a:extLst>
          </p:cNvPr>
          <p:cNvSpPr/>
          <p:nvPr userDrawn="1"/>
        </p:nvSpPr>
        <p:spPr>
          <a:xfrm flipH="1">
            <a:off x="6329011"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2" name="Picture 21">
            <a:extLst>
              <a:ext uri="{FF2B5EF4-FFF2-40B4-BE49-F238E27FC236}">
                <a16:creationId xmlns:a16="http://schemas.microsoft.com/office/drawing/2014/main" id="{216DA4F4-F7F0-1302-69D0-B63F45C5A24A}"/>
              </a:ext>
              <a:ext uri="{C183D7F6-B498-43B3-948B-1728B52AA6E4}">
                <adec:decorative xmlns:adec="http://schemas.microsoft.com/office/drawing/2017/decorative" val="1"/>
              </a:ext>
            </a:extLst>
          </p:cNvPr>
          <p:cNvPicPr/>
          <p:nvPr userDrawn="1"/>
        </p:nvPicPr>
        <p:blipFill rotWithShape="1">
          <a:blip r:embed="rId2" cstate="screen">
            <a:extLst>
              <a:ext uri="{28A0092B-C50C-407E-A947-70E740481C1C}">
                <a14:useLocalDpi xmlns:a14="http://schemas.microsoft.com/office/drawing/2010/main"/>
              </a:ext>
            </a:extLst>
          </a:blip>
          <a:srcRect/>
          <a:stretch/>
        </p:blipFill>
        <p:spPr>
          <a:xfrm>
            <a:off x="6131858" y="2006956"/>
            <a:ext cx="5859944" cy="3141898"/>
          </a:xfrm>
          <a:prstGeom prst="rect">
            <a:avLst/>
          </a:prstGeom>
        </p:spPr>
      </p:pic>
      <p:sp>
        <p:nvSpPr>
          <p:cNvPr id="12" name="Rectangle 11">
            <a:extLst>
              <a:ext uri="{FF2B5EF4-FFF2-40B4-BE49-F238E27FC236}">
                <a16:creationId xmlns:a16="http://schemas.microsoft.com/office/drawing/2014/main" id="{926E2897-D89F-4AD1-47A8-67FDD913473B}"/>
              </a:ext>
            </a:extLst>
          </p:cNvPr>
          <p:cNvSpPr/>
          <p:nvPr userDrawn="1"/>
        </p:nvSpPr>
        <p:spPr>
          <a:xfrm>
            <a:off x="6840362" y="2275952"/>
            <a:ext cx="4402548" cy="26249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Picture Placeholder 2">
            <a:extLst>
              <a:ext uri="{FF2B5EF4-FFF2-40B4-BE49-F238E27FC236}">
                <a16:creationId xmlns:a16="http://schemas.microsoft.com/office/drawing/2014/main" id="{AD51FCFB-B08B-15CA-51CE-AC0DB035D04A}"/>
              </a:ext>
            </a:extLst>
          </p:cNvPr>
          <p:cNvSpPr>
            <a:spLocks noGrp="1"/>
          </p:cNvSpPr>
          <p:nvPr>
            <p:ph type="pic" sz="quarter" idx="28" hasCustomPrompt="1"/>
          </p:nvPr>
        </p:nvSpPr>
        <p:spPr>
          <a:xfrm>
            <a:off x="6840362" y="2271692"/>
            <a:ext cx="4412073" cy="2629163"/>
          </a:xfrm>
          <a:solidFill>
            <a:schemeClr val="bg1">
              <a:lumMod val="95000"/>
            </a:schemeClr>
          </a:solidFill>
        </p:spPr>
        <p:txBody>
          <a:bodyPr anchor="t">
            <a:normAutofit/>
          </a:bodyPr>
          <a:lstStyle>
            <a:lvl1pPr marL="0" indent="0" algn="ctr">
              <a:buNone/>
              <a:defRPr sz="1800"/>
            </a:lvl1pPr>
          </a:lstStyle>
          <a:p>
            <a:r>
              <a:rPr lang="en-US"/>
              <a:t>Add picture</a:t>
            </a:r>
          </a:p>
        </p:txBody>
      </p:sp>
      <p:sp>
        <p:nvSpPr>
          <p:cNvPr id="19" name="TextBox 18">
            <a:extLst>
              <a:ext uri="{FF2B5EF4-FFF2-40B4-BE49-F238E27FC236}">
                <a16:creationId xmlns:a16="http://schemas.microsoft.com/office/drawing/2014/main" id="{45CA89A1-64E2-4577-22EB-097409F02E7D}"/>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cxnSp>
        <p:nvCxnSpPr>
          <p:cNvPr id="25" name="Straight Connector 24">
            <a:extLst>
              <a:ext uri="{FF2B5EF4-FFF2-40B4-BE49-F238E27FC236}">
                <a16:creationId xmlns:a16="http://schemas.microsoft.com/office/drawing/2014/main" id="{0B5FC6CA-DA2A-5306-ACC7-78C5BC9339FF}"/>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3" name="Picture 3">
            <a:extLst>
              <a:ext uri="{FF2B5EF4-FFF2-40B4-BE49-F238E27FC236}">
                <a16:creationId xmlns:a16="http://schemas.microsoft.com/office/drawing/2014/main" id="{6FE1DFFF-F9F5-436A-8E7B-B3E76A7DEF30}"/>
              </a:ext>
              <a:ext uri="{C183D7F6-B498-43B3-948B-1728B52AA6E4}">
                <adec:decorative xmlns:adec="http://schemas.microsoft.com/office/drawing/2017/decorative" val="1"/>
              </a:ext>
            </a:extLst>
          </p:cNvPr>
          <p:cNvPicPr>
            <a:picLocks/>
          </p:cNvPicPr>
          <p:nvPr userDrawn="1"/>
        </p:nvPicPr>
        <p:blipFill>
          <a:blip r:embed="rId3">
            <a:extLst>
              <a:ext uri="{96DAC541-7B7A-43D3-8B79-37D633B846F1}">
                <asvg:svgBlip xmlns:asvg="http://schemas.microsoft.com/office/drawing/2016/SVG/main" r:embed="rId4"/>
              </a:ext>
            </a:extLst>
          </a:blip>
          <a:srcRect/>
          <a:stretch/>
        </p:blipFill>
        <p:spPr>
          <a:xfrm>
            <a:off x="10346400" y="6494400"/>
            <a:ext cx="1191273" cy="147374"/>
          </a:xfrm>
          <a:prstGeom prst="rect">
            <a:avLst/>
          </a:prstGeom>
        </p:spPr>
      </p:pic>
      <p:sp>
        <p:nvSpPr>
          <p:cNvPr id="4" name="Content Placeholder 4">
            <a:extLst>
              <a:ext uri="{FF2B5EF4-FFF2-40B4-BE49-F238E27FC236}">
                <a16:creationId xmlns:a16="http://schemas.microsoft.com/office/drawing/2014/main" id="{24ACF60B-5B82-32E5-C35A-3A9495AF6E84}"/>
              </a:ext>
            </a:extLst>
          </p:cNvPr>
          <p:cNvSpPr>
            <a:spLocks noGrp="1"/>
          </p:cNvSpPr>
          <p:nvPr>
            <p:ph sz="quarter" idx="30"/>
          </p:nvPr>
        </p:nvSpPr>
        <p:spPr>
          <a:xfrm>
            <a:off x="504000" y="1377950"/>
            <a:ext cx="5987288" cy="4822825"/>
          </a:xfrm>
        </p:spPr>
        <p:txBody>
          <a:bodyPr tIns="25199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89446661"/>
      </p:ext>
    </p:extLst>
  </p:cSld>
  <p:clrMapOvr>
    <a:masterClrMapping/>
  </p:clrMapOvr>
  <p:extLst>
    <p:ext uri="{DCECCB84-F9BA-43D5-87BE-67443E8EF086}">
      <p15:sldGuideLst xmlns:p15="http://schemas.microsoft.com/office/powerpoint/2012/main">
        <p15:guide id="1" orient="horz" pos="867">
          <p15:clr>
            <a:srgbClr val="FF96FF"/>
          </p15:clr>
        </p15:guide>
        <p15:guide id="2" orient="horz" pos="3906">
          <p15:clr>
            <a:srgbClr val="FF96FF"/>
          </p15:clr>
        </p15:guide>
        <p15:guide id="3" pos="324">
          <p15:clr>
            <a:srgbClr val="FF96FF"/>
          </p15:clr>
        </p15:guide>
        <p15:guide id="5" pos="4089">
          <p15:clr>
            <a:srgbClr val="FF96FF"/>
          </p15:clr>
        </p15:guide>
      </p15:sldGuideLst>
    </p:ext>
  </p:extLst>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Laptop Right 2">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4FD8133B-A87C-82EE-43F5-E65614A4D5D8}"/>
              </a:ext>
              <a:ext uri="{C183D7F6-B498-43B3-948B-1728B52AA6E4}">
                <adec:decorative xmlns:adec="http://schemas.microsoft.com/office/drawing/2017/decorative" val="1"/>
              </a:ext>
            </a:extLst>
          </p:cNvPr>
          <p:cNvSpPr/>
          <p:nvPr userDrawn="1"/>
        </p:nvSpPr>
        <p:spPr>
          <a:xfrm flipH="1">
            <a:off x="0"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Rectangle 8">
            <a:extLst>
              <a:ext uri="{FF2B5EF4-FFF2-40B4-BE49-F238E27FC236}">
                <a16:creationId xmlns:a16="http://schemas.microsoft.com/office/drawing/2014/main" id="{897DF017-6729-7590-B8E6-7329DF7022AB}"/>
              </a:ext>
            </a:extLst>
          </p:cNvPr>
          <p:cNvSpPr/>
          <p:nvPr userDrawn="1"/>
        </p:nvSpPr>
        <p:spPr>
          <a:xfrm>
            <a:off x="0" y="-2"/>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3">
            <a:extLst>
              <a:ext uri="{FF2B5EF4-FFF2-40B4-BE49-F238E27FC236}">
                <a16:creationId xmlns:a16="http://schemas.microsoft.com/office/drawing/2014/main" id="{E55FC78A-F3FB-B149-6ABB-9683E379B307}"/>
              </a:ext>
            </a:extLst>
          </p:cNvPr>
          <p:cNvSpPr>
            <a:spLocks noGrp="1"/>
          </p:cNvSpPr>
          <p:nvPr>
            <p:ph type="title"/>
          </p:nvPr>
        </p:nvSpPr>
        <p:spPr>
          <a:xfrm>
            <a:off x="0" y="0"/>
            <a:ext cx="6468020" cy="1378610"/>
          </a:xfrm>
          <a:prstGeom prst="rect">
            <a:avLst/>
          </a:prstGeom>
        </p:spPr>
        <p:txBody>
          <a:bodyPr lIns="503999" bIns="180000" anchor="b" anchorCtr="0"/>
          <a:lstStyle>
            <a:lvl1pPr>
              <a:defRPr>
                <a:solidFill>
                  <a:schemeClr val="tx1"/>
                </a:solidFill>
              </a:defRPr>
            </a:lvl1pPr>
          </a:lstStyle>
          <a:p>
            <a:endParaRPr lang="en-US"/>
          </a:p>
        </p:txBody>
      </p:sp>
      <p:cxnSp>
        <p:nvCxnSpPr>
          <p:cNvPr id="15" name="Straight Connector 14">
            <a:extLst>
              <a:ext uri="{FF2B5EF4-FFF2-40B4-BE49-F238E27FC236}">
                <a16:creationId xmlns:a16="http://schemas.microsoft.com/office/drawing/2014/main" id="{0B5FC6CA-DA2A-5306-ACC7-78C5BC9339FF}"/>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DC0873D3-E9C7-5E61-9B43-556C9C344D38}"/>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a:extLst>
              <a:ext uri="{FF2B5EF4-FFF2-40B4-BE49-F238E27FC236}">
                <a16:creationId xmlns:a16="http://schemas.microsoft.com/office/drawing/2014/main" id="{7F04E053-C637-6866-9DE6-FB40D50F109F}"/>
              </a:ext>
              <a:ext uri="{C183D7F6-B498-43B3-948B-1728B52AA6E4}">
                <adec:decorative xmlns:adec="http://schemas.microsoft.com/office/drawing/2017/decorative" val="1"/>
              </a:ext>
            </a:extLst>
          </p:cNvPr>
          <p:cNvSpPr/>
          <p:nvPr userDrawn="1"/>
        </p:nvSpPr>
        <p:spPr>
          <a:xfrm flipH="1">
            <a:off x="6329011"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1" name="Picture 20">
            <a:extLst>
              <a:ext uri="{FF2B5EF4-FFF2-40B4-BE49-F238E27FC236}">
                <a16:creationId xmlns:a16="http://schemas.microsoft.com/office/drawing/2014/main" id="{EFADE09D-5534-BF1F-420B-5950CEF6FE7B}"/>
              </a:ext>
              <a:ext uri="{C183D7F6-B498-43B3-948B-1728B52AA6E4}">
                <adec:decorative xmlns:adec="http://schemas.microsoft.com/office/drawing/2017/decorative" val="1"/>
              </a:ext>
            </a:extLst>
          </p:cNvPr>
          <p:cNvPicPr/>
          <p:nvPr userDrawn="1"/>
        </p:nvPicPr>
        <p:blipFill rotWithShape="1">
          <a:blip r:embed="rId2" cstate="screen">
            <a:extLst>
              <a:ext uri="{28A0092B-C50C-407E-A947-70E740481C1C}">
                <a14:useLocalDpi xmlns:a14="http://schemas.microsoft.com/office/drawing/2010/main"/>
              </a:ext>
            </a:extLst>
          </a:blip>
          <a:srcRect/>
          <a:stretch/>
        </p:blipFill>
        <p:spPr>
          <a:xfrm>
            <a:off x="6131858" y="2006956"/>
            <a:ext cx="5859944" cy="3141898"/>
          </a:xfrm>
          <a:prstGeom prst="rect">
            <a:avLst/>
          </a:prstGeom>
        </p:spPr>
      </p:pic>
      <p:sp>
        <p:nvSpPr>
          <p:cNvPr id="7" name="Rectangle 6">
            <a:extLst>
              <a:ext uri="{FF2B5EF4-FFF2-40B4-BE49-F238E27FC236}">
                <a16:creationId xmlns:a16="http://schemas.microsoft.com/office/drawing/2014/main" id="{E1FD4AC6-5781-274F-4B7B-F3616EFFDBE5}"/>
              </a:ext>
            </a:extLst>
          </p:cNvPr>
          <p:cNvSpPr/>
          <p:nvPr userDrawn="1"/>
        </p:nvSpPr>
        <p:spPr>
          <a:xfrm>
            <a:off x="6840362" y="2275952"/>
            <a:ext cx="4402548" cy="26249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3">
            <a:extLst>
              <a:ext uri="{FF2B5EF4-FFF2-40B4-BE49-F238E27FC236}">
                <a16:creationId xmlns:a16="http://schemas.microsoft.com/office/drawing/2014/main" id="{E3F979EC-6425-D824-E8E0-CF053F57FE7D}"/>
              </a:ext>
              <a:ext uri="{C183D7F6-B498-43B3-948B-1728B52AA6E4}">
                <adec:decorative xmlns:adec="http://schemas.microsoft.com/office/drawing/2017/decorative" val="1"/>
              </a:ext>
            </a:extLst>
          </p:cNvPr>
          <p:cNvPicPr>
            <a:picLocks/>
          </p:cNvPicPr>
          <p:nvPr userDrawn="1"/>
        </p:nvPicPr>
        <p:blipFill>
          <a:blip r:embed="rId3">
            <a:extLst>
              <a:ext uri="{96DAC541-7B7A-43D3-8B79-37D633B846F1}">
                <asvg:svgBlip xmlns:asvg="http://schemas.microsoft.com/office/drawing/2016/SVG/main" r:embed="rId4"/>
              </a:ext>
            </a:extLst>
          </a:blip>
          <a:srcRect/>
          <a:stretch/>
        </p:blipFill>
        <p:spPr>
          <a:xfrm>
            <a:off x="10346400" y="6494400"/>
            <a:ext cx="1191273" cy="147374"/>
          </a:xfrm>
          <a:prstGeom prst="rect">
            <a:avLst/>
          </a:prstGeom>
        </p:spPr>
      </p:pic>
      <p:sp>
        <p:nvSpPr>
          <p:cNvPr id="3" name="Content Placeholder 4">
            <a:extLst>
              <a:ext uri="{FF2B5EF4-FFF2-40B4-BE49-F238E27FC236}">
                <a16:creationId xmlns:a16="http://schemas.microsoft.com/office/drawing/2014/main" id="{2E29E2D7-C885-0FFB-8C6B-1348B8B14C9D}"/>
              </a:ext>
            </a:extLst>
          </p:cNvPr>
          <p:cNvSpPr>
            <a:spLocks noGrp="1"/>
          </p:cNvSpPr>
          <p:nvPr>
            <p:ph sz="quarter" idx="30"/>
          </p:nvPr>
        </p:nvSpPr>
        <p:spPr>
          <a:xfrm>
            <a:off x="504000" y="1377950"/>
            <a:ext cx="5987288" cy="4822825"/>
          </a:xfrm>
        </p:spPr>
        <p:txBody>
          <a:bodyPr tIns="25199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Picture Placeholder 2">
            <a:extLst>
              <a:ext uri="{FF2B5EF4-FFF2-40B4-BE49-F238E27FC236}">
                <a16:creationId xmlns:a16="http://schemas.microsoft.com/office/drawing/2014/main" id="{F3CEDEB7-2779-AB04-91E5-522EE4C97FB1}"/>
              </a:ext>
            </a:extLst>
          </p:cNvPr>
          <p:cNvSpPr>
            <a:spLocks noGrp="1"/>
          </p:cNvSpPr>
          <p:nvPr>
            <p:ph type="pic" sz="quarter" idx="28" hasCustomPrompt="1"/>
          </p:nvPr>
        </p:nvSpPr>
        <p:spPr>
          <a:xfrm>
            <a:off x="6840362" y="2271692"/>
            <a:ext cx="4412073" cy="2629163"/>
          </a:xfrm>
          <a:solidFill>
            <a:schemeClr val="bg1">
              <a:lumMod val="95000"/>
            </a:schemeClr>
          </a:solidFill>
        </p:spPr>
        <p:txBody>
          <a:bodyPr anchor="t">
            <a:normAutofit/>
          </a:bodyPr>
          <a:lstStyle>
            <a:lvl1pPr marL="0" indent="0" algn="ctr">
              <a:buNone/>
              <a:defRPr sz="1800"/>
            </a:lvl1pPr>
          </a:lstStyle>
          <a:p>
            <a:r>
              <a:rPr lang="en-US"/>
              <a:t>Add picture</a:t>
            </a:r>
          </a:p>
        </p:txBody>
      </p:sp>
      <p:sp>
        <p:nvSpPr>
          <p:cNvPr id="11" name="TextBox 10">
            <a:extLst>
              <a:ext uri="{FF2B5EF4-FFF2-40B4-BE49-F238E27FC236}">
                <a16:creationId xmlns:a16="http://schemas.microsoft.com/office/drawing/2014/main" id="{45CA89A1-64E2-4577-22EB-097409F02E7D}"/>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spTree>
    <p:extLst>
      <p:ext uri="{BB962C8B-B14F-4D97-AF65-F5344CB8AC3E}">
        <p14:creationId xmlns:p14="http://schemas.microsoft.com/office/powerpoint/2010/main" val="161103300"/>
      </p:ext>
    </p:extLst>
  </p:cSld>
  <p:clrMapOvr>
    <a:masterClrMapping/>
  </p:clrMapOvr>
  <p:extLst>
    <p:ext uri="{DCECCB84-F9BA-43D5-87BE-67443E8EF086}">
      <p15:sldGuideLst xmlns:p15="http://schemas.microsoft.com/office/powerpoint/2012/main">
        <p15:guide id="1" orient="horz" pos="867">
          <p15:clr>
            <a:srgbClr val="FF96FF"/>
          </p15:clr>
        </p15:guide>
        <p15:guide id="2" orient="horz" pos="3906">
          <p15:clr>
            <a:srgbClr val="FF96FF"/>
          </p15:clr>
        </p15:guide>
        <p15:guide id="3" pos="324">
          <p15:clr>
            <a:srgbClr val="FF96FF"/>
          </p15:clr>
        </p15:guide>
        <p15:guide id="4" pos="4089">
          <p15:clr>
            <a:srgbClr val="FF96FF"/>
          </p15:clr>
        </p15:guide>
      </p15:sldGuideLst>
    </p:ext>
  </p:extLst>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Laptop Right 3">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97DF017-6729-7590-B8E6-7329DF7022AB}"/>
              </a:ext>
            </a:extLst>
          </p:cNvPr>
          <p:cNvSpPr/>
          <p:nvPr userDrawn="1"/>
        </p:nvSpPr>
        <p:spPr>
          <a:xfrm>
            <a:off x="0" y="-2"/>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3">
            <a:extLst>
              <a:ext uri="{FF2B5EF4-FFF2-40B4-BE49-F238E27FC236}">
                <a16:creationId xmlns:a16="http://schemas.microsoft.com/office/drawing/2014/main" id="{98C14004-D73E-1054-79A5-79E770CAA67E}"/>
              </a:ext>
            </a:extLst>
          </p:cNvPr>
          <p:cNvSpPr>
            <a:spLocks noGrp="1"/>
          </p:cNvSpPr>
          <p:nvPr>
            <p:ph type="title"/>
          </p:nvPr>
        </p:nvSpPr>
        <p:spPr>
          <a:xfrm>
            <a:off x="0" y="0"/>
            <a:ext cx="6468020" cy="1378610"/>
          </a:xfrm>
          <a:prstGeom prst="rect">
            <a:avLst/>
          </a:prstGeom>
        </p:spPr>
        <p:txBody>
          <a:bodyPr lIns="503999" bIns="180000" anchor="b" anchorCtr="0"/>
          <a:lstStyle>
            <a:lvl1pPr>
              <a:defRPr>
                <a:solidFill>
                  <a:schemeClr val="tx1"/>
                </a:solidFill>
              </a:defRPr>
            </a:lvl1pPr>
          </a:lstStyle>
          <a:p>
            <a:endParaRPr lang="en-US"/>
          </a:p>
        </p:txBody>
      </p:sp>
      <p:sp>
        <p:nvSpPr>
          <p:cNvPr id="17" name="Freeform 16">
            <a:extLst>
              <a:ext uri="{FF2B5EF4-FFF2-40B4-BE49-F238E27FC236}">
                <a16:creationId xmlns:a16="http://schemas.microsoft.com/office/drawing/2014/main" id="{A1055E3E-A01A-79E1-38F4-4702D8774D41}"/>
              </a:ext>
              <a:ext uri="{C183D7F6-B498-43B3-948B-1728B52AA6E4}">
                <adec:decorative xmlns:adec="http://schemas.microsoft.com/office/drawing/2017/decorative" val="1"/>
              </a:ext>
            </a:extLst>
          </p:cNvPr>
          <p:cNvSpPr/>
          <p:nvPr userDrawn="1"/>
        </p:nvSpPr>
        <p:spPr>
          <a:xfrm flipH="1">
            <a:off x="0"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0">
            <a:extLst>
              <a:ext uri="{FF2B5EF4-FFF2-40B4-BE49-F238E27FC236}">
                <a16:creationId xmlns:a16="http://schemas.microsoft.com/office/drawing/2014/main" id="{76D27955-65F4-AC81-D6D0-8D51621F3169}"/>
              </a:ext>
              <a:ext uri="{C183D7F6-B498-43B3-948B-1728B52AA6E4}">
                <adec:decorative xmlns:adec="http://schemas.microsoft.com/office/drawing/2017/decorative" val="1"/>
              </a:ext>
            </a:extLst>
          </p:cNvPr>
          <p:cNvSpPr/>
          <p:nvPr userDrawn="1"/>
        </p:nvSpPr>
        <p:spPr>
          <a:xfrm flipH="1">
            <a:off x="6329011"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8" name="Picture 17">
            <a:extLst>
              <a:ext uri="{FF2B5EF4-FFF2-40B4-BE49-F238E27FC236}">
                <a16:creationId xmlns:a16="http://schemas.microsoft.com/office/drawing/2014/main" id="{86470A06-ADAA-A5BA-3BAC-8F51A24B3AF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rotWithShape="1">
          <a:blip r:embed="rId2" cstate="screen">
            <a:extLst>
              <a:ext uri="{28A0092B-C50C-407E-A947-70E740481C1C}">
                <a14:useLocalDpi xmlns:a14="http://schemas.microsoft.com/office/drawing/2010/main"/>
              </a:ext>
            </a:extLst>
          </a:blip>
          <a:srcRect/>
          <a:stretch/>
        </p:blipFill>
        <p:spPr>
          <a:xfrm>
            <a:off x="6131858" y="2006956"/>
            <a:ext cx="5859944" cy="3141898"/>
          </a:xfrm>
          <a:prstGeom prst="rect">
            <a:avLst/>
          </a:prstGeom>
        </p:spPr>
      </p:pic>
      <p:cxnSp>
        <p:nvCxnSpPr>
          <p:cNvPr id="15" name="Straight Connector 14">
            <a:extLst>
              <a:ext uri="{FF2B5EF4-FFF2-40B4-BE49-F238E27FC236}">
                <a16:creationId xmlns:a16="http://schemas.microsoft.com/office/drawing/2014/main" id="{0B5FC6CA-DA2A-5306-ACC7-78C5BC9339FF}"/>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DC0873D3-E9C7-5E61-9B43-556C9C344D38}"/>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BB5DD9ED-8A7D-4653-2D63-2B33F43D650B}"/>
              </a:ext>
            </a:extLst>
          </p:cNvPr>
          <p:cNvSpPr/>
          <p:nvPr userDrawn="1"/>
        </p:nvSpPr>
        <p:spPr>
          <a:xfrm>
            <a:off x="6840362" y="2275952"/>
            <a:ext cx="4402548" cy="26249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3">
            <a:extLst>
              <a:ext uri="{FF2B5EF4-FFF2-40B4-BE49-F238E27FC236}">
                <a16:creationId xmlns:a16="http://schemas.microsoft.com/office/drawing/2014/main" id="{98CD78A9-C279-F60A-4A2E-9E95E2B9655D}"/>
              </a:ext>
              <a:ext uri="{C183D7F6-B498-43B3-948B-1728B52AA6E4}">
                <adec:decorative xmlns:adec="http://schemas.microsoft.com/office/drawing/2017/decorative" val="1"/>
              </a:ext>
            </a:extLst>
          </p:cNvPr>
          <p:cNvPicPr>
            <a:picLocks/>
          </p:cNvPicPr>
          <p:nvPr userDrawn="1"/>
        </p:nvPicPr>
        <p:blipFill>
          <a:blip r:embed="rId3">
            <a:extLst>
              <a:ext uri="{96DAC541-7B7A-43D3-8B79-37D633B846F1}">
                <asvg:svgBlip xmlns:asvg="http://schemas.microsoft.com/office/drawing/2016/SVG/main" r:embed="rId4"/>
              </a:ext>
            </a:extLst>
          </a:blip>
          <a:srcRect/>
          <a:stretch/>
        </p:blipFill>
        <p:spPr>
          <a:xfrm>
            <a:off x="10346400" y="6494400"/>
            <a:ext cx="1191273" cy="147374"/>
          </a:xfrm>
          <a:prstGeom prst="rect">
            <a:avLst/>
          </a:prstGeom>
        </p:spPr>
      </p:pic>
      <p:sp>
        <p:nvSpPr>
          <p:cNvPr id="3" name="Content Placeholder 4">
            <a:extLst>
              <a:ext uri="{FF2B5EF4-FFF2-40B4-BE49-F238E27FC236}">
                <a16:creationId xmlns:a16="http://schemas.microsoft.com/office/drawing/2014/main" id="{5F67E31C-EC9A-6455-87CB-0EF2DB518259}"/>
              </a:ext>
            </a:extLst>
          </p:cNvPr>
          <p:cNvSpPr>
            <a:spLocks noGrp="1"/>
          </p:cNvSpPr>
          <p:nvPr>
            <p:ph sz="quarter" idx="30"/>
          </p:nvPr>
        </p:nvSpPr>
        <p:spPr>
          <a:xfrm>
            <a:off x="504000" y="1377950"/>
            <a:ext cx="5987288" cy="4822825"/>
          </a:xfrm>
        </p:spPr>
        <p:txBody>
          <a:bodyPr tIns="25199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Picture Placeholder 2">
            <a:extLst>
              <a:ext uri="{FF2B5EF4-FFF2-40B4-BE49-F238E27FC236}">
                <a16:creationId xmlns:a16="http://schemas.microsoft.com/office/drawing/2014/main" id="{577201E2-E4F5-D31C-A778-C4165665C533}"/>
              </a:ext>
            </a:extLst>
          </p:cNvPr>
          <p:cNvSpPr>
            <a:spLocks noGrp="1"/>
          </p:cNvSpPr>
          <p:nvPr>
            <p:ph type="pic" sz="quarter" idx="28" hasCustomPrompt="1"/>
          </p:nvPr>
        </p:nvSpPr>
        <p:spPr>
          <a:xfrm>
            <a:off x="6840362" y="2271692"/>
            <a:ext cx="4412073" cy="2629163"/>
          </a:xfrm>
          <a:solidFill>
            <a:schemeClr val="bg1">
              <a:lumMod val="95000"/>
            </a:schemeClr>
          </a:solidFill>
        </p:spPr>
        <p:txBody>
          <a:bodyPr anchor="t">
            <a:normAutofit/>
          </a:bodyPr>
          <a:lstStyle>
            <a:lvl1pPr marL="0" indent="0" algn="ctr">
              <a:buNone/>
              <a:defRPr sz="1800"/>
            </a:lvl1pPr>
          </a:lstStyle>
          <a:p>
            <a:r>
              <a:rPr lang="en-US"/>
              <a:t>Add picture</a:t>
            </a:r>
          </a:p>
        </p:txBody>
      </p:sp>
      <p:sp>
        <p:nvSpPr>
          <p:cNvPr id="11" name="TextBox 10">
            <a:extLst>
              <a:ext uri="{FF2B5EF4-FFF2-40B4-BE49-F238E27FC236}">
                <a16:creationId xmlns:a16="http://schemas.microsoft.com/office/drawing/2014/main" id="{45CA89A1-64E2-4577-22EB-097409F02E7D}"/>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spTree>
    <p:extLst>
      <p:ext uri="{BB962C8B-B14F-4D97-AF65-F5344CB8AC3E}">
        <p14:creationId xmlns:p14="http://schemas.microsoft.com/office/powerpoint/2010/main" val="2146535202"/>
      </p:ext>
    </p:extLst>
  </p:cSld>
  <p:clrMapOvr>
    <a:masterClrMapping/>
  </p:clrMapOvr>
  <p:extLst>
    <p:ext uri="{DCECCB84-F9BA-43D5-87BE-67443E8EF086}">
      <p15:sldGuideLst xmlns:p15="http://schemas.microsoft.com/office/powerpoint/2012/main">
        <p15:guide id="1" orient="horz" pos="867">
          <p15:clr>
            <a:srgbClr val="FF96FF"/>
          </p15:clr>
        </p15:guide>
        <p15:guide id="2" orient="horz" pos="3906">
          <p15:clr>
            <a:srgbClr val="FF96FF"/>
          </p15:clr>
        </p15:guide>
        <p15:guide id="3" pos="324">
          <p15:clr>
            <a:srgbClr val="FF96FF"/>
          </p15:clr>
        </p15:guide>
        <p15:guide id="4" pos="4089">
          <p15:clr>
            <a:srgbClr val="FF96FF"/>
          </p15:clr>
        </p15:guide>
      </p15:sldGuideLst>
    </p:ext>
  </p:extLst>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userDrawn="1">
  <p:cSld name="Laptop Right 4">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BF944913-5FD2-6E1E-9240-2E4F05DA68A3}"/>
              </a:ext>
              <a:ext uri="{C183D7F6-B498-43B3-948B-1728B52AA6E4}">
                <adec:decorative xmlns:adec="http://schemas.microsoft.com/office/drawing/2017/decorative" val="1"/>
              </a:ext>
            </a:extLst>
          </p:cNvPr>
          <p:cNvSpPr/>
          <p:nvPr userDrawn="1"/>
        </p:nvSpPr>
        <p:spPr>
          <a:xfrm flipH="1">
            <a:off x="0"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Rectangle 8">
            <a:extLst>
              <a:ext uri="{FF2B5EF4-FFF2-40B4-BE49-F238E27FC236}">
                <a16:creationId xmlns:a16="http://schemas.microsoft.com/office/drawing/2014/main" id="{897DF017-6729-7590-B8E6-7329DF7022AB}"/>
              </a:ext>
            </a:extLst>
          </p:cNvPr>
          <p:cNvSpPr/>
          <p:nvPr userDrawn="1"/>
        </p:nvSpPr>
        <p:spPr>
          <a:xfrm>
            <a:off x="0" y="-2"/>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2A1C270-750A-2362-2B00-674AA339BEC4}"/>
              </a:ext>
            </a:extLst>
          </p:cNvPr>
          <p:cNvSpPr>
            <a:spLocks noGrp="1"/>
          </p:cNvSpPr>
          <p:nvPr>
            <p:ph type="title"/>
          </p:nvPr>
        </p:nvSpPr>
        <p:spPr>
          <a:xfrm>
            <a:off x="0" y="0"/>
            <a:ext cx="6468020" cy="1378610"/>
          </a:xfrm>
          <a:prstGeom prst="rect">
            <a:avLst/>
          </a:prstGeom>
        </p:spPr>
        <p:txBody>
          <a:bodyPr lIns="503999" bIns="180000" anchor="b" anchorCtr="0"/>
          <a:lstStyle>
            <a:lvl1pPr>
              <a:defRPr>
                <a:solidFill>
                  <a:schemeClr val="tx1"/>
                </a:solidFill>
              </a:defRPr>
            </a:lvl1pPr>
          </a:lstStyle>
          <a:p>
            <a:endParaRPr lang="en-US"/>
          </a:p>
        </p:txBody>
      </p:sp>
      <p:cxnSp>
        <p:nvCxnSpPr>
          <p:cNvPr id="15" name="Straight Connector 14">
            <a:extLst>
              <a:ext uri="{FF2B5EF4-FFF2-40B4-BE49-F238E27FC236}">
                <a16:creationId xmlns:a16="http://schemas.microsoft.com/office/drawing/2014/main" id="{0B5FC6CA-DA2A-5306-ACC7-78C5BC9339FF}"/>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10B6D737-7D3E-59C0-A30D-35D669A40649}"/>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a:extLst>
              <a:ext uri="{FF2B5EF4-FFF2-40B4-BE49-F238E27FC236}">
                <a16:creationId xmlns:a16="http://schemas.microsoft.com/office/drawing/2014/main" id="{E18AFF04-BAAD-3588-A5D4-AA2ECFCCB8B0}"/>
              </a:ext>
              <a:ext uri="{C183D7F6-B498-43B3-948B-1728B52AA6E4}">
                <adec:decorative xmlns:adec="http://schemas.microsoft.com/office/drawing/2017/decorative" val="1"/>
              </a:ext>
            </a:extLst>
          </p:cNvPr>
          <p:cNvSpPr/>
          <p:nvPr userDrawn="1"/>
        </p:nvSpPr>
        <p:spPr>
          <a:xfrm flipH="1">
            <a:off x="6329011"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8" name="Picture 17">
            <a:extLst>
              <a:ext uri="{FF2B5EF4-FFF2-40B4-BE49-F238E27FC236}">
                <a16:creationId xmlns:a16="http://schemas.microsoft.com/office/drawing/2014/main" id="{86470A06-ADAA-A5BA-3BAC-8F51A24B3AF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rotWithShape="1">
          <a:blip r:embed="rId2" cstate="screen">
            <a:extLst>
              <a:ext uri="{28A0092B-C50C-407E-A947-70E740481C1C}">
                <a14:useLocalDpi xmlns:a14="http://schemas.microsoft.com/office/drawing/2010/main"/>
              </a:ext>
            </a:extLst>
          </a:blip>
          <a:srcRect/>
          <a:stretch/>
        </p:blipFill>
        <p:spPr>
          <a:xfrm>
            <a:off x="6131858" y="2006956"/>
            <a:ext cx="5859944" cy="3141898"/>
          </a:xfrm>
          <a:prstGeom prst="rect">
            <a:avLst/>
          </a:prstGeom>
        </p:spPr>
      </p:pic>
      <p:sp>
        <p:nvSpPr>
          <p:cNvPr id="7" name="Rectangle 6">
            <a:extLst>
              <a:ext uri="{FF2B5EF4-FFF2-40B4-BE49-F238E27FC236}">
                <a16:creationId xmlns:a16="http://schemas.microsoft.com/office/drawing/2014/main" id="{72620ECE-7AB9-6030-2DA3-F3EE7187E58B}"/>
              </a:ext>
            </a:extLst>
          </p:cNvPr>
          <p:cNvSpPr/>
          <p:nvPr userDrawn="1"/>
        </p:nvSpPr>
        <p:spPr>
          <a:xfrm>
            <a:off x="6840362" y="2275952"/>
            <a:ext cx="4402548" cy="26249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3">
            <a:extLst>
              <a:ext uri="{FF2B5EF4-FFF2-40B4-BE49-F238E27FC236}">
                <a16:creationId xmlns:a16="http://schemas.microsoft.com/office/drawing/2014/main" id="{D5BA2494-45BE-3861-5267-3631BAC366D3}"/>
              </a:ext>
              <a:ext uri="{C183D7F6-B498-43B3-948B-1728B52AA6E4}">
                <adec:decorative xmlns:adec="http://schemas.microsoft.com/office/drawing/2017/decorative" val="1"/>
              </a:ext>
            </a:extLst>
          </p:cNvPr>
          <p:cNvPicPr>
            <a:picLocks/>
          </p:cNvPicPr>
          <p:nvPr userDrawn="1"/>
        </p:nvPicPr>
        <p:blipFill>
          <a:blip r:embed="rId3">
            <a:extLst>
              <a:ext uri="{96DAC541-7B7A-43D3-8B79-37D633B846F1}">
                <asvg:svgBlip xmlns:asvg="http://schemas.microsoft.com/office/drawing/2016/SVG/main" r:embed="rId4"/>
              </a:ext>
            </a:extLst>
          </a:blip>
          <a:srcRect/>
          <a:stretch/>
        </p:blipFill>
        <p:spPr>
          <a:xfrm>
            <a:off x="10346400" y="6494400"/>
            <a:ext cx="1191273" cy="147374"/>
          </a:xfrm>
          <a:prstGeom prst="rect">
            <a:avLst/>
          </a:prstGeom>
        </p:spPr>
      </p:pic>
      <p:sp>
        <p:nvSpPr>
          <p:cNvPr id="3" name="Content Placeholder 4">
            <a:extLst>
              <a:ext uri="{FF2B5EF4-FFF2-40B4-BE49-F238E27FC236}">
                <a16:creationId xmlns:a16="http://schemas.microsoft.com/office/drawing/2014/main" id="{C67091E3-713B-AC36-F8F1-7DF5EDDB4634}"/>
              </a:ext>
            </a:extLst>
          </p:cNvPr>
          <p:cNvSpPr>
            <a:spLocks noGrp="1"/>
          </p:cNvSpPr>
          <p:nvPr>
            <p:ph sz="quarter" idx="30"/>
          </p:nvPr>
        </p:nvSpPr>
        <p:spPr>
          <a:xfrm>
            <a:off x="504000" y="1377950"/>
            <a:ext cx="5987288" cy="4822825"/>
          </a:xfrm>
        </p:spPr>
        <p:txBody>
          <a:bodyPr tIns="25199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Picture Placeholder 2">
            <a:extLst>
              <a:ext uri="{FF2B5EF4-FFF2-40B4-BE49-F238E27FC236}">
                <a16:creationId xmlns:a16="http://schemas.microsoft.com/office/drawing/2014/main" id="{F2F64076-B167-EDA6-21D9-6BC8A6F17B2F}"/>
              </a:ext>
            </a:extLst>
          </p:cNvPr>
          <p:cNvSpPr>
            <a:spLocks noGrp="1"/>
          </p:cNvSpPr>
          <p:nvPr>
            <p:ph type="pic" sz="quarter" idx="28" hasCustomPrompt="1"/>
          </p:nvPr>
        </p:nvSpPr>
        <p:spPr>
          <a:xfrm>
            <a:off x="6840362" y="2271692"/>
            <a:ext cx="4412073" cy="2629163"/>
          </a:xfrm>
          <a:solidFill>
            <a:schemeClr val="bg1">
              <a:lumMod val="95000"/>
            </a:schemeClr>
          </a:solidFill>
        </p:spPr>
        <p:txBody>
          <a:bodyPr anchor="t">
            <a:normAutofit/>
          </a:bodyPr>
          <a:lstStyle>
            <a:lvl1pPr marL="0" indent="0" algn="ctr">
              <a:buNone/>
              <a:defRPr sz="1800"/>
            </a:lvl1pPr>
          </a:lstStyle>
          <a:p>
            <a:r>
              <a:rPr lang="en-US"/>
              <a:t>Add picture</a:t>
            </a:r>
          </a:p>
        </p:txBody>
      </p:sp>
      <p:sp>
        <p:nvSpPr>
          <p:cNvPr id="11" name="TextBox 10">
            <a:extLst>
              <a:ext uri="{FF2B5EF4-FFF2-40B4-BE49-F238E27FC236}">
                <a16:creationId xmlns:a16="http://schemas.microsoft.com/office/drawing/2014/main" id="{45CA89A1-64E2-4577-22EB-097409F02E7D}"/>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spTree>
    <p:extLst>
      <p:ext uri="{BB962C8B-B14F-4D97-AF65-F5344CB8AC3E}">
        <p14:creationId xmlns:p14="http://schemas.microsoft.com/office/powerpoint/2010/main" val="3508483946"/>
      </p:ext>
    </p:extLst>
  </p:cSld>
  <p:clrMapOvr>
    <a:masterClrMapping/>
  </p:clrMapOvr>
  <p:extLst>
    <p:ext uri="{DCECCB84-F9BA-43D5-87BE-67443E8EF086}">
      <p15:sldGuideLst xmlns:p15="http://schemas.microsoft.com/office/powerpoint/2012/main">
        <p15:guide id="1" orient="horz" pos="867">
          <p15:clr>
            <a:srgbClr val="FF96FF"/>
          </p15:clr>
        </p15:guide>
        <p15:guide id="2" orient="horz" pos="3906">
          <p15:clr>
            <a:srgbClr val="FF96FF"/>
          </p15:clr>
        </p15:guide>
        <p15:guide id="3" pos="324">
          <p15:clr>
            <a:srgbClr val="FF96FF"/>
          </p15:clr>
        </p15:guide>
        <p15:guide id="4" pos="4089">
          <p15:clr>
            <a:srgbClr val="FF96FF"/>
          </p15:clr>
        </p15:guide>
      </p15:sldGuideLst>
    </p:ext>
  </p:extLst>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Imac Lef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CDCAFC2-4E57-4649-086D-E4A9746A4E8D}"/>
              </a:ext>
            </a:extLst>
          </p:cNvPr>
          <p:cNvSpPr/>
          <p:nvPr userDrawn="1"/>
        </p:nvSpPr>
        <p:spPr>
          <a:xfrm>
            <a:off x="0" y="-2"/>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2">
            <a:extLst>
              <a:ext uri="{FF2B5EF4-FFF2-40B4-BE49-F238E27FC236}">
                <a16:creationId xmlns:a16="http://schemas.microsoft.com/office/drawing/2014/main" id="{C4E0415F-6EC2-8573-482D-6990CB985FD1}"/>
              </a:ext>
            </a:extLst>
          </p:cNvPr>
          <p:cNvSpPr>
            <a:spLocks noGrp="1"/>
          </p:cNvSpPr>
          <p:nvPr>
            <p:ph type="title"/>
          </p:nvPr>
        </p:nvSpPr>
        <p:spPr>
          <a:xfrm>
            <a:off x="6096000" y="-1"/>
            <a:ext cx="6095999" cy="1385890"/>
          </a:xfrm>
          <a:prstGeom prst="rect">
            <a:avLst/>
          </a:prstGeom>
        </p:spPr>
        <p:txBody>
          <a:bodyPr lIns="0" tIns="0" rIns="503999" bIns="180000" anchor="b" anchorCtr="0"/>
          <a:lstStyle>
            <a:lvl1pPr algn="l">
              <a:defRPr sz="3200">
                <a:solidFill>
                  <a:schemeClr val="tx1"/>
                </a:solidFill>
              </a:defRPr>
            </a:lvl1pPr>
          </a:lstStyle>
          <a:p>
            <a:endParaRPr lang="en-US"/>
          </a:p>
        </p:txBody>
      </p:sp>
      <p:sp>
        <p:nvSpPr>
          <p:cNvPr id="17" name="Freeform 16">
            <a:extLst>
              <a:ext uri="{FF2B5EF4-FFF2-40B4-BE49-F238E27FC236}">
                <a16:creationId xmlns:a16="http://schemas.microsoft.com/office/drawing/2014/main" id="{0C052668-B100-B8E5-408A-598AFCF5BE74}"/>
              </a:ext>
              <a:ext uri="{C183D7F6-B498-43B3-948B-1728B52AA6E4}">
                <adec:decorative xmlns:adec="http://schemas.microsoft.com/office/drawing/2017/decorative" val="1"/>
              </a:ext>
            </a:extLst>
          </p:cNvPr>
          <p:cNvSpPr/>
          <p:nvPr userDrawn="1"/>
        </p:nvSpPr>
        <p:spPr>
          <a:xfrm>
            <a:off x="0"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14">
            <a:extLst>
              <a:ext uri="{FF2B5EF4-FFF2-40B4-BE49-F238E27FC236}">
                <a16:creationId xmlns:a16="http://schemas.microsoft.com/office/drawing/2014/main" id="{1418495C-B9E4-EF35-8C42-EA80E4A14047}"/>
              </a:ext>
              <a:ext uri="{C183D7F6-B498-43B3-948B-1728B52AA6E4}">
                <adec:decorative xmlns:adec="http://schemas.microsoft.com/office/drawing/2017/decorative" val="1"/>
              </a:ext>
            </a:extLst>
          </p:cNvPr>
          <p:cNvSpPr/>
          <p:nvPr userDrawn="1"/>
        </p:nvSpPr>
        <p:spPr>
          <a:xfrm>
            <a:off x="8630655"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C51C33A4-C8F3-4D15-80BE-D5FA2AD359DA}"/>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875447" y="2007824"/>
            <a:ext cx="4686629" cy="3775339"/>
          </a:xfrm>
          <a:prstGeom prst="rect">
            <a:avLst/>
          </a:prstGeom>
        </p:spPr>
      </p:pic>
      <p:sp>
        <p:nvSpPr>
          <p:cNvPr id="5" name="Picture Placeholder 2">
            <a:extLst>
              <a:ext uri="{FF2B5EF4-FFF2-40B4-BE49-F238E27FC236}">
                <a16:creationId xmlns:a16="http://schemas.microsoft.com/office/drawing/2014/main" id="{2CC8A52D-66F5-81C7-EF7B-EB8D267C738F}"/>
              </a:ext>
            </a:extLst>
          </p:cNvPr>
          <p:cNvSpPr>
            <a:spLocks noGrp="1"/>
          </p:cNvSpPr>
          <p:nvPr>
            <p:ph type="pic" sz="quarter" idx="27" hasCustomPrompt="1"/>
          </p:nvPr>
        </p:nvSpPr>
        <p:spPr>
          <a:xfrm>
            <a:off x="1031270" y="2164436"/>
            <a:ext cx="4372628" cy="2454456"/>
          </a:xfrm>
          <a:solidFill>
            <a:schemeClr val="bg1">
              <a:lumMod val="95000"/>
            </a:schemeClr>
          </a:solidFill>
        </p:spPr>
        <p:txBody>
          <a:bodyPr anchor="t">
            <a:normAutofit/>
          </a:bodyPr>
          <a:lstStyle>
            <a:lvl1pPr marL="0" indent="0" algn="ctr">
              <a:buNone/>
              <a:defRPr sz="1800"/>
            </a:lvl1pPr>
          </a:lstStyle>
          <a:p>
            <a:r>
              <a:rPr lang="en-US"/>
              <a:t>Add picture</a:t>
            </a:r>
          </a:p>
        </p:txBody>
      </p:sp>
      <p:cxnSp>
        <p:nvCxnSpPr>
          <p:cNvPr id="14" name="Straight Connector 13">
            <a:extLst>
              <a:ext uri="{FF2B5EF4-FFF2-40B4-BE49-F238E27FC236}">
                <a16:creationId xmlns:a16="http://schemas.microsoft.com/office/drawing/2014/main" id="{99FC455C-A54A-C100-3E44-E8F9D3F9DA69}"/>
              </a:ext>
            </a:extLst>
          </p:cNvPr>
          <p:cNvCxnSpPr>
            <a:cxnSpLocks/>
          </p:cNvCxnSpPr>
          <p:nvPr userDrawn="1"/>
        </p:nvCxnSpPr>
        <p:spPr>
          <a:xfrm>
            <a:off x="499700"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6D3D4DB7-774D-EE15-843D-A3FA01121932}"/>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3">
            <a:extLst>
              <a:ext uri="{FF2B5EF4-FFF2-40B4-BE49-F238E27FC236}">
                <a16:creationId xmlns:a16="http://schemas.microsoft.com/office/drawing/2014/main" id="{2FE59B27-C7C9-4FE0-2597-64BF6EEDE7FE}"/>
              </a:ext>
            </a:extLst>
          </p:cNvPr>
          <p:cNvSpPr>
            <a:spLocks noGrp="1"/>
          </p:cNvSpPr>
          <p:nvPr>
            <p:ph sz="quarter" idx="29"/>
          </p:nvPr>
        </p:nvSpPr>
        <p:spPr>
          <a:xfrm>
            <a:off x="6096000" y="1385888"/>
            <a:ext cx="5580063" cy="4789487"/>
          </a:xfrm>
        </p:spPr>
        <p:txBody>
          <a:bodyPr tIns="25199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3">
            <a:extLst>
              <a:ext uri="{FF2B5EF4-FFF2-40B4-BE49-F238E27FC236}">
                <a16:creationId xmlns:a16="http://schemas.microsoft.com/office/drawing/2014/main" id="{FFD2DE6A-53A7-9E48-2F80-E4722480EAAB}"/>
              </a:ext>
              <a:ext uri="{C183D7F6-B498-43B3-948B-1728B52AA6E4}">
                <adec:decorative xmlns:adec="http://schemas.microsoft.com/office/drawing/2017/decorative" val="1"/>
              </a:ext>
            </a:extLst>
          </p:cNvPr>
          <p:cNvPicPr>
            <a:picLocks/>
          </p:cNvPicPr>
          <p:nvPr userDrawn="1"/>
        </p:nvPicPr>
        <p:blipFill>
          <a:blip r:embed="rId3">
            <a:extLst>
              <a:ext uri="{96DAC541-7B7A-43D3-8B79-37D633B846F1}">
                <asvg:svgBlip xmlns:asvg="http://schemas.microsoft.com/office/drawing/2016/SVG/main" r:embed="rId4"/>
              </a:ext>
            </a:extLst>
          </a:blip>
          <a:srcRect/>
          <a:stretch/>
        </p:blipFill>
        <p:spPr>
          <a:xfrm>
            <a:off x="654033" y="6494400"/>
            <a:ext cx="1191273" cy="147374"/>
          </a:xfrm>
          <a:prstGeom prst="rect">
            <a:avLst/>
          </a:prstGeom>
        </p:spPr>
      </p:pic>
      <p:sp>
        <p:nvSpPr>
          <p:cNvPr id="13" name="TextBox 12">
            <a:extLst>
              <a:ext uri="{FF2B5EF4-FFF2-40B4-BE49-F238E27FC236}">
                <a16:creationId xmlns:a16="http://schemas.microsoft.com/office/drawing/2014/main" id="{8D43B1D2-FBBB-EA73-02BC-5FB013BA279C}"/>
              </a:ext>
            </a:extLst>
          </p:cNvPr>
          <p:cNvSpPr txBox="1"/>
          <p:nvPr userDrawn="1"/>
        </p:nvSpPr>
        <p:spPr>
          <a:xfrm>
            <a:off x="-1954" y="6508164"/>
            <a:ext cx="501654" cy="134046"/>
          </a:xfrm>
          <a:prstGeom prst="rect">
            <a:avLst/>
          </a:prstGeom>
          <a:noFill/>
        </p:spPr>
        <p:txBody>
          <a:bodyPr wrap="square" lIns="0" tIns="0" rIns="144000" bIns="0" rtlCol="0" anchor="ctr" anchorCtr="0">
            <a:noAutofit/>
          </a:bodyPr>
          <a:lstStyle/>
          <a:p>
            <a:pPr algn="r"/>
            <a:fld id="{436215EC-B361-4C4A-9171-EF98FC1F5E51}" type="slidenum">
              <a:rPr lang="en-US" sz="900" smtClean="0">
                <a:solidFill>
                  <a:schemeClr val="tx1"/>
                </a:solidFill>
                <a:latin typeface="+mj-lt"/>
              </a:rPr>
              <a:pPr algn="r"/>
              <a:t>‹#›</a:t>
            </a:fld>
            <a:endParaRPr lang="en-US" sz="900">
              <a:solidFill>
                <a:schemeClr val="tx1"/>
              </a:solidFill>
              <a:latin typeface="+mj-lt"/>
            </a:endParaRPr>
          </a:p>
        </p:txBody>
      </p:sp>
    </p:spTree>
    <p:extLst>
      <p:ext uri="{BB962C8B-B14F-4D97-AF65-F5344CB8AC3E}">
        <p14:creationId xmlns:p14="http://schemas.microsoft.com/office/powerpoint/2010/main" val="1626202673"/>
      </p:ext>
    </p:extLst>
  </p:cSld>
  <p:clrMapOvr>
    <a:masterClrMapping/>
  </p:clrMapOvr>
  <p:extLst>
    <p:ext uri="{DCECCB84-F9BA-43D5-87BE-67443E8EF086}">
      <p15:sldGuideLst xmlns:p15="http://schemas.microsoft.com/office/powerpoint/2012/main">
        <p15:guide id="1" orient="horz" pos="890">
          <p15:clr>
            <a:srgbClr val="FF96FF"/>
          </p15:clr>
        </p15:guide>
        <p15:guide id="2" orient="horz" pos="3906">
          <p15:clr>
            <a:srgbClr val="FF96FF"/>
          </p15:clr>
        </p15:guide>
        <p15:guide id="3" pos="3840">
          <p15:clr>
            <a:srgbClr val="FF96FF"/>
          </p15:clr>
        </p15:guide>
        <p15:guide id="4" pos="7355">
          <p15:clr>
            <a:srgbClr val="FF96FF"/>
          </p15:clr>
        </p15:guide>
      </p15:sldGuideLst>
    </p:ext>
  </p:extLst>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Imac Left 2">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CDCAFC2-4E57-4649-086D-E4A9746A4E8D}"/>
              </a:ext>
            </a:extLst>
          </p:cNvPr>
          <p:cNvSpPr/>
          <p:nvPr userDrawn="1"/>
        </p:nvSpPr>
        <p:spPr>
          <a:xfrm>
            <a:off x="0" y="-2"/>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a:extLst>
              <a:ext uri="{FF2B5EF4-FFF2-40B4-BE49-F238E27FC236}">
                <a16:creationId xmlns:a16="http://schemas.microsoft.com/office/drawing/2014/main" id="{0C052668-B100-B8E5-408A-598AFCF5BE74}"/>
              </a:ext>
              <a:ext uri="{C183D7F6-B498-43B3-948B-1728B52AA6E4}">
                <adec:decorative xmlns:adec="http://schemas.microsoft.com/office/drawing/2017/decorative" val="1"/>
              </a:ext>
            </a:extLst>
          </p:cNvPr>
          <p:cNvSpPr/>
          <p:nvPr userDrawn="1"/>
        </p:nvSpPr>
        <p:spPr>
          <a:xfrm>
            <a:off x="0"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14">
            <a:extLst>
              <a:ext uri="{FF2B5EF4-FFF2-40B4-BE49-F238E27FC236}">
                <a16:creationId xmlns:a16="http://schemas.microsoft.com/office/drawing/2014/main" id="{1418495C-B9E4-EF35-8C42-EA80E4A14047}"/>
              </a:ext>
              <a:ext uri="{C183D7F6-B498-43B3-948B-1728B52AA6E4}">
                <adec:decorative xmlns:adec="http://schemas.microsoft.com/office/drawing/2017/decorative" val="1"/>
              </a:ext>
            </a:extLst>
          </p:cNvPr>
          <p:cNvSpPr/>
          <p:nvPr userDrawn="1"/>
        </p:nvSpPr>
        <p:spPr>
          <a:xfrm>
            <a:off x="8630655"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2">
            <a:extLst>
              <a:ext uri="{FF2B5EF4-FFF2-40B4-BE49-F238E27FC236}">
                <a16:creationId xmlns:a16="http://schemas.microsoft.com/office/drawing/2014/main" id="{E687F998-FE4F-F096-EFAE-39F43C48D218}"/>
              </a:ext>
            </a:extLst>
          </p:cNvPr>
          <p:cNvSpPr>
            <a:spLocks noGrp="1"/>
          </p:cNvSpPr>
          <p:nvPr>
            <p:ph type="title"/>
          </p:nvPr>
        </p:nvSpPr>
        <p:spPr>
          <a:xfrm>
            <a:off x="6096000" y="-1"/>
            <a:ext cx="6095999" cy="1385890"/>
          </a:xfrm>
          <a:prstGeom prst="rect">
            <a:avLst/>
          </a:prstGeom>
        </p:spPr>
        <p:txBody>
          <a:bodyPr lIns="0" tIns="0" rIns="503999" bIns="180000" anchor="b" anchorCtr="0"/>
          <a:lstStyle>
            <a:lvl1pPr algn="l">
              <a:defRPr sz="3200">
                <a:solidFill>
                  <a:schemeClr val="tx1"/>
                </a:solidFill>
              </a:defRPr>
            </a:lvl1pPr>
          </a:lstStyle>
          <a:p>
            <a:endParaRPr lang="en-US"/>
          </a:p>
        </p:txBody>
      </p:sp>
      <p:pic>
        <p:nvPicPr>
          <p:cNvPr id="4" name="Picture 3">
            <a:extLst>
              <a:ext uri="{FF2B5EF4-FFF2-40B4-BE49-F238E27FC236}">
                <a16:creationId xmlns:a16="http://schemas.microsoft.com/office/drawing/2014/main" id="{C51C33A4-C8F3-4D15-80BE-D5FA2AD359DA}"/>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875447" y="2007824"/>
            <a:ext cx="4686629" cy="3775339"/>
          </a:xfrm>
          <a:prstGeom prst="rect">
            <a:avLst/>
          </a:prstGeom>
        </p:spPr>
      </p:pic>
      <p:sp>
        <p:nvSpPr>
          <p:cNvPr id="5" name="Picture Placeholder 2">
            <a:extLst>
              <a:ext uri="{FF2B5EF4-FFF2-40B4-BE49-F238E27FC236}">
                <a16:creationId xmlns:a16="http://schemas.microsoft.com/office/drawing/2014/main" id="{2CC8A52D-66F5-81C7-EF7B-EB8D267C738F}"/>
              </a:ext>
            </a:extLst>
          </p:cNvPr>
          <p:cNvSpPr>
            <a:spLocks noGrp="1"/>
          </p:cNvSpPr>
          <p:nvPr>
            <p:ph type="pic" sz="quarter" idx="27" hasCustomPrompt="1"/>
          </p:nvPr>
        </p:nvSpPr>
        <p:spPr>
          <a:xfrm>
            <a:off x="1031270" y="2164436"/>
            <a:ext cx="4372628" cy="2454456"/>
          </a:xfrm>
          <a:solidFill>
            <a:schemeClr val="bg1">
              <a:lumMod val="95000"/>
            </a:schemeClr>
          </a:solidFill>
        </p:spPr>
        <p:txBody>
          <a:bodyPr anchor="t">
            <a:normAutofit/>
          </a:bodyPr>
          <a:lstStyle>
            <a:lvl1pPr marL="0" indent="0" algn="ctr">
              <a:buNone/>
              <a:defRPr sz="1800"/>
            </a:lvl1pPr>
          </a:lstStyle>
          <a:p>
            <a:r>
              <a:rPr lang="en-US"/>
              <a:t>Add picture</a:t>
            </a:r>
          </a:p>
        </p:txBody>
      </p:sp>
      <p:cxnSp>
        <p:nvCxnSpPr>
          <p:cNvPr id="14" name="Straight Connector 13">
            <a:extLst>
              <a:ext uri="{FF2B5EF4-FFF2-40B4-BE49-F238E27FC236}">
                <a16:creationId xmlns:a16="http://schemas.microsoft.com/office/drawing/2014/main" id="{99FC455C-A54A-C100-3E44-E8F9D3F9DA69}"/>
              </a:ext>
            </a:extLst>
          </p:cNvPr>
          <p:cNvCxnSpPr>
            <a:cxnSpLocks/>
          </p:cNvCxnSpPr>
          <p:nvPr userDrawn="1"/>
        </p:nvCxnSpPr>
        <p:spPr>
          <a:xfrm>
            <a:off x="499700"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6D3D4DB7-774D-EE15-843D-A3FA01121932}"/>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3">
            <a:extLst>
              <a:ext uri="{FF2B5EF4-FFF2-40B4-BE49-F238E27FC236}">
                <a16:creationId xmlns:a16="http://schemas.microsoft.com/office/drawing/2014/main" id="{2BD00E3E-6454-8795-90FC-91FE45A6F47A}"/>
              </a:ext>
            </a:extLst>
          </p:cNvPr>
          <p:cNvSpPr>
            <a:spLocks noGrp="1"/>
          </p:cNvSpPr>
          <p:nvPr>
            <p:ph sz="quarter" idx="29"/>
          </p:nvPr>
        </p:nvSpPr>
        <p:spPr>
          <a:xfrm>
            <a:off x="6096000" y="1385888"/>
            <a:ext cx="5580063" cy="4789487"/>
          </a:xfrm>
        </p:spPr>
        <p:txBody>
          <a:bodyPr tIns="25199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3">
            <a:extLst>
              <a:ext uri="{FF2B5EF4-FFF2-40B4-BE49-F238E27FC236}">
                <a16:creationId xmlns:a16="http://schemas.microsoft.com/office/drawing/2014/main" id="{44EC55AE-52EA-77A5-72B6-72751F8F2C50}"/>
              </a:ext>
              <a:ext uri="{C183D7F6-B498-43B3-948B-1728B52AA6E4}">
                <adec:decorative xmlns:adec="http://schemas.microsoft.com/office/drawing/2017/decorative" val="1"/>
              </a:ext>
            </a:extLst>
          </p:cNvPr>
          <p:cNvPicPr>
            <a:picLocks/>
          </p:cNvPicPr>
          <p:nvPr userDrawn="1"/>
        </p:nvPicPr>
        <p:blipFill>
          <a:blip r:embed="rId3">
            <a:extLst>
              <a:ext uri="{96DAC541-7B7A-43D3-8B79-37D633B846F1}">
                <asvg:svgBlip xmlns:asvg="http://schemas.microsoft.com/office/drawing/2016/SVG/main" r:embed="rId4"/>
              </a:ext>
            </a:extLst>
          </a:blip>
          <a:srcRect/>
          <a:stretch/>
        </p:blipFill>
        <p:spPr>
          <a:xfrm>
            <a:off x="654033" y="6494400"/>
            <a:ext cx="1191273" cy="147374"/>
          </a:xfrm>
          <a:prstGeom prst="rect">
            <a:avLst/>
          </a:prstGeom>
        </p:spPr>
      </p:pic>
      <p:sp>
        <p:nvSpPr>
          <p:cNvPr id="13" name="TextBox 12">
            <a:extLst>
              <a:ext uri="{FF2B5EF4-FFF2-40B4-BE49-F238E27FC236}">
                <a16:creationId xmlns:a16="http://schemas.microsoft.com/office/drawing/2014/main" id="{8D43B1D2-FBBB-EA73-02BC-5FB013BA279C}"/>
              </a:ext>
            </a:extLst>
          </p:cNvPr>
          <p:cNvSpPr txBox="1"/>
          <p:nvPr userDrawn="1"/>
        </p:nvSpPr>
        <p:spPr>
          <a:xfrm>
            <a:off x="-1954" y="6508164"/>
            <a:ext cx="501654" cy="134046"/>
          </a:xfrm>
          <a:prstGeom prst="rect">
            <a:avLst/>
          </a:prstGeom>
          <a:noFill/>
        </p:spPr>
        <p:txBody>
          <a:bodyPr wrap="square" lIns="0" tIns="0" rIns="144000" bIns="0" rtlCol="0" anchor="ctr" anchorCtr="0">
            <a:noAutofit/>
          </a:bodyPr>
          <a:lstStyle/>
          <a:p>
            <a:pPr algn="r"/>
            <a:fld id="{436215EC-B361-4C4A-9171-EF98FC1F5E51}" type="slidenum">
              <a:rPr lang="en-US" sz="900" smtClean="0">
                <a:solidFill>
                  <a:schemeClr val="tx1"/>
                </a:solidFill>
                <a:latin typeface="+mj-lt"/>
              </a:rPr>
              <a:pPr algn="r"/>
              <a:t>‹#›</a:t>
            </a:fld>
            <a:endParaRPr lang="en-US" sz="900">
              <a:solidFill>
                <a:schemeClr val="tx1"/>
              </a:solidFill>
              <a:latin typeface="+mj-lt"/>
            </a:endParaRPr>
          </a:p>
        </p:txBody>
      </p:sp>
    </p:spTree>
    <p:extLst>
      <p:ext uri="{BB962C8B-B14F-4D97-AF65-F5344CB8AC3E}">
        <p14:creationId xmlns:p14="http://schemas.microsoft.com/office/powerpoint/2010/main" val="2745684966"/>
      </p:ext>
    </p:extLst>
  </p:cSld>
  <p:clrMapOvr>
    <a:masterClrMapping/>
  </p:clrMapOvr>
  <p:extLst>
    <p:ext uri="{DCECCB84-F9BA-43D5-87BE-67443E8EF086}">
      <p15:sldGuideLst xmlns:p15="http://schemas.microsoft.com/office/powerpoint/2012/main">
        <p15:guide id="1" orient="horz" pos="890">
          <p15:clr>
            <a:srgbClr val="FF96FF"/>
          </p15:clr>
        </p15:guide>
        <p15:guide id="2" orient="horz" pos="3906">
          <p15:clr>
            <a:srgbClr val="FF96FF"/>
          </p15:clr>
        </p15:guide>
        <p15:guide id="3" pos="3840">
          <p15:clr>
            <a:srgbClr val="FF96FF"/>
          </p15:clr>
        </p15:guide>
        <p15:guide id="4" pos="7355">
          <p15:clr>
            <a:srgbClr val="FF96FF"/>
          </p15:clr>
        </p15:guide>
      </p15:sldGuideLst>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Imac Left 3">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CDCAFC2-4E57-4649-086D-E4A9746A4E8D}"/>
              </a:ext>
            </a:extLst>
          </p:cNvPr>
          <p:cNvSpPr/>
          <p:nvPr userDrawn="1"/>
        </p:nvSpPr>
        <p:spPr>
          <a:xfrm>
            <a:off x="0" y="-2"/>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a:extLst>
              <a:ext uri="{FF2B5EF4-FFF2-40B4-BE49-F238E27FC236}">
                <a16:creationId xmlns:a16="http://schemas.microsoft.com/office/drawing/2014/main" id="{0C052668-B100-B8E5-408A-598AFCF5BE74}"/>
              </a:ext>
              <a:ext uri="{C183D7F6-B498-43B3-948B-1728B52AA6E4}">
                <adec:decorative xmlns:adec="http://schemas.microsoft.com/office/drawing/2017/decorative" val="1"/>
              </a:ext>
            </a:extLst>
          </p:cNvPr>
          <p:cNvSpPr/>
          <p:nvPr userDrawn="1"/>
        </p:nvSpPr>
        <p:spPr>
          <a:xfrm>
            <a:off x="0"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14">
            <a:extLst>
              <a:ext uri="{FF2B5EF4-FFF2-40B4-BE49-F238E27FC236}">
                <a16:creationId xmlns:a16="http://schemas.microsoft.com/office/drawing/2014/main" id="{1418495C-B9E4-EF35-8C42-EA80E4A14047}"/>
              </a:ext>
              <a:ext uri="{C183D7F6-B498-43B3-948B-1728B52AA6E4}">
                <adec:decorative xmlns:adec="http://schemas.microsoft.com/office/drawing/2017/decorative" val="1"/>
              </a:ext>
            </a:extLst>
          </p:cNvPr>
          <p:cNvSpPr/>
          <p:nvPr userDrawn="1"/>
        </p:nvSpPr>
        <p:spPr>
          <a:xfrm>
            <a:off x="8630655"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2">
            <a:extLst>
              <a:ext uri="{FF2B5EF4-FFF2-40B4-BE49-F238E27FC236}">
                <a16:creationId xmlns:a16="http://schemas.microsoft.com/office/drawing/2014/main" id="{E0200D74-44BE-42D6-72B5-005A9B2E8532}"/>
              </a:ext>
            </a:extLst>
          </p:cNvPr>
          <p:cNvSpPr>
            <a:spLocks noGrp="1"/>
          </p:cNvSpPr>
          <p:nvPr>
            <p:ph type="title"/>
          </p:nvPr>
        </p:nvSpPr>
        <p:spPr>
          <a:xfrm>
            <a:off x="6096000" y="-1"/>
            <a:ext cx="6095999" cy="1385890"/>
          </a:xfrm>
          <a:prstGeom prst="rect">
            <a:avLst/>
          </a:prstGeom>
        </p:spPr>
        <p:txBody>
          <a:bodyPr lIns="0" tIns="0" rIns="503999" bIns="180000" anchor="b" anchorCtr="0"/>
          <a:lstStyle>
            <a:lvl1pPr algn="l">
              <a:defRPr sz="3200">
                <a:solidFill>
                  <a:schemeClr val="tx1"/>
                </a:solidFill>
              </a:defRPr>
            </a:lvl1pPr>
          </a:lstStyle>
          <a:p>
            <a:endParaRPr lang="en-US"/>
          </a:p>
        </p:txBody>
      </p:sp>
      <p:pic>
        <p:nvPicPr>
          <p:cNvPr id="4" name="Picture 3">
            <a:extLst>
              <a:ext uri="{FF2B5EF4-FFF2-40B4-BE49-F238E27FC236}">
                <a16:creationId xmlns:a16="http://schemas.microsoft.com/office/drawing/2014/main" id="{C51C33A4-C8F3-4D15-80BE-D5FA2AD359DA}"/>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875447" y="2007824"/>
            <a:ext cx="4686629" cy="3775339"/>
          </a:xfrm>
          <a:prstGeom prst="rect">
            <a:avLst/>
          </a:prstGeom>
        </p:spPr>
      </p:pic>
      <p:sp>
        <p:nvSpPr>
          <p:cNvPr id="5" name="Picture Placeholder 2">
            <a:extLst>
              <a:ext uri="{FF2B5EF4-FFF2-40B4-BE49-F238E27FC236}">
                <a16:creationId xmlns:a16="http://schemas.microsoft.com/office/drawing/2014/main" id="{2CC8A52D-66F5-81C7-EF7B-EB8D267C738F}"/>
              </a:ext>
            </a:extLst>
          </p:cNvPr>
          <p:cNvSpPr>
            <a:spLocks noGrp="1"/>
          </p:cNvSpPr>
          <p:nvPr>
            <p:ph type="pic" sz="quarter" idx="27" hasCustomPrompt="1"/>
          </p:nvPr>
        </p:nvSpPr>
        <p:spPr>
          <a:xfrm>
            <a:off x="1031270" y="2164436"/>
            <a:ext cx="4372628" cy="2454456"/>
          </a:xfrm>
          <a:solidFill>
            <a:schemeClr val="bg1">
              <a:lumMod val="95000"/>
            </a:schemeClr>
          </a:solidFill>
        </p:spPr>
        <p:txBody>
          <a:bodyPr anchor="t">
            <a:normAutofit/>
          </a:bodyPr>
          <a:lstStyle>
            <a:lvl1pPr marL="0" indent="0" algn="ctr">
              <a:buNone/>
              <a:defRPr sz="1800"/>
            </a:lvl1pPr>
          </a:lstStyle>
          <a:p>
            <a:r>
              <a:rPr lang="en-US"/>
              <a:t>Add picture</a:t>
            </a:r>
          </a:p>
        </p:txBody>
      </p:sp>
      <p:cxnSp>
        <p:nvCxnSpPr>
          <p:cNvPr id="14" name="Straight Connector 13">
            <a:extLst>
              <a:ext uri="{FF2B5EF4-FFF2-40B4-BE49-F238E27FC236}">
                <a16:creationId xmlns:a16="http://schemas.microsoft.com/office/drawing/2014/main" id="{99FC455C-A54A-C100-3E44-E8F9D3F9DA69}"/>
              </a:ext>
            </a:extLst>
          </p:cNvPr>
          <p:cNvCxnSpPr>
            <a:cxnSpLocks/>
          </p:cNvCxnSpPr>
          <p:nvPr userDrawn="1"/>
        </p:nvCxnSpPr>
        <p:spPr>
          <a:xfrm>
            <a:off x="499700"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6D3D4DB7-774D-EE15-843D-A3FA01121932}"/>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3">
            <a:extLst>
              <a:ext uri="{FF2B5EF4-FFF2-40B4-BE49-F238E27FC236}">
                <a16:creationId xmlns:a16="http://schemas.microsoft.com/office/drawing/2014/main" id="{4FB23980-04A9-3E08-F44E-ACC531083418}"/>
              </a:ext>
            </a:extLst>
          </p:cNvPr>
          <p:cNvSpPr>
            <a:spLocks noGrp="1"/>
          </p:cNvSpPr>
          <p:nvPr>
            <p:ph sz="quarter" idx="29"/>
          </p:nvPr>
        </p:nvSpPr>
        <p:spPr>
          <a:xfrm>
            <a:off x="6096000" y="1385888"/>
            <a:ext cx="5580063" cy="4789487"/>
          </a:xfrm>
        </p:spPr>
        <p:txBody>
          <a:bodyPr tIns="25199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3">
            <a:extLst>
              <a:ext uri="{FF2B5EF4-FFF2-40B4-BE49-F238E27FC236}">
                <a16:creationId xmlns:a16="http://schemas.microsoft.com/office/drawing/2014/main" id="{8F244EA5-7A5F-1CAA-4154-59D6FC8DC018}"/>
              </a:ext>
              <a:ext uri="{C183D7F6-B498-43B3-948B-1728B52AA6E4}">
                <adec:decorative xmlns:adec="http://schemas.microsoft.com/office/drawing/2017/decorative" val="1"/>
              </a:ext>
            </a:extLst>
          </p:cNvPr>
          <p:cNvPicPr>
            <a:picLocks/>
          </p:cNvPicPr>
          <p:nvPr userDrawn="1"/>
        </p:nvPicPr>
        <p:blipFill>
          <a:blip r:embed="rId3">
            <a:extLst>
              <a:ext uri="{96DAC541-7B7A-43D3-8B79-37D633B846F1}">
                <asvg:svgBlip xmlns:asvg="http://schemas.microsoft.com/office/drawing/2016/SVG/main" r:embed="rId4"/>
              </a:ext>
            </a:extLst>
          </a:blip>
          <a:srcRect/>
          <a:stretch/>
        </p:blipFill>
        <p:spPr>
          <a:xfrm>
            <a:off x="654033" y="6494400"/>
            <a:ext cx="1191273" cy="147374"/>
          </a:xfrm>
          <a:prstGeom prst="rect">
            <a:avLst/>
          </a:prstGeom>
        </p:spPr>
      </p:pic>
      <p:sp>
        <p:nvSpPr>
          <p:cNvPr id="13" name="TextBox 12">
            <a:extLst>
              <a:ext uri="{FF2B5EF4-FFF2-40B4-BE49-F238E27FC236}">
                <a16:creationId xmlns:a16="http://schemas.microsoft.com/office/drawing/2014/main" id="{8D43B1D2-FBBB-EA73-02BC-5FB013BA279C}"/>
              </a:ext>
            </a:extLst>
          </p:cNvPr>
          <p:cNvSpPr txBox="1"/>
          <p:nvPr userDrawn="1"/>
        </p:nvSpPr>
        <p:spPr>
          <a:xfrm>
            <a:off x="-1954" y="6508164"/>
            <a:ext cx="501654" cy="134046"/>
          </a:xfrm>
          <a:prstGeom prst="rect">
            <a:avLst/>
          </a:prstGeom>
          <a:noFill/>
        </p:spPr>
        <p:txBody>
          <a:bodyPr wrap="square" lIns="0" tIns="0" rIns="144000" bIns="0" rtlCol="0" anchor="ctr" anchorCtr="0">
            <a:noAutofit/>
          </a:bodyPr>
          <a:lstStyle/>
          <a:p>
            <a:pPr algn="r"/>
            <a:fld id="{436215EC-B361-4C4A-9171-EF98FC1F5E51}" type="slidenum">
              <a:rPr lang="en-US" sz="900" smtClean="0">
                <a:solidFill>
                  <a:schemeClr val="tx1"/>
                </a:solidFill>
                <a:latin typeface="+mj-lt"/>
              </a:rPr>
              <a:pPr algn="r"/>
              <a:t>‹#›</a:t>
            </a:fld>
            <a:endParaRPr lang="en-US" sz="900">
              <a:solidFill>
                <a:schemeClr val="tx1"/>
              </a:solidFill>
              <a:latin typeface="+mj-lt"/>
            </a:endParaRPr>
          </a:p>
        </p:txBody>
      </p:sp>
    </p:spTree>
    <p:extLst>
      <p:ext uri="{BB962C8B-B14F-4D97-AF65-F5344CB8AC3E}">
        <p14:creationId xmlns:p14="http://schemas.microsoft.com/office/powerpoint/2010/main" val="78332591"/>
      </p:ext>
    </p:extLst>
  </p:cSld>
  <p:clrMapOvr>
    <a:masterClrMapping/>
  </p:clrMapOvr>
  <p:extLst>
    <p:ext uri="{DCECCB84-F9BA-43D5-87BE-67443E8EF086}">
      <p15:sldGuideLst xmlns:p15="http://schemas.microsoft.com/office/powerpoint/2012/main">
        <p15:guide id="1" orient="horz" pos="890">
          <p15:clr>
            <a:srgbClr val="FF96FF"/>
          </p15:clr>
        </p15:guide>
        <p15:guide id="2" orient="horz" pos="3906">
          <p15:clr>
            <a:srgbClr val="FF96FF"/>
          </p15:clr>
        </p15:guide>
        <p15:guide id="3" pos="3840">
          <p15:clr>
            <a:srgbClr val="FF96FF"/>
          </p15:clr>
        </p15:guide>
        <p15:guide id="4" pos="7355">
          <p15:clr>
            <a:srgbClr val="FF96FF"/>
          </p15:clr>
        </p15:guide>
      </p15:sldGuideLst>
    </p:ext>
  </p:extLst>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Imac Left 4">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CDCAFC2-4E57-4649-086D-E4A9746A4E8D}"/>
              </a:ext>
            </a:extLst>
          </p:cNvPr>
          <p:cNvSpPr/>
          <p:nvPr userDrawn="1"/>
        </p:nvSpPr>
        <p:spPr>
          <a:xfrm>
            <a:off x="0" y="-2"/>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a:extLst>
              <a:ext uri="{FF2B5EF4-FFF2-40B4-BE49-F238E27FC236}">
                <a16:creationId xmlns:a16="http://schemas.microsoft.com/office/drawing/2014/main" id="{0C052668-B100-B8E5-408A-598AFCF5BE74}"/>
              </a:ext>
              <a:ext uri="{C183D7F6-B498-43B3-948B-1728B52AA6E4}">
                <adec:decorative xmlns:adec="http://schemas.microsoft.com/office/drawing/2017/decorative" val="1"/>
              </a:ext>
            </a:extLst>
          </p:cNvPr>
          <p:cNvSpPr/>
          <p:nvPr userDrawn="1"/>
        </p:nvSpPr>
        <p:spPr>
          <a:xfrm>
            <a:off x="0"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14">
            <a:extLst>
              <a:ext uri="{FF2B5EF4-FFF2-40B4-BE49-F238E27FC236}">
                <a16:creationId xmlns:a16="http://schemas.microsoft.com/office/drawing/2014/main" id="{1418495C-B9E4-EF35-8C42-EA80E4A14047}"/>
              </a:ext>
              <a:ext uri="{C183D7F6-B498-43B3-948B-1728B52AA6E4}">
                <adec:decorative xmlns:adec="http://schemas.microsoft.com/office/drawing/2017/decorative" val="1"/>
              </a:ext>
            </a:extLst>
          </p:cNvPr>
          <p:cNvSpPr/>
          <p:nvPr userDrawn="1"/>
        </p:nvSpPr>
        <p:spPr>
          <a:xfrm>
            <a:off x="8630655"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2">
            <a:extLst>
              <a:ext uri="{FF2B5EF4-FFF2-40B4-BE49-F238E27FC236}">
                <a16:creationId xmlns:a16="http://schemas.microsoft.com/office/drawing/2014/main" id="{0A44BE7B-0253-8FBE-16CF-350CC974CBAC}"/>
              </a:ext>
            </a:extLst>
          </p:cNvPr>
          <p:cNvSpPr>
            <a:spLocks noGrp="1"/>
          </p:cNvSpPr>
          <p:nvPr>
            <p:ph type="title"/>
          </p:nvPr>
        </p:nvSpPr>
        <p:spPr>
          <a:xfrm>
            <a:off x="6096000" y="-1"/>
            <a:ext cx="6095999" cy="1385890"/>
          </a:xfrm>
          <a:prstGeom prst="rect">
            <a:avLst/>
          </a:prstGeom>
        </p:spPr>
        <p:txBody>
          <a:bodyPr lIns="0" tIns="0" rIns="503999" bIns="180000" anchor="b" anchorCtr="0"/>
          <a:lstStyle>
            <a:lvl1pPr algn="l">
              <a:defRPr sz="3200">
                <a:solidFill>
                  <a:schemeClr val="tx1"/>
                </a:solidFill>
              </a:defRPr>
            </a:lvl1pPr>
          </a:lstStyle>
          <a:p>
            <a:endParaRPr lang="en-US"/>
          </a:p>
        </p:txBody>
      </p:sp>
      <p:pic>
        <p:nvPicPr>
          <p:cNvPr id="4" name="Picture 3">
            <a:extLst>
              <a:ext uri="{FF2B5EF4-FFF2-40B4-BE49-F238E27FC236}">
                <a16:creationId xmlns:a16="http://schemas.microsoft.com/office/drawing/2014/main" id="{C51C33A4-C8F3-4D15-80BE-D5FA2AD359DA}"/>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875447" y="2007824"/>
            <a:ext cx="4686629" cy="3775339"/>
          </a:xfrm>
          <a:prstGeom prst="rect">
            <a:avLst/>
          </a:prstGeom>
        </p:spPr>
      </p:pic>
      <p:sp>
        <p:nvSpPr>
          <p:cNvPr id="5" name="Picture Placeholder 2">
            <a:extLst>
              <a:ext uri="{FF2B5EF4-FFF2-40B4-BE49-F238E27FC236}">
                <a16:creationId xmlns:a16="http://schemas.microsoft.com/office/drawing/2014/main" id="{2CC8A52D-66F5-81C7-EF7B-EB8D267C738F}"/>
              </a:ext>
            </a:extLst>
          </p:cNvPr>
          <p:cNvSpPr>
            <a:spLocks noGrp="1"/>
          </p:cNvSpPr>
          <p:nvPr>
            <p:ph type="pic" sz="quarter" idx="27" hasCustomPrompt="1"/>
          </p:nvPr>
        </p:nvSpPr>
        <p:spPr>
          <a:xfrm>
            <a:off x="1031270" y="2164436"/>
            <a:ext cx="4372628" cy="2454456"/>
          </a:xfrm>
          <a:solidFill>
            <a:schemeClr val="bg1">
              <a:lumMod val="95000"/>
            </a:schemeClr>
          </a:solidFill>
        </p:spPr>
        <p:txBody>
          <a:bodyPr anchor="t">
            <a:normAutofit/>
          </a:bodyPr>
          <a:lstStyle>
            <a:lvl1pPr marL="0" indent="0" algn="ctr">
              <a:buNone/>
              <a:defRPr sz="1800"/>
            </a:lvl1pPr>
          </a:lstStyle>
          <a:p>
            <a:r>
              <a:rPr lang="en-US"/>
              <a:t>Add picture</a:t>
            </a:r>
          </a:p>
        </p:txBody>
      </p:sp>
      <p:cxnSp>
        <p:nvCxnSpPr>
          <p:cNvPr id="14" name="Straight Connector 13">
            <a:extLst>
              <a:ext uri="{FF2B5EF4-FFF2-40B4-BE49-F238E27FC236}">
                <a16:creationId xmlns:a16="http://schemas.microsoft.com/office/drawing/2014/main" id="{99FC455C-A54A-C100-3E44-E8F9D3F9DA69}"/>
              </a:ext>
            </a:extLst>
          </p:cNvPr>
          <p:cNvCxnSpPr>
            <a:cxnSpLocks/>
          </p:cNvCxnSpPr>
          <p:nvPr userDrawn="1"/>
        </p:nvCxnSpPr>
        <p:spPr>
          <a:xfrm>
            <a:off x="499700"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6D3D4DB7-774D-EE15-843D-A3FA01121932}"/>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3">
            <a:extLst>
              <a:ext uri="{FF2B5EF4-FFF2-40B4-BE49-F238E27FC236}">
                <a16:creationId xmlns:a16="http://schemas.microsoft.com/office/drawing/2014/main" id="{17EA845E-24BF-76D2-2FAD-90DFEC8E69DA}"/>
              </a:ext>
            </a:extLst>
          </p:cNvPr>
          <p:cNvSpPr>
            <a:spLocks noGrp="1"/>
          </p:cNvSpPr>
          <p:nvPr>
            <p:ph sz="quarter" idx="29"/>
          </p:nvPr>
        </p:nvSpPr>
        <p:spPr>
          <a:xfrm>
            <a:off x="6096000" y="1385888"/>
            <a:ext cx="5580063" cy="4789487"/>
          </a:xfrm>
        </p:spPr>
        <p:txBody>
          <a:bodyPr tIns="25199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3">
            <a:extLst>
              <a:ext uri="{FF2B5EF4-FFF2-40B4-BE49-F238E27FC236}">
                <a16:creationId xmlns:a16="http://schemas.microsoft.com/office/drawing/2014/main" id="{908544F2-22CD-3275-3E33-B6A520F47ABF}"/>
              </a:ext>
              <a:ext uri="{C183D7F6-B498-43B3-948B-1728B52AA6E4}">
                <adec:decorative xmlns:adec="http://schemas.microsoft.com/office/drawing/2017/decorative" val="1"/>
              </a:ext>
            </a:extLst>
          </p:cNvPr>
          <p:cNvPicPr>
            <a:picLocks/>
          </p:cNvPicPr>
          <p:nvPr userDrawn="1"/>
        </p:nvPicPr>
        <p:blipFill>
          <a:blip r:embed="rId3">
            <a:extLst>
              <a:ext uri="{96DAC541-7B7A-43D3-8B79-37D633B846F1}">
                <asvg:svgBlip xmlns:asvg="http://schemas.microsoft.com/office/drawing/2016/SVG/main" r:embed="rId4"/>
              </a:ext>
            </a:extLst>
          </a:blip>
          <a:srcRect/>
          <a:stretch/>
        </p:blipFill>
        <p:spPr>
          <a:xfrm>
            <a:off x="654033" y="6494400"/>
            <a:ext cx="1191273" cy="147374"/>
          </a:xfrm>
          <a:prstGeom prst="rect">
            <a:avLst/>
          </a:prstGeom>
        </p:spPr>
      </p:pic>
      <p:sp>
        <p:nvSpPr>
          <p:cNvPr id="13" name="TextBox 12">
            <a:extLst>
              <a:ext uri="{FF2B5EF4-FFF2-40B4-BE49-F238E27FC236}">
                <a16:creationId xmlns:a16="http://schemas.microsoft.com/office/drawing/2014/main" id="{8D43B1D2-FBBB-EA73-02BC-5FB013BA279C}"/>
              </a:ext>
            </a:extLst>
          </p:cNvPr>
          <p:cNvSpPr txBox="1"/>
          <p:nvPr userDrawn="1"/>
        </p:nvSpPr>
        <p:spPr>
          <a:xfrm>
            <a:off x="-1954" y="6508164"/>
            <a:ext cx="501654" cy="134046"/>
          </a:xfrm>
          <a:prstGeom prst="rect">
            <a:avLst/>
          </a:prstGeom>
          <a:noFill/>
        </p:spPr>
        <p:txBody>
          <a:bodyPr wrap="square" lIns="0" tIns="0" rIns="144000" bIns="0" rtlCol="0" anchor="ctr" anchorCtr="0">
            <a:noAutofit/>
          </a:bodyPr>
          <a:lstStyle/>
          <a:p>
            <a:pPr algn="r"/>
            <a:fld id="{436215EC-B361-4C4A-9171-EF98FC1F5E51}" type="slidenum">
              <a:rPr lang="en-US" sz="900" smtClean="0">
                <a:solidFill>
                  <a:schemeClr val="tx1"/>
                </a:solidFill>
                <a:latin typeface="+mj-lt"/>
              </a:rPr>
              <a:pPr algn="r"/>
              <a:t>‹#›</a:t>
            </a:fld>
            <a:endParaRPr lang="en-US" sz="900">
              <a:solidFill>
                <a:schemeClr val="tx1"/>
              </a:solidFill>
              <a:latin typeface="+mj-lt"/>
            </a:endParaRPr>
          </a:p>
        </p:txBody>
      </p:sp>
    </p:spTree>
    <p:extLst>
      <p:ext uri="{BB962C8B-B14F-4D97-AF65-F5344CB8AC3E}">
        <p14:creationId xmlns:p14="http://schemas.microsoft.com/office/powerpoint/2010/main" val="2347691604"/>
      </p:ext>
    </p:extLst>
  </p:cSld>
  <p:clrMapOvr>
    <a:masterClrMapping/>
  </p:clrMapOvr>
  <p:extLst>
    <p:ext uri="{DCECCB84-F9BA-43D5-87BE-67443E8EF086}">
      <p15:sldGuideLst xmlns:p15="http://schemas.microsoft.com/office/powerpoint/2012/main">
        <p15:guide id="1" orient="horz" pos="890">
          <p15:clr>
            <a:srgbClr val="FF96FF"/>
          </p15:clr>
        </p15:guide>
        <p15:guide id="2" orient="horz" pos="3906">
          <p15:clr>
            <a:srgbClr val="FF96FF"/>
          </p15:clr>
        </p15:guide>
        <p15:guide id="3" pos="3840">
          <p15:clr>
            <a:srgbClr val="FF96FF"/>
          </p15:clr>
        </p15:guide>
        <p15:guide id="4" pos="7355">
          <p15:clr>
            <a:srgbClr val="FF96FF"/>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userDrawn="1">
  <p:cSld name="Imac Right">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384A26A4-7AB0-B7AB-F9FB-E0E9E07CC1DE}"/>
              </a:ext>
              <a:ext uri="{C183D7F6-B498-43B3-948B-1728B52AA6E4}">
                <adec:decorative xmlns:adec="http://schemas.microsoft.com/office/drawing/2017/decorative" val="1"/>
              </a:ext>
            </a:extLst>
          </p:cNvPr>
          <p:cNvSpPr/>
          <p:nvPr userDrawn="1"/>
        </p:nvSpPr>
        <p:spPr>
          <a:xfrm flipH="1">
            <a:off x="0"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Rectangle 17">
            <a:extLst>
              <a:ext uri="{FF2B5EF4-FFF2-40B4-BE49-F238E27FC236}">
                <a16:creationId xmlns:a16="http://schemas.microsoft.com/office/drawing/2014/main" id="{076F0EE1-1817-E572-B946-B6194232E709}"/>
              </a:ext>
            </a:extLst>
          </p:cNvPr>
          <p:cNvSpPr/>
          <p:nvPr userDrawn="1"/>
        </p:nvSpPr>
        <p:spPr>
          <a:xfrm>
            <a:off x="0" y="-2"/>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A20BA831-B898-FFF6-C9F0-413D740F6851}"/>
              </a:ext>
            </a:extLst>
          </p:cNvPr>
          <p:cNvSpPr>
            <a:spLocks noGrp="1"/>
          </p:cNvSpPr>
          <p:nvPr>
            <p:ph type="title"/>
          </p:nvPr>
        </p:nvSpPr>
        <p:spPr>
          <a:xfrm>
            <a:off x="0" y="0"/>
            <a:ext cx="6468020" cy="1378610"/>
          </a:xfrm>
          <a:prstGeom prst="rect">
            <a:avLst/>
          </a:prstGeom>
        </p:spPr>
        <p:txBody>
          <a:bodyPr lIns="503999" bIns="180000" anchor="b" anchorCtr="0"/>
          <a:lstStyle>
            <a:lvl1pPr>
              <a:defRPr>
                <a:solidFill>
                  <a:schemeClr val="tx1"/>
                </a:solidFill>
              </a:defRPr>
            </a:lvl1pPr>
          </a:lstStyle>
          <a:p>
            <a:endParaRPr lang="en-US"/>
          </a:p>
        </p:txBody>
      </p:sp>
      <p:cxnSp>
        <p:nvCxnSpPr>
          <p:cNvPr id="10" name="Straight Connector 9">
            <a:extLst>
              <a:ext uri="{FF2B5EF4-FFF2-40B4-BE49-F238E27FC236}">
                <a16:creationId xmlns:a16="http://schemas.microsoft.com/office/drawing/2014/main" id="{A34D819C-83B3-E401-B62D-948FCD885692}"/>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2B5CDFD1-DD55-EB40-FF77-F9D44CEE6DBE}"/>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a:extLst>
              <a:ext uri="{FF2B5EF4-FFF2-40B4-BE49-F238E27FC236}">
                <a16:creationId xmlns:a16="http://schemas.microsoft.com/office/drawing/2014/main" id="{068C6D48-E175-57C3-1992-D3C9C06A2517}"/>
              </a:ext>
              <a:ext uri="{C183D7F6-B498-43B3-948B-1728B52AA6E4}">
                <adec:decorative xmlns:adec="http://schemas.microsoft.com/office/drawing/2017/decorative" val="1"/>
              </a:ext>
            </a:extLst>
          </p:cNvPr>
          <p:cNvSpPr/>
          <p:nvPr userDrawn="1"/>
        </p:nvSpPr>
        <p:spPr>
          <a:xfrm flipH="1">
            <a:off x="6329011"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9E05284E-B256-0761-7528-67C74775D69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6861910" y="2007824"/>
            <a:ext cx="4686629" cy="3775339"/>
          </a:xfrm>
          <a:prstGeom prst="rect">
            <a:avLst/>
          </a:prstGeom>
        </p:spPr>
      </p:pic>
      <p:sp>
        <p:nvSpPr>
          <p:cNvPr id="6" name="Picture Placeholder 2">
            <a:extLst>
              <a:ext uri="{FF2B5EF4-FFF2-40B4-BE49-F238E27FC236}">
                <a16:creationId xmlns:a16="http://schemas.microsoft.com/office/drawing/2014/main" id="{63071CCF-3441-38C8-291F-DC747012FF62}"/>
              </a:ext>
            </a:extLst>
          </p:cNvPr>
          <p:cNvSpPr>
            <a:spLocks noGrp="1"/>
          </p:cNvSpPr>
          <p:nvPr>
            <p:ph type="pic" sz="quarter" idx="28" hasCustomPrompt="1"/>
          </p:nvPr>
        </p:nvSpPr>
        <p:spPr>
          <a:xfrm>
            <a:off x="7017733" y="2164436"/>
            <a:ext cx="4372628" cy="2451600"/>
          </a:xfrm>
          <a:solidFill>
            <a:schemeClr val="bg1">
              <a:lumMod val="95000"/>
            </a:schemeClr>
          </a:solidFill>
          <a:ln>
            <a:noFill/>
          </a:ln>
        </p:spPr>
        <p:txBody>
          <a:bodyPr anchor="t">
            <a:normAutofit/>
          </a:bodyPr>
          <a:lstStyle>
            <a:lvl1pPr marL="0" indent="0" algn="ctr">
              <a:buNone/>
              <a:defRPr sz="1800"/>
            </a:lvl1pPr>
          </a:lstStyle>
          <a:p>
            <a:r>
              <a:rPr lang="en-US"/>
              <a:t>Add picture</a:t>
            </a:r>
          </a:p>
        </p:txBody>
      </p:sp>
      <p:pic>
        <p:nvPicPr>
          <p:cNvPr id="11" name="Picture 3">
            <a:extLst>
              <a:ext uri="{FF2B5EF4-FFF2-40B4-BE49-F238E27FC236}">
                <a16:creationId xmlns:a16="http://schemas.microsoft.com/office/drawing/2014/main" id="{B8B6976B-690B-1924-A4FD-98F19A15CF8B}"/>
              </a:ext>
              <a:ext uri="{C183D7F6-B498-43B3-948B-1728B52AA6E4}">
                <adec:decorative xmlns:adec="http://schemas.microsoft.com/office/drawing/2017/decorative" val="1"/>
              </a:ext>
            </a:extLst>
          </p:cNvPr>
          <p:cNvPicPr>
            <a:picLocks/>
          </p:cNvPicPr>
          <p:nvPr userDrawn="1"/>
        </p:nvPicPr>
        <p:blipFill>
          <a:blip r:embed="rId3">
            <a:extLst>
              <a:ext uri="{96DAC541-7B7A-43D3-8B79-37D633B846F1}">
                <asvg:svgBlip xmlns:asvg="http://schemas.microsoft.com/office/drawing/2016/SVG/main" r:embed="rId4"/>
              </a:ext>
            </a:extLst>
          </a:blip>
          <a:srcRect/>
          <a:stretch/>
        </p:blipFill>
        <p:spPr>
          <a:xfrm>
            <a:off x="10346400" y="6494400"/>
            <a:ext cx="1191273" cy="147374"/>
          </a:xfrm>
          <a:prstGeom prst="rect">
            <a:avLst/>
          </a:prstGeom>
        </p:spPr>
      </p:pic>
      <p:sp>
        <p:nvSpPr>
          <p:cNvPr id="3" name="Content Placeholder 4">
            <a:extLst>
              <a:ext uri="{FF2B5EF4-FFF2-40B4-BE49-F238E27FC236}">
                <a16:creationId xmlns:a16="http://schemas.microsoft.com/office/drawing/2014/main" id="{2A2A58D1-05E4-B2D1-BB5F-710141FB8423}"/>
              </a:ext>
            </a:extLst>
          </p:cNvPr>
          <p:cNvSpPr>
            <a:spLocks noGrp="1"/>
          </p:cNvSpPr>
          <p:nvPr>
            <p:ph sz="quarter" idx="30"/>
          </p:nvPr>
        </p:nvSpPr>
        <p:spPr>
          <a:xfrm>
            <a:off x="504000" y="1377950"/>
            <a:ext cx="5987288" cy="4822825"/>
          </a:xfrm>
        </p:spPr>
        <p:txBody>
          <a:bodyPr tIns="25199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Box 8">
            <a:extLst>
              <a:ext uri="{FF2B5EF4-FFF2-40B4-BE49-F238E27FC236}">
                <a16:creationId xmlns:a16="http://schemas.microsoft.com/office/drawing/2014/main" id="{C06F5026-D98A-5036-2B15-E76167FFA191}"/>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spTree>
    <p:extLst>
      <p:ext uri="{BB962C8B-B14F-4D97-AF65-F5344CB8AC3E}">
        <p14:creationId xmlns:p14="http://schemas.microsoft.com/office/powerpoint/2010/main" val="731281548"/>
      </p:ext>
    </p:extLst>
  </p:cSld>
  <p:clrMapOvr>
    <a:masterClrMapping/>
  </p:clrMapOvr>
  <p:extLst>
    <p:ext uri="{DCECCB84-F9BA-43D5-87BE-67443E8EF086}">
      <p15:sldGuideLst xmlns:p15="http://schemas.microsoft.com/office/powerpoint/2012/main">
        <p15:guide id="1" orient="horz" pos="867">
          <p15:clr>
            <a:srgbClr val="FF96FF"/>
          </p15:clr>
        </p15:guide>
        <p15:guide id="2" orient="horz" pos="3906">
          <p15:clr>
            <a:srgbClr val="FF96FF"/>
          </p15:clr>
        </p15:guide>
        <p15:guide id="3" pos="324">
          <p15:clr>
            <a:srgbClr val="FF96FF"/>
          </p15:clr>
        </p15:guide>
        <p15:guide id="4" pos="4089">
          <p15:clr>
            <a:srgbClr val="FF96FF"/>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2252A-579C-F34A-B18C-625D4F224531}"/>
              </a:ext>
            </a:extLst>
          </p:cNvPr>
          <p:cNvSpPr>
            <a:spLocks noGrp="1"/>
          </p:cNvSpPr>
          <p:nvPr>
            <p:ph type="ctrTitle" hasCustomPrompt="1"/>
          </p:nvPr>
        </p:nvSpPr>
        <p:spPr>
          <a:xfrm>
            <a:off x="3176337" y="1122363"/>
            <a:ext cx="7828547" cy="2387600"/>
          </a:xfrm>
        </p:spPr>
        <p:txBody>
          <a:bodyPr anchor="b">
            <a:normAutofit/>
          </a:bodyPr>
          <a:lstStyle>
            <a:lvl1pPr algn="l">
              <a:defRPr sz="5400" b="1">
                <a:solidFill>
                  <a:srgbClr val="1A4387"/>
                </a:solidFill>
                <a:latin typeface="Arial" panose="020B0604020202020204" pitchFamily="34" charset="0"/>
                <a:cs typeface="Arial" panose="020B0604020202020204" pitchFamily="34" charset="0"/>
              </a:defRPr>
            </a:lvl1pPr>
          </a:lstStyle>
          <a:p>
            <a:r>
              <a:rPr lang="en-US"/>
              <a:t>Click to add presentation title</a:t>
            </a:r>
          </a:p>
        </p:txBody>
      </p:sp>
      <p:sp>
        <p:nvSpPr>
          <p:cNvPr id="3" name="Subtitle 2">
            <a:extLst>
              <a:ext uri="{FF2B5EF4-FFF2-40B4-BE49-F238E27FC236}">
                <a16:creationId xmlns:a16="http://schemas.microsoft.com/office/drawing/2014/main" id="{A6E8A690-6552-FA47-A7EE-CD3FC8C1CC68}"/>
              </a:ext>
            </a:extLst>
          </p:cNvPr>
          <p:cNvSpPr>
            <a:spLocks noGrp="1"/>
          </p:cNvSpPr>
          <p:nvPr>
            <p:ph type="subTitle" idx="1" hasCustomPrompt="1"/>
          </p:nvPr>
        </p:nvSpPr>
        <p:spPr>
          <a:xfrm>
            <a:off x="3176337" y="3602038"/>
            <a:ext cx="7828546" cy="1467503"/>
          </a:xfrm>
        </p:spPr>
        <p:txBody>
          <a:bodyPr/>
          <a:lstStyle>
            <a:lvl1pPr marL="0" indent="0" algn="l">
              <a:buNone/>
              <a:defRPr sz="2400" b="1">
                <a:solidFill>
                  <a:srgbClr val="75B9E5"/>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presentation date</a:t>
            </a:r>
          </a:p>
        </p:txBody>
      </p:sp>
      <p:pic>
        <p:nvPicPr>
          <p:cNvPr id="8" name="Picture 7" descr="Text&#10;&#10;Description automatically generated">
            <a:extLst>
              <a:ext uri="{FF2B5EF4-FFF2-40B4-BE49-F238E27FC236}">
                <a16:creationId xmlns:a16="http://schemas.microsoft.com/office/drawing/2014/main" id="{9CDD3909-D3E1-DD4C-A6CF-E0372336CFFD}"/>
              </a:ext>
            </a:extLst>
          </p:cNvPr>
          <p:cNvPicPr>
            <a:picLocks noChangeAspect="1"/>
          </p:cNvPicPr>
          <p:nvPr userDrawn="1"/>
        </p:nvPicPr>
        <p:blipFill>
          <a:blip r:embed="rId2"/>
          <a:stretch>
            <a:fillRect/>
          </a:stretch>
        </p:blipFill>
        <p:spPr>
          <a:xfrm>
            <a:off x="3176337" y="5498875"/>
            <a:ext cx="3942349" cy="1054454"/>
          </a:xfrm>
          <a:prstGeom prst="rect">
            <a:avLst/>
          </a:prstGeom>
        </p:spPr>
      </p:pic>
      <p:pic>
        <p:nvPicPr>
          <p:cNvPr id="10" name="Picture 9" descr="Logo, company name&#10;&#10;Description automatically generated">
            <a:extLst>
              <a:ext uri="{FF2B5EF4-FFF2-40B4-BE49-F238E27FC236}">
                <a16:creationId xmlns:a16="http://schemas.microsoft.com/office/drawing/2014/main" id="{7314CEAA-2730-C44C-8ADD-BC586B06AC5F}"/>
              </a:ext>
            </a:extLst>
          </p:cNvPr>
          <p:cNvPicPr>
            <a:picLocks noChangeAspect="1"/>
          </p:cNvPicPr>
          <p:nvPr userDrawn="1"/>
        </p:nvPicPr>
        <p:blipFill rotWithShape="1">
          <a:blip r:embed="rId3"/>
          <a:srcRect l="15625" t="13043" r="18617" b="27247"/>
          <a:stretch/>
        </p:blipFill>
        <p:spPr>
          <a:xfrm rot="16200000" flipH="1" flipV="1">
            <a:off x="-1635094" y="1586969"/>
            <a:ext cx="6911746" cy="3705726"/>
          </a:xfrm>
          <a:prstGeom prst="rect">
            <a:avLst/>
          </a:prstGeom>
        </p:spPr>
      </p:pic>
    </p:spTree>
    <p:extLst>
      <p:ext uri="{BB962C8B-B14F-4D97-AF65-F5344CB8AC3E}">
        <p14:creationId xmlns:p14="http://schemas.microsoft.com/office/powerpoint/2010/main" val="11530439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5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8EB634-E164-4148-87B5-5BADD0284202}"/>
              </a:ext>
            </a:extLst>
          </p:cNvPr>
          <p:cNvSpPr/>
          <p:nvPr userDrawn="1"/>
        </p:nvSpPr>
        <p:spPr>
          <a:xfrm>
            <a:off x="1" y="0"/>
            <a:ext cx="4065784"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6060E9D-FF07-9449-8AF0-BFF2F09904CC}"/>
              </a:ext>
            </a:extLst>
          </p:cNvPr>
          <p:cNvSpPr/>
          <p:nvPr userDrawn="1"/>
        </p:nvSpPr>
        <p:spPr>
          <a:xfrm>
            <a:off x="1" y="6035040"/>
            <a:ext cx="12191999" cy="822960"/>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a:extLst>
              <a:ext uri="{FF2B5EF4-FFF2-40B4-BE49-F238E27FC236}">
                <a16:creationId xmlns:a16="http://schemas.microsoft.com/office/drawing/2014/main" id="{954CE4B0-35B6-AB43-A573-83F1D99D95BA}"/>
              </a:ext>
            </a:extLst>
          </p:cNvPr>
          <p:cNvPicPr>
            <a:picLocks noChangeAspect="1"/>
          </p:cNvPicPr>
          <p:nvPr userDrawn="1"/>
        </p:nvPicPr>
        <p:blipFill>
          <a:blip r:embed="rId2"/>
          <a:stretch>
            <a:fillRect/>
          </a:stretch>
        </p:blipFill>
        <p:spPr>
          <a:xfrm>
            <a:off x="469813" y="6224774"/>
            <a:ext cx="1752600" cy="457200"/>
          </a:xfrm>
          <a:prstGeom prst="rect">
            <a:avLst/>
          </a:prstGeom>
        </p:spPr>
      </p:pic>
      <p:sp>
        <p:nvSpPr>
          <p:cNvPr id="21" name="Title 1">
            <a:extLst>
              <a:ext uri="{FF2B5EF4-FFF2-40B4-BE49-F238E27FC236}">
                <a16:creationId xmlns:a16="http://schemas.microsoft.com/office/drawing/2014/main" id="{15EFC2CF-2841-7D45-A01C-65E4BE3E0E36}"/>
              </a:ext>
            </a:extLst>
          </p:cNvPr>
          <p:cNvSpPr>
            <a:spLocks noGrp="1"/>
          </p:cNvSpPr>
          <p:nvPr>
            <p:ph type="title" hasCustomPrompt="1"/>
          </p:nvPr>
        </p:nvSpPr>
        <p:spPr>
          <a:xfrm>
            <a:off x="446536" y="1274714"/>
            <a:ext cx="3207928" cy="1807013"/>
          </a:xfrm>
          <a:prstGeom prst="rect">
            <a:avLst/>
          </a:prstGeom>
        </p:spPr>
        <p:txBody>
          <a:bodyPr anchor="b">
            <a:normAutofit/>
          </a:bodyPr>
          <a:lstStyle>
            <a:lvl1pPr>
              <a:defRPr sz="5400" b="1">
                <a:solidFill>
                  <a:schemeClr val="bg1"/>
                </a:solidFill>
                <a:latin typeface="Arial" panose="020B0604020202020204" pitchFamily="34" charset="0"/>
                <a:cs typeface="Arial" panose="020B0604020202020204" pitchFamily="34" charset="0"/>
              </a:defRPr>
            </a:lvl1pPr>
          </a:lstStyle>
          <a:p>
            <a:r>
              <a:rPr lang="en-US"/>
              <a:t>Click to add title</a:t>
            </a:r>
          </a:p>
        </p:txBody>
      </p:sp>
      <p:sp>
        <p:nvSpPr>
          <p:cNvPr id="24" name="Slide Number Placeholder 5">
            <a:extLst>
              <a:ext uri="{FF2B5EF4-FFF2-40B4-BE49-F238E27FC236}">
                <a16:creationId xmlns:a16="http://schemas.microsoft.com/office/drawing/2014/main" id="{18E98C26-1753-524A-A405-E6FAFFA7BADE}"/>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
        <p:nvSpPr>
          <p:cNvPr id="8" name="Content Placeholder 2">
            <a:extLst>
              <a:ext uri="{FF2B5EF4-FFF2-40B4-BE49-F238E27FC236}">
                <a16:creationId xmlns:a16="http://schemas.microsoft.com/office/drawing/2014/main" id="{F993DECF-4C9A-4C27-820C-748FC82B292F}"/>
              </a:ext>
            </a:extLst>
          </p:cNvPr>
          <p:cNvSpPr>
            <a:spLocks noGrp="1"/>
          </p:cNvSpPr>
          <p:nvPr>
            <p:ph idx="1"/>
          </p:nvPr>
        </p:nvSpPr>
        <p:spPr>
          <a:xfrm>
            <a:off x="5040118" y="1097530"/>
            <a:ext cx="6172200" cy="4586336"/>
          </a:xfrm>
        </p:spPr>
        <p:txBody>
          <a:bodyPr/>
          <a:lstStyle>
            <a:lvl1pPr>
              <a:defRPr sz="3200">
                <a:solidFill>
                  <a:schemeClr val="tx1">
                    <a:lumMod val="75000"/>
                    <a:lumOff val="25000"/>
                  </a:schemeClr>
                </a:solidFill>
                <a:latin typeface="Arial" panose="020B0604020202020204" pitchFamily="34" charset="0"/>
                <a:cs typeface="Arial" panose="020B0604020202020204" pitchFamily="34" charset="0"/>
              </a:defRPr>
            </a:lvl1pPr>
            <a:lvl2pPr>
              <a:defRPr sz="2800">
                <a:solidFill>
                  <a:schemeClr val="tx1">
                    <a:lumMod val="75000"/>
                    <a:lumOff val="25000"/>
                  </a:schemeClr>
                </a:solidFill>
                <a:latin typeface="Arial" panose="020B0604020202020204" pitchFamily="34" charset="0"/>
                <a:cs typeface="Arial" panose="020B0604020202020204" pitchFamily="34" charset="0"/>
              </a:defRPr>
            </a:lvl2pPr>
            <a:lvl3pPr>
              <a:defRPr sz="2400">
                <a:solidFill>
                  <a:schemeClr val="tx1">
                    <a:lumMod val="75000"/>
                    <a:lumOff val="25000"/>
                  </a:schemeClr>
                </a:solidFill>
                <a:latin typeface="Arial" panose="020B0604020202020204" pitchFamily="34" charset="0"/>
                <a:cs typeface="Arial" panose="020B0604020202020204" pitchFamily="34" charset="0"/>
              </a:defRPr>
            </a:lvl3pPr>
            <a:lvl4pPr>
              <a:defRPr sz="2000">
                <a:solidFill>
                  <a:schemeClr val="tx1">
                    <a:lumMod val="75000"/>
                    <a:lumOff val="25000"/>
                  </a:schemeClr>
                </a:solidFill>
                <a:latin typeface="Arial" panose="020B0604020202020204" pitchFamily="34" charset="0"/>
                <a:cs typeface="Arial" panose="020B0604020202020204" pitchFamily="34" charset="0"/>
              </a:defRPr>
            </a:lvl4pPr>
            <a:lvl5pPr>
              <a:defRPr sz="2000">
                <a:solidFill>
                  <a:schemeClr val="tx1">
                    <a:lumMod val="75000"/>
                    <a:lumOff val="25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37618163"/>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userDrawn="1">
  <p:cSld name="Imac Right 2">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384A26A4-7AB0-B7AB-F9FB-E0E9E07CC1DE}"/>
              </a:ext>
              <a:ext uri="{C183D7F6-B498-43B3-948B-1728B52AA6E4}">
                <adec:decorative xmlns:adec="http://schemas.microsoft.com/office/drawing/2017/decorative" val="1"/>
              </a:ext>
            </a:extLst>
          </p:cNvPr>
          <p:cNvSpPr/>
          <p:nvPr userDrawn="1"/>
        </p:nvSpPr>
        <p:spPr>
          <a:xfrm flipH="1">
            <a:off x="0"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Rectangle 17">
            <a:extLst>
              <a:ext uri="{FF2B5EF4-FFF2-40B4-BE49-F238E27FC236}">
                <a16:creationId xmlns:a16="http://schemas.microsoft.com/office/drawing/2014/main" id="{076F0EE1-1817-E572-B946-B6194232E709}"/>
              </a:ext>
            </a:extLst>
          </p:cNvPr>
          <p:cNvSpPr/>
          <p:nvPr userDrawn="1"/>
        </p:nvSpPr>
        <p:spPr>
          <a:xfrm>
            <a:off x="0" y="-2"/>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A20BA831-B898-FFF6-C9F0-413D740F6851}"/>
              </a:ext>
            </a:extLst>
          </p:cNvPr>
          <p:cNvSpPr>
            <a:spLocks noGrp="1"/>
          </p:cNvSpPr>
          <p:nvPr>
            <p:ph type="title"/>
          </p:nvPr>
        </p:nvSpPr>
        <p:spPr>
          <a:xfrm>
            <a:off x="0" y="0"/>
            <a:ext cx="6468020" cy="1378610"/>
          </a:xfrm>
          <a:prstGeom prst="rect">
            <a:avLst/>
          </a:prstGeom>
        </p:spPr>
        <p:txBody>
          <a:bodyPr lIns="503999" bIns="180000" anchor="b" anchorCtr="0"/>
          <a:lstStyle>
            <a:lvl1pPr>
              <a:defRPr>
                <a:solidFill>
                  <a:schemeClr val="tx1"/>
                </a:solidFill>
              </a:defRPr>
            </a:lvl1pPr>
          </a:lstStyle>
          <a:p>
            <a:endParaRPr lang="en-US"/>
          </a:p>
        </p:txBody>
      </p:sp>
      <p:cxnSp>
        <p:nvCxnSpPr>
          <p:cNvPr id="10" name="Straight Connector 9">
            <a:extLst>
              <a:ext uri="{FF2B5EF4-FFF2-40B4-BE49-F238E27FC236}">
                <a16:creationId xmlns:a16="http://schemas.microsoft.com/office/drawing/2014/main" id="{A34D819C-83B3-E401-B62D-948FCD885692}"/>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2B5CDFD1-DD55-EB40-FF77-F9D44CEE6DBE}"/>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a:extLst>
              <a:ext uri="{FF2B5EF4-FFF2-40B4-BE49-F238E27FC236}">
                <a16:creationId xmlns:a16="http://schemas.microsoft.com/office/drawing/2014/main" id="{068C6D48-E175-57C3-1992-D3C9C06A2517}"/>
              </a:ext>
              <a:ext uri="{C183D7F6-B498-43B3-948B-1728B52AA6E4}">
                <adec:decorative xmlns:adec="http://schemas.microsoft.com/office/drawing/2017/decorative" val="1"/>
              </a:ext>
            </a:extLst>
          </p:cNvPr>
          <p:cNvSpPr/>
          <p:nvPr userDrawn="1"/>
        </p:nvSpPr>
        <p:spPr>
          <a:xfrm flipH="1">
            <a:off x="6329011"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9E05284E-B256-0761-7528-67C74775D69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6861910" y="2007824"/>
            <a:ext cx="4686629" cy="3775339"/>
          </a:xfrm>
          <a:prstGeom prst="rect">
            <a:avLst/>
          </a:prstGeom>
        </p:spPr>
      </p:pic>
      <p:pic>
        <p:nvPicPr>
          <p:cNvPr id="11" name="Picture 3">
            <a:extLst>
              <a:ext uri="{FF2B5EF4-FFF2-40B4-BE49-F238E27FC236}">
                <a16:creationId xmlns:a16="http://schemas.microsoft.com/office/drawing/2014/main" id="{ED403D3E-783D-E7D6-A8A5-116112F484D9}"/>
              </a:ext>
              <a:ext uri="{C183D7F6-B498-43B3-948B-1728B52AA6E4}">
                <adec:decorative xmlns:adec="http://schemas.microsoft.com/office/drawing/2017/decorative" val="1"/>
              </a:ext>
            </a:extLst>
          </p:cNvPr>
          <p:cNvPicPr>
            <a:picLocks/>
          </p:cNvPicPr>
          <p:nvPr userDrawn="1"/>
        </p:nvPicPr>
        <p:blipFill>
          <a:blip r:embed="rId3">
            <a:extLst>
              <a:ext uri="{96DAC541-7B7A-43D3-8B79-37D633B846F1}">
                <asvg:svgBlip xmlns:asvg="http://schemas.microsoft.com/office/drawing/2016/SVG/main" r:embed="rId4"/>
              </a:ext>
            </a:extLst>
          </a:blip>
          <a:srcRect/>
          <a:stretch/>
        </p:blipFill>
        <p:spPr>
          <a:xfrm>
            <a:off x="10346400" y="6494400"/>
            <a:ext cx="1191273" cy="147374"/>
          </a:xfrm>
          <a:prstGeom prst="rect">
            <a:avLst/>
          </a:prstGeom>
        </p:spPr>
      </p:pic>
      <p:sp>
        <p:nvSpPr>
          <p:cNvPr id="3" name="Content Placeholder 4">
            <a:extLst>
              <a:ext uri="{FF2B5EF4-FFF2-40B4-BE49-F238E27FC236}">
                <a16:creationId xmlns:a16="http://schemas.microsoft.com/office/drawing/2014/main" id="{545EA5A7-1A1F-346D-5376-20AED9C2DA98}"/>
              </a:ext>
            </a:extLst>
          </p:cNvPr>
          <p:cNvSpPr>
            <a:spLocks noGrp="1"/>
          </p:cNvSpPr>
          <p:nvPr>
            <p:ph sz="quarter" idx="30"/>
          </p:nvPr>
        </p:nvSpPr>
        <p:spPr>
          <a:xfrm>
            <a:off x="504000" y="1377950"/>
            <a:ext cx="5987288" cy="4822825"/>
          </a:xfrm>
        </p:spPr>
        <p:txBody>
          <a:bodyPr tIns="25199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Picture Placeholder 2">
            <a:extLst>
              <a:ext uri="{FF2B5EF4-FFF2-40B4-BE49-F238E27FC236}">
                <a16:creationId xmlns:a16="http://schemas.microsoft.com/office/drawing/2014/main" id="{A6520303-1946-CCE4-9C13-9A908B066C28}"/>
              </a:ext>
            </a:extLst>
          </p:cNvPr>
          <p:cNvSpPr>
            <a:spLocks noGrp="1"/>
          </p:cNvSpPr>
          <p:nvPr>
            <p:ph type="pic" sz="quarter" idx="28" hasCustomPrompt="1"/>
          </p:nvPr>
        </p:nvSpPr>
        <p:spPr>
          <a:xfrm>
            <a:off x="7017733" y="2164436"/>
            <a:ext cx="4372628" cy="2451600"/>
          </a:xfrm>
          <a:solidFill>
            <a:schemeClr val="bg1">
              <a:lumMod val="95000"/>
            </a:schemeClr>
          </a:solidFill>
          <a:ln>
            <a:noFill/>
          </a:ln>
        </p:spPr>
        <p:txBody>
          <a:bodyPr anchor="t">
            <a:normAutofit/>
          </a:bodyPr>
          <a:lstStyle>
            <a:lvl1pPr marL="0" indent="0" algn="ctr">
              <a:buNone/>
              <a:defRPr sz="1800"/>
            </a:lvl1pPr>
          </a:lstStyle>
          <a:p>
            <a:r>
              <a:rPr lang="en-US"/>
              <a:t>Add picture</a:t>
            </a:r>
          </a:p>
        </p:txBody>
      </p:sp>
      <p:sp>
        <p:nvSpPr>
          <p:cNvPr id="9" name="TextBox 8">
            <a:extLst>
              <a:ext uri="{FF2B5EF4-FFF2-40B4-BE49-F238E27FC236}">
                <a16:creationId xmlns:a16="http://schemas.microsoft.com/office/drawing/2014/main" id="{C06F5026-D98A-5036-2B15-E76167FFA191}"/>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spTree>
    <p:extLst>
      <p:ext uri="{BB962C8B-B14F-4D97-AF65-F5344CB8AC3E}">
        <p14:creationId xmlns:p14="http://schemas.microsoft.com/office/powerpoint/2010/main" val="1513578406"/>
      </p:ext>
    </p:extLst>
  </p:cSld>
  <p:clrMapOvr>
    <a:masterClrMapping/>
  </p:clrMapOvr>
  <p:extLst>
    <p:ext uri="{DCECCB84-F9BA-43D5-87BE-67443E8EF086}">
      <p15:sldGuideLst xmlns:p15="http://schemas.microsoft.com/office/powerpoint/2012/main">
        <p15:guide id="1" orient="horz" pos="867">
          <p15:clr>
            <a:srgbClr val="FF96FF"/>
          </p15:clr>
        </p15:guide>
        <p15:guide id="2" orient="horz" pos="3906">
          <p15:clr>
            <a:srgbClr val="FF96FF"/>
          </p15:clr>
        </p15:guide>
        <p15:guide id="3" pos="324">
          <p15:clr>
            <a:srgbClr val="FF96FF"/>
          </p15:clr>
        </p15:guide>
        <p15:guide id="4" pos="4089">
          <p15:clr>
            <a:srgbClr val="FF96FF"/>
          </p15:clr>
        </p15:guide>
      </p15:sldGuideLst>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userDrawn="1">
  <p:cSld name="Imac Right 3">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384A26A4-7AB0-B7AB-F9FB-E0E9E07CC1DE}"/>
              </a:ext>
              <a:ext uri="{C183D7F6-B498-43B3-948B-1728B52AA6E4}">
                <adec:decorative xmlns:adec="http://schemas.microsoft.com/office/drawing/2017/decorative" val="1"/>
              </a:ext>
            </a:extLst>
          </p:cNvPr>
          <p:cNvSpPr/>
          <p:nvPr userDrawn="1"/>
        </p:nvSpPr>
        <p:spPr>
          <a:xfrm flipH="1">
            <a:off x="0"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Rectangle 17">
            <a:extLst>
              <a:ext uri="{FF2B5EF4-FFF2-40B4-BE49-F238E27FC236}">
                <a16:creationId xmlns:a16="http://schemas.microsoft.com/office/drawing/2014/main" id="{076F0EE1-1817-E572-B946-B6194232E709}"/>
              </a:ext>
            </a:extLst>
          </p:cNvPr>
          <p:cNvSpPr/>
          <p:nvPr userDrawn="1"/>
        </p:nvSpPr>
        <p:spPr>
          <a:xfrm>
            <a:off x="0" y="-2"/>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A20BA831-B898-FFF6-C9F0-413D740F6851}"/>
              </a:ext>
            </a:extLst>
          </p:cNvPr>
          <p:cNvSpPr>
            <a:spLocks noGrp="1"/>
          </p:cNvSpPr>
          <p:nvPr>
            <p:ph type="title"/>
          </p:nvPr>
        </p:nvSpPr>
        <p:spPr>
          <a:xfrm>
            <a:off x="0" y="0"/>
            <a:ext cx="6468020" cy="1378610"/>
          </a:xfrm>
          <a:prstGeom prst="rect">
            <a:avLst/>
          </a:prstGeom>
        </p:spPr>
        <p:txBody>
          <a:bodyPr lIns="503999" bIns="180000" anchor="b" anchorCtr="0"/>
          <a:lstStyle>
            <a:lvl1pPr>
              <a:defRPr>
                <a:solidFill>
                  <a:schemeClr val="tx1"/>
                </a:solidFill>
              </a:defRPr>
            </a:lvl1pPr>
          </a:lstStyle>
          <a:p>
            <a:endParaRPr lang="en-US"/>
          </a:p>
        </p:txBody>
      </p:sp>
      <p:cxnSp>
        <p:nvCxnSpPr>
          <p:cNvPr id="10" name="Straight Connector 9">
            <a:extLst>
              <a:ext uri="{FF2B5EF4-FFF2-40B4-BE49-F238E27FC236}">
                <a16:creationId xmlns:a16="http://schemas.microsoft.com/office/drawing/2014/main" id="{A34D819C-83B3-E401-B62D-948FCD885692}"/>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2B5CDFD1-DD55-EB40-FF77-F9D44CEE6DBE}"/>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a:extLst>
              <a:ext uri="{FF2B5EF4-FFF2-40B4-BE49-F238E27FC236}">
                <a16:creationId xmlns:a16="http://schemas.microsoft.com/office/drawing/2014/main" id="{068C6D48-E175-57C3-1992-D3C9C06A2517}"/>
              </a:ext>
              <a:ext uri="{C183D7F6-B498-43B3-948B-1728B52AA6E4}">
                <adec:decorative xmlns:adec="http://schemas.microsoft.com/office/drawing/2017/decorative" val="1"/>
              </a:ext>
            </a:extLst>
          </p:cNvPr>
          <p:cNvSpPr/>
          <p:nvPr userDrawn="1"/>
        </p:nvSpPr>
        <p:spPr>
          <a:xfrm flipH="1">
            <a:off x="6329011"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9E05284E-B256-0761-7528-67C74775D69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6861910" y="2007824"/>
            <a:ext cx="4686629" cy="3775339"/>
          </a:xfrm>
          <a:prstGeom prst="rect">
            <a:avLst/>
          </a:prstGeom>
        </p:spPr>
      </p:pic>
      <p:sp>
        <p:nvSpPr>
          <p:cNvPr id="6" name="Picture Placeholder 2">
            <a:extLst>
              <a:ext uri="{FF2B5EF4-FFF2-40B4-BE49-F238E27FC236}">
                <a16:creationId xmlns:a16="http://schemas.microsoft.com/office/drawing/2014/main" id="{63071CCF-3441-38C8-291F-DC747012FF62}"/>
              </a:ext>
            </a:extLst>
          </p:cNvPr>
          <p:cNvSpPr>
            <a:spLocks noGrp="1"/>
          </p:cNvSpPr>
          <p:nvPr>
            <p:ph type="pic" sz="quarter" idx="28" hasCustomPrompt="1"/>
          </p:nvPr>
        </p:nvSpPr>
        <p:spPr>
          <a:xfrm>
            <a:off x="7017733" y="2164436"/>
            <a:ext cx="4372628" cy="2451600"/>
          </a:xfrm>
          <a:solidFill>
            <a:schemeClr val="bg1">
              <a:lumMod val="95000"/>
            </a:schemeClr>
          </a:solidFill>
        </p:spPr>
        <p:txBody>
          <a:bodyPr anchor="t">
            <a:normAutofit/>
          </a:bodyPr>
          <a:lstStyle>
            <a:lvl1pPr marL="0" indent="0" algn="ctr">
              <a:buNone/>
              <a:defRPr sz="1800"/>
            </a:lvl1pPr>
          </a:lstStyle>
          <a:p>
            <a:r>
              <a:rPr lang="en-US"/>
              <a:t>Add picture</a:t>
            </a:r>
          </a:p>
        </p:txBody>
      </p:sp>
      <p:pic>
        <p:nvPicPr>
          <p:cNvPr id="11" name="Picture 3">
            <a:extLst>
              <a:ext uri="{FF2B5EF4-FFF2-40B4-BE49-F238E27FC236}">
                <a16:creationId xmlns:a16="http://schemas.microsoft.com/office/drawing/2014/main" id="{B5B66331-0F3C-AFDD-1D38-0365929EAAE1}"/>
              </a:ext>
              <a:ext uri="{C183D7F6-B498-43B3-948B-1728B52AA6E4}">
                <adec:decorative xmlns:adec="http://schemas.microsoft.com/office/drawing/2017/decorative" val="1"/>
              </a:ext>
            </a:extLst>
          </p:cNvPr>
          <p:cNvPicPr>
            <a:picLocks/>
          </p:cNvPicPr>
          <p:nvPr userDrawn="1"/>
        </p:nvPicPr>
        <p:blipFill>
          <a:blip r:embed="rId3">
            <a:extLst>
              <a:ext uri="{96DAC541-7B7A-43D3-8B79-37D633B846F1}">
                <asvg:svgBlip xmlns:asvg="http://schemas.microsoft.com/office/drawing/2016/SVG/main" r:embed="rId4"/>
              </a:ext>
            </a:extLst>
          </a:blip>
          <a:srcRect/>
          <a:stretch/>
        </p:blipFill>
        <p:spPr>
          <a:xfrm>
            <a:off x="10346400" y="6494400"/>
            <a:ext cx="1191273" cy="147374"/>
          </a:xfrm>
          <a:prstGeom prst="rect">
            <a:avLst/>
          </a:prstGeom>
        </p:spPr>
      </p:pic>
      <p:sp>
        <p:nvSpPr>
          <p:cNvPr id="3" name="Content Placeholder 4">
            <a:extLst>
              <a:ext uri="{FF2B5EF4-FFF2-40B4-BE49-F238E27FC236}">
                <a16:creationId xmlns:a16="http://schemas.microsoft.com/office/drawing/2014/main" id="{9F19B077-A5A4-AEF8-B63D-F3D8F90EE18F}"/>
              </a:ext>
            </a:extLst>
          </p:cNvPr>
          <p:cNvSpPr>
            <a:spLocks noGrp="1"/>
          </p:cNvSpPr>
          <p:nvPr>
            <p:ph sz="quarter" idx="30"/>
          </p:nvPr>
        </p:nvSpPr>
        <p:spPr>
          <a:xfrm>
            <a:off x="504000" y="1377950"/>
            <a:ext cx="5987288" cy="4822825"/>
          </a:xfrm>
        </p:spPr>
        <p:txBody>
          <a:bodyPr tIns="25199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Box 8">
            <a:extLst>
              <a:ext uri="{FF2B5EF4-FFF2-40B4-BE49-F238E27FC236}">
                <a16:creationId xmlns:a16="http://schemas.microsoft.com/office/drawing/2014/main" id="{C06F5026-D98A-5036-2B15-E76167FFA191}"/>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spTree>
    <p:extLst>
      <p:ext uri="{BB962C8B-B14F-4D97-AF65-F5344CB8AC3E}">
        <p14:creationId xmlns:p14="http://schemas.microsoft.com/office/powerpoint/2010/main" val="3053077344"/>
      </p:ext>
    </p:extLst>
  </p:cSld>
  <p:clrMapOvr>
    <a:masterClrMapping/>
  </p:clrMapOvr>
  <p:extLst>
    <p:ext uri="{DCECCB84-F9BA-43D5-87BE-67443E8EF086}">
      <p15:sldGuideLst xmlns:p15="http://schemas.microsoft.com/office/powerpoint/2012/main">
        <p15:guide id="1" orient="horz" pos="867">
          <p15:clr>
            <a:srgbClr val="FF96FF"/>
          </p15:clr>
        </p15:guide>
        <p15:guide id="2" orient="horz" pos="3906">
          <p15:clr>
            <a:srgbClr val="FF96FF"/>
          </p15:clr>
        </p15:guide>
        <p15:guide id="3" pos="324">
          <p15:clr>
            <a:srgbClr val="FF96FF"/>
          </p15:clr>
        </p15:guide>
        <p15:guide id="4" pos="4089">
          <p15:clr>
            <a:srgbClr val="FF96FF"/>
          </p15:clr>
        </p15:guide>
      </p15:sldGuideLst>
    </p:ext>
  </p:extLst>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userDrawn="1">
  <p:cSld name="Imac Right 4">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384A26A4-7AB0-B7AB-F9FB-E0E9E07CC1DE}"/>
              </a:ext>
              <a:ext uri="{C183D7F6-B498-43B3-948B-1728B52AA6E4}">
                <adec:decorative xmlns:adec="http://schemas.microsoft.com/office/drawing/2017/decorative" val="1"/>
              </a:ext>
            </a:extLst>
          </p:cNvPr>
          <p:cNvSpPr/>
          <p:nvPr userDrawn="1"/>
        </p:nvSpPr>
        <p:spPr>
          <a:xfrm flipH="1">
            <a:off x="0"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Rectangle 17">
            <a:extLst>
              <a:ext uri="{FF2B5EF4-FFF2-40B4-BE49-F238E27FC236}">
                <a16:creationId xmlns:a16="http://schemas.microsoft.com/office/drawing/2014/main" id="{076F0EE1-1817-E572-B946-B6194232E709}"/>
              </a:ext>
            </a:extLst>
          </p:cNvPr>
          <p:cNvSpPr/>
          <p:nvPr userDrawn="1"/>
        </p:nvSpPr>
        <p:spPr>
          <a:xfrm>
            <a:off x="0" y="-2"/>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A20BA831-B898-FFF6-C9F0-413D740F6851}"/>
              </a:ext>
            </a:extLst>
          </p:cNvPr>
          <p:cNvSpPr>
            <a:spLocks noGrp="1"/>
          </p:cNvSpPr>
          <p:nvPr>
            <p:ph type="title"/>
          </p:nvPr>
        </p:nvSpPr>
        <p:spPr>
          <a:xfrm>
            <a:off x="0" y="0"/>
            <a:ext cx="6468020" cy="1378610"/>
          </a:xfrm>
          <a:prstGeom prst="rect">
            <a:avLst/>
          </a:prstGeom>
        </p:spPr>
        <p:txBody>
          <a:bodyPr lIns="503999" bIns="180000" anchor="b" anchorCtr="0"/>
          <a:lstStyle>
            <a:lvl1pPr>
              <a:defRPr>
                <a:solidFill>
                  <a:schemeClr val="tx1"/>
                </a:solidFill>
              </a:defRPr>
            </a:lvl1pPr>
          </a:lstStyle>
          <a:p>
            <a:endParaRPr lang="en-US"/>
          </a:p>
        </p:txBody>
      </p:sp>
      <p:cxnSp>
        <p:nvCxnSpPr>
          <p:cNvPr id="10" name="Straight Connector 9">
            <a:extLst>
              <a:ext uri="{FF2B5EF4-FFF2-40B4-BE49-F238E27FC236}">
                <a16:creationId xmlns:a16="http://schemas.microsoft.com/office/drawing/2014/main" id="{A34D819C-83B3-E401-B62D-948FCD885692}"/>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2B5CDFD1-DD55-EB40-FF77-F9D44CEE6DBE}"/>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a:extLst>
              <a:ext uri="{FF2B5EF4-FFF2-40B4-BE49-F238E27FC236}">
                <a16:creationId xmlns:a16="http://schemas.microsoft.com/office/drawing/2014/main" id="{068C6D48-E175-57C3-1992-D3C9C06A2517}"/>
              </a:ext>
              <a:ext uri="{C183D7F6-B498-43B3-948B-1728B52AA6E4}">
                <adec:decorative xmlns:adec="http://schemas.microsoft.com/office/drawing/2017/decorative" val="1"/>
              </a:ext>
            </a:extLst>
          </p:cNvPr>
          <p:cNvSpPr/>
          <p:nvPr userDrawn="1"/>
        </p:nvSpPr>
        <p:spPr>
          <a:xfrm flipH="1">
            <a:off x="6329011"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9E05284E-B256-0761-7528-67C74775D69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6861910" y="2007824"/>
            <a:ext cx="4686629" cy="3775339"/>
          </a:xfrm>
          <a:prstGeom prst="rect">
            <a:avLst/>
          </a:prstGeom>
        </p:spPr>
      </p:pic>
      <p:sp>
        <p:nvSpPr>
          <p:cNvPr id="6" name="Picture Placeholder 2">
            <a:extLst>
              <a:ext uri="{FF2B5EF4-FFF2-40B4-BE49-F238E27FC236}">
                <a16:creationId xmlns:a16="http://schemas.microsoft.com/office/drawing/2014/main" id="{63071CCF-3441-38C8-291F-DC747012FF62}"/>
              </a:ext>
            </a:extLst>
          </p:cNvPr>
          <p:cNvSpPr>
            <a:spLocks noGrp="1"/>
          </p:cNvSpPr>
          <p:nvPr>
            <p:ph type="pic" sz="quarter" idx="28" hasCustomPrompt="1"/>
          </p:nvPr>
        </p:nvSpPr>
        <p:spPr>
          <a:xfrm>
            <a:off x="7017733" y="2164436"/>
            <a:ext cx="4372628" cy="2451600"/>
          </a:xfrm>
          <a:solidFill>
            <a:schemeClr val="bg1">
              <a:lumMod val="95000"/>
            </a:schemeClr>
          </a:solidFill>
        </p:spPr>
        <p:txBody>
          <a:bodyPr anchor="t">
            <a:normAutofit/>
          </a:bodyPr>
          <a:lstStyle>
            <a:lvl1pPr marL="0" indent="0" algn="ctr">
              <a:buNone/>
              <a:defRPr sz="1800"/>
            </a:lvl1pPr>
          </a:lstStyle>
          <a:p>
            <a:r>
              <a:rPr lang="en-US"/>
              <a:t>Add picture</a:t>
            </a:r>
          </a:p>
        </p:txBody>
      </p:sp>
      <p:pic>
        <p:nvPicPr>
          <p:cNvPr id="3" name="Picture 3">
            <a:extLst>
              <a:ext uri="{FF2B5EF4-FFF2-40B4-BE49-F238E27FC236}">
                <a16:creationId xmlns:a16="http://schemas.microsoft.com/office/drawing/2014/main" id="{3C422520-25C5-611F-03D0-32D123D73B43}"/>
              </a:ext>
              <a:ext uri="{C183D7F6-B498-43B3-948B-1728B52AA6E4}">
                <adec:decorative xmlns:adec="http://schemas.microsoft.com/office/drawing/2017/decorative" val="1"/>
              </a:ext>
            </a:extLst>
          </p:cNvPr>
          <p:cNvPicPr>
            <a:picLocks/>
          </p:cNvPicPr>
          <p:nvPr userDrawn="1"/>
        </p:nvPicPr>
        <p:blipFill>
          <a:blip r:embed="rId3">
            <a:extLst>
              <a:ext uri="{96DAC541-7B7A-43D3-8B79-37D633B846F1}">
                <asvg:svgBlip xmlns:asvg="http://schemas.microsoft.com/office/drawing/2016/SVG/main" r:embed="rId4"/>
              </a:ext>
            </a:extLst>
          </a:blip>
          <a:srcRect/>
          <a:stretch/>
        </p:blipFill>
        <p:spPr>
          <a:xfrm>
            <a:off x="10346400" y="6494400"/>
            <a:ext cx="1191273" cy="147374"/>
          </a:xfrm>
          <a:prstGeom prst="rect">
            <a:avLst/>
          </a:prstGeom>
        </p:spPr>
      </p:pic>
      <p:sp>
        <p:nvSpPr>
          <p:cNvPr id="8" name="Content Placeholder 4">
            <a:extLst>
              <a:ext uri="{FF2B5EF4-FFF2-40B4-BE49-F238E27FC236}">
                <a16:creationId xmlns:a16="http://schemas.microsoft.com/office/drawing/2014/main" id="{1922964B-BFD7-0E4D-E236-E070DD459106}"/>
              </a:ext>
            </a:extLst>
          </p:cNvPr>
          <p:cNvSpPr>
            <a:spLocks noGrp="1"/>
          </p:cNvSpPr>
          <p:nvPr>
            <p:ph sz="quarter" idx="30"/>
          </p:nvPr>
        </p:nvSpPr>
        <p:spPr>
          <a:xfrm>
            <a:off x="504000" y="1377950"/>
            <a:ext cx="5987288" cy="4822825"/>
          </a:xfrm>
        </p:spPr>
        <p:txBody>
          <a:bodyPr tIns="25199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Box 8">
            <a:extLst>
              <a:ext uri="{FF2B5EF4-FFF2-40B4-BE49-F238E27FC236}">
                <a16:creationId xmlns:a16="http://schemas.microsoft.com/office/drawing/2014/main" id="{C06F5026-D98A-5036-2B15-E76167FFA191}"/>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spTree>
    <p:extLst>
      <p:ext uri="{BB962C8B-B14F-4D97-AF65-F5344CB8AC3E}">
        <p14:creationId xmlns:p14="http://schemas.microsoft.com/office/powerpoint/2010/main" val="2105311243"/>
      </p:ext>
    </p:extLst>
  </p:cSld>
  <p:clrMapOvr>
    <a:masterClrMapping/>
  </p:clrMapOvr>
  <p:extLst>
    <p:ext uri="{DCECCB84-F9BA-43D5-87BE-67443E8EF086}">
      <p15:sldGuideLst xmlns:p15="http://schemas.microsoft.com/office/powerpoint/2012/main">
        <p15:guide id="1" orient="horz" pos="867">
          <p15:clr>
            <a:srgbClr val="FF96FF"/>
          </p15:clr>
        </p15:guide>
        <p15:guide id="2" orient="horz" pos="3906">
          <p15:clr>
            <a:srgbClr val="FF96FF"/>
          </p15:clr>
        </p15:guide>
        <p15:guide id="3" pos="324">
          <p15:clr>
            <a:srgbClr val="FF96FF"/>
          </p15:clr>
        </p15:guide>
        <p15:guide id="4" pos="4089">
          <p15:clr>
            <a:srgbClr val="FF96FF"/>
          </p15:clr>
        </p15:guide>
      </p15:sldGuideLst>
    </p:ext>
  </p:extLst>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userDrawn="1">
  <p:cSld name="Mobile Lef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B3B8280-392A-615F-A200-B3B309B11F94}"/>
              </a:ext>
            </a:extLst>
          </p:cNvPr>
          <p:cNvSpPr/>
          <p:nvPr userDrawn="1"/>
        </p:nvSpPr>
        <p:spPr>
          <a:xfrm>
            <a:off x="0" y="-2"/>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a:extLst>
              <a:ext uri="{FF2B5EF4-FFF2-40B4-BE49-F238E27FC236}">
                <a16:creationId xmlns:a16="http://schemas.microsoft.com/office/drawing/2014/main" id="{ACF84924-96FE-C61B-4AEF-57B378F58EDA}"/>
              </a:ext>
              <a:ext uri="{C183D7F6-B498-43B3-948B-1728B52AA6E4}">
                <adec:decorative xmlns:adec="http://schemas.microsoft.com/office/drawing/2017/decorative" val="1"/>
              </a:ext>
            </a:extLst>
          </p:cNvPr>
          <p:cNvSpPr/>
          <p:nvPr userDrawn="1"/>
        </p:nvSpPr>
        <p:spPr>
          <a:xfrm>
            <a:off x="0"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6" descr="A black cell phone with a white screen&#10;&#10;Description automatically generated">
            <a:extLst>
              <a:ext uri="{FF2B5EF4-FFF2-40B4-BE49-F238E27FC236}">
                <a16:creationId xmlns:a16="http://schemas.microsoft.com/office/drawing/2014/main" id="{C1DA1B3D-BF6F-D682-0482-558A937F208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08711" y="774396"/>
            <a:ext cx="2902658" cy="5600154"/>
          </a:xfrm>
          <a:prstGeom prst="rect">
            <a:avLst/>
          </a:prstGeom>
        </p:spPr>
      </p:pic>
      <p:sp>
        <p:nvSpPr>
          <p:cNvPr id="18" name="Freeform 17">
            <a:extLst>
              <a:ext uri="{FF2B5EF4-FFF2-40B4-BE49-F238E27FC236}">
                <a16:creationId xmlns:a16="http://schemas.microsoft.com/office/drawing/2014/main" id="{CA784FE2-E718-54D2-8C3F-F91736B99991}"/>
              </a:ext>
              <a:ext uri="{C183D7F6-B498-43B3-948B-1728B52AA6E4}">
                <adec:decorative xmlns:adec="http://schemas.microsoft.com/office/drawing/2017/decorative" val="1"/>
              </a:ext>
            </a:extLst>
          </p:cNvPr>
          <p:cNvSpPr/>
          <p:nvPr userDrawn="1"/>
        </p:nvSpPr>
        <p:spPr>
          <a:xfrm>
            <a:off x="8630655"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2636F6F8-07FF-1E89-3018-34CEFD73D597}"/>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2">
            <a:extLst>
              <a:ext uri="{FF2B5EF4-FFF2-40B4-BE49-F238E27FC236}">
                <a16:creationId xmlns:a16="http://schemas.microsoft.com/office/drawing/2014/main" id="{CF89058B-3026-6494-27FB-BB94D0E0D60A}"/>
              </a:ext>
            </a:extLst>
          </p:cNvPr>
          <p:cNvSpPr>
            <a:spLocks noGrp="1"/>
          </p:cNvSpPr>
          <p:nvPr>
            <p:ph type="title"/>
          </p:nvPr>
        </p:nvSpPr>
        <p:spPr>
          <a:xfrm>
            <a:off x="6096000" y="-1"/>
            <a:ext cx="6095999" cy="1385890"/>
          </a:xfrm>
          <a:prstGeom prst="rect">
            <a:avLst/>
          </a:prstGeom>
        </p:spPr>
        <p:txBody>
          <a:bodyPr lIns="0" tIns="0" rIns="503999" bIns="180000" anchor="b" anchorCtr="0"/>
          <a:lstStyle>
            <a:lvl1pPr algn="l">
              <a:defRPr sz="3200">
                <a:solidFill>
                  <a:schemeClr val="tx1"/>
                </a:solidFill>
              </a:defRPr>
            </a:lvl1pPr>
          </a:lstStyle>
          <a:p>
            <a:endParaRPr lang="en-US"/>
          </a:p>
        </p:txBody>
      </p:sp>
      <p:sp>
        <p:nvSpPr>
          <p:cNvPr id="8" name="Picture Placeholder 2">
            <a:extLst>
              <a:ext uri="{FF2B5EF4-FFF2-40B4-BE49-F238E27FC236}">
                <a16:creationId xmlns:a16="http://schemas.microsoft.com/office/drawing/2014/main" id="{8BADBAFE-CCD7-9563-220C-82B80D512669}"/>
              </a:ext>
            </a:extLst>
          </p:cNvPr>
          <p:cNvSpPr>
            <a:spLocks noGrp="1"/>
          </p:cNvSpPr>
          <p:nvPr>
            <p:ph type="pic" sz="quarter" idx="12" hasCustomPrompt="1"/>
          </p:nvPr>
        </p:nvSpPr>
        <p:spPr>
          <a:xfrm>
            <a:off x="1616075" y="1327149"/>
            <a:ext cx="2530475" cy="4552951"/>
          </a:xfrm>
          <a:solidFill>
            <a:schemeClr val="bg1">
              <a:lumMod val="95000"/>
            </a:schemeClr>
          </a:solidFill>
        </p:spPr>
        <p:txBody>
          <a:bodyPr anchor="t">
            <a:normAutofit/>
          </a:bodyPr>
          <a:lstStyle>
            <a:lvl1pPr marL="0" indent="0" algn="ctr">
              <a:buNone/>
              <a:defRPr sz="1800"/>
            </a:lvl1pPr>
          </a:lstStyle>
          <a:p>
            <a:r>
              <a:rPr lang="en-US"/>
              <a:t>Add picture</a:t>
            </a:r>
          </a:p>
        </p:txBody>
      </p:sp>
      <p:cxnSp>
        <p:nvCxnSpPr>
          <p:cNvPr id="15" name="Straight Connector 14">
            <a:extLst>
              <a:ext uri="{FF2B5EF4-FFF2-40B4-BE49-F238E27FC236}">
                <a16:creationId xmlns:a16="http://schemas.microsoft.com/office/drawing/2014/main" id="{37BEA6A5-CAA2-5B7B-A1BE-35CB3609B608}"/>
              </a:ext>
            </a:extLst>
          </p:cNvPr>
          <p:cNvCxnSpPr>
            <a:cxnSpLocks/>
          </p:cNvCxnSpPr>
          <p:nvPr userDrawn="1"/>
        </p:nvCxnSpPr>
        <p:spPr>
          <a:xfrm>
            <a:off x="499700"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3DD3347D-9496-2008-D7F5-95391FB73C3A}"/>
              </a:ext>
            </a:extLst>
          </p:cNvPr>
          <p:cNvSpPr>
            <a:spLocks noGrp="1"/>
          </p:cNvSpPr>
          <p:nvPr>
            <p:ph sz="quarter" idx="29"/>
          </p:nvPr>
        </p:nvSpPr>
        <p:spPr>
          <a:xfrm>
            <a:off x="6096000" y="1385888"/>
            <a:ext cx="5580063" cy="4789487"/>
          </a:xfrm>
        </p:spPr>
        <p:txBody>
          <a:bodyPr tIns="25199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3">
            <a:extLst>
              <a:ext uri="{FF2B5EF4-FFF2-40B4-BE49-F238E27FC236}">
                <a16:creationId xmlns:a16="http://schemas.microsoft.com/office/drawing/2014/main" id="{C6B1120F-7147-1730-4B9D-3210BF3FD28B}"/>
              </a:ext>
              <a:ext uri="{C183D7F6-B498-43B3-948B-1728B52AA6E4}">
                <adec:decorative xmlns:adec="http://schemas.microsoft.com/office/drawing/2017/decorative" val="1"/>
              </a:ext>
            </a:extLst>
          </p:cNvPr>
          <p:cNvPicPr>
            <a:picLocks/>
          </p:cNvPicPr>
          <p:nvPr userDrawn="1"/>
        </p:nvPicPr>
        <p:blipFill>
          <a:blip r:embed="rId3">
            <a:extLst>
              <a:ext uri="{96DAC541-7B7A-43D3-8B79-37D633B846F1}">
                <asvg:svgBlip xmlns:asvg="http://schemas.microsoft.com/office/drawing/2016/SVG/main" r:embed="rId4"/>
              </a:ext>
            </a:extLst>
          </a:blip>
          <a:srcRect/>
          <a:stretch/>
        </p:blipFill>
        <p:spPr>
          <a:xfrm>
            <a:off x="654033" y="6494400"/>
            <a:ext cx="1191273" cy="147374"/>
          </a:xfrm>
          <a:prstGeom prst="rect">
            <a:avLst/>
          </a:prstGeom>
        </p:spPr>
      </p:pic>
      <p:sp>
        <p:nvSpPr>
          <p:cNvPr id="14" name="TextBox 13">
            <a:extLst>
              <a:ext uri="{FF2B5EF4-FFF2-40B4-BE49-F238E27FC236}">
                <a16:creationId xmlns:a16="http://schemas.microsoft.com/office/drawing/2014/main" id="{E2BDE6E1-043E-92FB-F404-03F8AA3448EA}"/>
              </a:ext>
            </a:extLst>
          </p:cNvPr>
          <p:cNvSpPr txBox="1"/>
          <p:nvPr userDrawn="1"/>
        </p:nvSpPr>
        <p:spPr>
          <a:xfrm>
            <a:off x="-1954" y="6508164"/>
            <a:ext cx="501654" cy="134046"/>
          </a:xfrm>
          <a:prstGeom prst="rect">
            <a:avLst/>
          </a:prstGeom>
          <a:noFill/>
        </p:spPr>
        <p:txBody>
          <a:bodyPr wrap="square" lIns="0" tIns="0" rIns="144000" bIns="0" rtlCol="0" anchor="ctr" anchorCtr="0">
            <a:noAutofit/>
          </a:bodyPr>
          <a:lstStyle/>
          <a:p>
            <a:pPr algn="r"/>
            <a:fld id="{436215EC-B361-4C4A-9171-EF98FC1F5E51}" type="slidenum">
              <a:rPr lang="en-US" sz="900" smtClean="0">
                <a:solidFill>
                  <a:schemeClr val="tx1"/>
                </a:solidFill>
                <a:latin typeface="+mj-lt"/>
              </a:rPr>
              <a:pPr algn="r"/>
              <a:t>‹#›</a:t>
            </a:fld>
            <a:endParaRPr lang="en-US" sz="900">
              <a:solidFill>
                <a:schemeClr val="tx1"/>
              </a:solidFill>
              <a:latin typeface="+mj-lt"/>
            </a:endParaRPr>
          </a:p>
        </p:txBody>
      </p:sp>
    </p:spTree>
    <p:extLst>
      <p:ext uri="{BB962C8B-B14F-4D97-AF65-F5344CB8AC3E}">
        <p14:creationId xmlns:p14="http://schemas.microsoft.com/office/powerpoint/2010/main" val="615144913"/>
      </p:ext>
    </p:extLst>
  </p:cSld>
  <p:clrMapOvr>
    <a:masterClrMapping/>
  </p:clrMapOvr>
  <p:extLst>
    <p:ext uri="{DCECCB84-F9BA-43D5-87BE-67443E8EF086}">
      <p15:sldGuideLst xmlns:p15="http://schemas.microsoft.com/office/powerpoint/2012/main">
        <p15:guide id="1" orient="horz" pos="867">
          <p15:clr>
            <a:srgbClr val="FF96FF"/>
          </p15:clr>
        </p15:guide>
        <p15:guide id="2" orient="horz" pos="3906">
          <p15:clr>
            <a:srgbClr val="FF96FF"/>
          </p15:clr>
        </p15:guide>
        <p15:guide id="3" pos="3840">
          <p15:clr>
            <a:srgbClr val="FF96FF"/>
          </p15:clr>
        </p15:guide>
        <p15:guide id="4" pos="7355">
          <p15:clr>
            <a:srgbClr val="FF96FF"/>
          </p15:clr>
        </p15:guide>
      </p15:sldGuideLst>
    </p:ext>
  </p:extLst>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userDrawn="1">
  <p:cSld name="Mobile Left 2">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CA784FE2-E718-54D2-8C3F-F91736B99991}"/>
              </a:ext>
              <a:ext uri="{C183D7F6-B498-43B3-948B-1728B52AA6E4}">
                <adec:decorative xmlns:adec="http://schemas.microsoft.com/office/drawing/2017/decorative" val="1"/>
              </a:ext>
            </a:extLst>
          </p:cNvPr>
          <p:cNvSpPr/>
          <p:nvPr userDrawn="1"/>
        </p:nvSpPr>
        <p:spPr>
          <a:xfrm>
            <a:off x="8630655"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Rectangle 16">
            <a:extLst>
              <a:ext uri="{FF2B5EF4-FFF2-40B4-BE49-F238E27FC236}">
                <a16:creationId xmlns:a16="http://schemas.microsoft.com/office/drawing/2014/main" id="{4B3B8280-392A-615F-A200-B3B309B11F94}"/>
              </a:ext>
            </a:extLst>
          </p:cNvPr>
          <p:cNvSpPr/>
          <p:nvPr userDrawn="1"/>
        </p:nvSpPr>
        <p:spPr>
          <a:xfrm>
            <a:off x="0" y="-2"/>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636F6F8-07FF-1E89-3018-34CEFD73D597}"/>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a:extLst>
              <a:ext uri="{FF2B5EF4-FFF2-40B4-BE49-F238E27FC236}">
                <a16:creationId xmlns:a16="http://schemas.microsoft.com/office/drawing/2014/main" id="{ACF84924-96FE-C61B-4AEF-57B378F58EDA}"/>
              </a:ext>
              <a:ext uri="{C183D7F6-B498-43B3-948B-1728B52AA6E4}">
                <adec:decorative xmlns:adec="http://schemas.microsoft.com/office/drawing/2017/decorative" val="1"/>
              </a:ext>
            </a:extLst>
          </p:cNvPr>
          <p:cNvSpPr/>
          <p:nvPr userDrawn="1"/>
        </p:nvSpPr>
        <p:spPr>
          <a:xfrm>
            <a:off x="0"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2">
            <a:extLst>
              <a:ext uri="{FF2B5EF4-FFF2-40B4-BE49-F238E27FC236}">
                <a16:creationId xmlns:a16="http://schemas.microsoft.com/office/drawing/2014/main" id="{E887E9B3-F52A-BDBB-76D2-4B6223C7C844}"/>
              </a:ext>
            </a:extLst>
          </p:cNvPr>
          <p:cNvSpPr>
            <a:spLocks noGrp="1"/>
          </p:cNvSpPr>
          <p:nvPr>
            <p:ph type="title"/>
          </p:nvPr>
        </p:nvSpPr>
        <p:spPr>
          <a:xfrm>
            <a:off x="6096000" y="-1"/>
            <a:ext cx="6095999" cy="1385890"/>
          </a:xfrm>
          <a:prstGeom prst="rect">
            <a:avLst/>
          </a:prstGeom>
        </p:spPr>
        <p:txBody>
          <a:bodyPr lIns="0" tIns="0" rIns="503999" bIns="180000" anchor="b" anchorCtr="0"/>
          <a:lstStyle>
            <a:lvl1pPr algn="l">
              <a:defRPr sz="3200">
                <a:solidFill>
                  <a:schemeClr val="tx1"/>
                </a:solidFill>
              </a:defRPr>
            </a:lvl1pPr>
          </a:lstStyle>
          <a:p>
            <a:endParaRPr lang="en-US"/>
          </a:p>
        </p:txBody>
      </p:sp>
      <p:cxnSp>
        <p:nvCxnSpPr>
          <p:cNvPr id="15" name="Straight Connector 14">
            <a:extLst>
              <a:ext uri="{FF2B5EF4-FFF2-40B4-BE49-F238E27FC236}">
                <a16:creationId xmlns:a16="http://schemas.microsoft.com/office/drawing/2014/main" id="{37BEA6A5-CAA2-5B7B-A1BE-35CB3609B608}"/>
              </a:ext>
            </a:extLst>
          </p:cNvPr>
          <p:cNvCxnSpPr>
            <a:cxnSpLocks/>
          </p:cNvCxnSpPr>
          <p:nvPr userDrawn="1"/>
        </p:nvCxnSpPr>
        <p:spPr>
          <a:xfrm>
            <a:off x="499700"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3DFA69BC-E60F-66D3-08B2-A5A1F0E15910}"/>
              </a:ext>
            </a:extLst>
          </p:cNvPr>
          <p:cNvSpPr>
            <a:spLocks noGrp="1"/>
          </p:cNvSpPr>
          <p:nvPr>
            <p:ph sz="quarter" idx="29"/>
          </p:nvPr>
        </p:nvSpPr>
        <p:spPr>
          <a:xfrm>
            <a:off x="6096000" y="1385888"/>
            <a:ext cx="5580063" cy="4789487"/>
          </a:xfrm>
        </p:spPr>
        <p:txBody>
          <a:bodyPr tIns="25199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3">
            <a:extLst>
              <a:ext uri="{FF2B5EF4-FFF2-40B4-BE49-F238E27FC236}">
                <a16:creationId xmlns:a16="http://schemas.microsoft.com/office/drawing/2014/main" id="{48303E8C-B8F0-95FA-305A-C7340899C0C1}"/>
              </a:ext>
              <a:ext uri="{C183D7F6-B498-43B3-948B-1728B52AA6E4}">
                <adec:decorative xmlns:adec="http://schemas.microsoft.com/office/drawing/2017/decorative" val="1"/>
              </a:ext>
            </a:extLst>
          </p:cNvPr>
          <p:cNvPicPr>
            <a:picLocks/>
          </p:cNvPicPr>
          <p:nvPr userDrawn="1"/>
        </p:nvPicPr>
        <p:blipFill>
          <a:blip r:embed="rId2">
            <a:extLst>
              <a:ext uri="{96DAC541-7B7A-43D3-8B79-37D633B846F1}">
                <asvg:svgBlip xmlns:asvg="http://schemas.microsoft.com/office/drawing/2016/SVG/main" r:embed="rId3"/>
              </a:ext>
            </a:extLst>
          </a:blip>
          <a:srcRect/>
          <a:stretch/>
        </p:blipFill>
        <p:spPr>
          <a:xfrm>
            <a:off x="654033" y="6494400"/>
            <a:ext cx="1191273" cy="147374"/>
          </a:xfrm>
          <a:prstGeom prst="rect">
            <a:avLst/>
          </a:prstGeom>
        </p:spPr>
      </p:pic>
      <p:pic>
        <p:nvPicPr>
          <p:cNvPr id="5" name="Picture 4" descr="A black cell phone with a white screen&#10;&#10;Description automatically generated">
            <a:extLst>
              <a:ext uri="{FF2B5EF4-FFF2-40B4-BE49-F238E27FC236}">
                <a16:creationId xmlns:a16="http://schemas.microsoft.com/office/drawing/2014/main" id="{243B7895-3098-E5DC-36CF-3F41CDA0C57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408711" y="774396"/>
            <a:ext cx="2902658" cy="5600154"/>
          </a:xfrm>
          <a:prstGeom prst="rect">
            <a:avLst/>
          </a:prstGeom>
        </p:spPr>
      </p:pic>
      <p:sp>
        <p:nvSpPr>
          <p:cNvPr id="7" name="Picture Placeholder 2">
            <a:extLst>
              <a:ext uri="{FF2B5EF4-FFF2-40B4-BE49-F238E27FC236}">
                <a16:creationId xmlns:a16="http://schemas.microsoft.com/office/drawing/2014/main" id="{ADA6AB62-9757-27B4-44B0-37685FD219BE}"/>
              </a:ext>
            </a:extLst>
          </p:cNvPr>
          <p:cNvSpPr>
            <a:spLocks noGrp="1"/>
          </p:cNvSpPr>
          <p:nvPr>
            <p:ph type="pic" sz="quarter" idx="12" hasCustomPrompt="1"/>
          </p:nvPr>
        </p:nvSpPr>
        <p:spPr>
          <a:xfrm>
            <a:off x="1616075" y="1327149"/>
            <a:ext cx="2530475" cy="4552951"/>
          </a:xfrm>
          <a:solidFill>
            <a:schemeClr val="bg1">
              <a:lumMod val="95000"/>
            </a:schemeClr>
          </a:solidFill>
        </p:spPr>
        <p:txBody>
          <a:bodyPr anchor="t">
            <a:normAutofit/>
          </a:bodyPr>
          <a:lstStyle>
            <a:lvl1pPr marL="0" indent="0" algn="ctr">
              <a:buNone/>
              <a:defRPr sz="1800"/>
            </a:lvl1pPr>
          </a:lstStyle>
          <a:p>
            <a:r>
              <a:rPr lang="en-US"/>
              <a:t>Add picture</a:t>
            </a:r>
          </a:p>
        </p:txBody>
      </p:sp>
      <p:sp>
        <p:nvSpPr>
          <p:cNvPr id="14" name="TextBox 13">
            <a:extLst>
              <a:ext uri="{FF2B5EF4-FFF2-40B4-BE49-F238E27FC236}">
                <a16:creationId xmlns:a16="http://schemas.microsoft.com/office/drawing/2014/main" id="{E2BDE6E1-043E-92FB-F404-03F8AA3448EA}"/>
              </a:ext>
            </a:extLst>
          </p:cNvPr>
          <p:cNvSpPr txBox="1"/>
          <p:nvPr userDrawn="1"/>
        </p:nvSpPr>
        <p:spPr>
          <a:xfrm>
            <a:off x="-1954" y="6508164"/>
            <a:ext cx="501654" cy="134046"/>
          </a:xfrm>
          <a:prstGeom prst="rect">
            <a:avLst/>
          </a:prstGeom>
          <a:noFill/>
        </p:spPr>
        <p:txBody>
          <a:bodyPr wrap="square" lIns="0" tIns="0" rIns="144000" bIns="0" rtlCol="0" anchor="ctr" anchorCtr="0">
            <a:noAutofit/>
          </a:bodyPr>
          <a:lstStyle/>
          <a:p>
            <a:pPr algn="r"/>
            <a:fld id="{436215EC-B361-4C4A-9171-EF98FC1F5E51}" type="slidenum">
              <a:rPr lang="en-US" sz="900" smtClean="0">
                <a:solidFill>
                  <a:schemeClr val="tx1"/>
                </a:solidFill>
                <a:latin typeface="+mj-lt"/>
              </a:rPr>
              <a:pPr algn="r"/>
              <a:t>‹#›</a:t>
            </a:fld>
            <a:endParaRPr lang="en-US" sz="900">
              <a:solidFill>
                <a:schemeClr val="tx1"/>
              </a:solidFill>
              <a:latin typeface="+mj-lt"/>
            </a:endParaRPr>
          </a:p>
        </p:txBody>
      </p:sp>
    </p:spTree>
    <p:extLst>
      <p:ext uri="{BB962C8B-B14F-4D97-AF65-F5344CB8AC3E}">
        <p14:creationId xmlns:p14="http://schemas.microsoft.com/office/powerpoint/2010/main" val="454321343"/>
      </p:ext>
    </p:extLst>
  </p:cSld>
  <p:clrMapOvr>
    <a:masterClrMapping/>
  </p:clrMapOvr>
  <p:extLst>
    <p:ext uri="{DCECCB84-F9BA-43D5-87BE-67443E8EF086}">
      <p15:sldGuideLst xmlns:p15="http://schemas.microsoft.com/office/powerpoint/2012/main">
        <p15:guide id="1" orient="horz" pos="867">
          <p15:clr>
            <a:srgbClr val="FF96FF"/>
          </p15:clr>
        </p15:guide>
        <p15:guide id="2" orient="horz" pos="3906">
          <p15:clr>
            <a:srgbClr val="FF96FF"/>
          </p15:clr>
        </p15:guide>
        <p15:guide id="3" pos="3840">
          <p15:clr>
            <a:srgbClr val="FF96FF"/>
          </p15:clr>
        </p15:guide>
        <p15:guide id="4" pos="7355">
          <p15:clr>
            <a:srgbClr val="FF96FF"/>
          </p15:clr>
        </p15:guide>
      </p15:sldGuideLst>
    </p:ext>
  </p:extLst>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preserve="1" userDrawn="1">
  <p:cSld name="Mobile Left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CA784FE2-E718-54D2-8C3F-F91736B99991}"/>
              </a:ext>
              <a:ext uri="{C183D7F6-B498-43B3-948B-1728B52AA6E4}">
                <adec:decorative xmlns:adec="http://schemas.microsoft.com/office/drawing/2017/decorative" val="1"/>
              </a:ext>
            </a:extLst>
          </p:cNvPr>
          <p:cNvSpPr/>
          <p:nvPr userDrawn="1"/>
        </p:nvSpPr>
        <p:spPr>
          <a:xfrm>
            <a:off x="8630655"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Rectangle 16">
            <a:extLst>
              <a:ext uri="{FF2B5EF4-FFF2-40B4-BE49-F238E27FC236}">
                <a16:creationId xmlns:a16="http://schemas.microsoft.com/office/drawing/2014/main" id="{4B3B8280-392A-615F-A200-B3B309B11F94}"/>
              </a:ext>
            </a:extLst>
          </p:cNvPr>
          <p:cNvSpPr/>
          <p:nvPr userDrawn="1"/>
        </p:nvSpPr>
        <p:spPr>
          <a:xfrm>
            <a:off x="0" y="-2"/>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636F6F8-07FF-1E89-3018-34CEFD73D597}"/>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a:extLst>
              <a:ext uri="{FF2B5EF4-FFF2-40B4-BE49-F238E27FC236}">
                <a16:creationId xmlns:a16="http://schemas.microsoft.com/office/drawing/2014/main" id="{ACF84924-96FE-C61B-4AEF-57B378F58EDA}"/>
              </a:ext>
              <a:ext uri="{C183D7F6-B498-43B3-948B-1728B52AA6E4}">
                <adec:decorative xmlns:adec="http://schemas.microsoft.com/office/drawing/2017/decorative" val="1"/>
              </a:ext>
            </a:extLst>
          </p:cNvPr>
          <p:cNvSpPr/>
          <p:nvPr userDrawn="1"/>
        </p:nvSpPr>
        <p:spPr>
          <a:xfrm>
            <a:off x="0"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2">
            <a:extLst>
              <a:ext uri="{FF2B5EF4-FFF2-40B4-BE49-F238E27FC236}">
                <a16:creationId xmlns:a16="http://schemas.microsoft.com/office/drawing/2014/main" id="{C14FA591-3518-99DF-0E1E-916722C6357A}"/>
              </a:ext>
            </a:extLst>
          </p:cNvPr>
          <p:cNvSpPr>
            <a:spLocks noGrp="1"/>
          </p:cNvSpPr>
          <p:nvPr>
            <p:ph type="title"/>
          </p:nvPr>
        </p:nvSpPr>
        <p:spPr>
          <a:xfrm>
            <a:off x="6096000" y="-1"/>
            <a:ext cx="6095999" cy="1385890"/>
          </a:xfrm>
          <a:prstGeom prst="rect">
            <a:avLst/>
          </a:prstGeom>
        </p:spPr>
        <p:txBody>
          <a:bodyPr lIns="0" tIns="0" rIns="503999" bIns="180000" anchor="b" anchorCtr="0"/>
          <a:lstStyle>
            <a:lvl1pPr algn="l">
              <a:defRPr sz="3200">
                <a:solidFill>
                  <a:schemeClr val="tx1"/>
                </a:solidFill>
              </a:defRPr>
            </a:lvl1pPr>
          </a:lstStyle>
          <a:p>
            <a:endParaRPr lang="en-US"/>
          </a:p>
        </p:txBody>
      </p:sp>
      <p:cxnSp>
        <p:nvCxnSpPr>
          <p:cNvPr id="15" name="Straight Connector 14">
            <a:extLst>
              <a:ext uri="{FF2B5EF4-FFF2-40B4-BE49-F238E27FC236}">
                <a16:creationId xmlns:a16="http://schemas.microsoft.com/office/drawing/2014/main" id="{37BEA6A5-CAA2-5B7B-A1BE-35CB3609B608}"/>
              </a:ext>
            </a:extLst>
          </p:cNvPr>
          <p:cNvCxnSpPr>
            <a:cxnSpLocks/>
          </p:cNvCxnSpPr>
          <p:nvPr userDrawn="1"/>
        </p:nvCxnSpPr>
        <p:spPr>
          <a:xfrm>
            <a:off x="499700"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C63015E4-0FA0-C1EB-C465-1F5A18E85B7F}"/>
              </a:ext>
            </a:extLst>
          </p:cNvPr>
          <p:cNvSpPr>
            <a:spLocks noGrp="1"/>
          </p:cNvSpPr>
          <p:nvPr>
            <p:ph sz="quarter" idx="29"/>
          </p:nvPr>
        </p:nvSpPr>
        <p:spPr>
          <a:xfrm>
            <a:off x="6096000" y="1385888"/>
            <a:ext cx="5580063" cy="4789487"/>
          </a:xfrm>
        </p:spPr>
        <p:txBody>
          <a:bodyPr tIns="25199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3">
            <a:extLst>
              <a:ext uri="{FF2B5EF4-FFF2-40B4-BE49-F238E27FC236}">
                <a16:creationId xmlns:a16="http://schemas.microsoft.com/office/drawing/2014/main" id="{5CDD878C-0C12-5E20-7F32-B067CD32F2AE}"/>
              </a:ext>
              <a:ext uri="{C183D7F6-B498-43B3-948B-1728B52AA6E4}">
                <adec:decorative xmlns:adec="http://schemas.microsoft.com/office/drawing/2017/decorative" val="1"/>
              </a:ext>
            </a:extLst>
          </p:cNvPr>
          <p:cNvPicPr>
            <a:picLocks/>
          </p:cNvPicPr>
          <p:nvPr userDrawn="1"/>
        </p:nvPicPr>
        <p:blipFill>
          <a:blip r:embed="rId2">
            <a:extLst>
              <a:ext uri="{96DAC541-7B7A-43D3-8B79-37D633B846F1}">
                <asvg:svgBlip xmlns:asvg="http://schemas.microsoft.com/office/drawing/2016/SVG/main" r:embed="rId3"/>
              </a:ext>
            </a:extLst>
          </a:blip>
          <a:srcRect/>
          <a:stretch/>
        </p:blipFill>
        <p:spPr>
          <a:xfrm>
            <a:off x="654033" y="6494400"/>
            <a:ext cx="1191273" cy="147374"/>
          </a:xfrm>
          <a:prstGeom prst="rect">
            <a:avLst/>
          </a:prstGeom>
        </p:spPr>
      </p:pic>
      <p:pic>
        <p:nvPicPr>
          <p:cNvPr id="6" name="Picture 5" descr="A black cell phone with a white screen&#10;&#10;Description automatically generated">
            <a:extLst>
              <a:ext uri="{FF2B5EF4-FFF2-40B4-BE49-F238E27FC236}">
                <a16:creationId xmlns:a16="http://schemas.microsoft.com/office/drawing/2014/main" id="{C96A4BDC-6400-C26D-720C-42782302024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408711" y="774396"/>
            <a:ext cx="2902658" cy="5600154"/>
          </a:xfrm>
          <a:prstGeom prst="rect">
            <a:avLst/>
          </a:prstGeom>
        </p:spPr>
      </p:pic>
      <p:sp>
        <p:nvSpPr>
          <p:cNvPr id="7" name="Picture Placeholder 2">
            <a:extLst>
              <a:ext uri="{FF2B5EF4-FFF2-40B4-BE49-F238E27FC236}">
                <a16:creationId xmlns:a16="http://schemas.microsoft.com/office/drawing/2014/main" id="{3B9D5F4F-6CDA-0AC8-829A-C757C7A27CF4}"/>
              </a:ext>
            </a:extLst>
          </p:cNvPr>
          <p:cNvSpPr>
            <a:spLocks noGrp="1"/>
          </p:cNvSpPr>
          <p:nvPr>
            <p:ph type="pic" sz="quarter" idx="12" hasCustomPrompt="1"/>
          </p:nvPr>
        </p:nvSpPr>
        <p:spPr>
          <a:xfrm>
            <a:off x="1616075" y="1327149"/>
            <a:ext cx="2530475" cy="4552951"/>
          </a:xfrm>
          <a:solidFill>
            <a:schemeClr val="bg1">
              <a:lumMod val="95000"/>
            </a:schemeClr>
          </a:solidFill>
        </p:spPr>
        <p:txBody>
          <a:bodyPr anchor="t">
            <a:normAutofit/>
          </a:bodyPr>
          <a:lstStyle>
            <a:lvl1pPr marL="0" indent="0" algn="ctr">
              <a:buNone/>
              <a:defRPr sz="1800"/>
            </a:lvl1pPr>
          </a:lstStyle>
          <a:p>
            <a:r>
              <a:rPr lang="en-US"/>
              <a:t>Add picture</a:t>
            </a:r>
          </a:p>
        </p:txBody>
      </p:sp>
      <p:sp>
        <p:nvSpPr>
          <p:cNvPr id="14" name="TextBox 13">
            <a:extLst>
              <a:ext uri="{FF2B5EF4-FFF2-40B4-BE49-F238E27FC236}">
                <a16:creationId xmlns:a16="http://schemas.microsoft.com/office/drawing/2014/main" id="{E2BDE6E1-043E-92FB-F404-03F8AA3448EA}"/>
              </a:ext>
            </a:extLst>
          </p:cNvPr>
          <p:cNvSpPr txBox="1"/>
          <p:nvPr userDrawn="1"/>
        </p:nvSpPr>
        <p:spPr>
          <a:xfrm>
            <a:off x="-1954" y="6508164"/>
            <a:ext cx="501654" cy="134046"/>
          </a:xfrm>
          <a:prstGeom prst="rect">
            <a:avLst/>
          </a:prstGeom>
          <a:noFill/>
        </p:spPr>
        <p:txBody>
          <a:bodyPr wrap="square" lIns="0" tIns="0" rIns="144000" bIns="0" rtlCol="0" anchor="ctr" anchorCtr="0">
            <a:noAutofit/>
          </a:bodyPr>
          <a:lstStyle/>
          <a:p>
            <a:pPr algn="r"/>
            <a:fld id="{436215EC-B361-4C4A-9171-EF98FC1F5E51}" type="slidenum">
              <a:rPr lang="en-US" sz="900" smtClean="0">
                <a:solidFill>
                  <a:schemeClr val="tx1"/>
                </a:solidFill>
                <a:latin typeface="+mj-lt"/>
              </a:rPr>
              <a:pPr algn="r"/>
              <a:t>‹#›</a:t>
            </a:fld>
            <a:endParaRPr lang="en-US" sz="900">
              <a:solidFill>
                <a:schemeClr val="tx1"/>
              </a:solidFill>
              <a:latin typeface="+mj-lt"/>
            </a:endParaRPr>
          </a:p>
        </p:txBody>
      </p:sp>
    </p:spTree>
    <p:extLst>
      <p:ext uri="{BB962C8B-B14F-4D97-AF65-F5344CB8AC3E}">
        <p14:creationId xmlns:p14="http://schemas.microsoft.com/office/powerpoint/2010/main" val="3920577950"/>
      </p:ext>
    </p:extLst>
  </p:cSld>
  <p:clrMapOvr>
    <a:masterClrMapping/>
  </p:clrMapOvr>
  <p:extLst>
    <p:ext uri="{DCECCB84-F9BA-43D5-87BE-67443E8EF086}">
      <p15:sldGuideLst xmlns:p15="http://schemas.microsoft.com/office/powerpoint/2012/main">
        <p15:guide id="1" orient="horz" pos="867">
          <p15:clr>
            <a:srgbClr val="FF96FF"/>
          </p15:clr>
        </p15:guide>
        <p15:guide id="2" orient="horz" pos="3906">
          <p15:clr>
            <a:srgbClr val="FF96FF"/>
          </p15:clr>
        </p15:guide>
        <p15:guide id="3" pos="3840">
          <p15:clr>
            <a:srgbClr val="FF96FF"/>
          </p15:clr>
        </p15:guide>
        <p15:guide id="4" pos="7355">
          <p15:clr>
            <a:srgbClr val="FF96FF"/>
          </p15:clr>
        </p15:guide>
      </p15:sldGuideLst>
    </p:ext>
  </p:extLst>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userDrawn="1">
  <p:cSld name="Mobile Left 4">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CA784FE2-E718-54D2-8C3F-F91736B99991}"/>
              </a:ext>
              <a:ext uri="{C183D7F6-B498-43B3-948B-1728B52AA6E4}">
                <adec:decorative xmlns:adec="http://schemas.microsoft.com/office/drawing/2017/decorative" val="1"/>
              </a:ext>
            </a:extLst>
          </p:cNvPr>
          <p:cNvSpPr/>
          <p:nvPr userDrawn="1"/>
        </p:nvSpPr>
        <p:spPr>
          <a:xfrm>
            <a:off x="8630655"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Rectangle 16">
            <a:extLst>
              <a:ext uri="{FF2B5EF4-FFF2-40B4-BE49-F238E27FC236}">
                <a16:creationId xmlns:a16="http://schemas.microsoft.com/office/drawing/2014/main" id="{4B3B8280-392A-615F-A200-B3B309B11F94}"/>
              </a:ext>
            </a:extLst>
          </p:cNvPr>
          <p:cNvSpPr/>
          <p:nvPr userDrawn="1"/>
        </p:nvSpPr>
        <p:spPr>
          <a:xfrm>
            <a:off x="0" y="-2"/>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636F6F8-07FF-1E89-3018-34CEFD73D597}"/>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a:extLst>
              <a:ext uri="{FF2B5EF4-FFF2-40B4-BE49-F238E27FC236}">
                <a16:creationId xmlns:a16="http://schemas.microsoft.com/office/drawing/2014/main" id="{ACF84924-96FE-C61B-4AEF-57B378F58EDA}"/>
              </a:ext>
              <a:ext uri="{C183D7F6-B498-43B3-948B-1728B52AA6E4}">
                <adec:decorative xmlns:adec="http://schemas.microsoft.com/office/drawing/2017/decorative" val="1"/>
              </a:ext>
            </a:extLst>
          </p:cNvPr>
          <p:cNvSpPr/>
          <p:nvPr userDrawn="1"/>
        </p:nvSpPr>
        <p:spPr>
          <a:xfrm>
            <a:off x="0"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2">
            <a:extLst>
              <a:ext uri="{FF2B5EF4-FFF2-40B4-BE49-F238E27FC236}">
                <a16:creationId xmlns:a16="http://schemas.microsoft.com/office/drawing/2014/main" id="{57FDF542-62E1-71FE-27CE-1635D43467D0}"/>
              </a:ext>
            </a:extLst>
          </p:cNvPr>
          <p:cNvSpPr>
            <a:spLocks noGrp="1"/>
          </p:cNvSpPr>
          <p:nvPr>
            <p:ph type="title"/>
          </p:nvPr>
        </p:nvSpPr>
        <p:spPr>
          <a:xfrm>
            <a:off x="6096000" y="-1"/>
            <a:ext cx="6095999" cy="1385890"/>
          </a:xfrm>
          <a:prstGeom prst="rect">
            <a:avLst/>
          </a:prstGeom>
        </p:spPr>
        <p:txBody>
          <a:bodyPr lIns="0" tIns="0" rIns="503999" bIns="180000" anchor="b" anchorCtr="0"/>
          <a:lstStyle>
            <a:lvl1pPr algn="l">
              <a:defRPr sz="3200">
                <a:solidFill>
                  <a:schemeClr val="tx1"/>
                </a:solidFill>
              </a:defRPr>
            </a:lvl1pPr>
          </a:lstStyle>
          <a:p>
            <a:endParaRPr lang="en-US"/>
          </a:p>
        </p:txBody>
      </p:sp>
      <p:cxnSp>
        <p:nvCxnSpPr>
          <p:cNvPr id="15" name="Straight Connector 14">
            <a:extLst>
              <a:ext uri="{FF2B5EF4-FFF2-40B4-BE49-F238E27FC236}">
                <a16:creationId xmlns:a16="http://schemas.microsoft.com/office/drawing/2014/main" id="{37BEA6A5-CAA2-5B7B-A1BE-35CB3609B608}"/>
              </a:ext>
            </a:extLst>
          </p:cNvPr>
          <p:cNvCxnSpPr>
            <a:cxnSpLocks/>
          </p:cNvCxnSpPr>
          <p:nvPr userDrawn="1"/>
        </p:nvCxnSpPr>
        <p:spPr>
          <a:xfrm>
            <a:off x="499700"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DB159F79-5116-C262-48F8-230FC6EF7691}"/>
              </a:ext>
            </a:extLst>
          </p:cNvPr>
          <p:cNvSpPr>
            <a:spLocks noGrp="1"/>
          </p:cNvSpPr>
          <p:nvPr>
            <p:ph sz="quarter" idx="29"/>
          </p:nvPr>
        </p:nvSpPr>
        <p:spPr>
          <a:xfrm>
            <a:off x="6096000" y="1385888"/>
            <a:ext cx="5580063" cy="4789487"/>
          </a:xfrm>
        </p:spPr>
        <p:txBody>
          <a:bodyPr tIns="25199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3">
            <a:extLst>
              <a:ext uri="{FF2B5EF4-FFF2-40B4-BE49-F238E27FC236}">
                <a16:creationId xmlns:a16="http://schemas.microsoft.com/office/drawing/2014/main" id="{AF2C682E-0AB0-89D9-3A0C-8B06FF944330}"/>
              </a:ext>
              <a:ext uri="{C183D7F6-B498-43B3-948B-1728B52AA6E4}">
                <adec:decorative xmlns:adec="http://schemas.microsoft.com/office/drawing/2017/decorative" val="1"/>
              </a:ext>
            </a:extLst>
          </p:cNvPr>
          <p:cNvPicPr>
            <a:picLocks/>
          </p:cNvPicPr>
          <p:nvPr userDrawn="1"/>
        </p:nvPicPr>
        <p:blipFill>
          <a:blip r:embed="rId2">
            <a:extLst>
              <a:ext uri="{96DAC541-7B7A-43D3-8B79-37D633B846F1}">
                <asvg:svgBlip xmlns:asvg="http://schemas.microsoft.com/office/drawing/2016/SVG/main" r:embed="rId3"/>
              </a:ext>
            </a:extLst>
          </a:blip>
          <a:srcRect/>
          <a:stretch/>
        </p:blipFill>
        <p:spPr>
          <a:xfrm>
            <a:off x="654033" y="6494400"/>
            <a:ext cx="1191273" cy="147374"/>
          </a:xfrm>
          <a:prstGeom prst="rect">
            <a:avLst/>
          </a:prstGeom>
        </p:spPr>
      </p:pic>
      <p:pic>
        <p:nvPicPr>
          <p:cNvPr id="6" name="Picture 5" descr="A black cell phone with a white screen&#10;&#10;Description automatically generated">
            <a:extLst>
              <a:ext uri="{FF2B5EF4-FFF2-40B4-BE49-F238E27FC236}">
                <a16:creationId xmlns:a16="http://schemas.microsoft.com/office/drawing/2014/main" id="{5419974B-C033-BD06-F55C-1CB68B1FE1C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408711" y="774396"/>
            <a:ext cx="2902658" cy="5600154"/>
          </a:xfrm>
          <a:prstGeom prst="rect">
            <a:avLst/>
          </a:prstGeom>
        </p:spPr>
      </p:pic>
      <p:sp>
        <p:nvSpPr>
          <p:cNvPr id="7" name="Picture Placeholder 2">
            <a:extLst>
              <a:ext uri="{FF2B5EF4-FFF2-40B4-BE49-F238E27FC236}">
                <a16:creationId xmlns:a16="http://schemas.microsoft.com/office/drawing/2014/main" id="{317F3F62-0291-E740-E3B6-79D9334668A3}"/>
              </a:ext>
            </a:extLst>
          </p:cNvPr>
          <p:cNvSpPr>
            <a:spLocks noGrp="1"/>
          </p:cNvSpPr>
          <p:nvPr>
            <p:ph type="pic" sz="quarter" idx="12" hasCustomPrompt="1"/>
          </p:nvPr>
        </p:nvSpPr>
        <p:spPr>
          <a:xfrm>
            <a:off x="1616075" y="1327149"/>
            <a:ext cx="2530475" cy="4552951"/>
          </a:xfrm>
          <a:solidFill>
            <a:schemeClr val="bg1">
              <a:lumMod val="95000"/>
            </a:schemeClr>
          </a:solidFill>
        </p:spPr>
        <p:txBody>
          <a:bodyPr anchor="t">
            <a:normAutofit/>
          </a:bodyPr>
          <a:lstStyle>
            <a:lvl1pPr marL="0" indent="0" algn="ctr">
              <a:buNone/>
              <a:defRPr sz="1800"/>
            </a:lvl1pPr>
          </a:lstStyle>
          <a:p>
            <a:r>
              <a:rPr lang="en-US"/>
              <a:t>Add picture</a:t>
            </a:r>
          </a:p>
        </p:txBody>
      </p:sp>
      <p:sp>
        <p:nvSpPr>
          <p:cNvPr id="14" name="TextBox 13">
            <a:extLst>
              <a:ext uri="{FF2B5EF4-FFF2-40B4-BE49-F238E27FC236}">
                <a16:creationId xmlns:a16="http://schemas.microsoft.com/office/drawing/2014/main" id="{E2BDE6E1-043E-92FB-F404-03F8AA3448EA}"/>
              </a:ext>
            </a:extLst>
          </p:cNvPr>
          <p:cNvSpPr txBox="1"/>
          <p:nvPr userDrawn="1"/>
        </p:nvSpPr>
        <p:spPr>
          <a:xfrm>
            <a:off x="-1954" y="6508164"/>
            <a:ext cx="501654" cy="134046"/>
          </a:xfrm>
          <a:prstGeom prst="rect">
            <a:avLst/>
          </a:prstGeom>
          <a:noFill/>
        </p:spPr>
        <p:txBody>
          <a:bodyPr wrap="square" lIns="0" tIns="0" rIns="144000" bIns="0" rtlCol="0" anchor="ctr" anchorCtr="0">
            <a:noAutofit/>
          </a:bodyPr>
          <a:lstStyle/>
          <a:p>
            <a:pPr algn="r"/>
            <a:fld id="{436215EC-B361-4C4A-9171-EF98FC1F5E51}" type="slidenum">
              <a:rPr lang="en-US" sz="900" smtClean="0">
                <a:solidFill>
                  <a:schemeClr val="tx1"/>
                </a:solidFill>
                <a:latin typeface="+mj-lt"/>
              </a:rPr>
              <a:pPr algn="r"/>
              <a:t>‹#›</a:t>
            </a:fld>
            <a:endParaRPr lang="en-US" sz="900">
              <a:solidFill>
                <a:schemeClr val="tx1"/>
              </a:solidFill>
              <a:latin typeface="+mj-lt"/>
            </a:endParaRPr>
          </a:p>
        </p:txBody>
      </p:sp>
    </p:spTree>
    <p:extLst>
      <p:ext uri="{BB962C8B-B14F-4D97-AF65-F5344CB8AC3E}">
        <p14:creationId xmlns:p14="http://schemas.microsoft.com/office/powerpoint/2010/main" val="272964367"/>
      </p:ext>
    </p:extLst>
  </p:cSld>
  <p:clrMapOvr>
    <a:masterClrMapping/>
  </p:clrMapOvr>
  <p:extLst>
    <p:ext uri="{DCECCB84-F9BA-43D5-87BE-67443E8EF086}">
      <p15:sldGuideLst xmlns:p15="http://schemas.microsoft.com/office/powerpoint/2012/main">
        <p15:guide id="1" orient="horz" pos="867">
          <p15:clr>
            <a:srgbClr val="FF96FF"/>
          </p15:clr>
        </p15:guide>
        <p15:guide id="2" orient="horz" pos="3906">
          <p15:clr>
            <a:srgbClr val="FF96FF"/>
          </p15:clr>
        </p15:guide>
        <p15:guide id="3" pos="3840">
          <p15:clr>
            <a:srgbClr val="FF96FF"/>
          </p15:clr>
        </p15:guide>
        <p15:guide id="4" pos="7355">
          <p15:clr>
            <a:srgbClr val="FF96FF"/>
          </p15:clr>
        </p15:guide>
      </p15:sldGuideLst>
    </p:ext>
  </p:extLst>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userDrawn="1">
  <p:cSld name="Mobile Right">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947A59F1-500C-83F1-63B2-FFE28C620EF7}"/>
              </a:ext>
              <a:ext uri="{C183D7F6-B498-43B3-948B-1728B52AA6E4}">
                <adec:decorative xmlns:adec="http://schemas.microsoft.com/office/drawing/2017/decorative" val="1"/>
              </a:ext>
            </a:extLst>
          </p:cNvPr>
          <p:cNvSpPr/>
          <p:nvPr userDrawn="1"/>
        </p:nvSpPr>
        <p:spPr>
          <a:xfrm flipH="1">
            <a:off x="0"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Rectangle 14">
            <a:extLst>
              <a:ext uri="{FF2B5EF4-FFF2-40B4-BE49-F238E27FC236}">
                <a16:creationId xmlns:a16="http://schemas.microsoft.com/office/drawing/2014/main" id="{D928BD31-97B8-C9EC-0C5E-A10E719C8C63}"/>
              </a:ext>
            </a:extLst>
          </p:cNvPr>
          <p:cNvSpPr/>
          <p:nvPr userDrawn="1"/>
        </p:nvSpPr>
        <p:spPr>
          <a:xfrm>
            <a:off x="0" y="-2"/>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0410D22-6729-49C7-293A-9A2A600745CB}"/>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3">
            <a:extLst>
              <a:ext uri="{FF2B5EF4-FFF2-40B4-BE49-F238E27FC236}">
                <a16:creationId xmlns:a16="http://schemas.microsoft.com/office/drawing/2014/main" id="{E88EC12E-0D42-C8CE-5E3E-504B4CC29D9B}"/>
              </a:ext>
            </a:extLst>
          </p:cNvPr>
          <p:cNvSpPr>
            <a:spLocks noGrp="1"/>
          </p:cNvSpPr>
          <p:nvPr>
            <p:ph type="title"/>
          </p:nvPr>
        </p:nvSpPr>
        <p:spPr>
          <a:xfrm>
            <a:off x="0" y="0"/>
            <a:ext cx="6468020" cy="1378610"/>
          </a:xfrm>
          <a:prstGeom prst="rect">
            <a:avLst/>
          </a:prstGeom>
        </p:spPr>
        <p:txBody>
          <a:bodyPr lIns="503999" bIns="180000" anchor="b" anchorCtr="0"/>
          <a:lstStyle>
            <a:lvl1pPr>
              <a:defRPr>
                <a:solidFill>
                  <a:schemeClr val="tx1"/>
                </a:solidFill>
              </a:defRPr>
            </a:lvl1pPr>
          </a:lstStyle>
          <a:p>
            <a:endParaRPr lang="en-US"/>
          </a:p>
        </p:txBody>
      </p:sp>
      <p:sp>
        <p:nvSpPr>
          <p:cNvPr id="20" name="Freeform 19">
            <a:extLst>
              <a:ext uri="{FF2B5EF4-FFF2-40B4-BE49-F238E27FC236}">
                <a16:creationId xmlns:a16="http://schemas.microsoft.com/office/drawing/2014/main" id="{B9F32018-A8A8-7826-4B9E-222E7ECC0701}"/>
              </a:ext>
              <a:ext uri="{C183D7F6-B498-43B3-948B-1728B52AA6E4}">
                <adec:decorative xmlns:adec="http://schemas.microsoft.com/office/drawing/2017/decorative" val="1"/>
              </a:ext>
            </a:extLst>
          </p:cNvPr>
          <p:cNvSpPr/>
          <p:nvPr userDrawn="1"/>
        </p:nvSpPr>
        <p:spPr>
          <a:xfrm flipH="1">
            <a:off x="6329011"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16" name="Straight Connector 15">
            <a:extLst>
              <a:ext uri="{FF2B5EF4-FFF2-40B4-BE49-F238E27FC236}">
                <a16:creationId xmlns:a16="http://schemas.microsoft.com/office/drawing/2014/main" id="{D270FD2B-1F41-B2AA-8E28-769247D43A02}"/>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5" name="Picture 3">
            <a:extLst>
              <a:ext uri="{FF2B5EF4-FFF2-40B4-BE49-F238E27FC236}">
                <a16:creationId xmlns:a16="http://schemas.microsoft.com/office/drawing/2014/main" id="{A9E89ED5-40EE-4C38-FEE6-501B4FC40D95}"/>
              </a:ext>
              <a:ext uri="{C183D7F6-B498-43B3-948B-1728B52AA6E4}">
                <adec:decorative xmlns:adec="http://schemas.microsoft.com/office/drawing/2017/decorative" val="1"/>
              </a:ext>
            </a:extLst>
          </p:cNvPr>
          <p:cNvPicPr>
            <a:picLocks/>
          </p:cNvPicPr>
          <p:nvPr userDrawn="1"/>
        </p:nvPicPr>
        <p:blipFill>
          <a:blip r:embed="rId2">
            <a:extLst>
              <a:ext uri="{96DAC541-7B7A-43D3-8B79-37D633B846F1}">
                <asvg:svgBlip xmlns:asvg="http://schemas.microsoft.com/office/drawing/2016/SVG/main" r:embed="rId3"/>
              </a:ext>
            </a:extLst>
          </a:blip>
          <a:srcRect/>
          <a:stretch/>
        </p:blipFill>
        <p:spPr>
          <a:xfrm>
            <a:off x="10346400" y="6494400"/>
            <a:ext cx="1191273" cy="147374"/>
          </a:xfrm>
          <a:prstGeom prst="rect">
            <a:avLst/>
          </a:prstGeom>
        </p:spPr>
      </p:pic>
      <p:sp>
        <p:nvSpPr>
          <p:cNvPr id="2" name="Content Placeholder 4">
            <a:extLst>
              <a:ext uri="{FF2B5EF4-FFF2-40B4-BE49-F238E27FC236}">
                <a16:creationId xmlns:a16="http://schemas.microsoft.com/office/drawing/2014/main" id="{F6C1A2EF-6D36-88B8-FD81-83F42BFF65E2}"/>
              </a:ext>
            </a:extLst>
          </p:cNvPr>
          <p:cNvSpPr>
            <a:spLocks noGrp="1"/>
          </p:cNvSpPr>
          <p:nvPr>
            <p:ph sz="quarter" idx="30"/>
          </p:nvPr>
        </p:nvSpPr>
        <p:spPr>
          <a:xfrm>
            <a:off x="504000" y="1377950"/>
            <a:ext cx="5987288" cy="4822825"/>
          </a:xfrm>
        </p:spPr>
        <p:txBody>
          <a:bodyPr tIns="25199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descr="A black cell phone with a white screen&#10;&#10;Description automatically generated">
            <a:extLst>
              <a:ext uri="{FF2B5EF4-FFF2-40B4-BE49-F238E27FC236}">
                <a16:creationId xmlns:a16="http://schemas.microsoft.com/office/drawing/2014/main" id="{898BB2E4-7257-4486-411C-BBEC9D4C9E8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878681" y="774396"/>
            <a:ext cx="2902658" cy="5600154"/>
          </a:xfrm>
          <a:prstGeom prst="rect">
            <a:avLst/>
          </a:prstGeom>
        </p:spPr>
      </p:pic>
      <p:sp>
        <p:nvSpPr>
          <p:cNvPr id="13" name="Picture Placeholder 2">
            <a:extLst>
              <a:ext uri="{FF2B5EF4-FFF2-40B4-BE49-F238E27FC236}">
                <a16:creationId xmlns:a16="http://schemas.microsoft.com/office/drawing/2014/main" id="{AAA384F7-1A8E-6EA1-7DF4-52614A94037A}"/>
              </a:ext>
            </a:extLst>
          </p:cNvPr>
          <p:cNvSpPr>
            <a:spLocks noGrp="1"/>
          </p:cNvSpPr>
          <p:nvPr>
            <p:ph type="pic" sz="quarter" idx="31" hasCustomPrompt="1"/>
          </p:nvPr>
        </p:nvSpPr>
        <p:spPr>
          <a:xfrm>
            <a:off x="8086045" y="1327149"/>
            <a:ext cx="2530475" cy="4552951"/>
          </a:xfrm>
          <a:solidFill>
            <a:schemeClr val="bg1">
              <a:lumMod val="95000"/>
            </a:schemeClr>
          </a:solidFill>
        </p:spPr>
        <p:txBody>
          <a:bodyPr anchor="t">
            <a:normAutofit/>
          </a:bodyPr>
          <a:lstStyle>
            <a:lvl1pPr marL="0" indent="0" algn="ctr">
              <a:buNone/>
              <a:defRPr sz="1800"/>
            </a:lvl1pPr>
          </a:lstStyle>
          <a:p>
            <a:r>
              <a:rPr lang="en-US"/>
              <a:t>Add picture</a:t>
            </a:r>
          </a:p>
        </p:txBody>
      </p:sp>
      <p:sp>
        <p:nvSpPr>
          <p:cNvPr id="7" name="TextBox 6">
            <a:extLst>
              <a:ext uri="{FF2B5EF4-FFF2-40B4-BE49-F238E27FC236}">
                <a16:creationId xmlns:a16="http://schemas.microsoft.com/office/drawing/2014/main" id="{E11A07EE-5DF9-2454-23F2-652AB019016A}"/>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spTree>
    <p:extLst>
      <p:ext uri="{BB962C8B-B14F-4D97-AF65-F5344CB8AC3E}">
        <p14:creationId xmlns:p14="http://schemas.microsoft.com/office/powerpoint/2010/main" val="2300853699"/>
      </p:ext>
    </p:extLst>
  </p:cSld>
  <p:clrMapOvr>
    <a:masterClrMapping/>
  </p:clrMapOvr>
  <p:extLst>
    <p:ext uri="{DCECCB84-F9BA-43D5-87BE-67443E8EF086}">
      <p15:sldGuideLst xmlns:p15="http://schemas.microsoft.com/office/powerpoint/2012/main">
        <p15:guide id="1" orient="horz" pos="867">
          <p15:clr>
            <a:srgbClr val="FF96FF"/>
          </p15:clr>
        </p15:guide>
        <p15:guide id="2" orient="horz" pos="3906">
          <p15:clr>
            <a:srgbClr val="FF96FF"/>
          </p15:clr>
        </p15:guide>
        <p15:guide id="3" pos="324">
          <p15:clr>
            <a:srgbClr val="FF96FF"/>
          </p15:clr>
        </p15:guide>
        <p15:guide id="4" pos="4089">
          <p15:clr>
            <a:srgbClr val="FF96FF"/>
          </p15:clr>
        </p15:guide>
      </p15:sldGuideLst>
    </p:ext>
  </p:extLst>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userDrawn="1">
  <p:cSld name="Mobile Right 2">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947A59F1-500C-83F1-63B2-FFE28C620EF7}"/>
              </a:ext>
              <a:ext uri="{C183D7F6-B498-43B3-948B-1728B52AA6E4}">
                <adec:decorative xmlns:adec="http://schemas.microsoft.com/office/drawing/2017/decorative" val="1"/>
              </a:ext>
            </a:extLst>
          </p:cNvPr>
          <p:cNvSpPr/>
          <p:nvPr userDrawn="1"/>
        </p:nvSpPr>
        <p:spPr>
          <a:xfrm flipH="1">
            <a:off x="0"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Rectangle 14">
            <a:extLst>
              <a:ext uri="{FF2B5EF4-FFF2-40B4-BE49-F238E27FC236}">
                <a16:creationId xmlns:a16="http://schemas.microsoft.com/office/drawing/2014/main" id="{D928BD31-97B8-C9EC-0C5E-A10E719C8C63}"/>
              </a:ext>
            </a:extLst>
          </p:cNvPr>
          <p:cNvSpPr/>
          <p:nvPr userDrawn="1"/>
        </p:nvSpPr>
        <p:spPr>
          <a:xfrm>
            <a:off x="0" y="-2"/>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0410D22-6729-49C7-293A-9A2A600745CB}"/>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3">
            <a:extLst>
              <a:ext uri="{FF2B5EF4-FFF2-40B4-BE49-F238E27FC236}">
                <a16:creationId xmlns:a16="http://schemas.microsoft.com/office/drawing/2014/main" id="{E88EC12E-0D42-C8CE-5E3E-504B4CC29D9B}"/>
              </a:ext>
            </a:extLst>
          </p:cNvPr>
          <p:cNvSpPr>
            <a:spLocks noGrp="1"/>
          </p:cNvSpPr>
          <p:nvPr>
            <p:ph type="title"/>
          </p:nvPr>
        </p:nvSpPr>
        <p:spPr>
          <a:xfrm>
            <a:off x="0" y="0"/>
            <a:ext cx="6468020" cy="1378610"/>
          </a:xfrm>
          <a:prstGeom prst="rect">
            <a:avLst/>
          </a:prstGeom>
        </p:spPr>
        <p:txBody>
          <a:bodyPr lIns="503999" bIns="180000" anchor="b" anchorCtr="0"/>
          <a:lstStyle>
            <a:lvl1pPr>
              <a:defRPr>
                <a:solidFill>
                  <a:schemeClr val="tx1"/>
                </a:solidFill>
              </a:defRPr>
            </a:lvl1pPr>
          </a:lstStyle>
          <a:p>
            <a:endParaRPr lang="en-US"/>
          </a:p>
        </p:txBody>
      </p:sp>
      <p:sp>
        <p:nvSpPr>
          <p:cNvPr id="20" name="Freeform 19">
            <a:extLst>
              <a:ext uri="{FF2B5EF4-FFF2-40B4-BE49-F238E27FC236}">
                <a16:creationId xmlns:a16="http://schemas.microsoft.com/office/drawing/2014/main" id="{B9F32018-A8A8-7826-4B9E-222E7ECC0701}"/>
              </a:ext>
              <a:ext uri="{C183D7F6-B498-43B3-948B-1728B52AA6E4}">
                <adec:decorative xmlns:adec="http://schemas.microsoft.com/office/drawing/2017/decorative" val="1"/>
              </a:ext>
            </a:extLst>
          </p:cNvPr>
          <p:cNvSpPr/>
          <p:nvPr userDrawn="1"/>
        </p:nvSpPr>
        <p:spPr>
          <a:xfrm flipH="1">
            <a:off x="6329011"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16" name="Straight Connector 15">
            <a:extLst>
              <a:ext uri="{FF2B5EF4-FFF2-40B4-BE49-F238E27FC236}">
                <a16:creationId xmlns:a16="http://schemas.microsoft.com/office/drawing/2014/main" id="{08BC518C-8A26-E000-49C1-410FC56F9704}"/>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6" name="Picture 3">
            <a:extLst>
              <a:ext uri="{FF2B5EF4-FFF2-40B4-BE49-F238E27FC236}">
                <a16:creationId xmlns:a16="http://schemas.microsoft.com/office/drawing/2014/main" id="{16FA4791-DEAB-5BAB-39C7-0B3BD0AF9639}"/>
              </a:ext>
              <a:ext uri="{C183D7F6-B498-43B3-948B-1728B52AA6E4}">
                <adec:decorative xmlns:adec="http://schemas.microsoft.com/office/drawing/2017/decorative" val="1"/>
              </a:ext>
            </a:extLst>
          </p:cNvPr>
          <p:cNvPicPr>
            <a:picLocks/>
          </p:cNvPicPr>
          <p:nvPr userDrawn="1"/>
        </p:nvPicPr>
        <p:blipFill>
          <a:blip r:embed="rId2">
            <a:extLst>
              <a:ext uri="{96DAC541-7B7A-43D3-8B79-37D633B846F1}">
                <asvg:svgBlip xmlns:asvg="http://schemas.microsoft.com/office/drawing/2016/SVG/main" r:embed="rId3"/>
              </a:ext>
            </a:extLst>
          </a:blip>
          <a:srcRect/>
          <a:stretch/>
        </p:blipFill>
        <p:spPr>
          <a:xfrm>
            <a:off x="10346400" y="6494400"/>
            <a:ext cx="1191273" cy="147374"/>
          </a:xfrm>
          <a:prstGeom prst="rect">
            <a:avLst/>
          </a:prstGeom>
        </p:spPr>
      </p:pic>
      <p:sp>
        <p:nvSpPr>
          <p:cNvPr id="3" name="Content Placeholder 4">
            <a:extLst>
              <a:ext uri="{FF2B5EF4-FFF2-40B4-BE49-F238E27FC236}">
                <a16:creationId xmlns:a16="http://schemas.microsoft.com/office/drawing/2014/main" id="{309CBA5C-6BC7-4CC1-4694-FD2CF851FEC6}"/>
              </a:ext>
            </a:extLst>
          </p:cNvPr>
          <p:cNvSpPr>
            <a:spLocks noGrp="1"/>
          </p:cNvSpPr>
          <p:nvPr>
            <p:ph sz="quarter" idx="30"/>
          </p:nvPr>
        </p:nvSpPr>
        <p:spPr>
          <a:xfrm>
            <a:off x="504000" y="1377950"/>
            <a:ext cx="5987288" cy="4822825"/>
          </a:xfrm>
        </p:spPr>
        <p:txBody>
          <a:bodyPr tIns="25199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Picture 1" descr="A black cell phone with a white screen&#10;&#10;Description automatically generated">
            <a:extLst>
              <a:ext uri="{FF2B5EF4-FFF2-40B4-BE49-F238E27FC236}">
                <a16:creationId xmlns:a16="http://schemas.microsoft.com/office/drawing/2014/main" id="{1BCD6E10-8E35-B040-C56F-EE6FC8C14C7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878681" y="774396"/>
            <a:ext cx="2902658" cy="5600154"/>
          </a:xfrm>
          <a:prstGeom prst="rect">
            <a:avLst/>
          </a:prstGeom>
        </p:spPr>
      </p:pic>
      <p:sp>
        <p:nvSpPr>
          <p:cNvPr id="5" name="Picture Placeholder 2">
            <a:extLst>
              <a:ext uri="{FF2B5EF4-FFF2-40B4-BE49-F238E27FC236}">
                <a16:creationId xmlns:a16="http://schemas.microsoft.com/office/drawing/2014/main" id="{4EF99AEB-6421-7DCB-0BD6-8F06861B1C32}"/>
              </a:ext>
            </a:extLst>
          </p:cNvPr>
          <p:cNvSpPr>
            <a:spLocks noGrp="1"/>
          </p:cNvSpPr>
          <p:nvPr>
            <p:ph type="pic" sz="quarter" idx="31" hasCustomPrompt="1"/>
          </p:nvPr>
        </p:nvSpPr>
        <p:spPr>
          <a:xfrm>
            <a:off x="8086045" y="1327149"/>
            <a:ext cx="2530475" cy="4552951"/>
          </a:xfrm>
          <a:solidFill>
            <a:schemeClr val="bg1">
              <a:lumMod val="95000"/>
            </a:schemeClr>
          </a:solidFill>
        </p:spPr>
        <p:txBody>
          <a:bodyPr anchor="t">
            <a:normAutofit/>
          </a:bodyPr>
          <a:lstStyle>
            <a:lvl1pPr marL="0" indent="0" algn="ctr">
              <a:buNone/>
              <a:defRPr sz="1800"/>
            </a:lvl1pPr>
          </a:lstStyle>
          <a:p>
            <a:r>
              <a:rPr lang="en-US"/>
              <a:t>Add picture</a:t>
            </a:r>
          </a:p>
        </p:txBody>
      </p:sp>
      <p:sp>
        <p:nvSpPr>
          <p:cNvPr id="7" name="TextBox 6">
            <a:extLst>
              <a:ext uri="{FF2B5EF4-FFF2-40B4-BE49-F238E27FC236}">
                <a16:creationId xmlns:a16="http://schemas.microsoft.com/office/drawing/2014/main" id="{FA311ED2-7552-8D0B-01E2-54D2C03ACD31}"/>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spTree>
    <p:extLst>
      <p:ext uri="{BB962C8B-B14F-4D97-AF65-F5344CB8AC3E}">
        <p14:creationId xmlns:p14="http://schemas.microsoft.com/office/powerpoint/2010/main" val="3064604721"/>
      </p:ext>
    </p:extLst>
  </p:cSld>
  <p:clrMapOvr>
    <a:masterClrMapping/>
  </p:clrMapOvr>
  <p:extLst>
    <p:ext uri="{DCECCB84-F9BA-43D5-87BE-67443E8EF086}">
      <p15:sldGuideLst xmlns:p15="http://schemas.microsoft.com/office/powerpoint/2012/main">
        <p15:guide id="1" orient="horz" pos="867">
          <p15:clr>
            <a:srgbClr val="FF96FF"/>
          </p15:clr>
        </p15:guide>
        <p15:guide id="2" orient="horz" pos="3906">
          <p15:clr>
            <a:srgbClr val="FF96FF"/>
          </p15:clr>
        </p15:guide>
        <p15:guide id="3" pos="324">
          <p15:clr>
            <a:srgbClr val="FF96FF"/>
          </p15:clr>
        </p15:guide>
        <p15:guide id="4" pos="4089">
          <p15:clr>
            <a:srgbClr val="FF96FF"/>
          </p15:clr>
        </p15:guide>
      </p15:sldGuideLst>
    </p:ext>
  </p:extLst>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userDrawn="1">
  <p:cSld name="Mobile Right 3">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947A59F1-500C-83F1-63B2-FFE28C620EF7}"/>
              </a:ext>
              <a:ext uri="{C183D7F6-B498-43B3-948B-1728B52AA6E4}">
                <adec:decorative xmlns:adec="http://schemas.microsoft.com/office/drawing/2017/decorative" val="1"/>
              </a:ext>
            </a:extLst>
          </p:cNvPr>
          <p:cNvSpPr/>
          <p:nvPr userDrawn="1"/>
        </p:nvSpPr>
        <p:spPr>
          <a:xfrm flipH="1">
            <a:off x="0"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Rectangle 14">
            <a:extLst>
              <a:ext uri="{FF2B5EF4-FFF2-40B4-BE49-F238E27FC236}">
                <a16:creationId xmlns:a16="http://schemas.microsoft.com/office/drawing/2014/main" id="{D928BD31-97B8-C9EC-0C5E-A10E719C8C63}"/>
              </a:ext>
            </a:extLst>
          </p:cNvPr>
          <p:cNvSpPr/>
          <p:nvPr userDrawn="1"/>
        </p:nvSpPr>
        <p:spPr>
          <a:xfrm>
            <a:off x="0" y="-2"/>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0410D22-6729-49C7-293A-9A2A600745CB}"/>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3">
            <a:extLst>
              <a:ext uri="{FF2B5EF4-FFF2-40B4-BE49-F238E27FC236}">
                <a16:creationId xmlns:a16="http://schemas.microsoft.com/office/drawing/2014/main" id="{E88EC12E-0D42-C8CE-5E3E-504B4CC29D9B}"/>
              </a:ext>
            </a:extLst>
          </p:cNvPr>
          <p:cNvSpPr>
            <a:spLocks noGrp="1"/>
          </p:cNvSpPr>
          <p:nvPr>
            <p:ph type="title"/>
          </p:nvPr>
        </p:nvSpPr>
        <p:spPr>
          <a:xfrm>
            <a:off x="0" y="0"/>
            <a:ext cx="6468020" cy="1378610"/>
          </a:xfrm>
          <a:prstGeom prst="rect">
            <a:avLst/>
          </a:prstGeom>
        </p:spPr>
        <p:txBody>
          <a:bodyPr lIns="503999" bIns="180000" anchor="b" anchorCtr="0"/>
          <a:lstStyle>
            <a:lvl1pPr>
              <a:defRPr>
                <a:solidFill>
                  <a:schemeClr val="tx1"/>
                </a:solidFill>
              </a:defRPr>
            </a:lvl1pPr>
          </a:lstStyle>
          <a:p>
            <a:endParaRPr lang="en-US"/>
          </a:p>
        </p:txBody>
      </p:sp>
      <p:sp>
        <p:nvSpPr>
          <p:cNvPr id="20" name="Freeform 19">
            <a:extLst>
              <a:ext uri="{FF2B5EF4-FFF2-40B4-BE49-F238E27FC236}">
                <a16:creationId xmlns:a16="http://schemas.microsoft.com/office/drawing/2014/main" id="{B9F32018-A8A8-7826-4B9E-222E7ECC0701}"/>
              </a:ext>
              <a:ext uri="{C183D7F6-B498-43B3-948B-1728B52AA6E4}">
                <adec:decorative xmlns:adec="http://schemas.microsoft.com/office/drawing/2017/decorative" val="1"/>
              </a:ext>
            </a:extLst>
          </p:cNvPr>
          <p:cNvSpPr/>
          <p:nvPr userDrawn="1"/>
        </p:nvSpPr>
        <p:spPr>
          <a:xfrm flipH="1">
            <a:off x="6329011"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16" name="Straight Connector 15">
            <a:extLst>
              <a:ext uri="{FF2B5EF4-FFF2-40B4-BE49-F238E27FC236}">
                <a16:creationId xmlns:a16="http://schemas.microsoft.com/office/drawing/2014/main" id="{C5AE578C-BC23-BFDD-6A50-EA426B47588E}"/>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6" name="Picture 3">
            <a:extLst>
              <a:ext uri="{FF2B5EF4-FFF2-40B4-BE49-F238E27FC236}">
                <a16:creationId xmlns:a16="http://schemas.microsoft.com/office/drawing/2014/main" id="{26D564B3-99A6-927F-3782-11AB661D0E9C}"/>
              </a:ext>
              <a:ext uri="{C183D7F6-B498-43B3-948B-1728B52AA6E4}">
                <adec:decorative xmlns:adec="http://schemas.microsoft.com/office/drawing/2017/decorative" val="1"/>
              </a:ext>
            </a:extLst>
          </p:cNvPr>
          <p:cNvPicPr>
            <a:picLocks/>
          </p:cNvPicPr>
          <p:nvPr userDrawn="1"/>
        </p:nvPicPr>
        <p:blipFill>
          <a:blip r:embed="rId2">
            <a:extLst>
              <a:ext uri="{96DAC541-7B7A-43D3-8B79-37D633B846F1}">
                <asvg:svgBlip xmlns:asvg="http://schemas.microsoft.com/office/drawing/2016/SVG/main" r:embed="rId3"/>
              </a:ext>
            </a:extLst>
          </a:blip>
          <a:srcRect/>
          <a:stretch/>
        </p:blipFill>
        <p:spPr>
          <a:xfrm>
            <a:off x="10346400" y="6494400"/>
            <a:ext cx="1191273" cy="147374"/>
          </a:xfrm>
          <a:prstGeom prst="rect">
            <a:avLst/>
          </a:prstGeom>
        </p:spPr>
      </p:pic>
      <p:sp>
        <p:nvSpPr>
          <p:cNvPr id="3" name="Content Placeholder 4">
            <a:extLst>
              <a:ext uri="{FF2B5EF4-FFF2-40B4-BE49-F238E27FC236}">
                <a16:creationId xmlns:a16="http://schemas.microsoft.com/office/drawing/2014/main" id="{B52FED1C-92E4-A0D7-4B7E-E91EF4C59E15}"/>
              </a:ext>
            </a:extLst>
          </p:cNvPr>
          <p:cNvSpPr>
            <a:spLocks noGrp="1"/>
          </p:cNvSpPr>
          <p:nvPr>
            <p:ph sz="quarter" idx="30"/>
          </p:nvPr>
        </p:nvSpPr>
        <p:spPr>
          <a:xfrm>
            <a:off x="504000" y="1377950"/>
            <a:ext cx="5987288" cy="4822825"/>
          </a:xfrm>
        </p:spPr>
        <p:txBody>
          <a:bodyPr tIns="25199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Picture 1" descr="A black cell phone with a white screen&#10;&#10;Description automatically generated">
            <a:extLst>
              <a:ext uri="{FF2B5EF4-FFF2-40B4-BE49-F238E27FC236}">
                <a16:creationId xmlns:a16="http://schemas.microsoft.com/office/drawing/2014/main" id="{909C45DE-92DB-FF62-7113-814CADF0313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878681" y="774396"/>
            <a:ext cx="2902658" cy="5600154"/>
          </a:xfrm>
          <a:prstGeom prst="rect">
            <a:avLst/>
          </a:prstGeom>
        </p:spPr>
      </p:pic>
      <p:sp>
        <p:nvSpPr>
          <p:cNvPr id="5" name="Picture Placeholder 2">
            <a:extLst>
              <a:ext uri="{FF2B5EF4-FFF2-40B4-BE49-F238E27FC236}">
                <a16:creationId xmlns:a16="http://schemas.microsoft.com/office/drawing/2014/main" id="{67D565DA-8B35-76A3-3D56-1FDD9CFCA0D7}"/>
              </a:ext>
            </a:extLst>
          </p:cNvPr>
          <p:cNvSpPr>
            <a:spLocks noGrp="1"/>
          </p:cNvSpPr>
          <p:nvPr>
            <p:ph type="pic" sz="quarter" idx="31" hasCustomPrompt="1"/>
          </p:nvPr>
        </p:nvSpPr>
        <p:spPr>
          <a:xfrm>
            <a:off x="8086045" y="1327149"/>
            <a:ext cx="2530475" cy="4552951"/>
          </a:xfrm>
          <a:solidFill>
            <a:schemeClr val="bg1">
              <a:lumMod val="95000"/>
            </a:schemeClr>
          </a:solidFill>
        </p:spPr>
        <p:txBody>
          <a:bodyPr anchor="t">
            <a:normAutofit/>
          </a:bodyPr>
          <a:lstStyle>
            <a:lvl1pPr marL="0" indent="0" algn="ctr">
              <a:buNone/>
              <a:defRPr sz="1800"/>
            </a:lvl1pPr>
          </a:lstStyle>
          <a:p>
            <a:r>
              <a:rPr lang="en-US"/>
              <a:t>Add picture</a:t>
            </a:r>
          </a:p>
        </p:txBody>
      </p:sp>
      <p:sp>
        <p:nvSpPr>
          <p:cNvPr id="7" name="TextBox 6">
            <a:extLst>
              <a:ext uri="{FF2B5EF4-FFF2-40B4-BE49-F238E27FC236}">
                <a16:creationId xmlns:a16="http://schemas.microsoft.com/office/drawing/2014/main" id="{A0F085E0-A103-9C39-A375-1E9A7D40A799}"/>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spTree>
    <p:extLst>
      <p:ext uri="{BB962C8B-B14F-4D97-AF65-F5344CB8AC3E}">
        <p14:creationId xmlns:p14="http://schemas.microsoft.com/office/powerpoint/2010/main" val="3471259353"/>
      </p:ext>
    </p:extLst>
  </p:cSld>
  <p:clrMapOvr>
    <a:masterClrMapping/>
  </p:clrMapOvr>
  <p:extLst>
    <p:ext uri="{DCECCB84-F9BA-43D5-87BE-67443E8EF086}">
      <p15:sldGuideLst xmlns:p15="http://schemas.microsoft.com/office/powerpoint/2012/main">
        <p15:guide id="1" orient="horz" pos="867">
          <p15:clr>
            <a:srgbClr val="FF96FF"/>
          </p15:clr>
        </p15:guide>
        <p15:guide id="2" orient="horz" pos="3906">
          <p15:clr>
            <a:srgbClr val="FF96FF"/>
          </p15:clr>
        </p15:guide>
        <p15:guide id="3" pos="324">
          <p15:clr>
            <a:srgbClr val="FF96FF"/>
          </p15:clr>
        </p15:guide>
        <p15:guide id="4" pos="4089">
          <p15:clr>
            <a:srgbClr val="FF96FF"/>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6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8EB634-E164-4148-87B5-5BADD0284202}"/>
              </a:ext>
            </a:extLst>
          </p:cNvPr>
          <p:cNvSpPr/>
          <p:nvPr userDrawn="1"/>
        </p:nvSpPr>
        <p:spPr>
          <a:xfrm>
            <a:off x="1" y="0"/>
            <a:ext cx="4065784"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6060E9D-FF07-9449-8AF0-BFF2F09904CC}"/>
              </a:ext>
            </a:extLst>
          </p:cNvPr>
          <p:cNvSpPr/>
          <p:nvPr userDrawn="1"/>
        </p:nvSpPr>
        <p:spPr>
          <a:xfrm>
            <a:off x="1" y="6035040"/>
            <a:ext cx="12191999" cy="822960"/>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a:extLst>
              <a:ext uri="{FF2B5EF4-FFF2-40B4-BE49-F238E27FC236}">
                <a16:creationId xmlns:a16="http://schemas.microsoft.com/office/drawing/2014/main" id="{954CE4B0-35B6-AB43-A573-83F1D99D95BA}"/>
              </a:ext>
            </a:extLst>
          </p:cNvPr>
          <p:cNvPicPr>
            <a:picLocks noChangeAspect="1"/>
          </p:cNvPicPr>
          <p:nvPr userDrawn="1"/>
        </p:nvPicPr>
        <p:blipFill>
          <a:blip r:embed="rId2"/>
          <a:stretch>
            <a:fillRect/>
          </a:stretch>
        </p:blipFill>
        <p:spPr>
          <a:xfrm>
            <a:off x="469813" y="6224774"/>
            <a:ext cx="1752600" cy="457200"/>
          </a:xfrm>
          <a:prstGeom prst="rect">
            <a:avLst/>
          </a:prstGeom>
        </p:spPr>
      </p:pic>
      <p:sp>
        <p:nvSpPr>
          <p:cNvPr id="21" name="Title 1">
            <a:extLst>
              <a:ext uri="{FF2B5EF4-FFF2-40B4-BE49-F238E27FC236}">
                <a16:creationId xmlns:a16="http://schemas.microsoft.com/office/drawing/2014/main" id="{15EFC2CF-2841-7D45-A01C-65E4BE3E0E36}"/>
              </a:ext>
            </a:extLst>
          </p:cNvPr>
          <p:cNvSpPr>
            <a:spLocks noGrp="1"/>
          </p:cNvSpPr>
          <p:nvPr>
            <p:ph type="title" hasCustomPrompt="1"/>
          </p:nvPr>
        </p:nvSpPr>
        <p:spPr>
          <a:xfrm>
            <a:off x="446536" y="1274714"/>
            <a:ext cx="3207928" cy="1807013"/>
          </a:xfrm>
          <a:prstGeom prst="rect">
            <a:avLst/>
          </a:prstGeom>
        </p:spPr>
        <p:txBody>
          <a:bodyPr anchor="b">
            <a:normAutofit/>
          </a:bodyPr>
          <a:lstStyle>
            <a:lvl1pPr>
              <a:defRPr sz="5400" b="1">
                <a:solidFill>
                  <a:schemeClr val="bg1"/>
                </a:solidFill>
                <a:latin typeface="Arial" panose="020B0604020202020204" pitchFamily="34" charset="0"/>
                <a:cs typeface="Arial" panose="020B0604020202020204" pitchFamily="34" charset="0"/>
              </a:defRPr>
            </a:lvl1pPr>
          </a:lstStyle>
          <a:p>
            <a:r>
              <a:rPr lang="en-US"/>
              <a:t>Click to add title</a:t>
            </a:r>
          </a:p>
        </p:txBody>
      </p:sp>
      <p:sp>
        <p:nvSpPr>
          <p:cNvPr id="24" name="Slide Number Placeholder 5">
            <a:extLst>
              <a:ext uri="{FF2B5EF4-FFF2-40B4-BE49-F238E27FC236}">
                <a16:creationId xmlns:a16="http://schemas.microsoft.com/office/drawing/2014/main" id="{18E98C26-1753-524A-A405-E6FAFFA7BADE}"/>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
        <p:nvSpPr>
          <p:cNvPr id="8" name="Content Placeholder 2">
            <a:extLst>
              <a:ext uri="{FF2B5EF4-FFF2-40B4-BE49-F238E27FC236}">
                <a16:creationId xmlns:a16="http://schemas.microsoft.com/office/drawing/2014/main" id="{F993DECF-4C9A-4C27-820C-748FC82B292F}"/>
              </a:ext>
            </a:extLst>
          </p:cNvPr>
          <p:cNvSpPr>
            <a:spLocks noGrp="1"/>
          </p:cNvSpPr>
          <p:nvPr>
            <p:ph idx="1"/>
          </p:nvPr>
        </p:nvSpPr>
        <p:spPr>
          <a:xfrm>
            <a:off x="5040118" y="1097530"/>
            <a:ext cx="6172200" cy="4586336"/>
          </a:xfrm>
        </p:spPr>
        <p:txBody>
          <a:bodyPr/>
          <a:lstStyle>
            <a:lvl1pPr>
              <a:defRPr sz="3200">
                <a:solidFill>
                  <a:schemeClr val="tx1">
                    <a:lumMod val="75000"/>
                    <a:lumOff val="25000"/>
                  </a:schemeClr>
                </a:solidFill>
                <a:latin typeface="Arial" panose="020B0604020202020204" pitchFamily="34" charset="0"/>
                <a:cs typeface="Arial" panose="020B0604020202020204" pitchFamily="34" charset="0"/>
              </a:defRPr>
            </a:lvl1pPr>
            <a:lvl2pPr>
              <a:defRPr sz="2800">
                <a:solidFill>
                  <a:schemeClr val="tx1">
                    <a:lumMod val="75000"/>
                    <a:lumOff val="25000"/>
                  </a:schemeClr>
                </a:solidFill>
                <a:latin typeface="Arial" panose="020B0604020202020204" pitchFamily="34" charset="0"/>
                <a:cs typeface="Arial" panose="020B0604020202020204" pitchFamily="34" charset="0"/>
              </a:defRPr>
            </a:lvl2pPr>
            <a:lvl3pPr>
              <a:defRPr sz="2400">
                <a:solidFill>
                  <a:schemeClr val="tx1">
                    <a:lumMod val="75000"/>
                    <a:lumOff val="25000"/>
                  </a:schemeClr>
                </a:solidFill>
                <a:latin typeface="Arial" panose="020B0604020202020204" pitchFamily="34" charset="0"/>
                <a:cs typeface="Arial" panose="020B0604020202020204" pitchFamily="34" charset="0"/>
              </a:defRPr>
            </a:lvl3pPr>
            <a:lvl4pPr>
              <a:defRPr sz="2000">
                <a:solidFill>
                  <a:schemeClr val="tx1">
                    <a:lumMod val="75000"/>
                    <a:lumOff val="25000"/>
                  </a:schemeClr>
                </a:solidFill>
                <a:latin typeface="Arial" panose="020B0604020202020204" pitchFamily="34" charset="0"/>
                <a:cs typeface="Arial" panose="020B0604020202020204" pitchFamily="34" charset="0"/>
              </a:defRPr>
            </a:lvl4pPr>
            <a:lvl5pPr>
              <a:defRPr sz="2000">
                <a:solidFill>
                  <a:schemeClr val="tx1">
                    <a:lumMod val="75000"/>
                    <a:lumOff val="25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05542584"/>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preserve="1" userDrawn="1">
  <p:cSld name="Mobile Right 4">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947A59F1-500C-83F1-63B2-FFE28C620EF7}"/>
              </a:ext>
              <a:ext uri="{C183D7F6-B498-43B3-948B-1728B52AA6E4}">
                <adec:decorative xmlns:adec="http://schemas.microsoft.com/office/drawing/2017/decorative" val="1"/>
              </a:ext>
            </a:extLst>
          </p:cNvPr>
          <p:cNvSpPr/>
          <p:nvPr userDrawn="1"/>
        </p:nvSpPr>
        <p:spPr>
          <a:xfrm flipH="1">
            <a:off x="0"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Rectangle 14">
            <a:extLst>
              <a:ext uri="{FF2B5EF4-FFF2-40B4-BE49-F238E27FC236}">
                <a16:creationId xmlns:a16="http://schemas.microsoft.com/office/drawing/2014/main" id="{D928BD31-97B8-C9EC-0C5E-A10E719C8C63}"/>
              </a:ext>
            </a:extLst>
          </p:cNvPr>
          <p:cNvSpPr/>
          <p:nvPr userDrawn="1"/>
        </p:nvSpPr>
        <p:spPr>
          <a:xfrm>
            <a:off x="0" y="-2"/>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0410D22-6729-49C7-293A-9A2A600745CB}"/>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3">
            <a:extLst>
              <a:ext uri="{FF2B5EF4-FFF2-40B4-BE49-F238E27FC236}">
                <a16:creationId xmlns:a16="http://schemas.microsoft.com/office/drawing/2014/main" id="{E88EC12E-0D42-C8CE-5E3E-504B4CC29D9B}"/>
              </a:ext>
            </a:extLst>
          </p:cNvPr>
          <p:cNvSpPr>
            <a:spLocks noGrp="1"/>
          </p:cNvSpPr>
          <p:nvPr>
            <p:ph type="title"/>
          </p:nvPr>
        </p:nvSpPr>
        <p:spPr>
          <a:xfrm>
            <a:off x="0" y="0"/>
            <a:ext cx="6468020" cy="1378610"/>
          </a:xfrm>
          <a:prstGeom prst="rect">
            <a:avLst/>
          </a:prstGeom>
        </p:spPr>
        <p:txBody>
          <a:bodyPr lIns="503999" bIns="180000" anchor="b" anchorCtr="0"/>
          <a:lstStyle>
            <a:lvl1pPr>
              <a:defRPr>
                <a:solidFill>
                  <a:schemeClr val="tx1"/>
                </a:solidFill>
              </a:defRPr>
            </a:lvl1pPr>
          </a:lstStyle>
          <a:p>
            <a:endParaRPr lang="en-US"/>
          </a:p>
        </p:txBody>
      </p:sp>
      <p:sp>
        <p:nvSpPr>
          <p:cNvPr id="20" name="Freeform 19">
            <a:extLst>
              <a:ext uri="{FF2B5EF4-FFF2-40B4-BE49-F238E27FC236}">
                <a16:creationId xmlns:a16="http://schemas.microsoft.com/office/drawing/2014/main" id="{B9F32018-A8A8-7826-4B9E-222E7ECC0701}"/>
              </a:ext>
              <a:ext uri="{C183D7F6-B498-43B3-948B-1728B52AA6E4}">
                <adec:decorative xmlns:adec="http://schemas.microsoft.com/office/drawing/2017/decorative" val="1"/>
              </a:ext>
            </a:extLst>
          </p:cNvPr>
          <p:cNvSpPr/>
          <p:nvPr userDrawn="1"/>
        </p:nvSpPr>
        <p:spPr>
          <a:xfrm flipH="1">
            <a:off x="6329011"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16" name="Straight Connector 15">
            <a:extLst>
              <a:ext uri="{FF2B5EF4-FFF2-40B4-BE49-F238E27FC236}">
                <a16:creationId xmlns:a16="http://schemas.microsoft.com/office/drawing/2014/main" id="{053CCD9C-228A-9185-59D6-ED75BCEBF243}"/>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746DE87F-D6EB-F716-D9CE-035E9CBFF6A0}"/>
              </a:ext>
            </a:extLst>
          </p:cNvPr>
          <p:cNvSpPr>
            <a:spLocks noGrp="1"/>
          </p:cNvSpPr>
          <p:nvPr>
            <p:ph sz="quarter" idx="30"/>
          </p:nvPr>
        </p:nvSpPr>
        <p:spPr>
          <a:xfrm>
            <a:off x="504000" y="1377950"/>
            <a:ext cx="5987288" cy="4822825"/>
          </a:xfrm>
        </p:spPr>
        <p:txBody>
          <a:bodyPr tIns="25199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3">
            <a:extLst>
              <a:ext uri="{FF2B5EF4-FFF2-40B4-BE49-F238E27FC236}">
                <a16:creationId xmlns:a16="http://schemas.microsoft.com/office/drawing/2014/main" id="{408F4157-5315-5B6A-D789-2A62A1F29176}"/>
              </a:ext>
              <a:ext uri="{C183D7F6-B498-43B3-948B-1728B52AA6E4}">
                <adec:decorative xmlns:adec="http://schemas.microsoft.com/office/drawing/2017/decorative" val="1"/>
              </a:ext>
            </a:extLst>
          </p:cNvPr>
          <p:cNvPicPr>
            <a:picLocks/>
          </p:cNvPicPr>
          <p:nvPr userDrawn="1"/>
        </p:nvPicPr>
        <p:blipFill>
          <a:blip r:embed="rId2">
            <a:extLst>
              <a:ext uri="{96DAC541-7B7A-43D3-8B79-37D633B846F1}">
                <asvg:svgBlip xmlns:asvg="http://schemas.microsoft.com/office/drawing/2016/SVG/main" r:embed="rId3"/>
              </a:ext>
            </a:extLst>
          </a:blip>
          <a:srcRect/>
          <a:stretch/>
        </p:blipFill>
        <p:spPr>
          <a:xfrm>
            <a:off x="10346400" y="6494400"/>
            <a:ext cx="1191273" cy="147374"/>
          </a:xfrm>
          <a:prstGeom prst="rect">
            <a:avLst/>
          </a:prstGeom>
        </p:spPr>
      </p:pic>
      <p:pic>
        <p:nvPicPr>
          <p:cNvPr id="3" name="Picture 2" descr="A black cell phone with a white screen&#10;&#10;Description automatically generated">
            <a:extLst>
              <a:ext uri="{FF2B5EF4-FFF2-40B4-BE49-F238E27FC236}">
                <a16:creationId xmlns:a16="http://schemas.microsoft.com/office/drawing/2014/main" id="{59376BA6-DB5E-A1B3-231E-26787691062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878681" y="774396"/>
            <a:ext cx="2902658" cy="5600154"/>
          </a:xfrm>
          <a:prstGeom prst="rect">
            <a:avLst/>
          </a:prstGeom>
        </p:spPr>
      </p:pic>
      <p:sp>
        <p:nvSpPr>
          <p:cNvPr id="5" name="Picture Placeholder 2">
            <a:extLst>
              <a:ext uri="{FF2B5EF4-FFF2-40B4-BE49-F238E27FC236}">
                <a16:creationId xmlns:a16="http://schemas.microsoft.com/office/drawing/2014/main" id="{A130E02E-06C7-633C-A686-6011BE9737F2}"/>
              </a:ext>
            </a:extLst>
          </p:cNvPr>
          <p:cNvSpPr>
            <a:spLocks noGrp="1"/>
          </p:cNvSpPr>
          <p:nvPr>
            <p:ph type="pic" sz="quarter" idx="31" hasCustomPrompt="1"/>
          </p:nvPr>
        </p:nvSpPr>
        <p:spPr>
          <a:xfrm>
            <a:off x="8086045" y="1327149"/>
            <a:ext cx="2530475" cy="4552951"/>
          </a:xfrm>
          <a:solidFill>
            <a:schemeClr val="bg1">
              <a:lumMod val="95000"/>
            </a:schemeClr>
          </a:solidFill>
        </p:spPr>
        <p:txBody>
          <a:bodyPr anchor="t">
            <a:normAutofit/>
          </a:bodyPr>
          <a:lstStyle>
            <a:lvl1pPr marL="0" indent="0" algn="ctr">
              <a:buNone/>
              <a:defRPr sz="1800"/>
            </a:lvl1pPr>
          </a:lstStyle>
          <a:p>
            <a:r>
              <a:rPr lang="en-US"/>
              <a:t>Add picture</a:t>
            </a:r>
          </a:p>
        </p:txBody>
      </p:sp>
      <p:sp>
        <p:nvSpPr>
          <p:cNvPr id="7" name="TextBox 6">
            <a:extLst>
              <a:ext uri="{FF2B5EF4-FFF2-40B4-BE49-F238E27FC236}">
                <a16:creationId xmlns:a16="http://schemas.microsoft.com/office/drawing/2014/main" id="{50859164-C674-FE9B-1EEE-7CD604754F6D}"/>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spTree>
    <p:extLst>
      <p:ext uri="{BB962C8B-B14F-4D97-AF65-F5344CB8AC3E}">
        <p14:creationId xmlns:p14="http://schemas.microsoft.com/office/powerpoint/2010/main" val="1141785719"/>
      </p:ext>
    </p:extLst>
  </p:cSld>
  <p:clrMapOvr>
    <a:masterClrMapping/>
  </p:clrMapOvr>
  <p:extLst>
    <p:ext uri="{DCECCB84-F9BA-43D5-87BE-67443E8EF086}">
      <p15:sldGuideLst xmlns:p15="http://schemas.microsoft.com/office/powerpoint/2012/main">
        <p15:guide id="1" orient="horz" pos="867">
          <p15:clr>
            <a:srgbClr val="FF96FF"/>
          </p15:clr>
        </p15:guide>
        <p15:guide id="2" orient="horz" pos="3906">
          <p15:clr>
            <a:srgbClr val="FF96FF"/>
          </p15:clr>
        </p15:guide>
        <p15:guide id="3" pos="325">
          <p15:clr>
            <a:srgbClr val="FF96FF"/>
          </p15:clr>
        </p15:guide>
        <p15:guide id="4" pos="4089">
          <p15:clr>
            <a:srgbClr val="FF96FF"/>
          </p15:clr>
        </p15:guide>
      </p15:sldGuideLst>
    </p:ext>
  </p:extLst>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Plant and Laptop">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02B2557-C6BF-A523-0BB7-D7840E6CF352}"/>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1"/>
            <a:ext cx="12192000" cy="6858000"/>
          </a:xfrm>
          <a:prstGeom prst="rect">
            <a:avLst/>
          </a:prstGeom>
        </p:spPr>
      </p:pic>
      <p:sp>
        <p:nvSpPr>
          <p:cNvPr id="6" name="Picture Placeholder 4">
            <a:extLst>
              <a:ext uri="{FF2B5EF4-FFF2-40B4-BE49-F238E27FC236}">
                <a16:creationId xmlns:a16="http://schemas.microsoft.com/office/drawing/2014/main" id="{4225029F-57FF-2822-EBB6-52AC1EEC9C4D}"/>
              </a:ext>
            </a:extLst>
          </p:cNvPr>
          <p:cNvSpPr>
            <a:spLocks noGrp="1"/>
          </p:cNvSpPr>
          <p:nvPr>
            <p:ph type="pic" sz="quarter" idx="12" hasCustomPrompt="1"/>
          </p:nvPr>
        </p:nvSpPr>
        <p:spPr>
          <a:xfrm>
            <a:off x="5303837" y="1449388"/>
            <a:ext cx="4910205" cy="3103562"/>
          </a:xfrm>
        </p:spPr>
        <p:txBody>
          <a:bodyPr anchor="t"/>
          <a:lstStyle>
            <a:lvl1pPr marL="0" marR="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sz="1800"/>
            </a:lvl1pPr>
          </a:lstStyle>
          <a:p>
            <a:r>
              <a:rPr lang="en-US"/>
              <a:t>Add picture</a:t>
            </a:r>
          </a:p>
        </p:txBody>
      </p:sp>
    </p:spTree>
    <p:extLst>
      <p:ext uri="{BB962C8B-B14F-4D97-AF65-F5344CB8AC3E}">
        <p14:creationId xmlns:p14="http://schemas.microsoft.com/office/powerpoint/2010/main" val="2338261757"/>
      </p:ext>
    </p:extLst>
  </p:cSld>
  <p:clrMapOvr>
    <a:masterClrMapping/>
  </p:clrMapOvr>
  <p:extLst>
    <p:ext uri="{DCECCB84-F9BA-43D5-87BE-67443E8EF086}">
      <p15:sldGuideLst xmlns:p15="http://schemas.microsoft.com/office/powerpoint/2012/main">
        <p15:guide id="1" orient="horz" pos="913">
          <p15:clr>
            <a:srgbClr val="FF96FF"/>
          </p15:clr>
        </p15:guide>
        <p15:guide id="2" orient="horz" pos="2886">
          <p15:clr>
            <a:srgbClr val="FF96FF"/>
          </p15:clr>
        </p15:guide>
        <p15:guide id="3" pos="3341">
          <p15:clr>
            <a:srgbClr val="FF96FF"/>
          </p15:clr>
        </p15:guide>
        <p15:guide id="4" pos="6425">
          <p15:clr>
            <a:srgbClr val="FF96FF"/>
          </p15:clr>
        </p15:guide>
      </p15:sldGuideLst>
    </p:ext>
  </p:extLst>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preserve="1" userDrawn="1">
  <p:cSld name="Half Circle Left Bullets Right">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A46ACD9D-4A86-3E0C-51B0-AE205585162C}"/>
              </a:ext>
              <a:ext uri="{C183D7F6-B498-43B3-948B-1728B52AA6E4}">
                <adec:decorative xmlns:adec="http://schemas.microsoft.com/office/drawing/2017/decorative" val="1"/>
              </a:ext>
            </a:extLst>
          </p:cNvPr>
          <p:cNvGrpSpPr/>
          <p:nvPr userDrawn="1"/>
        </p:nvGrpSpPr>
        <p:grpSpPr>
          <a:xfrm>
            <a:off x="4071363" y="911410"/>
            <a:ext cx="1267041" cy="4822752"/>
            <a:chOff x="4071363" y="911410"/>
            <a:chExt cx="1267041" cy="4822752"/>
          </a:xfrm>
        </p:grpSpPr>
        <p:grpSp>
          <p:nvGrpSpPr>
            <p:cNvPr id="2" name="Group 1">
              <a:extLst>
                <a:ext uri="{FF2B5EF4-FFF2-40B4-BE49-F238E27FC236}">
                  <a16:creationId xmlns:a16="http://schemas.microsoft.com/office/drawing/2014/main" id="{C7B053E1-820C-5BCD-32B6-66A6035FE73F}"/>
                </a:ext>
              </a:extLst>
            </p:cNvPr>
            <p:cNvGrpSpPr/>
            <p:nvPr userDrawn="1"/>
          </p:nvGrpSpPr>
          <p:grpSpPr>
            <a:xfrm>
              <a:off x="4071363" y="911410"/>
              <a:ext cx="820448" cy="108000"/>
              <a:chOff x="4138818" y="1236868"/>
              <a:chExt cx="820448" cy="108000"/>
            </a:xfrm>
          </p:grpSpPr>
          <p:cxnSp>
            <p:nvCxnSpPr>
              <p:cNvPr id="7" name="Straight Connector 6">
                <a:extLst>
                  <a:ext uri="{FF2B5EF4-FFF2-40B4-BE49-F238E27FC236}">
                    <a16:creationId xmlns:a16="http://schemas.microsoft.com/office/drawing/2014/main" id="{9C8E29D0-F10F-78DE-FCDD-3613CD2D6F86}"/>
                  </a:ext>
                </a:extLst>
              </p:cNvPr>
              <p:cNvCxnSpPr>
                <a:cxnSpLocks/>
              </p:cNvCxnSpPr>
              <p:nvPr/>
            </p:nvCxnSpPr>
            <p:spPr>
              <a:xfrm>
                <a:off x="4138818" y="1283434"/>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6B90CDFE-69F9-231A-4E8C-2FBAAC1871D6}"/>
                  </a:ext>
                </a:extLst>
              </p:cNvPr>
              <p:cNvSpPr>
                <a:spLocks noChangeAspect="1"/>
              </p:cNvSpPr>
              <p:nvPr/>
            </p:nvSpPr>
            <p:spPr>
              <a:xfrm>
                <a:off x="4851266" y="1236868"/>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51E2583-0339-1C40-CCEC-87A27C2B47B9}"/>
                </a:ext>
              </a:extLst>
            </p:cNvPr>
            <p:cNvGrpSpPr/>
            <p:nvPr userDrawn="1"/>
          </p:nvGrpSpPr>
          <p:grpSpPr>
            <a:xfrm>
              <a:off x="4413880" y="2097847"/>
              <a:ext cx="820448" cy="108000"/>
              <a:chOff x="4413880" y="2314819"/>
              <a:chExt cx="820448" cy="108000"/>
            </a:xfrm>
          </p:grpSpPr>
          <p:cxnSp>
            <p:nvCxnSpPr>
              <p:cNvPr id="10" name="Straight Connector 9">
                <a:extLst>
                  <a:ext uri="{FF2B5EF4-FFF2-40B4-BE49-F238E27FC236}">
                    <a16:creationId xmlns:a16="http://schemas.microsoft.com/office/drawing/2014/main" id="{2AFD16E8-626A-5039-E5A7-7D16BCA601D7}"/>
                  </a:ext>
                </a:extLst>
              </p:cNvPr>
              <p:cNvCxnSpPr>
                <a:cxnSpLocks/>
              </p:cNvCxnSpPr>
              <p:nvPr/>
            </p:nvCxnSpPr>
            <p:spPr>
              <a:xfrm>
                <a:off x="4413880" y="2368819"/>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4F97E46F-2309-23BF-913A-C699B708DCF8}"/>
                  </a:ext>
                </a:extLst>
              </p:cNvPr>
              <p:cNvSpPr>
                <a:spLocks noChangeAspect="1"/>
              </p:cNvSpPr>
              <p:nvPr/>
            </p:nvSpPr>
            <p:spPr>
              <a:xfrm>
                <a:off x="5126328" y="2314819"/>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 name="Group 26">
              <a:extLst>
                <a:ext uri="{FF2B5EF4-FFF2-40B4-BE49-F238E27FC236}">
                  <a16:creationId xmlns:a16="http://schemas.microsoft.com/office/drawing/2014/main" id="{47167BBA-B20F-32B8-3907-3468F02360D8}"/>
                </a:ext>
              </a:extLst>
            </p:cNvPr>
            <p:cNvGrpSpPr/>
            <p:nvPr userDrawn="1"/>
          </p:nvGrpSpPr>
          <p:grpSpPr>
            <a:xfrm>
              <a:off x="4517956" y="3269416"/>
              <a:ext cx="820448" cy="108000"/>
              <a:chOff x="4517956" y="3377902"/>
              <a:chExt cx="820448" cy="108000"/>
            </a:xfrm>
          </p:grpSpPr>
          <p:cxnSp>
            <p:nvCxnSpPr>
              <p:cNvPr id="16" name="Straight Connector 15">
                <a:extLst>
                  <a:ext uri="{FF2B5EF4-FFF2-40B4-BE49-F238E27FC236}">
                    <a16:creationId xmlns:a16="http://schemas.microsoft.com/office/drawing/2014/main" id="{1EEECAB1-1825-1DDA-EC09-15E237C076F0}"/>
                  </a:ext>
                </a:extLst>
              </p:cNvPr>
              <p:cNvCxnSpPr>
                <a:cxnSpLocks/>
              </p:cNvCxnSpPr>
              <p:nvPr/>
            </p:nvCxnSpPr>
            <p:spPr>
              <a:xfrm>
                <a:off x="4517956" y="3431902"/>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362E2B51-36AA-E80E-3275-ED1A2E231423}"/>
                  </a:ext>
                </a:extLst>
              </p:cNvPr>
              <p:cNvSpPr>
                <a:spLocks noChangeAspect="1"/>
              </p:cNvSpPr>
              <p:nvPr/>
            </p:nvSpPr>
            <p:spPr>
              <a:xfrm>
                <a:off x="5230404" y="3377902"/>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D66719DA-3470-E876-B251-548D07AFFA94}"/>
                </a:ext>
              </a:extLst>
            </p:cNvPr>
            <p:cNvGrpSpPr/>
            <p:nvPr userDrawn="1"/>
          </p:nvGrpSpPr>
          <p:grpSpPr>
            <a:xfrm>
              <a:off x="4458484" y="4455853"/>
              <a:ext cx="820448" cy="108000"/>
              <a:chOff x="4458484" y="4455853"/>
              <a:chExt cx="820448" cy="108000"/>
            </a:xfrm>
          </p:grpSpPr>
          <p:cxnSp>
            <p:nvCxnSpPr>
              <p:cNvPr id="18" name="Straight Connector 17">
                <a:extLst>
                  <a:ext uri="{FF2B5EF4-FFF2-40B4-BE49-F238E27FC236}">
                    <a16:creationId xmlns:a16="http://schemas.microsoft.com/office/drawing/2014/main" id="{8DDD98B4-EFF4-E6C3-81DE-2E9605BB47BC}"/>
                  </a:ext>
                </a:extLst>
              </p:cNvPr>
              <p:cNvCxnSpPr>
                <a:cxnSpLocks/>
              </p:cNvCxnSpPr>
              <p:nvPr/>
            </p:nvCxnSpPr>
            <p:spPr>
              <a:xfrm>
                <a:off x="4458484" y="4502419"/>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B20D9595-6101-04B0-6C14-B27E23A25D67}"/>
                  </a:ext>
                </a:extLst>
              </p:cNvPr>
              <p:cNvSpPr>
                <a:spLocks noChangeAspect="1"/>
              </p:cNvSpPr>
              <p:nvPr/>
            </p:nvSpPr>
            <p:spPr>
              <a:xfrm>
                <a:off x="5170932" y="4455853"/>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11A10E92-9D4D-D2C1-408E-65307970F390}"/>
                </a:ext>
              </a:extLst>
            </p:cNvPr>
            <p:cNvGrpSpPr/>
            <p:nvPr userDrawn="1"/>
          </p:nvGrpSpPr>
          <p:grpSpPr>
            <a:xfrm>
              <a:off x="4145704" y="5626162"/>
              <a:ext cx="820448" cy="108000"/>
              <a:chOff x="4213159" y="5548672"/>
              <a:chExt cx="820448" cy="108000"/>
            </a:xfrm>
          </p:grpSpPr>
          <p:cxnSp>
            <p:nvCxnSpPr>
              <p:cNvPr id="20" name="Straight Connector 19">
                <a:extLst>
                  <a:ext uri="{FF2B5EF4-FFF2-40B4-BE49-F238E27FC236}">
                    <a16:creationId xmlns:a16="http://schemas.microsoft.com/office/drawing/2014/main" id="{AE9CE721-6E84-3F20-394B-BD717AAC5761}"/>
                  </a:ext>
                </a:extLst>
              </p:cNvPr>
              <p:cNvCxnSpPr>
                <a:cxnSpLocks/>
              </p:cNvCxnSpPr>
              <p:nvPr/>
            </p:nvCxnSpPr>
            <p:spPr>
              <a:xfrm>
                <a:off x="4213159" y="5602672"/>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0AD554C2-EDE5-8B62-4B93-041AC2AE5240}"/>
                  </a:ext>
                </a:extLst>
              </p:cNvPr>
              <p:cNvSpPr>
                <a:spLocks noChangeAspect="1"/>
              </p:cNvSpPr>
              <p:nvPr/>
            </p:nvSpPr>
            <p:spPr>
              <a:xfrm>
                <a:off x="4925607" y="5548672"/>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4" name="Rectangle 3">
            <a:extLst>
              <a:ext uri="{FF2B5EF4-FFF2-40B4-BE49-F238E27FC236}">
                <a16:creationId xmlns:a16="http://schemas.microsoft.com/office/drawing/2014/main" id="{2457473C-2DD7-9F45-BBC9-6CD373FE0949}"/>
              </a:ext>
            </a:extLst>
          </p:cNvPr>
          <p:cNvSpPr/>
          <p:nvPr userDrawn="1"/>
        </p:nvSpPr>
        <p:spPr>
          <a:xfrm>
            <a:off x="215963" y="215153"/>
            <a:ext cx="11751919" cy="6418730"/>
          </a:xfrm>
          <a:prstGeom prst="rect">
            <a:avLst/>
          </a:prstGeom>
          <a:noFill/>
          <a:ln w="444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4222750" algn="l"/>
              </a:tabLst>
              <a:defRPr/>
            </a:pPr>
            <a:endParaRPr lang="en-US" sz="1800">
              <a:solidFill>
                <a:schemeClr val="bg1"/>
              </a:solidFill>
              <a:latin typeface="Roboto Light" panose="02000000000000000000" pitchFamily="2" charset="0"/>
              <a:ea typeface="Roboto Light" panose="02000000000000000000" pitchFamily="2" charset="0"/>
            </a:endParaRPr>
          </a:p>
        </p:txBody>
      </p:sp>
      <p:grpSp>
        <p:nvGrpSpPr>
          <p:cNvPr id="8" name="Group 7">
            <a:extLst>
              <a:ext uri="{FF2B5EF4-FFF2-40B4-BE49-F238E27FC236}">
                <a16:creationId xmlns:a16="http://schemas.microsoft.com/office/drawing/2014/main" id="{5EE471C6-88E5-194F-0059-0AC93142CD42}"/>
              </a:ext>
            </a:extLst>
          </p:cNvPr>
          <p:cNvGrpSpPr/>
          <p:nvPr userDrawn="1"/>
        </p:nvGrpSpPr>
        <p:grpSpPr>
          <a:xfrm>
            <a:off x="1" y="-2"/>
            <a:ext cx="4835525" cy="6757535"/>
            <a:chOff x="1" y="-2"/>
            <a:chExt cx="4835525" cy="6757535"/>
          </a:xfrm>
        </p:grpSpPr>
        <p:sp>
          <p:nvSpPr>
            <p:cNvPr id="23" name="Freeform 22">
              <a:extLst>
                <a:ext uri="{FF2B5EF4-FFF2-40B4-BE49-F238E27FC236}">
                  <a16:creationId xmlns:a16="http://schemas.microsoft.com/office/drawing/2014/main" id="{31A682FA-8419-3004-BFE6-26CE1EA4621C}"/>
                </a:ext>
                <a:ext uri="{C183D7F6-B498-43B3-948B-1728B52AA6E4}">
                  <adec:decorative xmlns:adec="http://schemas.microsoft.com/office/drawing/2017/decorative" val="1"/>
                </a:ext>
              </a:extLst>
            </p:cNvPr>
            <p:cNvSpPr/>
            <p:nvPr userDrawn="1"/>
          </p:nvSpPr>
          <p:spPr>
            <a:xfrm>
              <a:off x="1" y="-2"/>
              <a:ext cx="4835525" cy="6757535"/>
            </a:xfrm>
            <a:custGeom>
              <a:avLst/>
              <a:gdLst>
                <a:gd name="connsiteX0" fmla="*/ 0 w 4835525"/>
                <a:gd name="connsiteY0" fmla="*/ 0 h 6757535"/>
                <a:gd name="connsiteX1" fmla="*/ 3936800 w 4835525"/>
                <a:gd name="connsiteY1" fmla="*/ 0 h 6757535"/>
                <a:gd name="connsiteX2" fmla="*/ 3991247 w 4835525"/>
                <a:gd name="connsiteY2" fmla="*/ 94693 h 6757535"/>
                <a:gd name="connsiteX3" fmla="*/ 4835525 w 4835525"/>
                <a:gd name="connsiteY3" fmla="*/ 3429002 h 6757535"/>
                <a:gd name="connsiteX4" fmla="*/ 4145726 w 4835525"/>
                <a:gd name="connsiteY4" fmla="*/ 6461693 h 6757535"/>
                <a:gd name="connsiteX5" fmla="*/ 3994205 w 4835525"/>
                <a:gd name="connsiteY5" fmla="*/ 6757535 h 6757535"/>
                <a:gd name="connsiteX6" fmla="*/ 0 w 4835525"/>
                <a:gd name="connsiteY6" fmla="*/ 6757535 h 6757535"/>
                <a:gd name="connsiteX7" fmla="*/ 0 w 4835525"/>
                <a:gd name="connsiteY7" fmla="*/ 0 h 6757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5525" h="6757535">
                  <a:moveTo>
                    <a:pt x="0" y="0"/>
                  </a:moveTo>
                  <a:lnTo>
                    <a:pt x="3936800" y="0"/>
                  </a:lnTo>
                  <a:lnTo>
                    <a:pt x="3991247" y="94693"/>
                  </a:lnTo>
                  <a:cubicBezTo>
                    <a:pt x="4529681" y="1085861"/>
                    <a:pt x="4835525" y="2221715"/>
                    <a:pt x="4835525" y="3429002"/>
                  </a:cubicBezTo>
                  <a:cubicBezTo>
                    <a:pt x="4835525" y="4515561"/>
                    <a:pt x="4587792" y="5544259"/>
                    <a:pt x="4145726" y="6461693"/>
                  </a:cubicBezTo>
                  <a:lnTo>
                    <a:pt x="3994205" y="6757535"/>
                  </a:lnTo>
                  <a:lnTo>
                    <a:pt x="0" y="6757535"/>
                  </a:lnTo>
                  <a:lnTo>
                    <a:pt x="0" y="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23">
              <a:extLst>
                <a:ext uri="{FF2B5EF4-FFF2-40B4-BE49-F238E27FC236}">
                  <a16:creationId xmlns:a16="http://schemas.microsoft.com/office/drawing/2014/main" id="{846EF2AD-CEA5-DD78-A2E2-5F6DBA826E14}"/>
                </a:ext>
                <a:ext uri="{C183D7F6-B498-43B3-948B-1728B52AA6E4}">
                  <adec:decorative xmlns:adec="http://schemas.microsoft.com/office/drawing/2017/decorative" val="1"/>
                </a:ext>
              </a:extLst>
            </p:cNvPr>
            <p:cNvSpPr/>
            <p:nvPr userDrawn="1"/>
          </p:nvSpPr>
          <p:spPr>
            <a:xfrm>
              <a:off x="1" y="-2"/>
              <a:ext cx="4535979" cy="6757535"/>
            </a:xfrm>
            <a:custGeom>
              <a:avLst/>
              <a:gdLst>
                <a:gd name="connsiteX0" fmla="*/ 0 w 4535979"/>
                <a:gd name="connsiteY0" fmla="*/ 0 h 6757535"/>
                <a:gd name="connsiteX1" fmla="*/ 3593816 w 4535979"/>
                <a:gd name="connsiteY1" fmla="*/ 0 h 6757535"/>
                <a:gd name="connsiteX2" fmla="*/ 3725883 w 4535979"/>
                <a:gd name="connsiteY2" fmla="*/ 229688 h 6757535"/>
                <a:gd name="connsiteX3" fmla="*/ 4535979 w 4535979"/>
                <a:gd name="connsiteY3" fmla="*/ 3429002 h 6757535"/>
                <a:gd name="connsiteX4" fmla="*/ 3725883 w 4535979"/>
                <a:gd name="connsiteY4" fmla="*/ 6628316 h 6757535"/>
                <a:gd name="connsiteX5" fmla="*/ 3651584 w 4535979"/>
                <a:gd name="connsiteY5" fmla="*/ 6757535 h 6757535"/>
                <a:gd name="connsiteX6" fmla="*/ 0 w 4535979"/>
                <a:gd name="connsiteY6" fmla="*/ 6757535 h 6757535"/>
                <a:gd name="connsiteX7" fmla="*/ 0 w 4535979"/>
                <a:gd name="connsiteY7" fmla="*/ 0 h 6757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35979" h="6757535">
                  <a:moveTo>
                    <a:pt x="0" y="0"/>
                  </a:moveTo>
                  <a:lnTo>
                    <a:pt x="3593816" y="0"/>
                  </a:lnTo>
                  <a:lnTo>
                    <a:pt x="3725883" y="229688"/>
                  </a:lnTo>
                  <a:cubicBezTo>
                    <a:pt x="4242518" y="1180726"/>
                    <a:pt x="4535979" y="2270593"/>
                    <a:pt x="4535979" y="3429002"/>
                  </a:cubicBezTo>
                  <a:cubicBezTo>
                    <a:pt x="4535979" y="4587411"/>
                    <a:pt x="4242518" y="5677278"/>
                    <a:pt x="3725883" y="6628316"/>
                  </a:cubicBezTo>
                  <a:lnTo>
                    <a:pt x="3651584" y="6757535"/>
                  </a:lnTo>
                  <a:lnTo>
                    <a:pt x="0" y="6757535"/>
                  </a:lnTo>
                  <a:lnTo>
                    <a:pt x="0" y="0"/>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1" name="Rectangle 10">
            <a:extLst>
              <a:ext uri="{FF2B5EF4-FFF2-40B4-BE49-F238E27FC236}">
                <a16:creationId xmlns:a16="http://schemas.microsoft.com/office/drawing/2014/main" id="{CD74DCAA-D383-9F81-5F6F-5CDE79543F73}"/>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4">
            <a:extLst>
              <a:ext uri="{FF2B5EF4-FFF2-40B4-BE49-F238E27FC236}">
                <a16:creationId xmlns:a16="http://schemas.microsoft.com/office/drawing/2014/main" id="{A7FCA514-E876-400B-9C23-A1DEA314307C}"/>
              </a:ext>
            </a:extLst>
          </p:cNvPr>
          <p:cNvSpPr>
            <a:spLocks noGrp="1"/>
          </p:cNvSpPr>
          <p:nvPr>
            <p:ph type="title"/>
          </p:nvPr>
        </p:nvSpPr>
        <p:spPr>
          <a:xfrm>
            <a:off x="0" y="2402146"/>
            <a:ext cx="4535979" cy="2053703"/>
          </a:xfrm>
          <a:prstGeom prst="rect">
            <a:avLst/>
          </a:prstGeom>
        </p:spPr>
        <p:txBody>
          <a:bodyPr/>
          <a:lstStyle>
            <a:lvl1pPr>
              <a:defRPr>
                <a:solidFill>
                  <a:schemeClr val="bg1"/>
                </a:solidFill>
              </a:defRPr>
            </a:lvl1pPr>
          </a:lstStyle>
          <a:p>
            <a:endParaRPr lang="en-US"/>
          </a:p>
        </p:txBody>
      </p:sp>
      <p:sp>
        <p:nvSpPr>
          <p:cNvPr id="22" name="TextBox 21">
            <a:extLst>
              <a:ext uri="{FF2B5EF4-FFF2-40B4-BE49-F238E27FC236}">
                <a16:creationId xmlns:a16="http://schemas.microsoft.com/office/drawing/2014/main" id="{D1C50A41-2131-793A-6724-4F6DF8F41A4C}"/>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cxnSp>
        <p:nvCxnSpPr>
          <p:cNvPr id="26" name="Straight Connector 25">
            <a:extLst>
              <a:ext uri="{FF2B5EF4-FFF2-40B4-BE49-F238E27FC236}">
                <a16:creationId xmlns:a16="http://schemas.microsoft.com/office/drawing/2014/main" id="{E925B8B4-1D93-0F9A-BC72-B8DB5166D38E}"/>
              </a:ext>
              <a:ext uri="{C183D7F6-B498-43B3-948B-1728B52AA6E4}">
                <adec:decorative xmlns:adec="http://schemas.microsoft.com/office/drawing/2017/decorative" val="1"/>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6" name="Picture 3">
            <a:extLst>
              <a:ext uri="{FF2B5EF4-FFF2-40B4-BE49-F238E27FC236}">
                <a16:creationId xmlns:a16="http://schemas.microsoft.com/office/drawing/2014/main" id="{B760ED61-5F6E-6A7A-7260-79FA75694D54}"/>
              </a:ext>
              <a:ext uri="{C183D7F6-B498-43B3-948B-1728B52AA6E4}">
                <adec:decorative xmlns:adec="http://schemas.microsoft.com/office/drawing/2017/decorative" val="1"/>
              </a:ext>
            </a:extLst>
          </p:cNvPr>
          <p:cNvPicPr>
            <a:picLocks/>
          </p:cNvPicPr>
          <p:nvPr userDrawn="1"/>
        </p:nvPicPr>
        <p:blipFill>
          <a:blip r:embed="rId2">
            <a:extLst>
              <a:ext uri="{96DAC541-7B7A-43D3-8B79-37D633B846F1}">
                <asvg:svgBlip xmlns:asvg="http://schemas.microsoft.com/office/drawing/2016/SVG/main" r:embed="rId3"/>
              </a:ext>
            </a:extLst>
          </a:blip>
          <a:srcRect/>
          <a:stretch/>
        </p:blipFill>
        <p:spPr>
          <a:xfrm>
            <a:off x="10346400" y="6494400"/>
            <a:ext cx="1191273" cy="147374"/>
          </a:xfrm>
          <a:prstGeom prst="rect">
            <a:avLst/>
          </a:prstGeom>
        </p:spPr>
      </p:pic>
      <p:sp>
        <p:nvSpPr>
          <p:cNvPr id="5" name="Text Placeholder 7">
            <a:extLst>
              <a:ext uri="{FF2B5EF4-FFF2-40B4-BE49-F238E27FC236}">
                <a16:creationId xmlns:a16="http://schemas.microsoft.com/office/drawing/2014/main" id="{E7BB4C40-F096-FB65-DD39-30C713EE1BF9}"/>
              </a:ext>
            </a:extLst>
          </p:cNvPr>
          <p:cNvSpPr>
            <a:spLocks noGrp="1"/>
          </p:cNvSpPr>
          <p:nvPr>
            <p:ph type="body" sz="quarter" idx="26"/>
          </p:nvPr>
        </p:nvSpPr>
        <p:spPr>
          <a:xfrm>
            <a:off x="4891811" y="445556"/>
            <a:ext cx="6820764"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12" name="Text Placeholder 7">
            <a:extLst>
              <a:ext uri="{FF2B5EF4-FFF2-40B4-BE49-F238E27FC236}">
                <a16:creationId xmlns:a16="http://schemas.microsoft.com/office/drawing/2014/main" id="{C18EE191-357C-5D76-A336-19C8EDE55871}"/>
              </a:ext>
            </a:extLst>
          </p:cNvPr>
          <p:cNvSpPr>
            <a:spLocks noGrp="1"/>
          </p:cNvSpPr>
          <p:nvPr>
            <p:ph type="body" sz="quarter" idx="29"/>
          </p:nvPr>
        </p:nvSpPr>
        <p:spPr>
          <a:xfrm>
            <a:off x="5230404" y="1631103"/>
            <a:ext cx="6482171"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25" name="Text Placeholder 7">
            <a:extLst>
              <a:ext uri="{FF2B5EF4-FFF2-40B4-BE49-F238E27FC236}">
                <a16:creationId xmlns:a16="http://schemas.microsoft.com/office/drawing/2014/main" id="{14626C94-5ED6-4FB9-BD8B-BEE3DB626D3C}"/>
              </a:ext>
            </a:extLst>
          </p:cNvPr>
          <p:cNvSpPr>
            <a:spLocks noGrp="1"/>
          </p:cNvSpPr>
          <p:nvPr>
            <p:ph type="body" sz="quarter" idx="30"/>
          </p:nvPr>
        </p:nvSpPr>
        <p:spPr>
          <a:xfrm>
            <a:off x="5338404" y="2797417"/>
            <a:ext cx="6395958"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30" name="Text Placeholder 7">
            <a:extLst>
              <a:ext uri="{FF2B5EF4-FFF2-40B4-BE49-F238E27FC236}">
                <a16:creationId xmlns:a16="http://schemas.microsoft.com/office/drawing/2014/main" id="{FD0DE5AF-460F-0FEA-F963-3A6F9767D17F}"/>
              </a:ext>
            </a:extLst>
          </p:cNvPr>
          <p:cNvSpPr>
            <a:spLocks noGrp="1"/>
          </p:cNvSpPr>
          <p:nvPr>
            <p:ph type="body" sz="quarter" idx="31"/>
          </p:nvPr>
        </p:nvSpPr>
        <p:spPr>
          <a:xfrm>
            <a:off x="5273956" y="3989466"/>
            <a:ext cx="6460398"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31" name="Text Placeholder 7">
            <a:extLst>
              <a:ext uri="{FF2B5EF4-FFF2-40B4-BE49-F238E27FC236}">
                <a16:creationId xmlns:a16="http://schemas.microsoft.com/office/drawing/2014/main" id="{34BCE769-80A7-AE53-4F7B-239D6921A2E8}"/>
              </a:ext>
            </a:extLst>
          </p:cNvPr>
          <p:cNvSpPr>
            <a:spLocks noGrp="1"/>
          </p:cNvSpPr>
          <p:nvPr>
            <p:ph type="body" sz="quarter" idx="28"/>
          </p:nvPr>
        </p:nvSpPr>
        <p:spPr>
          <a:xfrm>
            <a:off x="4966152" y="5161976"/>
            <a:ext cx="6768199"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Tree>
    <p:extLst>
      <p:ext uri="{BB962C8B-B14F-4D97-AF65-F5344CB8AC3E}">
        <p14:creationId xmlns:p14="http://schemas.microsoft.com/office/powerpoint/2010/main" val="3242905187"/>
      </p:ext>
    </p:extLst>
  </p:cSld>
  <p:clrMapOvr>
    <a:masterClrMapping/>
  </p:clrMapOvr>
  <p:extLst>
    <p:ext uri="{DCECCB84-F9BA-43D5-87BE-67443E8EF086}">
      <p15:sldGuideLst xmlns:p15="http://schemas.microsoft.com/office/powerpoint/2012/main">
        <p15:guide id="1" orient="horz" pos="278">
          <p15:clr>
            <a:srgbClr val="FF96FF"/>
          </p15:clr>
        </p15:guide>
        <p15:guide id="2" orient="horz" pos="3906">
          <p15:clr>
            <a:srgbClr val="FF96FF"/>
          </p15:clr>
        </p15:guide>
        <p15:guide id="3" pos="3069">
          <p15:clr>
            <a:srgbClr val="FF96FF"/>
          </p15:clr>
        </p15:guide>
        <p15:guide id="4" pos="7378">
          <p15:clr>
            <a:srgbClr val="FF96FF"/>
          </p15:clr>
        </p15:guide>
      </p15:sldGuideLst>
    </p:ext>
  </p:extLst>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preserve="1" userDrawn="1">
  <p:cSld name="Half Circle Left Bullets Right 2">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46D5AD98-F8C6-8955-70B2-D47A08AE81EA}"/>
              </a:ext>
              <a:ext uri="{C183D7F6-B498-43B3-948B-1728B52AA6E4}">
                <adec:decorative xmlns:adec="http://schemas.microsoft.com/office/drawing/2017/decorative" val="1"/>
              </a:ext>
            </a:extLst>
          </p:cNvPr>
          <p:cNvGrpSpPr/>
          <p:nvPr userDrawn="1"/>
        </p:nvGrpSpPr>
        <p:grpSpPr>
          <a:xfrm>
            <a:off x="4071363" y="911410"/>
            <a:ext cx="1267041" cy="4822752"/>
            <a:chOff x="4071363" y="911410"/>
            <a:chExt cx="1267041" cy="4822752"/>
          </a:xfrm>
        </p:grpSpPr>
        <p:grpSp>
          <p:nvGrpSpPr>
            <p:cNvPr id="8" name="Group 7">
              <a:extLst>
                <a:ext uri="{FF2B5EF4-FFF2-40B4-BE49-F238E27FC236}">
                  <a16:creationId xmlns:a16="http://schemas.microsoft.com/office/drawing/2014/main" id="{993927F2-FA2D-F0E4-A7F5-BE73FE383CF3}"/>
                </a:ext>
              </a:extLst>
            </p:cNvPr>
            <p:cNvGrpSpPr/>
            <p:nvPr userDrawn="1"/>
          </p:nvGrpSpPr>
          <p:grpSpPr>
            <a:xfrm>
              <a:off x="4071363" y="911410"/>
              <a:ext cx="820448" cy="108000"/>
              <a:chOff x="4138818" y="1236868"/>
              <a:chExt cx="820448" cy="108000"/>
            </a:xfrm>
          </p:grpSpPr>
          <p:cxnSp>
            <p:nvCxnSpPr>
              <p:cNvPr id="44" name="Straight Connector 43">
                <a:extLst>
                  <a:ext uri="{FF2B5EF4-FFF2-40B4-BE49-F238E27FC236}">
                    <a16:creationId xmlns:a16="http://schemas.microsoft.com/office/drawing/2014/main" id="{EFF8B6DC-B282-78C6-BB23-1AAADE54716E}"/>
                  </a:ext>
                </a:extLst>
              </p:cNvPr>
              <p:cNvCxnSpPr>
                <a:cxnSpLocks/>
              </p:cNvCxnSpPr>
              <p:nvPr/>
            </p:nvCxnSpPr>
            <p:spPr>
              <a:xfrm>
                <a:off x="4138818" y="1283434"/>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45" name="Oval 44">
                <a:extLst>
                  <a:ext uri="{FF2B5EF4-FFF2-40B4-BE49-F238E27FC236}">
                    <a16:creationId xmlns:a16="http://schemas.microsoft.com/office/drawing/2014/main" id="{0E79FE60-E8B6-E589-BCD1-3A2E4F20991F}"/>
                  </a:ext>
                </a:extLst>
              </p:cNvPr>
              <p:cNvSpPr>
                <a:spLocks noChangeAspect="1"/>
              </p:cNvSpPr>
              <p:nvPr/>
            </p:nvSpPr>
            <p:spPr>
              <a:xfrm>
                <a:off x="4851266" y="1236868"/>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a:extLst>
                <a:ext uri="{FF2B5EF4-FFF2-40B4-BE49-F238E27FC236}">
                  <a16:creationId xmlns:a16="http://schemas.microsoft.com/office/drawing/2014/main" id="{34C8F568-497F-8E77-971D-FD63DF102B89}"/>
                </a:ext>
              </a:extLst>
            </p:cNvPr>
            <p:cNvGrpSpPr/>
            <p:nvPr userDrawn="1"/>
          </p:nvGrpSpPr>
          <p:grpSpPr>
            <a:xfrm>
              <a:off x="4413880" y="2097847"/>
              <a:ext cx="820448" cy="108000"/>
              <a:chOff x="4413880" y="2314819"/>
              <a:chExt cx="820448" cy="108000"/>
            </a:xfrm>
          </p:grpSpPr>
          <p:cxnSp>
            <p:nvCxnSpPr>
              <p:cNvPr id="40" name="Straight Connector 39">
                <a:extLst>
                  <a:ext uri="{FF2B5EF4-FFF2-40B4-BE49-F238E27FC236}">
                    <a16:creationId xmlns:a16="http://schemas.microsoft.com/office/drawing/2014/main" id="{57E2A4B6-A7F0-7DFC-2D36-4E705F93990C}"/>
                  </a:ext>
                </a:extLst>
              </p:cNvPr>
              <p:cNvCxnSpPr>
                <a:cxnSpLocks/>
              </p:cNvCxnSpPr>
              <p:nvPr/>
            </p:nvCxnSpPr>
            <p:spPr>
              <a:xfrm>
                <a:off x="4413880" y="2368819"/>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43" name="Oval 42">
                <a:extLst>
                  <a:ext uri="{FF2B5EF4-FFF2-40B4-BE49-F238E27FC236}">
                    <a16:creationId xmlns:a16="http://schemas.microsoft.com/office/drawing/2014/main" id="{3FC3E80C-DAB7-6167-21A6-9D5FEF2CE60D}"/>
                  </a:ext>
                </a:extLst>
              </p:cNvPr>
              <p:cNvSpPr>
                <a:spLocks noChangeAspect="1"/>
              </p:cNvSpPr>
              <p:nvPr/>
            </p:nvSpPr>
            <p:spPr>
              <a:xfrm>
                <a:off x="5126328" y="2314819"/>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a:extLst>
                <a:ext uri="{FF2B5EF4-FFF2-40B4-BE49-F238E27FC236}">
                  <a16:creationId xmlns:a16="http://schemas.microsoft.com/office/drawing/2014/main" id="{D69775E5-97DC-2F45-CFAF-9D5BACFCD792}"/>
                </a:ext>
              </a:extLst>
            </p:cNvPr>
            <p:cNvGrpSpPr/>
            <p:nvPr userDrawn="1"/>
          </p:nvGrpSpPr>
          <p:grpSpPr>
            <a:xfrm>
              <a:off x="4517956" y="3269416"/>
              <a:ext cx="820448" cy="108000"/>
              <a:chOff x="4517956" y="3377902"/>
              <a:chExt cx="820448" cy="108000"/>
            </a:xfrm>
          </p:grpSpPr>
          <p:cxnSp>
            <p:nvCxnSpPr>
              <p:cNvPr id="33" name="Straight Connector 32">
                <a:extLst>
                  <a:ext uri="{FF2B5EF4-FFF2-40B4-BE49-F238E27FC236}">
                    <a16:creationId xmlns:a16="http://schemas.microsoft.com/office/drawing/2014/main" id="{E1909491-25D3-175F-FBC6-8F118EB098D5}"/>
                  </a:ext>
                </a:extLst>
              </p:cNvPr>
              <p:cNvCxnSpPr>
                <a:cxnSpLocks/>
              </p:cNvCxnSpPr>
              <p:nvPr/>
            </p:nvCxnSpPr>
            <p:spPr>
              <a:xfrm>
                <a:off x="4517956" y="3431902"/>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39" name="Oval 38">
                <a:extLst>
                  <a:ext uri="{FF2B5EF4-FFF2-40B4-BE49-F238E27FC236}">
                    <a16:creationId xmlns:a16="http://schemas.microsoft.com/office/drawing/2014/main" id="{2DA88463-D543-0AD8-1A02-804BBB41EC4C}"/>
                  </a:ext>
                </a:extLst>
              </p:cNvPr>
              <p:cNvSpPr>
                <a:spLocks noChangeAspect="1"/>
              </p:cNvSpPr>
              <p:nvPr/>
            </p:nvSpPr>
            <p:spPr>
              <a:xfrm>
                <a:off x="5230404" y="3377902"/>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2">
              <a:extLst>
                <a:ext uri="{FF2B5EF4-FFF2-40B4-BE49-F238E27FC236}">
                  <a16:creationId xmlns:a16="http://schemas.microsoft.com/office/drawing/2014/main" id="{55326ABC-AB6D-0576-94C8-B381A0E9CE85}"/>
                </a:ext>
              </a:extLst>
            </p:cNvPr>
            <p:cNvGrpSpPr/>
            <p:nvPr userDrawn="1"/>
          </p:nvGrpSpPr>
          <p:grpSpPr>
            <a:xfrm>
              <a:off x="4458484" y="4455853"/>
              <a:ext cx="820448" cy="108000"/>
              <a:chOff x="4458484" y="4455853"/>
              <a:chExt cx="820448" cy="108000"/>
            </a:xfrm>
          </p:grpSpPr>
          <p:cxnSp>
            <p:nvCxnSpPr>
              <p:cNvPr id="30" name="Straight Connector 29">
                <a:extLst>
                  <a:ext uri="{FF2B5EF4-FFF2-40B4-BE49-F238E27FC236}">
                    <a16:creationId xmlns:a16="http://schemas.microsoft.com/office/drawing/2014/main" id="{58FBEE3C-2BAB-5C3F-C670-4CE763CC2ED7}"/>
                  </a:ext>
                </a:extLst>
              </p:cNvPr>
              <p:cNvCxnSpPr>
                <a:cxnSpLocks/>
              </p:cNvCxnSpPr>
              <p:nvPr/>
            </p:nvCxnSpPr>
            <p:spPr>
              <a:xfrm>
                <a:off x="4458484" y="4502419"/>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B8DEE87A-0C87-DA1F-4526-3571267B3CFA}"/>
                  </a:ext>
                </a:extLst>
              </p:cNvPr>
              <p:cNvSpPr>
                <a:spLocks noChangeAspect="1"/>
              </p:cNvSpPr>
              <p:nvPr/>
            </p:nvSpPr>
            <p:spPr>
              <a:xfrm>
                <a:off x="5170932" y="4455853"/>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3">
              <a:extLst>
                <a:ext uri="{FF2B5EF4-FFF2-40B4-BE49-F238E27FC236}">
                  <a16:creationId xmlns:a16="http://schemas.microsoft.com/office/drawing/2014/main" id="{46802330-2DF1-305F-1F2E-639B340FCA24}"/>
                </a:ext>
              </a:extLst>
            </p:cNvPr>
            <p:cNvGrpSpPr/>
            <p:nvPr userDrawn="1"/>
          </p:nvGrpSpPr>
          <p:grpSpPr>
            <a:xfrm>
              <a:off x="4145704" y="5626162"/>
              <a:ext cx="820448" cy="108000"/>
              <a:chOff x="4213159" y="5548672"/>
              <a:chExt cx="820448" cy="108000"/>
            </a:xfrm>
          </p:grpSpPr>
          <p:cxnSp>
            <p:nvCxnSpPr>
              <p:cNvPr id="25" name="Straight Connector 24">
                <a:extLst>
                  <a:ext uri="{FF2B5EF4-FFF2-40B4-BE49-F238E27FC236}">
                    <a16:creationId xmlns:a16="http://schemas.microsoft.com/office/drawing/2014/main" id="{B1C26B85-0F9B-C843-DB5B-4A1F37B90545}"/>
                  </a:ext>
                </a:extLst>
              </p:cNvPr>
              <p:cNvCxnSpPr>
                <a:cxnSpLocks/>
              </p:cNvCxnSpPr>
              <p:nvPr/>
            </p:nvCxnSpPr>
            <p:spPr>
              <a:xfrm>
                <a:off x="4213159" y="5602672"/>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2C70F997-E969-E051-745B-8D7347C56941}"/>
                  </a:ext>
                </a:extLst>
              </p:cNvPr>
              <p:cNvSpPr>
                <a:spLocks noChangeAspect="1"/>
              </p:cNvSpPr>
              <p:nvPr/>
            </p:nvSpPr>
            <p:spPr>
              <a:xfrm>
                <a:off x="4925607" y="5548672"/>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2" name="Group 41">
            <a:extLst>
              <a:ext uri="{FF2B5EF4-FFF2-40B4-BE49-F238E27FC236}">
                <a16:creationId xmlns:a16="http://schemas.microsoft.com/office/drawing/2014/main" id="{75241D84-41C6-6805-6AB3-FA52BF2E1EA3}"/>
              </a:ext>
            </a:extLst>
          </p:cNvPr>
          <p:cNvGrpSpPr/>
          <p:nvPr userDrawn="1"/>
        </p:nvGrpSpPr>
        <p:grpSpPr>
          <a:xfrm>
            <a:off x="1" y="-2"/>
            <a:ext cx="4835525" cy="6757535"/>
            <a:chOff x="1" y="-2"/>
            <a:chExt cx="4835525" cy="6757535"/>
          </a:xfrm>
        </p:grpSpPr>
        <p:sp>
          <p:nvSpPr>
            <p:cNvPr id="32" name="Freeform 31">
              <a:extLst>
                <a:ext uri="{FF2B5EF4-FFF2-40B4-BE49-F238E27FC236}">
                  <a16:creationId xmlns:a16="http://schemas.microsoft.com/office/drawing/2014/main" id="{16145BDD-F00C-75D9-6703-0719C2D95DB6}"/>
                </a:ext>
                <a:ext uri="{C183D7F6-B498-43B3-948B-1728B52AA6E4}">
                  <adec:decorative xmlns:adec="http://schemas.microsoft.com/office/drawing/2017/decorative" val="1"/>
                </a:ext>
              </a:extLst>
            </p:cNvPr>
            <p:cNvSpPr/>
            <p:nvPr userDrawn="1"/>
          </p:nvSpPr>
          <p:spPr>
            <a:xfrm>
              <a:off x="1" y="-2"/>
              <a:ext cx="4835525" cy="6757535"/>
            </a:xfrm>
            <a:custGeom>
              <a:avLst/>
              <a:gdLst>
                <a:gd name="connsiteX0" fmla="*/ 0 w 4835525"/>
                <a:gd name="connsiteY0" fmla="*/ 0 h 6757535"/>
                <a:gd name="connsiteX1" fmla="*/ 3936800 w 4835525"/>
                <a:gd name="connsiteY1" fmla="*/ 0 h 6757535"/>
                <a:gd name="connsiteX2" fmla="*/ 3991247 w 4835525"/>
                <a:gd name="connsiteY2" fmla="*/ 94693 h 6757535"/>
                <a:gd name="connsiteX3" fmla="*/ 4835525 w 4835525"/>
                <a:gd name="connsiteY3" fmla="*/ 3429002 h 6757535"/>
                <a:gd name="connsiteX4" fmla="*/ 4145726 w 4835525"/>
                <a:gd name="connsiteY4" fmla="*/ 6461693 h 6757535"/>
                <a:gd name="connsiteX5" fmla="*/ 3994205 w 4835525"/>
                <a:gd name="connsiteY5" fmla="*/ 6757535 h 6757535"/>
                <a:gd name="connsiteX6" fmla="*/ 0 w 4835525"/>
                <a:gd name="connsiteY6" fmla="*/ 6757535 h 6757535"/>
                <a:gd name="connsiteX7" fmla="*/ 0 w 4835525"/>
                <a:gd name="connsiteY7" fmla="*/ 0 h 6757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5525" h="6757535">
                  <a:moveTo>
                    <a:pt x="0" y="0"/>
                  </a:moveTo>
                  <a:lnTo>
                    <a:pt x="3936800" y="0"/>
                  </a:lnTo>
                  <a:lnTo>
                    <a:pt x="3991247" y="94693"/>
                  </a:lnTo>
                  <a:cubicBezTo>
                    <a:pt x="4529681" y="1085861"/>
                    <a:pt x="4835525" y="2221715"/>
                    <a:pt x="4835525" y="3429002"/>
                  </a:cubicBezTo>
                  <a:cubicBezTo>
                    <a:pt x="4835525" y="4515561"/>
                    <a:pt x="4587792" y="5544259"/>
                    <a:pt x="4145726" y="6461693"/>
                  </a:cubicBezTo>
                  <a:lnTo>
                    <a:pt x="3994205" y="6757535"/>
                  </a:lnTo>
                  <a:lnTo>
                    <a:pt x="0" y="6757535"/>
                  </a:lnTo>
                  <a:lnTo>
                    <a:pt x="0" y="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Freeform 40">
              <a:extLst>
                <a:ext uri="{FF2B5EF4-FFF2-40B4-BE49-F238E27FC236}">
                  <a16:creationId xmlns:a16="http://schemas.microsoft.com/office/drawing/2014/main" id="{1EA439E1-3F5F-2991-118F-89A4CCBB6B59}"/>
                </a:ext>
              </a:extLst>
            </p:cNvPr>
            <p:cNvSpPr/>
            <p:nvPr userDrawn="1"/>
          </p:nvSpPr>
          <p:spPr>
            <a:xfrm>
              <a:off x="1" y="-2"/>
              <a:ext cx="4535979" cy="6757535"/>
            </a:xfrm>
            <a:custGeom>
              <a:avLst/>
              <a:gdLst>
                <a:gd name="connsiteX0" fmla="*/ 0 w 4535979"/>
                <a:gd name="connsiteY0" fmla="*/ 0 h 6757535"/>
                <a:gd name="connsiteX1" fmla="*/ 3593816 w 4535979"/>
                <a:gd name="connsiteY1" fmla="*/ 0 h 6757535"/>
                <a:gd name="connsiteX2" fmla="*/ 3725883 w 4535979"/>
                <a:gd name="connsiteY2" fmla="*/ 229688 h 6757535"/>
                <a:gd name="connsiteX3" fmla="*/ 4535979 w 4535979"/>
                <a:gd name="connsiteY3" fmla="*/ 3429002 h 6757535"/>
                <a:gd name="connsiteX4" fmla="*/ 3725883 w 4535979"/>
                <a:gd name="connsiteY4" fmla="*/ 6628316 h 6757535"/>
                <a:gd name="connsiteX5" fmla="*/ 3651584 w 4535979"/>
                <a:gd name="connsiteY5" fmla="*/ 6757535 h 6757535"/>
                <a:gd name="connsiteX6" fmla="*/ 0 w 4535979"/>
                <a:gd name="connsiteY6" fmla="*/ 6757535 h 6757535"/>
                <a:gd name="connsiteX7" fmla="*/ 0 w 4535979"/>
                <a:gd name="connsiteY7" fmla="*/ 0 h 6757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35979" h="6757535">
                  <a:moveTo>
                    <a:pt x="0" y="0"/>
                  </a:moveTo>
                  <a:lnTo>
                    <a:pt x="3593816" y="0"/>
                  </a:lnTo>
                  <a:lnTo>
                    <a:pt x="3725883" y="229688"/>
                  </a:lnTo>
                  <a:cubicBezTo>
                    <a:pt x="4242518" y="1180726"/>
                    <a:pt x="4535979" y="2270593"/>
                    <a:pt x="4535979" y="3429002"/>
                  </a:cubicBezTo>
                  <a:cubicBezTo>
                    <a:pt x="4535979" y="4587411"/>
                    <a:pt x="4242518" y="5677278"/>
                    <a:pt x="3725883" y="6628316"/>
                  </a:cubicBezTo>
                  <a:lnTo>
                    <a:pt x="3651584" y="6757535"/>
                  </a:lnTo>
                  <a:lnTo>
                    <a:pt x="0" y="6757535"/>
                  </a:lnTo>
                  <a:lnTo>
                    <a:pt x="0" y="0"/>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4" name="Rectangle 3">
            <a:extLst>
              <a:ext uri="{FF2B5EF4-FFF2-40B4-BE49-F238E27FC236}">
                <a16:creationId xmlns:a16="http://schemas.microsoft.com/office/drawing/2014/main" id="{2457473C-2DD7-9F45-BBC9-6CD373FE0949}"/>
              </a:ext>
            </a:extLst>
          </p:cNvPr>
          <p:cNvSpPr/>
          <p:nvPr userDrawn="1"/>
        </p:nvSpPr>
        <p:spPr>
          <a:xfrm>
            <a:off x="215963" y="215153"/>
            <a:ext cx="11751919" cy="6418730"/>
          </a:xfrm>
          <a:prstGeom prst="rect">
            <a:avLst/>
          </a:prstGeom>
          <a:noFill/>
          <a:ln w="444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4222750" algn="l"/>
              </a:tabLst>
              <a:defRPr/>
            </a:pPr>
            <a:endParaRPr lang="en-US" sz="1800">
              <a:solidFill>
                <a:schemeClr val="bg1"/>
              </a:solidFill>
              <a:latin typeface="Roboto Light" panose="02000000000000000000" pitchFamily="2" charset="0"/>
              <a:ea typeface="Roboto Light" panose="02000000000000000000" pitchFamily="2" charset="0"/>
            </a:endParaRPr>
          </a:p>
        </p:txBody>
      </p:sp>
      <p:sp>
        <p:nvSpPr>
          <p:cNvPr id="22" name="Title 4">
            <a:extLst>
              <a:ext uri="{FF2B5EF4-FFF2-40B4-BE49-F238E27FC236}">
                <a16:creationId xmlns:a16="http://schemas.microsoft.com/office/drawing/2014/main" id="{6A403442-2A89-6B25-104E-E2C9AD16814C}"/>
              </a:ext>
            </a:extLst>
          </p:cNvPr>
          <p:cNvSpPr>
            <a:spLocks noGrp="1"/>
          </p:cNvSpPr>
          <p:nvPr>
            <p:ph type="title"/>
          </p:nvPr>
        </p:nvSpPr>
        <p:spPr>
          <a:xfrm>
            <a:off x="0" y="2402146"/>
            <a:ext cx="4535979" cy="2053703"/>
          </a:xfrm>
          <a:prstGeom prst="rect">
            <a:avLst/>
          </a:prstGeom>
        </p:spPr>
        <p:txBody>
          <a:bodyPr/>
          <a:lstStyle>
            <a:lvl1pPr>
              <a:defRPr>
                <a:solidFill>
                  <a:schemeClr val="bg1"/>
                </a:solidFill>
              </a:defRPr>
            </a:lvl1pPr>
          </a:lstStyle>
          <a:p>
            <a:endParaRPr lang="en-US"/>
          </a:p>
        </p:txBody>
      </p:sp>
      <p:sp>
        <p:nvSpPr>
          <p:cNvPr id="7" name="Rectangle 6">
            <a:extLst>
              <a:ext uri="{FF2B5EF4-FFF2-40B4-BE49-F238E27FC236}">
                <a16:creationId xmlns:a16="http://schemas.microsoft.com/office/drawing/2014/main" id="{AFF35CF0-61FF-BE41-F998-03CEDB406546}"/>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24000">
                <a:schemeClr val="accent2"/>
              </a:gs>
              <a:gs pos="56000">
                <a:srgbClr val="0D8BC1"/>
              </a:gs>
              <a:gs pos="72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F7F0C8FA-14F4-A3A6-C3E1-803476A14F4B}"/>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cxnSp>
        <p:nvCxnSpPr>
          <p:cNvPr id="13" name="Straight Connector 12">
            <a:extLst>
              <a:ext uri="{FF2B5EF4-FFF2-40B4-BE49-F238E27FC236}">
                <a16:creationId xmlns:a16="http://schemas.microsoft.com/office/drawing/2014/main" id="{D1C70245-1421-FE29-45A4-2AA24C6C7994}"/>
              </a:ext>
              <a:ext uri="{C183D7F6-B498-43B3-948B-1728B52AA6E4}">
                <adec:decorative xmlns:adec="http://schemas.microsoft.com/office/drawing/2017/decorative" val="1"/>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6" name="Picture 3">
            <a:extLst>
              <a:ext uri="{FF2B5EF4-FFF2-40B4-BE49-F238E27FC236}">
                <a16:creationId xmlns:a16="http://schemas.microsoft.com/office/drawing/2014/main" id="{5CD14478-8325-4F3C-7810-98B6C7EF0A18}"/>
              </a:ext>
              <a:ext uri="{C183D7F6-B498-43B3-948B-1728B52AA6E4}">
                <adec:decorative xmlns:adec="http://schemas.microsoft.com/office/drawing/2017/decorative" val="1"/>
              </a:ext>
            </a:extLst>
          </p:cNvPr>
          <p:cNvPicPr>
            <a:picLocks/>
          </p:cNvPicPr>
          <p:nvPr userDrawn="1"/>
        </p:nvPicPr>
        <p:blipFill>
          <a:blip r:embed="rId2">
            <a:extLst>
              <a:ext uri="{96DAC541-7B7A-43D3-8B79-37D633B846F1}">
                <asvg:svgBlip xmlns:asvg="http://schemas.microsoft.com/office/drawing/2016/SVG/main" r:embed="rId3"/>
              </a:ext>
            </a:extLst>
          </a:blip>
          <a:srcRect/>
          <a:stretch/>
        </p:blipFill>
        <p:spPr>
          <a:xfrm>
            <a:off x="10346400" y="6494400"/>
            <a:ext cx="1191273" cy="147374"/>
          </a:xfrm>
          <a:prstGeom prst="rect">
            <a:avLst/>
          </a:prstGeom>
        </p:spPr>
      </p:pic>
      <p:sp>
        <p:nvSpPr>
          <p:cNvPr id="2" name="Text Placeholder 7">
            <a:extLst>
              <a:ext uri="{FF2B5EF4-FFF2-40B4-BE49-F238E27FC236}">
                <a16:creationId xmlns:a16="http://schemas.microsoft.com/office/drawing/2014/main" id="{3784DB86-3D76-25AF-2ED8-A002DE437999}"/>
              </a:ext>
            </a:extLst>
          </p:cNvPr>
          <p:cNvSpPr>
            <a:spLocks noGrp="1"/>
          </p:cNvSpPr>
          <p:nvPr>
            <p:ph type="body" sz="quarter" idx="26"/>
          </p:nvPr>
        </p:nvSpPr>
        <p:spPr>
          <a:xfrm>
            <a:off x="4891811" y="445556"/>
            <a:ext cx="6820764"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3" name="Text Placeholder 7">
            <a:extLst>
              <a:ext uri="{FF2B5EF4-FFF2-40B4-BE49-F238E27FC236}">
                <a16:creationId xmlns:a16="http://schemas.microsoft.com/office/drawing/2014/main" id="{3F1E0A80-A3DD-6316-362E-61EE3F681994}"/>
              </a:ext>
            </a:extLst>
          </p:cNvPr>
          <p:cNvSpPr>
            <a:spLocks noGrp="1"/>
          </p:cNvSpPr>
          <p:nvPr>
            <p:ph type="body" sz="quarter" idx="29"/>
          </p:nvPr>
        </p:nvSpPr>
        <p:spPr>
          <a:xfrm>
            <a:off x="5230404" y="1631103"/>
            <a:ext cx="6482171"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9" name="Text Placeholder 7">
            <a:extLst>
              <a:ext uri="{FF2B5EF4-FFF2-40B4-BE49-F238E27FC236}">
                <a16:creationId xmlns:a16="http://schemas.microsoft.com/office/drawing/2014/main" id="{FDBCE14F-0BFA-5D20-AAFA-A83017DCB2F9}"/>
              </a:ext>
            </a:extLst>
          </p:cNvPr>
          <p:cNvSpPr>
            <a:spLocks noGrp="1"/>
          </p:cNvSpPr>
          <p:nvPr>
            <p:ph type="body" sz="quarter" idx="30"/>
          </p:nvPr>
        </p:nvSpPr>
        <p:spPr>
          <a:xfrm>
            <a:off x="5338404" y="2797417"/>
            <a:ext cx="6395958"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14" name="Text Placeholder 7">
            <a:extLst>
              <a:ext uri="{FF2B5EF4-FFF2-40B4-BE49-F238E27FC236}">
                <a16:creationId xmlns:a16="http://schemas.microsoft.com/office/drawing/2014/main" id="{423844B5-ED20-EE20-9F14-6DA0B9CDC60B}"/>
              </a:ext>
            </a:extLst>
          </p:cNvPr>
          <p:cNvSpPr>
            <a:spLocks noGrp="1"/>
          </p:cNvSpPr>
          <p:nvPr>
            <p:ph type="body" sz="quarter" idx="31"/>
          </p:nvPr>
        </p:nvSpPr>
        <p:spPr>
          <a:xfrm>
            <a:off x="5273956" y="3989466"/>
            <a:ext cx="6460398"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15" name="Text Placeholder 7">
            <a:extLst>
              <a:ext uri="{FF2B5EF4-FFF2-40B4-BE49-F238E27FC236}">
                <a16:creationId xmlns:a16="http://schemas.microsoft.com/office/drawing/2014/main" id="{91CEE7CF-9DC3-5A12-69E2-537590D0FEDF}"/>
              </a:ext>
            </a:extLst>
          </p:cNvPr>
          <p:cNvSpPr>
            <a:spLocks noGrp="1"/>
          </p:cNvSpPr>
          <p:nvPr>
            <p:ph type="body" sz="quarter" idx="28"/>
          </p:nvPr>
        </p:nvSpPr>
        <p:spPr>
          <a:xfrm>
            <a:off x="4966152" y="5161976"/>
            <a:ext cx="6768199"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Tree>
    <p:extLst>
      <p:ext uri="{BB962C8B-B14F-4D97-AF65-F5344CB8AC3E}">
        <p14:creationId xmlns:p14="http://schemas.microsoft.com/office/powerpoint/2010/main" val="744384099"/>
      </p:ext>
    </p:extLst>
  </p:cSld>
  <p:clrMapOvr>
    <a:masterClrMapping/>
  </p:clrMapOvr>
  <p:extLst>
    <p:ext uri="{DCECCB84-F9BA-43D5-87BE-67443E8EF086}">
      <p15:sldGuideLst xmlns:p15="http://schemas.microsoft.com/office/powerpoint/2012/main">
        <p15:guide id="1" orient="horz" pos="278">
          <p15:clr>
            <a:srgbClr val="FF96FF"/>
          </p15:clr>
        </p15:guide>
        <p15:guide id="2" orient="horz" pos="3906">
          <p15:clr>
            <a:srgbClr val="FF96FF"/>
          </p15:clr>
        </p15:guide>
        <p15:guide id="3" pos="3069">
          <p15:clr>
            <a:srgbClr val="FF96FF"/>
          </p15:clr>
        </p15:guide>
        <p15:guide id="4" pos="7378">
          <p15:clr>
            <a:srgbClr val="FF96FF"/>
          </p15:clr>
        </p15:guide>
      </p15:sldGuideLst>
    </p:ext>
  </p:extLst>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preserve="1" userDrawn="1">
  <p:cSld name="Half Circle Left Bullets Right 3">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422F1CE5-FB25-79C4-1E77-1D989BB0BA6E}"/>
              </a:ext>
              <a:ext uri="{C183D7F6-B498-43B3-948B-1728B52AA6E4}">
                <adec:decorative xmlns:adec="http://schemas.microsoft.com/office/drawing/2017/decorative" val="1"/>
              </a:ext>
            </a:extLst>
          </p:cNvPr>
          <p:cNvGrpSpPr/>
          <p:nvPr userDrawn="1"/>
        </p:nvGrpSpPr>
        <p:grpSpPr>
          <a:xfrm>
            <a:off x="4071363" y="911410"/>
            <a:ext cx="1267041" cy="4822752"/>
            <a:chOff x="4071363" y="911410"/>
            <a:chExt cx="1267041" cy="4822752"/>
          </a:xfrm>
        </p:grpSpPr>
        <p:grpSp>
          <p:nvGrpSpPr>
            <p:cNvPr id="8" name="Group 7">
              <a:extLst>
                <a:ext uri="{FF2B5EF4-FFF2-40B4-BE49-F238E27FC236}">
                  <a16:creationId xmlns:a16="http://schemas.microsoft.com/office/drawing/2014/main" id="{79902631-5DCD-58A5-0558-A2C0F832B1B2}"/>
                </a:ext>
              </a:extLst>
            </p:cNvPr>
            <p:cNvGrpSpPr/>
            <p:nvPr userDrawn="1"/>
          </p:nvGrpSpPr>
          <p:grpSpPr>
            <a:xfrm>
              <a:off x="4071363" y="911410"/>
              <a:ext cx="820448" cy="108000"/>
              <a:chOff x="4138818" y="1236868"/>
              <a:chExt cx="820448" cy="108000"/>
            </a:xfrm>
          </p:grpSpPr>
          <p:cxnSp>
            <p:nvCxnSpPr>
              <p:cNvPr id="44" name="Straight Connector 43">
                <a:extLst>
                  <a:ext uri="{FF2B5EF4-FFF2-40B4-BE49-F238E27FC236}">
                    <a16:creationId xmlns:a16="http://schemas.microsoft.com/office/drawing/2014/main" id="{0D89CF80-DEBD-890A-D950-F546D3927105}"/>
                  </a:ext>
                </a:extLst>
              </p:cNvPr>
              <p:cNvCxnSpPr>
                <a:cxnSpLocks/>
              </p:cNvCxnSpPr>
              <p:nvPr/>
            </p:nvCxnSpPr>
            <p:spPr>
              <a:xfrm>
                <a:off x="4138818" y="1283434"/>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45" name="Oval 44">
                <a:extLst>
                  <a:ext uri="{FF2B5EF4-FFF2-40B4-BE49-F238E27FC236}">
                    <a16:creationId xmlns:a16="http://schemas.microsoft.com/office/drawing/2014/main" id="{7C3AF2EC-FEBF-592B-F7C9-2F70C9A4F63B}"/>
                  </a:ext>
                </a:extLst>
              </p:cNvPr>
              <p:cNvSpPr>
                <a:spLocks noChangeAspect="1"/>
              </p:cNvSpPr>
              <p:nvPr/>
            </p:nvSpPr>
            <p:spPr>
              <a:xfrm>
                <a:off x="4851266" y="1236868"/>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a:extLst>
                <a:ext uri="{FF2B5EF4-FFF2-40B4-BE49-F238E27FC236}">
                  <a16:creationId xmlns:a16="http://schemas.microsoft.com/office/drawing/2014/main" id="{75436AB7-E3BD-AB3E-88FA-844B31B946B2}"/>
                </a:ext>
              </a:extLst>
            </p:cNvPr>
            <p:cNvGrpSpPr/>
            <p:nvPr userDrawn="1"/>
          </p:nvGrpSpPr>
          <p:grpSpPr>
            <a:xfrm>
              <a:off x="4413880" y="2097847"/>
              <a:ext cx="820448" cy="108000"/>
              <a:chOff x="4413880" y="2314819"/>
              <a:chExt cx="820448" cy="108000"/>
            </a:xfrm>
          </p:grpSpPr>
          <p:cxnSp>
            <p:nvCxnSpPr>
              <p:cNvPr id="40" name="Straight Connector 39">
                <a:extLst>
                  <a:ext uri="{FF2B5EF4-FFF2-40B4-BE49-F238E27FC236}">
                    <a16:creationId xmlns:a16="http://schemas.microsoft.com/office/drawing/2014/main" id="{A67AA91F-96A4-B86D-A755-43B318627012}"/>
                  </a:ext>
                </a:extLst>
              </p:cNvPr>
              <p:cNvCxnSpPr>
                <a:cxnSpLocks/>
              </p:cNvCxnSpPr>
              <p:nvPr/>
            </p:nvCxnSpPr>
            <p:spPr>
              <a:xfrm>
                <a:off x="4413880" y="2368819"/>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43" name="Oval 42">
                <a:extLst>
                  <a:ext uri="{FF2B5EF4-FFF2-40B4-BE49-F238E27FC236}">
                    <a16:creationId xmlns:a16="http://schemas.microsoft.com/office/drawing/2014/main" id="{A74FE81C-6641-8309-58F2-600B6DB7185D}"/>
                  </a:ext>
                </a:extLst>
              </p:cNvPr>
              <p:cNvSpPr>
                <a:spLocks noChangeAspect="1"/>
              </p:cNvSpPr>
              <p:nvPr/>
            </p:nvSpPr>
            <p:spPr>
              <a:xfrm>
                <a:off x="5126328" y="2314819"/>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a:extLst>
                <a:ext uri="{FF2B5EF4-FFF2-40B4-BE49-F238E27FC236}">
                  <a16:creationId xmlns:a16="http://schemas.microsoft.com/office/drawing/2014/main" id="{AF641F90-C192-A8FB-4F2E-BDF1CC61F20F}"/>
                </a:ext>
              </a:extLst>
            </p:cNvPr>
            <p:cNvGrpSpPr/>
            <p:nvPr userDrawn="1"/>
          </p:nvGrpSpPr>
          <p:grpSpPr>
            <a:xfrm>
              <a:off x="4517956" y="3269416"/>
              <a:ext cx="820448" cy="108000"/>
              <a:chOff x="4517956" y="3377902"/>
              <a:chExt cx="820448" cy="108000"/>
            </a:xfrm>
          </p:grpSpPr>
          <p:cxnSp>
            <p:nvCxnSpPr>
              <p:cNvPr id="33" name="Straight Connector 32">
                <a:extLst>
                  <a:ext uri="{FF2B5EF4-FFF2-40B4-BE49-F238E27FC236}">
                    <a16:creationId xmlns:a16="http://schemas.microsoft.com/office/drawing/2014/main" id="{3C68CB28-9406-7051-00CC-EB16388F1036}"/>
                  </a:ext>
                </a:extLst>
              </p:cNvPr>
              <p:cNvCxnSpPr>
                <a:cxnSpLocks/>
              </p:cNvCxnSpPr>
              <p:nvPr/>
            </p:nvCxnSpPr>
            <p:spPr>
              <a:xfrm>
                <a:off x="4517956" y="3431902"/>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39" name="Oval 38">
                <a:extLst>
                  <a:ext uri="{FF2B5EF4-FFF2-40B4-BE49-F238E27FC236}">
                    <a16:creationId xmlns:a16="http://schemas.microsoft.com/office/drawing/2014/main" id="{9BC3ABD6-AEB1-6009-AD3E-2D5B069B02A4}"/>
                  </a:ext>
                </a:extLst>
              </p:cNvPr>
              <p:cNvSpPr>
                <a:spLocks noChangeAspect="1"/>
              </p:cNvSpPr>
              <p:nvPr/>
            </p:nvSpPr>
            <p:spPr>
              <a:xfrm>
                <a:off x="5230404" y="3377902"/>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2">
              <a:extLst>
                <a:ext uri="{FF2B5EF4-FFF2-40B4-BE49-F238E27FC236}">
                  <a16:creationId xmlns:a16="http://schemas.microsoft.com/office/drawing/2014/main" id="{C64E0E57-EE6B-51F5-10BD-83AAFB5B51E2}"/>
                </a:ext>
              </a:extLst>
            </p:cNvPr>
            <p:cNvGrpSpPr/>
            <p:nvPr userDrawn="1"/>
          </p:nvGrpSpPr>
          <p:grpSpPr>
            <a:xfrm>
              <a:off x="4458484" y="4455853"/>
              <a:ext cx="820448" cy="108000"/>
              <a:chOff x="4458484" y="4455853"/>
              <a:chExt cx="820448" cy="108000"/>
            </a:xfrm>
          </p:grpSpPr>
          <p:cxnSp>
            <p:nvCxnSpPr>
              <p:cNvPr id="30" name="Straight Connector 29">
                <a:extLst>
                  <a:ext uri="{FF2B5EF4-FFF2-40B4-BE49-F238E27FC236}">
                    <a16:creationId xmlns:a16="http://schemas.microsoft.com/office/drawing/2014/main" id="{85D861BE-58C4-0515-24B2-CA1125616B90}"/>
                  </a:ext>
                </a:extLst>
              </p:cNvPr>
              <p:cNvCxnSpPr>
                <a:cxnSpLocks/>
              </p:cNvCxnSpPr>
              <p:nvPr/>
            </p:nvCxnSpPr>
            <p:spPr>
              <a:xfrm>
                <a:off x="4458484" y="4502419"/>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0FB9BD85-1F8A-F614-2C43-72E5370E9A72}"/>
                  </a:ext>
                </a:extLst>
              </p:cNvPr>
              <p:cNvSpPr>
                <a:spLocks noChangeAspect="1"/>
              </p:cNvSpPr>
              <p:nvPr/>
            </p:nvSpPr>
            <p:spPr>
              <a:xfrm>
                <a:off x="5170932" y="4455853"/>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3">
              <a:extLst>
                <a:ext uri="{FF2B5EF4-FFF2-40B4-BE49-F238E27FC236}">
                  <a16:creationId xmlns:a16="http://schemas.microsoft.com/office/drawing/2014/main" id="{D96822B7-9A71-A8B8-8DC8-AF03CC927853}"/>
                </a:ext>
              </a:extLst>
            </p:cNvPr>
            <p:cNvGrpSpPr/>
            <p:nvPr userDrawn="1"/>
          </p:nvGrpSpPr>
          <p:grpSpPr>
            <a:xfrm>
              <a:off x="4145704" y="5626162"/>
              <a:ext cx="820448" cy="108000"/>
              <a:chOff x="4213159" y="5548672"/>
              <a:chExt cx="820448" cy="108000"/>
            </a:xfrm>
          </p:grpSpPr>
          <p:cxnSp>
            <p:nvCxnSpPr>
              <p:cNvPr id="25" name="Straight Connector 24">
                <a:extLst>
                  <a:ext uri="{FF2B5EF4-FFF2-40B4-BE49-F238E27FC236}">
                    <a16:creationId xmlns:a16="http://schemas.microsoft.com/office/drawing/2014/main" id="{A43A62DC-B08A-811F-3F11-870BA39005D7}"/>
                  </a:ext>
                </a:extLst>
              </p:cNvPr>
              <p:cNvCxnSpPr>
                <a:cxnSpLocks/>
              </p:cNvCxnSpPr>
              <p:nvPr/>
            </p:nvCxnSpPr>
            <p:spPr>
              <a:xfrm>
                <a:off x="4213159" y="5602672"/>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D1B11EB3-0E28-A026-E85B-FDC058BD118A}"/>
                  </a:ext>
                </a:extLst>
              </p:cNvPr>
              <p:cNvSpPr>
                <a:spLocks noChangeAspect="1"/>
              </p:cNvSpPr>
              <p:nvPr/>
            </p:nvSpPr>
            <p:spPr>
              <a:xfrm>
                <a:off x="4925607" y="5548672"/>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2" name="Group 41">
            <a:extLst>
              <a:ext uri="{FF2B5EF4-FFF2-40B4-BE49-F238E27FC236}">
                <a16:creationId xmlns:a16="http://schemas.microsoft.com/office/drawing/2014/main" id="{75241D84-41C6-6805-6AB3-FA52BF2E1EA3}"/>
              </a:ext>
              <a:ext uri="{C183D7F6-B498-43B3-948B-1728B52AA6E4}">
                <adec:decorative xmlns:adec="http://schemas.microsoft.com/office/drawing/2017/decorative" val="1"/>
              </a:ext>
            </a:extLst>
          </p:cNvPr>
          <p:cNvGrpSpPr/>
          <p:nvPr userDrawn="1"/>
        </p:nvGrpSpPr>
        <p:grpSpPr>
          <a:xfrm>
            <a:off x="1" y="-2"/>
            <a:ext cx="4835525" cy="6757535"/>
            <a:chOff x="1" y="-2"/>
            <a:chExt cx="4835525" cy="6757535"/>
          </a:xfrm>
        </p:grpSpPr>
        <p:sp>
          <p:nvSpPr>
            <p:cNvPr id="32" name="Freeform 31">
              <a:extLst>
                <a:ext uri="{FF2B5EF4-FFF2-40B4-BE49-F238E27FC236}">
                  <a16:creationId xmlns:a16="http://schemas.microsoft.com/office/drawing/2014/main" id="{16145BDD-F00C-75D9-6703-0719C2D95DB6}"/>
                </a:ext>
                <a:ext uri="{C183D7F6-B498-43B3-948B-1728B52AA6E4}">
                  <adec:decorative xmlns:adec="http://schemas.microsoft.com/office/drawing/2017/decorative" val="1"/>
                </a:ext>
              </a:extLst>
            </p:cNvPr>
            <p:cNvSpPr/>
            <p:nvPr userDrawn="1"/>
          </p:nvSpPr>
          <p:spPr>
            <a:xfrm>
              <a:off x="1" y="-2"/>
              <a:ext cx="4835525" cy="6757535"/>
            </a:xfrm>
            <a:custGeom>
              <a:avLst/>
              <a:gdLst>
                <a:gd name="connsiteX0" fmla="*/ 0 w 4835525"/>
                <a:gd name="connsiteY0" fmla="*/ 0 h 6757535"/>
                <a:gd name="connsiteX1" fmla="*/ 3936800 w 4835525"/>
                <a:gd name="connsiteY1" fmla="*/ 0 h 6757535"/>
                <a:gd name="connsiteX2" fmla="*/ 3991247 w 4835525"/>
                <a:gd name="connsiteY2" fmla="*/ 94693 h 6757535"/>
                <a:gd name="connsiteX3" fmla="*/ 4835525 w 4835525"/>
                <a:gd name="connsiteY3" fmla="*/ 3429002 h 6757535"/>
                <a:gd name="connsiteX4" fmla="*/ 4145726 w 4835525"/>
                <a:gd name="connsiteY4" fmla="*/ 6461693 h 6757535"/>
                <a:gd name="connsiteX5" fmla="*/ 3994205 w 4835525"/>
                <a:gd name="connsiteY5" fmla="*/ 6757535 h 6757535"/>
                <a:gd name="connsiteX6" fmla="*/ 0 w 4835525"/>
                <a:gd name="connsiteY6" fmla="*/ 6757535 h 6757535"/>
                <a:gd name="connsiteX7" fmla="*/ 0 w 4835525"/>
                <a:gd name="connsiteY7" fmla="*/ 0 h 6757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5525" h="6757535">
                  <a:moveTo>
                    <a:pt x="0" y="0"/>
                  </a:moveTo>
                  <a:lnTo>
                    <a:pt x="3936800" y="0"/>
                  </a:lnTo>
                  <a:lnTo>
                    <a:pt x="3991247" y="94693"/>
                  </a:lnTo>
                  <a:cubicBezTo>
                    <a:pt x="4529681" y="1085861"/>
                    <a:pt x="4835525" y="2221715"/>
                    <a:pt x="4835525" y="3429002"/>
                  </a:cubicBezTo>
                  <a:cubicBezTo>
                    <a:pt x="4835525" y="4515561"/>
                    <a:pt x="4587792" y="5544259"/>
                    <a:pt x="4145726" y="6461693"/>
                  </a:cubicBezTo>
                  <a:lnTo>
                    <a:pt x="3994205" y="6757535"/>
                  </a:lnTo>
                  <a:lnTo>
                    <a:pt x="0" y="6757535"/>
                  </a:lnTo>
                  <a:lnTo>
                    <a:pt x="0" y="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Freeform 40">
              <a:extLst>
                <a:ext uri="{FF2B5EF4-FFF2-40B4-BE49-F238E27FC236}">
                  <a16:creationId xmlns:a16="http://schemas.microsoft.com/office/drawing/2014/main" id="{1EA439E1-3F5F-2991-118F-89A4CCBB6B59}"/>
                </a:ext>
                <a:ext uri="{C183D7F6-B498-43B3-948B-1728B52AA6E4}">
                  <adec:decorative xmlns:adec="http://schemas.microsoft.com/office/drawing/2017/decorative" val="1"/>
                </a:ext>
              </a:extLst>
            </p:cNvPr>
            <p:cNvSpPr/>
            <p:nvPr userDrawn="1"/>
          </p:nvSpPr>
          <p:spPr>
            <a:xfrm>
              <a:off x="1" y="-2"/>
              <a:ext cx="4535979" cy="6757535"/>
            </a:xfrm>
            <a:custGeom>
              <a:avLst/>
              <a:gdLst>
                <a:gd name="connsiteX0" fmla="*/ 0 w 4535979"/>
                <a:gd name="connsiteY0" fmla="*/ 0 h 6757535"/>
                <a:gd name="connsiteX1" fmla="*/ 3593816 w 4535979"/>
                <a:gd name="connsiteY1" fmla="*/ 0 h 6757535"/>
                <a:gd name="connsiteX2" fmla="*/ 3725883 w 4535979"/>
                <a:gd name="connsiteY2" fmla="*/ 229688 h 6757535"/>
                <a:gd name="connsiteX3" fmla="*/ 4535979 w 4535979"/>
                <a:gd name="connsiteY3" fmla="*/ 3429002 h 6757535"/>
                <a:gd name="connsiteX4" fmla="*/ 3725883 w 4535979"/>
                <a:gd name="connsiteY4" fmla="*/ 6628316 h 6757535"/>
                <a:gd name="connsiteX5" fmla="*/ 3651584 w 4535979"/>
                <a:gd name="connsiteY5" fmla="*/ 6757535 h 6757535"/>
                <a:gd name="connsiteX6" fmla="*/ 0 w 4535979"/>
                <a:gd name="connsiteY6" fmla="*/ 6757535 h 6757535"/>
                <a:gd name="connsiteX7" fmla="*/ 0 w 4535979"/>
                <a:gd name="connsiteY7" fmla="*/ 0 h 6757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35979" h="6757535">
                  <a:moveTo>
                    <a:pt x="0" y="0"/>
                  </a:moveTo>
                  <a:lnTo>
                    <a:pt x="3593816" y="0"/>
                  </a:lnTo>
                  <a:lnTo>
                    <a:pt x="3725883" y="229688"/>
                  </a:lnTo>
                  <a:cubicBezTo>
                    <a:pt x="4242518" y="1180726"/>
                    <a:pt x="4535979" y="2270593"/>
                    <a:pt x="4535979" y="3429002"/>
                  </a:cubicBezTo>
                  <a:cubicBezTo>
                    <a:pt x="4535979" y="4587411"/>
                    <a:pt x="4242518" y="5677278"/>
                    <a:pt x="3725883" y="6628316"/>
                  </a:cubicBezTo>
                  <a:lnTo>
                    <a:pt x="3651584" y="6757535"/>
                  </a:lnTo>
                  <a:lnTo>
                    <a:pt x="0" y="6757535"/>
                  </a:lnTo>
                  <a:lnTo>
                    <a:pt x="0" y="0"/>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2" name="Title 4">
            <a:extLst>
              <a:ext uri="{FF2B5EF4-FFF2-40B4-BE49-F238E27FC236}">
                <a16:creationId xmlns:a16="http://schemas.microsoft.com/office/drawing/2014/main" id="{6A403442-2A89-6B25-104E-E2C9AD16814C}"/>
              </a:ext>
            </a:extLst>
          </p:cNvPr>
          <p:cNvSpPr>
            <a:spLocks noGrp="1"/>
          </p:cNvSpPr>
          <p:nvPr>
            <p:ph type="title"/>
          </p:nvPr>
        </p:nvSpPr>
        <p:spPr>
          <a:xfrm>
            <a:off x="0" y="2402146"/>
            <a:ext cx="4535979" cy="2053703"/>
          </a:xfrm>
          <a:prstGeom prst="rect">
            <a:avLst/>
          </a:prstGeom>
        </p:spPr>
        <p:txBody>
          <a:bodyPr/>
          <a:lstStyle>
            <a:lvl1pPr>
              <a:defRPr>
                <a:solidFill>
                  <a:schemeClr val="bg1"/>
                </a:solidFill>
              </a:defRPr>
            </a:lvl1pPr>
          </a:lstStyle>
          <a:p>
            <a:endParaRPr lang="en-US"/>
          </a:p>
        </p:txBody>
      </p:sp>
      <p:sp>
        <p:nvSpPr>
          <p:cNvPr id="34" name="Text Placeholder 7">
            <a:extLst>
              <a:ext uri="{FF2B5EF4-FFF2-40B4-BE49-F238E27FC236}">
                <a16:creationId xmlns:a16="http://schemas.microsoft.com/office/drawing/2014/main" id="{E03CBDC6-D697-1548-639D-8B977DA5733E}"/>
              </a:ext>
            </a:extLst>
          </p:cNvPr>
          <p:cNvSpPr>
            <a:spLocks noGrp="1"/>
          </p:cNvSpPr>
          <p:nvPr>
            <p:ph type="body" sz="quarter" idx="26"/>
          </p:nvPr>
        </p:nvSpPr>
        <p:spPr>
          <a:xfrm>
            <a:off x="4891811" y="445556"/>
            <a:ext cx="6820764"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36" name="Text Placeholder 7">
            <a:extLst>
              <a:ext uri="{FF2B5EF4-FFF2-40B4-BE49-F238E27FC236}">
                <a16:creationId xmlns:a16="http://schemas.microsoft.com/office/drawing/2014/main" id="{36C893AF-679D-6307-29B2-BF8E4F65CDB5}"/>
              </a:ext>
            </a:extLst>
          </p:cNvPr>
          <p:cNvSpPr>
            <a:spLocks noGrp="1"/>
          </p:cNvSpPr>
          <p:nvPr>
            <p:ph type="body" sz="quarter" idx="29"/>
          </p:nvPr>
        </p:nvSpPr>
        <p:spPr>
          <a:xfrm>
            <a:off x="5230404" y="1631103"/>
            <a:ext cx="6482171"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38" name="Text Placeholder 7">
            <a:extLst>
              <a:ext uri="{FF2B5EF4-FFF2-40B4-BE49-F238E27FC236}">
                <a16:creationId xmlns:a16="http://schemas.microsoft.com/office/drawing/2014/main" id="{A3374AD0-9DDE-2BFA-F532-54D30FCBC93B}"/>
              </a:ext>
            </a:extLst>
          </p:cNvPr>
          <p:cNvSpPr>
            <a:spLocks noGrp="1"/>
          </p:cNvSpPr>
          <p:nvPr>
            <p:ph type="body" sz="quarter" idx="30"/>
          </p:nvPr>
        </p:nvSpPr>
        <p:spPr>
          <a:xfrm>
            <a:off x="5338404" y="2797417"/>
            <a:ext cx="6395958"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37" name="Text Placeholder 7">
            <a:extLst>
              <a:ext uri="{FF2B5EF4-FFF2-40B4-BE49-F238E27FC236}">
                <a16:creationId xmlns:a16="http://schemas.microsoft.com/office/drawing/2014/main" id="{B0090508-4849-40F5-8F4E-F8650B47DDC4}"/>
              </a:ext>
            </a:extLst>
          </p:cNvPr>
          <p:cNvSpPr>
            <a:spLocks noGrp="1"/>
          </p:cNvSpPr>
          <p:nvPr>
            <p:ph type="body" sz="quarter" idx="31"/>
          </p:nvPr>
        </p:nvSpPr>
        <p:spPr>
          <a:xfrm>
            <a:off x="5273956" y="3989466"/>
            <a:ext cx="6460398"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35" name="Text Placeholder 7">
            <a:extLst>
              <a:ext uri="{FF2B5EF4-FFF2-40B4-BE49-F238E27FC236}">
                <a16:creationId xmlns:a16="http://schemas.microsoft.com/office/drawing/2014/main" id="{D654051B-4ED1-5791-9B37-6ACD48D83809}"/>
              </a:ext>
            </a:extLst>
          </p:cNvPr>
          <p:cNvSpPr>
            <a:spLocks noGrp="1"/>
          </p:cNvSpPr>
          <p:nvPr>
            <p:ph type="body" sz="quarter" idx="28"/>
          </p:nvPr>
        </p:nvSpPr>
        <p:spPr>
          <a:xfrm>
            <a:off x="4966152" y="5161976"/>
            <a:ext cx="6768199"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6" name="Rectangle 5">
            <a:extLst>
              <a:ext uri="{FF2B5EF4-FFF2-40B4-BE49-F238E27FC236}">
                <a16:creationId xmlns:a16="http://schemas.microsoft.com/office/drawing/2014/main" id="{23035657-2998-105E-7F50-FC9F3B60BB6A}"/>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3ACF12F8-EAFC-D9AA-E095-6338EE95D180}"/>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cxnSp>
        <p:nvCxnSpPr>
          <p:cNvPr id="17" name="Straight Connector 16">
            <a:extLst>
              <a:ext uri="{FF2B5EF4-FFF2-40B4-BE49-F238E27FC236}">
                <a16:creationId xmlns:a16="http://schemas.microsoft.com/office/drawing/2014/main" id="{8D16F105-6240-36D7-CAF5-FF02A469D846}"/>
              </a:ext>
              <a:ext uri="{C183D7F6-B498-43B3-948B-1728B52AA6E4}">
                <adec:decorative xmlns:adec="http://schemas.microsoft.com/office/drawing/2017/decorative" val="1"/>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3" name="Picture 3">
            <a:extLst>
              <a:ext uri="{FF2B5EF4-FFF2-40B4-BE49-F238E27FC236}">
                <a16:creationId xmlns:a16="http://schemas.microsoft.com/office/drawing/2014/main" id="{E66C1884-3BF0-C21A-E8DA-B4979611537F}"/>
              </a:ext>
              <a:ext uri="{C183D7F6-B498-43B3-948B-1728B52AA6E4}">
                <adec:decorative xmlns:adec="http://schemas.microsoft.com/office/drawing/2017/decorative" val="1"/>
              </a:ext>
            </a:extLst>
          </p:cNvPr>
          <p:cNvPicPr>
            <a:picLocks/>
          </p:cNvPicPr>
          <p:nvPr userDrawn="1"/>
        </p:nvPicPr>
        <p:blipFill>
          <a:blip r:embed="rId2">
            <a:extLst>
              <a:ext uri="{96DAC541-7B7A-43D3-8B79-37D633B846F1}">
                <asvg:svgBlip xmlns:asvg="http://schemas.microsoft.com/office/drawing/2016/SVG/main" r:embed="rId3"/>
              </a:ext>
            </a:extLst>
          </a:blip>
          <a:srcRect/>
          <a:stretch/>
        </p:blipFill>
        <p:spPr>
          <a:xfrm>
            <a:off x="10346400" y="6494400"/>
            <a:ext cx="1191273" cy="147374"/>
          </a:xfrm>
          <a:prstGeom prst="rect">
            <a:avLst/>
          </a:prstGeom>
        </p:spPr>
      </p:pic>
    </p:spTree>
    <p:extLst>
      <p:ext uri="{BB962C8B-B14F-4D97-AF65-F5344CB8AC3E}">
        <p14:creationId xmlns:p14="http://schemas.microsoft.com/office/powerpoint/2010/main" val="1518469853"/>
      </p:ext>
    </p:extLst>
  </p:cSld>
  <p:clrMapOvr>
    <a:masterClrMapping/>
  </p:clrMapOvr>
  <p:extLst>
    <p:ext uri="{DCECCB84-F9BA-43D5-87BE-67443E8EF086}">
      <p15:sldGuideLst xmlns:p15="http://schemas.microsoft.com/office/powerpoint/2012/main">
        <p15:guide id="1" orient="horz" pos="278">
          <p15:clr>
            <a:srgbClr val="FF96FF"/>
          </p15:clr>
        </p15:guide>
        <p15:guide id="2" orient="horz" pos="3906">
          <p15:clr>
            <a:srgbClr val="FF96FF"/>
          </p15:clr>
        </p15:guide>
        <p15:guide id="3" pos="3069">
          <p15:clr>
            <a:srgbClr val="FF96FF"/>
          </p15:clr>
        </p15:guide>
        <p15:guide id="4" pos="7378">
          <p15:clr>
            <a:srgbClr val="FF96FF"/>
          </p15:clr>
        </p15:guide>
      </p15:sldGuideLst>
    </p:ext>
  </p:extLst>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preserve="1" userDrawn="1">
  <p:cSld name="Panel Left Bullets Right 1">
    <p:spTree>
      <p:nvGrpSpPr>
        <p:cNvPr id="1" name=""/>
        <p:cNvGrpSpPr/>
        <p:nvPr/>
      </p:nvGrpSpPr>
      <p:grpSpPr>
        <a:xfrm>
          <a:off x="0" y="0"/>
          <a:ext cx="0" cy="0"/>
          <a:chOff x="0" y="0"/>
          <a:chExt cx="0" cy="0"/>
        </a:xfrm>
      </p:grpSpPr>
      <p:grpSp>
        <p:nvGrpSpPr>
          <p:cNvPr id="49" name="Group 48">
            <a:extLst>
              <a:ext uri="{FF2B5EF4-FFF2-40B4-BE49-F238E27FC236}">
                <a16:creationId xmlns:a16="http://schemas.microsoft.com/office/drawing/2014/main" id="{2B33D6CB-03AE-2469-E322-C78AEE971280}"/>
              </a:ext>
              <a:ext uri="{C183D7F6-B498-43B3-948B-1728B52AA6E4}">
                <adec:decorative xmlns:adec="http://schemas.microsoft.com/office/drawing/2017/decorative" val="1"/>
              </a:ext>
            </a:extLst>
          </p:cNvPr>
          <p:cNvGrpSpPr/>
          <p:nvPr userDrawn="1"/>
        </p:nvGrpSpPr>
        <p:grpSpPr>
          <a:xfrm>
            <a:off x="4039814" y="911410"/>
            <a:ext cx="820448" cy="4822752"/>
            <a:chOff x="4673334" y="911410"/>
            <a:chExt cx="820448" cy="4822752"/>
          </a:xfrm>
        </p:grpSpPr>
        <p:grpSp>
          <p:nvGrpSpPr>
            <p:cNvPr id="29" name="Group 28">
              <a:extLst>
                <a:ext uri="{FF2B5EF4-FFF2-40B4-BE49-F238E27FC236}">
                  <a16:creationId xmlns:a16="http://schemas.microsoft.com/office/drawing/2014/main" id="{C4629AF2-CB84-80CC-FB17-23F767FC3F2D}"/>
                </a:ext>
              </a:extLst>
            </p:cNvPr>
            <p:cNvGrpSpPr/>
            <p:nvPr userDrawn="1"/>
          </p:nvGrpSpPr>
          <p:grpSpPr>
            <a:xfrm>
              <a:off x="4673334" y="911410"/>
              <a:ext cx="820448" cy="108000"/>
              <a:chOff x="4138818" y="1236868"/>
              <a:chExt cx="820448" cy="108000"/>
            </a:xfrm>
          </p:grpSpPr>
          <p:cxnSp>
            <p:nvCxnSpPr>
              <p:cNvPr id="42" name="Straight Connector 41">
                <a:extLst>
                  <a:ext uri="{FF2B5EF4-FFF2-40B4-BE49-F238E27FC236}">
                    <a16:creationId xmlns:a16="http://schemas.microsoft.com/office/drawing/2014/main" id="{AADFD714-0404-C4C3-D6C5-A8A5D2EB300E}"/>
                  </a:ext>
                </a:extLst>
              </p:cNvPr>
              <p:cNvCxnSpPr>
                <a:cxnSpLocks/>
              </p:cNvCxnSpPr>
              <p:nvPr/>
            </p:nvCxnSpPr>
            <p:spPr>
              <a:xfrm>
                <a:off x="4138818" y="1283434"/>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43" name="Oval 42">
                <a:extLst>
                  <a:ext uri="{FF2B5EF4-FFF2-40B4-BE49-F238E27FC236}">
                    <a16:creationId xmlns:a16="http://schemas.microsoft.com/office/drawing/2014/main" id="{8CD697A1-3A6D-E5DC-D6CA-52B83C02ADA0}"/>
                  </a:ext>
                </a:extLst>
              </p:cNvPr>
              <p:cNvSpPr>
                <a:spLocks noChangeAspect="1"/>
              </p:cNvSpPr>
              <p:nvPr/>
            </p:nvSpPr>
            <p:spPr>
              <a:xfrm>
                <a:off x="4851266" y="1236868"/>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 name="Group 29">
              <a:extLst>
                <a:ext uri="{FF2B5EF4-FFF2-40B4-BE49-F238E27FC236}">
                  <a16:creationId xmlns:a16="http://schemas.microsoft.com/office/drawing/2014/main" id="{B2DE6624-F0F6-131F-EB6B-0E06CDDAFCDF}"/>
                </a:ext>
              </a:extLst>
            </p:cNvPr>
            <p:cNvGrpSpPr/>
            <p:nvPr userDrawn="1"/>
          </p:nvGrpSpPr>
          <p:grpSpPr>
            <a:xfrm>
              <a:off x="4673334" y="2097847"/>
              <a:ext cx="820448" cy="108000"/>
              <a:chOff x="4413880" y="2314819"/>
              <a:chExt cx="820448" cy="108000"/>
            </a:xfrm>
          </p:grpSpPr>
          <p:cxnSp>
            <p:nvCxnSpPr>
              <p:cNvPr id="40" name="Straight Connector 39">
                <a:extLst>
                  <a:ext uri="{FF2B5EF4-FFF2-40B4-BE49-F238E27FC236}">
                    <a16:creationId xmlns:a16="http://schemas.microsoft.com/office/drawing/2014/main" id="{29F0A3A6-D6E4-D0D3-5CDD-41805620B3AC}"/>
                  </a:ext>
                </a:extLst>
              </p:cNvPr>
              <p:cNvCxnSpPr>
                <a:cxnSpLocks/>
              </p:cNvCxnSpPr>
              <p:nvPr/>
            </p:nvCxnSpPr>
            <p:spPr>
              <a:xfrm>
                <a:off x="4413880" y="2368819"/>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41" name="Oval 40">
                <a:extLst>
                  <a:ext uri="{FF2B5EF4-FFF2-40B4-BE49-F238E27FC236}">
                    <a16:creationId xmlns:a16="http://schemas.microsoft.com/office/drawing/2014/main" id="{397D589E-365A-76E9-ECA7-86593319D63A}"/>
                  </a:ext>
                </a:extLst>
              </p:cNvPr>
              <p:cNvSpPr>
                <a:spLocks noChangeAspect="1"/>
              </p:cNvSpPr>
              <p:nvPr/>
            </p:nvSpPr>
            <p:spPr>
              <a:xfrm>
                <a:off x="5126328" y="2314819"/>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1" name="Group 30">
              <a:extLst>
                <a:ext uri="{FF2B5EF4-FFF2-40B4-BE49-F238E27FC236}">
                  <a16:creationId xmlns:a16="http://schemas.microsoft.com/office/drawing/2014/main" id="{0F1C8AF9-4B03-636F-E943-C9D98A5F6D4D}"/>
                </a:ext>
              </a:extLst>
            </p:cNvPr>
            <p:cNvGrpSpPr/>
            <p:nvPr userDrawn="1"/>
          </p:nvGrpSpPr>
          <p:grpSpPr>
            <a:xfrm>
              <a:off x="4673334" y="3269416"/>
              <a:ext cx="820448" cy="108000"/>
              <a:chOff x="4517956" y="3377902"/>
              <a:chExt cx="820448" cy="108000"/>
            </a:xfrm>
          </p:grpSpPr>
          <p:cxnSp>
            <p:nvCxnSpPr>
              <p:cNvPr id="38" name="Straight Connector 37">
                <a:extLst>
                  <a:ext uri="{FF2B5EF4-FFF2-40B4-BE49-F238E27FC236}">
                    <a16:creationId xmlns:a16="http://schemas.microsoft.com/office/drawing/2014/main" id="{1D6F551F-3AC8-B9E1-B6AB-389A14651820}"/>
                  </a:ext>
                </a:extLst>
              </p:cNvPr>
              <p:cNvCxnSpPr>
                <a:cxnSpLocks/>
              </p:cNvCxnSpPr>
              <p:nvPr/>
            </p:nvCxnSpPr>
            <p:spPr>
              <a:xfrm>
                <a:off x="4517956" y="3431902"/>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39" name="Oval 38">
                <a:extLst>
                  <a:ext uri="{FF2B5EF4-FFF2-40B4-BE49-F238E27FC236}">
                    <a16:creationId xmlns:a16="http://schemas.microsoft.com/office/drawing/2014/main" id="{9CB0B665-F702-7B7B-973C-66670AE577E2}"/>
                  </a:ext>
                </a:extLst>
              </p:cNvPr>
              <p:cNvSpPr>
                <a:spLocks noChangeAspect="1"/>
              </p:cNvSpPr>
              <p:nvPr/>
            </p:nvSpPr>
            <p:spPr>
              <a:xfrm>
                <a:off x="5230404" y="3377902"/>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 name="Group 31">
              <a:extLst>
                <a:ext uri="{FF2B5EF4-FFF2-40B4-BE49-F238E27FC236}">
                  <a16:creationId xmlns:a16="http://schemas.microsoft.com/office/drawing/2014/main" id="{98101465-E3D1-80D0-2CBB-45A47A53F3A1}"/>
                </a:ext>
              </a:extLst>
            </p:cNvPr>
            <p:cNvGrpSpPr/>
            <p:nvPr userDrawn="1"/>
          </p:nvGrpSpPr>
          <p:grpSpPr>
            <a:xfrm>
              <a:off x="4673334" y="4455853"/>
              <a:ext cx="820448" cy="108000"/>
              <a:chOff x="4458484" y="4455853"/>
              <a:chExt cx="820448" cy="108000"/>
            </a:xfrm>
          </p:grpSpPr>
          <p:cxnSp>
            <p:nvCxnSpPr>
              <p:cNvPr id="36" name="Straight Connector 35">
                <a:extLst>
                  <a:ext uri="{FF2B5EF4-FFF2-40B4-BE49-F238E27FC236}">
                    <a16:creationId xmlns:a16="http://schemas.microsoft.com/office/drawing/2014/main" id="{9D5F8D1F-31FE-E839-C605-34E1C176B67F}"/>
                  </a:ext>
                </a:extLst>
              </p:cNvPr>
              <p:cNvCxnSpPr>
                <a:cxnSpLocks/>
              </p:cNvCxnSpPr>
              <p:nvPr/>
            </p:nvCxnSpPr>
            <p:spPr>
              <a:xfrm>
                <a:off x="4458484" y="4502419"/>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716748E7-1B23-4332-2556-B46C15D7A4F9}"/>
                  </a:ext>
                </a:extLst>
              </p:cNvPr>
              <p:cNvSpPr>
                <a:spLocks noChangeAspect="1"/>
              </p:cNvSpPr>
              <p:nvPr/>
            </p:nvSpPr>
            <p:spPr>
              <a:xfrm>
                <a:off x="5170932" y="4455853"/>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3" name="Group 32">
              <a:extLst>
                <a:ext uri="{FF2B5EF4-FFF2-40B4-BE49-F238E27FC236}">
                  <a16:creationId xmlns:a16="http://schemas.microsoft.com/office/drawing/2014/main" id="{EC55A795-7423-92D0-6D7B-31A68DAD000B}"/>
                </a:ext>
              </a:extLst>
            </p:cNvPr>
            <p:cNvGrpSpPr/>
            <p:nvPr userDrawn="1"/>
          </p:nvGrpSpPr>
          <p:grpSpPr>
            <a:xfrm>
              <a:off x="4673334" y="5626162"/>
              <a:ext cx="820448" cy="108000"/>
              <a:chOff x="4213159" y="5548672"/>
              <a:chExt cx="820448" cy="108000"/>
            </a:xfrm>
          </p:grpSpPr>
          <p:cxnSp>
            <p:nvCxnSpPr>
              <p:cNvPr id="34" name="Straight Connector 33">
                <a:extLst>
                  <a:ext uri="{FF2B5EF4-FFF2-40B4-BE49-F238E27FC236}">
                    <a16:creationId xmlns:a16="http://schemas.microsoft.com/office/drawing/2014/main" id="{C4500F2C-282A-DDE2-8350-51C12176842D}"/>
                  </a:ext>
                </a:extLst>
              </p:cNvPr>
              <p:cNvCxnSpPr>
                <a:cxnSpLocks/>
              </p:cNvCxnSpPr>
              <p:nvPr/>
            </p:nvCxnSpPr>
            <p:spPr>
              <a:xfrm>
                <a:off x="4213159" y="5602672"/>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ABE51143-BB9B-45A7-8995-2115A112ADDC}"/>
                  </a:ext>
                </a:extLst>
              </p:cNvPr>
              <p:cNvSpPr>
                <a:spLocks noChangeAspect="1"/>
              </p:cNvSpPr>
              <p:nvPr/>
            </p:nvSpPr>
            <p:spPr>
              <a:xfrm>
                <a:off x="4925607" y="5548672"/>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 name="Pentagon 7">
            <a:extLst>
              <a:ext uri="{FF2B5EF4-FFF2-40B4-BE49-F238E27FC236}">
                <a16:creationId xmlns:a16="http://schemas.microsoft.com/office/drawing/2014/main" id="{38FB8AD6-5509-8728-0CE9-9246DB7254E7}"/>
              </a:ext>
              <a:ext uri="{C183D7F6-B498-43B3-948B-1728B52AA6E4}">
                <adec:decorative xmlns:adec="http://schemas.microsoft.com/office/drawing/2017/decorative" val="1"/>
              </a:ext>
            </a:extLst>
          </p:cNvPr>
          <p:cNvSpPr/>
          <p:nvPr userDrawn="1"/>
        </p:nvSpPr>
        <p:spPr>
          <a:xfrm>
            <a:off x="4123027" y="-5763"/>
            <a:ext cx="30872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7AB6F"/>
              </a:solidFill>
            </a:endParaRPr>
          </a:p>
        </p:txBody>
      </p:sp>
      <p:sp>
        <p:nvSpPr>
          <p:cNvPr id="12" name="Rectangle 11">
            <a:extLst>
              <a:ext uri="{FF2B5EF4-FFF2-40B4-BE49-F238E27FC236}">
                <a16:creationId xmlns:a16="http://schemas.microsoft.com/office/drawing/2014/main" id="{BA92B77A-94BC-8EBB-89D6-BA604CD34E7B}"/>
              </a:ext>
              <a:ext uri="{C183D7F6-B498-43B3-948B-1728B52AA6E4}">
                <adec:decorative xmlns:adec="http://schemas.microsoft.com/office/drawing/2017/decorative" val="1"/>
              </a:ext>
            </a:extLst>
          </p:cNvPr>
          <p:cNvSpPr/>
          <p:nvPr userDrawn="1"/>
        </p:nvSpPr>
        <p:spPr>
          <a:xfrm>
            <a:off x="0" y="0"/>
            <a:ext cx="412912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457473C-2DD7-9F45-BBC9-6CD373FE0949}"/>
              </a:ext>
            </a:extLst>
          </p:cNvPr>
          <p:cNvSpPr/>
          <p:nvPr userDrawn="1"/>
        </p:nvSpPr>
        <p:spPr>
          <a:xfrm>
            <a:off x="215963" y="215153"/>
            <a:ext cx="11751919" cy="6418730"/>
          </a:xfrm>
          <a:prstGeom prst="rect">
            <a:avLst/>
          </a:prstGeom>
          <a:noFill/>
          <a:ln w="444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4222750" algn="l"/>
              </a:tabLst>
              <a:defRPr/>
            </a:pPr>
            <a:endParaRPr lang="en-US" sz="1800">
              <a:solidFill>
                <a:schemeClr val="bg1"/>
              </a:solidFill>
              <a:latin typeface="Roboto Light" panose="02000000000000000000" pitchFamily="2" charset="0"/>
              <a:ea typeface="Roboto Light" panose="02000000000000000000" pitchFamily="2" charset="0"/>
            </a:endParaRPr>
          </a:p>
        </p:txBody>
      </p:sp>
      <p:sp>
        <p:nvSpPr>
          <p:cNvPr id="7" name="Title 4">
            <a:extLst>
              <a:ext uri="{FF2B5EF4-FFF2-40B4-BE49-F238E27FC236}">
                <a16:creationId xmlns:a16="http://schemas.microsoft.com/office/drawing/2014/main" id="{28AEB57B-775E-7684-BA79-61D811C15697}"/>
              </a:ext>
            </a:extLst>
          </p:cNvPr>
          <p:cNvSpPr>
            <a:spLocks noGrp="1"/>
          </p:cNvSpPr>
          <p:nvPr>
            <p:ph type="title"/>
          </p:nvPr>
        </p:nvSpPr>
        <p:spPr>
          <a:xfrm>
            <a:off x="-1200" y="2402146"/>
            <a:ext cx="4129918" cy="2053703"/>
          </a:xfrm>
          <a:prstGeom prst="rect">
            <a:avLst/>
          </a:prstGeom>
        </p:spPr>
        <p:txBody>
          <a:bodyPr/>
          <a:lstStyle>
            <a:lvl1pPr>
              <a:defRPr>
                <a:solidFill>
                  <a:schemeClr val="bg1"/>
                </a:solidFill>
              </a:defRPr>
            </a:lvl1pPr>
          </a:lstStyle>
          <a:p>
            <a:endParaRPr lang="en-US"/>
          </a:p>
        </p:txBody>
      </p:sp>
      <p:sp>
        <p:nvSpPr>
          <p:cNvPr id="54" name="Text Placeholder 7">
            <a:extLst>
              <a:ext uri="{FF2B5EF4-FFF2-40B4-BE49-F238E27FC236}">
                <a16:creationId xmlns:a16="http://schemas.microsoft.com/office/drawing/2014/main" id="{BC844BB3-B7CA-AA87-3878-16A293B7B867}"/>
              </a:ext>
            </a:extLst>
          </p:cNvPr>
          <p:cNvSpPr>
            <a:spLocks noGrp="1"/>
          </p:cNvSpPr>
          <p:nvPr>
            <p:ph type="body" sz="quarter" idx="26"/>
          </p:nvPr>
        </p:nvSpPr>
        <p:spPr>
          <a:xfrm>
            <a:off x="4878000" y="445556"/>
            <a:ext cx="6852198"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56" name="Text Placeholder 7">
            <a:extLst>
              <a:ext uri="{FF2B5EF4-FFF2-40B4-BE49-F238E27FC236}">
                <a16:creationId xmlns:a16="http://schemas.microsoft.com/office/drawing/2014/main" id="{A5BB7FD0-4B60-DA7A-9E0C-927CE12CD556}"/>
              </a:ext>
            </a:extLst>
          </p:cNvPr>
          <p:cNvSpPr>
            <a:spLocks noGrp="1"/>
          </p:cNvSpPr>
          <p:nvPr>
            <p:ph type="body" sz="quarter" idx="29"/>
          </p:nvPr>
        </p:nvSpPr>
        <p:spPr>
          <a:xfrm>
            <a:off x="4878000" y="1631103"/>
            <a:ext cx="6842187"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58" name="Text Placeholder 7">
            <a:extLst>
              <a:ext uri="{FF2B5EF4-FFF2-40B4-BE49-F238E27FC236}">
                <a16:creationId xmlns:a16="http://schemas.microsoft.com/office/drawing/2014/main" id="{D8956D51-AA36-3177-515A-595C2BC09040}"/>
              </a:ext>
            </a:extLst>
          </p:cNvPr>
          <p:cNvSpPr>
            <a:spLocks noGrp="1"/>
          </p:cNvSpPr>
          <p:nvPr>
            <p:ph type="body" sz="quarter" idx="30"/>
          </p:nvPr>
        </p:nvSpPr>
        <p:spPr>
          <a:xfrm>
            <a:off x="4878000" y="2803061"/>
            <a:ext cx="6834575"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57" name="Text Placeholder 7">
            <a:extLst>
              <a:ext uri="{FF2B5EF4-FFF2-40B4-BE49-F238E27FC236}">
                <a16:creationId xmlns:a16="http://schemas.microsoft.com/office/drawing/2014/main" id="{5DEAA91C-DD61-EAD8-5F13-311557FF3D20}"/>
              </a:ext>
            </a:extLst>
          </p:cNvPr>
          <p:cNvSpPr>
            <a:spLocks noGrp="1"/>
          </p:cNvSpPr>
          <p:nvPr>
            <p:ph type="body" sz="quarter" idx="31"/>
          </p:nvPr>
        </p:nvSpPr>
        <p:spPr>
          <a:xfrm>
            <a:off x="4878000" y="3989466"/>
            <a:ext cx="6842187"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55" name="Text Placeholder 7">
            <a:extLst>
              <a:ext uri="{FF2B5EF4-FFF2-40B4-BE49-F238E27FC236}">
                <a16:creationId xmlns:a16="http://schemas.microsoft.com/office/drawing/2014/main" id="{6372AC59-6ED2-55EA-10DB-4806C7924E47}"/>
              </a:ext>
            </a:extLst>
          </p:cNvPr>
          <p:cNvSpPr>
            <a:spLocks noGrp="1"/>
          </p:cNvSpPr>
          <p:nvPr>
            <p:ph type="body" sz="quarter" idx="28"/>
          </p:nvPr>
        </p:nvSpPr>
        <p:spPr>
          <a:xfrm>
            <a:off x="4878000" y="5161976"/>
            <a:ext cx="6834576"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6" name="Rectangle 5">
            <a:extLst>
              <a:ext uri="{FF2B5EF4-FFF2-40B4-BE49-F238E27FC236}">
                <a16:creationId xmlns:a16="http://schemas.microsoft.com/office/drawing/2014/main" id="{3416BF5C-7408-5969-108E-75982D81B538}"/>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71000">
                <a:schemeClr val="accent2"/>
              </a:gs>
              <a:gs pos="0">
                <a:srgbClr val="94C80A"/>
              </a:gs>
              <a:gs pos="44000">
                <a:schemeClr val="accent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9F3B490A-9E63-F2EB-3FAA-EABD66E1DCA9}"/>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cxnSp>
        <p:nvCxnSpPr>
          <p:cNvPr id="15" name="Straight Connector 14">
            <a:extLst>
              <a:ext uri="{FF2B5EF4-FFF2-40B4-BE49-F238E27FC236}">
                <a16:creationId xmlns:a16="http://schemas.microsoft.com/office/drawing/2014/main" id="{DB33773B-B7C5-A454-8848-19AD75BAC744}"/>
              </a:ext>
              <a:ext uri="{C183D7F6-B498-43B3-948B-1728B52AA6E4}">
                <adec:decorative xmlns:adec="http://schemas.microsoft.com/office/drawing/2017/decorative" val="1"/>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5" name="Picture 3">
            <a:extLst>
              <a:ext uri="{FF2B5EF4-FFF2-40B4-BE49-F238E27FC236}">
                <a16:creationId xmlns:a16="http://schemas.microsoft.com/office/drawing/2014/main" id="{923C7656-28EF-DF32-274C-0FF7C93021E1}"/>
              </a:ext>
              <a:ext uri="{C183D7F6-B498-43B3-948B-1728B52AA6E4}">
                <adec:decorative xmlns:adec="http://schemas.microsoft.com/office/drawing/2017/decorative" val="1"/>
              </a:ext>
            </a:extLst>
          </p:cNvPr>
          <p:cNvPicPr>
            <a:picLocks/>
          </p:cNvPicPr>
          <p:nvPr userDrawn="1"/>
        </p:nvPicPr>
        <p:blipFill>
          <a:blip r:embed="rId2">
            <a:extLst>
              <a:ext uri="{96DAC541-7B7A-43D3-8B79-37D633B846F1}">
                <asvg:svgBlip xmlns:asvg="http://schemas.microsoft.com/office/drawing/2016/SVG/main" r:embed="rId3"/>
              </a:ext>
            </a:extLst>
          </a:blip>
          <a:srcRect/>
          <a:stretch/>
        </p:blipFill>
        <p:spPr>
          <a:xfrm>
            <a:off x="10346400" y="6494400"/>
            <a:ext cx="1191273" cy="147374"/>
          </a:xfrm>
          <a:prstGeom prst="rect">
            <a:avLst/>
          </a:prstGeom>
        </p:spPr>
      </p:pic>
    </p:spTree>
    <p:extLst>
      <p:ext uri="{BB962C8B-B14F-4D97-AF65-F5344CB8AC3E}">
        <p14:creationId xmlns:p14="http://schemas.microsoft.com/office/powerpoint/2010/main" val="132537416"/>
      </p:ext>
    </p:extLst>
  </p:cSld>
  <p:clrMapOvr>
    <a:masterClrMapping/>
  </p:clrMapOvr>
  <p:extLst>
    <p:ext uri="{DCECCB84-F9BA-43D5-87BE-67443E8EF086}">
      <p15:sldGuideLst xmlns:p15="http://schemas.microsoft.com/office/powerpoint/2012/main">
        <p15:guide id="1" orient="horz" pos="278">
          <p15:clr>
            <a:srgbClr val="FF96FF"/>
          </p15:clr>
        </p15:guide>
        <p15:guide id="2" orient="horz" pos="3906">
          <p15:clr>
            <a:srgbClr val="FF96FF"/>
          </p15:clr>
        </p15:guide>
        <p15:guide id="3" pos="3069">
          <p15:clr>
            <a:srgbClr val="FF96FF"/>
          </p15:clr>
        </p15:guide>
        <p15:guide id="4" pos="7378">
          <p15:clr>
            <a:srgbClr val="FF96FF"/>
          </p15:clr>
        </p15:guide>
      </p15:sldGuideLst>
    </p:ext>
  </p:extLst>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preserve="1" userDrawn="1">
  <p:cSld name="Panel Left Bullets Right 2">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5A516BDB-F490-1E17-031B-283BC6FF9E58}"/>
              </a:ext>
              <a:ext uri="{C183D7F6-B498-43B3-948B-1728B52AA6E4}">
                <adec:decorative xmlns:adec="http://schemas.microsoft.com/office/drawing/2017/decorative" val="1"/>
              </a:ext>
            </a:extLst>
          </p:cNvPr>
          <p:cNvGrpSpPr/>
          <p:nvPr userDrawn="1"/>
        </p:nvGrpSpPr>
        <p:grpSpPr>
          <a:xfrm>
            <a:off x="4039814" y="911410"/>
            <a:ext cx="820448" cy="4822752"/>
            <a:chOff x="4673334" y="911410"/>
            <a:chExt cx="820448" cy="4822752"/>
          </a:xfrm>
        </p:grpSpPr>
        <p:grpSp>
          <p:nvGrpSpPr>
            <p:cNvPr id="8" name="Group 7">
              <a:extLst>
                <a:ext uri="{FF2B5EF4-FFF2-40B4-BE49-F238E27FC236}">
                  <a16:creationId xmlns:a16="http://schemas.microsoft.com/office/drawing/2014/main" id="{CF20F350-C2B1-D34F-4DC6-C7992297EA58}"/>
                </a:ext>
              </a:extLst>
            </p:cNvPr>
            <p:cNvGrpSpPr/>
            <p:nvPr userDrawn="1"/>
          </p:nvGrpSpPr>
          <p:grpSpPr>
            <a:xfrm>
              <a:off x="4673334" y="911410"/>
              <a:ext cx="820448" cy="108000"/>
              <a:chOff x="4138818" y="1236868"/>
              <a:chExt cx="820448" cy="108000"/>
            </a:xfrm>
          </p:grpSpPr>
          <p:cxnSp>
            <p:nvCxnSpPr>
              <p:cNvPr id="22" name="Straight Connector 21">
                <a:extLst>
                  <a:ext uri="{FF2B5EF4-FFF2-40B4-BE49-F238E27FC236}">
                    <a16:creationId xmlns:a16="http://schemas.microsoft.com/office/drawing/2014/main" id="{CC7864F9-1985-4191-29C7-051DBC862F52}"/>
                  </a:ext>
                </a:extLst>
              </p:cNvPr>
              <p:cNvCxnSpPr>
                <a:cxnSpLocks/>
              </p:cNvCxnSpPr>
              <p:nvPr/>
            </p:nvCxnSpPr>
            <p:spPr>
              <a:xfrm>
                <a:off x="4138818" y="1283434"/>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F7E58845-94ED-D1F0-FF3A-25F87DD806C4}"/>
                  </a:ext>
                </a:extLst>
              </p:cNvPr>
              <p:cNvSpPr>
                <a:spLocks noChangeAspect="1"/>
              </p:cNvSpPr>
              <p:nvPr/>
            </p:nvSpPr>
            <p:spPr>
              <a:xfrm>
                <a:off x="4851266" y="1236868"/>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8">
              <a:extLst>
                <a:ext uri="{FF2B5EF4-FFF2-40B4-BE49-F238E27FC236}">
                  <a16:creationId xmlns:a16="http://schemas.microsoft.com/office/drawing/2014/main" id="{BB45CD3A-DA0E-D3B8-716E-9FE1CCBB998B}"/>
                </a:ext>
              </a:extLst>
            </p:cNvPr>
            <p:cNvGrpSpPr/>
            <p:nvPr userDrawn="1"/>
          </p:nvGrpSpPr>
          <p:grpSpPr>
            <a:xfrm>
              <a:off x="4673334" y="2097847"/>
              <a:ext cx="820448" cy="108000"/>
              <a:chOff x="4413880" y="2314819"/>
              <a:chExt cx="820448" cy="108000"/>
            </a:xfrm>
          </p:grpSpPr>
          <p:cxnSp>
            <p:nvCxnSpPr>
              <p:cNvPr id="20" name="Straight Connector 19">
                <a:extLst>
                  <a:ext uri="{FF2B5EF4-FFF2-40B4-BE49-F238E27FC236}">
                    <a16:creationId xmlns:a16="http://schemas.microsoft.com/office/drawing/2014/main" id="{74317421-B9FA-9BD0-9720-C401CB1D82DA}"/>
                  </a:ext>
                </a:extLst>
              </p:cNvPr>
              <p:cNvCxnSpPr>
                <a:cxnSpLocks/>
              </p:cNvCxnSpPr>
              <p:nvPr/>
            </p:nvCxnSpPr>
            <p:spPr>
              <a:xfrm>
                <a:off x="4413880" y="2368819"/>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0F0B8F15-B966-9FC9-38E7-EE68B3460710}"/>
                  </a:ext>
                </a:extLst>
              </p:cNvPr>
              <p:cNvSpPr>
                <a:spLocks noChangeAspect="1"/>
              </p:cNvSpPr>
              <p:nvPr/>
            </p:nvSpPr>
            <p:spPr>
              <a:xfrm>
                <a:off x="5126328" y="2314819"/>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DDD560FB-4885-6E3A-A717-439BED684DD5}"/>
                </a:ext>
              </a:extLst>
            </p:cNvPr>
            <p:cNvGrpSpPr/>
            <p:nvPr userDrawn="1"/>
          </p:nvGrpSpPr>
          <p:grpSpPr>
            <a:xfrm>
              <a:off x="4673334" y="3269416"/>
              <a:ext cx="820448" cy="108000"/>
              <a:chOff x="4517956" y="3377902"/>
              <a:chExt cx="820448" cy="108000"/>
            </a:xfrm>
          </p:grpSpPr>
          <p:cxnSp>
            <p:nvCxnSpPr>
              <p:cNvPr id="18" name="Straight Connector 17">
                <a:extLst>
                  <a:ext uri="{FF2B5EF4-FFF2-40B4-BE49-F238E27FC236}">
                    <a16:creationId xmlns:a16="http://schemas.microsoft.com/office/drawing/2014/main" id="{36B23933-6678-C433-7A8B-40EF9BA8DB01}"/>
                  </a:ext>
                </a:extLst>
              </p:cNvPr>
              <p:cNvCxnSpPr>
                <a:cxnSpLocks/>
              </p:cNvCxnSpPr>
              <p:nvPr/>
            </p:nvCxnSpPr>
            <p:spPr>
              <a:xfrm>
                <a:off x="4517956" y="3431902"/>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1FD6E3BF-5BF3-03F2-B992-233B9F5896B7}"/>
                  </a:ext>
                </a:extLst>
              </p:cNvPr>
              <p:cNvSpPr>
                <a:spLocks noChangeAspect="1"/>
              </p:cNvSpPr>
              <p:nvPr/>
            </p:nvSpPr>
            <p:spPr>
              <a:xfrm>
                <a:off x="5230404" y="3377902"/>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a:extLst>
                <a:ext uri="{FF2B5EF4-FFF2-40B4-BE49-F238E27FC236}">
                  <a16:creationId xmlns:a16="http://schemas.microsoft.com/office/drawing/2014/main" id="{8D3B457B-2BE6-EEE6-5436-7A042BCA1079}"/>
                </a:ext>
              </a:extLst>
            </p:cNvPr>
            <p:cNvGrpSpPr/>
            <p:nvPr userDrawn="1"/>
          </p:nvGrpSpPr>
          <p:grpSpPr>
            <a:xfrm>
              <a:off x="4673334" y="4455853"/>
              <a:ext cx="820448" cy="108000"/>
              <a:chOff x="4458484" y="4455853"/>
              <a:chExt cx="820448" cy="108000"/>
            </a:xfrm>
          </p:grpSpPr>
          <p:cxnSp>
            <p:nvCxnSpPr>
              <p:cNvPr id="16" name="Straight Connector 15">
                <a:extLst>
                  <a:ext uri="{FF2B5EF4-FFF2-40B4-BE49-F238E27FC236}">
                    <a16:creationId xmlns:a16="http://schemas.microsoft.com/office/drawing/2014/main" id="{7CD368CA-8C30-DBB1-EC7B-EAE36FA35F7C}"/>
                  </a:ext>
                </a:extLst>
              </p:cNvPr>
              <p:cNvCxnSpPr>
                <a:cxnSpLocks/>
              </p:cNvCxnSpPr>
              <p:nvPr/>
            </p:nvCxnSpPr>
            <p:spPr>
              <a:xfrm>
                <a:off x="4458484" y="4502419"/>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C9757BB5-972F-B913-AE74-7A74A6C2CF99}"/>
                  </a:ext>
                </a:extLst>
              </p:cNvPr>
              <p:cNvSpPr>
                <a:spLocks noChangeAspect="1"/>
              </p:cNvSpPr>
              <p:nvPr/>
            </p:nvSpPr>
            <p:spPr>
              <a:xfrm>
                <a:off x="5170932" y="4455853"/>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7FC3ED1B-5C1C-DB2F-DC57-F04C953A4FCA}"/>
                </a:ext>
              </a:extLst>
            </p:cNvPr>
            <p:cNvGrpSpPr/>
            <p:nvPr userDrawn="1"/>
          </p:nvGrpSpPr>
          <p:grpSpPr>
            <a:xfrm>
              <a:off x="4673334" y="5626162"/>
              <a:ext cx="820448" cy="108000"/>
              <a:chOff x="4213159" y="5548672"/>
              <a:chExt cx="820448" cy="108000"/>
            </a:xfrm>
          </p:grpSpPr>
          <p:cxnSp>
            <p:nvCxnSpPr>
              <p:cNvPr id="14" name="Straight Connector 13">
                <a:extLst>
                  <a:ext uri="{FF2B5EF4-FFF2-40B4-BE49-F238E27FC236}">
                    <a16:creationId xmlns:a16="http://schemas.microsoft.com/office/drawing/2014/main" id="{5D8D131A-72BB-834B-723E-79A95EBF09CC}"/>
                  </a:ext>
                </a:extLst>
              </p:cNvPr>
              <p:cNvCxnSpPr>
                <a:cxnSpLocks/>
              </p:cNvCxnSpPr>
              <p:nvPr/>
            </p:nvCxnSpPr>
            <p:spPr>
              <a:xfrm>
                <a:off x="4213159" y="5602672"/>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99B468C1-3B3E-780E-3655-A3D6015DD4B0}"/>
                  </a:ext>
                </a:extLst>
              </p:cNvPr>
              <p:cNvSpPr>
                <a:spLocks noChangeAspect="1"/>
              </p:cNvSpPr>
              <p:nvPr/>
            </p:nvSpPr>
            <p:spPr>
              <a:xfrm>
                <a:off x="4925607" y="5548672"/>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 name="Pentagon 7">
            <a:extLst>
              <a:ext uri="{FF2B5EF4-FFF2-40B4-BE49-F238E27FC236}">
                <a16:creationId xmlns:a16="http://schemas.microsoft.com/office/drawing/2014/main" id="{38FB8AD6-5509-8728-0CE9-9246DB7254E7}"/>
              </a:ext>
              <a:ext uri="{C183D7F6-B498-43B3-948B-1728B52AA6E4}">
                <adec:decorative xmlns:adec="http://schemas.microsoft.com/office/drawing/2017/decorative" val="1"/>
              </a:ext>
            </a:extLst>
          </p:cNvPr>
          <p:cNvSpPr/>
          <p:nvPr userDrawn="1"/>
        </p:nvSpPr>
        <p:spPr>
          <a:xfrm>
            <a:off x="4123027" y="-5763"/>
            <a:ext cx="30872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7AB6F"/>
              </a:solidFill>
            </a:endParaRPr>
          </a:p>
        </p:txBody>
      </p:sp>
      <p:sp>
        <p:nvSpPr>
          <p:cNvPr id="12" name="Rectangle 11">
            <a:extLst>
              <a:ext uri="{FF2B5EF4-FFF2-40B4-BE49-F238E27FC236}">
                <a16:creationId xmlns:a16="http://schemas.microsoft.com/office/drawing/2014/main" id="{BA92B77A-94BC-8EBB-89D6-BA604CD34E7B}"/>
              </a:ext>
              <a:ext uri="{C183D7F6-B498-43B3-948B-1728B52AA6E4}">
                <adec:decorative xmlns:adec="http://schemas.microsoft.com/office/drawing/2017/decorative" val="1"/>
              </a:ext>
            </a:extLst>
          </p:cNvPr>
          <p:cNvSpPr/>
          <p:nvPr userDrawn="1"/>
        </p:nvSpPr>
        <p:spPr>
          <a:xfrm>
            <a:off x="0" y="0"/>
            <a:ext cx="4129124"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457473C-2DD7-9F45-BBC9-6CD373FE0949}"/>
              </a:ext>
            </a:extLst>
          </p:cNvPr>
          <p:cNvSpPr/>
          <p:nvPr userDrawn="1"/>
        </p:nvSpPr>
        <p:spPr>
          <a:xfrm>
            <a:off x="215963" y="215153"/>
            <a:ext cx="11751919" cy="6418730"/>
          </a:xfrm>
          <a:prstGeom prst="rect">
            <a:avLst/>
          </a:prstGeom>
          <a:noFill/>
          <a:ln w="444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4222750" algn="l"/>
              </a:tabLst>
              <a:defRPr/>
            </a:pPr>
            <a:endParaRPr lang="en-US" sz="1800">
              <a:solidFill>
                <a:schemeClr val="bg1"/>
              </a:solidFill>
              <a:latin typeface="Roboto Light" panose="02000000000000000000" pitchFamily="2" charset="0"/>
              <a:ea typeface="Roboto Light" panose="02000000000000000000" pitchFamily="2" charset="0"/>
            </a:endParaRPr>
          </a:p>
        </p:txBody>
      </p:sp>
      <p:sp>
        <p:nvSpPr>
          <p:cNvPr id="3" name="Title 4">
            <a:extLst>
              <a:ext uri="{FF2B5EF4-FFF2-40B4-BE49-F238E27FC236}">
                <a16:creationId xmlns:a16="http://schemas.microsoft.com/office/drawing/2014/main" id="{A94D142A-6BE9-39DF-B6B9-E85F778ACD66}"/>
              </a:ext>
            </a:extLst>
          </p:cNvPr>
          <p:cNvSpPr>
            <a:spLocks noGrp="1"/>
          </p:cNvSpPr>
          <p:nvPr>
            <p:ph type="title"/>
          </p:nvPr>
        </p:nvSpPr>
        <p:spPr>
          <a:xfrm>
            <a:off x="-1200" y="2402146"/>
            <a:ext cx="4129918" cy="2053703"/>
          </a:xfrm>
          <a:prstGeom prst="rect">
            <a:avLst/>
          </a:prstGeom>
        </p:spPr>
        <p:txBody>
          <a:bodyPr/>
          <a:lstStyle>
            <a:lvl1pPr>
              <a:defRPr>
                <a:solidFill>
                  <a:schemeClr val="bg1"/>
                </a:solidFill>
              </a:defRPr>
            </a:lvl1pPr>
          </a:lstStyle>
          <a:p>
            <a:endParaRPr lang="en-US"/>
          </a:p>
        </p:txBody>
      </p:sp>
      <p:sp>
        <p:nvSpPr>
          <p:cNvPr id="6" name="Rectangle 5">
            <a:extLst>
              <a:ext uri="{FF2B5EF4-FFF2-40B4-BE49-F238E27FC236}">
                <a16:creationId xmlns:a16="http://schemas.microsoft.com/office/drawing/2014/main" id="{3416BF5C-7408-5969-108E-75982D81B538}"/>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71000">
                <a:schemeClr val="accent3"/>
              </a:gs>
              <a:gs pos="0">
                <a:srgbClr val="94C80A"/>
              </a:gs>
              <a:gs pos="4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1160296D-A5B3-17EE-2E6D-F2C12C2A073C}"/>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cxnSp>
        <p:nvCxnSpPr>
          <p:cNvPr id="31" name="Straight Connector 30">
            <a:extLst>
              <a:ext uri="{FF2B5EF4-FFF2-40B4-BE49-F238E27FC236}">
                <a16:creationId xmlns:a16="http://schemas.microsoft.com/office/drawing/2014/main" id="{0412416F-6712-7779-8947-526488153AC4}"/>
              </a:ext>
              <a:ext uri="{C183D7F6-B498-43B3-948B-1728B52AA6E4}">
                <adec:decorative xmlns:adec="http://schemas.microsoft.com/office/drawing/2017/decorative" val="1"/>
              </a:ext>
            </a:extLst>
          </p:cNvPr>
          <p:cNvCxnSpPr/>
          <p:nvPr userDrawn="1"/>
        </p:nvCxnSpPr>
        <p:spPr>
          <a:xfrm>
            <a:off x="11699110"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24" name="Picture 3">
            <a:extLst>
              <a:ext uri="{FF2B5EF4-FFF2-40B4-BE49-F238E27FC236}">
                <a16:creationId xmlns:a16="http://schemas.microsoft.com/office/drawing/2014/main" id="{59B61CDF-BBA0-DC7F-28D5-5A75586229CE}"/>
              </a:ext>
              <a:ext uri="{C183D7F6-B498-43B3-948B-1728B52AA6E4}">
                <adec:decorative xmlns:adec="http://schemas.microsoft.com/office/drawing/2017/decorative" val="1"/>
              </a:ext>
            </a:extLst>
          </p:cNvPr>
          <p:cNvPicPr>
            <a:picLocks/>
          </p:cNvPicPr>
          <p:nvPr userDrawn="1"/>
        </p:nvPicPr>
        <p:blipFill>
          <a:blip r:embed="rId2">
            <a:extLst>
              <a:ext uri="{96DAC541-7B7A-43D3-8B79-37D633B846F1}">
                <asvg:svgBlip xmlns:asvg="http://schemas.microsoft.com/office/drawing/2016/SVG/main" r:embed="rId3"/>
              </a:ext>
            </a:extLst>
          </a:blip>
          <a:srcRect/>
          <a:stretch/>
        </p:blipFill>
        <p:spPr>
          <a:xfrm>
            <a:off x="10354713" y="6494400"/>
            <a:ext cx="1191273" cy="147374"/>
          </a:xfrm>
          <a:prstGeom prst="rect">
            <a:avLst/>
          </a:prstGeom>
        </p:spPr>
      </p:pic>
      <p:sp>
        <p:nvSpPr>
          <p:cNvPr id="5" name="Text Placeholder 7">
            <a:extLst>
              <a:ext uri="{FF2B5EF4-FFF2-40B4-BE49-F238E27FC236}">
                <a16:creationId xmlns:a16="http://schemas.microsoft.com/office/drawing/2014/main" id="{6B677F34-F650-1C9F-43ED-63C572098E3B}"/>
              </a:ext>
            </a:extLst>
          </p:cNvPr>
          <p:cNvSpPr>
            <a:spLocks noGrp="1"/>
          </p:cNvSpPr>
          <p:nvPr>
            <p:ph type="body" sz="quarter" idx="26"/>
          </p:nvPr>
        </p:nvSpPr>
        <p:spPr>
          <a:xfrm>
            <a:off x="4878000" y="445556"/>
            <a:ext cx="6852198"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25" name="Text Placeholder 7">
            <a:extLst>
              <a:ext uri="{FF2B5EF4-FFF2-40B4-BE49-F238E27FC236}">
                <a16:creationId xmlns:a16="http://schemas.microsoft.com/office/drawing/2014/main" id="{40956E6F-1025-C390-2973-5D1666D16001}"/>
              </a:ext>
            </a:extLst>
          </p:cNvPr>
          <p:cNvSpPr>
            <a:spLocks noGrp="1"/>
          </p:cNvSpPr>
          <p:nvPr>
            <p:ph type="body" sz="quarter" idx="29"/>
          </p:nvPr>
        </p:nvSpPr>
        <p:spPr>
          <a:xfrm>
            <a:off x="4878000" y="1631103"/>
            <a:ext cx="6842187"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26" name="Text Placeholder 7">
            <a:extLst>
              <a:ext uri="{FF2B5EF4-FFF2-40B4-BE49-F238E27FC236}">
                <a16:creationId xmlns:a16="http://schemas.microsoft.com/office/drawing/2014/main" id="{0756D13C-F9F4-CD4D-7CE2-6D134382D0D0}"/>
              </a:ext>
            </a:extLst>
          </p:cNvPr>
          <p:cNvSpPr>
            <a:spLocks noGrp="1"/>
          </p:cNvSpPr>
          <p:nvPr>
            <p:ph type="body" sz="quarter" idx="30"/>
          </p:nvPr>
        </p:nvSpPr>
        <p:spPr>
          <a:xfrm>
            <a:off x="4878000" y="2803061"/>
            <a:ext cx="6834575"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27" name="Text Placeholder 7">
            <a:extLst>
              <a:ext uri="{FF2B5EF4-FFF2-40B4-BE49-F238E27FC236}">
                <a16:creationId xmlns:a16="http://schemas.microsoft.com/office/drawing/2014/main" id="{C9047BAB-57C9-DB86-378C-5E83B31D22C2}"/>
              </a:ext>
            </a:extLst>
          </p:cNvPr>
          <p:cNvSpPr>
            <a:spLocks noGrp="1"/>
          </p:cNvSpPr>
          <p:nvPr>
            <p:ph type="body" sz="quarter" idx="31"/>
          </p:nvPr>
        </p:nvSpPr>
        <p:spPr>
          <a:xfrm>
            <a:off x="4878000" y="3989466"/>
            <a:ext cx="6842187"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28" name="Text Placeholder 7">
            <a:extLst>
              <a:ext uri="{FF2B5EF4-FFF2-40B4-BE49-F238E27FC236}">
                <a16:creationId xmlns:a16="http://schemas.microsoft.com/office/drawing/2014/main" id="{A6EF44BD-DAFA-1575-210F-18903264E969}"/>
              </a:ext>
            </a:extLst>
          </p:cNvPr>
          <p:cNvSpPr>
            <a:spLocks noGrp="1"/>
          </p:cNvSpPr>
          <p:nvPr>
            <p:ph type="body" sz="quarter" idx="28"/>
          </p:nvPr>
        </p:nvSpPr>
        <p:spPr>
          <a:xfrm>
            <a:off x="4878000" y="5161976"/>
            <a:ext cx="6834576"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Tree>
    <p:extLst>
      <p:ext uri="{BB962C8B-B14F-4D97-AF65-F5344CB8AC3E}">
        <p14:creationId xmlns:p14="http://schemas.microsoft.com/office/powerpoint/2010/main" val="3246361674"/>
      </p:ext>
    </p:extLst>
  </p:cSld>
  <p:clrMapOvr>
    <a:masterClrMapping/>
  </p:clrMapOvr>
  <p:extLst>
    <p:ext uri="{DCECCB84-F9BA-43D5-87BE-67443E8EF086}">
      <p15:sldGuideLst xmlns:p15="http://schemas.microsoft.com/office/powerpoint/2012/main">
        <p15:guide id="1" orient="horz" pos="278">
          <p15:clr>
            <a:srgbClr val="FF96FF"/>
          </p15:clr>
        </p15:guide>
        <p15:guide id="2" orient="horz" pos="3906">
          <p15:clr>
            <a:srgbClr val="FF96FF"/>
          </p15:clr>
        </p15:guide>
        <p15:guide id="3" pos="3069">
          <p15:clr>
            <a:srgbClr val="FF96FF"/>
          </p15:clr>
        </p15:guide>
        <p15:guide id="4" pos="7378">
          <p15:clr>
            <a:srgbClr val="FF96FF"/>
          </p15:clr>
        </p15:guide>
      </p15:sldGuideLst>
    </p:ext>
  </p:extLst>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preserve="1" userDrawn="1">
  <p:cSld name="Panel Left Bullets Right 3">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442DBC76-6CE6-94DD-9AC3-C879A67B0682}"/>
              </a:ext>
              <a:ext uri="{C183D7F6-B498-43B3-948B-1728B52AA6E4}">
                <adec:decorative xmlns:adec="http://schemas.microsoft.com/office/drawing/2017/decorative" val="1"/>
              </a:ext>
            </a:extLst>
          </p:cNvPr>
          <p:cNvGrpSpPr/>
          <p:nvPr userDrawn="1"/>
        </p:nvGrpSpPr>
        <p:grpSpPr>
          <a:xfrm>
            <a:off x="4039814" y="911410"/>
            <a:ext cx="820448" cy="4822752"/>
            <a:chOff x="4673334" y="911410"/>
            <a:chExt cx="820448" cy="4822752"/>
          </a:xfrm>
        </p:grpSpPr>
        <p:grpSp>
          <p:nvGrpSpPr>
            <p:cNvPr id="8" name="Group 7">
              <a:extLst>
                <a:ext uri="{FF2B5EF4-FFF2-40B4-BE49-F238E27FC236}">
                  <a16:creationId xmlns:a16="http://schemas.microsoft.com/office/drawing/2014/main" id="{E43F15E6-526F-A780-A17D-1EAE9205BA70}"/>
                </a:ext>
              </a:extLst>
            </p:cNvPr>
            <p:cNvGrpSpPr/>
            <p:nvPr userDrawn="1"/>
          </p:nvGrpSpPr>
          <p:grpSpPr>
            <a:xfrm>
              <a:off x="4673334" y="911410"/>
              <a:ext cx="820448" cy="108000"/>
              <a:chOff x="4138818" y="1236868"/>
              <a:chExt cx="820448" cy="108000"/>
            </a:xfrm>
          </p:grpSpPr>
          <p:cxnSp>
            <p:nvCxnSpPr>
              <p:cNvPr id="22" name="Straight Connector 21">
                <a:extLst>
                  <a:ext uri="{FF2B5EF4-FFF2-40B4-BE49-F238E27FC236}">
                    <a16:creationId xmlns:a16="http://schemas.microsoft.com/office/drawing/2014/main" id="{DAF17324-5F55-1478-5A7D-9923519CA39C}"/>
                  </a:ext>
                </a:extLst>
              </p:cNvPr>
              <p:cNvCxnSpPr>
                <a:cxnSpLocks/>
              </p:cNvCxnSpPr>
              <p:nvPr/>
            </p:nvCxnSpPr>
            <p:spPr>
              <a:xfrm>
                <a:off x="4138818" y="1283434"/>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088CDC8E-30B8-E294-AEF2-9B7212BC1B9E}"/>
                  </a:ext>
                </a:extLst>
              </p:cNvPr>
              <p:cNvSpPr>
                <a:spLocks noChangeAspect="1"/>
              </p:cNvSpPr>
              <p:nvPr/>
            </p:nvSpPr>
            <p:spPr>
              <a:xfrm>
                <a:off x="4851266" y="1236868"/>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8">
              <a:extLst>
                <a:ext uri="{FF2B5EF4-FFF2-40B4-BE49-F238E27FC236}">
                  <a16:creationId xmlns:a16="http://schemas.microsoft.com/office/drawing/2014/main" id="{58FA1A5E-9F7F-C6ED-7DB1-030BF808FE44}"/>
                </a:ext>
              </a:extLst>
            </p:cNvPr>
            <p:cNvGrpSpPr/>
            <p:nvPr userDrawn="1"/>
          </p:nvGrpSpPr>
          <p:grpSpPr>
            <a:xfrm>
              <a:off x="4673334" y="2097847"/>
              <a:ext cx="820448" cy="108000"/>
              <a:chOff x="4413880" y="2314819"/>
              <a:chExt cx="820448" cy="108000"/>
            </a:xfrm>
          </p:grpSpPr>
          <p:cxnSp>
            <p:nvCxnSpPr>
              <p:cNvPr id="20" name="Straight Connector 19">
                <a:extLst>
                  <a:ext uri="{FF2B5EF4-FFF2-40B4-BE49-F238E27FC236}">
                    <a16:creationId xmlns:a16="http://schemas.microsoft.com/office/drawing/2014/main" id="{EB2E02BD-3FBC-4ACA-3ABC-3FACA96BE441}"/>
                  </a:ext>
                </a:extLst>
              </p:cNvPr>
              <p:cNvCxnSpPr>
                <a:cxnSpLocks/>
              </p:cNvCxnSpPr>
              <p:nvPr/>
            </p:nvCxnSpPr>
            <p:spPr>
              <a:xfrm>
                <a:off x="4413880" y="2368819"/>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DECE34D7-A6B8-26DF-7252-F501CE5C88CD}"/>
                  </a:ext>
                </a:extLst>
              </p:cNvPr>
              <p:cNvSpPr>
                <a:spLocks noChangeAspect="1"/>
              </p:cNvSpPr>
              <p:nvPr/>
            </p:nvSpPr>
            <p:spPr>
              <a:xfrm>
                <a:off x="5126328" y="2314819"/>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9548CC40-37AD-0397-33F4-79AACE15DEC9}"/>
                </a:ext>
              </a:extLst>
            </p:cNvPr>
            <p:cNvGrpSpPr/>
            <p:nvPr userDrawn="1"/>
          </p:nvGrpSpPr>
          <p:grpSpPr>
            <a:xfrm>
              <a:off x="4673334" y="3269416"/>
              <a:ext cx="820448" cy="108000"/>
              <a:chOff x="4517956" y="3377902"/>
              <a:chExt cx="820448" cy="108000"/>
            </a:xfrm>
          </p:grpSpPr>
          <p:cxnSp>
            <p:nvCxnSpPr>
              <p:cNvPr id="18" name="Straight Connector 17">
                <a:extLst>
                  <a:ext uri="{FF2B5EF4-FFF2-40B4-BE49-F238E27FC236}">
                    <a16:creationId xmlns:a16="http://schemas.microsoft.com/office/drawing/2014/main" id="{FA0E12FE-236E-E4F4-8468-143958B6E259}"/>
                  </a:ext>
                </a:extLst>
              </p:cNvPr>
              <p:cNvCxnSpPr>
                <a:cxnSpLocks/>
              </p:cNvCxnSpPr>
              <p:nvPr/>
            </p:nvCxnSpPr>
            <p:spPr>
              <a:xfrm>
                <a:off x="4517956" y="3431902"/>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04E921DF-709D-7673-E46A-F7077A6043DE}"/>
                  </a:ext>
                </a:extLst>
              </p:cNvPr>
              <p:cNvSpPr>
                <a:spLocks noChangeAspect="1"/>
              </p:cNvSpPr>
              <p:nvPr/>
            </p:nvSpPr>
            <p:spPr>
              <a:xfrm>
                <a:off x="5230404" y="3377902"/>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a:extLst>
                <a:ext uri="{FF2B5EF4-FFF2-40B4-BE49-F238E27FC236}">
                  <a16:creationId xmlns:a16="http://schemas.microsoft.com/office/drawing/2014/main" id="{3D420919-E8B8-F093-9B04-EC952E11F847}"/>
                </a:ext>
              </a:extLst>
            </p:cNvPr>
            <p:cNvGrpSpPr/>
            <p:nvPr userDrawn="1"/>
          </p:nvGrpSpPr>
          <p:grpSpPr>
            <a:xfrm>
              <a:off x="4673334" y="4455853"/>
              <a:ext cx="820448" cy="108000"/>
              <a:chOff x="4458484" y="4455853"/>
              <a:chExt cx="820448" cy="108000"/>
            </a:xfrm>
          </p:grpSpPr>
          <p:cxnSp>
            <p:nvCxnSpPr>
              <p:cNvPr id="16" name="Straight Connector 15">
                <a:extLst>
                  <a:ext uri="{FF2B5EF4-FFF2-40B4-BE49-F238E27FC236}">
                    <a16:creationId xmlns:a16="http://schemas.microsoft.com/office/drawing/2014/main" id="{7D09D833-D315-A9DE-A203-B200AF733809}"/>
                  </a:ext>
                </a:extLst>
              </p:cNvPr>
              <p:cNvCxnSpPr>
                <a:cxnSpLocks/>
              </p:cNvCxnSpPr>
              <p:nvPr/>
            </p:nvCxnSpPr>
            <p:spPr>
              <a:xfrm>
                <a:off x="4458484" y="4502419"/>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FF4019FB-DE96-9123-65D9-615A427AE38F}"/>
                  </a:ext>
                </a:extLst>
              </p:cNvPr>
              <p:cNvSpPr>
                <a:spLocks noChangeAspect="1"/>
              </p:cNvSpPr>
              <p:nvPr/>
            </p:nvSpPr>
            <p:spPr>
              <a:xfrm>
                <a:off x="5170932" y="4455853"/>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5626FEF5-0596-6F93-515F-0F6C465C130E}"/>
                </a:ext>
              </a:extLst>
            </p:cNvPr>
            <p:cNvGrpSpPr/>
            <p:nvPr userDrawn="1"/>
          </p:nvGrpSpPr>
          <p:grpSpPr>
            <a:xfrm>
              <a:off x="4673334" y="5626162"/>
              <a:ext cx="820448" cy="108000"/>
              <a:chOff x="4213159" y="5548672"/>
              <a:chExt cx="820448" cy="108000"/>
            </a:xfrm>
          </p:grpSpPr>
          <p:cxnSp>
            <p:nvCxnSpPr>
              <p:cNvPr id="14" name="Straight Connector 13">
                <a:extLst>
                  <a:ext uri="{FF2B5EF4-FFF2-40B4-BE49-F238E27FC236}">
                    <a16:creationId xmlns:a16="http://schemas.microsoft.com/office/drawing/2014/main" id="{395FD2C0-7F28-2443-3E08-9382398D9D0D}"/>
                  </a:ext>
                </a:extLst>
              </p:cNvPr>
              <p:cNvCxnSpPr>
                <a:cxnSpLocks/>
              </p:cNvCxnSpPr>
              <p:nvPr/>
            </p:nvCxnSpPr>
            <p:spPr>
              <a:xfrm>
                <a:off x="4213159" y="5602672"/>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6DE59F91-267F-FE28-F4E7-DCD19D7CE32E}"/>
                  </a:ext>
                </a:extLst>
              </p:cNvPr>
              <p:cNvSpPr>
                <a:spLocks noChangeAspect="1"/>
              </p:cNvSpPr>
              <p:nvPr/>
            </p:nvSpPr>
            <p:spPr>
              <a:xfrm>
                <a:off x="4925607" y="5548672"/>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 name="Pentagon 7">
            <a:extLst>
              <a:ext uri="{FF2B5EF4-FFF2-40B4-BE49-F238E27FC236}">
                <a16:creationId xmlns:a16="http://schemas.microsoft.com/office/drawing/2014/main" id="{7FBE5C37-1379-9DD6-4528-E82198439190}"/>
              </a:ext>
              <a:ext uri="{C183D7F6-B498-43B3-948B-1728B52AA6E4}">
                <adec:decorative xmlns:adec="http://schemas.microsoft.com/office/drawing/2017/decorative" val="1"/>
              </a:ext>
            </a:extLst>
          </p:cNvPr>
          <p:cNvSpPr/>
          <p:nvPr userDrawn="1"/>
        </p:nvSpPr>
        <p:spPr>
          <a:xfrm>
            <a:off x="4123027" y="-5763"/>
            <a:ext cx="308720" cy="686376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7AB6F"/>
              </a:solidFill>
            </a:endParaRPr>
          </a:p>
        </p:txBody>
      </p:sp>
      <p:sp>
        <p:nvSpPr>
          <p:cNvPr id="12" name="Rectangle 11">
            <a:extLst>
              <a:ext uri="{FF2B5EF4-FFF2-40B4-BE49-F238E27FC236}">
                <a16:creationId xmlns:a16="http://schemas.microsoft.com/office/drawing/2014/main" id="{BA92B77A-94BC-8EBB-89D6-BA604CD34E7B}"/>
              </a:ext>
              <a:ext uri="{C183D7F6-B498-43B3-948B-1728B52AA6E4}">
                <adec:decorative xmlns:adec="http://schemas.microsoft.com/office/drawing/2017/decorative" val="1"/>
              </a:ext>
            </a:extLst>
          </p:cNvPr>
          <p:cNvSpPr/>
          <p:nvPr userDrawn="1"/>
        </p:nvSpPr>
        <p:spPr>
          <a:xfrm>
            <a:off x="0" y="0"/>
            <a:ext cx="412912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457473C-2DD7-9F45-BBC9-6CD373FE0949}"/>
              </a:ext>
            </a:extLst>
          </p:cNvPr>
          <p:cNvSpPr/>
          <p:nvPr userDrawn="1"/>
        </p:nvSpPr>
        <p:spPr>
          <a:xfrm>
            <a:off x="215963" y="215153"/>
            <a:ext cx="11751919" cy="6418730"/>
          </a:xfrm>
          <a:prstGeom prst="rect">
            <a:avLst/>
          </a:prstGeom>
          <a:noFill/>
          <a:ln w="444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4222750" algn="l"/>
              </a:tabLst>
              <a:defRPr/>
            </a:pPr>
            <a:endParaRPr lang="en-US" sz="1800">
              <a:solidFill>
                <a:schemeClr val="bg1"/>
              </a:solidFill>
              <a:latin typeface="Roboto Light" panose="02000000000000000000" pitchFamily="2" charset="0"/>
              <a:ea typeface="Roboto Light" panose="02000000000000000000" pitchFamily="2" charset="0"/>
            </a:endParaRPr>
          </a:p>
        </p:txBody>
      </p:sp>
      <p:sp>
        <p:nvSpPr>
          <p:cNvPr id="3" name="Title 4">
            <a:extLst>
              <a:ext uri="{FF2B5EF4-FFF2-40B4-BE49-F238E27FC236}">
                <a16:creationId xmlns:a16="http://schemas.microsoft.com/office/drawing/2014/main" id="{07325722-08D5-ECA1-ADFE-846AEA397F49}"/>
              </a:ext>
            </a:extLst>
          </p:cNvPr>
          <p:cNvSpPr>
            <a:spLocks noGrp="1"/>
          </p:cNvSpPr>
          <p:nvPr>
            <p:ph type="title"/>
          </p:nvPr>
        </p:nvSpPr>
        <p:spPr>
          <a:xfrm>
            <a:off x="-1200" y="2402146"/>
            <a:ext cx="4129918" cy="2053703"/>
          </a:xfrm>
          <a:prstGeom prst="rect">
            <a:avLst/>
          </a:prstGeom>
        </p:spPr>
        <p:txBody>
          <a:bodyPr/>
          <a:lstStyle>
            <a:lvl1pPr>
              <a:defRPr>
                <a:solidFill>
                  <a:schemeClr val="bg1"/>
                </a:solidFill>
              </a:defRPr>
            </a:lvl1pPr>
          </a:lstStyle>
          <a:p>
            <a:endParaRPr lang="en-US"/>
          </a:p>
        </p:txBody>
      </p:sp>
      <p:sp>
        <p:nvSpPr>
          <p:cNvPr id="6" name="Rectangle 5">
            <a:extLst>
              <a:ext uri="{FF2B5EF4-FFF2-40B4-BE49-F238E27FC236}">
                <a16:creationId xmlns:a16="http://schemas.microsoft.com/office/drawing/2014/main" id="{ED490DB7-61B0-760F-088B-CA3423E4EF8E}"/>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7">
            <a:extLst>
              <a:ext uri="{FF2B5EF4-FFF2-40B4-BE49-F238E27FC236}">
                <a16:creationId xmlns:a16="http://schemas.microsoft.com/office/drawing/2014/main" id="{9FE8A660-ABD9-C128-E589-CCE7CFDA5082}"/>
              </a:ext>
            </a:extLst>
          </p:cNvPr>
          <p:cNvSpPr>
            <a:spLocks noGrp="1"/>
          </p:cNvSpPr>
          <p:nvPr>
            <p:ph type="body" sz="quarter" idx="26"/>
          </p:nvPr>
        </p:nvSpPr>
        <p:spPr>
          <a:xfrm>
            <a:off x="4878000" y="445556"/>
            <a:ext cx="6852198"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25" name="Text Placeholder 7">
            <a:extLst>
              <a:ext uri="{FF2B5EF4-FFF2-40B4-BE49-F238E27FC236}">
                <a16:creationId xmlns:a16="http://schemas.microsoft.com/office/drawing/2014/main" id="{E8DF6E5C-5708-1833-DE21-96CBE94E080F}"/>
              </a:ext>
            </a:extLst>
          </p:cNvPr>
          <p:cNvSpPr>
            <a:spLocks noGrp="1"/>
          </p:cNvSpPr>
          <p:nvPr>
            <p:ph type="body" sz="quarter" idx="29"/>
          </p:nvPr>
        </p:nvSpPr>
        <p:spPr>
          <a:xfrm>
            <a:off x="4878000" y="1631103"/>
            <a:ext cx="6842187"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26" name="Text Placeholder 7">
            <a:extLst>
              <a:ext uri="{FF2B5EF4-FFF2-40B4-BE49-F238E27FC236}">
                <a16:creationId xmlns:a16="http://schemas.microsoft.com/office/drawing/2014/main" id="{583A1F88-A877-D919-8A3C-4FD3F91F7936}"/>
              </a:ext>
            </a:extLst>
          </p:cNvPr>
          <p:cNvSpPr>
            <a:spLocks noGrp="1"/>
          </p:cNvSpPr>
          <p:nvPr>
            <p:ph type="body" sz="quarter" idx="30"/>
          </p:nvPr>
        </p:nvSpPr>
        <p:spPr>
          <a:xfrm>
            <a:off x="4878000" y="2803061"/>
            <a:ext cx="6834575"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27" name="Text Placeholder 7">
            <a:extLst>
              <a:ext uri="{FF2B5EF4-FFF2-40B4-BE49-F238E27FC236}">
                <a16:creationId xmlns:a16="http://schemas.microsoft.com/office/drawing/2014/main" id="{FEB9935B-121A-5300-F164-60FDD0D668E3}"/>
              </a:ext>
            </a:extLst>
          </p:cNvPr>
          <p:cNvSpPr>
            <a:spLocks noGrp="1"/>
          </p:cNvSpPr>
          <p:nvPr>
            <p:ph type="body" sz="quarter" idx="31"/>
          </p:nvPr>
        </p:nvSpPr>
        <p:spPr>
          <a:xfrm>
            <a:off x="4878000" y="3989466"/>
            <a:ext cx="6842187"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28" name="Text Placeholder 7">
            <a:extLst>
              <a:ext uri="{FF2B5EF4-FFF2-40B4-BE49-F238E27FC236}">
                <a16:creationId xmlns:a16="http://schemas.microsoft.com/office/drawing/2014/main" id="{F7278F4B-AF99-7476-57BF-07AB4D28F4C9}"/>
              </a:ext>
            </a:extLst>
          </p:cNvPr>
          <p:cNvSpPr>
            <a:spLocks noGrp="1"/>
          </p:cNvSpPr>
          <p:nvPr>
            <p:ph type="body" sz="quarter" idx="28"/>
          </p:nvPr>
        </p:nvSpPr>
        <p:spPr>
          <a:xfrm>
            <a:off x="4878000" y="5161976"/>
            <a:ext cx="6834576"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Tree>
    <p:extLst>
      <p:ext uri="{BB962C8B-B14F-4D97-AF65-F5344CB8AC3E}">
        <p14:creationId xmlns:p14="http://schemas.microsoft.com/office/powerpoint/2010/main" val="460367226"/>
      </p:ext>
    </p:extLst>
  </p:cSld>
  <p:clrMapOvr>
    <a:masterClrMapping/>
  </p:clrMapOvr>
  <p:extLst>
    <p:ext uri="{DCECCB84-F9BA-43D5-87BE-67443E8EF086}">
      <p15:sldGuideLst xmlns:p15="http://schemas.microsoft.com/office/powerpoint/2012/main">
        <p15:guide id="1" orient="horz" pos="278">
          <p15:clr>
            <a:srgbClr val="FF96FF"/>
          </p15:clr>
        </p15:guide>
        <p15:guide id="2" orient="horz" pos="3906">
          <p15:clr>
            <a:srgbClr val="FF96FF"/>
          </p15:clr>
        </p15:guide>
        <p15:guide id="3" pos="3069">
          <p15:clr>
            <a:srgbClr val="FF96FF"/>
          </p15:clr>
        </p15:guide>
        <p15:guide id="4" pos="7378">
          <p15:clr>
            <a:srgbClr val="FF96FF"/>
          </p15:clr>
        </p15:guide>
      </p15:sldGuideLst>
    </p:ext>
  </p:extLst>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matchingName="Blank" preserve="1" userDrawn="1">
  <p:cSld name="Blank">
    <p:spTree>
      <p:nvGrpSpPr>
        <p:cNvPr id="1" name="Shape 165"/>
        <p:cNvGrpSpPr/>
        <p:nvPr/>
      </p:nvGrpSpPr>
      <p:grpSpPr>
        <a:xfrm>
          <a:off x="0" y="0"/>
          <a:ext cx="0" cy="0"/>
          <a:chOff x="0" y="0"/>
          <a:chExt cx="0" cy="0"/>
        </a:xfrm>
      </p:grpSpPr>
      <p:sp>
        <p:nvSpPr>
          <p:cNvPr id="3" name="Rectangle 2">
            <a:extLst>
              <a:ext uri="{FF2B5EF4-FFF2-40B4-BE49-F238E27FC236}">
                <a16:creationId xmlns:a16="http://schemas.microsoft.com/office/drawing/2014/main" id="{1717B976-C98B-C970-5B5A-EB443A223A2A}"/>
              </a:ext>
              <a:ext uri="{C183D7F6-B498-43B3-948B-1728B52AA6E4}">
                <adec:decorative xmlns:adec="http://schemas.microsoft.com/office/drawing/2017/decorative" val="1"/>
              </a:ext>
            </a:extLst>
          </p:cNvPr>
          <p:cNvSpPr/>
          <p:nvPr userDrawn="1"/>
        </p:nvSpPr>
        <p:spPr>
          <a:xfrm>
            <a:off x="0" y="0"/>
            <a:ext cx="412912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entagon 7">
            <a:extLst>
              <a:ext uri="{FF2B5EF4-FFF2-40B4-BE49-F238E27FC236}">
                <a16:creationId xmlns:a16="http://schemas.microsoft.com/office/drawing/2014/main" id="{AF2F64FA-B50E-3A64-602A-53CB53BFC40D}"/>
              </a:ext>
              <a:ext uri="{C183D7F6-B498-43B3-948B-1728B52AA6E4}">
                <adec:decorative xmlns:adec="http://schemas.microsoft.com/office/drawing/2017/decorative" val="1"/>
              </a:ext>
            </a:extLst>
          </p:cNvPr>
          <p:cNvSpPr/>
          <p:nvPr userDrawn="1"/>
        </p:nvSpPr>
        <p:spPr>
          <a:xfrm>
            <a:off x="4123027" y="-5763"/>
            <a:ext cx="308720" cy="68731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7AB6F"/>
              </a:solidFill>
            </a:endParaRPr>
          </a:p>
        </p:txBody>
      </p:sp>
      <p:sp>
        <p:nvSpPr>
          <p:cNvPr id="8" name="Title 4">
            <a:extLst>
              <a:ext uri="{FF2B5EF4-FFF2-40B4-BE49-F238E27FC236}">
                <a16:creationId xmlns:a16="http://schemas.microsoft.com/office/drawing/2014/main" id="{A879E5D6-B789-1BEF-32D9-D5786E406352}"/>
              </a:ext>
            </a:extLst>
          </p:cNvPr>
          <p:cNvSpPr>
            <a:spLocks noGrp="1"/>
          </p:cNvSpPr>
          <p:nvPr>
            <p:ph type="title"/>
          </p:nvPr>
        </p:nvSpPr>
        <p:spPr>
          <a:xfrm>
            <a:off x="-1200" y="2402146"/>
            <a:ext cx="4129918" cy="2053703"/>
          </a:xfrm>
          <a:prstGeom prst="rect">
            <a:avLst/>
          </a:prstGeom>
        </p:spPr>
        <p:txBody>
          <a:bodyPr/>
          <a:lstStyle>
            <a:lvl1pPr>
              <a:defRPr>
                <a:solidFill>
                  <a:schemeClr val="bg1"/>
                </a:solidFill>
              </a:defRPr>
            </a:lvl1pPr>
          </a:lstStyle>
          <a:p>
            <a:endParaRPr lang="en-US"/>
          </a:p>
        </p:txBody>
      </p:sp>
      <p:sp>
        <p:nvSpPr>
          <p:cNvPr id="2" name="Rectangle 1">
            <a:extLst>
              <a:ext uri="{FF2B5EF4-FFF2-40B4-BE49-F238E27FC236}">
                <a16:creationId xmlns:a16="http://schemas.microsoft.com/office/drawing/2014/main" id="{530421DA-E75B-EEFD-9E1F-1A23E865BECB}"/>
              </a:ext>
              <a:ext uri="{C183D7F6-B498-43B3-948B-1728B52AA6E4}">
                <adec:decorative xmlns:adec="http://schemas.microsoft.com/office/drawing/2017/decorative" val="1"/>
              </a:ext>
            </a:extLst>
          </p:cNvPr>
          <p:cNvSpPr/>
          <p:nvPr userDrawn="1"/>
        </p:nvSpPr>
        <p:spPr>
          <a:xfrm rot="5400000">
            <a:off x="6042600" y="716827"/>
            <a:ext cx="108000" cy="12193200"/>
          </a:xfrm>
          <a:prstGeom prst="rect">
            <a:avLst/>
          </a:prstGeom>
          <a:gradFill>
            <a:gsLst>
              <a:gs pos="0">
                <a:srgbClr val="94C80A"/>
              </a:gs>
              <a:gs pos="54000">
                <a:schemeClr val="accent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E4A41A96-2D35-8697-015C-5A043EBB0350}"/>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cxnSp>
        <p:nvCxnSpPr>
          <p:cNvPr id="15" name="Straight Connector 14">
            <a:extLst>
              <a:ext uri="{FF2B5EF4-FFF2-40B4-BE49-F238E27FC236}">
                <a16:creationId xmlns:a16="http://schemas.microsoft.com/office/drawing/2014/main" id="{7E2D62A3-41D3-F0D9-F21A-6D78C48D5AF9}"/>
              </a:ext>
              <a:ext uri="{C183D7F6-B498-43B3-948B-1728B52AA6E4}">
                <adec:decorative xmlns:adec="http://schemas.microsoft.com/office/drawing/2017/decorative" val="1"/>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 name="Content Placeholder 5">
            <a:extLst>
              <a:ext uri="{FF2B5EF4-FFF2-40B4-BE49-F238E27FC236}">
                <a16:creationId xmlns:a16="http://schemas.microsoft.com/office/drawing/2014/main" id="{FC83E491-5508-1EFB-55CB-1B31B6B94BEB}"/>
              </a:ext>
            </a:extLst>
          </p:cNvPr>
          <p:cNvSpPr>
            <a:spLocks noGrp="1"/>
          </p:cNvSpPr>
          <p:nvPr>
            <p:ph sz="quarter" idx="19"/>
          </p:nvPr>
        </p:nvSpPr>
        <p:spPr>
          <a:xfrm>
            <a:off x="4835525" y="404813"/>
            <a:ext cx="6854825" cy="5795962"/>
          </a:xfrm>
        </p:spPr>
        <p:txBody>
          <a:bodyPr tIns="21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3">
            <a:extLst>
              <a:ext uri="{FF2B5EF4-FFF2-40B4-BE49-F238E27FC236}">
                <a16:creationId xmlns:a16="http://schemas.microsoft.com/office/drawing/2014/main" id="{B5F9F5B3-6429-4CEA-E548-176050695EF8}"/>
              </a:ext>
              <a:ext uri="{C183D7F6-B498-43B3-948B-1728B52AA6E4}">
                <adec:decorative xmlns:adec="http://schemas.microsoft.com/office/drawing/2017/decorative" val="1"/>
              </a:ext>
            </a:extLst>
          </p:cNvPr>
          <p:cNvPicPr>
            <a:picLocks/>
          </p:cNvPicPr>
          <p:nvPr userDrawn="1"/>
        </p:nvPicPr>
        <p:blipFill>
          <a:blip r:embed="rId2">
            <a:extLst>
              <a:ext uri="{96DAC541-7B7A-43D3-8B79-37D633B846F1}">
                <asvg:svgBlip xmlns:asvg="http://schemas.microsoft.com/office/drawing/2016/SVG/main" r:embed="rId3"/>
              </a:ext>
            </a:extLst>
          </a:blip>
          <a:srcRect/>
          <a:stretch/>
        </p:blipFill>
        <p:spPr>
          <a:xfrm>
            <a:off x="10346400" y="6494400"/>
            <a:ext cx="1191273" cy="147374"/>
          </a:xfrm>
          <a:prstGeom prst="rect">
            <a:avLst/>
          </a:prstGeom>
        </p:spPr>
      </p:pic>
    </p:spTree>
    <p:extLst>
      <p:ext uri="{BB962C8B-B14F-4D97-AF65-F5344CB8AC3E}">
        <p14:creationId xmlns:p14="http://schemas.microsoft.com/office/powerpoint/2010/main" val="2424135498"/>
      </p:ext>
    </p:extLst>
  </p:cSld>
  <p:clrMapOvr>
    <a:masterClrMapping/>
  </p:clrMapOvr>
  <p:extLst>
    <p:ext uri="{DCECCB84-F9BA-43D5-87BE-67443E8EF086}">
      <p15:sldGuideLst xmlns:p15="http://schemas.microsoft.com/office/powerpoint/2012/main">
        <p15:guide id="1" orient="horz" pos="255">
          <p15:clr>
            <a:srgbClr val="FF96FF"/>
          </p15:clr>
        </p15:guide>
        <p15:guide id="2" orient="horz" pos="3906">
          <p15:clr>
            <a:srgbClr val="FF96FF"/>
          </p15:clr>
        </p15:guide>
        <p15:guide id="3" pos="3046">
          <p15:clr>
            <a:srgbClr val="FF96FF"/>
          </p15:clr>
        </p15:guide>
        <p15:guide id="4" pos="7355">
          <p15:clr>
            <a:srgbClr val="FF96FF"/>
          </p15:clr>
        </p15:guide>
        <p15:guide id="5" pos="2797">
          <p15:clr>
            <a:srgbClr val="FF96FF"/>
          </p15:clr>
        </p15:guide>
      </p15:sldGuideLst>
    </p:ext>
  </p:extLst>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matchingName="Blank" preserve="1" userDrawn="1">
  <p:cSld name="1_Blank">
    <p:spTree>
      <p:nvGrpSpPr>
        <p:cNvPr id="1" name="Shape 165"/>
        <p:cNvGrpSpPr/>
        <p:nvPr/>
      </p:nvGrpSpPr>
      <p:grpSpPr>
        <a:xfrm>
          <a:off x="0" y="0"/>
          <a:ext cx="0" cy="0"/>
          <a:chOff x="0" y="0"/>
          <a:chExt cx="0" cy="0"/>
        </a:xfrm>
      </p:grpSpPr>
      <p:sp>
        <p:nvSpPr>
          <p:cNvPr id="3" name="Rectangle 2">
            <a:extLst>
              <a:ext uri="{FF2B5EF4-FFF2-40B4-BE49-F238E27FC236}">
                <a16:creationId xmlns:a16="http://schemas.microsoft.com/office/drawing/2014/main" id="{D5D2A9ED-F760-E718-F4FA-24CCE8DCFF9B}"/>
              </a:ext>
              <a:ext uri="{C183D7F6-B498-43B3-948B-1728B52AA6E4}">
                <adec:decorative xmlns:adec="http://schemas.microsoft.com/office/drawing/2017/decorative" val="1"/>
              </a:ext>
            </a:extLst>
          </p:cNvPr>
          <p:cNvSpPr/>
          <p:nvPr userDrawn="1"/>
        </p:nvSpPr>
        <p:spPr>
          <a:xfrm>
            <a:off x="0" y="0"/>
            <a:ext cx="4129124"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entagon 7">
            <a:extLst>
              <a:ext uri="{FF2B5EF4-FFF2-40B4-BE49-F238E27FC236}">
                <a16:creationId xmlns:a16="http://schemas.microsoft.com/office/drawing/2014/main" id="{1AE9C4AB-5F54-897A-3C20-BD5FFA00A10A}"/>
              </a:ext>
              <a:ext uri="{C183D7F6-B498-43B3-948B-1728B52AA6E4}">
                <adec:decorative xmlns:adec="http://schemas.microsoft.com/office/drawing/2017/decorative" val="1"/>
              </a:ext>
            </a:extLst>
          </p:cNvPr>
          <p:cNvSpPr/>
          <p:nvPr userDrawn="1"/>
        </p:nvSpPr>
        <p:spPr>
          <a:xfrm>
            <a:off x="4123027" y="-5763"/>
            <a:ext cx="308720" cy="68731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7AB6F"/>
              </a:solidFill>
            </a:endParaRPr>
          </a:p>
        </p:txBody>
      </p:sp>
      <p:sp>
        <p:nvSpPr>
          <p:cNvPr id="8" name="Title 4">
            <a:extLst>
              <a:ext uri="{FF2B5EF4-FFF2-40B4-BE49-F238E27FC236}">
                <a16:creationId xmlns:a16="http://schemas.microsoft.com/office/drawing/2014/main" id="{59D10A2D-9AD9-73D8-91C9-3E6776C5ED77}"/>
              </a:ext>
            </a:extLst>
          </p:cNvPr>
          <p:cNvSpPr>
            <a:spLocks noGrp="1"/>
          </p:cNvSpPr>
          <p:nvPr>
            <p:ph type="title"/>
          </p:nvPr>
        </p:nvSpPr>
        <p:spPr>
          <a:xfrm>
            <a:off x="-1200" y="2402146"/>
            <a:ext cx="4129918" cy="2053703"/>
          </a:xfrm>
          <a:prstGeom prst="rect">
            <a:avLst/>
          </a:prstGeom>
        </p:spPr>
        <p:txBody>
          <a:bodyPr/>
          <a:lstStyle>
            <a:lvl1pPr>
              <a:defRPr>
                <a:solidFill>
                  <a:schemeClr val="bg1"/>
                </a:solidFill>
              </a:defRPr>
            </a:lvl1pPr>
          </a:lstStyle>
          <a:p>
            <a:endParaRPr lang="en-US"/>
          </a:p>
        </p:txBody>
      </p:sp>
      <p:sp>
        <p:nvSpPr>
          <p:cNvPr id="5" name="Rectangle 4">
            <a:extLst>
              <a:ext uri="{FF2B5EF4-FFF2-40B4-BE49-F238E27FC236}">
                <a16:creationId xmlns:a16="http://schemas.microsoft.com/office/drawing/2014/main" id="{2C08F639-7323-0667-3E1C-0D8CADE73922}"/>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68000">
                <a:schemeClr val="accent3"/>
              </a:gs>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4908B2B-1A62-8B56-F855-52A4FAE7ED60}"/>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cxnSp>
        <p:nvCxnSpPr>
          <p:cNvPr id="11" name="Straight Connector 10">
            <a:extLst>
              <a:ext uri="{FF2B5EF4-FFF2-40B4-BE49-F238E27FC236}">
                <a16:creationId xmlns:a16="http://schemas.microsoft.com/office/drawing/2014/main" id="{CC3628AC-FE21-965C-B296-692CB289FCB0}"/>
              </a:ext>
              <a:ext uri="{C183D7F6-B498-43B3-948B-1728B52AA6E4}">
                <adec:decorative xmlns:adec="http://schemas.microsoft.com/office/drawing/2017/decorative" val="1"/>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6" name="Content Placeholder 5">
            <a:extLst>
              <a:ext uri="{FF2B5EF4-FFF2-40B4-BE49-F238E27FC236}">
                <a16:creationId xmlns:a16="http://schemas.microsoft.com/office/drawing/2014/main" id="{FBA22920-DF86-00BE-5A3C-D9DE26C1BF05}"/>
              </a:ext>
            </a:extLst>
          </p:cNvPr>
          <p:cNvSpPr>
            <a:spLocks noGrp="1"/>
          </p:cNvSpPr>
          <p:nvPr>
            <p:ph sz="quarter" idx="19"/>
          </p:nvPr>
        </p:nvSpPr>
        <p:spPr>
          <a:xfrm>
            <a:off x="4835525" y="404813"/>
            <a:ext cx="6854825" cy="5795962"/>
          </a:xfrm>
        </p:spPr>
        <p:txBody>
          <a:bodyPr tIns="21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3">
            <a:extLst>
              <a:ext uri="{FF2B5EF4-FFF2-40B4-BE49-F238E27FC236}">
                <a16:creationId xmlns:a16="http://schemas.microsoft.com/office/drawing/2014/main" id="{4763D2A0-25E2-8378-E82D-94099B5F7337}"/>
              </a:ext>
              <a:ext uri="{C183D7F6-B498-43B3-948B-1728B52AA6E4}">
                <adec:decorative xmlns:adec="http://schemas.microsoft.com/office/drawing/2017/decorative" val="1"/>
              </a:ext>
            </a:extLst>
          </p:cNvPr>
          <p:cNvPicPr>
            <a:picLocks/>
          </p:cNvPicPr>
          <p:nvPr userDrawn="1"/>
        </p:nvPicPr>
        <p:blipFill>
          <a:blip r:embed="rId2">
            <a:extLst>
              <a:ext uri="{96DAC541-7B7A-43D3-8B79-37D633B846F1}">
                <asvg:svgBlip xmlns:asvg="http://schemas.microsoft.com/office/drawing/2016/SVG/main" r:embed="rId3"/>
              </a:ext>
            </a:extLst>
          </a:blip>
          <a:srcRect/>
          <a:stretch/>
        </p:blipFill>
        <p:spPr>
          <a:xfrm>
            <a:off x="10346400" y="6494400"/>
            <a:ext cx="1191273" cy="147374"/>
          </a:xfrm>
          <a:prstGeom prst="rect">
            <a:avLst/>
          </a:prstGeom>
        </p:spPr>
      </p:pic>
    </p:spTree>
    <p:extLst>
      <p:ext uri="{BB962C8B-B14F-4D97-AF65-F5344CB8AC3E}">
        <p14:creationId xmlns:p14="http://schemas.microsoft.com/office/powerpoint/2010/main" val="265822154"/>
      </p:ext>
    </p:extLst>
  </p:cSld>
  <p:clrMapOvr>
    <a:masterClrMapping/>
  </p:clrMapOvr>
  <p:extLst>
    <p:ext uri="{DCECCB84-F9BA-43D5-87BE-67443E8EF086}">
      <p15:sldGuideLst xmlns:p15="http://schemas.microsoft.com/office/powerpoint/2012/main">
        <p15:guide id="1" orient="horz" pos="255">
          <p15:clr>
            <a:srgbClr val="FF96FF"/>
          </p15:clr>
        </p15:guide>
        <p15:guide id="2" orient="horz" pos="3906">
          <p15:clr>
            <a:srgbClr val="FF96FF"/>
          </p15:clr>
        </p15:guide>
        <p15:guide id="3" pos="2797">
          <p15:clr>
            <a:srgbClr val="FF96FF"/>
          </p15:clr>
        </p15:guide>
        <p15:guide id="4" pos="7355">
          <p15:clr>
            <a:srgbClr val="FF96FF"/>
          </p15:clr>
        </p15:guide>
        <p15:guide id="5" pos="3046">
          <p15:clr>
            <a:srgbClr val="FF96FF"/>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7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8EB634-E164-4148-87B5-5BADD0284202}"/>
              </a:ext>
            </a:extLst>
          </p:cNvPr>
          <p:cNvSpPr/>
          <p:nvPr userDrawn="1"/>
        </p:nvSpPr>
        <p:spPr>
          <a:xfrm>
            <a:off x="1" y="0"/>
            <a:ext cx="4065784" cy="6858000"/>
          </a:xfrm>
          <a:prstGeom prst="rect">
            <a:avLst/>
          </a:prstGeom>
          <a:solidFill>
            <a:srgbClr val="0099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6060E9D-FF07-9449-8AF0-BFF2F09904CC}"/>
              </a:ext>
            </a:extLst>
          </p:cNvPr>
          <p:cNvSpPr/>
          <p:nvPr userDrawn="1"/>
        </p:nvSpPr>
        <p:spPr>
          <a:xfrm>
            <a:off x="1" y="6035040"/>
            <a:ext cx="12191999" cy="822960"/>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a:extLst>
              <a:ext uri="{FF2B5EF4-FFF2-40B4-BE49-F238E27FC236}">
                <a16:creationId xmlns:a16="http://schemas.microsoft.com/office/drawing/2014/main" id="{954CE4B0-35B6-AB43-A573-83F1D99D95BA}"/>
              </a:ext>
            </a:extLst>
          </p:cNvPr>
          <p:cNvPicPr>
            <a:picLocks noChangeAspect="1"/>
          </p:cNvPicPr>
          <p:nvPr userDrawn="1"/>
        </p:nvPicPr>
        <p:blipFill>
          <a:blip r:embed="rId2"/>
          <a:stretch>
            <a:fillRect/>
          </a:stretch>
        </p:blipFill>
        <p:spPr>
          <a:xfrm>
            <a:off x="469813" y="6224774"/>
            <a:ext cx="1752600" cy="457200"/>
          </a:xfrm>
          <a:prstGeom prst="rect">
            <a:avLst/>
          </a:prstGeom>
        </p:spPr>
      </p:pic>
      <p:sp>
        <p:nvSpPr>
          <p:cNvPr id="21" name="Title 1">
            <a:extLst>
              <a:ext uri="{FF2B5EF4-FFF2-40B4-BE49-F238E27FC236}">
                <a16:creationId xmlns:a16="http://schemas.microsoft.com/office/drawing/2014/main" id="{15EFC2CF-2841-7D45-A01C-65E4BE3E0E36}"/>
              </a:ext>
            </a:extLst>
          </p:cNvPr>
          <p:cNvSpPr>
            <a:spLocks noGrp="1"/>
          </p:cNvSpPr>
          <p:nvPr>
            <p:ph type="title" hasCustomPrompt="1"/>
          </p:nvPr>
        </p:nvSpPr>
        <p:spPr>
          <a:xfrm>
            <a:off x="446536" y="1274714"/>
            <a:ext cx="3207928" cy="1807013"/>
          </a:xfrm>
          <a:prstGeom prst="rect">
            <a:avLst/>
          </a:prstGeom>
        </p:spPr>
        <p:txBody>
          <a:bodyPr anchor="b">
            <a:normAutofit/>
          </a:bodyPr>
          <a:lstStyle>
            <a:lvl1pPr>
              <a:defRPr sz="5400" b="1">
                <a:solidFill>
                  <a:schemeClr val="bg1"/>
                </a:solidFill>
                <a:latin typeface="Arial" panose="020B0604020202020204" pitchFamily="34" charset="0"/>
                <a:cs typeface="Arial" panose="020B0604020202020204" pitchFamily="34" charset="0"/>
              </a:defRPr>
            </a:lvl1pPr>
          </a:lstStyle>
          <a:p>
            <a:r>
              <a:rPr lang="en-US"/>
              <a:t>Click to add title</a:t>
            </a:r>
          </a:p>
        </p:txBody>
      </p:sp>
      <p:sp>
        <p:nvSpPr>
          <p:cNvPr id="24" name="Slide Number Placeholder 5">
            <a:extLst>
              <a:ext uri="{FF2B5EF4-FFF2-40B4-BE49-F238E27FC236}">
                <a16:creationId xmlns:a16="http://schemas.microsoft.com/office/drawing/2014/main" id="{18E98C26-1753-524A-A405-E6FAFFA7BADE}"/>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
        <p:nvSpPr>
          <p:cNvPr id="8" name="Content Placeholder 2">
            <a:extLst>
              <a:ext uri="{FF2B5EF4-FFF2-40B4-BE49-F238E27FC236}">
                <a16:creationId xmlns:a16="http://schemas.microsoft.com/office/drawing/2014/main" id="{F993DECF-4C9A-4C27-820C-748FC82B292F}"/>
              </a:ext>
            </a:extLst>
          </p:cNvPr>
          <p:cNvSpPr>
            <a:spLocks noGrp="1"/>
          </p:cNvSpPr>
          <p:nvPr>
            <p:ph idx="1"/>
          </p:nvPr>
        </p:nvSpPr>
        <p:spPr>
          <a:xfrm>
            <a:off x="5040118" y="1097530"/>
            <a:ext cx="6172200" cy="4586336"/>
          </a:xfrm>
        </p:spPr>
        <p:txBody>
          <a:bodyPr/>
          <a:lstStyle>
            <a:lvl1pPr>
              <a:defRPr sz="3200">
                <a:solidFill>
                  <a:schemeClr val="tx1">
                    <a:lumMod val="75000"/>
                    <a:lumOff val="25000"/>
                  </a:schemeClr>
                </a:solidFill>
                <a:latin typeface="Arial" panose="020B0604020202020204" pitchFamily="34" charset="0"/>
                <a:cs typeface="Arial" panose="020B0604020202020204" pitchFamily="34" charset="0"/>
              </a:defRPr>
            </a:lvl1pPr>
            <a:lvl2pPr>
              <a:defRPr sz="2800">
                <a:solidFill>
                  <a:schemeClr val="tx1">
                    <a:lumMod val="75000"/>
                    <a:lumOff val="25000"/>
                  </a:schemeClr>
                </a:solidFill>
                <a:latin typeface="Arial" panose="020B0604020202020204" pitchFamily="34" charset="0"/>
                <a:cs typeface="Arial" panose="020B0604020202020204" pitchFamily="34" charset="0"/>
              </a:defRPr>
            </a:lvl2pPr>
            <a:lvl3pPr>
              <a:defRPr sz="2400">
                <a:solidFill>
                  <a:schemeClr val="tx1">
                    <a:lumMod val="75000"/>
                    <a:lumOff val="25000"/>
                  </a:schemeClr>
                </a:solidFill>
                <a:latin typeface="Arial" panose="020B0604020202020204" pitchFamily="34" charset="0"/>
                <a:cs typeface="Arial" panose="020B0604020202020204" pitchFamily="34" charset="0"/>
              </a:defRPr>
            </a:lvl3pPr>
            <a:lvl4pPr>
              <a:defRPr sz="2000">
                <a:solidFill>
                  <a:schemeClr val="tx1">
                    <a:lumMod val="75000"/>
                    <a:lumOff val="25000"/>
                  </a:schemeClr>
                </a:solidFill>
                <a:latin typeface="Arial" panose="020B0604020202020204" pitchFamily="34" charset="0"/>
                <a:cs typeface="Arial" panose="020B0604020202020204" pitchFamily="34" charset="0"/>
              </a:defRPr>
            </a:lvl4pPr>
            <a:lvl5pPr>
              <a:defRPr sz="2000">
                <a:solidFill>
                  <a:schemeClr val="tx1">
                    <a:lumMod val="75000"/>
                    <a:lumOff val="25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1271321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matchingName="Blank" preserve="1" userDrawn="1">
  <p:cSld name="1_Blank">
    <p:spTree>
      <p:nvGrpSpPr>
        <p:cNvPr id="1" name="Shape 165"/>
        <p:cNvGrpSpPr/>
        <p:nvPr/>
      </p:nvGrpSpPr>
      <p:grpSpPr>
        <a:xfrm>
          <a:off x="0" y="0"/>
          <a:ext cx="0" cy="0"/>
          <a:chOff x="0" y="0"/>
          <a:chExt cx="0" cy="0"/>
        </a:xfrm>
      </p:grpSpPr>
      <p:sp>
        <p:nvSpPr>
          <p:cNvPr id="7" name="Rectangle 6">
            <a:extLst>
              <a:ext uri="{FF2B5EF4-FFF2-40B4-BE49-F238E27FC236}">
                <a16:creationId xmlns:a16="http://schemas.microsoft.com/office/drawing/2014/main" id="{D1A5BAE0-9C24-9CC1-883F-FD1118072211}"/>
              </a:ext>
              <a:ext uri="{C183D7F6-B498-43B3-948B-1728B52AA6E4}">
                <adec:decorative xmlns:adec="http://schemas.microsoft.com/office/drawing/2017/decorative" val="1"/>
              </a:ext>
            </a:extLst>
          </p:cNvPr>
          <p:cNvSpPr/>
          <p:nvPr userDrawn="1"/>
        </p:nvSpPr>
        <p:spPr>
          <a:xfrm>
            <a:off x="0" y="0"/>
            <a:ext cx="412912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entagon 7">
            <a:extLst>
              <a:ext uri="{FF2B5EF4-FFF2-40B4-BE49-F238E27FC236}">
                <a16:creationId xmlns:a16="http://schemas.microsoft.com/office/drawing/2014/main" id="{DA9D7563-ADC9-856F-D63E-C7CCB035028D}"/>
              </a:ext>
              <a:ext uri="{C183D7F6-B498-43B3-948B-1728B52AA6E4}">
                <adec:decorative xmlns:adec="http://schemas.microsoft.com/office/drawing/2017/decorative" val="1"/>
              </a:ext>
            </a:extLst>
          </p:cNvPr>
          <p:cNvSpPr/>
          <p:nvPr userDrawn="1"/>
        </p:nvSpPr>
        <p:spPr>
          <a:xfrm>
            <a:off x="4123027" y="-5763"/>
            <a:ext cx="308720" cy="68731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7AB6F"/>
              </a:solidFill>
            </a:endParaRPr>
          </a:p>
        </p:txBody>
      </p:sp>
      <p:sp>
        <p:nvSpPr>
          <p:cNvPr id="5" name="Title 4">
            <a:extLst>
              <a:ext uri="{FF2B5EF4-FFF2-40B4-BE49-F238E27FC236}">
                <a16:creationId xmlns:a16="http://schemas.microsoft.com/office/drawing/2014/main" id="{633A7511-DA95-735E-5D3B-58B135B6F134}"/>
              </a:ext>
            </a:extLst>
          </p:cNvPr>
          <p:cNvSpPr>
            <a:spLocks noGrp="1"/>
          </p:cNvSpPr>
          <p:nvPr>
            <p:ph type="title"/>
          </p:nvPr>
        </p:nvSpPr>
        <p:spPr>
          <a:xfrm>
            <a:off x="-1200" y="2402146"/>
            <a:ext cx="4129918" cy="2053703"/>
          </a:xfrm>
          <a:prstGeom prst="rect">
            <a:avLst/>
          </a:prstGeom>
        </p:spPr>
        <p:txBody>
          <a:bodyPr/>
          <a:lstStyle>
            <a:lvl1pPr>
              <a:defRPr>
                <a:solidFill>
                  <a:schemeClr val="bg1"/>
                </a:solidFill>
              </a:defRPr>
            </a:lvl1pPr>
          </a:lstStyle>
          <a:p>
            <a:endParaRPr lang="en-US"/>
          </a:p>
        </p:txBody>
      </p:sp>
      <p:sp>
        <p:nvSpPr>
          <p:cNvPr id="3" name="Rectangle 2">
            <a:extLst>
              <a:ext uri="{FF2B5EF4-FFF2-40B4-BE49-F238E27FC236}">
                <a16:creationId xmlns:a16="http://schemas.microsoft.com/office/drawing/2014/main" id="{8E0B0D33-3BBB-00EB-5127-7E6EE84C0DFA}"/>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48380E50-AA62-CF52-CE26-BFBA0E9962D3}"/>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cxnSp>
        <p:nvCxnSpPr>
          <p:cNvPr id="11" name="Straight Connector 10">
            <a:extLst>
              <a:ext uri="{FF2B5EF4-FFF2-40B4-BE49-F238E27FC236}">
                <a16:creationId xmlns:a16="http://schemas.microsoft.com/office/drawing/2014/main" id="{74151557-3080-3F45-F44F-6A7F514B42BF}"/>
              </a:ext>
              <a:ext uri="{C183D7F6-B498-43B3-948B-1728B52AA6E4}">
                <adec:decorative xmlns:adec="http://schemas.microsoft.com/office/drawing/2017/decorative" val="1"/>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6" name="Content Placeholder 5">
            <a:extLst>
              <a:ext uri="{FF2B5EF4-FFF2-40B4-BE49-F238E27FC236}">
                <a16:creationId xmlns:a16="http://schemas.microsoft.com/office/drawing/2014/main" id="{193A8BC2-1F45-3D30-D5BE-03394229AB1D}"/>
              </a:ext>
            </a:extLst>
          </p:cNvPr>
          <p:cNvSpPr>
            <a:spLocks noGrp="1"/>
          </p:cNvSpPr>
          <p:nvPr>
            <p:ph sz="quarter" idx="19"/>
          </p:nvPr>
        </p:nvSpPr>
        <p:spPr>
          <a:xfrm>
            <a:off x="4835525" y="404813"/>
            <a:ext cx="6854825" cy="5795962"/>
          </a:xfrm>
        </p:spPr>
        <p:txBody>
          <a:bodyPr tIns="21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3">
            <a:extLst>
              <a:ext uri="{FF2B5EF4-FFF2-40B4-BE49-F238E27FC236}">
                <a16:creationId xmlns:a16="http://schemas.microsoft.com/office/drawing/2014/main" id="{2EB3D8BD-ED13-D16F-11AF-9949C81B0111}"/>
              </a:ext>
              <a:ext uri="{C183D7F6-B498-43B3-948B-1728B52AA6E4}">
                <adec:decorative xmlns:adec="http://schemas.microsoft.com/office/drawing/2017/decorative" val="1"/>
              </a:ext>
            </a:extLst>
          </p:cNvPr>
          <p:cNvPicPr>
            <a:picLocks/>
          </p:cNvPicPr>
          <p:nvPr userDrawn="1"/>
        </p:nvPicPr>
        <p:blipFill>
          <a:blip r:embed="rId2">
            <a:extLst>
              <a:ext uri="{96DAC541-7B7A-43D3-8B79-37D633B846F1}">
                <asvg:svgBlip xmlns:asvg="http://schemas.microsoft.com/office/drawing/2016/SVG/main" r:embed="rId3"/>
              </a:ext>
            </a:extLst>
          </a:blip>
          <a:srcRect/>
          <a:stretch/>
        </p:blipFill>
        <p:spPr>
          <a:xfrm>
            <a:off x="10346400" y="6494400"/>
            <a:ext cx="1191273" cy="147374"/>
          </a:xfrm>
          <a:prstGeom prst="rect">
            <a:avLst/>
          </a:prstGeom>
        </p:spPr>
      </p:pic>
    </p:spTree>
    <p:extLst>
      <p:ext uri="{BB962C8B-B14F-4D97-AF65-F5344CB8AC3E}">
        <p14:creationId xmlns:p14="http://schemas.microsoft.com/office/powerpoint/2010/main" val="1045686229"/>
      </p:ext>
    </p:extLst>
  </p:cSld>
  <p:clrMapOvr>
    <a:masterClrMapping/>
  </p:clrMapOvr>
  <p:extLst>
    <p:ext uri="{DCECCB84-F9BA-43D5-87BE-67443E8EF086}">
      <p15:sldGuideLst xmlns:p15="http://schemas.microsoft.com/office/powerpoint/2012/main">
        <p15:guide id="1" orient="horz" pos="255">
          <p15:clr>
            <a:srgbClr val="FF96FF"/>
          </p15:clr>
        </p15:guide>
        <p15:guide id="2" orient="horz" pos="3906">
          <p15:clr>
            <a:srgbClr val="FF96FF"/>
          </p15:clr>
        </p15:guide>
        <p15:guide id="3" pos="2797">
          <p15:clr>
            <a:srgbClr val="FF96FF"/>
          </p15:clr>
        </p15:guide>
        <p15:guide id="4" pos="7355">
          <p15:clr>
            <a:srgbClr val="FF96FF"/>
          </p15:clr>
        </p15:guide>
        <p15:guide id="5" pos="3046">
          <p15:clr>
            <a:srgbClr val="FF96FF"/>
          </p15:clr>
        </p15:guide>
      </p15:sldGuideLst>
    </p:ext>
  </p:extLst>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preserve="1" userDrawn="1">
  <p:cSld name="Pictures and Text ">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B249B4-A128-A846-AB58-529E39ED14FF}"/>
              </a:ext>
              <a:ext uri="{C183D7F6-B498-43B3-948B-1728B52AA6E4}">
                <adec:decorative xmlns:adec="http://schemas.microsoft.com/office/drawing/2017/decorative" val="1"/>
              </a:ext>
            </a:extLst>
          </p:cNvPr>
          <p:cNvSpPr/>
          <p:nvPr userDrawn="1"/>
        </p:nvSpPr>
        <p:spPr>
          <a:xfrm>
            <a:off x="4552081" y="446505"/>
            <a:ext cx="3087838" cy="5957701"/>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67"/>
          </a:p>
        </p:txBody>
      </p:sp>
      <p:cxnSp>
        <p:nvCxnSpPr>
          <p:cNvPr id="18" name="Straight Connector 17">
            <a:extLst>
              <a:ext uri="{FF2B5EF4-FFF2-40B4-BE49-F238E27FC236}">
                <a16:creationId xmlns:a16="http://schemas.microsoft.com/office/drawing/2014/main" id="{C7D29930-9E9B-414C-9DBE-9C1F5A71D442}"/>
              </a:ext>
            </a:extLst>
          </p:cNvPr>
          <p:cNvCxnSpPr>
            <a:cxnSpLocks/>
          </p:cNvCxnSpPr>
          <p:nvPr userDrawn="1"/>
        </p:nvCxnSpPr>
        <p:spPr>
          <a:xfrm>
            <a:off x="5746235" y="2433478"/>
            <a:ext cx="687434" cy="0"/>
          </a:xfrm>
          <a:prstGeom prst="line">
            <a:avLst/>
          </a:prstGeom>
          <a:ln w="25400">
            <a:solidFill>
              <a:srgbClr val="97CC04"/>
            </a:solidFill>
          </a:ln>
        </p:spPr>
        <p:style>
          <a:lnRef idx="1">
            <a:schemeClr val="accent1"/>
          </a:lnRef>
          <a:fillRef idx="0">
            <a:schemeClr val="accent1"/>
          </a:fillRef>
          <a:effectRef idx="0">
            <a:schemeClr val="accent1"/>
          </a:effectRef>
          <a:fontRef idx="minor">
            <a:schemeClr val="tx1"/>
          </a:fontRef>
        </p:style>
      </p:cxnSp>
      <p:sp>
        <p:nvSpPr>
          <p:cNvPr id="5" name="Title 3">
            <a:extLst>
              <a:ext uri="{FF2B5EF4-FFF2-40B4-BE49-F238E27FC236}">
                <a16:creationId xmlns:a16="http://schemas.microsoft.com/office/drawing/2014/main" id="{C908AF06-AC06-597D-14E1-6DAA08293718}"/>
              </a:ext>
            </a:extLst>
          </p:cNvPr>
          <p:cNvSpPr>
            <a:spLocks noGrp="1"/>
          </p:cNvSpPr>
          <p:nvPr>
            <p:ph type="title" hasCustomPrompt="1"/>
          </p:nvPr>
        </p:nvSpPr>
        <p:spPr>
          <a:xfrm>
            <a:off x="4552078" y="450082"/>
            <a:ext cx="3087838" cy="1979819"/>
          </a:xfrm>
          <a:prstGeom prst="rect">
            <a:avLst/>
          </a:prstGeom>
        </p:spPr>
        <p:txBody>
          <a:bodyPr bIns="270000" anchor="b" anchorCtr="0"/>
          <a:lstStyle>
            <a:lvl1pPr algn="ctr">
              <a:defRPr>
                <a:solidFill>
                  <a:schemeClr val="bg1"/>
                </a:solidFill>
              </a:defRPr>
            </a:lvl1pPr>
          </a:lstStyle>
          <a:p>
            <a:r>
              <a:rPr lang="en-US"/>
              <a:t>Add Title Here</a:t>
            </a:r>
          </a:p>
        </p:txBody>
      </p:sp>
      <p:sp>
        <p:nvSpPr>
          <p:cNvPr id="22" name="Text Placeholder 9">
            <a:extLst>
              <a:ext uri="{FF2B5EF4-FFF2-40B4-BE49-F238E27FC236}">
                <a16:creationId xmlns:a16="http://schemas.microsoft.com/office/drawing/2014/main" id="{97295B45-AE7F-1846-A8EA-5E9E4282634E}"/>
              </a:ext>
            </a:extLst>
          </p:cNvPr>
          <p:cNvSpPr>
            <a:spLocks noGrp="1"/>
          </p:cNvSpPr>
          <p:nvPr>
            <p:ph type="body" sz="quarter" idx="13" hasCustomPrompt="1"/>
          </p:nvPr>
        </p:nvSpPr>
        <p:spPr>
          <a:xfrm>
            <a:off x="4552079" y="2433477"/>
            <a:ext cx="3087837" cy="3587809"/>
          </a:xfrm>
        </p:spPr>
        <p:txBody>
          <a:bodyPr lIns="182880" tIns="274320" rIns="182880" anchor="t">
            <a:noAutofit/>
          </a:bodyPr>
          <a:lstStyle>
            <a:lvl1pPr marL="0" indent="0" algn="ctr" defTabSz="914400" rtl="0" eaLnBrk="1" latinLnBrk="0" hangingPunct="1">
              <a:lnSpc>
                <a:spcPct val="100000"/>
              </a:lnSpc>
              <a:spcBef>
                <a:spcPts val="0"/>
              </a:spcBef>
              <a:buNone/>
              <a:defRPr lang="en-US" sz="2400" b="0" i="0" kern="1200" dirty="0">
                <a:solidFill>
                  <a:schemeClr val="bg1"/>
                </a:solidFill>
                <a:effectLst/>
                <a:latin typeface="+mj-lt"/>
                <a:ea typeface="Roboto" panose="02000000000000000000" pitchFamily="2" charset="0"/>
                <a:cs typeface="+mn-cs"/>
              </a:defRPr>
            </a:lvl1pPr>
          </a:lstStyle>
          <a:p>
            <a:r>
              <a:rPr lang="en-US" sz="2000" spc="-50">
                <a:ea typeface="Roboto Light" panose="02000000000000000000" pitchFamily="2" charset="0"/>
              </a:rPr>
              <a:t>Additional context below the title</a:t>
            </a:r>
          </a:p>
        </p:txBody>
      </p:sp>
      <p:sp>
        <p:nvSpPr>
          <p:cNvPr id="19" name="Picture Placeholder 20">
            <a:extLst>
              <a:ext uri="{FF2B5EF4-FFF2-40B4-BE49-F238E27FC236}">
                <a16:creationId xmlns:a16="http://schemas.microsoft.com/office/drawing/2014/main" id="{D2457B6F-8D3E-4441-9EB5-4D77B5C09499}"/>
              </a:ext>
            </a:extLst>
          </p:cNvPr>
          <p:cNvSpPr>
            <a:spLocks noGrp="1"/>
          </p:cNvSpPr>
          <p:nvPr>
            <p:ph type="pic" sz="quarter" idx="10" hasCustomPrompt="1"/>
          </p:nvPr>
        </p:nvSpPr>
        <p:spPr>
          <a:xfrm>
            <a:off x="442912" y="441326"/>
            <a:ext cx="4109169" cy="5865766"/>
          </a:xfrm>
          <a:solidFill>
            <a:schemeClr val="bg1">
              <a:lumMod val="95000"/>
            </a:schemeClr>
          </a:solidFill>
        </p:spPr>
        <p:txBody>
          <a:bodyPr anchor="t" anchorCtr="0">
            <a:normAutofit/>
          </a:bodyPr>
          <a:lstStyle>
            <a:lvl1pPr marL="0" indent="0" algn="ctr">
              <a:buNone/>
              <a:defRPr sz="2000" b="0"/>
            </a:lvl1pPr>
          </a:lstStyle>
          <a:p>
            <a:r>
              <a:rPr lang="en-US" sz="1800"/>
              <a:t>Add picture</a:t>
            </a:r>
          </a:p>
        </p:txBody>
      </p:sp>
      <p:sp>
        <p:nvSpPr>
          <p:cNvPr id="20" name="Picture Placeholder 20">
            <a:extLst>
              <a:ext uri="{FF2B5EF4-FFF2-40B4-BE49-F238E27FC236}">
                <a16:creationId xmlns:a16="http://schemas.microsoft.com/office/drawing/2014/main" id="{D3C0818F-27C9-3143-BB5F-2632DF68D24D}"/>
              </a:ext>
            </a:extLst>
          </p:cNvPr>
          <p:cNvSpPr>
            <a:spLocks noGrp="1"/>
          </p:cNvSpPr>
          <p:nvPr>
            <p:ph type="pic" sz="quarter" idx="11" hasCustomPrompt="1"/>
          </p:nvPr>
        </p:nvSpPr>
        <p:spPr>
          <a:xfrm>
            <a:off x="7639919" y="441325"/>
            <a:ext cx="4109163" cy="5865763"/>
          </a:xfrm>
          <a:solidFill>
            <a:schemeClr val="bg1">
              <a:lumMod val="95000"/>
            </a:schemeClr>
          </a:solidFill>
        </p:spPr>
        <p:txBody>
          <a:bodyPr anchor="t" anchorCtr="0">
            <a:normAutofit/>
          </a:bodyPr>
          <a:lstStyle>
            <a:lvl1pPr marL="0" indent="0" algn="ctr">
              <a:buNone/>
              <a:defRPr sz="2000"/>
            </a:lvl1pPr>
          </a:lstStyle>
          <a:p>
            <a:r>
              <a:rPr lang="en-US" sz="1800"/>
              <a:t>Add picture</a:t>
            </a:r>
          </a:p>
        </p:txBody>
      </p:sp>
      <p:sp>
        <p:nvSpPr>
          <p:cNvPr id="6" name="Rectangle 5">
            <a:extLst>
              <a:ext uri="{FF2B5EF4-FFF2-40B4-BE49-F238E27FC236}">
                <a16:creationId xmlns:a16="http://schemas.microsoft.com/office/drawing/2014/main" id="{0C31D2E1-9EC4-28A6-B9E5-F006BF23521A}"/>
              </a:ext>
              <a:ext uri="{C183D7F6-B498-43B3-948B-1728B52AA6E4}">
                <adec:decorative xmlns:adec="http://schemas.microsoft.com/office/drawing/2017/decorative" val="1"/>
              </a:ext>
            </a:extLst>
          </p:cNvPr>
          <p:cNvSpPr/>
          <p:nvPr userDrawn="1"/>
        </p:nvSpPr>
        <p:spPr>
          <a:xfrm rot="5400000">
            <a:off x="6042000" y="709588"/>
            <a:ext cx="108000" cy="11306176"/>
          </a:xfrm>
          <a:prstGeom prst="rect">
            <a:avLst/>
          </a:prstGeom>
          <a:gradFill>
            <a:gsLst>
              <a:gs pos="0">
                <a:srgbClr val="94C80A"/>
              </a:gs>
              <a:gs pos="48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57A6B882-8E7D-8E38-15D5-F735974B1B31}"/>
              </a:ext>
            </a:extLst>
          </p:cNvPr>
          <p:cNvSpPr/>
          <p:nvPr userDrawn="1"/>
        </p:nvSpPr>
        <p:spPr>
          <a:xfrm flipH="1">
            <a:off x="223425" y="223428"/>
            <a:ext cx="11746525" cy="6413213"/>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00759055"/>
      </p:ext>
    </p:extLst>
  </p:cSld>
  <p:clrMapOvr>
    <a:masterClrMapping/>
  </p:clrMapOvr>
  <p:extLst>
    <p:ext uri="{DCECCB84-F9BA-43D5-87BE-67443E8EF086}">
      <p15:sldGuideLst xmlns:p15="http://schemas.microsoft.com/office/powerpoint/2012/main">
        <p15:guide id="1" orient="horz" pos="278">
          <p15:clr>
            <a:srgbClr val="FF96FF"/>
          </p15:clr>
        </p15:guide>
        <p15:guide id="2" orient="horz" pos="4042">
          <p15:clr>
            <a:srgbClr val="FF96FF"/>
          </p15:clr>
        </p15:guide>
        <p15:guide id="3" pos="279">
          <p15:clr>
            <a:srgbClr val="FF96FF"/>
          </p15:clr>
        </p15:guide>
        <p15:guide id="4" pos="7401">
          <p15:clr>
            <a:srgbClr val="FF96FF"/>
          </p15:clr>
        </p15:guide>
        <p15:guide id="5" pos="2865">
          <p15:clr>
            <a:srgbClr val="FF96FF"/>
          </p15:clr>
        </p15:guide>
        <p15:guide id="6" pos="4815">
          <p15:clr>
            <a:srgbClr val="FF96FF"/>
          </p15:clr>
        </p15:guide>
      </p15:sldGuideLst>
    </p:ext>
  </p:extLst>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preserve="1" userDrawn="1">
  <p:cSld name="Pictures and Text 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BC763CD-BC67-F717-E52A-3CD827BBEC11}"/>
              </a:ext>
              <a:ext uri="{C183D7F6-B498-43B3-948B-1728B52AA6E4}">
                <adec:decorative xmlns:adec="http://schemas.microsoft.com/office/drawing/2017/decorative" val="1"/>
              </a:ext>
            </a:extLst>
          </p:cNvPr>
          <p:cNvSpPr/>
          <p:nvPr userDrawn="1"/>
        </p:nvSpPr>
        <p:spPr>
          <a:xfrm>
            <a:off x="4552081" y="441325"/>
            <a:ext cx="3087838" cy="596288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67"/>
          </a:p>
        </p:txBody>
      </p:sp>
      <p:cxnSp>
        <p:nvCxnSpPr>
          <p:cNvPr id="4" name="Straight Connector 3">
            <a:extLst>
              <a:ext uri="{FF2B5EF4-FFF2-40B4-BE49-F238E27FC236}">
                <a16:creationId xmlns:a16="http://schemas.microsoft.com/office/drawing/2014/main" id="{B6E307C1-D81E-687A-3FB5-75585759774E}"/>
              </a:ext>
            </a:extLst>
          </p:cNvPr>
          <p:cNvCxnSpPr>
            <a:cxnSpLocks/>
          </p:cNvCxnSpPr>
          <p:nvPr userDrawn="1"/>
        </p:nvCxnSpPr>
        <p:spPr>
          <a:xfrm>
            <a:off x="5746235" y="2433478"/>
            <a:ext cx="687434" cy="0"/>
          </a:xfrm>
          <a:prstGeom prst="line">
            <a:avLst/>
          </a:prstGeom>
          <a:ln w="25400">
            <a:solidFill>
              <a:srgbClr val="97CC04"/>
            </a:solidFill>
          </a:ln>
        </p:spPr>
        <p:style>
          <a:lnRef idx="1">
            <a:schemeClr val="accent1"/>
          </a:lnRef>
          <a:fillRef idx="0">
            <a:schemeClr val="accent1"/>
          </a:fillRef>
          <a:effectRef idx="0">
            <a:schemeClr val="accent1"/>
          </a:effectRef>
          <a:fontRef idx="minor">
            <a:schemeClr val="tx1"/>
          </a:fontRef>
        </p:style>
      </p:cxnSp>
      <p:sp>
        <p:nvSpPr>
          <p:cNvPr id="6" name="Title 3">
            <a:extLst>
              <a:ext uri="{FF2B5EF4-FFF2-40B4-BE49-F238E27FC236}">
                <a16:creationId xmlns:a16="http://schemas.microsoft.com/office/drawing/2014/main" id="{A99FA8B8-8469-C5A1-29CC-7DCB6905F8D0}"/>
              </a:ext>
            </a:extLst>
          </p:cNvPr>
          <p:cNvSpPr>
            <a:spLocks noGrp="1"/>
          </p:cNvSpPr>
          <p:nvPr>
            <p:ph type="title" hasCustomPrompt="1"/>
          </p:nvPr>
        </p:nvSpPr>
        <p:spPr>
          <a:xfrm>
            <a:off x="4552078" y="450082"/>
            <a:ext cx="3087838" cy="1979819"/>
          </a:xfrm>
          <a:prstGeom prst="rect">
            <a:avLst/>
          </a:prstGeom>
        </p:spPr>
        <p:txBody>
          <a:bodyPr bIns="270000" anchor="b" anchorCtr="0"/>
          <a:lstStyle>
            <a:lvl1pPr algn="ctr">
              <a:defRPr>
                <a:solidFill>
                  <a:schemeClr val="bg1"/>
                </a:solidFill>
              </a:defRPr>
            </a:lvl1pPr>
          </a:lstStyle>
          <a:p>
            <a:r>
              <a:rPr lang="en-US"/>
              <a:t>Add Title Here</a:t>
            </a:r>
          </a:p>
        </p:txBody>
      </p:sp>
      <p:sp>
        <p:nvSpPr>
          <p:cNvPr id="7" name="Text Placeholder 9">
            <a:extLst>
              <a:ext uri="{FF2B5EF4-FFF2-40B4-BE49-F238E27FC236}">
                <a16:creationId xmlns:a16="http://schemas.microsoft.com/office/drawing/2014/main" id="{DA2A0722-2171-6BB1-6F31-279CDEC2DF10}"/>
              </a:ext>
            </a:extLst>
          </p:cNvPr>
          <p:cNvSpPr>
            <a:spLocks noGrp="1"/>
          </p:cNvSpPr>
          <p:nvPr>
            <p:ph type="body" sz="quarter" idx="13" hasCustomPrompt="1"/>
          </p:nvPr>
        </p:nvSpPr>
        <p:spPr>
          <a:xfrm>
            <a:off x="4552079" y="2433477"/>
            <a:ext cx="3087837" cy="3587809"/>
          </a:xfrm>
        </p:spPr>
        <p:txBody>
          <a:bodyPr lIns="182880" tIns="274320" rIns="182880" anchor="t">
            <a:noAutofit/>
          </a:bodyPr>
          <a:lstStyle>
            <a:lvl1pPr marL="0" indent="0" algn="ctr" defTabSz="914400" rtl="0" eaLnBrk="1" latinLnBrk="0" hangingPunct="1">
              <a:lnSpc>
                <a:spcPct val="100000"/>
              </a:lnSpc>
              <a:spcBef>
                <a:spcPts val="0"/>
              </a:spcBef>
              <a:buNone/>
              <a:defRPr lang="en-US" sz="2400" b="0" i="0" kern="1200" dirty="0">
                <a:solidFill>
                  <a:schemeClr val="bg1"/>
                </a:solidFill>
                <a:effectLst/>
                <a:latin typeface="+mj-lt"/>
                <a:ea typeface="Roboto" panose="02000000000000000000" pitchFamily="2" charset="0"/>
                <a:cs typeface="+mn-cs"/>
              </a:defRPr>
            </a:lvl1pPr>
          </a:lstStyle>
          <a:p>
            <a:r>
              <a:rPr lang="en-US" sz="2000" spc="-50">
                <a:ea typeface="Roboto Light" panose="02000000000000000000" pitchFamily="2" charset="0"/>
              </a:rPr>
              <a:t>Additional context below the title</a:t>
            </a:r>
          </a:p>
        </p:txBody>
      </p:sp>
      <p:sp>
        <p:nvSpPr>
          <p:cNvPr id="10" name="Picture Placeholder 20">
            <a:extLst>
              <a:ext uri="{FF2B5EF4-FFF2-40B4-BE49-F238E27FC236}">
                <a16:creationId xmlns:a16="http://schemas.microsoft.com/office/drawing/2014/main" id="{53A257E7-DE59-945B-DBFC-96E0AF45DAF1}"/>
              </a:ext>
            </a:extLst>
          </p:cNvPr>
          <p:cNvSpPr>
            <a:spLocks noGrp="1"/>
          </p:cNvSpPr>
          <p:nvPr>
            <p:ph type="pic" sz="quarter" idx="10" hasCustomPrompt="1"/>
          </p:nvPr>
        </p:nvSpPr>
        <p:spPr>
          <a:xfrm>
            <a:off x="442912" y="441326"/>
            <a:ext cx="4109169" cy="5865766"/>
          </a:xfrm>
          <a:solidFill>
            <a:schemeClr val="bg1">
              <a:lumMod val="95000"/>
            </a:schemeClr>
          </a:solidFill>
        </p:spPr>
        <p:txBody>
          <a:bodyPr anchor="t" anchorCtr="0">
            <a:normAutofit/>
          </a:bodyPr>
          <a:lstStyle>
            <a:lvl1pPr marL="0" indent="0" algn="ctr">
              <a:buNone/>
              <a:defRPr sz="2000" b="0"/>
            </a:lvl1pPr>
          </a:lstStyle>
          <a:p>
            <a:r>
              <a:rPr lang="en-US" sz="1800"/>
              <a:t>Add picture</a:t>
            </a:r>
          </a:p>
        </p:txBody>
      </p:sp>
      <p:sp>
        <p:nvSpPr>
          <p:cNvPr id="12" name="Rectangle 11">
            <a:extLst>
              <a:ext uri="{FF2B5EF4-FFF2-40B4-BE49-F238E27FC236}">
                <a16:creationId xmlns:a16="http://schemas.microsoft.com/office/drawing/2014/main" id="{B6C779E6-67BC-78EC-161F-A0923F6D69D0}"/>
              </a:ext>
              <a:ext uri="{C183D7F6-B498-43B3-948B-1728B52AA6E4}">
                <adec:decorative xmlns:adec="http://schemas.microsoft.com/office/drawing/2017/decorative" val="1"/>
              </a:ext>
            </a:extLst>
          </p:cNvPr>
          <p:cNvSpPr/>
          <p:nvPr userDrawn="1"/>
        </p:nvSpPr>
        <p:spPr>
          <a:xfrm rot="5400000">
            <a:off x="6042000" y="709588"/>
            <a:ext cx="108000" cy="11306176"/>
          </a:xfrm>
          <a:prstGeom prst="rect">
            <a:avLst/>
          </a:prstGeom>
          <a:gradFill>
            <a:gsLst>
              <a:gs pos="0">
                <a:srgbClr val="94C80A"/>
              </a:gs>
              <a:gs pos="48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7EE7908-F76B-056F-C52D-E92475AD2797}"/>
              </a:ext>
            </a:extLst>
          </p:cNvPr>
          <p:cNvSpPr/>
          <p:nvPr userDrawn="1"/>
        </p:nvSpPr>
        <p:spPr>
          <a:xfrm flipH="1">
            <a:off x="223425" y="223428"/>
            <a:ext cx="11746525" cy="6413213"/>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20">
            <a:extLst>
              <a:ext uri="{FF2B5EF4-FFF2-40B4-BE49-F238E27FC236}">
                <a16:creationId xmlns:a16="http://schemas.microsoft.com/office/drawing/2014/main" id="{CC800458-3353-162B-DAE7-15C26DF38D6D}"/>
              </a:ext>
            </a:extLst>
          </p:cNvPr>
          <p:cNvSpPr>
            <a:spLocks noGrp="1"/>
          </p:cNvSpPr>
          <p:nvPr>
            <p:ph type="pic" sz="quarter" idx="11" hasCustomPrompt="1"/>
          </p:nvPr>
        </p:nvSpPr>
        <p:spPr>
          <a:xfrm>
            <a:off x="7639919" y="441325"/>
            <a:ext cx="4109163" cy="5865763"/>
          </a:xfrm>
          <a:solidFill>
            <a:schemeClr val="bg1">
              <a:lumMod val="95000"/>
            </a:schemeClr>
          </a:solidFill>
        </p:spPr>
        <p:txBody>
          <a:bodyPr anchor="t" anchorCtr="0">
            <a:normAutofit/>
          </a:bodyPr>
          <a:lstStyle>
            <a:lvl1pPr marL="0" indent="0" algn="ctr">
              <a:buNone/>
              <a:defRPr sz="2000"/>
            </a:lvl1pPr>
          </a:lstStyle>
          <a:p>
            <a:r>
              <a:rPr lang="en-US" sz="1800"/>
              <a:t>Add picture</a:t>
            </a:r>
          </a:p>
        </p:txBody>
      </p:sp>
    </p:spTree>
    <p:extLst>
      <p:ext uri="{BB962C8B-B14F-4D97-AF65-F5344CB8AC3E}">
        <p14:creationId xmlns:p14="http://schemas.microsoft.com/office/powerpoint/2010/main" val="593453364"/>
      </p:ext>
    </p:extLst>
  </p:cSld>
  <p:clrMapOvr>
    <a:masterClrMapping/>
  </p:clrMapOvr>
  <p:extLst>
    <p:ext uri="{DCECCB84-F9BA-43D5-87BE-67443E8EF086}">
      <p15:sldGuideLst xmlns:p15="http://schemas.microsoft.com/office/powerpoint/2012/main">
        <p15:guide id="1" orient="horz" pos="278">
          <p15:clr>
            <a:srgbClr val="FF96FF"/>
          </p15:clr>
        </p15:guide>
        <p15:guide id="2" orient="horz" pos="4042">
          <p15:clr>
            <a:srgbClr val="FF96FF"/>
          </p15:clr>
        </p15:guide>
        <p15:guide id="3" pos="279">
          <p15:clr>
            <a:srgbClr val="FF96FF"/>
          </p15:clr>
        </p15:guide>
        <p15:guide id="4" pos="7401">
          <p15:clr>
            <a:srgbClr val="FF96FF"/>
          </p15:clr>
        </p15:guide>
        <p15:guide id="5" pos="2865">
          <p15:clr>
            <a:srgbClr val="FF96FF"/>
          </p15:clr>
        </p15:guide>
        <p15:guide id="6" pos="4815">
          <p15:clr>
            <a:srgbClr val="FF96FF"/>
          </p15:clr>
        </p15:guide>
      </p15:sldGuideLst>
    </p:ext>
  </p:extLst>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preserve="1" userDrawn="1">
  <p:cSld name="Pictures and Text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279EDA8-D0AE-BC81-F0F9-306071822B4A}"/>
              </a:ext>
              <a:ext uri="{C183D7F6-B498-43B3-948B-1728B52AA6E4}">
                <adec:decorative xmlns:adec="http://schemas.microsoft.com/office/drawing/2017/decorative" val="1"/>
              </a:ext>
            </a:extLst>
          </p:cNvPr>
          <p:cNvSpPr/>
          <p:nvPr userDrawn="1"/>
        </p:nvSpPr>
        <p:spPr>
          <a:xfrm>
            <a:off x="4552081" y="441325"/>
            <a:ext cx="3087838" cy="596288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67"/>
          </a:p>
        </p:txBody>
      </p:sp>
      <p:cxnSp>
        <p:nvCxnSpPr>
          <p:cNvPr id="4" name="Straight Connector 3">
            <a:extLst>
              <a:ext uri="{FF2B5EF4-FFF2-40B4-BE49-F238E27FC236}">
                <a16:creationId xmlns:a16="http://schemas.microsoft.com/office/drawing/2014/main" id="{5E88A54C-FAFE-0E19-8EBE-575B9CCF405D}"/>
              </a:ext>
            </a:extLst>
          </p:cNvPr>
          <p:cNvCxnSpPr>
            <a:cxnSpLocks/>
          </p:cNvCxnSpPr>
          <p:nvPr userDrawn="1"/>
        </p:nvCxnSpPr>
        <p:spPr>
          <a:xfrm>
            <a:off x="5746235" y="2433478"/>
            <a:ext cx="687434" cy="0"/>
          </a:xfrm>
          <a:prstGeom prst="line">
            <a:avLst/>
          </a:prstGeom>
          <a:ln w="25400">
            <a:solidFill>
              <a:srgbClr val="97CC04"/>
            </a:solidFill>
          </a:ln>
        </p:spPr>
        <p:style>
          <a:lnRef idx="1">
            <a:schemeClr val="accent1"/>
          </a:lnRef>
          <a:fillRef idx="0">
            <a:schemeClr val="accent1"/>
          </a:fillRef>
          <a:effectRef idx="0">
            <a:schemeClr val="accent1"/>
          </a:effectRef>
          <a:fontRef idx="minor">
            <a:schemeClr val="tx1"/>
          </a:fontRef>
        </p:style>
      </p:cxnSp>
      <p:sp>
        <p:nvSpPr>
          <p:cNvPr id="6" name="Title 3">
            <a:extLst>
              <a:ext uri="{FF2B5EF4-FFF2-40B4-BE49-F238E27FC236}">
                <a16:creationId xmlns:a16="http://schemas.microsoft.com/office/drawing/2014/main" id="{DA78F7A9-10CC-F04E-940E-511A1AF07DA2}"/>
              </a:ext>
            </a:extLst>
          </p:cNvPr>
          <p:cNvSpPr>
            <a:spLocks noGrp="1"/>
          </p:cNvSpPr>
          <p:nvPr>
            <p:ph type="title" hasCustomPrompt="1"/>
          </p:nvPr>
        </p:nvSpPr>
        <p:spPr>
          <a:xfrm>
            <a:off x="4552078" y="450082"/>
            <a:ext cx="3087838" cy="1979819"/>
          </a:xfrm>
          <a:prstGeom prst="rect">
            <a:avLst/>
          </a:prstGeom>
        </p:spPr>
        <p:txBody>
          <a:bodyPr bIns="270000" anchor="b" anchorCtr="0"/>
          <a:lstStyle>
            <a:lvl1pPr algn="ctr">
              <a:defRPr>
                <a:solidFill>
                  <a:schemeClr val="bg1"/>
                </a:solidFill>
              </a:defRPr>
            </a:lvl1pPr>
          </a:lstStyle>
          <a:p>
            <a:r>
              <a:rPr lang="en-US"/>
              <a:t>Add Title Here</a:t>
            </a:r>
          </a:p>
        </p:txBody>
      </p:sp>
      <p:sp>
        <p:nvSpPr>
          <p:cNvPr id="7" name="Text Placeholder 9">
            <a:extLst>
              <a:ext uri="{FF2B5EF4-FFF2-40B4-BE49-F238E27FC236}">
                <a16:creationId xmlns:a16="http://schemas.microsoft.com/office/drawing/2014/main" id="{DFC96528-CA7D-71BE-0EFA-0174D38EED9E}"/>
              </a:ext>
            </a:extLst>
          </p:cNvPr>
          <p:cNvSpPr>
            <a:spLocks noGrp="1"/>
          </p:cNvSpPr>
          <p:nvPr>
            <p:ph type="body" sz="quarter" idx="13" hasCustomPrompt="1"/>
          </p:nvPr>
        </p:nvSpPr>
        <p:spPr>
          <a:xfrm>
            <a:off x="4552079" y="2433477"/>
            <a:ext cx="3087837" cy="3587809"/>
          </a:xfrm>
        </p:spPr>
        <p:txBody>
          <a:bodyPr lIns="182880" tIns="274320" rIns="182880" anchor="t">
            <a:noAutofit/>
          </a:bodyPr>
          <a:lstStyle>
            <a:lvl1pPr marL="0" indent="0" algn="ctr" defTabSz="914400" rtl="0" eaLnBrk="1" latinLnBrk="0" hangingPunct="1">
              <a:lnSpc>
                <a:spcPct val="100000"/>
              </a:lnSpc>
              <a:spcBef>
                <a:spcPts val="0"/>
              </a:spcBef>
              <a:buNone/>
              <a:defRPr lang="en-US" sz="2400" b="0" i="0" kern="1200" dirty="0">
                <a:solidFill>
                  <a:schemeClr val="bg1"/>
                </a:solidFill>
                <a:effectLst/>
                <a:latin typeface="+mj-lt"/>
                <a:ea typeface="Roboto" panose="02000000000000000000" pitchFamily="2" charset="0"/>
                <a:cs typeface="+mn-cs"/>
              </a:defRPr>
            </a:lvl1pPr>
          </a:lstStyle>
          <a:p>
            <a:r>
              <a:rPr lang="en-US" sz="2000" spc="-50">
                <a:ea typeface="Roboto Light" panose="02000000000000000000" pitchFamily="2" charset="0"/>
              </a:rPr>
              <a:t>Additional context below the title</a:t>
            </a:r>
          </a:p>
        </p:txBody>
      </p:sp>
      <p:sp>
        <p:nvSpPr>
          <p:cNvPr id="10" name="Picture Placeholder 20">
            <a:extLst>
              <a:ext uri="{FF2B5EF4-FFF2-40B4-BE49-F238E27FC236}">
                <a16:creationId xmlns:a16="http://schemas.microsoft.com/office/drawing/2014/main" id="{663FFACB-3C5D-3C3E-A0E9-B6C8F9BFE645}"/>
              </a:ext>
            </a:extLst>
          </p:cNvPr>
          <p:cNvSpPr>
            <a:spLocks noGrp="1"/>
          </p:cNvSpPr>
          <p:nvPr>
            <p:ph type="pic" sz="quarter" idx="10" hasCustomPrompt="1"/>
          </p:nvPr>
        </p:nvSpPr>
        <p:spPr>
          <a:xfrm>
            <a:off x="442913" y="441324"/>
            <a:ext cx="4109168" cy="5865767"/>
          </a:xfrm>
          <a:solidFill>
            <a:schemeClr val="bg1">
              <a:lumMod val="95000"/>
            </a:schemeClr>
          </a:solidFill>
        </p:spPr>
        <p:txBody>
          <a:bodyPr anchor="t" anchorCtr="0">
            <a:normAutofit/>
          </a:bodyPr>
          <a:lstStyle>
            <a:lvl1pPr marL="0" indent="0" algn="ctr">
              <a:buNone/>
              <a:defRPr sz="2000" b="0"/>
            </a:lvl1pPr>
          </a:lstStyle>
          <a:p>
            <a:r>
              <a:rPr lang="en-US" sz="1800"/>
              <a:t>Add picture</a:t>
            </a:r>
          </a:p>
        </p:txBody>
      </p:sp>
      <p:sp>
        <p:nvSpPr>
          <p:cNvPr id="12" name="Rectangle 11">
            <a:extLst>
              <a:ext uri="{FF2B5EF4-FFF2-40B4-BE49-F238E27FC236}">
                <a16:creationId xmlns:a16="http://schemas.microsoft.com/office/drawing/2014/main" id="{BDEC0704-431D-3EDE-A0E9-043EDD31D178}"/>
              </a:ext>
              <a:ext uri="{C183D7F6-B498-43B3-948B-1728B52AA6E4}">
                <adec:decorative xmlns:adec="http://schemas.microsoft.com/office/drawing/2017/decorative" val="1"/>
              </a:ext>
            </a:extLst>
          </p:cNvPr>
          <p:cNvSpPr/>
          <p:nvPr userDrawn="1"/>
        </p:nvSpPr>
        <p:spPr>
          <a:xfrm rot="5400000">
            <a:off x="6042000" y="709588"/>
            <a:ext cx="108000" cy="11306176"/>
          </a:xfrm>
          <a:prstGeom prst="rect">
            <a:avLst/>
          </a:prstGeom>
          <a:gradFill>
            <a:gsLst>
              <a:gs pos="0">
                <a:srgbClr val="94C80A"/>
              </a:gs>
              <a:gs pos="48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DF5D742-620F-0BC3-DF06-FD2FB4216973}"/>
              </a:ext>
            </a:extLst>
          </p:cNvPr>
          <p:cNvSpPr/>
          <p:nvPr userDrawn="1"/>
        </p:nvSpPr>
        <p:spPr>
          <a:xfrm flipH="1">
            <a:off x="223425" y="223428"/>
            <a:ext cx="11746525" cy="6413213"/>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20">
            <a:extLst>
              <a:ext uri="{FF2B5EF4-FFF2-40B4-BE49-F238E27FC236}">
                <a16:creationId xmlns:a16="http://schemas.microsoft.com/office/drawing/2014/main" id="{82258B15-1E49-BDEC-D082-7887A91711A9}"/>
              </a:ext>
            </a:extLst>
          </p:cNvPr>
          <p:cNvSpPr>
            <a:spLocks noGrp="1"/>
          </p:cNvSpPr>
          <p:nvPr>
            <p:ph type="pic" sz="quarter" idx="11" hasCustomPrompt="1"/>
          </p:nvPr>
        </p:nvSpPr>
        <p:spPr>
          <a:xfrm>
            <a:off x="7639919" y="441325"/>
            <a:ext cx="4109163" cy="5865763"/>
          </a:xfrm>
          <a:solidFill>
            <a:schemeClr val="bg1">
              <a:lumMod val="95000"/>
            </a:schemeClr>
          </a:solidFill>
        </p:spPr>
        <p:txBody>
          <a:bodyPr anchor="t" anchorCtr="0">
            <a:normAutofit/>
          </a:bodyPr>
          <a:lstStyle>
            <a:lvl1pPr marL="0" indent="0" algn="ctr">
              <a:buNone/>
              <a:defRPr sz="2000"/>
            </a:lvl1pPr>
          </a:lstStyle>
          <a:p>
            <a:r>
              <a:rPr lang="en-US" sz="1800"/>
              <a:t>Add picture</a:t>
            </a:r>
          </a:p>
        </p:txBody>
      </p:sp>
    </p:spTree>
    <p:extLst>
      <p:ext uri="{BB962C8B-B14F-4D97-AF65-F5344CB8AC3E}">
        <p14:creationId xmlns:p14="http://schemas.microsoft.com/office/powerpoint/2010/main" val="198214079"/>
      </p:ext>
    </p:extLst>
  </p:cSld>
  <p:clrMapOvr>
    <a:masterClrMapping/>
  </p:clrMapOvr>
  <p:extLst>
    <p:ext uri="{DCECCB84-F9BA-43D5-87BE-67443E8EF086}">
      <p15:sldGuideLst xmlns:p15="http://schemas.microsoft.com/office/powerpoint/2012/main">
        <p15:guide id="1" orient="horz" pos="278">
          <p15:clr>
            <a:srgbClr val="FF96FF"/>
          </p15:clr>
        </p15:guide>
        <p15:guide id="2" orient="horz" pos="4042">
          <p15:clr>
            <a:srgbClr val="FF96FF"/>
          </p15:clr>
        </p15:guide>
        <p15:guide id="3" pos="279">
          <p15:clr>
            <a:srgbClr val="FF96FF"/>
          </p15:clr>
        </p15:guide>
        <p15:guide id="4" pos="7401">
          <p15:clr>
            <a:srgbClr val="FF96FF"/>
          </p15:clr>
        </p15:guide>
        <p15:guide id="5" pos="2865">
          <p15:clr>
            <a:srgbClr val="FF96FF"/>
          </p15:clr>
        </p15:guide>
        <p15:guide id="6" pos="4815">
          <p15:clr>
            <a:srgbClr val="FF96FF"/>
          </p15:clr>
        </p15:guide>
      </p15:sldGuideLst>
    </p:ext>
  </p:extLst>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Statement and Pictur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34DE941-642F-DC43-9AFC-0493C9523B7D}"/>
              </a:ext>
              <a:ext uri="{C183D7F6-B498-43B3-948B-1728B52AA6E4}">
                <adec:decorative xmlns:adec="http://schemas.microsoft.com/office/drawing/2017/decorative" val="1"/>
              </a:ext>
            </a:extLst>
          </p:cNvPr>
          <p:cNvSpPr/>
          <p:nvPr userDrawn="1"/>
        </p:nvSpPr>
        <p:spPr>
          <a:xfrm>
            <a:off x="0" y="0"/>
            <a:ext cx="5435600" cy="6872670"/>
          </a:xfrm>
          <a:prstGeom prst="rect">
            <a:avLst/>
          </a:prstGeom>
          <a:solidFill>
            <a:srgbClr val="197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CA50AFF-F4D4-FDC6-EC8C-934A3229AADE}"/>
              </a:ext>
            </a:extLst>
          </p:cNvPr>
          <p:cNvSpPr>
            <a:spLocks noGrp="1"/>
          </p:cNvSpPr>
          <p:nvPr>
            <p:ph type="title" hasCustomPrompt="1"/>
          </p:nvPr>
        </p:nvSpPr>
        <p:spPr>
          <a:xfrm>
            <a:off x="0" y="14670"/>
            <a:ext cx="5435598" cy="3443670"/>
          </a:xfrm>
          <a:prstGeom prst="rect">
            <a:avLst/>
          </a:prstGeom>
        </p:spPr>
        <p:txBody>
          <a:bodyPr bIns="270000" anchor="b" anchorCtr="0"/>
          <a:lstStyle>
            <a:lvl1pPr algn="l">
              <a:defRPr>
                <a:solidFill>
                  <a:schemeClr val="bg1"/>
                </a:solidFill>
              </a:defRPr>
            </a:lvl1pPr>
          </a:lstStyle>
          <a:p>
            <a:r>
              <a:rPr lang="en-US"/>
              <a:t>Add Title Here</a:t>
            </a:r>
          </a:p>
        </p:txBody>
      </p:sp>
      <p:sp>
        <p:nvSpPr>
          <p:cNvPr id="13" name="Text Placeholder 4">
            <a:extLst>
              <a:ext uri="{FF2B5EF4-FFF2-40B4-BE49-F238E27FC236}">
                <a16:creationId xmlns:a16="http://schemas.microsoft.com/office/drawing/2014/main" id="{6090E097-DE46-FB49-972E-176A849A10C2}"/>
              </a:ext>
            </a:extLst>
          </p:cNvPr>
          <p:cNvSpPr>
            <a:spLocks noGrp="1"/>
          </p:cNvSpPr>
          <p:nvPr>
            <p:ph type="body" sz="quarter" idx="15" hasCustomPrompt="1"/>
          </p:nvPr>
        </p:nvSpPr>
        <p:spPr>
          <a:xfrm>
            <a:off x="0" y="3458340"/>
            <a:ext cx="5435598" cy="3384990"/>
          </a:xfrm>
        </p:spPr>
        <p:txBody>
          <a:bodyPr lIns="540000" tIns="274320" rIns="540000" bIns="274320">
            <a:noAutofit/>
          </a:bodyPr>
          <a:lstStyle>
            <a:lvl1pPr marL="0" indent="0" algn="l">
              <a:spcBef>
                <a:spcPts val="0"/>
              </a:spcBef>
              <a:buNone/>
              <a:defRPr>
                <a:solidFill>
                  <a:schemeClr val="bg1"/>
                </a:solidFill>
                <a:latin typeface="+mj-lt"/>
              </a:defRPr>
            </a:lvl1pPr>
          </a:lstStyle>
          <a:p>
            <a:r>
              <a:rPr lang="en-US" sz="2000" spc="-50">
                <a:ea typeface="Roboto Light" panose="02000000000000000000" pitchFamily="2" charset="0"/>
              </a:rPr>
              <a:t>To add the icon of your choice, click on Templafy button in top right corner of the window. Go to the icon library and double click on the icon. Use current icon for positioning, delete after placing new icon.</a:t>
            </a:r>
          </a:p>
        </p:txBody>
      </p:sp>
      <p:sp>
        <p:nvSpPr>
          <p:cNvPr id="8" name="Picture Placeholder 25">
            <a:extLst>
              <a:ext uri="{FF2B5EF4-FFF2-40B4-BE49-F238E27FC236}">
                <a16:creationId xmlns:a16="http://schemas.microsoft.com/office/drawing/2014/main" id="{EA3B510E-C25D-E048-935A-56E53C6801F2}"/>
              </a:ext>
            </a:extLst>
          </p:cNvPr>
          <p:cNvSpPr>
            <a:spLocks noGrp="1"/>
          </p:cNvSpPr>
          <p:nvPr>
            <p:ph type="pic" sz="quarter" idx="12" hasCustomPrompt="1"/>
          </p:nvPr>
        </p:nvSpPr>
        <p:spPr>
          <a:xfrm>
            <a:off x="5435599" y="0"/>
            <a:ext cx="6756401" cy="6858000"/>
          </a:xfrm>
          <a:solidFill>
            <a:schemeClr val="bg1">
              <a:lumMod val="95000"/>
            </a:schemeClr>
          </a:solidFill>
        </p:spPr>
        <p:txBody>
          <a:bodyPr anchor="t" anchorCtr="0">
            <a:normAutofit/>
          </a:bodyPr>
          <a:lstStyle>
            <a:lvl1pPr marL="0" indent="0" algn="ctr">
              <a:buNone/>
              <a:defRPr sz="2000"/>
            </a:lvl1pPr>
          </a:lstStyle>
          <a:p>
            <a:r>
              <a:rPr lang="en-US" sz="1800"/>
              <a:t>Add picture</a:t>
            </a:r>
          </a:p>
        </p:txBody>
      </p:sp>
      <p:sp>
        <p:nvSpPr>
          <p:cNvPr id="2" name="Rectangle 1">
            <a:extLst>
              <a:ext uri="{FF2B5EF4-FFF2-40B4-BE49-F238E27FC236}">
                <a16:creationId xmlns:a16="http://schemas.microsoft.com/office/drawing/2014/main" id="{F8EC5800-D186-50D1-967A-53D19DA4B9F4}"/>
              </a:ext>
              <a:ext uri="{C183D7F6-B498-43B3-948B-1728B52AA6E4}">
                <adec:decorative xmlns:adec="http://schemas.microsoft.com/office/drawing/2017/decorative" val="1"/>
              </a:ext>
            </a:extLst>
          </p:cNvPr>
          <p:cNvSpPr/>
          <p:nvPr userDrawn="1"/>
        </p:nvSpPr>
        <p:spPr>
          <a:xfrm rot="5400000">
            <a:off x="6042600" y="722070"/>
            <a:ext cx="108000" cy="12193200"/>
          </a:xfrm>
          <a:prstGeom prst="rect">
            <a:avLst/>
          </a:prstGeom>
          <a:gradFill>
            <a:gsLst>
              <a:gs pos="0">
                <a:srgbClr val="94C80A"/>
              </a:gs>
              <a:gs pos="28000">
                <a:schemeClr val="accent2"/>
              </a:gs>
              <a:gs pos="56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5EE8BB29-2D52-0386-659E-958B9BB91E03}"/>
              </a:ext>
            </a:extLst>
          </p:cNvPr>
          <p:cNvCxnSpPr>
            <a:cxnSpLocks/>
          </p:cNvCxnSpPr>
          <p:nvPr userDrawn="1"/>
        </p:nvCxnSpPr>
        <p:spPr>
          <a:xfrm>
            <a:off x="532832" y="3445640"/>
            <a:ext cx="731792" cy="0"/>
          </a:xfrm>
          <a:prstGeom prst="line">
            <a:avLst/>
          </a:prstGeom>
          <a:ln w="25400">
            <a:solidFill>
              <a:srgbClr val="97CC0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5041726"/>
      </p:ext>
    </p:extLst>
  </p:cSld>
  <p:clrMapOvr>
    <a:masterClrMapping/>
  </p:clrMapOvr>
  <p:extLst>
    <p:ext uri="{DCECCB84-F9BA-43D5-87BE-67443E8EF086}">
      <p15:sldGuideLst xmlns:p15="http://schemas.microsoft.com/office/powerpoint/2012/main">
        <p15:guide id="1" orient="horz" pos="346">
          <p15:clr>
            <a:srgbClr val="FF96FF"/>
          </p15:clr>
        </p15:guide>
        <p15:guide id="2" orient="horz" pos="4007">
          <p15:clr>
            <a:srgbClr val="FF96FF"/>
          </p15:clr>
        </p15:guide>
        <p15:guide id="3" pos="324">
          <p15:clr>
            <a:srgbClr val="FF96FF"/>
          </p15:clr>
        </p15:guide>
        <p15:guide id="4" pos="3409">
          <p15:clr>
            <a:srgbClr val="FF96FF"/>
          </p15:clr>
        </p15:guide>
      </p15:sldGuideLst>
    </p:ext>
  </p:extLst>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preserve="1" userDrawn="1">
  <p:cSld name="Grid and Pictures - Green">
    <p:spTree>
      <p:nvGrpSpPr>
        <p:cNvPr id="1" name=""/>
        <p:cNvGrpSpPr/>
        <p:nvPr/>
      </p:nvGrpSpPr>
      <p:grpSpPr>
        <a:xfrm>
          <a:off x="0" y="0"/>
          <a:ext cx="0" cy="0"/>
          <a:chOff x="0" y="0"/>
          <a:chExt cx="0" cy="0"/>
        </a:xfrm>
      </p:grpSpPr>
      <p:sp>
        <p:nvSpPr>
          <p:cNvPr id="7" name="Title 3">
            <a:extLst>
              <a:ext uri="{FF2B5EF4-FFF2-40B4-BE49-F238E27FC236}">
                <a16:creationId xmlns:a16="http://schemas.microsoft.com/office/drawing/2014/main" id="{93D7B852-6FFA-EA64-1932-08F8B42F5422}"/>
              </a:ext>
            </a:extLst>
          </p:cNvPr>
          <p:cNvSpPr>
            <a:spLocks noGrp="1"/>
          </p:cNvSpPr>
          <p:nvPr>
            <p:ph type="title" hasCustomPrompt="1"/>
          </p:nvPr>
        </p:nvSpPr>
        <p:spPr>
          <a:xfrm>
            <a:off x="6166590" y="4435516"/>
            <a:ext cx="5582498" cy="1860686"/>
          </a:xfrm>
          <a:prstGeom prst="rect">
            <a:avLst/>
          </a:prstGeom>
          <a:solidFill>
            <a:schemeClr val="tx2"/>
          </a:solidFill>
        </p:spPr>
        <p:txBody>
          <a:bodyPr/>
          <a:lstStyle>
            <a:lvl1pPr algn="ctr">
              <a:defRPr>
                <a:solidFill>
                  <a:schemeClr val="bg1"/>
                </a:solidFill>
              </a:defRPr>
            </a:lvl1pPr>
          </a:lstStyle>
          <a:p>
            <a:r>
              <a:rPr lang="en-US"/>
              <a:t>Title or Complimentary Text Here</a:t>
            </a:r>
          </a:p>
        </p:txBody>
      </p:sp>
      <p:sp>
        <p:nvSpPr>
          <p:cNvPr id="16" name="Rectangle 15">
            <a:extLst>
              <a:ext uri="{FF2B5EF4-FFF2-40B4-BE49-F238E27FC236}">
                <a16:creationId xmlns:a16="http://schemas.microsoft.com/office/drawing/2014/main" id="{E6A3D4BC-756C-0E45-AFB8-5294A8BAA573}"/>
              </a:ext>
              <a:ext uri="{C183D7F6-B498-43B3-948B-1728B52AA6E4}">
                <adec:decorative xmlns:adec="http://schemas.microsoft.com/office/drawing/2017/decorative" val="1"/>
              </a:ext>
            </a:extLst>
          </p:cNvPr>
          <p:cNvSpPr/>
          <p:nvPr userDrawn="1"/>
        </p:nvSpPr>
        <p:spPr>
          <a:xfrm>
            <a:off x="3277646" y="441325"/>
            <a:ext cx="2781842" cy="292646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Picture Placeholder 20">
            <a:extLst>
              <a:ext uri="{FF2B5EF4-FFF2-40B4-BE49-F238E27FC236}">
                <a16:creationId xmlns:a16="http://schemas.microsoft.com/office/drawing/2014/main" id="{04F3703B-5F1F-DF42-83B5-69E101789BF2}"/>
              </a:ext>
            </a:extLst>
          </p:cNvPr>
          <p:cNvSpPr>
            <a:spLocks noGrp="1"/>
          </p:cNvSpPr>
          <p:nvPr>
            <p:ph type="pic" sz="quarter" idx="10" hasCustomPrompt="1"/>
          </p:nvPr>
        </p:nvSpPr>
        <p:spPr>
          <a:xfrm>
            <a:off x="442912" y="441323"/>
            <a:ext cx="2717258" cy="2926995"/>
          </a:xfrm>
          <a:solidFill>
            <a:schemeClr val="bg1">
              <a:lumMod val="95000"/>
            </a:schemeClr>
          </a:solidFill>
        </p:spPr>
        <p:txBody>
          <a:bodyPr anchor="t">
            <a:normAutofit/>
          </a:bodyPr>
          <a:lstStyle>
            <a:lvl1pPr marL="0" indent="0" algn="ctr">
              <a:buNone/>
              <a:defRPr sz="1800"/>
            </a:lvl1pPr>
          </a:lstStyle>
          <a:p>
            <a:r>
              <a:rPr lang="en-US"/>
              <a:t>Add picture</a:t>
            </a:r>
          </a:p>
        </p:txBody>
      </p:sp>
      <p:sp>
        <p:nvSpPr>
          <p:cNvPr id="26" name="Picture Placeholder 25">
            <a:extLst>
              <a:ext uri="{FF2B5EF4-FFF2-40B4-BE49-F238E27FC236}">
                <a16:creationId xmlns:a16="http://schemas.microsoft.com/office/drawing/2014/main" id="{4A1B4C21-F486-7242-B321-6B645B632294}"/>
              </a:ext>
            </a:extLst>
          </p:cNvPr>
          <p:cNvSpPr>
            <a:spLocks noGrp="1"/>
          </p:cNvSpPr>
          <p:nvPr>
            <p:ph type="pic" sz="quarter" idx="12" hasCustomPrompt="1"/>
          </p:nvPr>
        </p:nvSpPr>
        <p:spPr>
          <a:xfrm>
            <a:off x="6166592" y="441325"/>
            <a:ext cx="5582496" cy="3895148"/>
          </a:xfrm>
          <a:solidFill>
            <a:schemeClr val="bg1">
              <a:lumMod val="95000"/>
            </a:schemeClr>
          </a:solidFill>
        </p:spPr>
        <p:txBody>
          <a:bodyPr anchor="t">
            <a:normAutofit/>
          </a:bodyPr>
          <a:lstStyle>
            <a:lvl1pPr marL="0" indent="0" algn="ctr">
              <a:buNone/>
              <a:defRPr sz="1800"/>
            </a:lvl1pPr>
          </a:lstStyle>
          <a:p>
            <a:r>
              <a:rPr lang="en-US"/>
              <a:t>Add picture</a:t>
            </a:r>
          </a:p>
        </p:txBody>
      </p:sp>
      <p:sp>
        <p:nvSpPr>
          <p:cNvPr id="6" name="Picture Placeholder 31">
            <a:extLst>
              <a:ext uri="{FF2B5EF4-FFF2-40B4-BE49-F238E27FC236}">
                <a16:creationId xmlns:a16="http://schemas.microsoft.com/office/drawing/2014/main" id="{F0333DA9-C228-19BC-B483-DC137DC46F3F}"/>
              </a:ext>
            </a:extLst>
          </p:cNvPr>
          <p:cNvSpPr>
            <a:spLocks noGrp="1"/>
          </p:cNvSpPr>
          <p:nvPr>
            <p:ph type="pic" sz="quarter" idx="14" hasCustomPrompt="1"/>
          </p:nvPr>
        </p:nvSpPr>
        <p:spPr>
          <a:xfrm>
            <a:off x="442913" y="3488632"/>
            <a:ext cx="5616575" cy="2807572"/>
          </a:xfrm>
          <a:solidFill>
            <a:schemeClr val="bg1">
              <a:lumMod val="95000"/>
            </a:schemeClr>
          </a:solidFill>
        </p:spPr>
        <p:txBody>
          <a:bodyPr anchor="t">
            <a:normAutofit/>
          </a:bodyPr>
          <a:lstStyle>
            <a:lvl1pPr marL="0" marR="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sz="1800"/>
            </a:lvl1pPr>
          </a:lstStyle>
          <a:p>
            <a:r>
              <a:rPr lang="en-US"/>
              <a:t>Add picture</a:t>
            </a:r>
          </a:p>
        </p:txBody>
      </p:sp>
      <p:sp>
        <p:nvSpPr>
          <p:cNvPr id="4" name="Rectangle 3">
            <a:extLst>
              <a:ext uri="{FF2B5EF4-FFF2-40B4-BE49-F238E27FC236}">
                <a16:creationId xmlns:a16="http://schemas.microsoft.com/office/drawing/2014/main" id="{DD1763BE-F657-E414-4ABA-4891F98BF4CD}"/>
              </a:ext>
              <a:ext uri="{C183D7F6-B498-43B3-948B-1728B52AA6E4}">
                <adec:decorative xmlns:adec="http://schemas.microsoft.com/office/drawing/2017/decorative" val="1"/>
              </a:ext>
            </a:extLst>
          </p:cNvPr>
          <p:cNvSpPr/>
          <p:nvPr userDrawn="1"/>
        </p:nvSpPr>
        <p:spPr>
          <a:xfrm rot="5400000">
            <a:off x="6035765" y="703354"/>
            <a:ext cx="120469" cy="11306176"/>
          </a:xfrm>
          <a:prstGeom prst="rect">
            <a:avLst/>
          </a:prstGeom>
          <a:gradFill>
            <a:gsLst>
              <a:gs pos="0">
                <a:srgbClr val="94C80A"/>
              </a:gs>
              <a:gs pos="50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E5474CD3-03C2-EB8F-9525-830AFD7953F5}"/>
              </a:ext>
            </a:extLst>
          </p:cNvPr>
          <p:cNvSpPr/>
          <p:nvPr userDrawn="1"/>
        </p:nvSpPr>
        <p:spPr>
          <a:xfrm flipH="1">
            <a:off x="223425" y="223428"/>
            <a:ext cx="11746525" cy="6413213"/>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36235562"/>
      </p:ext>
    </p:extLst>
  </p:cSld>
  <p:clrMapOvr>
    <a:masterClrMapping/>
  </p:clrMapOvr>
  <p:extLst>
    <p:ext uri="{DCECCB84-F9BA-43D5-87BE-67443E8EF086}">
      <p15:sldGuideLst xmlns:p15="http://schemas.microsoft.com/office/powerpoint/2012/main">
        <p15:guide id="1" orient="horz" pos="278">
          <p15:clr>
            <a:srgbClr val="FF96FF"/>
          </p15:clr>
        </p15:guide>
        <p15:guide id="2" orient="horz" pos="4042">
          <p15:clr>
            <a:srgbClr val="FF96FF"/>
          </p15:clr>
        </p15:guide>
        <p15:guide id="3" pos="279">
          <p15:clr>
            <a:srgbClr val="FF96FF"/>
          </p15:clr>
        </p15:guide>
        <p15:guide id="4" pos="7401">
          <p15:clr>
            <a:srgbClr val="FF96FF"/>
          </p15:clr>
        </p15:guide>
        <p15:guide id="5" pos="3885">
          <p15:clr>
            <a:srgbClr val="FF96FF"/>
          </p15:clr>
        </p15:guide>
        <p15:guide id="6" pos="3817">
          <p15:clr>
            <a:srgbClr val="FF96FF"/>
          </p15:clr>
        </p15:guide>
      </p15:sldGuideLst>
    </p:ext>
  </p:extLst>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preserve="1" userDrawn="1">
  <p:cSld name="Grid and Pictures - Teal">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ECEE543F-F7C6-54F3-2E11-F74D65ECDC19}"/>
              </a:ext>
            </a:extLst>
          </p:cNvPr>
          <p:cNvSpPr>
            <a:spLocks noGrp="1"/>
          </p:cNvSpPr>
          <p:nvPr>
            <p:ph type="title" hasCustomPrompt="1"/>
          </p:nvPr>
        </p:nvSpPr>
        <p:spPr>
          <a:xfrm>
            <a:off x="6166590" y="4435516"/>
            <a:ext cx="5582498" cy="1860686"/>
          </a:xfrm>
          <a:prstGeom prst="rect">
            <a:avLst/>
          </a:prstGeom>
          <a:solidFill>
            <a:schemeClr val="tx2"/>
          </a:solidFill>
        </p:spPr>
        <p:txBody>
          <a:bodyPr/>
          <a:lstStyle>
            <a:lvl1pPr algn="ctr">
              <a:defRPr>
                <a:solidFill>
                  <a:schemeClr val="bg1"/>
                </a:solidFill>
              </a:defRPr>
            </a:lvl1pPr>
          </a:lstStyle>
          <a:p>
            <a:r>
              <a:rPr lang="en-US"/>
              <a:t>Title or Complimentary Text Here</a:t>
            </a:r>
          </a:p>
        </p:txBody>
      </p:sp>
      <p:sp>
        <p:nvSpPr>
          <p:cNvPr id="5" name="Rectangle 4">
            <a:extLst>
              <a:ext uri="{FF2B5EF4-FFF2-40B4-BE49-F238E27FC236}">
                <a16:creationId xmlns:a16="http://schemas.microsoft.com/office/drawing/2014/main" id="{F1D9799F-E656-7C1E-924B-B550D9563C18}"/>
              </a:ext>
              <a:ext uri="{C183D7F6-B498-43B3-948B-1728B52AA6E4}">
                <adec:decorative xmlns:adec="http://schemas.microsoft.com/office/drawing/2017/decorative" val="1"/>
              </a:ext>
            </a:extLst>
          </p:cNvPr>
          <p:cNvSpPr/>
          <p:nvPr userDrawn="1"/>
        </p:nvSpPr>
        <p:spPr>
          <a:xfrm>
            <a:off x="3277646" y="441325"/>
            <a:ext cx="2781842" cy="29264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20">
            <a:extLst>
              <a:ext uri="{FF2B5EF4-FFF2-40B4-BE49-F238E27FC236}">
                <a16:creationId xmlns:a16="http://schemas.microsoft.com/office/drawing/2014/main" id="{959E7695-F676-D967-E8E8-0B2CFCC97EEF}"/>
              </a:ext>
            </a:extLst>
          </p:cNvPr>
          <p:cNvSpPr>
            <a:spLocks noGrp="1"/>
          </p:cNvSpPr>
          <p:nvPr>
            <p:ph type="pic" sz="quarter" idx="10" hasCustomPrompt="1"/>
          </p:nvPr>
        </p:nvSpPr>
        <p:spPr>
          <a:xfrm>
            <a:off x="442912" y="441323"/>
            <a:ext cx="2717258" cy="2926995"/>
          </a:xfrm>
          <a:solidFill>
            <a:schemeClr val="bg1">
              <a:lumMod val="95000"/>
            </a:schemeClr>
          </a:solidFill>
        </p:spPr>
        <p:txBody>
          <a:bodyPr anchor="t">
            <a:normAutofit/>
          </a:bodyPr>
          <a:lstStyle>
            <a:lvl1pPr marL="0" indent="0" algn="ctr">
              <a:buNone/>
              <a:defRPr sz="1800"/>
            </a:lvl1pPr>
          </a:lstStyle>
          <a:p>
            <a:r>
              <a:rPr lang="en-US"/>
              <a:t>Add picture</a:t>
            </a:r>
          </a:p>
        </p:txBody>
      </p:sp>
      <p:sp>
        <p:nvSpPr>
          <p:cNvPr id="9" name="Picture Placeholder 25">
            <a:extLst>
              <a:ext uri="{FF2B5EF4-FFF2-40B4-BE49-F238E27FC236}">
                <a16:creationId xmlns:a16="http://schemas.microsoft.com/office/drawing/2014/main" id="{EA732055-9BEC-C17B-B867-88EBC8606AC3}"/>
              </a:ext>
            </a:extLst>
          </p:cNvPr>
          <p:cNvSpPr>
            <a:spLocks noGrp="1"/>
          </p:cNvSpPr>
          <p:nvPr>
            <p:ph type="pic" sz="quarter" idx="12" hasCustomPrompt="1"/>
          </p:nvPr>
        </p:nvSpPr>
        <p:spPr>
          <a:xfrm>
            <a:off x="6166592" y="441325"/>
            <a:ext cx="5582496" cy="3895148"/>
          </a:xfrm>
          <a:solidFill>
            <a:schemeClr val="bg1">
              <a:lumMod val="95000"/>
            </a:schemeClr>
          </a:solidFill>
        </p:spPr>
        <p:txBody>
          <a:bodyPr anchor="t">
            <a:normAutofit/>
          </a:bodyPr>
          <a:lstStyle>
            <a:lvl1pPr marL="0" indent="0" algn="ctr">
              <a:buNone/>
              <a:defRPr sz="1800"/>
            </a:lvl1pPr>
          </a:lstStyle>
          <a:p>
            <a:r>
              <a:rPr lang="en-US"/>
              <a:t>Add picture</a:t>
            </a:r>
          </a:p>
        </p:txBody>
      </p:sp>
      <p:sp>
        <p:nvSpPr>
          <p:cNvPr id="10" name="Picture Placeholder 31">
            <a:extLst>
              <a:ext uri="{FF2B5EF4-FFF2-40B4-BE49-F238E27FC236}">
                <a16:creationId xmlns:a16="http://schemas.microsoft.com/office/drawing/2014/main" id="{E5F870C1-BCDF-AA7E-4101-9F74FD3B5C92}"/>
              </a:ext>
            </a:extLst>
          </p:cNvPr>
          <p:cNvSpPr>
            <a:spLocks noGrp="1"/>
          </p:cNvSpPr>
          <p:nvPr>
            <p:ph type="pic" sz="quarter" idx="14" hasCustomPrompt="1"/>
          </p:nvPr>
        </p:nvSpPr>
        <p:spPr>
          <a:xfrm>
            <a:off x="442911" y="3488632"/>
            <a:ext cx="5616577" cy="2807572"/>
          </a:xfrm>
          <a:solidFill>
            <a:schemeClr val="bg1">
              <a:lumMod val="95000"/>
            </a:schemeClr>
          </a:solidFill>
        </p:spPr>
        <p:txBody>
          <a:bodyPr anchor="t">
            <a:normAutofit/>
          </a:bodyPr>
          <a:lstStyle>
            <a:lvl1pPr marL="0" marR="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sz="1800"/>
            </a:lvl1pPr>
          </a:lstStyle>
          <a:p>
            <a:r>
              <a:rPr lang="en-US"/>
              <a:t>Add picture</a:t>
            </a:r>
          </a:p>
        </p:txBody>
      </p:sp>
      <p:sp>
        <p:nvSpPr>
          <p:cNvPr id="11" name="Rectangle 10">
            <a:extLst>
              <a:ext uri="{FF2B5EF4-FFF2-40B4-BE49-F238E27FC236}">
                <a16:creationId xmlns:a16="http://schemas.microsoft.com/office/drawing/2014/main" id="{5FD24AE0-169F-31D8-621F-83A4F325620D}"/>
              </a:ext>
              <a:ext uri="{C183D7F6-B498-43B3-948B-1728B52AA6E4}">
                <adec:decorative xmlns:adec="http://schemas.microsoft.com/office/drawing/2017/decorative" val="1"/>
              </a:ext>
            </a:extLst>
          </p:cNvPr>
          <p:cNvSpPr/>
          <p:nvPr userDrawn="1"/>
        </p:nvSpPr>
        <p:spPr>
          <a:xfrm rot="5400000">
            <a:off x="6035765" y="703354"/>
            <a:ext cx="120469" cy="11306176"/>
          </a:xfrm>
          <a:prstGeom prst="rect">
            <a:avLst/>
          </a:prstGeom>
          <a:gradFill>
            <a:gsLst>
              <a:gs pos="0">
                <a:srgbClr val="94C80A"/>
              </a:gs>
              <a:gs pos="50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5BBCAC71-C8B3-08F3-653E-E25C8D6CB5B4}"/>
              </a:ext>
            </a:extLst>
          </p:cNvPr>
          <p:cNvSpPr/>
          <p:nvPr userDrawn="1"/>
        </p:nvSpPr>
        <p:spPr>
          <a:xfrm flipH="1">
            <a:off x="223425" y="223428"/>
            <a:ext cx="11746525" cy="6413213"/>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72482152"/>
      </p:ext>
    </p:extLst>
  </p:cSld>
  <p:clrMapOvr>
    <a:masterClrMapping/>
  </p:clrMapOvr>
  <p:extLst>
    <p:ext uri="{DCECCB84-F9BA-43D5-87BE-67443E8EF086}">
      <p15:sldGuideLst xmlns:p15="http://schemas.microsoft.com/office/powerpoint/2012/main">
        <p15:guide id="1" orient="horz" pos="278">
          <p15:clr>
            <a:srgbClr val="FF96FF"/>
          </p15:clr>
        </p15:guide>
        <p15:guide id="2" orient="horz" pos="4042">
          <p15:clr>
            <a:srgbClr val="FF96FF"/>
          </p15:clr>
        </p15:guide>
        <p15:guide id="3" pos="279">
          <p15:clr>
            <a:srgbClr val="FF96FF"/>
          </p15:clr>
        </p15:guide>
        <p15:guide id="4" pos="7401">
          <p15:clr>
            <a:srgbClr val="FF96FF"/>
          </p15:clr>
        </p15:guide>
        <p15:guide id="5" pos="3885">
          <p15:clr>
            <a:srgbClr val="FF96FF"/>
          </p15:clr>
        </p15:guide>
        <p15:guide id="6" pos="3817">
          <p15:clr>
            <a:srgbClr val="FF96FF"/>
          </p15:clr>
        </p15:guide>
      </p15:sldGuideLst>
    </p:ext>
  </p:extLst>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preserve="1" userDrawn="1">
  <p:cSld name="Grid and Pictures - Blue">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D78AE2BE-0FF4-A321-0B9E-E01A5A696501}"/>
              </a:ext>
            </a:extLst>
          </p:cNvPr>
          <p:cNvSpPr>
            <a:spLocks noGrp="1"/>
          </p:cNvSpPr>
          <p:nvPr>
            <p:ph type="title" hasCustomPrompt="1"/>
          </p:nvPr>
        </p:nvSpPr>
        <p:spPr>
          <a:xfrm>
            <a:off x="6166590" y="4435516"/>
            <a:ext cx="5582498" cy="1860686"/>
          </a:xfrm>
          <a:prstGeom prst="rect">
            <a:avLst/>
          </a:prstGeom>
          <a:solidFill>
            <a:schemeClr val="tx2"/>
          </a:solidFill>
        </p:spPr>
        <p:txBody>
          <a:bodyPr/>
          <a:lstStyle>
            <a:lvl1pPr algn="ctr">
              <a:defRPr>
                <a:solidFill>
                  <a:schemeClr val="bg1"/>
                </a:solidFill>
              </a:defRPr>
            </a:lvl1pPr>
          </a:lstStyle>
          <a:p>
            <a:r>
              <a:rPr lang="en-US"/>
              <a:t>Title or Complimentary Text Here</a:t>
            </a:r>
          </a:p>
        </p:txBody>
      </p:sp>
      <p:sp>
        <p:nvSpPr>
          <p:cNvPr id="5" name="Rectangle 4">
            <a:extLst>
              <a:ext uri="{FF2B5EF4-FFF2-40B4-BE49-F238E27FC236}">
                <a16:creationId xmlns:a16="http://schemas.microsoft.com/office/drawing/2014/main" id="{16FB57EB-1887-521C-332F-720520587468}"/>
              </a:ext>
              <a:ext uri="{C183D7F6-B498-43B3-948B-1728B52AA6E4}">
                <adec:decorative xmlns:adec="http://schemas.microsoft.com/office/drawing/2017/decorative" val="1"/>
              </a:ext>
            </a:extLst>
          </p:cNvPr>
          <p:cNvSpPr/>
          <p:nvPr userDrawn="1"/>
        </p:nvSpPr>
        <p:spPr>
          <a:xfrm>
            <a:off x="3277646" y="441325"/>
            <a:ext cx="2781842" cy="292646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20">
            <a:extLst>
              <a:ext uri="{FF2B5EF4-FFF2-40B4-BE49-F238E27FC236}">
                <a16:creationId xmlns:a16="http://schemas.microsoft.com/office/drawing/2014/main" id="{360CC89F-82CD-B94C-BD59-8FE6D3F9F091}"/>
              </a:ext>
            </a:extLst>
          </p:cNvPr>
          <p:cNvSpPr>
            <a:spLocks noGrp="1"/>
          </p:cNvSpPr>
          <p:nvPr>
            <p:ph type="pic" sz="quarter" idx="10" hasCustomPrompt="1"/>
          </p:nvPr>
        </p:nvSpPr>
        <p:spPr>
          <a:xfrm>
            <a:off x="442912" y="441324"/>
            <a:ext cx="2717258" cy="2926994"/>
          </a:xfrm>
          <a:solidFill>
            <a:schemeClr val="bg1">
              <a:lumMod val="95000"/>
            </a:schemeClr>
          </a:solidFill>
        </p:spPr>
        <p:txBody>
          <a:bodyPr anchor="t">
            <a:normAutofit/>
          </a:bodyPr>
          <a:lstStyle>
            <a:lvl1pPr marL="0" indent="0" algn="ctr">
              <a:buNone/>
              <a:defRPr sz="1800"/>
            </a:lvl1pPr>
          </a:lstStyle>
          <a:p>
            <a:r>
              <a:rPr lang="en-US"/>
              <a:t>Add picture</a:t>
            </a:r>
          </a:p>
        </p:txBody>
      </p:sp>
      <p:sp>
        <p:nvSpPr>
          <p:cNvPr id="9" name="Picture Placeholder 25">
            <a:extLst>
              <a:ext uri="{FF2B5EF4-FFF2-40B4-BE49-F238E27FC236}">
                <a16:creationId xmlns:a16="http://schemas.microsoft.com/office/drawing/2014/main" id="{A2B18283-7CC1-F674-24FF-36C6C0A9B5C9}"/>
              </a:ext>
            </a:extLst>
          </p:cNvPr>
          <p:cNvSpPr>
            <a:spLocks noGrp="1"/>
          </p:cNvSpPr>
          <p:nvPr>
            <p:ph type="pic" sz="quarter" idx="12" hasCustomPrompt="1"/>
          </p:nvPr>
        </p:nvSpPr>
        <p:spPr>
          <a:xfrm>
            <a:off x="6166592" y="441325"/>
            <a:ext cx="5582496" cy="3895148"/>
          </a:xfrm>
          <a:solidFill>
            <a:schemeClr val="bg1">
              <a:lumMod val="95000"/>
            </a:schemeClr>
          </a:solidFill>
        </p:spPr>
        <p:txBody>
          <a:bodyPr anchor="t">
            <a:normAutofit/>
          </a:bodyPr>
          <a:lstStyle>
            <a:lvl1pPr marL="0" indent="0" algn="ctr">
              <a:buNone/>
              <a:defRPr sz="1800"/>
            </a:lvl1pPr>
          </a:lstStyle>
          <a:p>
            <a:r>
              <a:rPr lang="en-US"/>
              <a:t>Add picture</a:t>
            </a:r>
          </a:p>
        </p:txBody>
      </p:sp>
      <p:sp>
        <p:nvSpPr>
          <p:cNvPr id="10" name="Picture Placeholder 31">
            <a:extLst>
              <a:ext uri="{FF2B5EF4-FFF2-40B4-BE49-F238E27FC236}">
                <a16:creationId xmlns:a16="http://schemas.microsoft.com/office/drawing/2014/main" id="{8276B6F7-26AA-AEB8-E5E6-FDB848FBD641}"/>
              </a:ext>
            </a:extLst>
          </p:cNvPr>
          <p:cNvSpPr>
            <a:spLocks noGrp="1"/>
          </p:cNvSpPr>
          <p:nvPr>
            <p:ph type="pic" sz="quarter" idx="14" hasCustomPrompt="1"/>
          </p:nvPr>
        </p:nvSpPr>
        <p:spPr>
          <a:xfrm>
            <a:off x="442913" y="3488632"/>
            <a:ext cx="5616575" cy="2807572"/>
          </a:xfrm>
          <a:solidFill>
            <a:schemeClr val="bg1">
              <a:lumMod val="95000"/>
            </a:schemeClr>
          </a:solidFill>
        </p:spPr>
        <p:txBody>
          <a:bodyPr anchor="t">
            <a:normAutofit/>
          </a:bodyPr>
          <a:lstStyle>
            <a:lvl1pPr marL="0" marR="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sz="1800"/>
            </a:lvl1pPr>
          </a:lstStyle>
          <a:p>
            <a:r>
              <a:rPr lang="en-US"/>
              <a:t>Add picture</a:t>
            </a:r>
          </a:p>
        </p:txBody>
      </p:sp>
      <p:sp>
        <p:nvSpPr>
          <p:cNvPr id="11" name="Rectangle 10">
            <a:extLst>
              <a:ext uri="{FF2B5EF4-FFF2-40B4-BE49-F238E27FC236}">
                <a16:creationId xmlns:a16="http://schemas.microsoft.com/office/drawing/2014/main" id="{9F4361A2-5094-0932-ADBC-9154C9991517}"/>
              </a:ext>
              <a:ext uri="{C183D7F6-B498-43B3-948B-1728B52AA6E4}">
                <adec:decorative xmlns:adec="http://schemas.microsoft.com/office/drawing/2017/decorative" val="1"/>
              </a:ext>
            </a:extLst>
          </p:cNvPr>
          <p:cNvSpPr/>
          <p:nvPr userDrawn="1"/>
        </p:nvSpPr>
        <p:spPr>
          <a:xfrm rot="5400000">
            <a:off x="6035765" y="703354"/>
            <a:ext cx="120469" cy="11306176"/>
          </a:xfrm>
          <a:prstGeom prst="rect">
            <a:avLst/>
          </a:prstGeom>
          <a:gradFill>
            <a:gsLst>
              <a:gs pos="0">
                <a:srgbClr val="94C80A"/>
              </a:gs>
              <a:gs pos="50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9A46B1B-E96E-15BA-2B88-55B9A0606781}"/>
              </a:ext>
            </a:extLst>
          </p:cNvPr>
          <p:cNvSpPr/>
          <p:nvPr userDrawn="1"/>
        </p:nvSpPr>
        <p:spPr>
          <a:xfrm flipH="1">
            <a:off x="223425" y="223428"/>
            <a:ext cx="11746525" cy="6413213"/>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00714487"/>
      </p:ext>
    </p:extLst>
  </p:cSld>
  <p:clrMapOvr>
    <a:masterClrMapping/>
  </p:clrMapOvr>
  <p:extLst>
    <p:ext uri="{DCECCB84-F9BA-43D5-87BE-67443E8EF086}">
      <p15:sldGuideLst xmlns:p15="http://schemas.microsoft.com/office/powerpoint/2012/main">
        <p15:guide id="1" orient="horz" pos="278">
          <p15:clr>
            <a:srgbClr val="FF96FF"/>
          </p15:clr>
        </p15:guide>
        <p15:guide id="2" orient="horz" pos="4042">
          <p15:clr>
            <a:srgbClr val="FF96FF"/>
          </p15:clr>
        </p15:guide>
        <p15:guide id="3" pos="279">
          <p15:clr>
            <a:srgbClr val="FF96FF"/>
          </p15:clr>
        </p15:guide>
        <p15:guide id="4" pos="7401">
          <p15:clr>
            <a:srgbClr val="FF96FF"/>
          </p15:clr>
        </p15:guide>
        <p15:guide id="5" pos="3885">
          <p15:clr>
            <a:srgbClr val="FF96FF"/>
          </p15:clr>
        </p15:guide>
        <p15:guide id="6" pos="3817">
          <p15:clr>
            <a:srgbClr val="FF96FF"/>
          </p15:clr>
        </p15:guide>
      </p15:sldGuideLst>
    </p:ext>
  </p:extLst>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preserve="1" userDrawn="1">
  <p:cSld name="Grid and Pictures / Content">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9579CC87-A679-4A1A-99FB-B7F548955AE0}"/>
              </a:ext>
            </a:extLst>
          </p:cNvPr>
          <p:cNvSpPr>
            <a:spLocks noGrp="1"/>
          </p:cNvSpPr>
          <p:nvPr>
            <p:ph type="title"/>
          </p:nvPr>
        </p:nvSpPr>
        <p:spPr>
          <a:xfrm>
            <a:off x="3231472" y="441324"/>
            <a:ext cx="2870448" cy="5854479"/>
          </a:xfrm>
          <a:prstGeom prst="rect">
            <a:avLst/>
          </a:prstGeom>
          <a:solidFill>
            <a:schemeClr val="accent2"/>
          </a:solidFill>
        </p:spPr>
        <p:txBody>
          <a:bodyPr/>
          <a:lstStyle>
            <a:lvl1pPr algn="ctr">
              <a:defRPr>
                <a:solidFill>
                  <a:schemeClr val="bg1"/>
                </a:solidFill>
              </a:defRPr>
            </a:lvl1pPr>
          </a:lstStyle>
          <a:p>
            <a:endParaRPr lang="en-US"/>
          </a:p>
        </p:txBody>
      </p:sp>
      <p:sp>
        <p:nvSpPr>
          <p:cNvPr id="4" name="Text Placeholder 6">
            <a:extLst>
              <a:ext uri="{FF2B5EF4-FFF2-40B4-BE49-F238E27FC236}">
                <a16:creationId xmlns:a16="http://schemas.microsoft.com/office/drawing/2014/main" id="{B15CFC4D-AEE9-F1F0-D00B-87E2B337F109}"/>
              </a:ext>
            </a:extLst>
          </p:cNvPr>
          <p:cNvSpPr>
            <a:spLocks noGrp="1"/>
          </p:cNvSpPr>
          <p:nvPr>
            <p:ph type="body" sz="quarter" idx="17"/>
          </p:nvPr>
        </p:nvSpPr>
        <p:spPr>
          <a:xfrm>
            <a:off x="6268177" y="453795"/>
            <a:ext cx="5480912" cy="5838834"/>
          </a:xfrm>
        </p:spPr>
        <p:txBody>
          <a:bodyPr tIns="251999"/>
          <a:lstStyle>
            <a:lvl1pPr marL="228600" indent="-228600">
              <a:buFont typeface="Arial" panose="020B0604020202020204" pitchFamily="34" charset="0"/>
              <a:buChar char="•"/>
              <a:tabLst/>
              <a:defRPr>
                <a:latin typeface="+mj-lt"/>
              </a:defRPr>
            </a:lvl1pPr>
            <a:lvl2pPr marL="582613" indent="-214313">
              <a:tabLst/>
              <a:defRPr>
                <a:latin typeface="+mj-lt"/>
              </a:defRPr>
            </a:lvl2pPr>
            <a:lvl3pPr marL="1023938" indent="-225425">
              <a:tabLst/>
              <a:defRPr>
                <a:latin typeface="+mj-lt"/>
              </a:defRPr>
            </a:lvl3pPr>
            <a:lvl4pPr marL="1381125" indent="-234950">
              <a:tabLst/>
              <a:defRPr>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20">
            <a:extLst>
              <a:ext uri="{FF2B5EF4-FFF2-40B4-BE49-F238E27FC236}">
                <a16:creationId xmlns:a16="http://schemas.microsoft.com/office/drawing/2014/main" id="{CB8A05C5-4136-B747-DF99-68F4E272783F}"/>
              </a:ext>
            </a:extLst>
          </p:cNvPr>
          <p:cNvSpPr>
            <a:spLocks noGrp="1"/>
          </p:cNvSpPr>
          <p:nvPr>
            <p:ph type="pic" sz="quarter" idx="10" hasCustomPrompt="1"/>
          </p:nvPr>
        </p:nvSpPr>
        <p:spPr>
          <a:xfrm>
            <a:off x="442913" y="441323"/>
            <a:ext cx="2665411" cy="2923314"/>
          </a:xfrm>
          <a:solidFill>
            <a:schemeClr val="bg1">
              <a:lumMod val="95000"/>
            </a:schemeClr>
          </a:solidFill>
        </p:spPr>
        <p:txBody>
          <a:bodyPr anchor="t">
            <a:normAutofit/>
          </a:bodyPr>
          <a:lstStyle>
            <a:lvl1pPr marL="0" indent="0" algn="ctr">
              <a:buNone/>
              <a:defRPr sz="1800"/>
            </a:lvl1pPr>
          </a:lstStyle>
          <a:p>
            <a:r>
              <a:rPr lang="en-US"/>
              <a:t>Add picture</a:t>
            </a:r>
          </a:p>
        </p:txBody>
      </p:sp>
      <p:sp>
        <p:nvSpPr>
          <p:cNvPr id="9" name="Picture Placeholder 31">
            <a:extLst>
              <a:ext uri="{FF2B5EF4-FFF2-40B4-BE49-F238E27FC236}">
                <a16:creationId xmlns:a16="http://schemas.microsoft.com/office/drawing/2014/main" id="{88F35959-9867-250F-5F7A-A020A9E611C5}"/>
              </a:ext>
            </a:extLst>
          </p:cNvPr>
          <p:cNvSpPr>
            <a:spLocks noGrp="1"/>
          </p:cNvSpPr>
          <p:nvPr>
            <p:ph type="pic" sz="quarter" idx="14" hasCustomPrompt="1"/>
          </p:nvPr>
        </p:nvSpPr>
        <p:spPr>
          <a:xfrm>
            <a:off x="442913" y="3488924"/>
            <a:ext cx="2664271" cy="2803704"/>
          </a:xfrm>
          <a:solidFill>
            <a:schemeClr val="bg1">
              <a:lumMod val="95000"/>
            </a:schemeClr>
          </a:solidFill>
        </p:spPr>
        <p:txBody>
          <a:bodyPr anchor="t">
            <a:normAutofit/>
          </a:bodyPr>
          <a:lstStyle>
            <a:lvl1pPr marL="0" marR="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sz="1800"/>
            </a:lvl1pPr>
          </a:lstStyle>
          <a:p>
            <a:r>
              <a:rPr lang="en-US"/>
              <a:t>Add picture</a:t>
            </a:r>
          </a:p>
          <a:p>
            <a:endParaRPr lang="en-US"/>
          </a:p>
        </p:txBody>
      </p:sp>
      <p:sp>
        <p:nvSpPr>
          <p:cNvPr id="11" name="Rectangle 10">
            <a:extLst>
              <a:ext uri="{FF2B5EF4-FFF2-40B4-BE49-F238E27FC236}">
                <a16:creationId xmlns:a16="http://schemas.microsoft.com/office/drawing/2014/main" id="{32BE278B-F834-FB5B-A4C3-7C7554902357}"/>
              </a:ext>
              <a:ext uri="{C183D7F6-B498-43B3-948B-1728B52AA6E4}">
                <adec:decorative xmlns:adec="http://schemas.microsoft.com/office/drawing/2017/decorative" val="1"/>
              </a:ext>
            </a:extLst>
          </p:cNvPr>
          <p:cNvSpPr/>
          <p:nvPr userDrawn="1"/>
        </p:nvSpPr>
        <p:spPr>
          <a:xfrm rot="5400000">
            <a:off x="6035765" y="703354"/>
            <a:ext cx="120469" cy="11306175"/>
          </a:xfrm>
          <a:prstGeom prst="rect">
            <a:avLst/>
          </a:prstGeom>
          <a:gradFill>
            <a:gsLst>
              <a:gs pos="0">
                <a:srgbClr val="94C80A"/>
              </a:gs>
              <a:gs pos="50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9610765-765B-95E3-9933-4721A4F22679}"/>
              </a:ext>
            </a:extLst>
          </p:cNvPr>
          <p:cNvSpPr/>
          <p:nvPr userDrawn="1"/>
        </p:nvSpPr>
        <p:spPr>
          <a:xfrm flipH="1">
            <a:off x="223425" y="223428"/>
            <a:ext cx="11746525" cy="6413213"/>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9134141"/>
      </p:ext>
    </p:extLst>
  </p:cSld>
  <p:clrMapOvr>
    <a:masterClrMapping/>
  </p:clrMapOvr>
  <p:extLst>
    <p:ext uri="{DCECCB84-F9BA-43D5-87BE-67443E8EF086}">
      <p15:sldGuideLst xmlns:p15="http://schemas.microsoft.com/office/powerpoint/2012/main">
        <p15:guide id="1" orient="horz" pos="278">
          <p15:clr>
            <a:srgbClr val="FF96FF"/>
          </p15:clr>
        </p15:guide>
        <p15:guide id="2" orient="horz" pos="4042">
          <p15:clr>
            <a:srgbClr val="FF96FF"/>
          </p15:clr>
        </p15:guide>
        <p15:guide id="3" pos="279">
          <p15:clr>
            <a:srgbClr val="FF96FF"/>
          </p15:clr>
        </p15:guide>
        <p15:guide id="4" pos="7401">
          <p15:clr>
            <a:srgbClr val="FF96FF"/>
          </p15:clr>
        </p15:guide>
        <p15:guide id="5" pos="1958">
          <p15:clr>
            <a:srgbClr val="FF96FF"/>
          </p15:clr>
        </p15:guide>
        <p15:guide id="6" pos="2026">
          <p15:clr>
            <a:srgbClr val="FF96FF"/>
          </p15:clr>
        </p15:guide>
        <p15:guide id="7" pos="3840">
          <p15:clr>
            <a:srgbClr val="FF96FF"/>
          </p15:clr>
        </p15:guide>
        <p15:guide id="8" pos="3953">
          <p15:clr>
            <a:srgbClr val="FF96FF"/>
          </p15:clr>
        </p15:guide>
      </p15:sldGuideLst>
    </p:ext>
  </p:extLst>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preserve="1" userDrawn="1">
  <p:cSld name="Grid and Pictures / Content 2">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5D94D1B1-AEEE-C18A-0A0A-E62C87BC3275}"/>
              </a:ext>
            </a:extLst>
          </p:cNvPr>
          <p:cNvSpPr>
            <a:spLocks noGrp="1"/>
          </p:cNvSpPr>
          <p:nvPr>
            <p:ph type="title"/>
          </p:nvPr>
        </p:nvSpPr>
        <p:spPr>
          <a:xfrm>
            <a:off x="3231472" y="441324"/>
            <a:ext cx="2870448" cy="5854479"/>
          </a:xfrm>
          <a:prstGeom prst="rect">
            <a:avLst/>
          </a:prstGeom>
          <a:solidFill>
            <a:schemeClr val="accent3"/>
          </a:solidFill>
        </p:spPr>
        <p:txBody>
          <a:bodyPr/>
          <a:lstStyle>
            <a:lvl1pPr algn="ctr">
              <a:defRPr>
                <a:solidFill>
                  <a:schemeClr val="bg1"/>
                </a:solidFill>
              </a:defRPr>
            </a:lvl1pPr>
          </a:lstStyle>
          <a:p>
            <a:endParaRPr lang="en-US"/>
          </a:p>
        </p:txBody>
      </p:sp>
      <p:sp>
        <p:nvSpPr>
          <p:cNvPr id="3" name="Text Placeholder 6">
            <a:extLst>
              <a:ext uri="{FF2B5EF4-FFF2-40B4-BE49-F238E27FC236}">
                <a16:creationId xmlns:a16="http://schemas.microsoft.com/office/drawing/2014/main" id="{12D1595D-AB30-C983-056C-30F29115EC0A}"/>
              </a:ext>
            </a:extLst>
          </p:cNvPr>
          <p:cNvSpPr>
            <a:spLocks noGrp="1"/>
          </p:cNvSpPr>
          <p:nvPr>
            <p:ph type="body" sz="quarter" idx="17"/>
          </p:nvPr>
        </p:nvSpPr>
        <p:spPr>
          <a:xfrm>
            <a:off x="6268177" y="453795"/>
            <a:ext cx="5480912" cy="5838834"/>
          </a:xfrm>
        </p:spPr>
        <p:txBody>
          <a:bodyPr tIns="251999"/>
          <a:lstStyle>
            <a:lvl1pPr marL="228600" indent="-228600">
              <a:buFont typeface="Arial" panose="020B0604020202020204" pitchFamily="34" charset="0"/>
              <a:buChar char="•"/>
              <a:tabLst/>
              <a:defRPr>
                <a:latin typeface="+mj-lt"/>
              </a:defRPr>
            </a:lvl1pPr>
            <a:lvl2pPr marL="582613" indent="-214313">
              <a:tabLst/>
              <a:defRPr>
                <a:latin typeface="+mj-lt"/>
              </a:defRPr>
            </a:lvl2pPr>
            <a:lvl3pPr marL="1023938" indent="-225425">
              <a:tabLst/>
              <a:defRPr>
                <a:latin typeface="+mj-lt"/>
              </a:defRPr>
            </a:lvl3pPr>
            <a:lvl4pPr marL="1381125" indent="-234950">
              <a:tabLst/>
              <a:defRPr>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20">
            <a:extLst>
              <a:ext uri="{FF2B5EF4-FFF2-40B4-BE49-F238E27FC236}">
                <a16:creationId xmlns:a16="http://schemas.microsoft.com/office/drawing/2014/main" id="{3AD43013-798B-A40C-139D-5B6148B77E9A}"/>
              </a:ext>
            </a:extLst>
          </p:cNvPr>
          <p:cNvSpPr>
            <a:spLocks noGrp="1"/>
          </p:cNvSpPr>
          <p:nvPr>
            <p:ph type="pic" sz="quarter" idx="10" hasCustomPrompt="1"/>
          </p:nvPr>
        </p:nvSpPr>
        <p:spPr>
          <a:xfrm>
            <a:off x="442913" y="441323"/>
            <a:ext cx="2665411" cy="2923314"/>
          </a:xfrm>
          <a:solidFill>
            <a:schemeClr val="bg1">
              <a:lumMod val="95000"/>
            </a:schemeClr>
          </a:solidFill>
        </p:spPr>
        <p:txBody>
          <a:bodyPr anchor="t">
            <a:normAutofit/>
          </a:bodyPr>
          <a:lstStyle>
            <a:lvl1pPr marL="0" indent="0" algn="ctr">
              <a:buNone/>
              <a:defRPr sz="1800"/>
            </a:lvl1pPr>
          </a:lstStyle>
          <a:p>
            <a:r>
              <a:rPr lang="en-US"/>
              <a:t>Add picture</a:t>
            </a:r>
          </a:p>
        </p:txBody>
      </p:sp>
      <p:sp>
        <p:nvSpPr>
          <p:cNvPr id="5" name="Picture Placeholder 31">
            <a:extLst>
              <a:ext uri="{FF2B5EF4-FFF2-40B4-BE49-F238E27FC236}">
                <a16:creationId xmlns:a16="http://schemas.microsoft.com/office/drawing/2014/main" id="{AA09748F-4504-B6CE-5187-832224128931}"/>
              </a:ext>
            </a:extLst>
          </p:cNvPr>
          <p:cNvSpPr>
            <a:spLocks noGrp="1"/>
          </p:cNvSpPr>
          <p:nvPr>
            <p:ph type="pic" sz="quarter" idx="14" hasCustomPrompt="1"/>
          </p:nvPr>
        </p:nvSpPr>
        <p:spPr>
          <a:xfrm>
            <a:off x="442913" y="3488924"/>
            <a:ext cx="2664271" cy="2803704"/>
          </a:xfrm>
          <a:solidFill>
            <a:schemeClr val="bg1">
              <a:lumMod val="95000"/>
            </a:schemeClr>
          </a:solidFill>
        </p:spPr>
        <p:txBody>
          <a:bodyPr anchor="t">
            <a:normAutofit/>
          </a:bodyPr>
          <a:lstStyle>
            <a:lvl1pPr marL="0" marR="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sz="1800"/>
            </a:lvl1pPr>
          </a:lstStyle>
          <a:p>
            <a:r>
              <a:rPr lang="en-US"/>
              <a:t>Add picture</a:t>
            </a:r>
          </a:p>
          <a:p>
            <a:endParaRPr lang="en-US"/>
          </a:p>
        </p:txBody>
      </p:sp>
      <p:sp>
        <p:nvSpPr>
          <p:cNvPr id="6" name="Rectangle 5">
            <a:extLst>
              <a:ext uri="{FF2B5EF4-FFF2-40B4-BE49-F238E27FC236}">
                <a16:creationId xmlns:a16="http://schemas.microsoft.com/office/drawing/2014/main" id="{6C679397-088C-7920-EE90-2852B61D8561}"/>
              </a:ext>
              <a:ext uri="{C183D7F6-B498-43B3-948B-1728B52AA6E4}">
                <adec:decorative xmlns:adec="http://schemas.microsoft.com/office/drawing/2017/decorative" val="1"/>
              </a:ext>
            </a:extLst>
          </p:cNvPr>
          <p:cNvSpPr/>
          <p:nvPr userDrawn="1"/>
        </p:nvSpPr>
        <p:spPr>
          <a:xfrm rot="5400000">
            <a:off x="6035765" y="703354"/>
            <a:ext cx="120469" cy="11306175"/>
          </a:xfrm>
          <a:prstGeom prst="rect">
            <a:avLst/>
          </a:prstGeom>
          <a:gradFill>
            <a:gsLst>
              <a:gs pos="0">
                <a:srgbClr val="94C80A"/>
              </a:gs>
              <a:gs pos="50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C8337A2-5969-A729-D5D7-7C4445DEFE8E}"/>
              </a:ext>
            </a:extLst>
          </p:cNvPr>
          <p:cNvSpPr/>
          <p:nvPr userDrawn="1"/>
        </p:nvSpPr>
        <p:spPr>
          <a:xfrm flipH="1">
            <a:off x="223425" y="223428"/>
            <a:ext cx="11746525" cy="6413213"/>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57071627"/>
      </p:ext>
    </p:extLst>
  </p:cSld>
  <p:clrMapOvr>
    <a:masterClrMapping/>
  </p:clrMapOvr>
  <p:extLst>
    <p:ext uri="{DCECCB84-F9BA-43D5-87BE-67443E8EF086}">
      <p15:sldGuideLst xmlns:p15="http://schemas.microsoft.com/office/powerpoint/2012/main">
        <p15:guide id="1" orient="horz" pos="278">
          <p15:clr>
            <a:srgbClr val="FF96FF"/>
          </p15:clr>
        </p15:guide>
        <p15:guide id="2" orient="horz" pos="4042">
          <p15:clr>
            <a:srgbClr val="FF96FF"/>
          </p15:clr>
        </p15:guide>
        <p15:guide id="3" pos="279">
          <p15:clr>
            <a:srgbClr val="FF96FF"/>
          </p15:clr>
        </p15:guide>
        <p15:guide id="4" pos="7401">
          <p15:clr>
            <a:srgbClr val="FF96FF"/>
          </p15:clr>
        </p15:guide>
        <p15:guide id="5" pos="2026">
          <p15:clr>
            <a:srgbClr val="FF96FF"/>
          </p15:clr>
        </p15:guide>
        <p15:guide id="6" pos="1958">
          <p15:clr>
            <a:srgbClr val="FF96FF"/>
          </p15:clr>
        </p15:guide>
        <p15:guide id="7" pos="3840">
          <p15:clr>
            <a:srgbClr val="FF96FF"/>
          </p15:clr>
        </p15:guide>
        <p15:guide id="8" pos="3953">
          <p15:clr>
            <a:srgbClr val="FF96FF"/>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4" name="TextBox 3">
            <a:extLst>
              <a:ext uri="{FF2B5EF4-FFF2-40B4-BE49-F238E27FC236}">
                <a16:creationId xmlns:a16="http://schemas.microsoft.com/office/drawing/2014/main" id="{6909E05D-687E-3F46-86BD-DDADF46D8958}"/>
              </a:ext>
            </a:extLst>
          </p:cNvPr>
          <p:cNvSpPr txBox="1"/>
          <p:nvPr userDrawn="1"/>
        </p:nvSpPr>
        <p:spPr>
          <a:xfrm>
            <a:off x="8615680" y="5171440"/>
            <a:ext cx="184731" cy="369332"/>
          </a:xfrm>
          <a:prstGeom prst="rect">
            <a:avLst/>
          </a:prstGeom>
          <a:noFill/>
        </p:spPr>
        <p:txBody>
          <a:bodyPr wrap="none" rtlCol="0">
            <a:spAutoFit/>
          </a:bodyPr>
          <a:lstStyle/>
          <a:p>
            <a:endParaRPr lang="en-US"/>
          </a:p>
        </p:txBody>
      </p:sp>
      <p:graphicFrame>
        <p:nvGraphicFramePr>
          <p:cNvPr id="5" name="Diagram 4">
            <a:extLst>
              <a:ext uri="{FF2B5EF4-FFF2-40B4-BE49-F238E27FC236}">
                <a16:creationId xmlns:a16="http://schemas.microsoft.com/office/drawing/2014/main" id="{B92B37AD-9090-4360-987B-120BF44B4458}"/>
              </a:ext>
            </a:extLst>
          </p:cNvPr>
          <p:cNvGraphicFramePr/>
          <p:nvPr userDrawn="1">
            <p:extLst>
              <p:ext uri="{D42A27DB-BD31-4B8C-83A1-F6EECF244321}">
                <p14:modId xmlns:p14="http://schemas.microsoft.com/office/powerpoint/2010/main" val="415245029"/>
              </p:ext>
            </p:extLst>
          </p:nvPr>
        </p:nvGraphicFramePr>
        <p:xfrm>
          <a:off x="1183340" y="2108717"/>
          <a:ext cx="8204500" cy="36237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Rectangle 11">
            <a:extLst>
              <a:ext uri="{FF2B5EF4-FFF2-40B4-BE49-F238E27FC236}">
                <a16:creationId xmlns:a16="http://schemas.microsoft.com/office/drawing/2014/main" id="{F3708CDE-FF9F-4C9D-93E8-7FE23A488662}"/>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descr="Logo, company name&#10;&#10;Description automatically generated">
            <a:extLst>
              <a:ext uri="{FF2B5EF4-FFF2-40B4-BE49-F238E27FC236}">
                <a16:creationId xmlns:a16="http://schemas.microsoft.com/office/drawing/2014/main" id="{074FAA3A-CFD9-4F9D-A1BF-B8ECF691025C}"/>
              </a:ext>
            </a:extLst>
          </p:cNvPr>
          <p:cNvPicPr>
            <a:picLocks noChangeAspect="1"/>
          </p:cNvPicPr>
          <p:nvPr userDrawn="1"/>
        </p:nvPicPr>
        <p:blipFill rotWithShape="1">
          <a:blip r:embed="rId8"/>
          <a:srcRect l="15625" t="13043" r="18617" b="27247"/>
          <a:stretch/>
        </p:blipFill>
        <p:spPr>
          <a:xfrm rot="10800000" flipH="1">
            <a:off x="-7628" y="-6945"/>
            <a:ext cx="3161396" cy="1653417"/>
          </a:xfrm>
          <a:prstGeom prst="rect">
            <a:avLst/>
          </a:prstGeom>
        </p:spPr>
      </p:pic>
      <p:sp>
        <p:nvSpPr>
          <p:cNvPr id="15" name="Rectangle 14">
            <a:extLst>
              <a:ext uri="{FF2B5EF4-FFF2-40B4-BE49-F238E27FC236}">
                <a16:creationId xmlns:a16="http://schemas.microsoft.com/office/drawing/2014/main" id="{AEDB9028-7508-4FD4-8DBC-6308B09BA907}"/>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13604848"/>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preserve="1" userDrawn="1">
  <p:cSld name="Grid and Pictures / Content 3">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AADCC432-E692-49D2-9A7E-BF0153C275A8}"/>
              </a:ext>
            </a:extLst>
          </p:cNvPr>
          <p:cNvSpPr>
            <a:spLocks noGrp="1"/>
          </p:cNvSpPr>
          <p:nvPr>
            <p:ph type="title"/>
          </p:nvPr>
        </p:nvSpPr>
        <p:spPr>
          <a:xfrm>
            <a:off x="3231472" y="441324"/>
            <a:ext cx="2870448" cy="5854479"/>
          </a:xfrm>
          <a:prstGeom prst="rect">
            <a:avLst/>
          </a:prstGeom>
          <a:solidFill>
            <a:schemeClr val="tx2"/>
          </a:solidFill>
        </p:spPr>
        <p:txBody>
          <a:bodyPr/>
          <a:lstStyle>
            <a:lvl1pPr algn="ctr">
              <a:defRPr>
                <a:solidFill>
                  <a:schemeClr val="bg1"/>
                </a:solidFill>
              </a:defRPr>
            </a:lvl1pPr>
          </a:lstStyle>
          <a:p>
            <a:endParaRPr lang="en-US"/>
          </a:p>
        </p:txBody>
      </p:sp>
      <p:sp>
        <p:nvSpPr>
          <p:cNvPr id="9" name="Text Placeholder 6">
            <a:extLst>
              <a:ext uri="{FF2B5EF4-FFF2-40B4-BE49-F238E27FC236}">
                <a16:creationId xmlns:a16="http://schemas.microsoft.com/office/drawing/2014/main" id="{42060819-ED19-563A-1A51-D81A0C1690B0}"/>
              </a:ext>
            </a:extLst>
          </p:cNvPr>
          <p:cNvSpPr>
            <a:spLocks noGrp="1"/>
          </p:cNvSpPr>
          <p:nvPr>
            <p:ph type="body" sz="quarter" idx="17"/>
          </p:nvPr>
        </p:nvSpPr>
        <p:spPr>
          <a:xfrm>
            <a:off x="6268177" y="453795"/>
            <a:ext cx="5480912" cy="5838834"/>
          </a:xfrm>
        </p:spPr>
        <p:txBody>
          <a:bodyPr tIns="251999"/>
          <a:lstStyle>
            <a:lvl1pPr marL="228600" indent="-228600">
              <a:buFont typeface="Arial" panose="020B0604020202020204" pitchFamily="34" charset="0"/>
              <a:buChar char="•"/>
              <a:tabLst/>
              <a:defRPr>
                <a:latin typeface="+mj-lt"/>
              </a:defRPr>
            </a:lvl1pPr>
            <a:lvl2pPr marL="582613" indent="-214313">
              <a:tabLst/>
              <a:defRPr>
                <a:latin typeface="+mj-lt"/>
              </a:defRPr>
            </a:lvl2pPr>
            <a:lvl3pPr marL="1023938" indent="-225425">
              <a:tabLst/>
              <a:defRPr>
                <a:latin typeface="+mj-lt"/>
              </a:defRPr>
            </a:lvl3pPr>
            <a:lvl4pPr marL="1381125" indent="-234950">
              <a:tabLst/>
              <a:defRPr>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20">
            <a:extLst>
              <a:ext uri="{FF2B5EF4-FFF2-40B4-BE49-F238E27FC236}">
                <a16:creationId xmlns:a16="http://schemas.microsoft.com/office/drawing/2014/main" id="{AD7C79E9-6AFC-1C3A-0D07-2084B316AFF2}"/>
              </a:ext>
            </a:extLst>
          </p:cNvPr>
          <p:cNvSpPr>
            <a:spLocks noGrp="1"/>
          </p:cNvSpPr>
          <p:nvPr>
            <p:ph type="pic" sz="quarter" idx="10" hasCustomPrompt="1"/>
          </p:nvPr>
        </p:nvSpPr>
        <p:spPr>
          <a:xfrm>
            <a:off x="442913" y="441323"/>
            <a:ext cx="2665411" cy="2923314"/>
          </a:xfrm>
          <a:solidFill>
            <a:schemeClr val="bg1">
              <a:lumMod val="95000"/>
            </a:schemeClr>
          </a:solidFill>
        </p:spPr>
        <p:txBody>
          <a:bodyPr anchor="t">
            <a:normAutofit/>
          </a:bodyPr>
          <a:lstStyle>
            <a:lvl1pPr marL="0" indent="0" algn="ctr">
              <a:buNone/>
              <a:defRPr sz="1800"/>
            </a:lvl1pPr>
          </a:lstStyle>
          <a:p>
            <a:r>
              <a:rPr lang="en-US"/>
              <a:t>Add picture</a:t>
            </a:r>
          </a:p>
        </p:txBody>
      </p:sp>
      <p:sp>
        <p:nvSpPr>
          <p:cNvPr id="11" name="Picture Placeholder 31">
            <a:extLst>
              <a:ext uri="{FF2B5EF4-FFF2-40B4-BE49-F238E27FC236}">
                <a16:creationId xmlns:a16="http://schemas.microsoft.com/office/drawing/2014/main" id="{BB707ACC-DA28-98E0-D9FB-E7F1904A5946}"/>
              </a:ext>
            </a:extLst>
          </p:cNvPr>
          <p:cNvSpPr>
            <a:spLocks noGrp="1"/>
          </p:cNvSpPr>
          <p:nvPr>
            <p:ph type="pic" sz="quarter" idx="14" hasCustomPrompt="1"/>
          </p:nvPr>
        </p:nvSpPr>
        <p:spPr>
          <a:xfrm>
            <a:off x="442913" y="3488924"/>
            <a:ext cx="2664271" cy="2803704"/>
          </a:xfrm>
          <a:solidFill>
            <a:schemeClr val="bg1">
              <a:lumMod val="95000"/>
            </a:schemeClr>
          </a:solidFill>
        </p:spPr>
        <p:txBody>
          <a:bodyPr anchor="t">
            <a:normAutofit/>
          </a:bodyPr>
          <a:lstStyle>
            <a:lvl1pPr marL="0" marR="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sz="1800"/>
            </a:lvl1pPr>
          </a:lstStyle>
          <a:p>
            <a:r>
              <a:rPr lang="en-US"/>
              <a:t>Add picture</a:t>
            </a:r>
          </a:p>
          <a:p>
            <a:endParaRPr lang="en-US"/>
          </a:p>
        </p:txBody>
      </p:sp>
      <p:sp>
        <p:nvSpPr>
          <p:cNvPr id="12" name="Rectangle 11">
            <a:extLst>
              <a:ext uri="{FF2B5EF4-FFF2-40B4-BE49-F238E27FC236}">
                <a16:creationId xmlns:a16="http://schemas.microsoft.com/office/drawing/2014/main" id="{0F96FF55-76BA-DA73-6390-FE959EFAFB30}"/>
              </a:ext>
              <a:ext uri="{C183D7F6-B498-43B3-948B-1728B52AA6E4}">
                <adec:decorative xmlns:adec="http://schemas.microsoft.com/office/drawing/2017/decorative" val="1"/>
              </a:ext>
            </a:extLst>
          </p:cNvPr>
          <p:cNvSpPr/>
          <p:nvPr userDrawn="1"/>
        </p:nvSpPr>
        <p:spPr>
          <a:xfrm rot="5400000">
            <a:off x="6035765" y="703354"/>
            <a:ext cx="120469" cy="11306175"/>
          </a:xfrm>
          <a:prstGeom prst="rect">
            <a:avLst/>
          </a:prstGeom>
          <a:gradFill>
            <a:gsLst>
              <a:gs pos="0">
                <a:srgbClr val="94C80A"/>
              </a:gs>
              <a:gs pos="50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58A4D06-BA9C-6A20-9A0B-AFB59E65C821}"/>
              </a:ext>
            </a:extLst>
          </p:cNvPr>
          <p:cNvSpPr/>
          <p:nvPr userDrawn="1"/>
        </p:nvSpPr>
        <p:spPr>
          <a:xfrm flipH="1">
            <a:off x="223425" y="223428"/>
            <a:ext cx="11746525" cy="6413213"/>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79806932"/>
      </p:ext>
    </p:extLst>
  </p:cSld>
  <p:clrMapOvr>
    <a:masterClrMapping/>
  </p:clrMapOvr>
  <p:extLst>
    <p:ext uri="{DCECCB84-F9BA-43D5-87BE-67443E8EF086}">
      <p15:sldGuideLst xmlns:p15="http://schemas.microsoft.com/office/powerpoint/2012/main">
        <p15:guide id="1" orient="horz" pos="278">
          <p15:clr>
            <a:srgbClr val="FF96FF"/>
          </p15:clr>
        </p15:guide>
        <p15:guide id="2" orient="horz" pos="4042">
          <p15:clr>
            <a:srgbClr val="FF96FF"/>
          </p15:clr>
        </p15:guide>
        <p15:guide id="3" pos="279">
          <p15:clr>
            <a:srgbClr val="FF96FF"/>
          </p15:clr>
        </p15:guide>
        <p15:guide id="4" pos="7401">
          <p15:clr>
            <a:srgbClr val="FF96FF"/>
          </p15:clr>
        </p15:guide>
        <p15:guide id="5" pos="3953">
          <p15:clr>
            <a:srgbClr val="FF96FF"/>
          </p15:clr>
        </p15:guide>
        <p15:guide id="6" pos="3840">
          <p15:clr>
            <a:srgbClr val="FF96FF"/>
          </p15:clr>
        </p15:guide>
        <p15:guide id="7" pos="2026">
          <p15:clr>
            <a:srgbClr val="FF96FF"/>
          </p15:clr>
        </p15:guide>
        <p15:guide id="8" pos="1958">
          <p15:clr>
            <a:srgbClr val="FF96FF"/>
          </p15:clr>
        </p15:guide>
      </p15:sldGuideLst>
    </p:ext>
  </p:extLst>
</p:sldLayout>
</file>

<file path=ppt/slideLayouts/slideLayout231.xml><?xml version="1.0" encoding="utf-8"?>
<p:sldLayout xmlns:a="http://schemas.openxmlformats.org/drawingml/2006/main" xmlns:r="http://schemas.openxmlformats.org/officeDocument/2006/relationships" xmlns:p="http://schemas.openxmlformats.org/presentationml/2006/main" showMasterSp="0" preserve="1" userDrawn="1">
  <p:cSld name="Grid and Pictures / Content 4">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858200ED-B5F7-B53F-CBCD-3CB92E8D87D7}"/>
              </a:ext>
            </a:extLst>
          </p:cNvPr>
          <p:cNvSpPr>
            <a:spLocks noGrp="1"/>
          </p:cNvSpPr>
          <p:nvPr>
            <p:ph type="title"/>
          </p:nvPr>
        </p:nvSpPr>
        <p:spPr>
          <a:xfrm>
            <a:off x="442912" y="442401"/>
            <a:ext cx="2628901" cy="5862713"/>
          </a:xfrm>
          <a:prstGeom prst="rect">
            <a:avLst/>
          </a:prstGeom>
          <a:solidFill>
            <a:schemeClr val="accent2"/>
          </a:solidFill>
        </p:spPr>
        <p:txBody>
          <a:bodyPr/>
          <a:lstStyle>
            <a:lvl1pPr>
              <a:defRPr>
                <a:solidFill>
                  <a:schemeClr val="bg1"/>
                </a:solidFill>
              </a:defRPr>
            </a:lvl1pPr>
          </a:lstStyle>
          <a:p>
            <a:endParaRPr lang="en-US"/>
          </a:p>
        </p:txBody>
      </p:sp>
      <p:sp>
        <p:nvSpPr>
          <p:cNvPr id="3" name="Picture Placeholder 20">
            <a:extLst>
              <a:ext uri="{FF2B5EF4-FFF2-40B4-BE49-F238E27FC236}">
                <a16:creationId xmlns:a16="http://schemas.microsoft.com/office/drawing/2014/main" id="{ADF0E20E-3D95-D180-E98E-377D6179DE50}"/>
              </a:ext>
            </a:extLst>
          </p:cNvPr>
          <p:cNvSpPr>
            <a:spLocks noGrp="1"/>
          </p:cNvSpPr>
          <p:nvPr>
            <p:ph type="pic" sz="quarter" idx="10" hasCustomPrompt="1"/>
          </p:nvPr>
        </p:nvSpPr>
        <p:spPr>
          <a:xfrm>
            <a:off x="3219477" y="453796"/>
            <a:ext cx="2699658" cy="2845663"/>
          </a:xfrm>
          <a:solidFill>
            <a:schemeClr val="bg1">
              <a:lumMod val="95000"/>
            </a:schemeClr>
          </a:solidFill>
        </p:spPr>
        <p:txBody>
          <a:bodyPr anchor="t">
            <a:normAutofit/>
          </a:bodyPr>
          <a:lstStyle>
            <a:lvl1pPr marL="0" indent="0" algn="ctr">
              <a:buNone/>
              <a:defRPr sz="1800"/>
            </a:lvl1pPr>
          </a:lstStyle>
          <a:p>
            <a:r>
              <a:rPr lang="en-US"/>
              <a:t>Add picture</a:t>
            </a:r>
          </a:p>
        </p:txBody>
      </p:sp>
      <p:sp>
        <p:nvSpPr>
          <p:cNvPr id="7" name="Picture Placeholder 31">
            <a:extLst>
              <a:ext uri="{FF2B5EF4-FFF2-40B4-BE49-F238E27FC236}">
                <a16:creationId xmlns:a16="http://schemas.microsoft.com/office/drawing/2014/main" id="{927335EE-CBC1-2E3C-025B-71F71DC6329F}"/>
              </a:ext>
            </a:extLst>
          </p:cNvPr>
          <p:cNvSpPr>
            <a:spLocks noGrp="1"/>
          </p:cNvSpPr>
          <p:nvPr>
            <p:ph type="pic" sz="quarter" idx="14" hasCustomPrompt="1"/>
          </p:nvPr>
        </p:nvSpPr>
        <p:spPr>
          <a:xfrm>
            <a:off x="3219476" y="3415842"/>
            <a:ext cx="2697480" cy="2889271"/>
          </a:xfrm>
          <a:solidFill>
            <a:schemeClr val="bg1">
              <a:lumMod val="95000"/>
            </a:schemeClr>
          </a:solidFill>
        </p:spPr>
        <p:txBody>
          <a:bodyPr anchor="t">
            <a:normAutofit/>
          </a:bodyPr>
          <a:lstStyle>
            <a:lvl1pPr marL="0" marR="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sz="1800"/>
            </a:lvl1pPr>
          </a:lstStyle>
          <a:p>
            <a:r>
              <a:rPr lang="en-US"/>
              <a:t>Add picture</a:t>
            </a:r>
          </a:p>
          <a:p>
            <a:endParaRPr lang="en-US"/>
          </a:p>
        </p:txBody>
      </p:sp>
      <p:sp>
        <p:nvSpPr>
          <p:cNvPr id="8" name="Rectangle 7">
            <a:extLst>
              <a:ext uri="{FF2B5EF4-FFF2-40B4-BE49-F238E27FC236}">
                <a16:creationId xmlns:a16="http://schemas.microsoft.com/office/drawing/2014/main" id="{06CD44FA-84BB-7EFF-349A-2E0261EB58C8}"/>
              </a:ext>
              <a:ext uri="{C183D7F6-B498-43B3-948B-1728B52AA6E4}">
                <adec:decorative xmlns:adec="http://schemas.microsoft.com/office/drawing/2017/decorative" val="1"/>
              </a:ext>
            </a:extLst>
          </p:cNvPr>
          <p:cNvSpPr/>
          <p:nvPr userDrawn="1"/>
        </p:nvSpPr>
        <p:spPr>
          <a:xfrm rot="5400000">
            <a:off x="6026400" y="694800"/>
            <a:ext cx="120469" cy="11341100"/>
          </a:xfrm>
          <a:prstGeom prst="rect">
            <a:avLst/>
          </a:prstGeom>
          <a:gradFill>
            <a:gsLst>
              <a:gs pos="0">
                <a:srgbClr val="94C80A"/>
              </a:gs>
              <a:gs pos="50000">
                <a:schemeClr val="accent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6">
            <a:extLst>
              <a:ext uri="{FF2B5EF4-FFF2-40B4-BE49-F238E27FC236}">
                <a16:creationId xmlns:a16="http://schemas.microsoft.com/office/drawing/2014/main" id="{9D8A5918-087F-D514-BB5B-E013DB8E29F9}"/>
              </a:ext>
            </a:extLst>
          </p:cNvPr>
          <p:cNvSpPr>
            <a:spLocks noGrp="1"/>
          </p:cNvSpPr>
          <p:nvPr>
            <p:ph sz="quarter" idx="18"/>
          </p:nvPr>
        </p:nvSpPr>
        <p:spPr>
          <a:xfrm>
            <a:off x="6038817" y="439226"/>
            <a:ext cx="5710270" cy="2880360"/>
          </a:xfrm>
        </p:spPr>
        <p:txBody>
          <a:bodyPr tIns="9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6">
            <a:extLst>
              <a:ext uri="{FF2B5EF4-FFF2-40B4-BE49-F238E27FC236}">
                <a16:creationId xmlns:a16="http://schemas.microsoft.com/office/drawing/2014/main" id="{D94A4FE1-20A7-BF7E-DC3E-88E56E056EA3}"/>
              </a:ext>
            </a:extLst>
          </p:cNvPr>
          <p:cNvSpPr>
            <a:spLocks noGrp="1"/>
          </p:cNvSpPr>
          <p:nvPr>
            <p:ph sz="quarter" idx="19"/>
          </p:nvPr>
        </p:nvSpPr>
        <p:spPr>
          <a:xfrm>
            <a:off x="6038817" y="3412719"/>
            <a:ext cx="5710270" cy="2892395"/>
          </a:xfrm>
        </p:spPr>
        <p:txBody>
          <a:bodyPr tIns="9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Rectangle 13">
            <a:extLst>
              <a:ext uri="{FF2B5EF4-FFF2-40B4-BE49-F238E27FC236}">
                <a16:creationId xmlns:a16="http://schemas.microsoft.com/office/drawing/2014/main" id="{2C3FE7F0-C2C6-EEB1-D5CD-BF97389A74D4}"/>
              </a:ext>
            </a:extLst>
          </p:cNvPr>
          <p:cNvSpPr/>
          <p:nvPr userDrawn="1"/>
        </p:nvSpPr>
        <p:spPr>
          <a:xfrm flipH="1">
            <a:off x="223425" y="223428"/>
            <a:ext cx="11746525" cy="6413213"/>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22224082"/>
      </p:ext>
    </p:extLst>
  </p:cSld>
  <p:clrMapOvr>
    <a:masterClrMapping/>
  </p:clrMapOvr>
  <p:extLst>
    <p:ext uri="{DCECCB84-F9BA-43D5-87BE-67443E8EF086}">
      <p15:sldGuideLst xmlns:p15="http://schemas.microsoft.com/office/powerpoint/2012/main">
        <p15:guide id="1" orient="horz" pos="278">
          <p15:clr>
            <a:srgbClr val="FF96FF"/>
          </p15:clr>
        </p15:guide>
        <p15:guide id="2" orient="horz" pos="4042">
          <p15:clr>
            <a:srgbClr val="FF96FF"/>
          </p15:clr>
        </p15:guide>
        <p15:guide id="3" pos="279">
          <p15:clr>
            <a:srgbClr val="FF96FF"/>
          </p15:clr>
        </p15:guide>
        <p15:guide id="4" pos="7401">
          <p15:clr>
            <a:srgbClr val="FF96FF"/>
          </p15:clr>
        </p15:guide>
        <p15:guide id="5" pos="3795">
          <p15:clr>
            <a:srgbClr val="FF96FF"/>
          </p15:clr>
        </p15:guide>
        <p15:guide id="6" pos="3727">
          <p15:clr>
            <a:srgbClr val="FF96FF"/>
          </p15:clr>
        </p15:guide>
        <p15:guide id="7" pos="2026">
          <p15:clr>
            <a:srgbClr val="FF96FF"/>
          </p15:clr>
        </p15:guide>
        <p15:guide id="8" pos="1935">
          <p15:clr>
            <a:srgbClr val="FF96FF"/>
          </p15:clr>
        </p15:guide>
      </p15:sldGuideLst>
    </p:ext>
  </p:extLst>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preserve="1" userDrawn="1">
  <p:cSld name="Grid and Pictures / Content 5">
    <p:spTree>
      <p:nvGrpSpPr>
        <p:cNvPr id="1" name=""/>
        <p:cNvGrpSpPr/>
        <p:nvPr/>
      </p:nvGrpSpPr>
      <p:grpSpPr>
        <a:xfrm>
          <a:off x="0" y="0"/>
          <a:ext cx="0" cy="0"/>
          <a:chOff x="0" y="0"/>
          <a:chExt cx="0" cy="0"/>
        </a:xfrm>
      </p:grpSpPr>
      <p:sp>
        <p:nvSpPr>
          <p:cNvPr id="15" name="Title 3">
            <a:extLst>
              <a:ext uri="{FF2B5EF4-FFF2-40B4-BE49-F238E27FC236}">
                <a16:creationId xmlns:a16="http://schemas.microsoft.com/office/drawing/2014/main" id="{74442B46-E77A-1099-2B52-41A0A776F0AC}"/>
              </a:ext>
            </a:extLst>
          </p:cNvPr>
          <p:cNvSpPr>
            <a:spLocks noGrp="1"/>
          </p:cNvSpPr>
          <p:nvPr>
            <p:ph type="title"/>
          </p:nvPr>
        </p:nvSpPr>
        <p:spPr>
          <a:xfrm>
            <a:off x="442912" y="442401"/>
            <a:ext cx="2628901" cy="5862713"/>
          </a:xfrm>
          <a:prstGeom prst="rect">
            <a:avLst/>
          </a:prstGeom>
          <a:solidFill>
            <a:schemeClr val="accent3"/>
          </a:solidFill>
        </p:spPr>
        <p:txBody>
          <a:bodyPr/>
          <a:lstStyle>
            <a:lvl1pPr>
              <a:defRPr>
                <a:solidFill>
                  <a:schemeClr val="bg1"/>
                </a:solidFill>
              </a:defRPr>
            </a:lvl1pPr>
          </a:lstStyle>
          <a:p>
            <a:endParaRPr lang="en-US"/>
          </a:p>
        </p:txBody>
      </p:sp>
      <p:sp>
        <p:nvSpPr>
          <p:cNvPr id="16" name="Picture Placeholder 20">
            <a:extLst>
              <a:ext uri="{FF2B5EF4-FFF2-40B4-BE49-F238E27FC236}">
                <a16:creationId xmlns:a16="http://schemas.microsoft.com/office/drawing/2014/main" id="{34FEBF57-8DEF-489E-F84F-B597B29C7F96}"/>
              </a:ext>
            </a:extLst>
          </p:cNvPr>
          <p:cNvSpPr>
            <a:spLocks noGrp="1"/>
          </p:cNvSpPr>
          <p:nvPr>
            <p:ph type="pic" sz="quarter" idx="10" hasCustomPrompt="1"/>
          </p:nvPr>
        </p:nvSpPr>
        <p:spPr>
          <a:xfrm>
            <a:off x="3219477" y="453796"/>
            <a:ext cx="2699658" cy="2845663"/>
          </a:xfrm>
          <a:solidFill>
            <a:schemeClr val="bg1">
              <a:lumMod val="95000"/>
            </a:schemeClr>
          </a:solidFill>
        </p:spPr>
        <p:txBody>
          <a:bodyPr anchor="t">
            <a:normAutofit/>
          </a:bodyPr>
          <a:lstStyle>
            <a:lvl1pPr marL="0" indent="0" algn="ctr">
              <a:buNone/>
              <a:defRPr sz="1800"/>
            </a:lvl1pPr>
          </a:lstStyle>
          <a:p>
            <a:r>
              <a:rPr lang="en-US"/>
              <a:t>Add picture</a:t>
            </a:r>
          </a:p>
        </p:txBody>
      </p:sp>
      <p:sp>
        <p:nvSpPr>
          <p:cNvPr id="17" name="Picture Placeholder 31">
            <a:extLst>
              <a:ext uri="{FF2B5EF4-FFF2-40B4-BE49-F238E27FC236}">
                <a16:creationId xmlns:a16="http://schemas.microsoft.com/office/drawing/2014/main" id="{C242A4C9-452F-26AC-1F50-E786A0447682}"/>
              </a:ext>
            </a:extLst>
          </p:cNvPr>
          <p:cNvSpPr>
            <a:spLocks noGrp="1"/>
          </p:cNvSpPr>
          <p:nvPr>
            <p:ph type="pic" sz="quarter" idx="14" hasCustomPrompt="1"/>
          </p:nvPr>
        </p:nvSpPr>
        <p:spPr>
          <a:xfrm>
            <a:off x="3219476" y="3415842"/>
            <a:ext cx="2697480" cy="2889271"/>
          </a:xfrm>
          <a:solidFill>
            <a:schemeClr val="bg1">
              <a:lumMod val="95000"/>
            </a:schemeClr>
          </a:solidFill>
        </p:spPr>
        <p:txBody>
          <a:bodyPr anchor="t">
            <a:normAutofit/>
          </a:bodyPr>
          <a:lstStyle>
            <a:lvl1pPr marL="0" marR="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sz="1800"/>
            </a:lvl1pPr>
          </a:lstStyle>
          <a:p>
            <a:r>
              <a:rPr lang="en-US"/>
              <a:t>Add picture</a:t>
            </a:r>
          </a:p>
          <a:p>
            <a:endParaRPr lang="en-US"/>
          </a:p>
        </p:txBody>
      </p:sp>
      <p:sp>
        <p:nvSpPr>
          <p:cNvPr id="18" name="Rectangle 17">
            <a:extLst>
              <a:ext uri="{FF2B5EF4-FFF2-40B4-BE49-F238E27FC236}">
                <a16:creationId xmlns:a16="http://schemas.microsoft.com/office/drawing/2014/main" id="{98E0EE30-717C-88D4-EBD9-9F6CA620F8F0}"/>
              </a:ext>
              <a:ext uri="{C183D7F6-B498-43B3-948B-1728B52AA6E4}">
                <adec:decorative xmlns:adec="http://schemas.microsoft.com/office/drawing/2017/decorative" val="1"/>
              </a:ext>
            </a:extLst>
          </p:cNvPr>
          <p:cNvSpPr/>
          <p:nvPr userDrawn="1"/>
        </p:nvSpPr>
        <p:spPr>
          <a:xfrm rot="5400000">
            <a:off x="6026400" y="694800"/>
            <a:ext cx="120469" cy="11341100"/>
          </a:xfrm>
          <a:prstGeom prst="rect">
            <a:avLst/>
          </a:prstGeom>
          <a:gradFill>
            <a:gsLst>
              <a:gs pos="0">
                <a:srgbClr val="94C80A"/>
              </a:gs>
              <a:gs pos="50000">
                <a:schemeClr val="accent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Content Placeholder 6">
            <a:extLst>
              <a:ext uri="{FF2B5EF4-FFF2-40B4-BE49-F238E27FC236}">
                <a16:creationId xmlns:a16="http://schemas.microsoft.com/office/drawing/2014/main" id="{0EC37505-D6AA-9E65-0B8E-5475CA4CA950}"/>
              </a:ext>
            </a:extLst>
          </p:cNvPr>
          <p:cNvSpPr>
            <a:spLocks noGrp="1"/>
          </p:cNvSpPr>
          <p:nvPr>
            <p:ph sz="quarter" idx="18"/>
          </p:nvPr>
        </p:nvSpPr>
        <p:spPr>
          <a:xfrm>
            <a:off x="6038817" y="439226"/>
            <a:ext cx="5710270" cy="2880360"/>
          </a:xfrm>
        </p:spPr>
        <p:txBody>
          <a:bodyPr tIns="9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Content Placeholder 6">
            <a:extLst>
              <a:ext uri="{FF2B5EF4-FFF2-40B4-BE49-F238E27FC236}">
                <a16:creationId xmlns:a16="http://schemas.microsoft.com/office/drawing/2014/main" id="{64BD670C-5730-8990-3DF0-C209FBB8F042}"/>
              </a:ext>
            </a:extLst>
          </p:cNvPr>
          <p:cNvSpPr>
            <a:spLocks noGrp="1"/>
          </p:cNvSpPr>
          <p:nvPr>
            <p:ph sz="quarter" idx="19"/>
          </p:nvPr>
        </p:nvSpPr>
        <p:spPr>
          <a:xfrm>
            <a:off x="6038817" y="3412719"/>
            <a:ext cx="5710270" cy="2892395"/>
          </a:xfrm>
        </p:spPr>
        <p:txBody>
          <a:bodyPr tIns="9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Rectangle 20">
            <a:extLst>
              <a:ext uri="{FF2B5EF4-FFF2-40B4-BE49-F238E27FC236}">
                <a16:creationId xmlns:a16="http://schemas.microsoft.com/office/drawing/2014/main" id="{9EA874D0-A2D3-E555-A2D6-A3E5A9E94DD8}"/>
              </a:ext>
            </a:extLst>
          </p:cNvPr>
          <p:cNvSpPr/>
          <p:nvPr userDrawn="1"/>
        </p:nvSpPr>
        <p:spPr>
          <a:xfrm flipH="1">
            <a:off x="223425" y="223428"/>
            <a:ext cx="11746525" cy="6413213"/>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76146743"/>
      </p:ext>
    </p:extLst>
  </p:cSld>
  <p:clrMapOvr>
    <a:masterClrMapping/>
  </p:clrMapOvr>
  <p:extLst>
    <p:ext uri="{DCECCB84-F9BA-43D5-87BE-67443E8EF086}">
      <p15:sldGuideLst xmlns:p15="http://schemas.microsoft.com/office/powerpoint/2012/main">
        <p15:guide id="1" orient="horz" pos="278">
          <p15:clr>
            <a:srgbClr val="FF96FF"/>
          </p15:clr>
        </p15:guide>
        <p15:guide id="2" orient="horz" pos="4042">
          <p15:clr>
            <a:srgbClr val="FF96FF"/>
          </p15:clr>
        </p15:guide>
        <p15:guide id="3" pos="279">
          <p15:clr>
            <a:srgbClr val="FF96FF"/>
          </p15:clr>
        </p15:guide>
        <p15:guide id="4" pos="7401">
          <p15:clr>
            <a:srgbClr val="FF96FF"/>
          </p15:clr>
        </p15:guide>
        <p15:guide id="5" pos="3795">
          <p15:clr>
            <a:srgbClr val="FF96FF"/>
          </p15:clr>
        </p15:guide>
        <p15:guide id="6" pos="3727">
          <p15:clr>
            <a:srgbClr val="FF96FF"/>
          </p15:clr>
        </p15:guide>
        <p15:guide id="7" pos="2026">
          <p15:clr>
            <a:srgbClr val="FF96FF"/>
          </p15:clr>
        </p15:guide>
        <p15:guide id="8" pos="1935">
          <p15:clr>
            <a:srgbClr val="FF96FF"/>
          </p15:clr>
        </p15:guide>
      </p15:sldGuideLst>
    </p:ext>
  </p:extLst>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preserve="1" userDrawn="1">
  <p:cSld name="Grid and Pictures / Content 6">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F49CF6C9-9E59-D724-2D9F-4D0E94D1C193}"/>
              </a:ext>
            </a:extLst>
          </p:cNvPr>
          <p:cNvSpPr>
            <a:spLocks noGrp="1"/>
          </p:cNvSpPr>
          <p:nvPr>
            <p:ph type="title"/>
          </p:nvPr>
        </p:nvSpPr>
        <p:spPr>
          <a:xfrm>
            <a:off x="442912" y="442401"/>
            <a:ext cx="2628901" cy="5862713"/>
          </a:xfrm>
          <a:prstGeom prst="rect">
            <a:avLst/>
          </a:prstGeom>
          <a:solidFill>
            <a:schemeClr val="tx2"/>
          </a:solidFill>
        </p:spPr>
        <p:txBody>
          <a:bodyPr/>
          <a:lstStyle>
            <a:lvl1pPr>
              <a:defRPr>
                <a:solidFill>
                  <a:schemeClr val="bg1"/>
                </a:solidFill>
              </a:defRPr>
            </a:lvl1pPr>
          </a:lstStyle>
          <a:p>
            <a:endParaRPr lang="en-US"/>
          </a:p>
        </p:txBody>
      </p:sp>
      <p:sp>
        <p:nvSpPr>
          <p:cNvPr id="10" name="Picture Placeholder 20">
            <a:extLst>
              <a:ext uri="{FF2B5EF4-FFF2-40B4-BE49-F238E27FC236}">
                <a16:creationId xmlns:a16="http://schemas.microsoft.com/office/drawing/2014/main" id="{E6798ECE-085C-F532-1658-83303E7B1011}"/>
              </a:ext>
            </a:extLst>
          </p:cNvPr>
          <p:cNvSpPr>
            <a:spLocks noGrp="1"/>
          </p:cNvSpPr>
          <p:nvPr>
            <p:ph type="pic" sz="quarter" idx="10" hasCustomPrompt="1"/>
          </p:nvPr>
        </p:nvSpPr>
        <p:spPr>
          <a:xfrm>
            <a:off x="3219477" y="453796"/>
            <a:ext cx="2699658" cy="2845663"/>
          </a:xfrm>
          <a:solidFill>
            <a:schemeClr val="bg1">
              <a:lumMod val="95000"/>
            </a:schemeClr>
          </a:solidFill>
        </p:spPr>
        <p:txBody>
          <a:bodyPr anchor="t">
            <a:normAutofit/>
          </a:bodyPr>
          <a:lstStyle>
            <a:lvl1pPr marL="0" indent="0" algn="ctr">
              <a:buNone/>
              <a:defRPr sz="1800"/>
            </a:lvl1pPr>
          </a:lstStyle>
          <a:p>
            <a:r>
              <a:rPr lang="en-US"/>
              <a:t>Add picture</a:t>
            </a:r>
          </a:p>
        </p:txBody>
      </p:sp>
      <p:sp>
        <p:nvSpPr>
          <p:cNvPr id="11" name="Picture Placeholder 31">
            <a:extLst>
              <a:ext uri="{FF2B5EF4-FFF2-40B4-BE49-F238E27FC236}">
                <a16:creationId xmlns:a16="http://schemas.microsoft.com/office/drawing/2014/main" id="{2FD036CA-BDC1-BFD7-532C-DC3D5AFD6AC2}"/>
              </a:ext>
            </a:extLst>
          </p:cNvPr>
          <p:cNvSpPr>
            <a:spLocks noGrp="1"/>
          </p:cNvSpPr>
          <p:nvPr>
            <p:ph type="pic" sz="quarter" idx="14" hasCustomPrompt="1"/>
          </p:nvPr>
        </p:nvSpPr>
        <p:spPr>
          <a:xfrm>
            <a:off x="3219476" y="3415842"/>
            <a:ext cx="2697480" cy="2889271"/>
          </a:xfrm>
          <a:solidFill>
            <a:schemeClr val="bg1">
              <a:lumMod val="95000"/>
            </a:schemeClr>
          </a:solidFill>
        </p:spPr>
        <p:txBody>
          <a:bodyPr anchor="t">
            <a:normAutofit/>
          </a:bodyPr>
          <a:lstStyle>
            <a:lvl1pPr marL="0" marR="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sz="1800"/>
            </a:lvl1pPr>
          </a:lstStyle>
          <a:p>
            <a:r>
              <a:rPr lang="en-US"/>
              <a:t>Add picture</a:t>
            </a:r>
          </a:p>
          <a:p>
            <a:endParaRPr lang="en-US"/>
          </a:p>
        </p:txBody>
      </p:sp>
      <p:sp>
        <p:nvSpPr>
          <p:cNvPr id="12" name="Rectangle 11">
            <a:extLst>
              <a:ext uri="{FF2B5EF4-FFF2-40B4-BE49-F238E27FC236}">
                <a16:creationId xmlns:a16="http://schemas.microsoft.com/office/drawing/2014/main" id="{BDAEE81F-CB11-F114-5552-1C8594597606}"/>
              </a:ext>
              <a:ext uri="{C183D7F6-B498-43B3-948B-1728B52AA6E4}">
                <adec:decorative xmlns:adec="http://schemas.microsoft.com/office/drawing/2017/decorative" val="1"/>
              </a:ext>
            </a:extLst>
          </p:cNvPr>
          <p:cNvSpPr/>
          <p:nvPr userDrawn="1"/>
        </p:nvSpPr>
        <p:spPr>
          <a:xfrm rot="5400000">
            <a:off x="6026400" y="694800"/>
            <a:ext cx="120469" cy="11341100"/>
          </a:xfrm>
          <a:prstGeom prst="rect">
            <a:avLst/>
          </a:prstGeom>
          <a:gradFill>
            <a:gsLst>
              <a:gs pos="0">
                <a:srgbClr val="94C80A"/>
              </a:gs>
              <a:gs pos="50000">
                <a:schemeClr val="accent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6">
            <a:extLst>
              <a:ext uri="{FF2B5EF4-FFF2-40B4-BE49-F238E27FC236}">
                <a16:creationId xmlns:a16="http://schemas.microsoft.com/office/drawing/2014/main" id="{9C93B3AC-0880-7D2D-4935-A8E481535113}"/>
              </a:ext>
            </a:extLst>
          </p:cNvPr>
          <p:cNvSpPr>
            <a:spLocks noGrp="1"/>
          </p:cNvSpPr>
          <p:nvPr>
            <p:ph sz="quarter" idx="18"/>
          </p:nvPr>
        </p:nvSpPr>
        <p:spPr>
          <a:xfrm>
            <a:off x="6038817" y="439226"/>
            <a:ext cx="5710270" cy="2880360"/>
          </a:xfrm>
        </p:spPr>
        <p:txBody>
          <a:bodyPr tIns="9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6">
            <a:extLst>
              <a:ext uri="{FF2B5EF4-FFF2-40B4-BE49-F238E27FC236}">
                <a16:creationId xmlns:a16="http://schemas.microsoft.com/office/drawing/2014/main" id="{0631C5D2-1F9D-652A-2D3B-D71C92DE6495}"/>
              </a:ext>
            </a:extLst>
          </p:cNvPr>
          <p:cNvSpPr>
            <a:spLocks noGrp="1"/>
          </p:cNvSpPr>
          <p:nvPr>
            <p:ph sz="quarter" idx="19"/>
          </p:nvPr>
        </p:nvSpPr>
        <p:spPr>
          <a:xfrm>
            <a:off x="6038817" y="3412719"/>
            <a:ext cx="5710270" cy="2892395"/>
          </a:xfrm>
        </p:spPr>
        <p:txBody>
          <a:bodyPr tIns="9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Rectangle 14">
            <a:extLst>
              <a:ext uri="{FF2B5EF4-FFF2-40B4-BE49-F238E27FC236}">
                <a16:creationId xmlns:a16="http://schemas.microsoft.com/office/drawing/2014/main" id="{B52FE0F2-DB4C-2CF0-5461-E41932A51189}"/>
              </a:ext>
            </a:extLst>
          </p:cNvPr>
          <p:cNvSpPr/>
          <p:nvPr userDrawn="1"/>
        </p:nvSpPr>
        <p:spPr>
          <a:xfrm flipH="1">
            <a:off x="223425" y="223428"/>
            <a:ext cx="11746525" cy="6413213"/>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93751979"/>
      </p:ext>
    </p:extLst>
  </p:cSld>
  <p:clrMapOvr>
    <a:masterClrMapping/>
  </p:clrMapOvr>
  <p:extLst>
    <p:ext uri="{DCECCB84-F9BA-43D5-87BE-67443E8EF086}">
      <p15:sldGuideLst xmlns:p15="http://schemas.microsoft.com/office/powerpoint/2012/main">
        <p15:guide id="1" orient="horz" pos="278">
          <p15:clr>
            <a:srgbClr val="FF96FF"/>
          </p15:clr>
        </p15:guide>
        <p15:guide id="3" pos="279">
          <p15:clr>
            <a:srgbClr val="FF96FF"/>
          </p15:clr>
        </p15:guide>
        <p15:guide id="4" pos="7401">
          <p15:clr>
            <a:srgbClr val="FF96FF"/>
          </p15:clr>
        </p15:guide>
        <p15:guide id="5" pos="3795">
          <p15:clr>
            <a:srgbClr val="FF96FF"/>
          </p15:clr>
        </p15:guide>
        <p15:guide id="6" pos="3727">
          <p15:clr>
            <a:srgbClr val="FF96FF"/>
          </p15:clr>
        </p15:guide>
        <p15:guide id="7" pos="2026">
          <p15:clr>
            <a:srgbClr val="FF96FF"/>
          </p15:clr>
        </p15:guide>
        <p15:guide id="8" pos="1935">
          <p15:clr>
            <a:srgbClr val="FF96FF"/>
          </p15:clr>
        </p15:guide>
        <p15:guide id="9" orient="horz" pos="4042">
          <p15:clr>
            <a:srgbClr val="FF96FF"/>
          </p15:clr>
        </p15:guide>
      </p15:sldGuideLst>
    </p:ext>
  </p:extLst>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preserve="1" userDrawn="1">
  <p:cSld name="Grid and Pictures / Content 8">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82D9F589-413D-37FD-1E82-428CCC5867F6}"/>
              </a:ext>
            </a:extLst>
          </p:cNvPr>
          <p:cNvSpPr>
            <a:spLocks noGrp="1"/>
          </p:cNvSpPr>
          <p:nvPr>
            <p:ph type="title"/>
          </p:nvPr>
        </p:nvSpPr>
        <p:spPr>
          <a:xfrm>
            <a:off x="3212016" y="453793"/>
            <a:ext cx="2858610" cy="5858695"/>
          </a:xfrm>
          <a:prstGeom prst="rect">
            <a:avLst/>
          </a:prstGeom>
          <a:solidFill>
            <a:schemeClr val="accent2"/>
          </a:solidFill>
        </p:spPr>
        <p:txBody>
          <a:bodyPr/>
          <a:lstStyle>
            <a:lvl1pPr algn="ctr">
              <a:defRPr>
                <a:solidFill>
                  <a:schemeClr val="bg1"/>
                </a:solidFill>
              </a:defRPr>
            </a:lvl1pPr>
          </a:lstStyle>
          <a:p>
            <a:endParaRPr lang="en-US"/>
          </a:p>
        </p:txBody>
      </p:sp>
      <p:sp>
        <p:nvSpPr>
          <p:cNvPr id="5" name="Picture Placeholder 25">
            <a:extLst>
              <a:ext uri="{FF2B5EF4-FFF2-40B4-BE49-F238E27FC236}">
                <a16:creationId xmlns:a16="http://schemas.microsoft.com/office/drawing/2014/main" id="{E9D991DD-C7D8-E1E9-3051-C4957264E890}"/>
              </a:ext>
            </a:extLst>
          </p:cNvPr>
          <p:cNvSpPr>
            <a:spLocks noGrp="1"/>
          </p:cNvSpPr>
          <p:nvPr>
            <p:ph type="pic" sz="quarter" idx="12" hasCustomPrompt="1"/>
          </p:nvPr>
        </p:nvSpPr>
        <p:spPr>
          <a:xfrm>
            <a:off x="6205491" y="453796"/>
            <a:ext cx="5543597" cy="5858692"/>
          </a:xfrm>
          <a:solidFill>
            <a:schemeClr val="bg1">
              <a:lumMod val="95000"/>
            </a:schemeClr>
          </a:solidFill>
        </p:spPr>
        <p:txBody>
          <a:bodyPr anchor="t">
            <a:normAutofit/>
          </a:bodyPr>
          <a:lstStyle>
            <a:lvl1pPr marL="0" indent="0" algn="ctr">
              <a:buNone/>
              <a:defRPr sz="1800"/>
            </a:lvl1pPr>
          </a:lstStyle>
          <a:p>
            <a:r>
              <a:rPr lang="en-US"/>
              <a:t>Add picture</a:t>
            </a:r>
          </a:p>
        </p:txBody>
      </p:sp>
      <p:sp>
        <p:nvSpPr>
          <p:cNvPr id="3" name="Rectangle 2">
            <a:extLst>
              <a:ext uri="{FF2B5EF4-FFF2-40B4-BE49-F238E27FC236}">
                <a16:creationId xmlns:a16="http://schemas.microsoft.com/office/drawing/2014/main" id="{3758724A-3517-B913-B0B2-428AACF98AC3}"/>
              </a:ext>
              <a:ext uri="{C183D7F6-B498-43B3-948B-1728B52AA6E4}">
                <adec:decorative xmlns:adec="http://schemas.microsoft.com/office/drawing/2017/decorative" val="1"/>
              </a:ext>
            </a:extLst>
          </p:cNvPr>
          <p:cNvSpPr/>
          <p:nvPr userDrawn="1"/>
        </p:nvSpPr>
        <p:spPr>
          <a:xfrm rot="5400000">
            <a:off x="6024814" y="696216"/>
            <a:ext cx="108000" cy="11340547"/>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20">
            <a:extLst>
              <a:ext uri="{FF2B5EF4-FFF2-40B4-BE49-F238E27FC236}">
                <a16:creationId xmlns:a16="http://schemas.microsoft.com/office/drawing/2014/main" id="{624DD357-3F48-1C5F-9710-D1A0462EB774}"/>
              </a:ext>
            </a:extLst>
          </p:cNvPr>
          <p:cNvSpPr>
            <a:spLocks noGrp="1"/>
          </p:cNvSpPr>
          <p:nvPr>
            <p:ph type="pic" sz="quarter" idx="10" hasCustomPrompt="1"/>
          </p:nvPr>
        </p:nvSpPr>
        <p:spPr>
          <a:xfrm>
            <a:off x="442913" y="453796"/>
            <a:ext cx="2646517" cy="2910841"/>
          </a:xfrm>
          <a:solidFill>
            <a:schemeClr val="bg1">
              <a:lumMod val="95000"/>
            </a:schemeClr>
          </a:solidFill>
        </p:spPr>
        <p:txBody>
          <a:bodyPr anchor="t">
            <a:normAutofit/>
          </a:bodyPr>
          <a:lstStyle>
            <a:lvl1pPr marL="0" indent="0" algn="ctr">
              <a:buNone/>
              <a:defRPr sz="1800"/>
            </a:lvl1pPr>
          </a:lstStyle>
          <a:p>
            <a:r>
              <a:rPr lang="en-US"/>
              <a:t>Add picture</a:t>
            </a:r>
          </a:p>
        </p:txBody>
      </p:sp>
      <p:sp>
        <p:nvSpPr>
          <p:cNvPr id="11" name="Picture Placeholder 31">
            <a:extLst>
              <a:ext uri="{FF2B5EF4-FFF2-40B4-BE49-F238E27FC236}">
                <a16:creationId xmlns:a16="http://schemas.microsoft.com/office/drawing/2014/main" id="{439CF886-A443-180D-091C-623FD1742408}"/>
              </a:ext>
            </a:extLst>
          </p:cNvPr>
          <p:cNvSpPr>
            <a:spLocks noGrp="1"/>
          </p:cNvSpPr>
          <p:nvPr>
            <p:ph type="pic" sz="quarter" idx="14" hasCustomPrompt="1"/>
          </p:nvPr>
        </p:nvSpPr>
        <p:spPr>
          <a:xfrm>
            <a:off x="442913" y="3488924"/>
            <a:ext cx="2664271" cy="2823565"/>
          </a:xfrm>
          <a:solidFill>
            <a:schemeClr val="bg1">
              <a:lumMod val="95000"/>
            </a:schemeClr>
          </a:solidFill>
        </p:spPr>
        <p:txBody>
          <a:bodyPr anchor="t">
            <a:normAutofit/>
          </a:bodyPr>
          <a:lstStyle>
            <a:lvl1pPr marL="0" marR="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sz="1800"/>
            </a:lvl1pPr>
          </a:lstStyle>
          <a:p>
            <a:r>
              <a:rPr lang="en-US"/>
              <a:t>Add picture</a:t>
            </a:r>
          </a:p>
          <a:p>
            <a:endParaRPr lang="en-US"/>
          </a:p>
        </p:txBody>
      </p:sp>
      <p:sp>
        <p:nvSpPr>
          <p:cNvPr id="2" name="Rectangle 1">
            <a:extLst>
              <a:ext uri="{FF2B5EF4-FFF2-40B4-BE49-F238E27FC236}">
                <a16:creationId xmlns:a16="http://schemas.microsoft.com/office/drawing/2014/main" id="{D5C1B306-A77B-FE53-781C-D04A1D5E98CA}"/>
              </a:ext>
            </a:extLst>
          </p:cNvPr>
          <p:cNvSpPr/>
          <p:nvPr userDrawn="1"/>
        </p:nvSpPr>
        <p:spPr>
          <a:xfrm flipH="1">
            <a:off x="223425" y="223428"/>
            <a:ext cx="11746525" cy="6413213"/>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18439003"/>
      </p:ext>
    </p:extLst>
  </p:cSld>
  <p:clrMapOvr>
    <a:masterClrMapping/>
  </p:clrMapOvr>
  <p:extLst>
    <p:ext uri="{DCECCB84-F9BA-43D5-87BE-67443E8EF086}">
      <p15:sldGuideLst xmlns:p15="http://schemas.microsoft.com/office/powerpoint/2012/main">
        <p15:guide id="1" orient="horz" pos="278">
          <p15:clr>
            <a:srgbClr val="FF96FF"/>
          </p15:clr>
        </p15:guide>
        <p15:guide id="2" orient="horz" pos="4042">
          <p15:clr>
            <a:srgbClr val="FF96FF"/>
          </p15:clr>
        </p15:guide>
        <p15:guide id="3" pos="279">
          <p15:clr>
            <a:srgbClr val="FF96FF"/>
          </p15:clr>
        </p15:guide>
        <p15:guide id="4" pos="7401">
          <p15:clr>
            <a:srgbClr val="FF96FF"/>
          </p15:clr>
        </p15:guide>
        <p15:guide id="5" pos="3908">
          <p15:clr>
            <a:srgbClr val="FF96FF"/>
          </p15:clr>
        </p15:guide>
        <p15:guide id="6" pos="3840">
          <p15:clr>
            <a:srgbClr val="FF96FF"/>
          </p15:clr>
        </p15:guide>
        <p15:guide id="7" pos="2026">
          <p15:clr>
            <a:srgbClr val="FF96FF"/>
          </p15:clr>
        </p15:guide>
        <p15:guide id="8" pos="1958">
          <p15:clr>
            <a:srgbClr val="FF96FF"/>
          </p15:clr>
        </p15:guide>
      </p15:sldGuideLst>
    </p:ext>
  </p:extLst>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Grid and Pictures / Content 9">
    <p:spTree>
      <p:nvGrpSpPr>
        <p:cNvPr id="1" name=""/>
        <p:cNvGrpSpPr/>
        <p:nvPr/>
      </p:nvGrpSpPr>
      <p:grpSpPr>
        <a:xfrm>
          <a:off x="0" y="0"/>
          <a:ext cx="0" cy="0"/>
          <a:chOff x="0" y="0"/>
          <a:chExt cx="0" cy="0"/>
        </a:xfrm>
      </p:grpSpPr>
      <p:sp>
        <p:nvSpPr>
          <p:cNvPr id="18" name="Title 2">
            <a:extLst>
              <a:ext uri="{FF2B5EF4-FFF2-40B4-BE49-F238E27FC236}">
                <a16:creationId xmlns:a16="http://schemas.microsoft.com/office/drawing/2014/main" id="{07E399A8-C6FC-B9E2-4DE4-2255C9DDEDC5}"/>
              </a:ext>
            </a:extLst>
          </p:cNvPr>
          <p:cNvSpPr>
            <a:spLocks noGrp="1"/>
          </p:cNvSpPr>
          <p:nvPr>
            <p:ph type="title"/>
          </p:nvPr>
        </p:nvSpPr>
        <p:spPr>
          <a:xfrm>
            <a:off x="3212016" y="453793"/>
            <a:ext cx="2858610" cy="5858695"/>
          </a:xfrm>
          <a:prstGeom prst="rect">
            <a:avLst/>
          </a:prstGeom>
          <a:solidFill>
            <a:schemeClr val="accent3"/>
          </a:solidFill>
        </p:spPr>
        <p:txBody>
          <a:bodyPr/>
          <a:lstStyle>
            <a:lvl1pPr algn="ctr">
              <a:defRPr>
                <a:solidFill>
                  <a:schemeClr val="bg1"/>
                </a:solidFill>
              </a:defRPr>
            </a:lvl1pPr>
          </a:lstStyle>
          <a:p>
            <a:endParaRPr lang="en-US"/>
          </a:p>
        </p:txBody>
      </p:sp>
      <p:sp>
        <p:nvSpPr>
          <p:cNvPr id="16" name="Picture Placeholder 25">
            <a:extLst>
              <a:ext uri="{FF2B5EF4-FFF2-40B4-BE49-F238E27FC236}">
                <a16:creationId xmlns:a16="http://schemas.microsoft.com/office/drawing/2014/main" id="{A0E81876-5200-3EC9-2685-278CAC9AD6F5}"/>
              </a:ext>
            </a:extLst>
          </p:cNvPr>
          <p:cNvSpPr>
            <a:spLocks noGrp="1"/>
          </p:cNvSpPr>
          <p:nvPr>
            <p:ph type="pic" sz="quarter" idx="12" hasCustomPrompt="1"/>
          </p:nvPr>
        </p:nvSpPr>
        <p:spPr>
          <a:xfrm>
            <a:off x="6205491" y="453796"/>
            <a:ext cx="5543597" cy="5858692"/>
          </a:xfrm>
          <a:solidFill>
            <a:schemeClr val="bg1">
              <a:lumMod val="95000"/>
            </a:schemeClr>
          </a:solidFill>
        </p:spPr>
        <p:txBody>
          <a:bodyPr anchor="t">
            <a:normAutofit/>
          </a:bodyPr>
          <a:lstStyle>
            <a:lvl1pPr marL="0" indent="0" algn="ctr">
              <a:buNone/>
              <a:defRPr sz="1800"/>
            </a:lvl1pPr>
          </a:lstStyle>
          <a:p>
            <a:r>
              <a:rPr lang="en-US"/>
              <a:t>Add picture</a:t>
            </a:r>
          </a:p>
        </p:txBody>
      </p:sp>
      <p:sp>
        <p:nvSpPr>
          <p:cNvPr id="17" name="Rectangle 16">
            <a:extLst>
              <a:ext uri="{FF2B5EF4-FFF2-40B4-BE49-F238E27FC236}">
                <a16:creationId xmlns:a16="http://schemas.microsoft.com/office/drawing/2014/main" id="{7A04AD22-1E46-ED63-002E-A33FE15556AD}"/>
              </a:ext>
              <a:ext uri="{C183D7F6-B498-43B3-948B-1728B52AA6E4}">
                <adec:decorative xmlns:adec="http://schemas.microsoft.com/office/drawing/2017/decorative" val="1"/>
              </a:ext>
            </a:extLst>
          </p:cNvPr>
          <p:cNvSpPr/>
          <p:nvPr userDrawn="1"/>
        </p:nvSpPr>
        <p:spPr>
          <a:xfrm rot="5400000">
            <a:off x="6024814" y="696216"/>
            <a:ext cx="108000" cy="11340547"/>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Picture Placeholder 20">
            <a:extLst>
              <a:ext uri="{FF2B5EF4-FFF2-40B4-BE49-F238E27FC236}">
                <a16:creationId xmlns:a16="http://schemas.microsoft.com/office/drawing/2014/main" id="{E39A4C27-BDF4-22DC-44AE-3DDB58D8DF0B}"/>
              </a:ext>
            </a:extLst>
          </p:cNvPr>
          <p:cNvSpPr>
            <a:spLocks noGrp="1"/>
          </p:cNvSpPr>
          <p:nvPr>
            <p:ph type="pic" sz="quarter" idx="10" hasCustomPrompt="1"/>
          </p:nvPr>
        </p:nvSpPr>
        <p:spPr>
          <a:xfrm>
            <a:off x="442913" y="453796"/>
            <a:ext cx="2646517" cy="2910841"/>
          </a:xfrm>
          <a:solidFill>
            <a:schemeClr val="bg1">
              <a:lumMod val="95000"/>
            </a:schemeClr>
          </a:solidFill>
        </p:spPr>
        <p:txBody>
          <a:bodyPr anchor="t">
            <a:normAutofit/>
          </a:bodyPr>
          <a:lstStyle>
            <a:lvl1pPr marL="0" indent="0" algn="ctr">
              <a:buNone/>
              <a:defRPr sz="1800"/>
            </a:lvl1pPr>
          </a:lstStyle>
          <a:p>
            <a:r>
              <a:rPr lang="en-US"/>
              <a:t>Add picture</a:t>
            </a:r>
          </a:p>
        </p:txBody>
      </p:sp>
      <p:sp>
        <p:nvSpPr>
          <p:cNvPr id="20" name="Picture Placeholder 31">
            <a:extLst>
              <a:ext uri="{FF2B5EF4-FFF2-40B4-BE49-F238E27FC236}">
                <a16:creationId xmlns:a16="http://schemas.microsoft.com/office/drawing/2014/main" id="{B6FCC48C-821C-84EC-972A-90A903464DA7}"/>
              </a:ext>
            </a:extLst>
          </p:cNvPr>
          <p:cNvSpPr>
            <a:spLocks noGrp="1"/>
          </p:cNvSpPr>
          <p:nvPr>
            <p:ph type="pic" sz="quarter" idx="14" hasCustomPrompt="1"/>
          </p:nvPr>
        </p:nvSpPr>
        <p:spPr>
          <a:xfrm>
            <a:off x="442913" y="3488924"/>
            <a:ext cx="2664271" cy="2823565"/>
          </a:xfrm>
          <a:solidFill>
            <a:schemeClr val="bg1">
              <a:lumMod val="95000"/>
            </a:schemeClr>
          </a:solidFill>
        </p:spPr>
        <p:txBody>
          <a:bodyPr anchor="t">
            <a:normAutofit/>
          </a:bodyPr>
          <a:lstStyle>
            <a:lvl1pPr marL="0" marR="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sz="1800"/>
            </a:lvl1pPr>
          </a:lstStyle>
          <a:p>
            <a:r>
              <a:rPr lang="en-US"/>
              <a:t>Add picture</a:t>
            </a:r>
          </a:p>
          <a:p>
            <a:endParaRPr lang="en-US"/>
          </a:p>
        </p:txBody>
      </p:sp>
      <p:sp>
        <p:nvSpPr>
          <p:cNvPr id="21" name="Rectangle 20">
            <a:extLst>
              <a:ext uri="{FF2B5EF4-FFF2-40B4-BE49-F238E27FC236}">
                <a16:creationId xmlns:a16="http://schemas.microsoft.com/office/drawing/2014/main" id="{FDF67692-4BF2-90AD-6C73-548C5C4B5CC9}"/>
              </a:ext>
            </a:extLst>
          </p:cNvPr>
          <p:cNvSpPr/>
          <p:nvPr userDrawn="1"/>
        </p:nvSpPr>
        <p:spPr>
          <a:xfrm flipH="1">
            <a:off x="223425" y="223428"/>
            <a:ext cx="11746525" cy="6413213"/>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69024312"/>
      </p:ext>
    </p:extLst>
  </p:cSld>
  <p:clrMapOvr>
    <a:masterClrMapping/>
  </p:clrMapOvr>
  <p:extLst>
    <p:ext uri="{DCECCB84-F9BA-43D5-87BE-67443E8EF086}">
      <p15:sldGuideLst xmlns:p15="http://schemas.microsoft.com/office/powerpoint/2012/main">
        <p15:guide id="1" orient="horz" pos="278">
          <p15:clr>
            <a:srgbClr val="FF96FF"/>
          </p15:clr>
        </p15:guide>
        <p15:guide id="2" orient="horz" pos="4042">
          <p15:clr>
            <a:srgbClr val="FF96FF"/>
          </p15:clr>
        </p15:guide>
        <p15:guide id="3" pos="279">
          <p15:clr>
            <a:srgbClr val="FF96FF"/>
          </p15:clr>
        </p15:guide>
        <p15:guide id="4" pos="7401">
          <p15:clr>
            <a:srgbClr val="FF96FF"/>
          </p15:clr>
        </p15:guide>
        <p15:guide id="5" pos="3908">
          <p15:clr>
            <a:srgbClr val="FF96FF"/>
          </p15:clr>
        </p15:guide>
        <p15:guide id="6" pos="3840">
          <p15:clr>
            <a:srgbClr val="FF96FF"/>
          </p15:clr>
        </p15:guide>
        <p15:guide id="7" pos="2026">
          <p15:clr>
            <a:srgbClr val="FF96FF"/>
          </p15:clr>
        </p15:guide>
        <p15:guide id="8" pos="1958">
          <p15:clr>
            <a:srgbClr val="FF96FF"/>
          </p15:clr>
        </p15:guide>
      </p15:sldGuideLst>
    </p:ext>
  </p:extLst>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Grid and Pictures / Content 10">
    <p:spTree>
      <p:nvGrpSpPr>
        <p:cNvPr id="1" name=""/>
        <p:cNvGrpSpPr/>
        <p:nvPr/>
      </p:nvGrpSpPr>
      <p:grpSpPr>
        <a:xfrm>
          <a:off x="0" y="0"/>
          <a:ext cx="0" cy="0"/>
          <a:chOff x="0" y="0"/>
          <a:chExt cx="0" cy="0"/>
        </a:xfrm>
      </p:grpSpPr>
      <p:sp>
        <p:nvSpPr>
          <p:cNvPr id="19" name="Title 2">
            <a:extLst>
              <a:ext uri="{FF2B5EF4-FFF2-40B4-BE49-F238E27FC236}">
                <a16:creationId xmlns:a16="http://schemas.microsoft.com/office/drawing/2014/main" id="{87077027-56CF-D3D5-964A-CCA0856EE9D5}"/>
              </a:ext>
            </a:extLst>
          </p:cNvPr>
          <p:cNvSpPr>
            <a:spLocks noGrp="1"/>
          </p:cNvSpPr>
          <p:nvPr>
            <p:ph type="title"/>
          </p:nvPr>
        </p:nvSpPr>
        <p:spPr>
          <a:xfrm>
            <a:off x="3212016" y="453793"/>
            <a:ext cx="2858610" cy="5858695"/>
          </a:xfrm>
          <a:prstGeom prst="rect">
            <a:avLst/>
          </a:prstGeom>
          <a:solidFill>
            <a:schemeClr val="tx2"/>
          </a:solidFill>
        </p:spPr>
        <p:txBody>
          <a:bodyPr/>
          <a:lstStyle>
            <a:lvl1pPr algn="ctr">
              <a:defRPr>
                <a:solidFill>
                  <a:schemeClr val="bg1"/>
                </a:solidFill>
              </a:defRPr>
            </a:lvl1pPr>
          </a:lstStyle>
          <a:p>
            <a:endParaRPr lang="en-US"/>
          </a:p>
        </p:txBody>
      </p:sp>
      <p:sp>
        <p:nvSpPr>
          <p:cNvPr id="17" name="Picture Placeholder 25">
            <a:extLst>
              <a:ext uri="{FF2B5EF4-FFF2-40B4-BE49-F238E27FC236}">
                <a16:creationId xmlns:a16="http://schemas.microsoft.com/office/drawing/2014/main" id="{C9EA9E8C-0B51-BFE8-B703-AB394E85628C}"/>
              </a:ext>
            </a:extLst>
          </p:cNvPr>
          <p:cNvSpPr>
            <a:spLocks noGrp="1"/>
          </p:cNvSpPr>
          <p:nvPr>
            <p:ph type="pic" sz="quarter" idx="12" hasCustomPrompt="1"/>
          </p:nvPr>
        </p:nvSpPr>
        <p:spPr>
          <a:xfrm>
            <a:off x="6205491" y="453796"/>
            <a:ext cx="5543597" cy="5858692"/>
          </a:xfrm>
          <a:solidFill>
            <a:schemeClr val="bg1">
              <a:lumMod val="95000"/>
            </a:schemeClr>
          </a:solidFill>
        </p:spPr>
        <p:txBody>
          <a:bodyPr anchor="t">
            <a:normAutofit/>
          </a:bodyPr>
          <a:lstStyle>
            <a:lvl1pPr marL="0" indent="0" algn="ctr">
              <a:buNone/>
              <a:defRPr sz="1800"/>
            </a:lvl1pPr>
          </a:lstStyle>
          <a:p>
            <a:r>
              <a:rPr lang="en-US"/>
              <a:t>Add picture</a:t>
            </a:r>
          </a:p>
        </p:txBody>
      </p:sp>
      <p:sp>
        <p:nvSpPr>
          <p:cNvPr id="18" name="Rectangle 17">
            <a:extLst>
              <a:ext uri="{FF2B5EF4-FFF2-40B4-BE49-F238E27FC236}">
                <a16:creationId xmlns:a16="http://schemas.microsoft.com/office/drawing/2014/main" id="{3612A8BE-750B-87AA-C2F7-82016BAE72DF}"/>
              </a:ext>
              <a:ext uri="{C183D7F6-B498-43B3-948B-1728B52AA6E4}">
                <adec:decorative xmlns:adec="http://schemas.microsoft.com/office/drawing/2017/decorative" val="1"/>
              </a:ext>
            </a:extLst>
          </p:cNvPr>
          <p:cNvSpPr/>
          <p:nvPr userDrawn="1"/>
        </p:nvSpPr>
        <p:spPr>
          <a:xfrm rot="5400000">
            <a:off x="6024814" y="696216"/>
            <a:ext cx="108000" cy="11340547"/>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Picture Placeholder 20">
            <a:extLst>
              <a:ext uri="{FF2B5EF4-FFF2-40B4-BE49-F238E27FC236}">
                <a16:creationId xmlns:a16="http://schemas.microsoft.com/office/drawing/2014/main" id="{E6865CE5-E724-9FF6-E9CC-91272E11AAEB}"/>
              </a:ext>
            </a:extLst>
          </p:cNvPr>
          <p:cNvSpPr>
            <a:spLocks noGrp="1"/>
          </p:cNvSpPr>
          <p:nvPr>
            <p:ph type="pic" sz="quarter" idx="10" hasCustomPrompt="1"/>
          </p:nvPr>
        </p:nvSpPr>
        <p:spPr>
          <a:xfrm>
            <a:off x="442913" y="453796"/>
            <a:ext cx="2646517" cy="2910841"/>
          </a:xfrm>
          <a:solidFill>
            <a:schemeClr val="bg1">
              <a:lumMod val="95000"/>
            </a:schemeClr>
          </a:solidFill>
        </p:spPr>
        <p:txBody>
          <a:bodyPr anchor="t">
            <a:normAutofit/>
          </a:bodyPr>
          <a:lstStyle>
            <a:lvl1pPr marL="0" indent="0" algn="ctr">
              <a:buNone/>
              <a:defRPr sz="1800"/>
            </a:lvl1pPr>
          </a:lstStyle>
          <a:p>
            <a:r>
              <a:rPr lang="en-US"/>
              <a:t>Add picture</a:t>
            </a:r>
          </a:p>
        </p:txBody>
      </p:sp>
      <p:sp>
        <p:nvSpPr>
          <p:cNvPr id="21" name="Picture Placeholder 31">
            <a:extLst>
              <a:ext uri="{FF2B5EF4-FFF2-40B4-BE49-F238E27FC236}">
                <a16:creationId xmlns:a16="http://schemas.microsoft.com/office/drawing/2014/main" id="{CB622EC2-55F4-8C29-C14C-F9354EB12A0A}"/>
              </a:ext>
            </a:extLst>
          </p:cNvPr>
          <p:cNvSpPr>
            <a:spLocks noGrp="1"/>
          </p:cNvSpPr>
          <p:nvPr>
            <p:ph type="pic" sz="quarter" idx="14" hasCustomPrompt="1"/>
          </p:nvPr>
        </p:nvSpPr>
        <p:spPr>
          <a:xfrm>
            <a:off x="442913" y="3488924"/>
            <a:ext cx="2664271" cy="2823565"/>
          </a:xfrm>
          <a:solidFill>
            <a:schemeClr val="bg1">
              <a:lumMod val="95000"/>
            </a:schemeClr>
          </a:solidFill>
        </p:spPr>
        <p:txBody>
          <a:bodyPr anchor="t">
            <a:normAutofit/>
          </a:bodyPr>
          <a:lstStyle>
            <a:lvl1pPr marL="0" marR="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sz="1800"/>
            </a:lvl1pPr>
          </a:lstStyle>
          <a:p>
            <a:r>
              <a:rPr lang="en-US"/>
              <a:t>Add picture</a:t>
            </a:r>
          </a:p>
          <a:p>
            <a:endParaRPr lang="en-US"/>
          </a:p>
        </p:txBody>
      </p:sp>
      <p:sp>
        <p:nvSpPr>
          <p:cNvPr id="22" name="Rectangle 21">
            <a:extLst>
              <a:ext uri="{FF2B5EF4-FFF2-40B4-BE49-F238E27FC236}">
                <a16:creationId xmlns:a16="http://schemas.microsoft.com/office/drawing/2014/main" id="{C52E1F1B-0AC2-5C05-A7F7-A616D3AD6997}"/>
              </a:ext>
            </a:extLst>
          </p:cNvPr>
          <p:cNvSpPr/>
          <p:nvPr userDrawn="1"/>
        </p:nvSpPr>
        <p:spPr>
          <a:xfrm flipH="1">
            <a:off x="223425" y="223428"/>
            <a:ext cx="11746525" cy="6413213"/>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3305256"/>
      </p:ext>
    </p:extLst>
  </p:cSld>
  <p:clrMapOvr>
    <a:masterClrMapping/>
  </p:clrMapOvr>
  <p:extLst>
    <p:ext uri="{DCECCB84-F9BA-43D5-87BE-67443E8EF086}">
      <p15:sldGuideLst xmlns:p15="http://schemas.microsoft.com/office/powerpoint/2012/main">
        <p15:guide id="1" orient="horz" pos="278">
          <p15:clr>
            <a:srgbClr val="FF96FF"/>
          </p15:clr>
        </p15:guide>
        <p15:guide id="2" orient="horz" pos="4042">
          <p15:clr>
            <a:srgbClr val="FF96FF"/>
          </p15:clr>
        </p15:guide>
        <p15:guide id="3" pos="279">
          <p15:clr>
            <a:srgbClr val="FF96FF"/>
          </p15:clr>
        </p15:guide>
        <p15:guide id="4" pos="7401">
          <p15:clr>
            <a:srgbClr val="FF96FF"/>
          </p15:clr>
        </p15:guide>
        <p15:guide id="5" pos="1958">
          <p15:clr>
            <a:srgbClr val="FF96FF"/>
          </p15:clr>
        </p15:guide>
        <p15:guide id="6" pos="2026">
          <p15:clr>
            <a:srgbClr val="FF96FF"/>
          </p15:clr>
        </p15:guide>
        <p15:guide id="7" pos="3840">
          <p15:clr>
            <a:srgbClr val="FF96FF"/>
          </p15:clr>
        </p15:guide>
        <p15:guide id="8" pos="3908">
          <p15:clr>
            <a:srgbClr val="FF96FF"/>
          </p15:clr>
        </p15:guide>
      </p15:sldGuideLst>
    </p:ext>
  </p:extLst>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Grid and Pictures / Content 12-Greenl">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0998243-2B34-084E-FC6F-8C3A00D63A33}"/>
              </a:ext>
            </a:extLst>
          </p:cNvPr>
          <p:cNvSpPr/>
          <p:nvPr userDrawn="1"/>
        </p:nvSpPr>
        <p:spPr>
          <a:xfrm>
            <a:off x="2400" y="-2"/>
            <a:ext cx="12189599" cy="108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3">
            <a:extLst>
              <a:ext uri="{FF2B5EF4-FFF2-40B4-BE49-F238E27FC236}">
                <a16:creationId xmlns:a16="http://schemas.microsoft.com/office/drawing/2014/main" id="{74554E88-0C09-9144-2F57-BE5FBD0F1662}"/>
              </a:ext>
            </a:extLst>
          </p:cNvPr>
          <p:cNvSpPr>
            <a:spLocks noGrp="1"/>
          </p:cNvSpPr>
          <p:nvPr>
            <p:ph type="title"/>
          </p:nvPr>
        </p:nvSpPr>
        <p:spPr>
          <a:xfrm>
            <a:off x="442912" y="453795"/>
            <a:ext cx="3889375" cy="2975204"/>
          </a:xfrm>
          <a:prstGeom prst="rect">
            <a:avLst/>
          </a:prstGeom>
          <a:solidFill>
            <a:schemeClr val="accent1"/>
          </a:solidFill>
        </p:spPr>
        <p:txBody>
          <a:bodyPr/>
          <a:lstStyle>
            <a:lvl1pPr>
              <a:defRPr>
                <a:solidFill>
                  <a:schemeClr val="bg1"/>
                </a:solidFill>
              </a:defRPr>
            </a:lvl1pPr>
          </a:lstStyle>
          <a:p>
            <a:endParaRPr lang="en-US"/>
          </a:p>
        </p:txBody>
      </p:sp>
      <p:sp>
        <p:nvSpPr>
          <p:cNvPr id="2" name="Text Placeholder 18">
            <a:extLst>
              <a:ext uri="{FF2B5EF4-FFF2-40B4-BE49-F238E27FC236}">
                <a16:creationId xmlns:a16="http://schemas.microsoft.com/office/drawing/2014/main" id="{4AC6D21D-A0AF-ABDB-F0E0-D3E8127AA8FF}"/>
              </a:ext>
            </a:extLst>
          </p:cNvPr>
          <p:cNvSpPr>
            <a:spLocks noGrp="1"/>
          </p:cNvSpPr>
          <p:nvPr>
            <p:ph type="body" sz="quarter" idx="14" hasCustomPrompt="1"/>
          </p:nvPr>
        </p:nvSpPr>
        <p:spPr>
          <a:xfrm>
            <a:off x="4526450" y="453796"/>
            <a:ext cx="7230508" cy="2975204"/>
          </a:xfrm>
        </p:spPr>
        <p:txBody>
          <a:bodyPr tIns="90000">
            <a:noAutofit/>
          </a:bodyPr>
          <a:lstStyle>
            <a:lvl1pPr marL="0" indent="0">
              <a:spcBef>
                <a:spcPts val="0"/>
              </a:spcBef>
              <a:buFont typeface="Arial" panose="020B0604020202020204" pitchFamily="34" charset="0"/>
              <a:buNone/>
              <a:defRPr sz="2400">
                <a:solidFill>
                  <a:schemeClr val="tx1"/>
                </a:solidFill>
                <a:latin typeface="+mj-lt"/>
              </a:defRPr>
            </a:lvl1pPr>
            <a:lvl2pPr marL="457189" indent="0">
              <a:buFont typeface="Arial" panose="020B0604020202020204" pitchFamily="34" charset="0"/>
              <a:buNone/>
              <a:defRPr sz="2400">
                <a:solidFill>
                  <a:schemeClr val="bg1"/>
                </a:solidFill>
              </a:defRPr>
            </a:lvl2pPr>
            <a:lvl3pPr marL="914377" indent="0">
              <a:buFont typeface="Arial" panose="020B0604020202020204" pitchFamily="34" charset="0"/>
              <a:buNone/>
              <a:defRPr sz="2400">
                <a:solidFill>
                  <a:schemeClr val="bg1"/>
                </a:solidFill>
              </a:defRPr>
            </a:lvl3pPr>
            <a:lvl4pPr marL="1371566" indent="0">
              <a:buFont typeface="Arial" panose="020B0604020202020204" pitchFamily="34" charset="0"/>
              <a:buNone/>
              <a:defRPr sz="2400">
                <a:solidFill>
                  <a:schemeClr val="bg1"/>
                </a:solidFill>
              </a:defRPr>
            </a:lvl4pPr>
            <a:lvl5pPr marL="1828755" indent="0">
              <a:buFont typeface="Arial" panose="020B0604020202020204" pitchFamily="34" charset="0"/>
              <a:buNone/>
              <a:defRPr sz="2400">
                <a:solidFill>
                  <a:schemeClr val="bg1"/>
                </a:solidFill>
              </a:defRPr>
            </a:lvl5pPr>
          </a:lstStyle>
          <a:p>
            <a:pPr lvl="0"/>
            <a:r>
              <a:rPr lang="en-US"/>
              <a:t>Additional copy</a:t>
            </a:r>
          </a:p>
        </p:txBody>
      </p:sp>
      <p:sp>
        <p:nvSpPr>
          <p:cNvPr id="4" name="Picture Placeholder 6">
            <a:extLst>
              <a:ext uri="{FF2B5EF4-FFF2-40B4-BE49-F238E27FC236}">
                <a16:creationId xmlns:a16="http://schemas.microsoft.com/office/drawing/2014/main" id="{BA6FA080-52E1-F377-E86A-3BBCFB6921B9}"/>
              </a:ext>
            </a:extLst>
          </p:cNvPr>
          <p:cNvSpPr>
            <a:spLocks noGrp="1"/>
          </p:cNvSpPr>
          <p:nvPr>
            <p:ph type="pic" sz="quarter" idx="11" hasCustomPrompt="1"/>
          </p:nvPr>
        </p:nvSpPr>
        <p:spPr>
          <a:xfrm>
            <a:off x="442913" y="3632946"/>
            <a:ext cx="11306174" cy="2679544"/>
          </a:xfrm>
          <a:solidFill>
            <a:schemeClr val="bg1">
              <a:lumMod val="95000"/>
            </a:schemeClr>
          </a:solidFill>
        </p:spPr>
        <p:txBody>
          <a:bodyPr anchor="t">
            <a:normAutofit/>
          </a:bodyPr>
          <a:lstStyle>
            <a:lvl1pPr marL="0" marR="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tab pos="2335213" algn="l"/>
              </a:tabLst>
              <a:defRPr sz="1800"/>
            </a:lvl1pPr>
          </a:lstStyle>
          <a:p>
            <a:r>
              <a:rPr lang="en-US"/>
              <a:t>Add picture</a:t>
            </a:r>
          </a:p>
          <a:p>
            <a:endParaRPr lang="en-US"/>
          </a:p>
        </p:txBody>
      </p:sp>
      <p:sp>
        <p:nvSpPr>
          <p:cNvPr id="8" name="Rectangle 7">
            <a:extLst>
              <a:ext uri="{FF2B5EF4-FFF2-40B4-BE49-F238E27FC236}">
                <a16:creationId xmlns:a16="http://schemas.microsoft.com/office/drawing/2014/main" id="{A4846E0C-BA9D-1105-C0B5-A39BE598C023}"/>
              </a:ext>
              <a:ext uri="{C183D7F6-B498-43B3-948B-1728B52AA6E4}">
                <adec:decorative xmlns:adec="http://schemas.microsoft.com/office/drawing/2017/decorative" val="1"/>
              </a:ext>
            </a:extLst>
          </p:cNvPr>
          <p:cNvSpPr/>
          <p:nvPr userDrawn="1"/>
        </p:nvSpPr>
        <p:spPr>
          <a:xfrm rot="5400000">
            <a:off x="6042000" y="713403"/>
            <a:ext cx="108000" cy="11306174"/>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0DA1CEF-63C3-FDF1-0C4F-329AE804AAF5}"/>
              </a:ext>
            </a:extLst>
          </p:cNvPr>
          <p:cNvSpPr/>
          <p:nvPr userDrawn="1"/>
        </p:nvSpPr>
        <p:spPr>
          <a:xfrm flipH="1">
            <a:off x="223425" y="223428"/>
            <a:ext cx="11746525" cy="6413213"/>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1155735"/>
      </p:ext>
    </p:extLst>
  </p:cSld>
  <p:clrMapOvr>
    <a:masterClrMapping/>
  </p:clrMapOvr>
  <p:extLst>
    <p:ext uri="{DCECCB84-F9BA-43D5-87BE-67443E8EF086}">
      <p15:sldGuideLst xmlns:p15="http://schemas.microsoft.com/office/powerpoint/2012/main">
        <p15:guide id="1" orient="horz" pos="278">
          <p15:clr>
            <a:srgbClr val="FF96FF"/>
          </p15:clr>
        </p15:guide>
        <p15:guide id="2" orient="horz" pos="4042">
          <p15:clr>
            <a:srgbClr val="FF96FF"/>
          </p15:clr>
        </p15:guide>
        <p15:guide id="3" pos="279">
          <p15:clr>
            <a:srgbClr val="FF96FF"/>
          </p15:clr>
        </p15:guide>
        <p15:guide id="4" pos="7401">
          <p15:clr>
            <a:srgbClr val="FF96FF"/>
          </p15:clr>
        </p15:guide>
        <p15:guide id="5" pos="2842">
          <p15:clr>
            <a:srgbClr val="FF96FF"/>
          </p15:clr>
        </p15:guide>
        <p15:guide id="6" pos="2729">
          <p15:clr>
            <a:srgbClr val="FF96FF"/>
          </p15:clr>
        </p15:guide>
      </p15:sldGuideLst>
    </p:ext>
  </p:extLst>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Grid and Pictures / Content 12-Teal">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63EE331-94EA-2E96-812C-6C2FD2F7849D}"/>
              </a:ext>
            </a:extLst>
          </p:cNvPr>
          <p:cNvSpPr/>
          <p:nvPr userDrawn="1"/>
        </p:nvSpPr>
        <p:spPr>
          <a:xfrm>
            <a:off x="2400" y="-2"/>
            <a:ext cx="12189599" cy="108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3">
            <a:extLst>
              <a:ext uri="{FF2B5EF4-FFF2-40B4-BE49-F238E27FC236}">
                <a16:creationId xmlns:a16="http://schemas.microsoft.com/office/drawing/2014/main" id="{CA9B0FF4-42F9-8807-10E5-D9AFDB33BFFC}"/>
              </a:ext>
            </a:extLst>
          </p:cNvPr>
          <p:cNvSpPr>
            <a:spLocks noGrp="1"/>
          </p:cNvSpPr>
          <p:nvPr>
            <p:ph type="title"/>
          </p:nvPr>
        </p:nvSpPr>
        <p:spPr>
          <a:xfrm>
            <a:off x="442912" y="453795"/>
            <a:ext cx="3889375" cy="2975204"/>
          </a:xfrm>
          <a:prstGeom prst="rect">
            <a:avLst/>
          </a:prstGeom>
          <a:solidFill>
            <a:schemeClr val="accent2"/>
          </a:solidFill>
        </p:spPr>
        <p:txBody>
          <a:bodyPr/>
          <a:lstStyle>
            <a:lvl1pPr>
              <a:defRPr>
                <a:solidFill>
                  <a:schemeClr val="bg1"/>
                </a:solidFill>
              </a:defRPr>
            </a:lvl1pPr>
          </a:lstStyle>
          <a:p>
            <a:endParaRPr lang="en-US"/>
          </a:p>
        </p:txBody>
      </p:sp>
      <p:sp>
        <p:nvSpPr>
          <p:cNvPr id="11" name="Text Placeholder 18">
            <a:extLst>
              <a:ext uri="{FF2B5EF4-FFF2-40B4-BE49-F238E27FC236}">
                <a16:creationId xmlns:a16="http://schemas.microsoft.com/office/drawing/2014/main" id="{3B6C18EB-5F75-0353-A0B5-08870E334F85}"/>
              </a:ext>
            </a:extLst>
          </p:cNvPr>
          <p:cNvSpPr>
            <a:spLocks noGrp="1"/>
          </p:cNvSpPr>
          <p:nvPr>
            <p:ph type="body" sz="quarter" idx="14" hasCustomPrompt="1"/>
          </p:nvPr>
        </p:nvSpPr>
        <p:spPr>
          <a:xfrm>
            <a:off x="4526450" y="453796"/>
            <a:ext cx="7230508" cy="2975204"/>
          </a:xfrm>
        </p:spPr>
        <p:txBody>
          <a:bodyPr tIns="90000">
            <a:noAutofit/>
          </a:bodyPr>
          <a:lstStyle>
            <a:lvl1pPr marL="0" indent="0">
              <a:spcBef>
                <a:spcPts val="0"/>
              </a:spcBef>
              <a:buFont typeface="Arial" panose="020B0604020202020204" pitchFamily="34" charset="0"/>
              <a:buNone/>
              <a:defRPr sz="2400">
                <a:solidFill>
                  <a:schemeClr val="tx1"/>
                </a:solidFill>
                <a:latin typeface="+mj-lt"/>
              </a:defRPr>
            </a:lvl1pPr>
            <a:lvl2pPr marL="457189" indent="0">
              <a:buFont typeface="Arial" panose="020B0604020202020204" pitchFamily="34" charset="0"/>
              <a:buNone/>
              <a:defRPr sz="2400">
                <a:solidFill>
                  <a:schemeClr val="bg1"/>
                </a:solidFill>
              </a:defRPr>
            </a:lvl2pPr>
            <a:lvl3pPr marL="914377" indent="0">
              <a:buFont typeface="Arial" panose="020B0604020202020204" pitchFamily="34" charset="0"/>
              <a:buNone/>
              <a:defRPr sz="2400">
                <a:solidFill>
                  <a:schemeClr val="bg1"/>
                </a:solidFill>
              </a:defRPr>
            </a:lvl3pPr>
            <a:lvl4pPr marL="1371566" indent="0">
              <a:buFont typeface="Arial" panose="020B0604020202020204" pitchFamily="34" charset="0"/>
              <a:buNone/>
              <a:defRPr sz="2400">
                <a:solidFill>
                  <a:schemeClr val="bg1"/>
                </a:solidFill>
              </a:defRPr>
            </a:lvl4pPr>
            <a:lvl5pPr marL="1828755" indent="0">
              <a:buFont typeface="Arial" panose="020B0604020202020204" pitchFamily="34" charset="0"/>
              <a:buNone/>
              <a:defRPr sz="2400">
                <a:solidFill>
                  <a:schemeClr val="bg1"/>
                </a:solidFill>
              </a:defRPr>
            </a:lvl5pPr>
          </a:lstStyle>
          <a:p>
            <a:pPr lvl="0"/>
            <a:r>
              <a:rPr lang="en-US"/>
              <a:t>Additional copy</a:t>
            </a:r>
          </a:p>
        </p:txBody>
      </p:sp>
      <p:sp>
        <p:nvSpPr>
          <p:cNvPr id="12" name="Picture Placeholder 6">
            <a:extLst>
              <a:ext uri="{FF2B5EF4-FFF2-40B4-BE49-F238E27FC236}">
                <a16:creationId xmlns:a16="http://schemas.microsoft.com/office/drawing/2014/main" id="{F9284AFA-EDDC-84B7-F9A8-953959D28687}"/>
              </a:ext>
            </a:extLst>
          </p:cNvPr>
          <p:cNvSpPr>
            <a:spLocks noGrp="1"/>
          </p:cNvSpPr>
          <p:nvPr>
            <p:ph type="pic" sz="quarter" idx="11" hasCustomPrompt="1"/>
          </p:nvPr>
        </p:nvSpPr>
        <p:spPr>
          <a:xfrm>
            <a:off x="442913" y="3632946"/>
            <a:ext cx="11306174" cy="2679544"/>
          </a:xfrm>
          <a:solidFill>
            <a:schemeClr val="bg1">
              <a:lumMod val="95000"/>
            </a:schemeClr>
          </a:solidFill>
        </p:spPr>
        <p:txBody>
          <a:bodyPr anchor="t">
            <a:normAutofit/>
          </a:bodyPr>
          <a:lstStyle>
            <a:lvl1pPr marL="0" marR="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tab pos="2335213" algn="l"/>
              </a:tabLst>
              <a:defRPr sz="1800"/>
            </a:lvl1pPr>
          </a:lstStyle>
          <a:p>
            <a:r>
              <a:rPr lang="en-US"/>
              <a:t>Add picture</a:t>
            </a:r>
          </a:p>
          <a:p>
            <a:endParaRPr lang="en-US"/>
          </a:p>
        </p:txBody>
      </p:sp>
      <p:sp>
        <p:nvSpPr>
          <p:cNvPr id="13" name="Rectangle 12">
            <a:extLst>
              <a:ext uri="{FF2B5EF4-FFF2-40B4-BE49-F238E27FC236}">
                <a16:creationId xmlns:a16="http://schemas.microsoft.com/office/drawing/2014/main" id="{A24E00A3-5215-3C24-34D2-B075AD57BA59}"/>
              </a:ext>
              <a:ext uri="{C183D7F6-B498-43B3-948B-1728B52AA6E4}">
                <adec:decorative xmlns:adec="http://schemas.microsoft.com/office/drawing/2017/decorative" val="1"/>
              </a:ext>
            </a:extLst>
          </p:cNvPr>
          <p:cNvSpPr/>
          <p:nvPr userDrawn="1"/>
        </p:nvSpPr>
        <p:spPr>
          <a:xfrm rot="5400000">
            <a:off x="6042000" y="713403"/>
            <a:ext cx="108000" cy="11306174"/>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46385CF-DF98-18C7-3F9D-A8599A40BCC0}"/>
              </a:ext>
            </a:extLst>
          </p:cNvPr>
          <p:cNvSpPr/>
          <p:nvPr userDrawn="1"/>
        </p:nvSpPr>
        <p:spPr>
          <a:xfrm flipH="1">
            <a:off x="223425" y="223428"/>
            <a:ext cx="11746525" cy="6413213"/>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4230501"/>
      </p:ext>
    </p:extLst>
  </p:cSld>
  <p:clrMapOvr>
    <a:masterClrMapping/>
  </p:clrMapOvr>
  <p:extLst>
    <p:ext uri="{DCECCB84-F9BA-43D5-87BE-67443E8EF086}">
      <p15:sldGuideLst xmlns:p15="http://schemas.microsoft.com/office/powerpoint/2012/main">
        <p15:guide id="1" orient="horz" pos="278">
          <p15:clr>
            <a:srgbClr val="FF96FF"/>
          </p15:clr>
        </p15:guide>
        <p15:guide id="2" orient="horz" pos="4042">
          <p15:clr>
            <a:srgbClr val="FF96FF"/>
          </p15:clr>
        </p15:guide>
        <p15:guide id="3" pos="279">
          <p15:clr>
            <a:srgbClr val="FF96FF"/>
          </p15:clr>
        </p15:guide>
        <p15:guide id="4" pos="7401">
          <p15:clr>
            <a:srgbClr val="FF96FF"/>
          </p15:clr>
        </p15:guide>
        <p15:guide id="5" pos="2842">
          <p15:clr>
            <a:srgbClr val="FF96FF"/>
          </p15:clr>
        </p15:guide>
        <p15:guide id="6" pos="2729">
          <p15:clr>
            <a:srgbClr val="FF96FF"/>
          </p15:clr>
        </p15:guide>
      </p15:sldGuideLst>
    </p:ext>
  </p:extLst>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Grid and Pictures / Content 13-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FF6DB95-244F-ABC2-F84E-1C302FAB21C2}"/>
              </a:ext>
            </a:extLst>
          </p:cNvPr>
          <p:cNvSpPr/>
          <p:nvPr userDrawn="1"/>
        </p:nvSpPr>
        <p:spPr>
          <a:xfrm>
            <a:off x="2400" y="-2"/>
            <a:ext cx="12189599" cy="108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3">
            <a:extLst>
              <a:ext uri="{FF2B5EF4-FFF2-40B4-BE49-F238E27FC236}">
                <a16:creationId xmlns:a16="http://schemas.microsoft.com/office/drawing/2014/main" id="{D89EFE92-FAFB-0339-C026-73082F182828}"/>
              </a:ext>
            </a:extLst>
          </p:cNvPr>
          <p:cNvSpPr>
            <a:spLocks noGrp="1"/>
          </p:cNvSpPr>
          <p:nvPr>
            <p:ph type="title"/>
          </p:nvPr>
        </p:nvSpPr>
        <p:spPr>
          <a:xfrm>
            <a:off x="442912" y="453795"/>
            <a:ext cx="3889375" cy="2975204"/>
          </a:xfrm>
          <a:prstGeom prst="rect">
            <a:avLst/>
          </a:prstGeom>
          <a:solidFill>
            <a:schemeClr val="accent3"/>
          </a:solidFill>
        </p:spPr>
        <p:txBody>
          <a:bodyPr/>
          <a:lstStyle>
            <a:lvl1pPr>
              <a:defRPr>
                <a:solidFill>
                  <a:schemeClr val="bg1"/>
                </a:solidFill>
              </a:defRPr>
            </a:lvl1pPr>
          </a:lstStyle>
          <a:p>
            <a:endParaRPr lang="en-US"/>
          </a:p>
        </p:txBody>
      </p:sp>
      <p:sp>
        <p:nvSpPr>
          <p:cNvPr id="6" name="Text Placeholder 18">
            <a:extLst>
              <a:ext uri="{FF2B5EF4-FFF2-40B4-BE49-F238E27FC236}">
                <a16:creationId xmlns:a16="http://schemas.microsoft.com/office/drawing/2014/main" id="{D89625F5-61DC-1A2A-CCD5-FB5562F5FFFA}"/>
              </a:ext>
            </a:extLst>
          </p:cNvPr>
          <p:cNvSpPr>
            <a:spLocks noGrp="1"/>
          </p:cNvSpPr>
          <p:nvPr>
            <p:ph type="body" sz="quarter" idx="14" hasCustomPrompt="1"/>
          </p:nvPr>
        </p:nvSpPr>
        <p:spPr>
          <a:xfrm>
            <a:off x="4526450" y="453796"/>
            <a:ext cx="7230508" cy="2975204"/>
          </a:xfrm>
        </p:spPr>
        <p:txBody>
          <a:bodyPr tIns="90000">
            <a:noAutofit/>
          </a:bodyPr>
          <a:lstStyle>
            <a:lvl1pPr marL="0" indent="0">
              <a:spcBef>
                <a:spcPts val="0"/>
              </a:spcBef>
              <a:buFont typeface="Arial" panose="020B0604020202020204" pitchFamily="34" charset="0"/>
              <a:buNone/>
              <a:defRPr sz="2400">
                <a:solidFill>
                  <a:schemeClr val="tx1"/>
                </a:solidFill>
                <a:latin typeface="+mj-lt"/>
              </a:defRPr>
            </a:lvl1pPr>
            <a:lvl2pPr marL="457189" indent="0">
              <a:buFont typeface="Arial" panose="020B0604020202020204" pitchFamily="34" charset="0"/>
              <a:buNone/>
              <a:defRPr sz="2400">
                <a:solidFill>
                  <a:schemeClr val="bg1"/>
                </a:solidFill>
              </a:defRPr>
            </a:lvl2pPr>
            <a:lvl3pPr marL="914377" indent="0">
              <a:buFont typeface="Arial" panose="020B0604020202020204" pitchFamily="34" charset="0"/>
              <a:buNone/>
              <a:defRPr sz="2400">
                <a:solidFill>
                  <a:schemeClr val="bg1"/>
                </a:solidFill>
              </a:defRPr>
            </a:lvl3pPr>
            <a:lvl4pPr marL="1371566" indent="0">
              <a:buFont typeface="Arial" panose="020B0604020202020204" pitchFamily="34" charset="0"/>
              <a:buNone/>
              <a:defRPr sz="2400">
                <a:solidFill>
                  <a:schemeClr val="bg1"/>
                </a:solidFill>
              </a:defRPr>
            </a:lvl4pPr>
            <a:lvl5pPr marL="1828755" indent="0">
              <a:buFont typeface="Arial" panose="020B0604020202020204" pitchFamily="34" charset="0"/>
              <a:buNone/>
              <a:defRPr sz="2400">
                <a:solidFill>
                  <a:schemeClr val="bg1"/>
                </a:solidFill>
              </a:defRPr>
            </a:lvl5pPr>
          </a:lstStyle>
          <a:p>
            <a:pPr lvl="0"/>
            <a:r>
              <a:rPr lang="en-US"/>
              <a:t>Additional copy</a:t>
            </a:r>
          </a:p>
        </p:txBody>
      </p:sp>
      <p:sp>
        <p:nvSpPr>
          <p:cNvPr id="9" name="Picture Placeholder 6">
            <a:extLst>
              <a:ext uri="{FF2B5EF4-FFF2-40B4-BE49-F238E27FC236}">
                <a16:creationId xmlns:a16="http://schemas.microsoft.com/office/drawing/2014/main" id="{0EA9617D-B027-C09C-3E24-F0A936344DE7}"/>
              </a:ext>
            </a:extLst>
          </p:cNvPr>
          <p:cNvSpPr>
            <a:spLocks noGrp="1"/>
          </p:cNvSpPr>
          <p:nvPr>
            <p:ph type="pic" sz="quarter" idx="11" hasCustomPrompt="1"/>
          </p:nvPr>
        </p:nvSpPr>
        <p:spPr>
          <a:xfrm>
            <a:off x="442913" y="3632946"/>
            <a:ext cx="11306174" cy="2679544"/>
          </a:xfrm>
          <a:solidFill>
            <a:schemeClr val="bg1">
              <a:lumMod val="95000"/>
            </a:schemeClr>
          </a:solidFill>
        </p:spPr>
        <p:txBody>
          <a:bodyPr anchor="t">
            <a:normAutofit/>
          </a:bodyPr>
          <a:lstStyle>
            <a:lvl1pPr marL="0" marR="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tab pos="2335213" algn="l"/>
              </a:tabLst>
              <a:defRPr sz="1800"/>
            </a:lvl1pPr>
          </a:lstStyle>
          <a:p>
            <a:r>
              <a:rPr lang="en-US"/>
              <a:t>Add picture</a:t>
            </a:r>
          </a:p>
          <a:p>
            <a:endParaRPr lang="en-US"/>
          </a:p>
        </p:txBody>
      </p:sp>
      <p:sp>
        <p:nvSpPr>
          <p:cNvPr id="13" name="Rectangle 12">
            <a:extLst>
              <a:ext uri="{FF2B5EF4-FFF2-40B4-BE49-F238E27FC236}">
                <a16:creationId xmlns:a16="http://schemas.microsoft.com/office/drawing/2014/main" id="{CE95A0D3-5DE0-9F74-F8EC-71A339384686}"/>
              </a:ext>
              <a:ext uri="{C183D7F6-B498-43B3-948B-1728B52AA6E4}">
                <adec:decorative xmlns:adec="http://schemas.microsoft.com/office/drawing/2017/decorative" val="1"/>
              </a:ext>
            </a:extLst>
          </p:cNvPr>
          <p:cNvSpPr/>
          <p:nvPr userDrawn="1"/>
        </p:nvSpPr>
        <p:spPr>
          <a:xfrm rot="5400000">
            <a:off x="6042000" y="713403"/>
            <a:ext cx="108000" cy="11306174"/>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1E5703C-9AD4-87AB-B779-4BE2AA2B51C9}"/>
              </a:ext>
            </a:extLst>
          </p:cNvPr>
          <p:cNvSpPr/>
          <p:nvPr userDrawn="1"/>
        </p:nvSpPr>
        <p:spPr>
          <a:xfrm flipH="1">
            <a:off x="223425" y="223428"/>
            <a:ext cx="11746525" cy="6413213"/>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5996345"/>
      </p:ext>
    </p:extLst>
  </p:cSld>
  <p:clrMapOvr>
    <a:masterClrMapping/>
  </p:clrMapOvr>
  <p:extLst>
    <p:ext uri="{DCECCB84-F9BA-43D5-87BE-67443E8EF086}">
      <p15:sldGuideLst xmlns:p15="http://schemas.microsoft.com/office/powerpoint/2012/main">
        <p15:guide id="1" orient="horz" pos="278">
          <p15:clr>
            <a:srgbClr val="FF96FF"/>
          </p15:clr>
        </p15:guide>
        <p15:guide id="2" orient="horz" pos="4042">
          <p15:clr>
            <a:srgbClr val="FF96FF"/>
          </p15:clr>
        </p15:guide>
        <p15:guide id="3" pos="279">
          <p15:clr>
            <a:srgbClr val="FF96FF"/>
          </p15:clr>
        </p15:guide>
        <p15:guide id="4" pos="7401">
          <p15:clr>
            <a:srgbClr val="FF96FF"/>
          </p15:clr>
        </p15:guide>
        <p15:guide id="5" pos="2842">
          <p15:clr>
            <a:srgbClr val="FF96FF"/>
          </p15:clr>
        </p15:guide>
        <p15:guide id="6" pos="2729">
          <p15:clr>
            <a:srgbClr val="FF96FF"/>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4" name="TextBox 3">
            <a:extLst>
              <a:ext uri="{FF2B5EF4-FFF2-40B4-BE49-F238E27FC236}">
                <a16:creationId xmlns:a16="http://schemas.microsoft.com/office/drawing/2014/main" id="{6909E05D-687E-3F46-86BD-DDADF46D8958}"/>
              </a:ext>
            </a:extLst>
          </p:cNvPr>
          <p:cNvSpPr txBox="1"/>
          <p:nvPr userDrawn="1"/>
        </p:nvSpPr>
        <p:spPr>
          <a:xfrm>
            <a:off x="8615680" y="5171440"/>
            <a:ext cx="184731" cy="369332"/>
          </a:xfrm>
          <a:prstGeom prst="rect">
            <a:avLst/>
          </a:prstGeom>
          <a:noFill/>
        </p:spPr>
        <p:txBody>
          <a:bodyPr wrap="none" rtlCol="0">
            <a:spAutoFit/>
          </a:bodyPr>
          <a:lstStyle/>
          <a:p>
            <a:endParaRPr lang="en-US"/>
          </a:p>
        </p:txBody>
      </p:sp>
      <p:graphicFrame>
        <p:nvGraphicFramePr>
          <p:cNvPr id="5" name="Diagram 4">
            <a:extLst>
              <a:ext uri="{FF2B5EF4-FFF2-40B4-BE49-F238E27FC236}">
                <a16:creationId xmlns:a16="http://schemas.microsoft.com/office/drawing/2014/main" id="{B92B37AD-9090-4360-987B-120BF44B4458}"/>
              </a:ext>
            </a:extLst>
          </p:cNvPr>
          <p:cNvGraphicFramePr/>
          <p:nvPr userDrawn="1">
            <p:extLst>
              <p:ext uri="{D42A27DB-BD31-4B8C-83A1-F6EECF244321}">
                <p14:modId xmlns:p14="http://schemas.microsoft.com/office/powerpoint/2010/main" val="2473671330"/>
              </p:ext>
            </p:extLst>
          </p:nvPr>
        </p:nvGraphicFramePr>
        <p:xfrm>
          <a:off x="1183340" y="2172948"/>
          <a:ext cx="8204500" cy="36237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Rectangle 11">
            <a:extLst>
              <a:ext uri="{FF2B5EF4-FFF2-40B4-BE49-F238E27FC236}">
                <a16:creationId xmlns:a16="http://schemas.microsoft.com/office/drawing/2014/main" id="{414DCFBF-6DC8-4CD1-88A3-C9B305842DB7}"/>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3" name="Picture 12" descr="Logo, company name&#10;&#10;Description automatically generated">
            <a:extLst>
              <a:ext uri="{FF2B5EF4-FFF2-40B4-BE49-F238E27FC236}">
                <a16:creationId xmlns:a16="http://schemas.microsoft.com/office/drawing/2014/main" id="{7E3BE176-EB63-44AB-8B08-F06B7EA83744}"/>
              </a:ext>
            </a:extLst>
          </p:cNvPr>
          <p:cNvPicPr>
            <a:picLocks noChangeAspect="1"/>
          </p:cNvPicPr>
          <p:nvPr userDrawn="1"/>
        </p:nvPicPr>
        <p:blipFill rotWithShape="1">
          <a:blip r:embed="rId8"/>
          <a:srcRect l="15625" t="13043" r="18617" b="27247"/>
          <a:stretch/>
        </p:blipFill>
        <p:spPr>
          <a:xfrm rot="10800000" flipH="1">
            <a:off x="-7628" y="-6945"/>
            <a:ext cx="3161396" cy="1653417"/>
          </a:xfrm>
          <a:prstGeom prst="rect">
            <a:avLst/>
          </a:prstGeom>
        </p:spPr>
      </p:pic>
      <p:sp>
        <p:nvSpPr>
          <p:cNvPr id="14" name="Rectangle 13">
            <a:extLst>
              <a:ext uri="{FF2B5EF4-FFF2-40B4-BE49-F238E27FC236}">
                <a16:creationId xmlns:a16="http://schemas.microsoft.com/office/drawing/2014/main" id="{A3F4EE60-2C51-4FD7-BE97-008A5FA8A738}"/>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7622841"/>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Grid and Pictures / Content 14-Dark Teal">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C2105D5-CDC8-1C64-831F-FC0E0A560C35}"/>
              </a:ext>
            </a:extLst>
          </p:cNvPr>
          <p:cNvSpPr/>
          <p:nvPr userDrawn="1"/>
        </p:nvSpPr>
        <p:spPr>
          <a:xfrm>
            <a:off x="2400" y="-2"/>
            <a:ext cx="12189599" cy="108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3">
            <a:extLst>
              <a:ext uri="{FF2B5EF4-FFF2-40B4-BE49-F238E27FC236}">
                <a16:creationId xmlns:a16="http://schemas.microsoft.com/office/drawing/2014/main" id="{DBA9A281-7F44-4717-C9AE-9EA1C34AF19D}"/>
              </a:ext>
            </a:extLst>
          </p:cNvPr>
          <p:cNvSpPr>
            <a:spLocks noGrp="1"/>
          </p:cNvSpPr>
          <p:nvPr>
            <p:ph type="title"/>
          </p:nvPr>
        </p:nvSpPr>
        <p:spPr>
          <a:xfrm>
            <a:off x="442912" y="453795"/>
            <a:ext cx="3889375" cy="2975204"/>
          </a:xfrm>
          <a:prstGeom prst="rect">
            <a:avLst/>
          </a:prstGeom>
          <a:solidFill>
            <a:schemeClr val="tx2"/>
          </a:solidFill>
        </p:spPr>
        <p:txBody>
          <a:bodyPr/>
          <a:lstStyle>
            <a:lvl1pPr>
              <a:defRPr>
                <a:solidFill>
                  <a:schemeClr val="bg1"/>
                </a:solidFill>
              </a:defRPr>
            </a:lvl1pPr>
          </a:lstStyle>
          <a:p>
            <a:endParaRPr lang="en-US"/>
          </a:p>
        </p:txBody>
      </p:sp>
      <p:sp>
        <p:nvSpPr>
          <p:cNvPr id="9" name="Text Placeholder 18">
            <a:extLst>
              <a:ext uri="{FF2B5EF4-FFF2-40B4-BE49-F238E27FC236}">
                <a16:creationId xmlns:a16="http://schemas.microsoft.com/office/drawing/2014/main" id="{2BFBC201-82DA-FCC5-751F-DD3EFEF21E97}"/>
              </a:ext>
            </a:extLst>
          </p:cNvPr>
          <p:cNvSpPr>
            <a:spLocks noGrp="1"/>
          </p:cNvSpPr>
          <p:nvPr>
            <p:ph type="body" sz="quarter" idx="14" hasCustomPrompt="1"/>
          </p:nvPr>
        </p:nvSpPr>
        <p:spPr>
          <a:xfrm>
            <a:off x="4526450" y="453796"/>
            <a:ext cx="7230508" cy="2975204"/>
          </a:xfrm>
        </p:spPr>
        <p:txBody>
          <a:bodyPr tIns="90000">
            <a:noAutofit/>
          </a:bodyPr>
          <a:lstStyle>
            <a:lvl1pPr marL="0" indent="0">
              <a:spcBef>
                <a:spcPts val="0"/>
              </a:spcBef>
              <a:buFont typeface="Arial" panose="020B0604020202020204" pitchFamily="34" charset="0"/>
              <a:buNone/>
              <a:defRPr sz="2400">
                <a:solidFill>
                  <a:schemeClr val="tx1"/>
                </a:solidFill>
                <a:latin typeface="+mj-lt"/>
              </a:defRPr>
            </a:lvl1pPr>
            <a:lvl2pPr marL="457189" indent="0">
              <a:buFont typeface="Arial" panose="020B0604020202020204" pitchFamily="34" charset="0"/>
              <a:buNone/>
              <a:defRPr sz="2400">
                <a:solidFill>
                  <a:schemeClr val="bg1"/>
                </a:solidFill>
              </a:defRPr>
            </a:lvl2pPr>
            <a:lvl3pPr marL="914377" indent="0">
              <a:buFont typeface="Arial" panose="020B0604020202020204" pitchFamily="34" charset="0"/>
              <a:buNone/>
              <a:defRPr sz="2400">
                <a:solidFill>
                  <a:schemeClr val="bg1"/>
                </a:solidFill>
              </a:defRPr>
            </a:lvl3pPr>
            <a:lvl4pPr marL="1371566" indent="0">
              <a:buFont typeface="Arial" panose="020B0604020202020204" pitchFamily="34" charset="0"/>
              <a:buNone/>
              <a:defRPr sz="2400">
                <a:solidFill>
                  <a:schemeClr val="bg1"/>
                </a:solidFill>
              </a:defRPr>
            </a:lvl4pPr>
            <a:lvl5pPr marL="1828755" indent="0">
              <a:buFont typeface="Arial" panose="020B0604020202020204" pitchFamily="34" charset="0"/>
              <a:buNone/>
              <a:defRPr sz="2400">
                <a:solidFill>
                  <a:schemeClr val="bg1"/>
                </a:solidFill>
              </a:defRPr>
            </a:lvl5pPr>
          </a:lstStyle>
          <a:p>
            <a:pPr lvl="0"/>
            <a:r>
              <a:rPr lang="en-US"/>
              <a:t>Additional copy</a:t>
            </a:r>
          </a:p>
        </p:txBody>
      </p:sp>
      <p:sp>
        <p:nvSpPr>
          <p:cNvPr id="10" name="Picture Placeholder 6">
            <a:extLst>
              <a:ext uri="{FF2B5EF4-FFF2-40B4-BE49-F238E27FC236}">
                <a16:creationId xmlns:a16="http://schemas.microsoft.com/office/drawing/2014/main" id="{AF7CEBAB-7A5D-91AA-8983-DC78E31624F5}"/>
              </a:ext>
            </a:extLst>
          </p:cNvPr>
          <p:cNvSpPr>
            <a:spLocks noGrp="1"/>
          </p:cNvSpPr>
          <p:nvPr>
            <p:ph type="pic" sz="quarter" idx="11" hasCustomPrompt="1"/>
          </p:nvPr>
        </p:nvSpPr>
        <p:spPr>
          <a:xfrm>
            <a:off x="442913" y="3632946"/>
            <a:ext cx="11306174" cy="2679544"/>
          </a:xfrm>
          <a:solidFill>
            <a:schemeClr val="bg1">
              <a:lumMod val="95000"/>
            </a:schemeClr>
          </a:solidFill>
        </p:spPr>
        <p:txBody>
          <a:bodyPr anchor="t">
            <a:normAutofit/>
          </a:bodyPr>
          <a:lstStyle>
            <a:lvl1pPr marL="0" marR="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tab pos="2335213" algn="l"/>
              </a:tabLst>
              <a:defRPr sz="1800"/>
            </a:lvl1pPr>
          </a:lstStyle>
          <a:p>
            <a:r>
              <a:rPr lang="en-US"/>
              <a:t>Add picture</a:t>
            </a:r>
          </a:p>
          <a:p>
            <a:endParaRPr lang="en-US"/>
          </a:p>
        </p:txBody>
      </p:sp>
      <p:sp>
        <p:nvSpPr>
          <p:cNvPr id="13" name="Rectangle 12">
            <a:extLst>
              <a:ext uri="{FF2B5EF4-FFF2-40B4-BE49-F238E27FC236}">
                <a16:creationId xmlns:a16="http://schemas.microsoft.com/office/drawing/2014/main" id="{51DE3C4F-4675-0EF5-B029-D27C52148938}"/>
              </a:ext>
              <a:ext uri="{C183D7F6-B498-43B3-948B-1728B52AA6E4}">
                <adec:decorative xmlns:adec="http://schemas.microsoft.com/office/drawing/2017/decorative" val="1"/>
              </a:ext>
            </a:extLst>
          </p:cNvPr>
          <p:cNvSpPr/>
          <p:nvPr userDrawn="1"/>
        </p:nvSpPr>
        <p:spPr>
          <a:xfrm rot="5400000">
            <a:off x="6041999" y="713402"/>
            <a:ext cx="108000" cy="11306175"/>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8D54D02-F7BE-A0A2-25D6-AD6304AC92E9}"/>
              </a:ext>
            </a:extLst>
          </p:cNvPr>
          <p:cNvSpPr/>
          <p:nvPr userDrawn="1"/>
        </p:nvSpPr>
        <p:spPr>
          <a:xfrm flipH="1">
            <a:off x="223425" y="223428"/>
            <a:ext cx="11746525" cy="6413213"/>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8050874"/>
      </p:ext>
    </p:extLst>
  </p:cSld>
  <p:clrMapOvr>
    <a:masterClrMapping/>
  </p:clrMapOvr>
  <p:extLst>
    <p:ext uri="{DCECCB84-F9BA-43D5-87BE-67443E8EF086}">
      <p15:sldGuideLst xmlns:p15="http://schemas.microsoft.com/office/powerpoint/2012/main">
        <p15:guide id="1" orient="horz" pos="278">
          <p15:clr>
            <a:srgbClr val="FF96FF"/>
          </p15:clr>
        </p15:guide>
        <p15:guide id="2" orient="horz" pos="4042">
          <p15:clr>
            <a:srgbClr val="FF96FF"/>
          </p15:clr>
        </p15:guide>
        <p15:guide id="3" pos="279">
          <p15:clr>
            <a:srgbClr val="FF96FF"/>
          </p15:clr>
        </p15:guide>
        <p15:guide id="4" pos="7401">
          <p15:clr>
            <a:srgbClr val="FF96FF"/>
          </p15:clr>
        </p15:guide>
        <p15:guide id="5" pos="2842">
          <p15:clr>
            <a:srgbClr val="FF96FF"/>
          </p15:clr>
        </p15:guide>
        <p15:guide id="6" pos="2729">
          <p15:clr>
            <a:srgbClr val="FF96FF"/>
          </p15:clr>
        </p15:guide>
      </p15:sldGuideLst>
    </p:ext>
  </p:extLst>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preserve="1" userDrawn="1">
  <p:cSld name="Picture / Teal Quote / Text ">
    <p:spTree>
      <p:nvGrpSpPr>
        <p:cNvPr id="1" name=""/>
        <p:cNvGrpSpPr/>
        <p:nvPr/>
      </p:nvGrpSpPr>
      <p:grpSpPr>
        <a:xfrm>
          <a:off x="0" y="0"/>
          <a:ext cx="0" cy="0"/>
          <a:chOff x="0" y="0"/>
          <a:chExt cx="0" cy="0"/>
        </a:xfrm>
      </p:grpSpPr>
      <p:sp>
        <p:nvSpPr>
          <p:cNvPr id="19" name="Title 70">
            <a:extLst>
              <a:ext uri="{FF2B5EF4-FFF2-40B4-BE49-F238E27FC236}">
                <a16:creationId xmlns:a16="http://schemas.microsoft.com/office/drawing/2014/main" id="{71AD259B-EE2A-774E-0B1B-676EA3AA83B3}"/>
              </a:ext>
            </a:extLst>
          </p:cNvPr>
          <p:cNvSpPr>
            <a:spLocks noGrp="1"/>
          </p:cNvSpPr>
          <p:nvPr>
            <p:ph type="title"/>
          </p:nvPr>
        </p:nvSpPr>
        <p:spPr>
          <a:xfrm>
            <a:off x="4276725" y="0"/>
            <a:ext cx="7915275" cy="1080000"/>
          </a:xfrm>
          <a:prstGeom prst="rect">
            <a:avLst/>
          </a:prstGeom>
          <a:solidFill>
            <a:srgbClr val="F2F3F3"/>
          </a:solidFill>
        </p:spPr>
        <p:txBody>
          <a:bodyPr lIns="251999" rIns="0"/>
          <a:lstStyle>
            <a:lvl1pPr algn="l">
              <a:defRPr sz="3200"/>
            </a:lvl1pPr>
          </a:lstStyle>
          <a:p>
            <a:endParaRPr lang="en-US"/>
          </a:p>
        </p:txBody>
      </p:sp>
      <p:sp>
        <p:nvSpPr>
          <p:cNvPr id="13" name="Text Placeholder 6">
            <a:extLst>
              <a:ext uri="{FF2B5EF4-FFF2-40B4-BE49-F238E27FC236}">
                <a16:creationId xmlns:a16="http://schemas.microsoft.com/office/drawing/2014/main" id="{799ED325-C648-657B-6A81-7A82E7318FA1}"/>
              </a:ext>
            </a:extLst>
          </p:cNvPr>
          <p:cNvSpPr txBox="1">
            <a:spLocks/>
          </p:cNvSpPr>
          <p:nvPr userDrawn="1"/>
        </p:nvSpPr>
        <p:spPr>
          <a:xfrm>
            <a:off x="4526693" y="1093830"/>
            <a:ext cx="1300157" cy="1801591"/>
          </a:xfrm>
          <a:prstGeom prst="rect">
            <a:avLst/>
          </a:prstGeom>
        </p:spPr>
        <p:txBody>
          <a:bodyPr vert="horz" lIns="0" tIns="0" rIns="91440" bIns="0" rtlCol="0" anchor="ctr" anchorCtr="0">
            <a:noAutofit/>
          </a:bodyPr>
          <a:lst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0">
                <a:solidFill>
                  <a:schemeClr val="accent2"/>
                </a:solidFill>
              </a:rPr>
              <a:t>Challenge</a:t>
            </a:r>
            <a:endParaRPr lang="en-US" sz="2200" b="0" strike="sngStrike">
              <a:solidFill>
                <a:schemeClr val="accent2"/>
              </a:solidFill>
            </a:endParaRPr>
          </a:p>
        </p:txBody>
      </p:sp>
      <p:sp>
        <p:nvSpPr>
          <p:cNvPr id="21" name="Text Placeholder 17">
            <a:extLst>
              <a:ext uri="{FF2B5EF4-FFF2-40B4-BE49-F238E27FC236}">
                <a16:creationId xmlns:a16="http://schemas.microsoft.com/office/drawing/2014/main" id="{0CE40FFF-9772-B90E-E695-3B26D1CD5813}"/>
              </a:ext>
            </a:extLst>
          </p:cNvPr>
          <p:cNvSpPr>
            <a:spLocks noGrp="1"/>
          </p:cNvSpPr>
          <p:nvPr>
            <p:ph type="body" sz="quarter" idx="11"/>
          </p:nvPr>
        </p:nvSpPr>
        <p:spPr>
          <a:xfrm>
            <a:off x="5828437" y="1086441"/>
            <a:ext cx="6095708" cy="1802540"/>
          </a:xfrm>
        </p:spPr>
        <p:txBody>
          <a:bodyPr tIns="90000" bIns="90000" anchor="ctr" anchorCtr="0"/>
          <a:lstStyle>
            <a:lvl1pPr>
              <a:defRPr sz="1800">
                <a:solidFill>
                  <a:schemeClr val="tx1"/>
                </a:solidFill>
              </a:defRPr>
            </a:lvl1pPr>
            <a:lvl2pPr>
              <a:defRPr sz="1800"/>
            </a:lvl2pPr>
            <a:lvl3pPr>
              <a:defRPr sz="1800"/>
            </a:lvl3pPr>
            <a:lvl4pPr>
              <a:defRPr sz="1800"/>
            </a:lvl4pPr>
            <a:lvl5pPr>
              <a:defRPr sz="1800"/>
            </a:lvl5pPr>
          </a:lstStyle>
          <a:p>
            <a:pPr lvl="0"/>
            <a:r>
              <a:rPr lang="en-US"/>
              <a:t>Click to edit Master text styles</a:t>
            </a:r>
          </a:p>
        </p:txBody>
      </p:sp>
      <p:sp>
        <p:nvSpPr>
          <p:cNvPr id="14" name="Text Placeholder 7">
            <a:extLst>
              <a:ext uri="{FF2B5EF4-FFF2-40B4-BE49-F238E27FC236}">
                <a16:creationId xmlns:a16="http://schemas.microsoft.com/office/drawing/2014/main" id="{9AC899FD-9E2F-D5ED-ACB7-EB814604C0EE}"/>
              </a:ext>
            </a:extLst>
          </p:cNvPr>
          <p:cNvSpPr txBox="1">
            <a:spLocks/>
          </p:cNvSpPr>
          <p:nvPr userDrawn="1"/>
        </p:nvSpPr>
        <p:spPr>
          <a:xfrm>
            <a:off x="4526693" y="2864336"/>
            <a:ext cx="1300157" cy="1707420"/>
          </a:xfrm>
          <a:prstGeom prst="rect">
            <a:avLst/>
          </a:prstGeom>
        </p:spPr>
        <p:txBody>
          <a:bodyPr vert="horz" lIns="0" tIns="0" rIns="91440" bIns="0" rtlCol="0" anchor="ctr" anchorCtr="0">
            <a:noAutofit/>
          </a:bodyPr>
          <a:lst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0">
                <a:solidFill>
                  <a:schemeClr val="accent2"/>
                </a:solidFill>
              </a:rPr>
              <a:t>Solution</a:t>
            </a:r>
            <a:endParaRPr lang="en-US" sz="2200" b="0" strike="sngStrike">
              <a:solidFill>
                <a:schemeClr val="accent2"/>
              </a:solidFill>
            </a:endParaRPr>
          </a:p>
        </p:txBody>
      </p:sp>
      <p:sp>
        <p:nvSpPr>
          <p:cNvPr id="22" name="Text Placeholder 17">
            <a:extLst>
              <a:ext uri="{FF2B5EF4-FFF2-40B4-BE49-F238E27FC236}">
                <a16:creationId xmlns:a16="http://schemas.microsoft.com/office/drawing/2014/main" id="{171F0E0C-0C79-B6CF-3FF5-94E1032150AF}"/>
              </a:ext>
            </a:extLst>
          </p:cNvPr>
          <p:cNvSpPr>
            <a:spLocks noGrp="1"/>
          </p:cNvSpPr>
          <p:nvPr>
            <p:ph type="body" sz="quarter" idx="12"/>
          </p:nvPr>
        </p:nvSpPr>
        <p:spPr>
          <a:xfrm>
            <a:off x="5828437" y="2888981"/>
            <a:ext cx="6095708" cy="1676336"/>
          </a:xfrm>
        </p:spPr>
        <p:txBody>
          <a:bodyPr tIns="90000" bIns="90000" anchor="ctr" anchorCtr="0"/>
          <a:lstStyle>
            <a:lvl1pPr>
              <a:defRPr sz="1800">
                <a:solidFill>
                  <a:schemeClr val="tx1"/>
                </a:solidFill>
              </a:defRPr>
            </a:lvl1pPr>
            <a:lvl2pPr>
              <a:defRPr sz="1800"/>
            </a:lvl2pPr>
            <a:lvl3pPr>
              <a:defRPr sz="1800"/>
            </a:lvl3pPr>
            <a:lvl4pPr>
              <a:defRPr sz="1800"/>
            </a:lvl4pPr>
            <a:lvl5pPr>
              <a:defRPr sz="1800"/>
            </a:lvl5pPr>
          </a:lstStyle>
          <a:p>
            <a:pPr lvl="0"/>
            <a:r>
              <a:rPr lang="en-US"/>
              <a:t>Click to edit Master text styles</a:t>
            </a:r>
          </a:p>
        </p:txBody>
      </p:sp>
      <p:sp>
        <p:nvSpPr>
          <p:cNvPr id="15" name="Text Placeholder 13">
            <a:extLst>
              <a:ext uri="{FF2B5EF4-FFF2-40B4-BE49-F238E27FC236}">
                <a16:creationId xmlns:a16="http://schemas.microsoft.com/office/drawing/2014/main" id="{24BE19C8-6551-4C5E-6F7B-666A68A6C8F0}"/>
              </a:ext>
            </a:extLst>
          </p:cNvPr>
          <p:cNvSpPr txBox="1">
            <a:spLocks/>
          </p:cNvSpPr>
          <p:nvPr userDrawn="1"/>
        </p:nvSpPr>
        <p:spPr>
          <a:xfrm>
            <a:off x="4526693" y="4571756"/>
            <a:ext cx="1300157" cy="1808982"/>
          </a:xfrm>
          <a:prstGeom prst="rect">
            <a:avLst/>
          </a:prstGeom>
        </p:spPr>
        <p:txBody>
          <a:bodyPr vert="horz" lIns="0" tIns="0" rIns="91440" bIns="45720" rtlCol="0" anchor="ctr" anchorCtr="0">
            <a:noAutofit/>
          </a:bodyPr>
          <a:lst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0">
                <a:solidFill>
                  <a:schemeClr val="accent2"/>
                </a:solidFill>
              </a:rPr>
              <a:t>Results</a:t>
            </a:r>
          </a:p>
        </p:txBody>
      </p:sp>
      <p:sp>
        <p:nvSpPr>
          <p:cNvPr id="23" name="Text Placeholder 17">
            <a:extLst>
              <a:ext uri="{FF2B5EF4-FFF2-40B4-BE49-F238E27FC236}">
                <a16:creationId xmlns:a16="http://schemas.microsoft.com/office/drawing/2014/main" id="{317114C9-DC6A-6414-FF58-E67DE60552D6}"/>
              </a:ext>
            </a:extLst>
          </p:cNvPr>
          <p:cNvSpPr>
            <a:spLocks noGrp="1"/>
          </p:cNvSpPr>
          <p:nvPr>
            <p:ph type="body" sz="quarter" idx="13"/>
          </p:nvPr>
        </p:nvSpPr>
        <p:spPr>
          <a:xfrm>
            <a:off x="5828437" y="4565317"/>
            <a:ext cx="6095708" cy="1814196"/>
          </a:xfrm>
        </p:spPr>
        <p:txBody>
          <a:bodyPr tIns="90000" bIns="90000" anchor="ctr" anchorCtr="0"/>
          <a:lstStyle>
            <a:lvl1pPr>
              <a:defRPr sz="1800">
                <a:solidFill>
                  <a:schemeClr val="tx1"/>
                </a:solidFill>
              </a:defRPr>
            </a:lvl1pPr>
            <a:lvl2pPr>
              <a:defRPr sz="1800"/>
            </a:lvl2pPr>
            <a:lvl3pPr>
              <a:defRPr sz="1800"/>
            </a:lvl3pPr>
            <a:lvl4pPr>
              <a:defRPr sz="1800"/>
            </a:lvl4pPr>
            <a:lvl5pPr>
              <a:defRPr sz="1800"/>
            </a:lvl5pPr>
          </a:lstStyle>
          <a:p>
            <a:pPr lvl="0"/>
            <a:r>
              <a:rPr lang="en-US"/>
              <a:t>Click to edit Master text styles</a:t>
            </a:r>
          </a:p>
        </p:txBody>
      </p:sp>
      <p:sp>
        <p:nvSpPr>
          <p:cNvPr id="5" name="Rectangle 4">
            <a:extLst>
              <a:ext uri="{FF2B5EF4-FFF2-40B4-BE49-F238E27FC236}">
                <a16:creationId xmlns:a16="http://schemas.microsoft.com/office/drawing/2014/main" id="{2D923229-04B2-C655-CB36-F7A7CDA93C6B}"/>
              </a:ext>
            </a:extLst>
          </p:cNvPr>
          <p:cNvSpPr/>
          <p:nvPr userDrawn="1"/>
        </p:nvSpPr>
        <p:spPr>
          <a:xfrm>
            <a:off x="2401" y="-2"/>
            <a:ext cx="4243418" cy="108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0013F3A-5D9F-743D-2656-4D276BE9A54A}"/>
              </a:ext>
            </a:extLst>
          </p:cNvPr>
          <p:cNvSpPr/>
          <p:nvPr userDrawn="1"/>
        </p:nvSpPr>
        <p:spPr>
          <a:xfrm>
            <a:off x="0" y="0"/>
            <a:ext cx="4245819" cy="6857999"/>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D2FA4C5-378D-D7DD-8964-3A10AF159188}"/>
              </a:ext>
            </a:extLst>
          </p:cNvPr>
          <p:cNvSpPr/>
          <p:nvPr userDrawn="1"/>
        </p:nvSpPr>
        <p:spPr>
          <a:xfrm>
            <a:off x="-1" y="4937530"/>
            <a:ext cx="4245819" cy="1818569"/>
          </a:xfrm>
          <a:prstGeom prst="rect">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 name="Straight Connector 2">
            <a:extLst>
              <a:ext uri="{FF2B5EF4-FFF2-40B4-BE49-F238E27FC236}">
                <a16:creationId xmlns:a16="http://schemas.microsoft.com/office/drawing/2014/main" id="{D5BCD86C-39E7-A02B-CC25-6FAE70E4F4EF}"/>
              </a:ext>
            </a:extLst>
          </p:cNvPr>
          <p:cNvCxnSpPr>
            <a:cxnSpLocks/>
          </p:cNvCxnSpPr>
          <p:nvPr userDrawn="1"/>
        </p:nvCxnSpPr>
        <p:spPr>
          <a:xfrm flipH="1">
            <a:off x="4512947" y="2888981"/>
            <a:ext cx="7344000" cy="0"/>
          </a:xfrm>
          <a:prstGeom prst="line">
            <a:avLst/>
          </a:prstGeom>
          <a:ln w="95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DDF3184B-A51A-77FA-A07C-FD082C2E7771}"/>
              </a:ext>
            </a:extLst>
          </p:cNvPr>
          <p:cNvCxnSpPr>
            <a:cxnSpLocks/>
          </p:cNvCxnSpPr>
          <p:nvPr userDrawn="1"/>
        </p:nvCxnSpPr>
        <p:spPr>
          <a:xfrm flipH="1">
            <a:off x="4512947" y="4565317"/>
            <a:ext cx="7344000" cy="0"/>
          </a:xfrm>
          <a:prstGeom prst="line">
            <a:avLst/>
          </a:prstGeom>
          <a:ln w="95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F8F334FE-0B00-68AA-ECDE-8B9C85546EE7}"/>
              </a:ext>
            </a:extLst>
          </p:cNvPr>
          <p:cNvSpPr>
            <a:spLocks noGrp="1"/>
          </p:cNvSpPr>
          <p:nvPr>
            <p:ph type="body" sz="quarter" idx="10"/>
          </p:nvPr>
        </p:nvSpPr>
        <p:spPr>
          <a:xfrm>
            <a:off x="552749" y="4949651"/>
            <a:ext cx="3674868" cy="1920875"/>
          </a:xfrm>
        </p:spPr>
        <p:txBody>
          <a:bodyPr lIns="108000" tIns="180000"/>
          <a:lstStyle>
            <a:lvl1pPr marL="0" indent="0">
              <a:spcAft>
                <a:spcPts val="600"/>
              </a:spcAft>
              <a:buFontTx/>
              <a:buNone/>
              <a:defRPr sz="1600"/>
            </a:lvl1pPr>
            <a:lvl2pPr marL="457189" indent="0">
              <a:spcAft>
                <a:spcPts val="600"/>
              </a:spcAft>
              <a:buFontTx/>
              <a:buNone/>
              <a:defRPr sz="1400"/>
            </a:lvl2pPr>
            <a:lvl3pPr marL="914377" indent="0">
              <a:spcAft>
                <a:spcPts val="600"/>
              </a:spcAft>
              <a:buFontTx/>
              <a:buNone/>
              <a:defRPr sz="1400"/>
            </a:lvl3pPr>
            <a:lvl4pPr marL="1371566" indent="0">
              <a:spcAft>
                <a:spcPts val="600"/>
              </a:spcAft>
              <a:buFontTx/>
              <a:buNone/>
              <a:defRPr sz="1400"/>
            </a:lvl4pPr>
            <a:lvl5pPr marL="1828755" indent="0">
              <a:spcAft>
                <a:spcPts val="600"/>
              </a:spcAft>
              <a:buFontTx/>
              <a:buNone/>
              <a:defRPr sz="1400"/>
            </a:lvl5pPr>
          </a:lstStyle>
          <a:p>
            <a:pPr lvl="0"/>
            <a:r>
              <a:rPr lang="en-US"/>
              <a:t>Click to edit Master text styles</a:t>
            </a:r>
          </a:p>
        </p:txBody>
      </p:sp>
      <p:pic>
        <p:nvPicPr>
          <p:cNvPr id="2" name="Graphic 1">
            <a:extLst>
              <a:ext uri="{FF2B5EF4-FFF2-40B4-BE49-F238E27FC236}">
                <a16:creationId xmlns:a16="http://schemas.microsoft.com/office/drawing/2014/main" id="{BD818281-481A-153B-B210-832239654A6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17235" y="5142102"/>
            <a:ext cx="335513" cy="223675"/>
          </a:xfrm>
          <a:prstGeom prst="rect">
            <a:avLst/>
          </a:prstGeom>
        </p:spPr>
      </p:pic>
      <p:sp>
        <p:nvSpPr>
          <p:cNvPr id="17" name="Rectangle 16">
            <a:extLst>
              <a:ext uri="{FF2B5EF4-FFF2-40B4-BE49-F238E27FC236}">
                <a16:creationId xmlns:a16="http://schemas.microsoft.com/office/drawing/2014/main" id="{A238CD2C-8984-A012-AF9E-94099868EB5F}"/>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icture Placeholder 17">
            <a:extLst>
              <a:ext uri="{FF2B5EF4-FFF2-40B4-BE49-F238E27FC236}">
                <a16:creationId xmlns:a16="http://schemas.microsoft.com/office/drawing/2014/main" id="{D9E8BBEE-6126-CF1A-64E1-0D8963BFC101}"/>
              </a:ext>
            </a:extLst>
          </p:cNvPr>
          <p:cNvSpPr>
            <a:spLocks noGrp="1"/>
          </p:cNvSpPr>
          <p:nvPr>
            <p:ph type="pic" sz="quarter" idx="14" hasCustomPrompt="1"/>
          </p:nvPr>
        </p:nvSpPr>
        <p:spPr>
          <a:xfrm>
            <a:off x="515938" y="190500"/>
            <a:ext cx="3576637" cy="777875"/>
          </a:xfrm>
        </p:spPr>
        <p:txBody>
          <a:bodyPr/>
          <a:lstStyle>
            <a:lvl1pPr marL="0" indent="0">
              <a:buNone/>
              <a:defRPr sz="1800"/>
            </a:lvl1pPr>
          </a:lstStyle>
          <a:p>
            <a:r>
              <a:rPr lang="en-US"/>
              <a:t>Insert customer logo here</a:t>
            </a:r>
          </a:p>
        </p:txBody>
      </p:sp>
      <p:sp>
        <p:nvSpPr>
          <p:cNvPr id="24" name="TextBox 23">
            <a:extLst>
              <a:ext uri="{FF2B5EF4-FFF2-40B4-BE49-F238E27FC236}">
                <a16:creationId xmlns:a16="http://schemas.microsoft.com/office/drawing/2014/main" id="{155792DA-A494-D0ED-33FA-F51605555AB5}"/>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cxnSp>
        <p:nvCxnSpPr>
          <p:cNvPr id="25" name="Straight Connector 24">
            <a:extLst>
              <a:ext uri="{FF2B5EF4-FFF2-40B4-BE49-F238E27FC236}">
                <a16:creationId xmlns:a16="http://schemas.microsoft.com/office/drawing/2014/main" id="{8828005E-2170-1D34-2E25-A5584E62DB10}"/>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7" name="Picture 3">
            <a:extLst>
              <a:ext uri="{FF2B5EF4-FFF2-40B4-BE49-F238E27FC236}">
                <a16:creationId xmlns:a16="http://schemas.microsoft.com/office/drawing/2014/main" id="{CC514AB9-1222-D784-7AB4-0775EE13845E}"/>
              </a:ext>
              <a:ext uri="{C183D7F6-B498-43B3-948B-1728B52AA6E4}">
                <adec:decorative xmlns:adec="http://schemas.microsoft.com/office/drawing/2017/decorative" val="1"/>
              </a:ext>
            </a:extLst>
          </p:cNvPr>
          <p:cNvPicPr>
            <a:picLocks/>
          </p:cNvPicPr>
          <p:nvPr userDrawn="1"/>
        </p:nvPicPr>
        <p:blipFill>
          <a:blip r:embed="rId4">
            <a:extLst>
              <a:ext uri="{96DAC541-7B7A-43D3-8B79-37D633B846F1}">
                <asvg:svgBlip xmlns:asvg="http://schemas.microsoft.com/office/drawing/2016/SVG/main" r:embed="rId5"/>
              </a:ext>
            </a:extLst>
          </a:blip>
          <a:srcRect/>
          <a:stretch/>
        </p:blipFill>
        <p:spPr>
          <a:xfrm>
            <a:off x="10346400" y="6494400"/>
            <a:ext cx="1191273" cy="147374"/>
          </a:xfrm>
          <a:prstGeom prst="rect">
            <a:avLst/>
          </a:prstGeom>
        </p:spPr>
      </p:pic>
    </p:spTree>
    <p:extLst>
      <p:ext uri="{BB962C8B-B14F-4D97-AF65-F5344CB8AC3E}">
        <p14:creationId xmlns:p14="http://schemas.microsoft.com/office/powerpoint/2010/main" val="4052502774"/>
      </p:ext>
    </p:extLst>
  </p:cSld>
  <p:clrMapOvr>
    <a:masterClrMapping/>
  </p:clrMapOvr>
  <p:extLst>
    <p:ext uri="{DCECCB84-F9BA-43D5-87BE-67443E8EF086}">
      <p15:sldGuideLst xmlns:p15="http://schemas.microsoft.com/office/powerpoint/2012/main">
        <p15:guide id="1" orient="horz" pos="687">
          <p15:clr>
            <a:srgbClr val="FF96FF"/>
          </p15:clr>
        </p15:guide>
        <p15:guide id="2" orient="horz" pos="4020">
          <p15:clr>
            <a:srgbClr val="FF96FF"/>
          </p15:clr>
        </p15:guide>
        <p15:guide id="3" pos="324">
          <p15:clr>
            <a:srgbClr val="FF96FF"/>
          </p15:clr>
        </p15:guide>
        <p15:guide id="4" pos="7514">
          <p15:clr>
            <a:srgbClr val="FF96FF"/>
          </p15:clr>
        </p15:guide>
        <p15:guide id="5" pos="2683">
          <p15:clr>
            <a:srgbClr val="FF96FF"/>
          </p15:clr>
        </p15:guide>
        <p15:guide id="6" pos="3659">
          <p15:clr>
            <a:srgbClr val="FF96FF"/>
          </p15:clr>
        </p15:guide>
      </p15:sldGuideLst>
    </p:ext>
  </p:extLst>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preserve="1" userDrawn="1">
  <p:cSld name="Picture / Blue Quote / Text">
    <p:spTree>
      <p:nvGrpSpPr>
        <p:cNvPr id="1" name=""/>
        <p:cNvGrpSpPr/>
        <p:nvPr/>
      </p:nvGrpSpPr>
      <p:grpSpPr>
        <a:xfrm>
          <a:off x="0" y="0"/>
          <a:ext cx="0" cy="0"/>
          <a:chOff x="0" y="0"/>
          <a:chExt cx="0" cy="0"/>
        </a:xfrm>
      </p:grpSpPr>
      <p:sp>
        <p:nvSpPr>
          <p:cNvPr id="16" name="Title 70">
            <a:extLst>
              <a:ext uri="{FF2B5EF4-FFF2-40B4-BE49-F238E27FC236}">
                <a16:creationId xmlns:a16="http://schemas.microsoft.com/office/drawing/2014/main" id="{82857AAB-A63F-0594-16C3-FFDA6CE8D7ED}"/>
              </a:ext>
            </a:extLst>
          </p:cNvPr>
          <p:cNvSpPr>
            <a:spLocks noGrp="1"/>
          </p:cNvSpPr>
          <p:nvPr>
            <p:ph type="title"/>
          </p:nvPr>
        </p:nvSpPr>
        <p:spPr>
          <a:xfrm>
            <a:off x="4276725" y="0"/>
            <a:ext cx="7915275" cy="1080000"/>
          </a:xfrm>
          <a:prstGeom prst="rect">
            <a:avLst/>
          </a:prstGeom>
          <a:solidFill>
            <a:srgbClr val="F2F3F3"/>
          </a:solidFill>
        </p:spPr>
        <p:txBody>
          <a:bodyPr lIns="251999" rIns="0"/>
          <a:lstStyle>
            <a:lvl1pPr algn="l">
              <a:defRPr sz="3200"/>
            </a:lvl1pPr>
          </a:lstStyle>
          <a:p>
            <a:endParaRPr lang="en-US"/>
          </a:p>
        </p:txBody>
      </p:sp>
      <p:sp>
        <p:nvSpPr>
          <p:cNvPr id="13" name="Text Placeholder 6">
            <a:extLst>
              <a:ext uri="{FF2B5EF4-FFF2-40B4-BE49-F238E27FC236}">
                <a16:creationId xmlns:a16="http://schemas.microsoft.com/office/drawing/2014/main" id="{799ED325-C648-657B-6A81-7A82E7318FA1}"/>
              </a:ext>
            </a:extLst>
          </p:cNvPr>
          <p:cNvSpPr txBox="1">
            <a:spLocks/>
          </p:cNvSpPr>
          <p:nvPr userDrawn="1"/>
        </p:nvSpPr>
        <p:spPr>
          <a:xfrm>
            <a:off x="4526693" y="1093830"/>
            <a:ext cx="1300157" cy="1801591"/>
          </a:xfrm>
          <a:prstGeom prst="rect">
            <a:avLst/>
          </a:prstGeom>
        </p:spPr>
        <p:txBody>
          <a:bodyPr vert="horz" lIns="0" tIns="0" rIns="91440" bIns="0" rtlCol="0" anchor="ctr" anchorCtr="0">
            <a:noAutofit/>
          </a:bodyPr>
          <a:lst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0">
                <a:solidFill>
                  <a:schemeClr val="accent3"/>
                </a:solidFill>
              </a:rPr>
              <a:t>Challenge</a:t>
            </a:r>
            <a:endParaRPr lang="en-US" sz="2200" b="0" strike="sngStrike">
              <a:solidFill>
                <a:schemeClr val="accent3"/>
              </a:solidFill>
            </a:endParaRPr>
          </a:p>
        </p:txBody>
      </p:sp>
      <p:sp>
        <p:nvSpPr>
          <p:cNvPr id="21" name="Text Placeholder 17">
            <a:extLst>
              <a:ext uri="{FF2B5EF4-FFF2-40B4-BE49-F238E27FC236}">
                <a16:creationId xmlns:a16="http://schemas.microsoft.com/office/drawing/2014/main" id="{0CE40FFF-9772-B90E-E695-3B26D1CD5813}"/>
              </a:ext>
            </a:extLst>
          </p:cNvPr>
          <p:cNvSpPr>
            <a:spLocks noGrp="1"/>
          </p:cNvSpPr>
          <p:nvPr>
            <p:ph type="body" sz="quarter" idx="11"/>
          </p:nvPr>
        </p:nvSpPr>
        <p:spPr>
          <a:xfrm>
            <a:off x="5828437" y="1086441"/>
            <a:ext cx="6095708" cy="1802540"/>
          </a:xfrm>
        </p:spPr>
        <p:txBody>
          <a:bodyPr tIns="90000" bIns="90000" anchor="ctr" anchorCtr="0"/>
          <a:lstStyle>
            <a:lvl1pPr>
              <a:defRPr sz="1800"/>
            </a:lvl1pPr>
            <a:lvl2pPr>
              <a:defRPr sz="1800"/>
            </a:lvl2pPr>
            <a:lvl3pPr>
              <a:defRPr sz="1800"/>
            </a:lvl3pPr>
            <a:lvl4pPr>
              <a:defRPr sz="1800"/>
            </a:lvl4pPr>
            <a:lvl5pPr>
              <a:defRPr sz="1800"/>
            </a:lvl5pPr>
          </a:lstStyle>
          <a:p>
            <a:pPr lvl="0"/>
            <a:r>
              <a:rPr lang="en-US"/>
              <a:t>Click to edit Master text styles</a:t>
            </a:r>
          </a:p>
        </p:txBody>
      </p:sp>
      <p:sp>
        <p:nvSpPr>
          <p:cNvPr id="14" name="Text Placeholder 7">
            <a:extLst>
              <a:ext uri="{FF2B5EF4-FFF2-40B4-BE49-F238E27FC236}">
                <a16:creationId xmlns:a16="http://schemas.microsoft.com/office/drawing/2014/main" id="{9AC899FD-9E2F-D5ED-ACB7-EB814604C0EE}"/>
              </a:ext>
            </a:extLst>
          </p:cNvPr>
          <p:cNvSpPr txBox="1">
            <a:spLocks/>
          </p:cNvSpPr>
          <p:nvPr userDrawn="1"/>
        </p:nvSpPr>
        <p:spPr>
          <a:xfrm>
            <a:off x="4526693" y="2864336"/>
            <a:ext cx="1300157" cy="1707420"/>
          </a:xfrm>
          <a:prstGeom prst="rect">
            <a:avLst/>
          </a:prstGeom>
        </p:spPr>
        <p:txBody>
          <a:bodyPr vert="horz" lIns="0" tIns="0" rIns="91440" bIns="0" rtlCol="0" anchor="ctr" anchorCtr="0">
            <a:noAutofit/>
          </a:bodyPr>
          <a:lst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0">
                <a:solidFill>
                  <a:schemeClr val="accent3"/>
                </a:solidFill>
              </a:rPr>
              <a:t>Solution</a:t>
            </a:r>
            <a:endParaRPr lang="en-US" sz="2200" b="0" strike="sngStrike">
              <a:solidFill>
                <a:schemeClr val="accent3"/>
              </a:solidFill>
            </a:endParaRPr>
          </a:p>
        </p:txBody>
      </p:sp>
      <p:sp>
        <p:nvSpPr>
          <p:cNvPr id="22" name="Text Placeholder 17">
            <a:extLst>
              <a:ext uri="{FF2B5EF4-FFF2-40B4-BE49-F238E27FC236}">
                <a16:creationId xmlns:a16="http://schemas.microsoft.com/office/drawing/2014/main" id="{171F0E0C-0C79-B6CF-3FF5-94E1032150AF}"/>
              </a:ext>
            </a:extLst>
          </p:cNvPr>
          <p:cNvSpPr>
            <a:spLocks noGrp="1"/>
          </p:cNvSpPr>
          <p:nvPr>
            <p:ph type="body" sz="quarter" idx="12"/>
          </p:nvPr>
        </p:nvSpPr>
        <p:spPr>
          <a:xfrm>
            <a:off x="5828437" y="2888981"/>
            <a:ext cx="6095708" cy="1676336"/>
          </a:xfrm>
        </p:spPr>
        <p:txBody>
          <a:bodyPr tIns="90000" bIns="90000" anchor="ctr" anchorCtr="0"/>
          <a:lstStyle>
            <a:lvl1pPr>
              <a:defRPr sz="1800"/>
            </a:lvl1pPr>
            <a:lvl2pPr>
              <a:defRPr sz="1800"/>
            </a:lvl2pPr>
            <a:lvl3pPr>
              <a:defRPr sz="1800"/>
            </a:lvl3pPr>
            <a:lvl4pPr>
              <a:defRPr sz="1800"/>
            </a:lvl4pPr>
            <a:lvl5pPr>
              <a:defRPr sz="1800"/>
            </a:lvl5pPr>
          </a:lstStyle>
          <a:p>
            <a:pPr lvl="0"/>
            <a:r>
              <a:rPr lang="en-US"/>
              <a:t>Click to edit Master text styles</a:t>
            </a:r>
          </a:p>
        </p:txBody>
      </p:sp>
      <p:sp>
        <p:nvSpPr>
          <p:cNvPr id="15" name="Text Placeholder 13">
            <a:extLst>
              <a:ext uri="{FF2B5EF4-FFF2-40B4-BE49-F238E27FC236}">
                <a16:creationId xmlns:a16="http://schemas.microsoft.com/office/drawing/2014/main" id="{24BE19C8-6551-4C5E-6F7B-666A68A6C8F0}"/>
              </a:ext>
            </a:extLst>
          </p:cNvPr>
          <p:cNvSpPr txBox="1">
            <a:spLocks/>
          </p:cNvSpPr>
          <p:nvPr userDrawn="1"/>
        </p:nvSpPr>
        <p:spPr>
          <a:xfrm>
            <a:off x="4526693" y="4571756"/>
            <a:ext cx="1300157" cy="1808982"/>
          </a:xfrm>
          <a:prstGeom prst="rect">
            <a:avLst/>
          </a:prstGeom>
        </p:spPr>
        <p:txBody>
          <a:bodyPr vert="horz" lIns="0" tIns="0" rIns="91440" bIns="45720" rtlCol="0" anchor="ctr" anchorCtr="0">
            <a:noAutofit/>
          </a:bodyPr>
          <a:lst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0">
                <a:solidFill>
                  <a:schemeClr val="accent3"/>
                </a:solidFill>
              </a:rPr>
              <a:t>Results</a:t>
            </a:r>
          </a:p>
        </p:txBody>
      </p:sp>
      <p:sp>
        <p:nvSpPr>
          <p:cNvPr id="23" name="Text Placeholder 17">
            <a:extLst>
              <a:ext uri="{FF2B5EF4-FFF2-40B4-BE49-F238E27FC236}">
                <a16:creationId xmlns:a16="http://schemas.microsoft.com/office/drawing/2014/main" id="{317114C9-DC6A-6414-FF58-E67DE60552D6}"/>
              </a:ext>
            </a:extLst>
          </p:cNvPr>
          <p:cNvSpPr>
            <a:spLocks noGrp="1"/>
          </p:cNvSpPr>
          <p:nvPr>
            <p:ph type="body" sz="quarter" idx="13"/>
          </p:nvPr>
        </p:nvSpPr>
        <p:spPr>
          <a:xfrm>
            <a:off x="5828437" y="4565317"/>
            <a:ext cx="6095708" cy="1814196"/>
          </a:xfrm>
        </p:spPr>
        <p:txBody>
          <a:bodyPr tIns="90000" bIns="90000" anchor="ctr" anchorCtr="0"/>
          <a:lstStyle>
            <a:lvl1pPr>
              <a:defRPr sz="1800"/>
            </a:lvl1pPr>
            <a:lvl2pPr>
              <a:defRPr sz="1800"/>
            </a:lvl2pPr>
            <a:lvl3pPr>
              <a:defRPr sz="1800"/>
            </a:lvl3pPr>
            <a:lvl4pPr>
              <a:defRPr sz="1800"/>
            </a:lvl4pPr>
            <a:lvl5pPr>
              <a:defRPr sz="1800"/>
            </a:lvl5pPr>
          </a:lstStyle>
          <a:p>
            <a:pPr lvl="0"/>
            <a:r>
              <a:rPr lang="en-US"/>
              <a:t>Click to edit Master text styles</a:t>
            </a:r>
          </a:p>
        </p:txBody>
      </p:sp>
      <p:sp>
        <p:nvSpPr>
          <p:cNvPr id="5" name="Rectangle 4">
            <a:extLst>
              <a:ext uri="{FF2B5EF4-FFF2-40B4-BE49-F238E27FC236}">
                <a16:creationId xmlns:a16="http://schemas.microsoft.com/office/drawing/2014/main" id="{2D923229-04B2-C655-CB36-F7A7CDA93C6B}"/>
              </a:ext>
            </a:extLst>
          </p:cNvPr>
          <p:cNvSpPr/>
          <p:nvPr userDrawn="1"/>
        </p:nvSpPr>
        <p:spPr>
          <a:xfrm>
            <a:off x="2401" y="-2"/>
            <a:ext cx="4243418" cy="108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0013F3A-5D9F-743D-2656-4D276BE9A54A}"/>
              </a:ext>
            </a:extLst>
          </p:cNvPr>
          <p:cNvSpPr/>
          <p:nvPr userDrawn="1"/>
        </p:nvSpPr>
        <p:spPr>
          <a:xfrm>
            <a:off x="0" y="0"/>
            <a:ext cx="4245819" cy="6857999"/>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D2FA4C5-378D-D7DD-8964-3A10AF159188}"/>
              </a:ext>
            </a:extLst>
          </p:cNvPr>
          <p:cNvSpPr/>
          <p:nvPr userDrawn="1"/>
        </p:nvSpPr>
        <p:spPr>
          <a:xfrm>
            <a:off x="-1" y="4937530"/>
            <a:ext cx="4245819" cy="1818569"/>
          </a:xfrm>
          <a:prstGeom prst="rect">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 name="Straight Connector 2">
            <a:extLst>
              <a:ext uri="{FF2B5EF4-FFF2-40B4-BE49-F238E27FC236}">
                <a16:creationId xmlns:a16="http://schemas.microsoft.com/office/drawing/2014/main" id="{D5BCD86C-39E7-A02B-CC25-6FAE70E4F4EF}"/>
              </a:ext>
            </a:extLst>
          </p:cNvPr>
          <p:cNvCxnSpPr>
            <a:cxnSpLocks/>
          </p:cNvCxnSpPr>
          <p:nvPr userDrawn="1"/>
        </p:nvCxnSpPr>
        <p:spPr>
          <a:xfrm flipH="1">
            <a:off x="4512947" y="2888981"/>
            <a:ext cx="7344000" cy="0"/>
          </a:xfrm>
          <a:prstGeom prst="line">
            <a:avLst/>
          </a:prstGeom>
          <a:ln w="95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DDF3184B-A51A-77FA-A07C-FD082C2E7771}"/>
              </a:ext>
            </a:extLst>
          </p:cNvPr>
          <p:cNvCxnSpPr>
            <a:cxnSpLocks/>
          </p:cNvCxnSpPr>
          <p:nvPr userDrawn="1"/>
        </p:nvCxnSpPr>
        <p:spPr>
          <a:xfrm flipH="1">
            <a:off x="4512947" y="4565317"/>
            <a:ext cx="7344000" cy="0"/>
          </a:xfrm>
          <a:prstGeom prst="line">
            <a:avLst/>
          </a:prstGeom>
          <a:ln w="95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F8F334FE-0B00-68AA-ECDE-8B9C85546EE7}"/>
              </a:ext>
            </a:extLst>
          </p:cNvPr>
          <p:cNvSpPr>
            <a:spLocks noGrp="1"/>
          </p:cNvSpPr>
          <p:nvPr>
            <p:ph type="body" sz="quarter" idx="10"/>
          </p:nvPr>
        </p:nvSpPr>
        <p:spPr>
          <a:xfrm>
            <a:off x="552749" y="4949651"/>
            <a:ext cx="3674868" cy="1920875"/>
          </a:xfrm>
        </p:spPr>
        <p:txBody>
          <a:bodyPr lIns="108000" tIns="180000"/>
          <a:lstStyle>
            <a:lvl1pPr marL="0" indent="0">
              <a:spcAft>
                <a:spcPts val="600"/>
              </a:spcAft>
              <a:buFontTx/>
              <a:buNone/>
              <a:defRPr sz="1600"/>
            </a:lvl1pPr>
            <a:lvl2pPr marL="457189" indent="0">
              <a:spcAft>
                <a:spcPts val="600"/>
              </a:spcAft>
              <a:buFontTx/>
              <a:buNone/>
              <a:defRPr sz="1400"/>
            </a:lvl2pPr>
            <a:lvl3pPr marL="914377" indent="0">
              <a:spcAft>
                <a:spcPts val="600"/>
              </a:spcAft>
              <a:buFontTx/>
              <a:buNone/>
              <a:defRPr sz="1400"/>
            </a:lvl3pPr>
            <a:lvl4pPr marL="1371566" indent="0">
              <a:spcAft>
                <a:spcPts val="600"/>
              </a:spcAft>
              <a:buFontTx/>
              <a:buNone/>
              <a:defRPr sz="1400"/>
            </a:lvl4pPr>
            <a:lvl5pPr marL="1828755" indent="0">
              <a:spcAft>
                <a:spcPts val="600"/>
              </a:spcAft>
              <a:buFontTx/>
              <a:buNone/>
              <a:defRPr sz="1400"/>
            </a:lvl5pPr>
          </a:lstStyle>
          <a:p>
            <a:pPr lvl="0"/>
            <a:r>
              <a:rPr lang="en-US"/>
              <a:t>Click to edit Master text styles</a:t>
            </a:r>
          </a:p>
        </p:txBody>
      </p:sp>
      <p:sp>
        <p:nvSpPr>
          <p:cNvPr id="7" name="TextBox 6">
            <a:extLst>
              <a:ext uri="{FF2B5EF4-FFF2-40B4-BE49-F238E27FC236}">
                <a16:creationId xmlns:a16="http://schemas.microsoft.com/office/drawing/2014/main" id="{155792DA-A494-D0ED-33FA-F51605555AB5}"/>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cxnSp>
        <p:nvCxnSpPr>
          <p:cNvPr id="9" name="Straight Connector 8">
            <a:extLst>
              <a:ext uri="{FF2B5EF4-FFF2-40B4-BE49-F238E27FC236}">
                <a16:creationId xmlns:a16="http://schemas.microsoft.com/office/drawing/2014/main" id="{8828005E-2170-1D34-2E25-A5584E62DB10}"/>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2" name="Graphic 1">
            <a:extLst>
              <a:ext uri="{FF2B5EF4-FFF2-40B4-BE49-F238E27FC236}">
                <a16:creationId xmlns:a16="http://schemas.microsoft.com/office/drawing/2014/main" id="{BD818281-481A-153B-B210-832239654A6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17235" y="5142102"/>
            <a:ext cx="335513" cy="223675"/>
          </a:xfrm>
          <a:prstGeom prst="rect">
            <a:avLst/>
          </a:prstGeom>
        </p:spPr>
      </p:pic>
      <p:sp>
        <p:nvSpPr>
          <p:cNvPr id="17" name="Rectangle 16">
            <a:extLst>
              <a:ext uri="{FF2B5EF4-FFF2-40B4-BE49-F238E27FC236}">
                <a16:creationId xmlns:a16="http://schemas.microsoft.com/office/drawing/2014/main" id="{A238CD2C-8984-A012-AF9E-94099868EB5F}"/>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17">
            <a:extLst>
              <a:ext uri="{FF2B5EF4-FFF2-40B4-BE49-F238E27FC236}">
                <a16:creationId xmlns:a16="http://schemas.microsoft.com/office/drawing/2014/main" id="{45223120-A1E4-2E1E-13F4-CA8AA1D47F2E}"/>
              </a:ext>
            </a:extLst>
          </p:cNvPr>
          <p:cNvSpPr>
            <a:spLocks noGrp="1"/>
          </p:cNvSpPr>
          <p:nvPr>
            <p:ph type="pic" sz="quarter" idx="14" hasCustomPrompt="1"/>
          </p:nvPr>
        </p:nvSpPr>
        <p:spPr>
          <a:xfrm>
            <a:off x="515938" y="190500"/>
            <a:ext cx="3576637" cy="777875"/>
          </a:xfrm>
        </p:spPr>
        <p:txBody>
          <a:bodyPr/>
          <a:lstStyle>
            <a:lvl1pPr marL="0" indent="0">
              <a:buNone/>
              <a:defRPr sz="1800"/>
            </a:lvl1pPr>
          </a:lstStyle>
          <a:p>
            <a:r>
              <a:rPr lang="en-US"/>
              <a:t>Insert customer logo here</a:t>
            </a:r>
          </a:p>
        </p:txBody>
      </p:sp>
      <p:pic>
        <p:nvPicPr>
          <p:cNvPr id="19" name="Picture 3">
            <a:extLst>
              <a:ext uri="{FF2B5EF4-FFF2-40B4-BE49-F238E27FC236}">
                <a16:creationId xmlns:a16="http://schemas.microsoft.com/office/drawing/2014/main" id="{5F201F03-7BC5-7065-0E50-1555BC9B9677}"/>
              </a:ext>
              <a:ext uri="{C183D7F6-B498-43B3-948B-1728B52AA6E4}">
                <adec:decorative xmlns:adec="http://schemas.microsoft.com/office/drawing/2017/decorative" val="1"/>
              </a:ext>
            </a:extLst>
          </p:cNvPr>
          <p:cNvPicPr>
            <a:picLocks/>
          </p:cNvPicPr>
          <p:nvPr userDrawn="1"/>
        </p:nvPicPr>
        <p:blipFill>
          <a:blip r:embed="rId4">
            <a:extLst>
              <a:ext uri="{96DAC541-7B7A-43D3-8B79-37D633B846F1}">
                <asvg:svgBlip xmlns:asvg="http://schemas.microsoft.com/office/drawing/2016/SVG/main" r:embed="rId5"/>
              </a:ext>
            </a:extLst>
          </a:blip>
          <a:srcRect/>
          <a:stretch/>
        </p:blipFill>
        <p:spPr>
          <a:xfrm>
            <a:off x="10346400" y="6494400"/>
            <a:ext cx="1191273" cy="147374"/>
          </a:xfrm>
          <a:prstGeom prst="rect">
            <a:avLst/>
          </a:prstGeom>
        </p:spPr>
      </p:pic>
    </p:spTree>
    <p:extLst>
      <p:ext uri="{BB962C8B-B14F-4D97-AF65-F5344CB8AC3E}">
        <p14:creationId xmlns:p14="http://schemas.microsoft.com/office/powerpoint/2010/main" val="288704561"/>
      </p:ext>
    </p:extLst>
  </p:cSld>
  <p:clrMapOvr>
    <a:masterClrMapping/>
  </p:clrMapOvr>
  <p:extLst>
    <p:ext uri="{DCECCB84-F9BA-43D5-87BE-67443E8EF086}">
      <p15:sldGuideLst xmlns:p15="http://schemas.microsoft.com/office/powerpoint/2012/main">
        <p15:guide id="1" orient="horz" pos="687">
          <p15:clr>
            <a:srgbClr val="FF96FF"/>
          </p15:clr>
        </p15:guide>
        <p15:guide id="2" orient="horz" pos="4020">
          <p15:clr>
            <a:srgbClr val="FF96FF"/>
          </p15:clr>
        </p15:guide>
        <p15:guide id="3" pos="324">
          <p15:clr>
            <a:srgbClr val="FF96FF"/>
          </p15:clr>
        </p15:guide>
        <p15:guide id="4" pos="7514">
          <p15:clr>
            <a:srgbClr val="FF96FF"/>
          </p15:clr>
        </p15:guide>
        <p15:guide id="5" pos="2683">
          <p15:clr>
            <a:srgbClr val="FF96FF"/>
          </p15:clr>
        </p15:guide>
        <p15:guide id="6" pos="3659">
          <p15:clr>
            <a:srgbClr val="FF96FF"/>
          </p15:clr>
        </p15:guide>
      </p15:sldGuideLst>
    </p:ext>
  </p:extLst>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Text / Table / Teal Quote">
    <p:spTree>
      <p:nvGrpSpPr>
        <p:cNvPr id="1" name=""/>
        <p:cNvGrpSpPr/>
        <p:nvPr/>
      </p:nvGrpSpPr>
      <p:grpSpPr>
        <a:xfrm>
          <a:off x="0" y="0"/>
          <a:ext cx="0" cy="0"/>
          <a:chOff x="0" y="0"/>
          <a:chExt cx="0" cy="0"/>
        </a:xfrm>
      </p:grpSpPr>
      <p:sp>
        <p:nvSpPr>
          <p:cNvPr id="9" name="Pentagon 7">
            <a:extLst>
              <a:ext uri="{FF2B5EF4-FFF2-40B4-BE49-F238E27FC236}">
                <a16:creationId xmlns:a16="http://schemas.microsoft.com/office/drawing/2014/main" id="{D3BD5D78-5630-5DD1-A7A3-E9281217347B}"/>
              </a:ext>
              <a:ext uri="{C183D7F6-B498-43B3-948B-1728B52AA6E4}">
                <adec:decorative xmlns:adec="http://schemas.microsoft.com/office/drawing/2017/decorative" val="1"/>
              </a:ext>
            </a:extLst>
          </p:cNvPr>
          <p:cNvSpPr/>
          <p:nvPr userDrawn="1"/>
        </p:nvSpPr>
        <p:spPr>
          <a:xfrm>
            <a:off x="8920280" y="-5763"/>
            <a:ext cx="222352" cy="68731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7AB6F"/>
              </a:solidFill>
            </a:endParaRPr>
          </a:p>
        </p:txBody>
      </p:sp>
      <p:sp>
        <p:nvSpPr>
          <p:cNvPr id="77" name="Rectangle 76">
            <a:extLst>
              <a:ext uri="{FF2B5EF4-FFF2-40B4-BE49-F238E27FC236}">
                <a16:creationId xmlns:a16="http://schemas.microsoft.com/office/drawing/2014/main" id="{5F99E1B9-EBF3-4442-F892-0DE09DDA925E}"/>
              </a:ext>
            </a:extLst>
          </p:cNvPr>
          <p:cNvSpPr/>
          <p:nvPr userDrawn="1"/>
        </p:nvSpPr>
        <p:spPr>
          <a:xfrm>
            <a:off x="0" y="1087553"/>
            <a:ext cx="9157252" cy="1321352"/>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A031BAD3-D4F7-60CF-DF62-7C8997CFFF3D}"/>
              </a:ext>
              <a:ext uri="{C183D7F6-B498-43B3-948B-1728B52AA6E4}">
                <adec:decorative xmlns:adec="http://schemas.microsoft.com/office/drawing/2017/decorative" val="1"/>
              </a:ext>
            </a:extLst>
          </p:cNvPr>
          <p:cNvSpPr/>
          <p:nvPr userDrawn="1"/>
        </p:nvSpPr>
        <p:spPr>
          <a:xfrm>
            <a:off x="9142633" y="-5763"/>
            <a:ext cx="3049368" cy="6863764"/>
          </a:xfrm>
          <a:prstGeom prst="rect">
            <a:avLst/>
          </a:prstGeom>
          <a:solidFill>
            <a:schemeClr val="accent2"/>
          </a:solidFill>
          <a:ln w="184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itle 70">
            <a:extLst>
              <a:ext uri="{FF2B5EF4-FFF2-40B4-BE49-F238E27FC236}">
                <a16:creationId xmlns:a16="http://schemas.microsoft.com/office/drawing/2014/main" id="{CABD51C4-9E11-805C-569E-6FBA34F96597}"/>
              </a:ext>
            </a:extLst>
          </p:cNvPr>
          <p:cNvSpPr>
            <a:spLocks noGrp="1"/>
          </p:cNvSpPr>
          <p:nvPr>
            <p:ph type="title"/>
          </p:nvPr>
        </p:nvSpPr>
        <p:spPr>
          <a:xfrm>
            <a:off x="9626" y="0"/>
            <a:ext cx="8932243" cy="1080000"/>
          </a:xfrm>
          <a:prstGeom prst="rect">
            <a:avLst/>
          </a:prstGeom>
        </p:spPr>
        <p:txBody>
          <a:bodyPr lIns="432000" rIns="0"/>
          <a:lstStyle>
            <a:lvl1pPr algn="l">
              <a:defRPr sz="3200"/>
            </a:lvl1pPr>
          </a:lstStyle>
          <a:p>
            <a:endParaRPr lang="en-US"/>
          </a:p>
        </p:txBody>
      </p:sp>
      <p:sp>
        <p:nvSpPr>
          <p:cNvPr id="81" name="Table Placeholder 80">
            <a:extLst>
              <a:ext uri="{FF2B5EF4-FFF2-40B4-BE49-F238E27FC236}">
                <a16:creationId xmlns:a16="http://schemas.microsoft.com/office/drawing/2014/main" id="{11F22FBC-583F-81FA-1D2D-EC175859E0FB}"/>
              </a:ext>
            </a:extLst>
          </p:cNvPr>
          <p:cNvSpPr>
            <a:spLocks noGrp="1"/>
          </p:cNvSpPr>
          <p:nvPr>
            <p:ph type="tbl" sz="quarter" idx="10"/>
          </p:nvPr>
        </p:nvSpPr>
        <p:spPr>
          <a:xfrm>
            <a:off x="0" y="1095153"/>
            <a:ext cx="8932243" cy="1326199"/>
          </a:xfrm>
        </p:spPr>
        <p:txBody>
          <a:bodyPr lIns="432000"/>
          <a:lstStyle/>
          <a:p>
            <a:endParaRPr lang="en-US"/>
          </a:p>
        </p:txBody>
      </p:sp>
      <p:sp>
        <p:nvSpPr>
          <p:cNvPr id="87" name="Text Placeholder 6">
            <a:extLst>
              <a:ext uri="{FF2B5EF4-FFF2-40B4-BE49-F238E27FC236}">
                <a16:creationId xmlns:a16="http://schemas.microsoft.com/office/drawing/2014/main" id="{7AF25454-9761-9CEC-0C2D-E917ACADADAB}"/>
              </a:ext>
            </a:extLst>
          </p:cNvPr>
          <p:cNvSpPr txBox="1">
            <a:spLocks/>
          </p:cNvSpPr>
          <p:nvPr userDrawn="1"/>
        </p:nvSpPr>
        <p:spPr>
          <a:xfrm>
            <a:off x="439768" y="2400300"/>
            <a:ext cx="1300157" cy="1389682"/>
          </a:xfrm>
          <a:prstGeom prst="rect">
            <a:avLst/>
          </a:prstGeom>
        </p:spPr>
        <p:txBody>
          <a:bodyPr vert="horz" lIns="0" tIns="0" rIns="91440" bIns="0" rtlCol="0" anchor="ctr" anchorCtr="0">
            <a:noAutofit/>
          </a:bodyPr>
          <a:lst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0">
                <a:solidFill>
                  <a:schemeClr val="accent2"/>
                </a:solidFill>
              </a:rPr>
              <a:t>Challenge</a:t>
            </a:r>
            <a:endParaRPr lang="en-US" sz="2200" b="0" strike="sngStrike">
              <a:solidFill>
                <a:schemeClr val="accent2"/>
              </a:solidFill>
            </a:endParaRPr>
          </a:p>
        </p:txBody>
      </p:sp>
      <p:sp>
        <p:nvSpPr>
          <p:cNvPr id="6" name="Text Placeholder 17">
            <a:extLst>
              <a:ext uri="{FF2B5EF4-FFF2-40B4-BE49-F238E27FC236}">
                <a16:creationId xmlns:a16="http://schemas.microsoft.com/office/drawing/2014/main" id="{9B6F430E-5A63-8294-7A19-EE1195804213}"/>
              </a:ext>
            </a:extLst>
          </p:cNvPr>
          <p:cNvSpPr>
            <a:spLocks noGrp="1"/>
          </p:cNvSpPr>
          <p:nvPr>
            <p:ph type="body" sz="quarter" idx="12"/>
          </p:nvPr>
        </p:nvSpPr>
        <p:spPr>
          <a:xfrm>
            <a:off x="1774825" y="2433948"/>
            <a:ext cx="6935065" cy="1377950"/>
          </a:xfrm>
        </p:spPr>
        <p:txBody>
          <a:bodyPr tIns="90000" bIns="90000" anchor="ctr" anchorCtr="0"/>
          <a:lstStyle>
            <a:lvl1pPr>
              <a:defRPr sz="1800"/>
            </a:lvl1pPr>
            <a:lvl2pPr>
              <a:defRPr sz="1800"/>
            </a:lvl2pPr>
            <a:lvl3pPr>
              <a:defRPr sz="1800"/>
            </a:lvl3pPr>
            <a:lvl4pPr>
              <a:defRPr sz="1800"/>
            </a:lvl4pPr>
            <a:lvl5pPr>
              <a:defRPr sz="1800"/>
            </a:lvl5pPr>
          </a:lstStyle>
          <a:p>
            <a:pPr lvl="0"/>
            <a:r>
              <a:rPr lang="en-US"/>
              <a:t>Click to edit Master text styles</a:t>
            </a:r>
          </a:p>
        </p:txBody>
      </p:sp>
      <p:sp>
        <p:nvSpPr>
          <p:cNvPr id="88" name="Text Placeholder 7">
            <a:extLst>
              <a:ext uri="{FF2B5EF4-FFF2-40B4-BE49-F238E27FC236}">
                <a16:creationId xmlns:a16="http://schemas.microsoft.com/office/drawing/2014/main" id="{86E0385D-C7DA-AA8B-0D2F-D20F0451FC1C}"/>
              </a:ext>
            </a:extLst>
          </p:cNvPr>
          <p:cNvSpPr txBox="1">
            <a:spLocks/>
          </p:cNvSpPr>
          <p:nvPr userDrawn="1"/>
        </p:nvSpPr>
        <p:spPr>
          <a:xfrm>
            <a:off x="439768" y="3796850"/>
            <a:ext cx="1300157" cy="1389205"/>
          </a:xfrm>
          <a:prstGeom prst="rect">
            <a:avLst/>
          </a:prstGeom>
        </p:spPr>
        <p:txBody>
          <a:bodyPr vert="horz" lIns="0" tIns="0" rIns="91440" bIns="0" rtlCol="0" anchor="ctr" anchorCtr="0">
            <a:noAutofit/>
          </a:bodyPr>
          <a:lst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0">
                <a:solidFill>
                  <a:schemeClr val="accent2"/>
                </a:solidFill>
              </a:rPr>
              <a:t>Solution</a:t>
            </a:r>
            <a:endParaRPr lang="en-US" sz="2200" b="0" strike="sngStrike">
              <a:solidFill>
                <a:schemeClr val="accent2"/>
              </a:solidFill>
            </a:endParaRPr>
          </a:p>
        </p:txBody>
      </p:sp>
      <p:sp>
        <p:nvSpPr>
          <p:cNvPr id="7" name="Text Placeholder 17">
            <a:extLst>
              <a:ext uri="{FF2B5EF4-FFF2-40B4-BE49-F238E27FC236}">
                <a16:creationId xmlns:a16="http://schemas.microsoft.com/office/drawing/2014/main" id="{E21B9BC5-3DD9-9FD0-2148-653A9754825C}"/>
              </a:ext>
            </a:extLst>
          </p:cNvPr>
          <p:cNvSpPr>
            <a:spLocks noGrp="1"/>
          </p:cNvSpPr>
          <p:nvPr>
            <p:ph type="body" sz="quarter" idx="13"/>
          </p:nvPr>
        </p:nvSpPr>
        <p:spPr>
          <a:xfrm>
            <a:off x="1774825" y="3808023"/>
            <a:ext cx="6935065" cy="1377950"/>
          </a:xfrm>
        </p:spPr>
        <p:txBody>
          <a:bodyPr tIns="90000" bIns="90000" anchor="ctr" anchorCtr="0"/>
          <a:lstStyle>
            <a:lvl1pPr>
              <a:defRPr sz="1800"/>
            </a:lvl1pPr>
            <a:lvl2pPr>
              <a:defRPr sz="1800"/>
            </a:lvl2pPr>
            <a:lvl3pPr>
              <a:defRPr sz="1800"/>
            </a:lvl3pPr>
            <a:lvl4pPr>
              <a:defRPr sz="1800"/>
            </a:lvl4pPr>
            <a:lvl5pPr>
              <a:defRPr sz="1800"/>
            </a:lvl5pPr>
          </a:lstStyle>
          <a:p>
            <a:pPr lvl="0"/>
            <a:r>
              <a:rPr lang="en-US"/>
              <a:t>Click to edit Master text styles</a:t>
            </a:r>
          </a:p>
        </p:txBody>
      </p:sp>
      <p:sp>
        <p:nvSpPr>
          <p:cNvPr id="89" name="Text Placeholder 13">
            <a:extLst>
              <a:ext uri="{FF2B5EF4-FFF2-40B4-BE49-F238E27FC236}">
                <a16:creationId xmlns:a16="http://schemas.microsoft.com/office/drawing/2014/main" id="{39E2E0F2-6F5F-CD98-A2B9-EAE876ACE7A2}"/>
              </a:ext>
            </a:extLst>
          </p:cNvPr>
          <p:cNvSpPr txBox="1">
            <a:spLocks/>
          </p:cNvSpPr>
          <p:nvPr userDrawn="1"/>
        </p:nvSpPr>
        <p:spPr>
          <a:xfrm>
            <a:off x="439768" y="5167167"/>
            <a:ext cx="1300157" cy="1440000"/>
          </a:xfrm>
          <a:prstGeom prst="rect">
            <a:avLst/>
          </a:prstGeom>
        </p:spPr>
        <p:txBody>
          <a:bodyPr vert="horz" lIns="0" tIns="0" rIns="91440" bIns="45720" rtlCol="0" anchor="ctr" anchorCtr="0">
            <a:noAutofit/>
          </a:bodyPr>
          <a:lst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0">
                <a:solidFill>
                  <a:schemeClr val="accent2"/>
                </a:solidFill>
              </a:rPr>
              <a:t>Results</a:t>
            </a:r>
          </a:p>
        </p:txBody>
      </p:sp>
      <p:sp>
        <p:nvSpPr>
          <p:cNvPr id="8" name="Text Placeholder 17">
            <a:extLst>
              <a:ext uri="{FF2B5EF4-FFF2-40B4-BE49-F238E27FC236}">
                <a16:creationId xmlns:a16="http://schemas.microsoft.com/office/drawing/2014/main" id="{F10B1D6F-6884-DFAE-A0C5-59F2D647327B}"/>
              </a:ext>
            </a:extLst>
          </p:cNvPr>
          <p:cNvSpPr>
            <a:spLocks noGrp="1"/>
          </p:cNvSpPr>
          <p:nvPr>
            <p:ph type="body" sz="quarter" idx="14"/>
          </p:nvPr>
        </p:nvSpPr>
        <p:spPr>
          <a:xfrm>
            <a:off x="1774825" y="5191498"/>
            <a:ext cx="6935065" cy="1377950"/>
          </a:xfrm>
        </p:spPr>
        <p:txBody>
          <a:bodyPr tIns="90000" bIns="90000" anchor="ctr" anchorCtr="0"/>
          <a:lstStyle>
            <a:lvl1pPr>
              <a:defRPr sz="1800"/>
            </a:lvl1pPr>
            <a:lvl2pPr>
              <a:defRPr sz="1800"/>
            </a:lvl2pPr>
            <a:lvl3pPr>
              <a:defRPr sz="1800"/>
            </a:lvl3pPr>
            <a:lvl4pPr>
              <a:defRPr sz="1800"/>
            </a:lvl4pPr>
            <a:lvl5pPr>
              <a:defRPr sz="1800"/>
            </a:lvl5pPr>
          </a:lstStyle>
          <a:p>
            <a:pPr lvl="0"/>
            <a:r>
              <a:rPr lang="en-US"/>
              <a:t>Click to edit Master text styles</a:t>
            </a:r>
          </a:p>
        </p:txBody>
      </p:sp>
      <p:sp>
        <p:nvSpPr>
          <p:cNvPr id="86" name="Text Placeholder 85">
            <a:extLst>
              <a:ext uri="{FF2B5EF4-FFF2-40B4-BE49-F238E27FC236}">
                <a16:creationId xmlns:a16="http://schemas.microsoft.com/office/drawing/2014/main" id="{81D43E4C-0BC2-F98A-8555-044E8F534C86}"/>
              </a:ext>
            </a:extLst>
          </p:cNvPr>
          <p:cNvSpPr>
            <a:spLocks noGrp="1"/>
          </p:cNvSpPr>
          <p:nvPr>
            <p:ph type="body" sz="quarter" idx="11"/>
          </p:nvPr>
        </p:nvSpPr>
        <p:spPr>
          <a:xfrm>
            <a:off x="9298662" y="1054100"/>
            <a:ext cx="2738375" cy="4510088"/>
          </a:xfrm>
        </p:spPr>
        <p:txBody>
          <a:bodyPr lIns="0" tIns="288000" rIns="0"/>
          <a:lstStyle>
            <a:lvl1pPr marL="0" indent="0">
              <a:spcAft>
                <a:spcPts val="1200"/>
              </a:spcAft>
              <a:buFontTx/>
              <a:buNone/>
              <a:defRPr sz="2000">
                <a:solidFill>
                  <a:schemeClr val="bg1"/>
                </a:solidFill>
              </a:defRPr>
            </a:lvl1pPr>
            <a:lvl2pPr marL="457189" indent="0">
              <a:spcAft>
                <a:spcPts val="1200"/>
              </a:spcAft>
              <a:buFontTx/>
              <a:buNone/>
              <a:defRPr sz="2000">
                <a:solidFill>
                  <a:schemeClr val="bg1"/>
                </a:solidFill>
              </a:defRPr>
            </a:lvl2pPr>
            <a:lvl3pPr marL="914377" indent="0">
              <a:spcAft>
                <a:spcPts val="1200"/>
              </a:spcAft>
              <a:buFontTx/>
              <a:buNone/>
              <a:defRPr sz="2000">
                <a:solidFill>
                  <a:schemeClr val="bg1"/>
                </a:solidFill>
              </a:defRPr>
            </a:lvl3pPr>
            <a:lvl4pPr marL="1371566" indent="0">
              <a:spcAft>
                <a:spcPts val="1200"/>
              </a:spcAft>
              <a:buFontTx/>
              <a:buNone/>
              <a:defRPr sz="2000">
                <a:solidFill>
                  <a:schemeClr val="bg1"/>
                </a:solidFill>
              </a:defRPr>
            </a:lvl4pPr>
            <a:lvl5pPr marL="1828755" indent="0">
              <a:spcAft>
                <a:spcPts val="1200"/>
              </a:spcAft>
              <a:buFontTx/>
              <a:buNone/>
              <a:defRPr sz="2000">
                <a:solidFill>
                  <a:schemeClr val="bg1"/>
                </a:solidFill>
              </a:defRPr>
            </a:lvl5pPr>
          </a:lstStyle>
          <a:p>
            <a:pPr lvl="0"/>
            <a:r>
              <a:rPr lang="en-US"/>
              <a:t>Click to edit Master text styles</a:t>
            </a:r>
          </a:p>
        </p:txBody>
      </p:sp>
      <p:pic>
        <p:nvPicPr>
          <p:cNvPr id="5" name="Graphic 4">
            <a:extLst>
              <a:ext uri="{FF2B5EF4-FFF2-40B4-BE49-F238E27FC236}">
                <a16:creationId xmlns:a16="http://schemas.microsoft.com/office/drawing/2014/main" id="{C21596F9-6D3F-10E1-E9C4-DAE6D29D9B73}"/>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322457" y="593034"/>
            <a:ext cx="572593" cy="381728"/>
          </a:xfrm>
          <a:prstGeom prst="rect">
            <a:avLst/>
          </a:prstGeom>
        </p:spPr>
      </p:pic>
      <p:sp>
        <p:nvSpPr>
          <p:cNvPr id="11" name="TextBox 10">
            <a:extLst>
              <a:ext uri="{FF2B5EF4-FFF2-40B4-BE49-F238E27FC236}">
                <a16:creationId xmlns:a16="http://schemas.microsoft.com/office/drawing/2014/main" id="{118FA3EF-D88D-4538-40EC-4784FACD0230}"/>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bg1"/>
                </a:solidFill>
                <a:latin typeface="+mj-lt"/>
              </a:rPr>
              <a:pPr algn="l"/>
              <a:t>‹#›</a:t>
            </a:fld>
            <a:endParaRPr lang="en-US" sz="900">
              <a:solidFill>
                <a:schemeClr val="bg1"/>
              </a:solidFill>
              <a:latin typeface="+mj-lt"/>
            </a:endParaRPr>
          </a:p>
        </p:txBody>
      </p:sp>
      <p:cxnSp>
        <p:nvCxnSpPr>
          <p:cNvPr id="12" name="Straight Connector 11">
            <a:extLst>
              <a:ext uri="{FF2B5EF4-FFF2-40B4-BE49-F238E27FC236}">
                <a16:creationId xmlns:a16="http://schemas.microsoft.com/office/drawing/2014/main" id="{BA9229EE-21EA-566E-CF27-5FFE1EA536EE}"/>
              </a:ext>
            </a:extLst>
          </p:cNvPr>
          <p:cNvCxnSpPr/>
          <p:nvPr userDrawn="1"/>
        </p:nvCxnSpPr>
        <p:spPr>
          <a:xfrm>
            <a:off x="11690797" y="6494836"/>
            <a:ext cx="0" cy="154764"/>
          </a:xfrm>
          <a:prstGeom prst="line">
            <a:avLst/>
          </a:prstGeom>
          <a:ln>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E177316E-F9C0-825C-60F3-05525659B8F3}"/>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1C089BC1-A5A7-7C4F-5814-359576135AA9}"/>
              </a:ext>
              <a:ext uri="{C183D7F6-B498-43B3-948B-1728B52AA6E4}">
                <adec:decorative xmlns:adec="http://schemas.microsoft.com/office/drawing/2017/decorative" val="1"/>
              </a:ext>
            </a:extLst>
          </p:cNvPr>
          <p:cNvGrpSpPr/>
          <p:nvPr userDrawn="1"/>
        </p:nvGrpSpPr>
        <p:grpSpPr>
          <a:xfrm>
            <a:off x="441332" y="3803445"/>
            <a:ext cx="8268558" cy="1382353"/>
            <a:chOff x="441332" y="3803445"/>
            <a:chExt cx="8028000" cy="1382353"/>
          </a:xfrm>
        </p:grpSpPr>
        <p:cxnSp>
          <p:nvCxnSpPr>
            <p:cNvPr id="16" name="Straight Connector 15">
              <a:extLst>
                <a:ext uri="{FF2B5EF4-FFF2-40B4-BE49-F238E27FC236}">
                  <a16:creationId xmlns:a16="http://schemas.microsoft.com/office/drawing/2014/main" id="{D4C382DD-C781-4C21-55A3-B3755D18536D}"/>
                </a:ext>
                <a:ext uri="{C183D7F6-B498-43B3-948B-1728B52AA6E4}">
                  <adec:decorative xmlns:adec="http://schemas.microsoft.com/office/drawing/2017/decorative" val="1"/>
                </a:ext>
              </a:extLst>
            </p:cNvPr>
            <p:cNvCxnSpPr>
              <a:cxnSpLocks/>
            </p:cNvCxnSpPr>
            <p:nvPr userDrawn="1"/>
          </p:nvCxnSpPr>
          <p:spPr>
            <a:xfrm flipH="1">
              <a:off x="441332" y="3803445"/>
              <a:ext cx="8028000" cy="0"/>
            </a:xfrm>
            <a:prstGeom prst="line">
              <a:avLst/>
            </a:prstGeom>
            <a:ln w="95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C360FD5-47C2-ED09-E011-700C8FADED75}"/>
                </a:ext>
                <a:ext uri="{C183D7F6-B498-43B3-948B-1728B52AA6E4}">
                  <adec:decorative xmlns:adec="http://schemas.microsoft.com/office/drawing/2017/decorative" val="1"/>
                </a:ext>
              </a:extLst>
            </p:cNvPr>
            <p:cNvCxnSpPr/>
            <p:nvPr userDrawn="1"/>
          </p:nvCxnSpPr>
          <p:spPr>
            <a:xfrm flipH="1">
              <a:off x="441332" y="5185798"/>
              <a:ext cx="8028000" cy="0"/>
            </a:xfrm>
            <a:prstGeom prst="line">
              <a:avLst/>
            </a:prstGeom>
            <a:ln w="95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4" name="Picture 2">
            <a:extLst>
              <a:ext uri="{FF2B5EF4-FFF2-40B4-BE49-F238E27FC236}">
                <a16:creationId xmlns:a16="http://schemas.microsoft.com/office/drawing/2014/main" id="{EFB8BE10-391C-30CC-BB24-C876744D76A1}"/>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10346400" y="6492942"/>
            <a:ext cx="1206583" cy="149268"/>
          </a:xfrm>
          <a:prstGeom prst="rect">
            <a:avLst/>
          </a:prstGeom>
        </p:spPr>
      </p:pic>
    </p:spTree>
    <p:extLst>
      <p:ext uri="{BB962C8B-B14F-4D97-AF65-F5344CB8AC3E}">
        <p14:creationId xmlns:p14="http://schemas.microsoft.com/office/powerpoint/2010/main" val="3072201704"/>
      </p:ext>
    </p:extLst>
  </p:cSld>
  <p:clrMapOvr>
    <a:masterClrMapping/>
  </p:clrMapOvr>
  <p:extLst>
    <p:ext uri="{DCECCB84-F9BA-43D5-87BE-67443E8EF086}">
      <p15:sldGuideLst xmlns:p15="http://schemas.microsoft.com/office/powerpoint/2012/main">
        <p15:guide id="1" orient="horz" pos="687">
          <p15:clr>
            <a:srgbClr val="FF96FF"/>
          </p15:clr>
        </p15:guide>
        <p15:guide id="2" orient="horz" pos="4156">
          <p15:clr>
            <a:srgbClr val="FF96FF"/>
          </p15:clr>
        </p15:guide>
        <p15:guide id="3" pos="279">
          <p15:clr>
            <a:srgbClr val="FF96FF"/>
          </p15:clr>
        </p15:guide>
        <p15:guide id="4" pos="7582">
          <p15:clr>
            <a:srgbClr val="FF96FF"/>
          </p15:clr>
        </p15:guide>
        <p15:guide id="5" orient="horz" pos="1525">
          <p15:clr>
            <a:srgbClr val="FF96FF"/>
          </p15:clr>
        </p15:guide>
        <p15:guide id="6" orient="horz" pos="3521">
          <p15:clr>
            <a:srgbClr val="FF96FF"/>
          </p15:clr>
        </p15:guide>
        <p15:guide id="7" pos="5858">
          <p15:clr>
            <a:srgbClr val="FF96FF"/>
          </p15:clr>
        </p15:guide>
        <p15:guide id="8" pos="5496">
          <p15:clr>
            <a:srgbClr val="FF96FF"/>
          </p15:clr>
        </p15:guide>
      </p15:sldGuideLst>
    </p:ext>
  </p:extLst>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Text / Table / Blue Quote">
    <p:spTree>
      <p:nvGrpSpPr>
        <p:cNvPr id="1" name=""/>
        <p:cNvGrpSpPr/>
        <p:nvPr/>
      </p:nvGrpSpPr>
      <p:grpSpPr>
        <a:xfrm>
          <a:off x="0" y="0"/>
          <a:ext cx="0" cy="0"/>
          <a:chOff x="0" y="0"/>
          <a:chExt cx="0" cy="0"/>
        </a:xfrm>
      </p:grpSpPr>
      <p:sp>
        <p:nvSpPr>
          <p:cNvPr id="9" name="Pentagon 7">
            <a:extLst>
              <a:ext uri="{FF2B5EF4-FFF2-40B4-BE49-F238E27FC236}">
                <a16:creationId xmlns:a16="http://schemas.microsoft.com/office/drawing/2014/main" id="{D3BD5D78-5630-5DD1-A7A3-E9281217347B}"/>
              </a:ext>
              <a:ext uri="{C183D7F6-B498-43B3-948B-1728B52AA6E4}">
                <adec:decorative xmlns:adec="http://schemas.microsoft.com/office/drawing/2017/decorative" val="1"/>
              </a:ext>
            </a:extLst>
          </p:cNvPr>
          <p:cNvSpPr/>
          <p:nvPr userDrawn="1"/>
        </p:nvSpPr>
        <p:spPr>
          <a:xfrm>
            <a:off x="8920280" y="-5763"/>
            <a:ext cx="222352" cy="68731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7AB6F"/>
              </a:solidFill>
            </a:endParaRPr>
          </a:p>
        </p:txBody>
      </p:sp>
      <p:sp>
        <p:nvSpPr>
          <p:cNvPr id="77" name="Rectangle 76">
            <a:extLst>
              <a:ext uri="{FF2B5EF4-FFF2-40B4-BE49-F238E27FC236}">
                <a16:creationId xmlns:a16="http://schemas.microsoft.com/office/drawing/2014/main" id="{5F99E1B9-EBF3-4442-F892-0DE09DDA925E}"/>
              </a:ext>
            </a:extLst>
          </p:cNvPr>
          <p:cNvSpPr/>
          <p:nvPr userDrawn="1"/>
        </p:nvSpPr>
        <p:spPr>
          <a:xfrm>
            <a:off x="0" y="1087553"/>
            <a:ext cx="9157252" cy="1321352"/>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itle 70">
            <a:extLst>
              <a:ext uri="{FF2B5EF4-FFF2-40B4-BE49-F238E27FC236}">
                <a16:creationId xmlns:a16="http://schemas.microsoft.com/office/drawing/2014/main" id="{CABD51C4-9E11-805C-569E-6FBA34F96597}"/>
              </a:ext>
            </a:extLst>
          </p:cNvPr>
          <p:cNvSpPr>
            <a:spLocks noGrp="1"/>
          </p:cNvSpPr>
          <p:nvPr>
            <p:ph type="title"/>
          </p:nvPr>
        </p:nvSpPr>
        <p:spPr>
          <a:xfrm>
            <a:off x="9626" y="0"/>
            <a:ext cx="8932243" cy="1080000"/>
          </a:xfrm>
          <a:prstGeom prst="rect">
            <a:avLst/>
          </a:prstGeom>
        </p:spPr>
        <p:txBody>
          <a:bodyPr lIns="432000" rIns="0"/>
          <a:lstStyle>
            <a:lvl1pPr algn="l">
              <a:defRPr sz="3200"/>
            </a:lvl1pPr>
          </a:lstStyle>
          <a:p>
            <a:endParaRPr lang="en-US"/>
          </a:p>
        </p:txBody>
      </p:sp>
      <p:sp>
        <p:nvSpPr>
          <p:cNvPr id="81" name="Table Placeholder 80">
            <a:extLst>
              <a:ext uri="{FF2B5EF4-FFF2-40B4-BE49-F238E27FC236}">
                <a16:creationId xmlns:a16="http://schemas.microsoft.com/office/drawing/2014/main" id="{11F22FBC-583F-81FA-1D2D-EC175859E0FB}"/>
              </a:ext>
            </a:extLst>
          </p:cNvPr>
          <p:cNvSpPr>
            <a:spLocks noGrp="1"/>
          </p:cNvSpPr>
          <p:nvPr>
            <p:ph type="tbl" sz="quarter" idx="10"/>
          </p:nvPr>
        </p:nvSpPr>
        <p:spPr>
          <a:xfrm>
            <a:off x="0" y="1095153"/>
            <a:ext cx="8932243" cy="1326199"/>
          </a:xfrm>
        </p:spPr>
        <p:txBody>
          <a:bodyPr lIns="432000"/>
          <a:lstStyle/>
          <a:p>
            <a:endParaRPr lang="en-US"/>
          </a:p>
        </p:txBody>
      </p:sp>
      <p:sp>
        <p:nvSpPr>
          <p:cNvPr id="2" name="Rectangle 1">
            <a:extLst>
              <a:ext uri="{FF2B5EF4-FFF2-40B4-BE49-F238E27FC236}">
                <a16:creationId xmlns:a16="http://schemas.microsoft.com/office/drawing/2014/main" id="{A031BAD3-D4F7-60CF-DF62-7C8997CFFF3D}"/>
              </a:ext>
              <a:ext uri="{C183D7F6-B498-43B3-948B-1728B52AA6E4}">
                <adec:decorative xmlns:adec="http://schemas.microsoft.com/office/drawing/2017/decorative" val="1"/>
              </a:ext>
            </a:extLst>
          </p:cNvPr>
          <p:cNvSpPr/>
          <p:nvPr userDrawn="1"/>
        </p:nvSpPr>
        <p:spPr>
          <a:xfrm>
            <a:off x="9142633" y="-5763"/>
            <a:ext cx="3049368" cy="6863764"/>
          </a:xfrm>
          <a:prstGeom prst="rect">
            <a:avLst/>
          </a:prstGeom>
          <a:solidFill>
            <a:schemeClr val="accent3"/>
          </a:solidFill>
          <a:ln w="184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19A6425D-DD8B-9B21-F29D-8C1E5C6015E8}"/>
              </a:ext>
              <a:ext uri="{C183D7F6-B498-43B3-948B-1728B52AA6E4}">
                <adec:decorative xmlns:adec="http://schemas.microsoft.com/office/drawing/2017/decorative" val="1"/>
              </a:ext>
            </a:extLst>
          </p:cNvPr>
          <p:cNvGrpSpPr/>
          <p:nvPr userDrawn="1"/>
        </p:nvGrpSpPr>
        <p:grpSpPr>
          <a:xfrm>
            <a:off x="441332" y="3803445"/>
            <a:ext cx="8268558" cy="1382353"/>
            <a:chOff x="441332" y="3803445"/>
            <a:chExt cx="8028000" cy="1382353"/>
          </a:xfrm>
        </p:grpSpPr>
        <p:cxnSp>
          <p:nvCxnSpPr>
            <p:cNvPr id="62" name="Straight Connector 61">
              <a:extLst>
                <a:ext uri="{FF2B5EF4-FFF2-40B4-BE49-F238E27FC236}">
                  <a16:creationId xmlns:a16="http://schemas.microsoft.com/office/drawing/2014/main" id="{7BFC9598-60F9-CA40-0D09-0CDE4AC2638D}"/>
                </a:ext>
                <a:ext uri="{C183D7F6-B498-43B3-948B-1728B52AA6E4}">
                  <adec:decorative xmlns:adec="http://schemas.microsoft.com/office/drawing/2017/decorative" val="1"/>
                </a:ext>
              </a:extLst>
            </p:cNvPr>
            <p:cNvCxnSpPr>
              <a:cxnSpLocks/>
            </p:cNvCxnSpPr>
            <p:nvPr userDrawn="1"/>
          </p:nvCxnSpPr>
          <p:spPr>
            <a:xfrm flipH="1">
              <a:off x="441332" y="3803445"/>
              <a:ext cx="8028000" cy="0"/>
            </a:xfrm>
            <a:prstGeom prst="line">
              <a:avLst/>
            </a:prstGeom>
            <a:ln w="95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8B2EADBB-8B12-6EF1-A362-2749179C6D25}"/>
                </a:ext>
                <a:ext uri="{C183D7F6-B498-43B3-948B-1728B52AA6E4}">
                  <adec:decorative xmlns:adec="http://schemas.microsoft.com/office/drawing/2017/decorative" val="1"/>
                </a:ext>
              </a:extLst>
            </p:cNvPr>
            <p:cNvCxnSpPr/>
            <p:nvPr userDrawn="1"/>
          </p:nvCxnSpPr>
          <p:spPr>
            <a:xfrm flipH="1">
              <a:off x="441332" y="5185798"/>
              <a:ext cx="8028000" cy="0"/>
            </a:xfrm>
            <a:prstGeom prst="line">
              <a:avLst/>
            </a:prstGeom>
            <a:ln w="95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87" name="Text Placeholder 6">
            <a:extLst>
              <a:ext uri="{FF2B5EF4-FFF2-40B4-BE49-F238E27FC236}">
                <a16:creationId xmlns:a16="http://schemas.microsoft.com/office/drawing/2014/main" id="{7AF25454-9761-9CEC-0C2D-E917ACADADAB}"/>
              </a:ext>
            </a:extLst>
          </p:cNvPr>
          <p:cNvSpPr txBox="1">
            <a:spLocks/>
          </p:cNvSpPr>
          <p:nvPr userDrawn="1"/>
        </p:nvSpPr>
        <p:spPr>
          <a:xfrm>
            <a:off x="439768" y="2400300"/>
            <a:ext cx="1300157" cy="1389682"/>
          </a:xfrm>
          <a:prstGeom prst="rect">
            <a:avLst/>
          </a:prstGeom>
        </p:spPr>
        <p:txBody>
          <a:bodyPr vert="horz" lIns="0" tIns="0" rIns="91440" bIns="0" rtlCol="0" anchor="ctr" anchorCtr="0">
            <a:noAutofit/>
          </a:bodyPr>
          <a:lst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0">
                <a:solidFill>
                  <a:schemeClr val="accent3"/>
                </a:solidFill>
              </a:rPr>
              <a:t>Challenge</a:t>
            </a:r>
            <a:endParaRPr lang="en-US" sz="2200" b="0" strike="sngStrike">
              <a:solidFill>
                <a:schemeClr val="accent3"/>
              </a:solidFill>
            </a:endParaRPr>
          </a:p>
        </p:txBody>
      </p:sp>
      <p:sp>
        <p:nvSpPr>
          <p:cNvPr id="6" name="Text Placeholder 17">
            <a:extLst>
              <a:ext uri="{FF2B5EF4-FFF2-40B4-BE49-F238E27FC236}">
                <a16:creationId xmlns:a16="http://schemas.microsoft.com/office/drawing/2014/main" id="{9B6F430E-5A63-8294-7A19-EE1195804213}"/>
              </a:ext>
            </a:extLst>
          </p:cNvPr>
          <p:cNvSpPr>
            <a:spLocks noGrp="1"/>
          </p:cNvSpPr>
          <p:nvPr>
            <p:ph type="body" sz="quarter" idx="12"/>
          </p:nvPr>
        </p:nvSpPr>
        <p:spPr>
          <a:xfrm>
            <a:off x="1774825" y="2433948"/>
            <a:ext cx="6935065" cy="1377950"/>
          </a:xfrm>
        </p:spPr>
        <p:txBody>
          <a:bodyPr tIns="90000" bIns="90000" anchor="ctr" anchorCtr="0"/>
          <a:lstStyle>
            <a:lvl1pPr>
              <a:defRPr sz="1800"/>
            </a:lvl1pPr>
            <a:lvl2pPr>
              <a:defRPr sz="1800"/>
            </a:lvl2pPr>
            <a:lvl3pPr>
              <a:defRPr sz="1800"/>
            </a:lvl3pPr>
            <a:lvl4pPr>
              <a:defRPr sz="1800"/>
            </a:lvl4pPr>
            <a:lvl5pPr>
              <a:defRPr sz="1800"/>
            </a:lvl5pPr>
          </a:lstStyle>
          <a:p>
            <a:pPr lvl="0"/>
            <a:r>
              <a:rPr lang="en-US"/>
              <a:t>Click to edit Master text styles</a:t>
            </a:r>
          </a:p>
        </p:txBody>
      </p:sp>
      <p:sp>
        <p:nvSpPr>
          <p:cNvPr id="88" name="Text Placeholder 7">
            <a:extLst>
              <a:ext uri="{FF2B5EF4-FFF2-40B4-BE49-F238E27FC236}">
                <a16:creationId xmlns:a16="http://schemas.microsoft.com/office/drawing/2014/main" id="{86E0385D-C7DA-AA8B-0D2F-D20F0451FC1C}"/>
              </a:ext>
            </a:extLst>
          </p:cNvPr>
          <p:cNvSpPr txBox="1">
            <a:spLocks/>
          </p:cNvSpPr>
          <p:nvPr userDrawn="1"/>
        </p:nvSpPr>
        <p:spPr>
          <a:xfrm>
            <a:off x="439768" y="3796850"/>
            <a:ext cx="1300157" cy="1389205"/>
          </a:xfrm>
          <a:prstGeom prst="rect">
            <a:avLst/>
          </a:prstGeom>
        </p:spPr>
        <p:txBody>
          <a:bodyPr vert="horz" lIns="0" tIns="0" rIns="91440" bIns="0" rtlCol="0" anchor="ctr" anchorCtr="0">
            <a:noAutofit/>
          </a:bodyPr>
          <a:lst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0">
                <a:solidFill>
                  <a:schemeClr val="accent3"/>
                </a:solidFill>
              </a:rPr>
              <a:t>Solution</a:t>
            </a:r>
            <a:endParaRPr lang="en-US" sz="2200" b="0" strike="sngStrike">
              <a:solidFill>
                <a:schemeClr val="accent3"/>
              </a:solidFill>
            </a:endParaRPr>
          </a:p>
        </p:txBody>
      </p:sp>
      <p:sp>
        <p:nvSpPr>
          <p:cNvPr id="7" name="Text Placeholder 17">
            <a:extLst>
              <a:ext uri="{FF2B5EF4-FFF2-40B4-BE49-F238E27FC236}">
                <a16:creationId xmlns:a16="http://schemas.microsoft.com/office/drawing/2014/main" id="{E21B9BC5-3DD9-9FD0-2148-653A9754825C}"/>
              </a:ext>
            </a:extLst>
          </p:cNvPr>
          <p:cNvSpPr>
            <a:spLocks noGrp="1"/>
          </p:cNvSpPr>
          <p:nvPr>
            <p:ph type="body" sz="quarter" idx="13"/>
          </p:nvPr>
        </p:nvSpPr>
        <p:spPr>
          <a:xfrm>
            <a:off x="1774825" y="3808023"/>
            <a:ext cx="6935065" cy="1377950"/>
          </a:xfrm>
        </p:spPr>
        <p:txBody>
          <a:bodyPr tIns="90000" bIns="90000" anchor="ctr" anchorCtr="0"/>
          <a:lstStyle>
            <a:lvl1pPr>
              <a:defRPr sz="1800"/>
            </a:lvl1pPr>
            <a:lvl2pPr>
              <a:defRPr sz="1800"/>
            </a:lvl2pPr>
            <a:lvl3pPr>
              <a:defRPr sz="1800"/>
            </a:lvl3pPr>
            <a:lvl4pPr>
              <a:defRPr sz="1800"/>
            </a:lvl4pPr>
            <a:lvl5pPr>
              <a:defRPr sz="1800"/>
            </a:lvl5pPr>
          </a:lstStyle>
          <a:p>
            <a:pPr lvl="0"/>
            <a:r>
              <a:rPr lang="en-US"/>
              <a:t>Click to edit Master text styles</a:t>
            </a:r>
          </a:p>
        </p:txBody>
      </p:sp>
      <p:sp>
        <p:nvSpPr>
          <p:cNvPr id="89" name="Text Placeholder 13">
            <a:extLst>
              <a:ext uri="{FF2B5EF4-FFF2-40B4-BE49-F238E27FC236}">
                <a16:creationId xmlns:a16="http://schemas.microsoft.com/office/drawing/2014/main" id="{39E2E0F2-6F5F-CD98-A2B9-EAE876ACE7A2}"/>
              </a:ext>
            </a:extLst>
          </p:cNvPr>
          <p:cNvSpPr txBox="1">
            <a:spLocks/>
          </p:cNvSpPr>
          <p:nvPr userDrawn="1"/>
        </p:nvSpPr>
        <p:spPr>
          <a:xfrm>
            <a:off x="439768" y="5167167"/>
            <a:ext cx="1300157" cy="1440000"/>
          </a:xfrm>
          <a:prstGeom prst="rect">
            <a:avLst/>
          </a:prstGeom>
        </p:spPr>
        <p:txBody>
          <a:bodyPr vert="horz" lIns="0" tIns="0" rIns="91440" bIns="45720" rtlCol="0" anchor="ctr" anchorCtr="0">
            <a:noAutofit/>
          </a:bodyPr>
          <a:lst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0">
                <a:solidFill>
                  <a:schemeClr val="accent3"/>
                </a:solidFill>
              </a:rPr>
              <a:t>Results</a:t>
            </a:r>
          </a:p>
        </p:txBody>
      </p:sp>
      <p:sp>
        <p:nvSpPr>
          <p:cNvPr id="8" name="Text Placeholder 17">
            <a:extLst>
              <a:ext uri="{FF2B5EF4-FFF2-40B4-BE49-F238E27FC236}">
                <a16:creationId xmlns:a16="http://schemas.microsoft.com/office/drawing/2014/main" id="{F10B1D6F-6884-DFAE-A0C5-59F2D647327B}"/>
              </a:ext>
            </a:extLst>
          </p:cNvPr>
          <p:cNvSpPr>
            <a:spLocks noGrp="1"/>
          </p:cNvSpPr>
          <p:nvPr>
            <p:ph type="body" sz="quarter" idx="14"/>
          </p:nvPr>
        </p:nvSpPr>
        <p:spPr>
          <a:xfrm>
            <a:off x="1774825" y="5191498"/>
            <a:ext cx="6935065" cy="1377950"/>
          </a:xfrm>
        </p:spPr>
        <p:txBody>
          <a:bodyPr tIns="90000" bIns="90000" anchor="ctr" anchorCtr="0"/>
          <a:lstStyle>
            <a:lvl1pPr>
              <a:defRPr sz="1800"/>
            </a:lvl1pPr>
            <a:lvl2pPr>
              <a:defRPr sz="1800"/>
            </a:lvl2pPr>
            <a:lvl3pPr>
              <a:defRPr sz="1800"/>
            </a:lvl3pPr>
            <a:lvl4pPr>
              <a:defRPr sz="1800"/>
            </a:lvl4pPr>
            <a:lvl5pPr>
              <a:defRPr sz="1800"/>
            </a:lvl5pPr>
          </a:lstStyle>
          <a:p>
            <a:pPr lvl="0"/>
            <a:r>
              <a:rPr lang="en-US"/>
              <a:t>Click to edit Master text styles</a:t>
            </a:r>
          </a:p>
        </p:txBody>
      </p:sp>
      <p:sp>
        <p:nvSpPr>
          <p:cNvPr id="86" name="Text Placeholder 85">
            <a:extLst>
              <a:ext uri="{FF2B5EF4-FFF2-40B4-BE49-F238E27FC236}">
                <a16:creationId xmlns:a16="http://schemas.microsoft.com/office/drawing/2014/main" id="{81D43E4C-0BC2-F98A-8555-044E8F534C86}"/>
              </a:ext>
            </a:extLst>
          </p:cNvPr>
          <p:cNvSpPr>
            <a:spLocks noGrp="1"/>
          </p:cNvSpPr>
          <p:nvPr>
            <p:ph type="body" sz="quarter" idx="11"/>
          </p:nvPr>
        </p:nvSpPr>
        <p:spPr>
          <a:xfrm>
            <a:off x="9298662" y="1054100"/>
            <a:ext cx="2738375" cy="4510088"/>
          </a:xfrm>
        </p:spPr>
        <p:txBody>
          <a:bodyPr lIns="0" tIns="288000" rIns="0"/>
          <a:lstStyle>
            <a:lvl1pPr marL="0" indent="0">
              <a:spcAft>
                <a:spcPts val="1200"/>
              </a:spcAft>
              <a:buFontTx/>
              <a:buNone/>
              <a:defRPr sz="2000">
                <a:solidFill>
                  <a:schemeClr val="bg1"/>
                </a:solidFill>
              </a:defRPr>
            </a:lvl1pPr>
            <a:lvl2pPr marL="457189" indent="0">
              <a:spcAft>
                <a:spcPts val="1200"/>
              </a:spcAft>
              <a:buFontTx/>
              <a:buNone/>
              <a:defRPr sz="2000">
                <a:solidFill>
                  <a:schemeClr val="bg1"/>
                </a:solidFill>
              </a:defRPr>
            </a:lvl2pPr>
            <a:lvl3pPr marL="914377" indent="0">
              <a:spcAft>
                <a:spcPts val="1200"/>
              </a:spcAft>
              <a:buFontTx/>
              <a:buNone/>
              <a:defRPr sz="2000">
                <a:solidFill>
                  <a:schemeClr val="bg1"/>
                </a:solidFill>
              </a:defRPr>
            </a:lvl3pPr>
            <a:lvl4pPr marL="1371566" indent="0">
              <a:spcAft>
                <a:spcPts val="1200"/>
              </a:spcAft>
              <a:buFontTx/>
              <a:buNone/>
              <a:defRPr sz="2000">
                <a:solidFill>
                  <a:schemeClr val="bg1"/>
                </a:solidFill>
              </a:defRPr>
            </a:lvl4pPr>
            <a:lvl5pPr marL="1828755" indent="0">
              <a:spcAft>
                <a:spcPts val="1200"/>
              </a:spcAft>
              <a:buFontTx/>
              <a:buNone/>
              <a:defRPr sz="2000">
                <a:solidFill>
                  <a:schemeClr val="bg1"/>
                </a:solidFill>
              </a:defRPr>
            </a:lvl5pPr>
          </a:lstStyle>
          <a:p>
            <a:pPr lvl="0"/>
            <a:r>
              <a:rPr lang="en-US"/>
              <a:t>Click to edit Master text styles</a:t>
            </a:r>
          </a:p>
        </p:txBody>
      </p:sp>
      <p:pic>
        <p:nvPicPr>
          <p:cNvPr id="5" name="Graphic 4">
            <a:extLst>
              <a:ext uri="{FF2B5EF4-FFF2-40B4-BE49-F238E27FC236}">
                <a16:creationId xmlns:a16="http://schemas.microsoft.com/office/drawing/2014/main" id="{C21596F9-6D3F-10E1-E9C4-DAE6D29D9B73}"/>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322457" y="593034"/>
            <a:ext cx="572593" cy="381728"/>
          </a:xfrm>
          <a:prstGeom prst="rect">
            <a:avLst/>
          </a:prstGeom>
        </p:spPr>
      </p:pic>
      <p:sp>
        <p:nvSpPr>
          <p:cNvPr id="11" name="TextBox 10">
            <a:extLst>
              <a:ext uri="{FF2B5EF4-FFF2-40B4-BE49-F238E27FC236}">
                <a16:creationId xmlns:a16="http://schemas.microsoft.com/office/drawing/2014/main" id="{118FA3EF-D88D-4538-40EC-4784FACD0230}"/>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bg1"/>
                </a:solidFill>
                <a:latin typeface="+mj-lt"/>
              </a:rPr>
              <a:pPr algn="l"/>
              <a:t>‹#›</a:t>
            </a:fld>
            <a:endParaRPr lang="en-US" sz="900">
              <a:solidFill>
                <a:schemeClr val="bg1"/>
              </a:solidFill>
              <a:latin typeface="+mj-lt"/>
            </a:endParaRPr>
          </a:p>
        </p:txBody>
      </p:sp>
      <p:cxnSp>
        <p:nvCxnSpPr>
          <p:cNvPr id="12" name="Straight Connector 11">
            <a:extLst>
              <a:ext uri="{FF2B5EF4-FFF2-40B4-BE49-F238E27FC236}">
                <a16:creationId xmlns:a16="http://schemas.microsoft.com/office/drawing/2014/main" id="{BA9229EE-21EA-566E-CF27-5FFE1EA536EE}"/>
              </a:ext>
            </a:extLst>
          </p:cNvPr>
          <p:cNvCxnSpPr/>
          <p:nvPr userDrawn="1"/>
        </p:nvCxnSpPr>
        <p:spPr>
          <a:xfrm>
            <a:off x="11690797" y="6494836"/>
            <a:ext cx="0" cy="154764"/>
          </a:xfrm>
          <a:prstGeom prst="line">
            <a:avLst/>
          </a:prstGeom>
          <a:ln>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E177316E-F9C0-825C-60F3-05525659B8F3}"/>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2">
            <a:extLst>
              <a:ext uri="{FF2B5EF4-FFF2-40B4-BE49-F238E27FC236}">
                <a16:creationId xmlns:a16="http://schemas.microsoft.com/office/drawing/2014/main" id="{15D693EE-E3DA-DCD8-1B6D-5D2A1C081B92}"/>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10346400" y="6492942"/>
            <a:ext cx="1206583" cy="149268"/>
          </a:xfrm>
          <a:prstGeom prst="rect">
            <a:avLst/>
          </a:prstGeom>
        </p:spPr>
      </p:pic>
    </p:spTree>
    <p:extLst>
      <p:ext uri="{BB962C8B-B14F-4D97-AF65-F5344CB8AC3E}">
        <p14:creationId xmlns:p14="http://schemas.microsoft.com/office/powerpoint/2010/main" val="1107977794"/>
      </p:ext>
    </p:extLst>
  </p:cSld>
  <p:clrMapOvr>
    <a:masterClrMapping/>
  </p:clrMapOvr>
  <p:extLst>
    <p:ext uri="{DCECCB84-F9BA-43D5-87BE-67443E8EF086}">
      <p15:sldGuideLst xmlns:p15="http://schemas.microsoft.com/office/powerpoint/2012/main">
        <p15:guide id="1" orient="horz" pos="687">
          <p15:clr>
            <a:srgbClr val="FF96FF"/>
          </p15:clr>
        </p15:guide>
        <p15:guide id="2" orient="horz" pos="4156">
          <p15:clr>
            <a:srgbClr val="FF96FF"/>
          </p15:clr>
        </p15:guide>
        <p15:guide id="3" pos="279">
          <p15:clr>
            <a:srgbClr val="FF96FF"/>
          </p15:clr>
        </p15:guide>
        <p15:guide id="4" pos="7582">
          <p15:clr>
            <a:srgbClr val="FF96FF"/>
          </p15:clr>
        </p15:guide>
        <p15:guide id="5" pos="5496">
          <p15:clr>
            <a:srgbClr val="FF96FF"/>
          </p15:clr>
        </p15:guide>
        <p15:guide id="6" pos="5858">
          <p15:clr>
            <a:srgbClr val="FF96FF"/>
          </p15:clr>
        </p15:guide>
        <p15:guide id="7" orient="horz" pos="3521">
          <p15:clr>
            <a:srgbClr val="FF96FF"/>
          </p15:clr>
        </p15:guide>
      </p15:sldGuideLst>
    </p:ext>
  </p:extLst>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preserve="1" userDrawn="1">
  <p:cSld name="Thankyou">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EB35793-B436-068F-ECC8-CC041DBC3577}"/>
              </a:ext>
            </a:extLst>
          </p:cNvPr>
          <p:cNvSpPr/>
          <p:nvPr userDrawn="1"/>
        </p:nvSpPr>
        <p:spPr>
          <a:xfrm>
            <a:off x="433426" y="441137"/>
            <a:ext cx="11339103" cy="5989310"/>
          </a:xfrm>
          <a:prstGeom prst="rect">
            <a:avLst/>
          </a:prstGeom>
          <a:gradFill>
            <a:gsLst>
              <a:gs pos="0">
                <a:schemeClr val="accent2"/>
              </a:gs>
              <a:gs pos="100000">
                <a:schemeClr val="accent3"/>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7" name="Rectangle 6">
            <a:extLst>
              <a:ext uri="{FF2B5EF4-FFF2-40B4-BE49-F238E27FC236}">
                <a16:creationId xmlns:a16="http://schemas.microsoft.com/office/drawing/2014/main" id="{7D416752-C941-4C29-6E7F-3D23F9F2A36F}"/>
              </a:ext>
            </a:extLst>
          </p:cNvPr>
          <p:cNvSpPr/>
          <p:nvPr userDrawn="1"/>
        </p:nvSpPr>
        <p:spPr>
          <a:xfrm>
            <a:off x="433426" y="6323798"/>
            <a:ext cx="11339103" cy="106649"/>
          </a:xfrm>
          <a:prstGeom prst="rect">
            <a:avLst/>
          </a:prstGeom>
          <a:solidFill>
            <a:srgbClr val="97CC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4" name="Title 3">
            <a:extLst>
              <a:ext uri="{FF2B5EF4-FFF2-40B4-BE49-F238E27FC236}">
                <a16:creationId xmlns:a16="http://schemas.microsoft.com/office/drawing/2014/main" id="{AA613A46-76F7-A003-DDDC-29F3AF28E9DD}"/>
              </a:ext>
            </a:extLst>
          </p:cNvPr>
          <p:cNvSpPr>
            <a:spLocks noGrp="1"/>
          </p:cNvSpPr>
          <p:nvPr>
            <p:ph type="title"/>
          </p:nvPr>
        </p:nvSpPr>
        <p:spPr>
          <a:xfrm>
            <a:off x="0" y="-1196622"/>
            <a:ext cx="12188952" cy="1090800"/>
          </a:xfrm>
        </p:spPr>
        <p:txBody>
          <a:bodyPr/>
          <a:lstStyle/>
          <a:p>
            <a:r>
              <a:rPr lang="en-US"/>
              <a:t>Click to edit Master title style</a:t>
            </a:r>
            <a:endParaRPr lang="en-GB"/>
          </a:p>
        </p:txBody>
      </p:sp>
      <p:sp>
        <p:nvSpPr>
          <p:cNvPr id="2" name="Title 6">
            <a:extLst>
              <a:ext uri="{FF2B5EF4-FFF2-40B4-BE49-F238E27FC236}">
                <a16:creationId xmlns:a16="http://schemas.microsoft.com/office/drawing/2014/main" id="{8AD14E92-8EF3-12F1-D787-8A34F839EB9B}"/>
              </a:ext>
            </a:extLst>
          </p:cNvPr>
          <p:cNvSpPr txBox="1">
            <a:spLocks/>
          </p:cNvSpPr>
          <p:nvPr userDrawn="1"/>
        </p:nvSpPr>
        <p:spPr>
          <a:xfrm>
            <a:off x="425999" y="441137"/>
            <a:ext cx="11340001" cy="5882660"/>
          </a:xfrm>
          <a:prstGeom prst="rect">
            <a:avLst/>
          </a:prstGeom>
        </p:spPr>
        <p:txBody>
          <a:bodyPr vert="horz" lIns="503998" tIns="540000" rIns="503998" bIns="540000" rtlCol="0" anchor="ctr">
            <a:noAutofit/>
          </a:bodyPr>
          <a:lstStyle>
            <a:lvl1pPr algn="ctr" defTabSz="914377" rtl="0" eaLnBrk="1" latinLnBrk="0" hangingPunct="1">
              <a:lnSpc>
                <a:spcPct val="85000"/>
              </a:lnSpc>
              <a:spcBef>
                <a:spcPct val="0"/>
              </a:spcBef>
              <a:buNone/>
              <a:defRPr sz="4400" kern="1200">
                <a:solidFill>
                  <a:schemeClr val="bg1"/>
                </a:solidFill>
                <a:latin typeface="+mn-lt"/>
                <a:ea typeface="+mj-ea"/>
                <a:cs typeface="+mj-cs"/>
              </a:defRPr>
            </a:lvl1pPr>
          </a:lstStyle>
          <a:p>
            <a:r>
              <a:rPr lang="en-US"/>
              <a:t>Thank You!</a:t>
            </a:r>
          </a:p>
        </p:txBody>
      </p:sp>
    </p:spTree>
    <p:extLst>
      <p:ext uri="{BB962C8B-B14F-4D97-AF65-F5344CB8AC3E}">
        <p14:creationId xmlns:p14="http://schemas.microsoft.com/office/powerpoint/2010/main" val="462571443"/>
      </p:ext>
    </p:extLst>
  </p:cSld>
  <p:clrMapOvr>
    <a:masterClrMapping/>
  </p:clrMapOvr>
  <p:extLst>
    <p:ext uri="{DCECCB84-F9BA-43D5-87BE-67443E8EF086}">
      <p15:sldGuideLst xmlns:p15="http://schemas.microsoft.com/office/powerpoint/2012/main"/>
    </p:ext>
  </p:extLst>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preserve="1" userDrawn="1">
  <p:cSld name="Blank-No Logo and Grad Bar">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4081681"/>
      </p:ext>
    </p:extLst>
  </p:cSld>
  <p:clrMapOvr>
    <a:masterClrMapping/>
  </p:clrMapOvr>
  <p:extLst>
    <p:ext uri="{DCECCB84-F9BA-43D5-87BE-67443E8EF086}">
      <p15:sldGuideLst xmlns:p15="http://schemas.microsoft.com/office/powerpoint/2012/main">
        <p15:guide id="1" orient="horz" pos="687">
          <p15:clr>
            <a:srgbClr val="FF96FF"/>
          </p15:clr>
        </p15:guide>
        <p15:guide id="2" orient="horz" pos="4007">
          <p15:clr>
            <a:srgbClr val="FF96FF"/>
          </p15:clr>
        </p15:guide>
        <p15:guide id="3" pos="324">
          <p15:clr>
            <a:srgbClr val="FF96FF"/>
          </p15:clr>
        </p15:guide>
        <p15:guide id="4" pos="1382">
          <p15:clr>
            <a:srgbClr val="FF96FF"/>
          </p15:clr>
        </p15:guide>
        <p15:guide id="5" pos="1518">
          <p15:clr>
            <a:srgbClr val="FF96FF"/>
          </p15:clr>
        </p15:guide>
        <p15:guide id="6" pos="2577">
          <p15:clr>
            <a:srgbClr val="FF96FF"/>
          </p15:clr>
        </p15:guide>
        <p15:guide id="7" pos="2713">
          <p15:clr>
            <a:srgbClr val="FF96FF"/>
          </p15:clr>
        </p15:guide>
        <p15:guide id="8" pos="3771">
          <p15:clr>
            <a:srgbClr val="FF96FF"/>
          </p15:clr>
        </p15:guide>
        <p15:guide id="9" pos="3908">
          <p15:clr>
            <a:srgbClr val="FF96FF"/>
          </p15:clr>
        </p15:guide>
        <p15:guide id="10" pos="4966">
          <p15:clr>
            <a:srgbClr val="FF96FF"/>
          </p15:clr>
        </p15:guide>
        <p15:guide id="11" pos="5102">
          <p15:clr>
            <a:srgbClr val="FF96FF"/>
          </p15:clr>
        </p15:guide>
        <p15:guide id="12" pos="6161">
          <p15:clr>
            <a:srgbClr val="FF96FF"/>
          </p15:clr>
        </p15:guide>
        <p15:guide id="13" pos="6297">
          <p15:clr>
            <a:srgbClr val="FF96FF"/>
          </p15:clr>
        </p15:guide>
        <p15:guide id="14" pos="7355">
          <p15:clr>
            <a:srgbClr val="FF96FF"/>
          </p15:clr>
        </p15:guide>
      </p15:sldGuideLst>
    </p:ext>
  </p:extLst>
</p:sldLayout>
</file>

<file path=ppt/slideLayouts/slideLayout24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D50DD2E-DF2D-FCEC-A3AA-67281975B9F8}"/>
              </a:ext>
            </a:extLst>
          </p:cNvPr>
          <p:cNvCxnSpPr>
            <a:cxnSpLocks/>
          </p:cNvCxnSpPr>
          <p:nvPr userDrawn="1"/>
        </p:nvCxnSpPr>
        <p:spPr>
          <a:xfrm>
            <a:off x="5652312" y="1080000"/>
            <a:ext cx="887377" cy="0"/>
          </a:xfrm>
          <a:prstGeom prst="line">
            <a:avLst/>
          </a:prstGeom>
          <a:noFill/>
          <a:ln w="19050" cap="flat" cmpd="sng" algn="ctr">
            <a:solidFill>
              <a:schemeClr val="accent4"/>
            </a:solidFill>
            <a:prstDash val="solid"/>
            <a:miter lim="800000"/>
          </a:ln>
          <a:effectLst/>
        </p:spPr>
      </p:cxnSp>
      <p:sp>
        <p:nvSpPr>
          <p:cNvPr id="4" name="Title 2">
            <a:extLst>
              <a:ext uri="{FF2B5EF4-FFF2-40B4-BE49-F238E27FC236}">
                <a16:creationId xmlns:a16="http://schemas.microsoft.com/office/drawing/2014/main" id="{4A10615A-8027-187E-E6D4-B4CF1DB29CAE}"/>
              </a:ext>
            </a:extLst>
          </p:cNvPr>
          <p:cNvSpPr>
            <a:spLocks noGrp="1"/>
          </p:cNvSpPr>
          <p:nvPr>
            <p:ph type="title"/>
          </p:nvPr>
        </p:nvSpPr>
        <p:spPr>
          <a:xfrm>
            <a:off x="3048" y="-1"/>
            <a:ext cx="12188952" cy="1080000"/>
          </a:xfrm>
        </p:spPr>
        <p:txBody>
          <a:bodyPr lIns="457200" tIns="0" rIns="457200" bIns="0"/>
          <a:lstStyle>
            <a:lvl1pPr>
              <a:defRPr sz="3000">
                <a:solidFill>
                  <a:schemeClr val="tx2"/>
                </a:solidFill>
              </a:defRPr>
            </a:lvl1pPr>
          </a:lstStyle>
          <a:p>
            <a:r>
              <a:rPr lang="en-US"/>
              <a:t>Click to edit Master title style</a:t>
            </a:r>
          </a:p>
        </p:txBody>
      </p:sp>
      <p:pic>
        <p:nvPicPr>
          <p:cNvPr id="5" name="Picture 4" descr="PCC_2010logo.png">
            <a:extLst>
              <a:ext uri="{FF2B5EF4-FFF2-40B4-BE49-F238E27FC236}">
                <a16:creationId xmlns:a16="http://schemas.microsoft.com/office/drawing/2014/main" id="{54E303DD-59DE-9198-52F3-4CD0284A78E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466408" y="6502702"/>
            <a:ext cx="1440000" cy="173380"/>
          </a:xfrm>
          <a:prstGeom prst="rect">
            <a:avLst/>
          </a:prstGeom>
        </p:spPr>
      </p:pic>
    </p:spTree>
    <p:extLst>
      <p:ext uri="{BB962C8B-B14F-4D97-AF65-F5344CB8AC3E}">
        <p14:creationId xmlns:p14="http://schemas.microsoft.com/office/powerpoint/2010/main" val="26940364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55">
          <p15:clr>
            <a:srgbClr val="FBAE40"/>
          </p15:clr>
        </p15:guide>
      </p15:sldGuideLst>
    </p:ext>
  </p:extLst>
</p:sldLayout>
</file>

<file path=ppt/slideLayouts/slideLayout248.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5"/>
        <p:cNvGrpSpPr/>
        <p:nvPr/>
      </p:nvGrpSpPr>
      <p:grpSpPr>
        <a:xfrm>
          <a:off x="0" y="0"/>
          <a:ext cx="0" cy="0"/>
          <a:chOff x="0" y="0"/>
          <a:chExt cx="0" cy="0"/>
        </a:xfrm>
      </p:grpSpPr>
      <p:sp>
        <p:nvSpPr>
          <p:cNvPr id="166" name="Google Shape;166;p40"/>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7" name="Google Shape;167;p40"/>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8" name="Google Shape;168;p40"/>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207606043"/>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6" name="Text Placeholder 13"/>
          <p:cNvSpPr>
            <a:spLocks noGrp="1"/>
          </p:cNvSpPr>
          <p:nvPr>
            <p:ph type="body" sz="quarter" idx="11"/>
          </p:nvPr>
        </p:nvSpPr>
        <p:spPr>
          <a:xfrm>
            <a:off x="781051" y="1284514"/>
            <a:ext cx="10629900" cy="4789714"/>
          </a:xfrm>
        </p:spPr>
        <p:txBody>
          <a:bodyPr tIns="365760">
            <a:noAutofit/>
          </a:bodyPr>
          <a:lstStyle>
            <a:lvl1pPr>
              <a:spcAft>
                <a:spcPts val="600"/>
              </a:spcAft>
              <a:buClr>
                <a:schemeClr val="accent1"/>
              </a:buClr>
              <a:defRPr sz="2400">
                <a:solidFill>
                  <a:schemeClr val="tx2"/>
                </a:solidFill>
                <a:latin typeface="+mn-lt"/>
              </a:defRPr>
            </a:lvl1pPr>
            <a:lvl2pPr>
              <a:spcBef>
                <a:spcPts val="0"/>
              </a:spcBef>
              <a:spcAft>
                <a:spcPts val="600"/>
              </a:spcAft>
              <a:buClr>
                <a:schemeClr val="accent1"/>
              </a:buClr>
              <a:defRPr sz="2200">
                <a:solidFill>
                  <a:schemeClr val="tx2"/>
                </a:solidFill>
                <a:latin typeface="+mn-lt"/>
              </a:defRPr>
            </a:lvl2pPr>
            <a:lvl3pPr>
              <a:buClr>
                <a:schemeClr val="accent1"/>
              </a:buClr>
              <a:defRPr>
                <a:latin typeface="+mn-lt"/>
              </a:defRPr>
            </a:lvl3pPr>
            <a:lvl4pPr>
              <a:buClr>
                <a:schemeClr val="accent1"/>
              </a:buClr>
              <a:defRPr>
                <a:latin typeface="+mn-lt"/>
              </a:defRPr>
            </a:lvl4pPr>
            <a:lvl5pPr>
              <a:buClr>
                <a:schemeClr val="accent1"/>
              </a:buCl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741A4617-E0EB-887E-4B16-EF9A7358777B}"/>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4A7E123C-E860-898E-B9F2-404050B874E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9" name="Picture 8" descr="PCC_2010logo.png">
            <a:extLst>
              <a:ext uri="{FF2B5EF4-FFF2-40B4-BE49-F238E27FC236}">
                <a16:creationId xmlns:a16="http://schemas.microsoft.com/office/drawing/2014/main" id="{BF45DBAC-903E-65BF-D78F-CBBF115058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13177799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6"/>
            <a:ext cx="10170459" cy="1199416"/>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4" name="TextBox 3">
            <a:extLst>
              <a:ext uri="{FF2B5EF4-FFF2-40B4-BE49-F238E27FC236}">
                <a16:creationId xmlns:a16="http://schemas.microsoft.com/office/drawing/2014/main" id="{6909E05D-687E-3F46-86BD-DDADF46D8958}"/>
              </a:ext>
            </a:extLst>
          </p:cNvPr>
          <p:cNvSpPr txBox="1"/>
          <p:nvPr userDrawn="1"/>
        </p:nvSpPr>
        <p:spPr>
          <a:xfrm>
            <a:off x="8615680" y="5171440"/>
            <a:ext cx="184731" cy="369332"/>
          </a:xfrm>
          <a:prstGeom prst="rect">
            <a:avLst/>
          </a:prstGeom>
          <a:noFill/>
        </p:spPr>
        <p:txBody>
          <a:bodyPr wrap="none" rtlCol="0">
            <a:spAutoFit/>
          </a:bodyPr>
          <a:lstStyle/>
          <a:p>
            <a:endParaRPr lang="en-US"/>
          </a:p>
        </p:txBody>
      </p:sp>
      <p:graphicFrame>
        <p:nvGraphicFramePr>
          <p:cNvPr id="3" name="Diagram 2">
            <a:extLst>
              <a:ext uri="{FF2B5EF4-FFF2-40B4-BE49-F238E27FC236}">
                <a16:creationId xmlns:a16="http://schemas.microsoft.com/office/drawing/2014/main" id="{F7948510-679B-4B07-8CEB-C37CEEBAEF51}"/>
              </a:ext>
            </a:extLst>
          </p:cNvPr>
          <p:cNvGraphicFramePr/>
          <p:nvPr userDrawn="1">
            <p:extLst>
              <p:ext uri="{D42A27DB-BD31-4B8C-83A1-F6EECF244321}">
                <p14:modId xmlns:p14="http://schemas.microsoft.com/office/powerpoint/2010/main" val="1526001836"/>
              </p:ext>
            </p:extLst>
          </p:nvPr>
        </p:nvGraphicFramePr>
        <p:xfrm>
          <a:off x="1183340" y="2046801"/>
          <a:ext cx="9062720" cy="36358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Rectangle 11">
            <a:extLst>
              <a:ext uri="{FF2B5EF4-FFF2-40B4-BE49-F238E27FC236}">
                <a16:creationId xmlns:a16="http://schemas.microsoft.com/office/drawing/2014/main" id="{D0D17FAC-A2C3-45E3-80E5-DEC1243168F2}"/>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3" name="Picture 12" descr="Logo, company name&#10;&#10;Description automatically generated">
            <a:extLst>
              <a:ext uri="{FF2B5EF4-FFF2-40B4-BE49-F238E27FC236}">
                <a16:creationId xmlns:a16="http://schemas.microsoft.com/office/drawing/2014/main" id="{C4EAE2E5-4078-4855-9130-F3A2FE65B38F}"/>
              </a:ext>
            </a:extLst>
          </p:cNvPr>
          <p:cNvPicPr>
            <a:picLocks noChangeAspect="1"/>
          </p:cNvPicPr>
          <p:nvPr userDrawn="1"/>
        </p:nvPicPr>
        <p:blipFill rotWithShape="1">
          <a:blip r:embed="rId8"/>
          <a:srcRect l="15625" t="13043" r="18617" b="27247"/>
          <a:stretch/>
        </p:blipFill>
        <p:spPr>
          <a:xfrm rot="10800000" flipH="1">
            <a:off x="-7628" y="-6945"/>
            <a:ext cx="3161396" cy="1653417"/>
          </a:xfrm>
          <a:prstGeom prst="rect">
            <a:avLst/>
          </a:prstGeom>
        </p:spPr>
      </p:pic>
      <p:sp>
        <p:nvSpPr>
          <p:cNvPr id="14" name="Rectangle 13">
            <a:extLst>
              <a:ext uri="{FF2B5EF4-FFF2-40B4-BE49-F238E27FC236}">
                <a16:creationId xmlns:a16="http://schemas.microsoft.com/office/drawing/2014/main" id="{76CD4AC2-1976-4FB4-A1A3-745187F1E314}"/>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50633087"/>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216AD5D-BD12-5946-8EC2-007D8AD75ADD}"/>
              </a:ext>
            </a:extLst>
          </p:cNvPr>
          <p:cNvSpPr>
            <a:spLocks noGrp="1"/>
          </p:cNvSpPr>
          <p:nvPr>
            <p:ph type="title"/>
          </p:nvPr>
        </p:nvSpPr>
        <p:spPr>
          <a:xfrm>
            <a:off x="838200" y="595621"/>
            <a:ext cx="10515600" cy="618385"/>
          </a:xfrm>
        </p:spPr>
        <p:txBody>
          <a:bodyPr/>
          <a:lstStyle/>
          <a:p>
            <a:r>
              <a:rPr lang="en-US"/>
              <a:t>Click to edit Master title style</a:t>
            </a:r>
          </a:p>
        </p:txBody>
      </p:sp>
      <p:sp>
        <p:nvSpPr>
          <p:cNvPr id="11" name="Content Placeholder 2">
            <a:extLst>
              <a:ext uri="{FF2B5EF4-FFF2-40B4-BE49-F238E27FC236}">
                <a16:creationId xmlns:a16="http://schemas.microsoft.com/office/drawing/2014/main" id="{ED548564-7C0D-884A-9426-7CE79BEFC789}"/>
              </a:ext>
            </a:extLst>
          </p:cNvPr>
          <p:cNvSpPr>
            <a:spLocks noGrp="1"/>
          </p:cNvSpPr>
          <p:nvPr>
            <p:ph idx="1"/>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3" name="Straight Connector 12">
            <a:extLst>
              <a:ext uri="{FF2B5EF4-FFF2-40B4-BE49-F238E27FC236}">
                <a16:creationId xmlns:a16="http://schemas.microsoft.com/office/drawing/2014/main" id="{7B46B8E8-CCC8-E643-B886-466FE3232075}"/>
              </a:ext>
            </a:extLst>
          </p:cNvPr>
          <p:cNvCxnSpPr>
            <a:cxnSpLocks/>
          </p:cNvCxnSpPr>
          <p:nvPr userDrawn="1"/>
        </p:nvCxnSpPr>
        <p:spPr>
          <a:xfrm>
            <a:off x="5652312" y="1284346"/>
            <a:ext cx="887377"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30566887-BFF4-165C-BA5D-25E426BC75D4}"/>
              </a:ext>
            </a:extLst>
          </p:cNvPr>
          <p:cNvPicPr>
            <a:picLocks noChangeAspect="1"/>
          </p:cNvPicPr>
          <p:nvPr userDrawn="1"/>
        </p:nvPicPr>
        <p:blipFill>
          <a:blip r:embed="rId2"/>
          <a:stretch>
            <a:fillRect/>
          </a:stretch>
        </p:blipFill>
        <p:spPr>
          <a:xfrm>
            <a:off x="7532531" y="6262379"/>
            <a:ext cx="4659470" cy="569324"/>
          </a:xfrm>
          <a:prstGeom prst="rect">
            <a:avLst/>
          </a:prstGeom>
        </p:spPr>
      </p:pic>
    </p:spTree>
    <p:extLst>
      <p:ext uri="{BB962C8B-B14F-4D97-AF65-F5344CB8AC3E}">
        <p14:creationId xmlns:p14="http://schemas.microsoft.com/office/powerpoint/2010/main" val="1217451578"/>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ED9B4-F411-39B5-7BDB-A7693FBC620C}"/>
              </a:ext>
            </a:extLst>
          </p:cNvPr>
          <p:cNvSpPr>
            <a:spLocks noGrp="1"/>
          </p:cNvSpPr>
          <p:nvPr>
            <p:ph type="title"/>
          </p:nvPr>
        </p:nvSpPr>
        <p:spPr>
          <a:xfrm>
            <a:off x="0" y="0"/>
            <a:ext cx="12188952" cy="1080000"/>
          </a:xfrm>
          <a:prstGeom prst="rect">
            <a:avLst/>
          </a:prstGeom>
        </p:spPr>
        <p:txBody>
          <a:bodyPr/>
          <a:lstStyle/>
          <a:p>
            <a:r>
              <a:rPr lang="en-US"/>
              <a:t>Click to edit Master title style</a:t>
            </a:r>
            <a:endParaRPr lang="nb-NO"/>
          </a:p>
        </p:txBody>
      </p:sp>
      <p:sp>
        <p:nvSpPr>
          <p:cNvPr id="9" name="Rectangle 8">
            <a:extLst>
              <a:ext uri="{FF2B5EF4-FFF2-40B4-BE49-F238E27FC236}">
                <a16:creationId xmlns:a16="http://schemas.microsoft.com/office/drawing/2014/main" id="{02133770-39FC-8916-A3B8-3E341AF4FAAE}"/>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96264255"/>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userDrawn="1">
  <p:cSld name="21_Content with Captio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F5DF364-CCFB-DD58-F6A7-0B6E35A52B44}"/>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E3E7586-8291-A40A-36B7-2A63CFAA30D0}"/>
              </a:ext>
              <a:ext uri="{C183D7F6-B498-43B3-948B-1728B52AA6E4}">
                <adec:decorative xmlns:adec="http://schemas.microsoft.com/office/drawing/2017/decorative" val="1"/>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6">
            <a:extLst>
              <a:ext uri="{FF2B5EF4-FFF2-40B4-BE49-F238E27FC236}">
                <a16:creationId xmlns:a16="http://schemas.microsoft.com/office/drawing/2014/main" id="{2BF4F339-45C4-ECD7-DE92-B2D6A97EAD57}"/>
              </a:ext>
            </a:extLst>
          </p:cNvPr>
          <p:cNvSpPr>
            <a:spLocks noGrp="1"/>
          </p:cNvSpPr>
          <p:nvPr>
            <p:ph type="title" hasCustomPrompt="1"/>
          </p:nvPr>
        </p:nvSpPr>
        <p:spPr>
          <a:xfrm>
            <a:off x="418925" y="428322"/>
            <a:ext cx="11349902" cy="5997167"/>
          </a:xfrm>
          <a:prstGeom prst="rect">
            <a:avLst/>
          </a:prstGeom>
        </p:spPr>
        <p:txBody>
          <a:bodyPr tIns="540000" bIns="540000"/>
          <a:lstStyle>
            <a:lvl1pPr algn="ctr">
              <a:defRPr sz="4400">
                <a:solidFill>
                  <a:schemeClr val="bg1"/>
                </a:solidFill>
              </a:defRPr>
            </a:lvl1pPr>
          </a:lstStyle>
          <a:p>
            <a:r>
              <a:rPr lang="en-US"/>
              <a:t>Section Slide</a:t>
            </a:r>
          </a:p>
        </p:txBody>
      </p:sp>
    </p:spTree>
    <p:extLst>
      <p:ext uri="{BB962C8B-B14F-4D97-AF65-F5344CB8AC3E}">
        <p14:creationId xmlns:p14="http://schemas.microsoft.com/office/powerpoint/2010/main" val="4248024342"/>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userDrawn="1">
  <p:cSld name="3_Two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15AAC05-C201-947D-226B-1DA0F95409A7}"/>
              </a:ext>
            </a:extLst>
          </p:cNvPr>
          <p:cNvSpPr/>
          <p:nvPr userDrawn="1"/>
        </p:nvSpPr>
        <p:spPr>
          <a:xfrm>
            <a:off x="2400" y="-2"/>
            <a:ext cx="12189600" cy="108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62F5C34-0A15-8A76-EE4A-94A3C51952AF}"/>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60383385"/>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1A6E6-075E-4828-AF88-09BD0A74259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F3800DB-487B-4E23-AC0B-90C9ED4E10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64DF5B1-3694-42A9-866E-9F1FF6CF0C0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ED1C14C-A143-42F5-B247-D0E800131009}" type="datetimeFigureOut">
              <a:rPr kumimoji="0" lang="en-US" sz="1800" b="0" i="0" u="none" strike="noStrike" kern="1200" cap="none" spc="0" normalizeH="0" baseline="0" noProof="0" smtClean="0">
                <a:ln>
                  <a:noFill/>
                </a:ln>
                <a:solidFill>
                  <a:srgbClr val="424242"/>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4/15/2025</a:t>
            </a:fld>
            <a:endParaRPr kumimoji="0" lang="en-US" sz="1800" b="0" i="0" u="none" strike="noStrike" kern="1200" cap="none" spc="0" normalizeH="0" baseline="0" noProof="0">
              <a:ln>
                <a:noFill/>
              </a:ln>
              <a:solidFill>
                <a:srgbClr val="424242"/>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54718E67-8162-4BE0-9B01-22B89A120ADC}"/>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91568B9D-A8C9-40C5-85B0-14F435F39C81}"/>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B03D32D-F1BC-4E9C-97E1-36CFF5B22341}" type="slidenum">
              <a:rPr kumimoji="0" lang="en-US" sz="1800" b="0" i="0" u="none" strike="noStrike" kern="1200" cap="none" spc="0" normalizeH="0" baseline="0" noProof="0" smtClean="0">
                <a:ln>
                  <a:noFill/>
                </a:ln>
                <a:solidFill>
                  <a:srgbClr val="424242"/>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srgbClr val="424242"/>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0955850"/>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userDrawn="1">
  <p:cSld name="Title Slide with Log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F1C16-9237-8D54-E42D-AA97F178274C}"/>
              </a:ext>
            </a:extLst>
          </p:cNvPr>
          <p:cNvSpPr/>
          <p:nvPr userDrawn="1"/>
        </p:nvSpPr>
        <p:spPr>
          <a:xfrm>
            <a:off x="421973" y="432511"/>
            <a:ext cx="11339103" cy="5989310"/>
          </a:xfrm>
          <a:prstGeom prst="rect">
            <a:avLst/>
          </a:prstGeom>
          <a:gradFill>
            <a:gsLst>
              <a:gs pos="50000">
                <a:schemeClr val="accent2"/>
              </a:gs>
              <a:gs pos="100000">
                <a:schemeClr val="accent3"/>
              </a:gs>
              <a:gs pos="0">
                <a:srgbClr val="97CC04"/>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pic>
        <p:nvPicPr>
          <p:cNvPr id="3" name="Graphic 2">
            <a:extLst>
              <a:ext uri="{FF2B5EF4-FFF2-40B4-BE49-F238E27FC236}">
                <a16:creationId xmlns:a16="http://schemas.microsoft.com/office/drawing/2014/main" id="{0575783B-AB01-13EA-DDDC-D9FEBE5B6BE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32942" y="2687400"/>
            <a:ext cx="5526117" cy="1483200"/>
          </a:xfrm>
          <a:prstGeom prst="rect">
            <a:avLst/>
          </a:prstGeom>
        </p:spPr>
      </p:pic>
      <p:sp>
        <p:nvSpPr>
          <p:cNvPr id="2" name="Title 1">
            <a:extLst>
              <a:ext uri="{FF2B5EF4-FFF2-40B4-BE49-F238E27FC236}">
                <a16:creationId xmlns:a16="http://schemas.microsoft.com/office/drawing/2014/main" id="{F90F9E28-7749-ECA4-A5A1-F527B75F5770}"/>
              </a:ext>
            </a:extLst>
          </p:cNvPr>
          <p:cNvSpPr>
            <a:spLocks noGrp="1"/>
          </p:cNvSpPr>
          <p:nvPr>
            <p:ph type="title"/>
          </p:nvPr>
        </p:nvSpPr>
        <p:spPr>
          <a:xfrm>
            <a:off x="0" y="-1332088"/>
            <a:ext cx="12188952" cy="1090800"/>
          </a:xfrm>
        </p:spPr>
        <p:txBody>
          <a:bodyPr/>
          <a:lstStyle/>
          <a:p>
            <a:endParaRPr lang="en-GB"/>
          </a:p>
        </p:txBody>
      </p:sp>
    </p:spTree>
    <p:extLst>
      <p:ext uri="{BB962C8B-B14F-4D97-AF65-F5344CB8AC3E}">
        <p14:creationId xmlns:p14="http://schemas.microsoft.com/office/powerpoint/2010/main" val="2757908385"/>
      </p:ext>
    </p:extLst>
  </p:cSld>
  <p:clrMapOvr>
    <a:masterClrMapping/>
  </p:clrMapOvr>
  <p:extLst>
    <p:ext uri="{DCECCB84-F9BA-43D5-87BE-67443E8EF086}">
      <p15:sldGuideLst xmlns:p15="http://schemas.microsoft.com/office/powerpoint/2012/main"/>
    </p:ext>
  </p:extLst>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preserve="1" userDrawn="1">
  <p:cSld name="Title Slide - Event">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6560B25B-8CFB-10C2-E006-AEC32E082D0A}"/>
              </a:ext>
            </a:extLst>
          </p:cNvPr>
          <p:cNvSpPr>
            <a:spLocks noGrp="1"/>
          </p:cNvSpPr>
          <p:nvPr>
            <p:ph type="body" sz="quarter" idx="20" hasCustomPrompt="1"/>
          </p:nvPr>
        </p:nvSpPr>
        <p:spPr>
          <a:xfrm>
            <a:off x="5171380" y="1088354"/>
            <a:ext cx="2187661" cy="536718"/>
          </a:xfrm>
          <a:prstGeom prst="roundRect">
            <a:avLst>
              <a:gd name="adj" fmla="val 6885"/>
            </a:avLst>
          </a:prstGeom>
          <a:solidFill>
            <a:schemeClr val="tx2"/>
          </a:solidFill>
          <a:ln w="6350">
            <a:noFill/>
          </a:ln>
        </p:spPr>
        <p:style>
          <a:lnRef idx="3">
            <a:schemeClr val="lt1"/>
          </a:lnRef>
          <a:fillRef idx="1">
            <a:schemeClr val="accent6"/>
          </a:fillRef>
          <a:effectRef idx="1">
            <a:schemeClr val="accent6"/>
          </a:effectRef>
          <a:fontRef idx="minor">
            <a:schemeClr val="lt1"/>
          </a:fontRef>
        </p:style>
        <p:txBody>
          <a:bodyPr tIns="0" rIns="0" bIns="0" anchor="ctr">
            <a:no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Event Name</a:t>
            </a:r>
          </a:p>
        </p:txBody>
      </p:sp>
      <p:sp>
        <p:nvSpPr>
          <p:cNvPr id="4" name="Title 3">
            <a:extLst>
              <a:ext uri="{FF2B5EF4-FFF2-40B4-BE49-F238E27FC236}">
                <a16:creationId xmlns:a16="http://schemas.microsoft.com/office/drawing/2014/main" id="{6D13F1A6-0B54-3A40-1B45-F3D58EB55A5C}"/>
              </a:ext>
            </a:extLst>
          </p:cNvPr>
          <p:cNvSpPr>
            <a:spLocks noGrp="1"/>
          </p:cNvSpPr>
          <p:nvPr>
            <p:ph type="title"/>
          </p:nvPr>
        </p:nvSpPr>
        <p:spPr>
          <a:xfrm>
            <a:off x="5157092" y="1625072"/>
            <a:ext cx="6388722" cy="2650342"/>
          </a:xfrm>
          <a:prstGeom prst="rect">
            <a:avLst/>
          </a:prstGeom>
        </p:spPr>
        <p:txBody>
          <a:bodyPr lIns="0" tIns="0" rIns="0" bIns="273600" anchor="b" anchorCtr="0"/>
          <a:lstStyle>
            <a:lvl1pPr>
              <a:defRPr sz="4400"/>
            </a:lvl1pPr>
          </a:lstStyle>
          <a:p>
            <a:endParaRPr lang="en-US"/>
          </a:p>
        </p:txBody>
      </p:sp>
      <p:sp>
        <p:nvSpPr>
          <p:cNvPr id="21" name="Subtitle 2">
            <a:extLst>
              <a:ext uri="{FF2B5EF4-FFF2-40B4-BE49-F238E27FC236}">
                <a16:creationId xmlns:a16="http://schemas.microsoft.com/office/drawing/2014/main" id="{92383BDE-92A3-31F7-D9C9-AAF952FEF93A}"/>
              </a:ext>
            </a:extLst>
          </p:cNvPr>
          <p:cNvSpPr>
            <a:spLocks noGrp="1"/>
          </p:cNvSpPr>
          <p:nvPr>
            <p:ph type="subTitle" idx="1"/>
          </p:nvPr>
        </p:nvSpPr>
        <p:spPr>
          <a:xfrm>
            <a:off x="5176458" y="4317876"/>
            <a:ext cx="6370004" cy="1717676"/>
          </a:xfrm>
        </p:spPr>
        <p:txBody>
          <a:bodyPr lIns="0" rIns="0">
            <a:normAutofit/>
          </a:bodyPr>
          <a:lstStyle>
            <a:lvl1pPr marL="0" indent="0" algn="l">
              <a:spcBef>
                <a:spcPts val="0"/>
              </a:spcBef>
              <a:buNone/>
              <a:defRPr sz="24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a:p>
        </p:txBody>
      </p:sp>
      <p:sp>
        <p:nvSpPr>
          <p:cNvPr id="3" name="Picture Placeholder 2">
            <a:extLst>
              <a:ext uri="{FF2B5EF4-FFF2-40B4-BE49-F238E27FC236}">
                <a16:creationId xmlns:a16="http://schemas.microsoft.com/office/drawing/2014/main" id="{0E9EA665-7785-6AAC-2136-E28D1DECE869}"/>
              </a:ext>
            </a:extLst>
          </p:cNvPr>
          <p:cNvSpPr>
            <a:spLocks noGrp="1"/>
          </p:cNvSpPr>
          <p:nvPr>
            <p:ph type="pic" sz="quarter" idx="17"/>
          </p:nvPr>
        </p:nvSpPr>
        <p:spPr>
          <a:xfrm>
            <a:off x="-1" y="0"/>
            <a:ext cx="4752000" cy="6858000"/>
          </a:xfrm>
          <a:solidFill>
            <a:schemeClr val="bg2"/>
          </a:solidFill>
        </p:spPr>
        <p:txBody>
          <a:bodyPr/>
          <a:lstStyle/>
          <a:p>
            <a:endParaRPr lang="en-US"/>
          </a:p>
        </p:txBody>
      </p:sp>
      <p:sp>
        <p:nvSpPr>
          <p:cNvPr id="6" name="Rectangle 5">
            <a:extLst>
              <a:ext uri="{FF2B5EF4-FFF2-40B4-BE49-F238E27FC236}">
                <a16:creationId xmlns:a16="http://schemas.microsoft.com/office/drawing/2014/main" id="{C351558F-CBA6-845A-A9C8-E3C7D22721DD}"/>
              </a:ext>
            </a:extLst>
          </p:cNvPr>
          <p:cNvSpPr/>
          <p:nvPr userDrawn="1"/>
        </p:nvSpPr>
        <p:spPr>
          <a:xfrm>
            <a:off x="10163747" y="6393872"/>
            <a:ext cx="2028253" cy="4641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235D4EE4-79AD-982B-4532-6D4A91F7C653}"/>
              </a:ext>
              <a:ext uri="{C183D7F6-B498-43B3-948B-1728B52AA6E4}">
                <adec:decorative xmlns:adec="http://schemas.microsoft.com/office/drawing/2017/decorative" val="1"/>
              </a:ext>
            </a:extLst>
          </p:cNvPr>
          <p:cNvCxnSpPr>
            <a:cxnSpLocks/>
          </p:cNvCxnSpPr>
          <p:nvPr userDrawn="1"/>
        </p:nvCxnSpPr>
        <p:spPr>
          <a:xfrm>
            <a:off x="5175136" y="4293770"/>
            <a:ext cx="576000" cy="0"/>
          </a:xfrm>
          <a:prstGeom prst="line">
            <a:avLst/>
          </a:prstGeom>
          <a:ln w="19050">
            <a:solidFill>
              <a:srgbClr val="BFBFBF"/>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ABD0D7C5-39F4-EE45-7D07-C9A485A8D371}"/>
              </a:ext>
            </a:extLst>
          </p:cNvPr>
          <p:cNvGrpSpPr/>
          <p:nvPr userDrawn="1"/>
        </p:nvGrpSpPr>
        <p:grpSpPr>
          <a:xfrm>
            <a:off x="11539001" y="-1"/>
            <a:ext cx="669688" cy="6867427"/>
            <a:chOff x="11539001" y="-1"/>
            <a:chExt cx="669688" cy="6867427"/>
          </a:xfrm>
        </p:grpSpPr>
        <p:sp>
          <p:nvSpPr>
            <p:cNvPr id="11" name="Rectangle 10">
              <a:extLst>
                <a:ext uri="{FF2B5EF4-FFF2-40B4-BE49-F238E27FC236}">
                  <a16:creationId xmlns:a16="http://schemas.microsoft.com/office/drawing/2014/main" id="{0F6B27D3-50B1-AF88-2281-74A3CBAAC386}"/>
                </a:ext>
                <a:ext uri="{C183D7F6-B498-43B3-948B-1728B52AA6E4}">
                  <adec:decorative xmlns:adec="http://schemas.microsoft.com/office/drawing/2017/decorative" val="1"/>
                </a:ext>
              </a:extLst>
            </p:cNvPr>
            <p:cNvSpPr/>
            <p:nvPr userDrawn="1"/>
          </p:nvSpPr>
          <p:spPr>
            <a:xfrm>
              <a:off x="11539001" y="0"/>
              <a:ext cx="669688" cy="6858000"/>
            </a:xfrm>
            <a:prstGeom prst="rect">
              <a:avLst/>
            </a:prstGeom>
            <a:gradFill>
              <a:gsLst>
                <a:gs pos="100000">
                  <a:srgbClr val="97CC04"/>
                </a:gs>
                <a:gs pos="50000">
                  <a:schemeClr val="accent2"/>
                </a:gs>
                <a:gs pos="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9D9114FD-633B-E14F-F336-CD25017BE5FF}"/>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70644" t="83" r="24038" b="769"/>
            <a:stretch/>
          </p:blipFill>
          <p:spPr>
            <a:xfrm>
              <a:off x="11545813" y="-1"/>
              <a:ext cx="654814" cy="6867427"/>
            </a:xfrm>
            <a:prstGeom prst="rect">
              <a:avLst/>
            </a:prstGeom>
          </p:spPr>
        </p:pic>
      </p:grpSp>
      <p:sp>
        <p:nvSpPr>
          <p:cNvPr id="13" name="Freeform 8">
            <a:extLst>
              <a:ext uri="{FF2B5EF4-FFF2-40B4-BE49-F238E27FC236}">
                <a16:creationId xmlns:a16="http://schemas.microsoft.com/office/drawing/2014/main" id="{E2CD792F-258C-E8CE-6659-3EFF3BD633D5}"/>
              </a:ext>
              <a:ext uri="{C183D7F6-B498-43B3-948B-1728B52AA6E4}">
                <adec:decorative xmlns:adec="http://schemas.microsoft.com/office/drawing/2017/decorative" val="1"/>
              </a:ext>
            </a:extLst>
          </p:cNvPr>
          <p:cNvSpPr/>
          <p:nvPr userDrawn="1"/>
        </p:nvSpPr>
        <p:spPr>
          <a:xfrm flipH="1">
            <a:off x="6565557" y="5285186"/>
            <a:ext cx="5626443" cy="1572091"/>
          </a:xfrm>
          <a:custGeom>
            <a:avLst/>
            <a:gdLst>
              <a:gd name="connsiteX0" fmla="*/ 1617086 w 5626443"/>
              <a:gd name="connsiteY0" fmla="*/ 0 h 1572091"/>
              <a:gd name="connsiteX1" fmla="*/ 5585841 w 5626443"/>
              <a:gd name="connsiteY1" fmla="*/ 1533381 h 1572091"/>
              <a:gd name="connsiteX2" fmla="*/ 5626443 w 5626443"/>
              <a:gd name="connsiteY2" fmla="*/ 1572091 h 1572091"/>
              <a:gd name="connsiteX3" fmla="*/ 0 w 5626443"/>
              <a:gd name="connsiteY3" fmla="*/ 1572091 h 1572091"/>
              <a:gd name="connsiteX4" fmla="*/ 0 w 5626443"/>
              <a:gd name="connsiteY4" fmla="*/ 226136 h 1572091"/>
              <a:gd name="connsiteX5" fmla="*/ 141942 w 5626443"/>
              <a:gd name="connsiteY5" fmla="*/ 185829 h 1572091"/>
              <a:gd name="connsiteX6" fmla="*/ 1617086 w 5626443"/>
              <a:gd name="connsiteY6" fmla="*/ 0 h 1572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6443" h="1572091">
                <a:moveTo>
                  <a:pt x="1617086" y="0"/>
                </a:moveTo>
                <a:cubicBezTo>
                  <a:pt x="3145164" y="0"/>
                  <a:pt x="4537620" y="580665"/>
                  <a:pt x="5585841" y="1533381"/>
                </a:cubicBezTo>
                <a:lnTo>
                  <a:pt x="5626443" y="1572091"/>
                </a:lnTo>
                <a:lnTo>
                  <a:pt x="0" y="1572091"/>
                </a:lnTo>
                <a:lnTo>
                  <a:pt x="0" y="226136"/>
                </a:lnTo>
                <a:lnTo>
                  <a:pt x="141942" y="185829"/>
                </a:lnTo>
                <a:cubicBezTo>
                  <a:pt x="613437" y="64519"/>
                  <a:pt x="1107727" y="0"/>
                  <a:pt x="1617086" y="0"/>
                </a:cubicBezTo>
                <a:close/>
              </a:path>
            </a:pathLst>
          </a:custGeom>
          <a:solidFill>
            <a:schemeClr val="tx1">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5" name="Graphic 14">
            <a:extLst>
              <a:ext uri="{FF2B5EF4-FFF2-40B4-BE49-F238E27FC236}">
                <a16:creationId xmlns:a16="http://schemas.microsoft.com/office/drawing/2014/main" id="{9F4D5FDF-F7F0-5E73-8B3F-9613EACB1605}"/>
              </a:ext>
              <a:ext uri="{C183D7F6-B498-43B3-948B-1728B52AA6E4}">
                <adec:decorative xmlns:adec="http://schemas.microsoft.com/office/drawing/2017/decorative" val="1"/>
              </a:ext>
            </a:extLst>
          </p:cNvPr>
          <p:cNvPicPr>
            <a:picLocks noChangeAspect="1"/>
          </p:cNvPicPr>
          <p:nvPr userDrawn="1"/>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9188460" y="6035552"/>
            <a:ext cx="2141549" cy="295986"/>
          </a:xfrm>
          <a:prstGeom prst="rect">
            <a:avLst/>
          </a:prstGeom>
        </p:spPr>
      </p:pic>
    </p:spTree>
    <p:extLst>
      <p:ext uri="{BB962C8B-B14F-4D97-AF65-F5344CB8AC3E}">
        <p14:creationId xmlns:p14="http://schemas.microsoft.com/office/powerpoint/2010/main" val="2523103275"/>
      </p:ext>
    </p:extLst>
  </p:cSld>
  <p:clrMapOvr>
    <a:masterClrMapping/>
  </p:clrMapOvr>
  <p:extLst>
    <p:ext uri="{DCECCB84-F9BA-43D5-87BE-67443E8EF086}">
      <p15:sldGuideLst xmlns:p15="http://schemas.microsoft.com/office/powerpoint/2012/main">
        <p15:guide id="1" orient="horz" pos="685">
          <p15:clr>
            <a:srgbClr val="FF96FF"/>
          </p15:clr>
        </p15:guide>
        <p15:guide id="2" orient="horz" pos="3816">
          <p15:clr>
            <a:srgbClr val="FF96FF"/>
          </p15:clr>
        </p15:guide>
        <p15:guide id="3" pos="325">
          <p15:clr>
            <a:srgbClr val="FF96FF"/>
          </p15:clr>
        </p15:guide>
        <p15:guide id="4" pos="7083">
          <p15:clr>
            <a:srgbClr val="FF96FF"/>
          </p15:clr>
        </p15:guide>
        <p15:guide id="5" pos="2593">
          <p15:clr>
            <a:srgbClr val="FF96FF"/>
          </p15:clr>
        </p15:guide>
        <p15:guide id="6" pos="2910">
          <p15:clr>
            <a:srgbClr val="FF96FF"/>
          </p15:clr>
        </p15:guide>
      </p15:sldGuideLst>
    </p:ext>
  </p:extLst>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preserve="1" userDrawn="1">
  <p:cSld name="Title Slide 2 - Event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3FEFC8C-2BDD-EA11-818C-E04480CBE4D1}"/>
              </a:ext>
            </a:extLst>
          </p:cNvPr>
          <p:cNvSpPr/>
          <p:nvPr userDrawn="1"/>
        </p:nvSpPr>
        <p:spPr>
          <a:xfrm>
            <a:off x="10238509" y="6393872"/>
            <a:ext cx="1953491" cy="4641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2">
            <a:extLst>
              <a:ext uri="{FF2B5EF4-FFF2-40B4-BE49-F238E27FC236}">
                <a16:creationId xmlns:a16="http://schemas.microsoft.com/office/drawing/2014/main" id="{DFF1A247-F1A7-95EA-DB25-5AA8A83700B9}"/>
              </a:ext>
            </a:extLst>
          </p:cNvPr>
          <p:cNvSpPr>
            <a:spLocks noGrp="1"/>
          </p:cNvSpPr>
          <p:nvPr>
            <p:ph type="body" sz="quarter" idx="20" hasCustomPrompt="1"/>
          </p:nvPr>
        </p:nvSpPr>
        <p:spPr>
          <a:xfrm>
            <a:off x="1179595" y="1100372"/>
            <a:ext cx="2187661" cy="536718"/>
          </a:xfrm>
          <a:prstGeom prst="roundRect">
            <a:avLst>
              <a:gd name="adj" fmla="val 6885"/>
            </a:avLst>
          </a:prstGeom>
          <a:solidFill>
            <a:schemeClr val="tx2"/>
          </a:solidFill>
          <a:ln w="6350">
            <a:noFill/>
          </a:ln>
        </p:spPr>
        <p:style>
          <a:lnRef idx="3">
            <a:schemeClr val="lt1"/>
          </a:lnRef>
          <a:fillRef idx="1">
            <a:schemeClr val="accent6"/>
          </a:fillRef>
          <a:effectRef idx="1">
            <a:schemeClr val="accent6"/>
          </a:effectRef>
          <a:fontRef idx="minor">
            <a:schemeClr val="lt1"/>
          </a:fontRef>
        </p:style>
        <p:txBody>
          <a:bodyPr lIns="0" tIns="0" rIns="0" bIns="0" anchor="ctr">
            <a:no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Event Name</a:t>
            </a:r>
          </a:p>
        </p:txBody>
      </p:sp>
      <p:sp>
        <p:nvSpPr>
          <p:cNvPr id="8" name="Title 7">
            <a:extLst>
              <a:ext uri="{FF2B5EF4-FFF2-40B4-BE49-F238E27FC236}">
                <a16:creationId xmlns:a16="http://schemas.microsoft.com/office/drawing/2014/main" id="{B169D3E7-F93A-38DA-3936-0391F3D49567}"/>
              </a:ext>
            </a:extLst>
          </p:cNvPr>
          <p:cNvSpPr>
            <a:spLocks noGrp="1"/>
          </p:cNvSpPr>
          <p:nvPr>
            <p:ph type="title"/>
          </p:nvPr>
        </p:nvSpPr>
        <p:spPr>
          <a:xfrm>
            <a:off x="1178493" y="1648387"/>
            <a:ext cx="5932628" cy="2561890"/>
          </a:xfrm>
          <a:prstGeom prst="rect">
            <a:avLst/>
          </a:prstGeom>
        </p:spPr>
        <p:txBody>
          <a:bodyPr lIns="0" tIns="0" rIns="0" bIns="273600" anchor="b" anchorCtr="0"/>
          <a:lstStyle>
            <a:lvl1pPr>
              <a:defRPr sz="4400"/>
            </a:lvl1pPr>
          </a:lstStyle>
          <a:p>
            <a:endParaRPr lang="en-US"/>
          </a:p>
        </p:txBody>
      </p:sp>
      <p:sp>
        <p:nvSpPr>
          <p:cNvPr id="6" name="Subtitle 2">
            <a:extLst>
              <a:ext uri="{FF2B5EF4-FFF2-40B4-BE49-F238E27FC236}">
                <a16:creationId xmlns:a16="http://schemas.microsoft.com/office/drawing/2014/main" id="{56BE5C31-EA13-F5E9-8EC9-62C46F5980D1}"/>
              </a:ext>
            </a:extLst>
          </p:cNvPr>
          <p:cNvSpPr>
            <a:spLocks noGrp="1"/>
          </p:cNvSpPr>
          <p:nvPr>
            <p:ph type="subTitle" idx="1"/>
          </p:nvPr>
        </p:nvSpPr>
        <p:spPr>
          <a:xfrm>
            <a:off x="1184673" y="4272611"/>
            <a:ext cx="5932628" cy="1717676"/>
          </a:xfrm>
        </p:spPr>
        <p:txBody>
          <a:bodyPr lIns="0" rIns="0">
            <a:normAutofit/>
          </a:bodyPr>
          <a:lstStyle>
            <a:lvl1pPr marL="0" indent="0" algn="l">
              <a:spcBef>
                <a:spcPts val="0"/>
              </a:spcBef>
              <a:buNone/>
              <a:defRPr sz="24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a:p>
        </p:txBody>
      </p:sp>
      <p:sp>
        <p:nvSpPr>
          <p:cNvPr id="3" name="Picture Placeholder 2">
            <a:extLst>
              <a:ext uri="{FF2B5EF4-FFF2-40B4-BE49-F238E27FC236}">
                <a16:creationId xmlns:a16="http://schemas.microsoft.com/office/drawing/2014/main" id="{0E9EA665-7785-6AAC-2136-E28D1DECE869}"/>
              </a:ext>
            </a:extLst>
          </p:cNvPr>
          <p:cNvSpPr>
            <a:spLocks noGrp="1"/>
          </p:cNvSpPr>
          <p:nvPr>
            <p:ph type="pic" sz="quarter" idx="17"/>
          </p:nvPr>
        </p:nvSpPr>
        <p:spPr>
          <a:xfrm flipH="1">
            <a:off x="7465325" y="0"/>
            <a:ext cx="4752000" cy="6858000"/>
          </a:xfrm>
          <a:solidFill>
            <a:schemeClr val="bg2"/>
          </a:solidFill>
        </p:spPr>
        <p:txBody>
          <a:bodyPr/>
          <a:lstStyle/>
          <a:p>
            <a:endParaRPr lang="en-US"/>
          </a:p>
        </p:txBody>
      </p:sp>
      <p:cxnSp>
        <p:nvCxnSpPr>
          <p:cNvPr id="11" name="Straight Connector 10">
            <a:extLst>
              <a:ext uri="{FF2B5EF4-FFF2-40B4-BE49-F238E27FC236}">
                <a16:creationId xmlns:a16="http://schemas.microsoft.com/office/drawing/2014/main" id="{7D2F99B9-6B11-E1BC-C8BA-EA53E53100C9}"/>
              </a:ext>
              <a:ext uri="{C183D7F6-B498-43B3-948B-1728B52AA6E4}">
                <adec:decorative xmlns:adec="http://schemas.microsoft.com/office/drawing/2017/decorative" val="1"/>
              </a:ext>
            </a:extLst>
          </p:cNvPr>
          <p:cNvCxnSpPr>
            <a:cxnSpLocks/>
          </p:cNvCxnSpPr>
          <p:nvPr userDrawn="1"/>
        </p:nvCxnSpPr>
        <p:spPr>
          <a:xfrm>
            <a:off x="1199759" y="4236930"/>
            <a:ext cx="576000" cy="0"/>
          </a:xfrm>
          <a:prstGeom prst="line">
            <a:avLst/>
          </a:prstGeom>
          <a:ln w="19050">
            <a:solidFill>
              <a:srgbClr val="BFBFBF"/>
            </a:solidFill>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B25FF7F8-D074-7BF8-A5F2-00BD998EEB4E}"/>
              </a:ext>
            </a:extLst>
          </p:cNvPr>
          <p:cNvGrpSpPr/>
          <p:nvPr userDrawn="1"/>
        </p:nvGrpSpPr>
        <p:grpSpPr>
          <a:xfrm flipH="1">
            <a:off x="-1" y="-1"/>
            <a:ext cx="672877" cy="6867427"/>
            <a:chOff x="11539002" y="-1"/>
            <a:chExt cx="672877" cy="6867427"/>
          </a:xfrm>
        </p:grpSpPr>
        <p:sp>
          <p:nvSpPr>
            <p:cNvPr id="24" name="Rectangle 23">
              <a:extLst>
                <a:ext uri="{FF2B5EF4-FFF2-40B4-BE49-F238E27FC236}">
                  <a16:creationId xmlns:a16="http://schemas.microsoft.com/office/drawing/2014/main" id="{2E6F0E1F-7168-0C46-C468-56C43EBDA670}"/>
                </a:ext>
                <a:ext uri="{C183D7F6-B498-43B3-948B-1728B52AA6E4}">
                  <adec:decorative xmlns:adec="http://schemas.microsoft.com/office/drawing/2017/decorative" val="1"/>
                </a:ext>
              </a:extLst>
            </p:cNvPr>
            <p:cNvSpPr/>
            <p:nvPr userDrawn="1"/>
          </p:nvSpPr>
          <p:spPr>
            <a:xfrm>
              <a:off x="11539002" y="0"/>
              <a:ext cx="672877" cy="6858000"/>
            </a:xfrm>
            <a:prstGeom prst="rect">
              <a:avLst/>
            </a:prstGeom>
            <a:gradFill>
              <a:gsLst>
                <a:gs pos="100000">
                  <a:srgbClr val="97CC04"/>
                </a:gs>
                <a:gs pos="50000">
                  <a:schemeClr val="accent2"/>
                </a:gs>
                <a:gs pos="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Graphic 24">
              <a:extLst>
                <a:ext uri="{FF2B5EF4-FFF2-40B4-BE49-F238E27FC236}">
                  <a16:creationId xmlns:a16="http://schemas.microsoft.com/office/drawing/2014/main" id="{35AA0AF6-5109-102F-AB1D-81E3A611BBD6}"/>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70644" t="83" r="24038" b="769"/>
            <a:stretch/>
          </p:blipFill>
          <p:spPr>
            <a:xfrm>
              <a:off x="11545813" y="-1"/>
              <a:ext cx="654814" cy="6867427"/>
            </a:xfrm>
            <a:prstGeom prst="rect">
              <a:avLst/>
            </a:prstGeom>
          </p:spPr>
        </p:pic>
      </p:grpSp>
      <p:sp>
        <p:nvSpPr>
          <p:cNvPr id="4" name="Freeform 6">
            <a:extLst>
              <a:ext uri="{FF2B5EF4-FFF2-40B4-BE49-F238E27FC236}">
                <a16:creationId xmlns:a16="http://schemas.microsoft.com/office/drawing/2014/main" id="{97ACDC1F-62EB-04C5-5247-F865C6C2E7DF}"/>
              </a:ext>
              <a:ext uri="{C183D7F6-B498-43B3-948B-1728B52AA6E4}">
                <adec:decorative xmlns:adec="http://schemas.microsoft.com/office/drawing/2017/decorative" val="1"/>
              </a:ext>
            </a:extLst>
          </p:cNvPr>
          <p:cNvSpPr/>
          <p:nvPr userDrawn="1"/>
        </p:nvSpPr>
        <p:spPr>
          <a:xfrm>
            <a:off x="1" y="5285186"/>
            <a:ext cx="5626443" cy="1572091"/>
          </a:xfrm>
          <a:custGeom>
            <a:avLst/>
            <a:gdLst>
              <a:gd name="connsiteX0" fmla="*/ 1617086 w 5626443"/>
              <a:gd name="connsiteY0" fmla="*/ 0 h 1572091"/>
              <a:gd name="connsiteX1" fmla="*/ 5585841 w 5626443"/>
              <a:gd name="connsiteY1" fmla="*/ 1533381 h 1572091"/>
              <a:gd name="connsiteX2" fmla="*/ 5626443 w 5626443"/>
              <a:gd name="connsiteY2" fmla="*/ 1572091 h 1572091"/>
              <a:gd name="connsiteX3" fmla="*/ 0 w 5626443"/>
              <a:gd name="connsiteY3" fmla="*/ 1572091 h 1572091"/>
              <a:gd name="connsiteX4" fmla="*/ 0 w 5626443"/>
              <a:gd name="connsiteY4" fmla="*/ 226136 h 1572091"/>
              <a:gd name="connsiteX5" fmla="*/ 141942 w 5626443"/>
              <a:gd name="connsiteY5" fmla="*/ 185829 h 1572091"/>
              <a:gd name="connsiteX6" fmla="*/ 1617086 w 5626443"/>
              <a:gd name="connsiteY6" fmla="*/ 0 h 1572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6443" h="1572091">
                <a:moveTo>
                  <a:pt x="1617086" y="0"/>
                </a:moveTo>
                <a:cubicBezTo>
                  <a:pt x="3145164" y="0"/>
                  <a:pt x="4537620" y="580665"/>
                  <a:pt x="5585841" y="1533381"/>
                </a:cubicBezTo>
                <a:lnTo>
                  <a:pt x="5626443" y="1572091"/>
                </a:lnTo>
                <a:lnTo>
                  <a:pt x="0" y="1572091"/>
                </a:lnTo>
                <a:lnTo>
                  <a:pt x="0" y="226136"/>
                </a:lnTo>
                <a:lnTo>
                  <a:pt x="141942" y="185829"/>
                </a:lnTo>
                <a:cubicBezTo>
                  <a:pt x="613437" y="64519"/>
                  <a:pt x="1107727" y="0"/>
                  <a:pt x="1617086" y="0"/>
                </a:cubicBezTo>
                <a:close/>
              </a:path>
            </a:pathLst>
          </a:custGeom>
          <a:solidFill>
            <a:schemeClr val="tx1">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2" name="Graphic 11">
            <a:extLst>
              <a:ext uri="{FF2B5EF4-FFF2-40B4-BE49-F238E27FC236}">
                <a16:creationId xmlns:a16="http://schemas.microsoft.com/office/drawing/2014/main" id="{E5AD2CDA-81B2-8374-4F66-1C7CB266F75D}"/>
              </a:ext>
              <a:ext uri="{C183D7F6-B498-43B3-948B-1728B52AA6E4}">
                <adec:decorative xmlns:adec="http://schemas.microsoft.com/office/drawing/2017/decorative" val="1"/>
              </a:ext>
            </a:extLst>
          </p:cNvPr>
          <p:cNvPicPr>
            <a:picLocks noChangeAspect="1"/>
          </p:cNvPicPr>
          <p:nvPr userDrawn="1"/>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157751" y="5990287"/>
            <a:ext cx="2141549" cy="295986"/>
          </a:xfrm>
          <a:prstGeom prst="rect">
            <a:avLst/>
          </a:prstGeom>
        </p:spPr>
      </p:pic>
    </p:spTree>
    <p:extLst>
      <p:ext uri="{BB962C8B-B14F-4D97-AF65-F5344CB8AC3E}">
        <p14:creationId xmlns:p14="http://schemas.microsoft.com/office/powerpoint/2010/main" val="2374844400"/>
      </p:ext>
    </p:extLst>
  </p:cSld>
  <p:clrMapOvr>
    <a:masterClrMapping/>
  </p:clrMapOvr>
  <p:extLst>
    <p:ext uri="{DCECCB84-F9BA-43D5-87BE-67443E8EF086}">
      <p15:sldGuideLst xmlns:p15="http://schemas.microsoft.com/office/powerpoint/2012/main">
        <p15:guide id="1" orient="horz" pos="685">
          <p15:clr>
            <a:srgbClr val="FF96FF"/>
          </p15:clr>
        </p15:guide>
        <p15:guide id="2" orient="horz" pos="3762">
          <p15:clr>
            <a:srgbClr val="FF96FF"/>
          </p15:clr>
        </p15:guide>
        <p15:guide id="3" pos="642">
          <p15:clr>
            <a:srgbClr val="FF96FF"/>
          </p15:clr>
        </p15:guide>
        <p15:guide id="4" pos="4702">
          <p15:clr>
            <a:srgbClr val="FF96FF"/>
          </p15:clr>
        </p15:guide>
        <p15:guide id="5" pos="4384">
          <p15:clr>
            <a:srgbClr val="FF96FF"/>
          </p15:clr>
        </p15:guide>
      </p15:sldGuideLst>
    </p:ext>
  </p:extLst>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preserve="1" userDrawn="1">
  <p:cSld name="Title Slide 3 - Event ">
    <p:spTree>
      <p:nvGrpSpPr>
        <p:cNvPr id="1" name=""/>
        <p:cNvGrpSpPr/>
        <p:nvPr/>
      </p:nvGrpSpPr>
      <p:grpSpPr>
        <a:xfrm>
          <a:off x="0" y="0"/>
          <a:ext cx="0" cy="0"/>
          <a:chOff x="0" y="0"/>
          <a:chExt cx="0" cy="0"/>
        </a:xfrm>
      </p:grpSpPr>
      <p:grpSp>
        <p:nvGrpSpPr>
          <p:cNvPr id="57" name="Group 56">
            <a:extLst>
              <a:ext uri="{FF2B5EF4-FFF2-40B4-BE49-F238E27FC236}">
                <a16:creationId xmlns:a16="http://schemas.microsoft.com/office/drawing/2014/main" id="{DA53987C-0050-CB95-84B8-08E566D6327D}"/>
              </a:ext>
            </a:extLst>
          </p:cNvPr>
          <p:cNvGrpSpPr/>
          <p:nvPr userDrawn="1"/>
        </p:nvGrpSpPr>
        <p:grpSpPr>
          <a:xfrm>
            <a:off x="6104475" y="-2"/>
            <a:ext cx="6087526" cy="6858002"/>
            <a:chOff x="6104475" y="-2"/>
            <a:chExt cx="6087526" cy="6858002"/>
          </a:xfrm>
        </p:grpSpPr>
        <p:sp>
          <p:nvSpPr>
            <p:cNvPr id="52" name="Freeform 51">
              <a:extLst>
                <a:ext uri="{FF2B5EF4-FFF2-40B4-BE49-F238E27FC236}">
                  <a16:creationId xmlns:a16="http://schemas.microsoft.com/office/drawing/2014/main" id="{A1376A7A-CD4E-0E90-F9E8-97A6DFB316ED}"/>
                </a:ext>
              </a:extLst>
            </p:cNvPr>
            <p:cNvSpPr/>
            <p:nvPr userDrawn="1"/>
          </p:nvSpPr>
          <p:spPr>
            <a:xfrm>
              <a:off x="6288063" y="-2"/>
              <a:ext cx="2831824" cy="6855178"/>
            </a:xfrm>
            <a:custGeom>
              <a:avLst/>
              <a:gdLst>
                <a:gd name="connsiteX0" fmla="*/ 1226242 w 2831824"/>
                <a:gd name="connsiteY0" fmla="*/ 0 h 6855178"/>
                <a:gd name="connsiteX1" fmla="*/ 2828233 w 2831824"/>
                <a:gd name="connsiteY1" fmla="*/ 0 h 6855178"/>
                <a:gd name="connsiteX2" fmla="*/ 2674978 w 2831824"/>
                <a:gd name="connsiteY2" fmla="*/ 120435 h 6855178"/>
                <a:gd name="connsiteX3" fmla="*/ 1116000 w 2831824"/>
                <a:gd name="connsiteY3" fmla="*/ 3426178 h 6855178"/>
                <a:gd name="connsiteX4" fmla="*/ 2674978 w 2831824"/>
                <a:gd name="connsiteY4" fmla="*/ 6731921 h 6855178"/>
                <a:gd name="connsiteX5" fmla="*/ 2831824 w 2831824"/>
                <a:gd name="connsiteY5" fmla="*/ 6855178 h 6855178"/>
                <a:gd name="connsiteX6" fmla="*/ 1228459 w 2831824"/>
                <a:gd name="connsiteY6" fmla="*/ 6855178 h 6855178"/>
                <a:gd name="connsiteX7" fmla="*/ 1072789 w 2831824"/>
                <a:gd name="connsiteY7" fmla="*/ 6657084 h 6855178"/>
                <a:gd name="connsiteX8" fmla="*/ 0 w 2831824"/>
                <a:gd name="connsiteY8" fmla="*/ 3426178 h 6855178"/>
                <a:gd name="connsiteX9" fmla="*/ 1072789 w 2831824"/>
                <a:gd name="connsiteY9" fmla="*/ 195272 h 6855178"/>
                <a:gd name="connsiteX10" fmla="*/ 1226242 w 2831824"/>
                <a:gd name="connsiteY10" fmla="*/ 0 h 6855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31824" h="6855178">
                  <a:moveTo>
                    <a:pt x="1226242" y="0"/>
                  </a:moveTo>
                  <a:lnTo>
                    <a:pt x="2828233" y="0"/>
                  </a:lnTo>
                  <a:lnTo>
                    <a:pt x="2674978" y="120435"/>
                  </a:lnTo>
                  <a:cubicBezTo>
                    <a:pt x="1722871" y="906184"/>
                    <a:pt x="1116000" y="2095310"/>
                    <a:pt x="1116000" y="3426178"/>
                  </a:cubicBezTo>
                  <a:cubicBezTo>
                    <a:pt x="1116000" y="4757046"/>
                    <a:pt x="1722871" y="5946172"/>
                    <a:pt x="2674978" y="6731921"/>
                  </a:cubicBezTo>
                  <a:lnTo>
                    <a:pt x="2831824" y="6855178"/>
                  </a:lnTo>
                  <a:lnTo>
                    <a:pt x="1228459" y="6855178"/>
                  </a:lnTo>
                  <a:lnTo>
                    <a:pt x="1072789" y="6657084"/>
                  </a:lnTo>
                  <a:cubicBezTo>
                    <a:pt x="399009" y="5756134"/>
                    <a:pt x="0" y="4637753"/>
                    <a:pt x="0" y="3426178"/>
                  </a:cubicBezTo>
                  <a:cubicBezTo>
                    <a:pt x="0" y="2214603"/>
                    <a:pt x="399009" y="1096222"/>
                    <a:pt x="1072789" y="195272"/>
                  </a:cubicBezTo>
                  <a:lnTo>
                    <a:pt x="1226242" y="0"/>
                  </a:lnTo>
                  <a:close/>
                </a:path>
              </a:pathLst>
            </a:custGeom>
            <a:gradFill>
              <a:gsLst>
                <a:gs pos="100000">
                  <a:srgbClr val="97CC04"/>
                </a:gs>
                <a:gs pos="46000">
                  <a:schemeClr val="accent2"/>
                </a:gs>
                <a:gs pos="0">
                  <a:schemeClr val="accent3"/>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Rectangle 2">
              <a:extLst>
                <a:ext uri="{FF2B5EF4-FFF2-40B4-BE49-F238E27FC236}">
                  <a16:creationId xmlns:a16="http://schemas.microsoft.com/office/drawing/2014/main" id="{F5680676-B596-D6EA-7908-BA0E53E6DDCD}"/>
                </a:ext>
              </a:extLst>
            </p:cNvPr>
            <p:cNvSpPr/>
            <p:nvPr userDrawn="1"/>
          </p:nvSpPr>
          <p:spPr>
            <a:xfrm>
              <a:off x="10238509" y="6393872"/>
              <a:ext cx="1953491" cy="4641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a:extLst>
                <a:ext uri="{FF2B5EF4-FFF2-40B4-BE49-F238E27FC236}">
                  <a16:creationId xmlns:a16="http://schemas.microsoft.com/office/drawing/2014/main" id="{8D20EA7D-524B-4E7E-70C0-9B806B94488E}"/>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52655" r="22371" b="7288"/>
            <a:stretch/>
          </p:blipFill>
          <p:spPr>
            <a:xfrm>
              <a:off x="6104475" y="0"/>
              <a:ext cx="3282593" cy="6855176"/>
            </a:xfrm>
            <a:custGeom>
              <a:avLst/>
              <a:gdLst>
                <a:gd name="connsiteX0" fmla="*/ 0 w 4387065"/>
                <a:gd name="connsiteY0" fmla="*/ 0 h 6858000"/>
                <a:gd name="connsiteX1" fmla="*/ 4387065 w 4387065"/>
                <a:gd name="connsiteY1" fmla="*/ 0 h 6858000"/>
                <a:gd name="connsiteX2" fmla="*/ 4387065 w 4387065"/>
                <a:gd name="connsiteY2" fmla="*/ 6858000 h 6858000"/>
                <a:gd name="connsiteX3" fmla="*/ 0 w 438706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87065" h="6858000">
                  <a:moveTo>
                    <a:pt x="0" y="0"/>
                  </a:moveTo>
                  <a:lnTo>
                    <a:pt x="4387065" y="0"/>
                  </a:lnTo>
                  <a:lnTo>
                    <a:pt x="4387065" y="6858000"/>
                  </a:lnTo>
                  <a:lnTo>
                    <a:pt x="0" y="6858000"/>
                  </a:lnTo>
                  <a:close/>
                </a:path>
              </a:pathLst>
            </a:custGeom>
          </p:spPr>
        </p:pic>
        <p:sp>
          <p:nvSpPr>
            <p:cNvPr id="11" name="Freeform: Shape 7">
              <a:extLst>
                <a:ext uri="{FF2B5EF4-FFF2-40B4-BE49-F238E27FC236}">
                  <a16:creationId xmlns:a16="http://schemas.microsoft.com/office/drawing/2014/main" id="{0A9AF353-3435-0662-A9CD-9CE12602F518}"/>
                </a:ext>
              </a:extLst>
            </p:cNvPr>
            <p:cNvSpPr>
              <a:spLocks/>
            </p:cNvSpPr>
            <p:nvPr userDrawn="1"/>
          </p:nvSpPr>
          <p:spPr>
            <a:xfrm>
              <a:off x="8177344" y="0"/>
              <a:ext cx="4014657" cy="6858000"/>
            </a:xfrm>
            <a:custGeom>
              <a:avLst/>
              <a:gdLst>
                <a:gd name="connsiteX0" fmla="*/ 1965975 w 4014657"/>
                <a:gd name="connsiteY0" fmla="*/ 0 h 6858000"/>
                <a:gd name="connsiteX1" fmla="*/ 4014657 w 4014657"/>
                <a:gd name="connsiteY1" fmla="*/ 0 h 6858000"/>
                <a:gd name="connsiteX2" fmla="*/ 4014657 w 4014657"/>
                <a:gd name="connsiteY2" fmla="*/ 6858000 h 6858000"/>
                <a:gd name="connsiteX3" fmla="*/ 1870871 w 4014657"/>
                <a:gd name="connsiteY3" fmla="*/ 6858000 h 6858000"/>
                <a:gd name="connsiteX4" fmla="*/ 1747698 w 4014657"/>
                <a:gd name="connsiteY4" fmla="*/ 6778220 h 6858000"/>
                <a:gd name="connsiteX5" fmla="*/ 0 w 4014657"/>
                <a:gd name="connsiteY5" fmla="*/ 3457218 h 6858000"/>
                <a:gd name="connsiteX6" fmla="*/ 1847599 w 4014657"/>
                <a:gd name="connsiteY6" fmla="*/ 70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14657" h="6858000">
                  <a:moveTo>
                    <a:pt x="1965975" y="0"/>
                  </a:moveTo>
                  <a:lnTo>
                    <a:pt x="4014657" y="0"/>
                  </a:lnTo>
                  <a:lnTo>
                    <a:pt x="4014657" y="6858000"/>
                  </a:lnTo>
                  <a:lnTo>
                    <a:pt x="1870871" y="6858000"/>
                  </a:lnTo>
                  <a:lnTo>
                    <a:pt x="1747698" y="6778220"/>
                  </a:lnTo>
                  <a:cubicBezTo>
                    <a:pt x="693262" y="6058494"/>
                    <a:pt x="0" y="4839653"/>
                    <a:pt x="0" y="3457218"/>
                  </a:cubicBezTo>
                  <a:cubicBezTo>
                    <a:pt x="0" y="2031584"/>
                    <a:pt x="737268" y="779926"/>
                    <a:pt x="1847599" y="70216"/>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grpSp>
      <p:sp>
        <p:nvSpPr>
          <p:cNvPr id="6" name="Text Placeholder 2">
            <a:extLst>
              <a:ext uri="{FF2B5EF4-FFF2-40B4-BE49-F238E27FC236}">
                <a16:creationId xmlns:a16="http://schemas.microsoft.com/office/drawing/2014/main" id="{6501550F-1D4D-A945-88F9-F61A3BAAE819}"/>
              </a:ext>
            </a:extLst>
          </p:cNvPr>
          <p:cNvSpPr>
            <a:spLocks noGrp="1"/>
          </p:cNvSpPr>
          <p:nvPr>
            <p:ph type="body" sz="quarter" idx="20" hasCustomPrompt="1"/>
          </p:nvPr>
        </p:nvSpPr>
        <p:spPr>
          <a:xfrm>
            <a:off x="524414" y="1098684"/>
            <a:ext cx="2187661" cy="536718"/>
          </a:xfrm>
          <a:prstGeom prst="roundRect">
            <a:avLst>
              <a:gd name="adj" fmla="val 6885"/>
            </a:avLst>
          </a:prstGeom>
          <a:solidFill>
            <a:schemeClr val="tx2"/>
          </a:solidFill>
          <a:ln w="6350">
            <a:noFill/>
          </a:ln>
        </p:spPr>
        <p:style>
          <a:lnRef idx="3">
            <a:schemeClr val="lt1"/>
          </a:lnRef>
          <a:fillRef idx="1">
            <a:schemeClr val="accent6"/>
          </a:fillRef>
          <a:effectRef idx="1">
            <a:schemeClr val="accent6"/>
          </a:effectRef>
          <a:fontRef idx="minor">
            <a:schemeClr val="lt1"/>
          </a:fontRef>
        </p:style>
        <p:txBody>
          <a:bodyPr tIns="0" rIns="0" bIns="0" anchor="ctr">
            <a:no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Event Name</a:t>
            </a:r>
          </a:p>
        </p:txBody>
      </p:sp>
      <p:sp>
        <p:nvSpPr>
          <p:cNvPr id="2" name="Title 8">
            <a:extLst>
              <a:ext uri="{FF2B5EF4-FFF2-40B4-BE49-F238E27FC236}">
                <a16:creationId xmlns:a16="http://schemas.microsoft.com/office/drawing/2014/main" id="{6A10FAB2-163D-C67F-6357-E023278BCEE1}"/>
              </a:ext>
            </a:extLst>
          </p:cNvPr>
          <p:cNvSpPr>
            <a:spLocks noGrp="1"/>
          </p:cNvSpPr>
          <p:nvPr>
            <p:ph type="title"/>
          </p:nvPr>
        </p:nvSpPr>
        <p:spPr>
          <a:xfrm>
            <a:off x="515939" y="1635402"/>
            <a:ext cx="5504943" cy="2659117"/>
          </a:xfrm>
          <a:prstGeom prst="rect">
            <a:avLst/>
          </a:prstGeom>
        </p:spPr>
        <p:txBody>
          <a:bodyPr lIns="0" tIns="0" rIns="0" bIns="270000" anchor="b" anchorCtr="0"/>
          <a:lstStyle>
            <a:lvl1pPr>
              <a:defRPr sz="4400"/>
            </a:lvl1pPr>
          </a:lstStyle>
          <a:p>
            <a:endParaRPr lang="en-US"/>
          </a:p>
        </p:txBody>
      </p:sp>
      <p:sp>
        <p:nvSpPr>
          <p:cNvPr id="13" name="Subtitle 2">
            <a:extLst>
              <a:ext uri="{FF2B5EF4-FFF2-40B4-BE49-F238E27FC236}">
                <a16:creationId xmlns:a16="http://schemas.microsoft.com/office/drawing/2014/main" id="{473511D5-E38D-3D94-CF82-1083B43AC9C0}"/>
              </a:ext>
            </a:extLst>
          </p:cNvPr>
          <p:cNvSpPr>
            <a:spLocks noGrp="1"/>
          </p:cNvSpPr>
          <p:nvPr>
            <p:ph type="subTitle" idx="1"/>
          </p:nvPr>
        </p:nvSpPr>
        <p:spPr>
          <a:xfrm>
            <a:off x="515939" y="4354844"/>
            <a:ext cx="5504943" cy="1717676"/>
          </a:xfrm>
        </p:spPr>
        <p:txBody>
          <a:bodyPr lIns="0" rIns="0"/>
          <a:lstStyle>
            <a:lvl1pPr marL="0" indent="0" algn="l">
              <a:spcBef>
                <a:spcPts val="0"/>
              </a:spcBef>
              <a:buNone/>
              <a:defRPr sz="240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a:p>
        </p:txBody>
      </p:sp>
      <p:sp>
        <p:nvSpPr>
          <p:cNvPr id="54" name="Picture Placeholder 8">
            <a:extLst>
              <a:ext uri="{FF2B5EF4-FFF2-40B4-BE49-F238E27FC236}">
                <a16:creationId xmlns:a16="http://schemas.microsoft.com/office/drawing/2014/main" id="{4E355E0D-A115-4103-7E05-F6CB5AF69EB8}"/>
              </a:ext>
            </a:extLst>
          </p:cNvPr>
          <p:cNvSpPr>
            <a:spLocks noGrp="1" noChangeAspect="1"/>
          </p:cNvSpPr>
          <p:nvPr>
            <p:ph type="pic" sz="quarter" idx="22"/>
          </p:nvPr>
        </p:nvSpPr>
        <p:spPr>
          <a:xfrm>
            <a:off x="7521413" y="-384"/>
            <a:ext cx="4690666" cy="6867527"/>
          </a:xfrm>
          <a:custGeom>
            <a:avLst/>
            <a:gdLst>
              <a:gd name="connsiteX0" fmla="*/ 2090992 w 3892372"/>
              <a:gd name="connsiteY0" fmla="*/ 0 h 6858000"/>
              <a:gd name="connsiteX1" fmla="*/ 3892372 w 3892372"/>
              <a:gd name="connsiteY1" fmla="*/ 0 h 6858000"/>
              <a:gd name="connsiteX2" fmla="*/ 3892372 w 3892372"/>
              <a:gd name="connsiteY2" fmla="*/ 6858000 h 6858000"/>
              <a:gd name="connsiteX3" fmla="*/ 1985384 w 3892372"/>
              <a:gd name="connsiteY3" fmla="*/ 6858000 h 6858000"/>
              <a:gd name="connsiteX4" fmla="*/ 1803841 w 3892372"/>
              <a:gd name="connsiteY4" fmla="*/ 6750743 h 6858000"/>
              <a:gd name="connsiteX5" fmla="*/ 0 w 3892372"/>
              <a:gd name="connsiteY5" fmla="*/ 3457039 h 6858000"/>
              <a:gd name="connsiteX6" fmla="*/ 1953889 w 3892372"/>
              <a:gd name="connsiteY6" fmla="*/ 72523 h 6858000"/>
              <a:gd name="connsiteX0" fmla="*/ 2090992 w 4699127"/>
              <a:gd name="connsiteY0" fmla="*/ 0 h 6858000"/>
              <a:gd name="connsiteX1" fmla="*/ 4699127 w 4699127"/>
              <a:gd name="connsiteY1" fmla="*/ 0 h 6858000"/>
              <a:gd name="connsiteX2" fmla="*/ 3892372 w 4699127"/>
              <a:gd name="connsiteY2" fmla="*/ 6858000 h 6858000"/>
              <a:gd name="connsiteX3" fmla="*/ 1985384 w 4699127"/>
              <a:gd name="connsiteY3" fmla="*/ 6858000 h 6858000"/>
              <a:gd name="connsiteX4" fmla="*/ 1803841 w 4699127"/>
              <a:gd name="connsiteY4" fmla="*/ 6750743 h 6858000"/>
              <a:gd name="connsiteX5" fmla="*/ 0 w 4699127"/>
              <a:gd name="connsiteY5" fmla="*/ 3457039 h 6858000"/>
              <a:gd name="connsiteX6" fmla="*/ 1953889 w 4699127"/>
              <a:gd name="connsiteY6" fmla="*/ 72523 h 6858000"/>
              <a:gd name="connsiteX7" fmla="*/ 2090992 w 4699127"/>
              <a:gd name="connsiteY7" fmla="*/ 0 h 6858000"/>
              <a:gd name="connsiteX0" fmla="*/ 2090992 w 4699127"/>
              <a:gd name="connsiteY0" fmla="*/ 0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953889 w 4699127"/>
              <a:gd name="connsiteY6" fmla="*/ 72523 h 6867144"/>
              <a:gd name="connsiteX7" fmla="*/ 2090992 w 4699127"/>
              <a:gd name="connsiteY7" fmla="*/ 0 h 6867144"/>
              <a:gd name="connsiteX0" fmla="*/ 1834298 w 4699127"/>
              <a:gd name="connsiteY0" fmla="*/ 9144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953889 w 4699127"/>
              <a:gd name="connsiteY6" fmla="*/ 72523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752201 w 4699127"/>
              <a:gd name="connsiteY6" fmla="*/ 99955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752201 w 4699127"/>
              <a:gd name="connsiteY6" fmla="*/ 99955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722817 w 4699127"/>
              <a:gd name="connsiteY6" fmla="*/ 76508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722817 w 4699127"/>
              <a:gd name="connsiteY6" fmla="*/ 76508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779700 w 4699127"/>
              <a:gd name="connsiteY3" fmla="*/ 6858000 h 6867144"/>
              <a:gd name="connsiteX4" fmla="*/ 1803841 w 4699127"/>
              <a:gd name="connsiteY4" fmla="*/ 6750743 h 6867144"/>
              <a:gd name="connsiteX5" fmla="*/ 0 w 4699127"/>
              <a:gd name="connsiteY5" fmla="*/ 3457039 h 6867144"/>
              <a:gd name="connsiteX6" fmla="*/ 1722817 w 4699127"/>
              <a:gd name="connsiteY6" fmla="*/ 76508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779700 w 4699127"/>
              <a:gd name="connsiteY3" fmla="*/ 6858000 h 6867144"/>
              <a:gd name="connsiteX4" fmla="*/ 1604033 w 4699127"/>
              <a:gd name="connsiteY4" fmla="*/ 6697989 h 6867144"/>
              <a:gd name="connsiteX5" fmla="*/ 0 w 4699127"/>
              <a:gd name="connsiteY5" fmla="*/ 3457039 h 6867144"/>
              <a:gd name="connsiteX6" fmla="*/ 1722817 w 4699127"/>
              <a:gd name="connsiteY6" fmla="*/ 76508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779700 w 4699127"/>
              <a:gd name="connsiteY3" fmla="*/ 6858000 h 6867144"/>
              <a:gd name="connsiteX4" fmla="*/ 1604033 w 4699127"/>
              <a:gd name="connsiteY4" fmla="*/ 6697989 h 6867144"/>
              <a:gd name="connsiteX5" fmla="*/ 0 w 4699127"/>
              <a:gd name="connsiteY5" fmla="*/ 3457039 h 6867144"/>
              <a:gd name="connsiteX6" fmla="*/ 1722817 w 4699127"/>
              <a:gd name="connsiteY6" fmla="*/ 76508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779700 w 4699127"/>
              <a:gd name="connsiteY3" fmla="*/ 6858000 h 6867144"/>
              <a:gd name="connsiteX4" fmla="*/ 1604033 w 4699127"/>
              <a:gd name="connsiteY4" fmla="*/ 6697989 h 6867144"/>
              <a:gd name="connsiteX5" fmla="*/ 0 w 4699127"/>
              <a:gd name="connsiteY5" fmla="*/ 3457039 h 6867144"/>
              <a:gd name="connsiteX6" fmla="*/ 1722817 w 4699127"/>
              <a:gd name="connsiteY6" fmla="*/ 76508 h 6867144"/>
              <a:gd name="connsiteX7" fmla="*/ 1834298 w 4699127"/>
              <a:gd name="connsiteY7" fmla="*/ 9144 h 6867144"/>
              <a:gd name="connsiteX0" fmla="*/ 1770633 w 4699127"/>
              <a:gd name="connsiteY0" fmla="*/ 0 h 6867525"/>
              <a:gd name="connsiteX1" fmla="*/ 4699127 w 4699127"/>
              <a:gd name="connsiteY1" fmla="*/ 381 h 6867525"/>
              <a:gd name="connsiteX2" fmla="*/ 4680792 w 4699127"/>
              <a:gd name="connsiteY2" fmla="*/ 6867525 h 6867525"/>
              <a:gd name="connsiteX3" fmla="*/ 1779700 w 4699127"/>
              <a:gd name="connsiteY3" fmla="*/ 6858381 h 6867525"/>
              <a:gd name="connsiteX4" fmla="*/ 1604033 w 4699127"/>
              <a:gd name="connsiteY4" fmla="*/ 6698370 h 6867525"/>
              <a:gd name="connsiteX5" fmla="*/ 0 w 4699127"/>
              <a:gd name="connsiteY5" fmla="*/ 3457420 h 6867525"/>
              <a:gd name="connsiteX6" fmla="*/ 1722817 w 4699127"/>
              <a:gd name="connsiteY6" fmla="*/ 76889 h 6867525"/>
              <a:gd name="connsiteX7" fmla="*/ 1770633 w 4699127"/>
              <a:gd name="connsiteY7" fmla="*/ 0 h 6867525"/>
              <a:gd name="connsiteX0" fmla="*/ 1770633 w 4699127"/>
              <a:gd name="connsiteY0" fmla="*/ 0 h 6867525"/>
              <a:gd name="connsiteX1" fmla="*/ 4699127 w 4699127"/>
              <a:gd name="connsiteY1" fmla="*/ 381 h 6867525"/>
              <a:gd name="connsiteX2" fmla="*/ 4680792 w 4699127"/>
              <a:gd name="connsiteY2" fmla="*/ 6867525 h 6867525"/>
              <a:gd name="connsiteX3" fmla="*/ 1779700 w 4699127"/>
              <a:gd name="connsiteY3" fmla="*/ 6858381 h 6867525"/>
              <a:gd name="connsiteX4" fmla="*/ 1604033 w 4699127"/>
              <a:gd name="connsiteY4" fmla="*/ 6698370 h 6867525"/>
              <a:gd name="connsiteX5" fmla="*/ 0 w 4699127"/>
              <a:gd name="connsiteY5" fmla="*/ 3457420 h 6867525"/>
              <a:gd name="connsiteX6" fmla="*/ 1652786 w 4699127"/>
              <a:gd name="connsiteY6" fmla="*/ 92764 h 6867525"/>
              <a:gd name="connsiteX7" fmla="*/ 1770633 w 4699127"/>
              <a:gd name="connsiteY7" fmla="*/ 0 h 6867525"/>
              <a:gd name="connsiteX0" fmla="*/ 1770633 w 4699127"/>
              <a:gd name="connsiteY0" fmla="*/ 0 h 6867525"/>
              <a:gd name="connsiteX1" fmla="*/ 4699127 w 4699127"/>
              <a:gd name="connsiteY1" fmla="*/ 381 h 6867525"/>
              <a:gd name="connsiteX2" fmla="*/ 4680792 w 4699127"/>
              <a:gd name="connsiteY2" fmla="*/ 6867525 h 6867525"/>
              <a:gd name="connsiteX3" fmla="*/ 1779700 w 4699127"/>
              <a:gd name="connsiteY3" fmla="*/ 6858381 h 6867525"/>
              <a:gd name="connsiteX4" fmla="*/ 1604033 w 4699127"/>
              <a:gd name="connsiteY4" fmla="*/ 6698370 h 6867525"/>
              <a:gd name="connsiteX5" fmla="*/ 0 w 4699127"/>
              <a:gd name="connsiteY5" fmla="*/ 3457420 h 6867525"/>
              <a:gd name="connsiteX6" fmla="*/ 1652786 w 4699127"/>
              <a:gd name="connsiteY6" fmla="*/ 92764 h 6867525"/>
              <a:gd name="connsiteX7" fmla="*/ 1770633 w 4699127"/>
              <a:gd name="connsiteY7" fmla="*/ 0 h 6867525"/>
              <a:gd name="connsiteX0" fmla="*/ 1770633 w 4699127"/>
              <a:gd name="connsiteY0" fmla="*/ 0 h 6867525"/>
              <a:gd name="connsiteX1" fmla="*/ 4699127 w 4699127"/>
              <a:gd name="connsiteY1" fmla="*/ 381 h 6867525"/>
              <a:gd name="connsiteX2" fmla="*/ 4680792 w 4699127"/>
              <a:gd name="connsiteY2" fmla="*/ 6867525 h 6867525"/>
              <a:gd name="connsiteX3" fmla="*/ 1779700 w 4699127"/>
              <a:gd name="connsiteY3" fmla="*/ 6858381 h 6867525"/>
              <a:gd name="connsiteX4" fmla="*/ 1604033 w 4699127"/>
              <a:gd name="connsiteY4" fmla="*/ 6698370 h 6867525"/>
              <a:gd name="connsiteX5" fmla="*/ 0 w 4699127"/>
              <a:gd name="connsiteY5" fmla="*/ 3457420 h 6867525"/>
              <a:gd name="connsiteX6" fmla="*/ 1652786 w 4699127"/>
              <a:gd name="connsiteY6" fmla="*/ 92764 h 6867525"/>
              <a:gd name="connsiteX7" fmla="*/ 1770633 w 4699127"/>
              <a:gd name="connsiteY7" fmla="*/ 0 h 6867525"/>
              <a:gd name="connsiteX0" fmla="*/ 1770633 w 4699127"/>
              <a:gd name="connsiteY0" fmla="*/ 0 h 6867525"/>
              <a:gd name="connsiteX1" fmla="*/ 4699127 w 4699127"/>
              <a:gd name="connsiteY1" fmla="*/ 381 h 6867525"/>
              <a:gd name="connsiteX2" fmla="*/ 4680792 w 4699127"/>
              <a:gd name="connsiteY2" fmla="*/ 6867525 h 6867525"/>
              <a:gd name="connsiteX3" fmla="*/ 1779700 w 4699127"/>
              <a:gd name="connsiteY3" fmla="*/ 6858381 h 6867525"/>
              <a:gd name="connsiteX4" fmla="*/ 1604033 w 4699127"/>
              <a:gd name="connsiteY4" fmla="*/ 6698370 h 6867525"/>
              <a:gd name="connsiteX5" fmla="*/ 0 w 4699127"/>
              <a:gd name="connsiteY5" fmla="*/ 3457420 h 6867525"/>
              <a:gd name="connsiteX6" fmla="*/ 1652786 w 4699127"/>
              <a:gd name="connsiteY6" fmla="*/ 92764 h 6867525"/>
              <a:gd name="connsiteX7" fmla="*/ 1770633 w 4699127"/>
              <a:gd name="connsiteY7" fmla="*/ 0 h 6867525"/>
              <a:gd name="connsiteX0" fmla="*/ 1773816 w 4702310"/>
              <a:gd name="connsiteY0" fmla="*/ 0 h 6867525"/>
              <a:gd name="connsiteX1" fmla="*/ 4702310 w 4702310"/>
              <a:gd name="connsiteY1" fmla="*/ 381 h 6867525"/>
              <a:gd name="connsiteX2" fmla="*/ 4683975 w 4702310"/>
              <a:gd name="connsiteY2" fmla="*/ 6867525 h 6867525"/>
              <a:gd name="connsiteX3" fmla="*/ 1782883 w 4702310"/>
              <a:gd name="connsiteY3" fmla="*/ 6858381 h 6867525"/>
              <a:gd name="connsiteX4" fmla="*/ 1607216 w 4702310"/>
              <a:gd name="connsiteY4" fmla="*/ 6698370 h 6867525"/>
              <a:gd name="connsiteX5" fmla="*/ 0 w 4702310"/>
              <a:gd name="connsiteY5" fmla="*/ 3425670 h 6867525"/>
              <a:gd name="connsiteX6" fmla="*/ 1655969 w 4702310"/>
              <a:gd name="connsiteY6" fmla="*/ 92764 h 6867525"/>
              <a:gd name="connsiteX7" fmla="*/ 1773816 w 4702310"/>
              <a:gd name="connsiteY7" fmla="*/ 0 h 6867525"/>
              <a:gd name="connsiteX0" fmla="*/ 1773816 w 4702310"/>
              <a:gd name="connsiteY0" fmla="*/ 0 h 6867525"/>
              <a:gd name="connsiteX1" fmla="*/ 4702310 w 4702310"/>
              <a:gd name="connsiteY1" fmla="*/ 381 h 6867525"/>
              <a:gd name="connsiteX2" fmla="*/ 4683975 w 4702310"/>
              <a:gd name="connsiteY2" fmla="*/ 6867525 h 6867525"/>
              <a:gd name="connsiteX3" fmla="*/ 1782883 w 4702310"/>
              <a:gd name="connsiteY3" fmla="*/ 6858381 h 6867525"/>
              <a:gd name="connsiteX4" fmla="*/ 1607216 w 4702310"/>
              <a:gd name="connsiteY4" fmla="*/ 6698370 h 6867525"/>
              <a:gd name="connsiteX5" fmla="*/ 0 w 4702310"/>
              <a:gd name="connsiteY5" fmla="*/ 3435195 h 6867525"/>
              <a:gd name="connsiteX6" fmla="*/ 1655969 w 4702310"/>
              <a:gd name="connsiteY6" fmla="*/ 92764 h 6867525"/>
              <a:gd name="connsiteX7" fmla="*/ 1773816 w 4702310"/>
              <a:gd name="connsiteY7" fmla="*/ 0 h 6867525"/>
              <a:gd name="connsiteX0" fmla="*/ 1773826 w 4702320"/>
              <a:gd name="connsiteY0" fmla="*/ 0 h 6867525"/>
              <a:gd name="connsiteX1" fmla="*/ 4702320 w 4702320"/>
              <a:gd name="connsiteY1" fmla="*/ 381 h 6867525"/>
              <a:gd name="connsiteX2" fmla="*/ 4683985 w 4702320"/>
              <a:gd name="connsiteY2" fmla="*/ 6867525 h 6867525"/>
              <a:gd name="connsiteX3" fmla="*/ 1782893 w 4702320"/>
              <a:gd name="connsiteY3" fmla="*/ 6858381 h 6867525"/>
              <a:gd name="connsiteX4" fmla="*/ 1607226 w 4702320"/>
              <a:gd name="connsiteY4" fmla="*/ 6698370 h 6867525"/>
              <a:gd name="connsiteX5" fmla="*/ 10 w 4702320"/>
              <a:gd name="connsiteY5" fmla="*/ 3435195 h 6867525"/>
              <a:gd name="connsiteX6" fmla="*/ 1655979 w 4702320"/>
              <a:gd name="connsiteY6" fmla="*/ 92764 h 6867525"/>
              <a:gd name="connsiteX7" fmla="*/ 1773826 w 4702320"/>
              <a:gd name="connsiteY7" fmla="*/ 0 h 6867525"/>
              <a:gd name="connsiteX0" fmla="*/ 1774082 w 4702576"/>
              <a:gd name="connsiteY0" fmla="*/ 0 h 6867525"/>
              <a:gd name="connsiteX1" fmla="*/ 4702576 w 4702576"/>
              <a:gd name="connsiteY1" fmla="*/ 381 h 6867525"/>
              <a:gd name="connsiteX2" fmla="*/ 4684241 w 4702576"/>
              <a:gd name="connsiteY2" fmla="*/ 6867525 h 6867525"/>
              <a:gd name="connsiteX3" fmla="*/ 1783149 w 4702576"/>
              <a:gd name="connsiteY3" fmla="*/ 6858381 h 6867525"/>
              <a:gd name="connsiteX4" fmla="*/ 1607482 w 4702576"/>
              <a:gd name="connsiteY4" fmla="*/ 6698370 h 6867525"/>
              <a:gd name="connsiteX5" fmla="*/ 266 w 4702576"/>
              <a:gd name="connsiteY5" fmla="*/ 3435195 h 6867525"/>
              <a:gd name="connsiteX6" fmla="*/ 1656235 w 4702576"/>
              <a:gd name="connsiteY6" fmla="*/ 92764 h 6867525"/>
              <a:gd name="connsiteX7" fmla="*/ 1774082 w 4702576"/>
              <a:gd name="connsiteY7" fmla="*/ 0 h 6867525"/>
              <a:gd name="connsiteX0" fmla="*/ 1773861 w 4702355"/>
              <a:gd name="connsiteY0" fmla="*/ 0 h 6867525"/>
              <a:gd name="connsiteX1" fmla="*/ 4702355 w 4702355"/>
              <a:gd name="connsiteY1" fmla="*/ 381 h 6867525"/>
              <a:gd name="connsiteX2" fmla="*/ 4684020 w 4702355"/>
              <a:gd name="connsiteY2" fmla="*/ 6867525 h 6867525"/>
              <a:gd name="connsiteX3" fmla="*/ 1782928 w 4702355"/>
              <a:gd name="connsiteY3" fmla="*/ 6858381 h 6867525"/>
              <a:gd name="connsiteX4" fmla="*/ 1607261 w 4702355"/>
              <a:gd name="connsiteY4" fmla="*/ 6698370 h 6867525"/>
              <a:gd name="connsiteX5" fmla="*/ 45 w 4702355"/>
              <a:gd name="connsiteY5" fmla="*/ 3435195 h 6867525"/>
              <a:gd name="connsiteX6" fmla="*/ 1646464 w 4702355"/>
              <a:gd name="connsiteY6" fmla="*/ 95939 h 6867525"/>
              <a:gd name="connsiteX7" fmla="*/ 1773861 w 4702355"/>
              <a:gd name="connsiteY7" fmla="*/ 0 h 6867525"/>
              <a:gd name="connsiteX0" fmla="*/ 1773861 w 4702355"/>
              <a:gd name="connsiteY0" fmla="*/ 0 h 6867525"/>
              <a:gd name="connsiteX1" fmla="*/ 4702355 w 4702355"/>
              <a:gd name="connsiteY1" fmla="*/ 381 h 6867525"/>
              <a:gd name="connsiteX2" fmla="*/ 4684020 w 4702355"/>
              <a:gd name="connsiteY2" fmla="*/ 6867525 h 6867525"/>
              <a:gd name="connsiteX3" fmla="*/ 1782928 w 4702355"/>
              <a:gd name="connsiteY3" fmla="*/ 6858381 h 6867525"/>
              <a:gd name="connsiteX4" fmla="*/ 1607261 w 4702355"/>
              <a:gd name="connsiteY4" fmla="*/ 6698370 h 6867525"/>
              <a:gd name="connsiteX5" fmla="*/ 45 w 4702355"/>
              <a:gd name="connsiteY5" fmla="*/ 3435195 h 6867525"/>
              <a:gd name="connsiteX6" fmla="*/ 1646464 w 4702355"/>
              <a:gd name="connsiteY6" fmla="*/ 95939 h 6867525"/>
              <a:gd name="connsiteX7" fmla="*/ 1773861 w 4702355"/>
              <a:gd name="connsiteY7" fmla="*/ 0 h 6867525"/>
              <a:gd name="connsiteX0" fmla="*/ 1773861 w 4702355"/>
              <a:gd name="connsiteY0" fmla="*/ 0 h 6867525"/>
              <a:gd name="connsiteX1" fmla="*/ 4702355 w 4702355"/>
              <a:gd name="connsiteY1" fmla="*/ 381 h 6867525"/>
              <a:gd name="connsiteX2" fmla="*/ 4684020 w 4702355"/>
              <a:gd name="connsiteY2" fmla="*/ 6867525 h 6867525"/>
              <a:gd name="connsiteX3" fmla="*/ 1782928 w 4702355"/>
              <a:gd name="connsiteY3" fmla="*/ 6858381 h 6867525"/>
              <a:gd name="connsiteX4" fmla="*/ 1607261 w 4702355"/>
              <a:gd name="connsiteY4" fmla="*/ 6698370 h 6867525"/>
              <a:gd name="connsiteX5" fmla="*/ 45 w 4702355"/>
              <a:gd name="connsiteY5" fmla="*/ 3435195 h 6867525"/>
              <a:gd name="connsiteX6" fmla="*/ 1646464 w 4702355"/>
              <a:gd name="connsiteY6" fmla="*/ 95939 h 6867525"/>
              <a:gd name="connsiteX7" fmla="*/ 1773861 w 4702355"/>
              <a:gd name="connsiteY7" fmla="*/ 0 h 6867525"/>
              <a:gd name="connsiteX0" fmla="*/ 1776755 w 4705249"/>
              <a:gd name="connsiteY0" fmla="*/ 0 h 6867525"/>
              <a:gd name="connsiteX1" fmla="*/ 4705249 w 4705249"/>
              <a:gd name="connsiteY1" fmla="*/ 381 h 6867525"/>
              <a:gd name="connsiteX2" fmla="*/ 4686914 w 4705249"/>
              <a:gd name="connsiteY2" fmla="*/ 6867525 h 6867525"/>
              <a:gd name="connsiteX3" fmla="*/ 1785822 w 4705249"/>
              <a:gd name="connsiteY3" fmla="*/ 6858381 h 6867525"/>
              <a:gd name="connsiteX4" fmla="*/ 1610155 w 4705249"/>
              <a:gd name="connsiteY4" fmla="*/ 6698370 h 6867525"/>
              <a:gd name="connsiteX5" fmla="*/ 2939 w 4705249"/>
              <a:gd name="connsiteY5" fmla="*/ 3435195 h 6867525"/>
              <a:gd name="connsiteX6" fmla="*/ 1649358 w 4705249"/>
              <a:gd name="connsiteY6" fmla="*/ 95939 h 6867525"/>
              <a:gd name="connsiteX7" fmla="*/ 1776755 w 4705249"/>
              <a:gd name="connsiteY7" fmla="*/ 0 h 6867525"/>
              <a:gd name="connsiteX0" fmla="*/ 1774188 w 4702682"/>
              <a:gd name="connsiteY0" fmla="*/ 0 h 6867525"/>
              <a:gd name="connsiteX1" fmla="*/ 4702682 w 4702682"/>
              <a:gd name="connsiteY1" fmla="*/ 381 h 6867525"/>
              <a:gd name="connsiteX2" fmla="*/ 4684347 w 4702682"/>
              <a:gd name="connsiteY2" fmla="*/ 6867525 h 6867525"/>
              <a:gd name="connsiteX3" fmla="*/ 1783255 w 4702682"/>
              <a:gd name="connsiteY3" fmla="*/ 6858381 h 6867525"/>
              <a:gd name="connsiteX4" fmla="*/ 1537557 w 4702682"/>
              <a:gd name="connsiteY4" fmla="*/ 6672970 h 6867525"/>
              <a:gd name="connsiteX5" fmla="*/ 372 w 4702682"/>
              <a:gd name="connsiteY5" fmla="*/ 3435195 h 6867525"/>
              <a:gd name="connsiteX6" fmla="*/ 1646791 w 4702682"/>
              <a:gd name="connsiteY6" fmla="*/ 95939 h 6867525"/>
              <a:gd name="connsiteX7" fmla="*/ 1774188 w 4702682"/>
              <a:gd name="connsiteY7" fmla="*/ 0 h 6867525"/>
              <a:gd name="connsiteX0" fmla="*/ 1774312 w 4702806"/>
              <a:gd name="connsiteY0" fmla="*/ 0 h 6867525"/>
              <a:gd name="connsiteX1" fmla="*/ 4702806 w 4702806"/>
              <a:gd name="connsiteY1" fmla="*/ 381 h 6867525"/>
              <a:gd name="connsiteX2" fmla="*/ 4684471 w 4702806"/>
              <a:gd name="connsiteY2" fmla="*/ 6867525 h 6867525"/>
              <a:gd name="connsiteX3" fmla="*/ 1783379 w 4702806"/>
              <a:gd name="connsiteY3" fmla="*/ 6858381 h 6867525"/>
              <a:gd name="connsiteX4" fmla="*/ 1537681 w 4702806"/>
              <a:gd name="connsiteY4" fmla="*/ 6672970 h 6867525"/>
              <a:gd name="connsiteX5" fmla="*/ 496 w 4702806"/>
              <a:gd name="connsiteY5" fmla="*/ 3435195 h 6867525"/>
              <a:gd name="connsiteX6" fmla="*/ 1646915 w 4702806"/>
              <a:gd name="connsiteY6" fmla="*/ 95939 h 6867525"/>
              <a:gd name="connsiteX7" fmla="*/ 1774312 w 4702806"/>
              <a:gd name="connsiteY7" fmla="*/ 0 h 686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02806" h="6867525">
                <a:moveTo>
                  <a:pt x="1774312" y="0"/>
                </a:moveTo>
                <a:lnTo>
                  <a:pt x="4702806" y="381"/>
                </a:lnTo>
                <a:cubicBezTo>
                  <a:pt x="4696694" y="2289429"/>
                  <a:pt x="4690583" y="4578477"/>
                  <a:pt x="4684471" y="6867525"/>
                </a:cubicBezTo>
                <a:lnTo>
                  <a:pt x="1783379" y="6858381"/>
                </a:lnTo>
                <a:lnTo>
                  <a:pt x="1537681" y="6672970"/>
                </a:lnTo>
                <a:cubicBezTo>
                  <a:pt x="463932" y="5771061"/>
                  <a:pt x="-17710" y="4531367"/>
                  <a:pt x="496" y="3435195"/>
                </a:cubicBezTo>
                <a:cubicBezTo>
                  <a:pt x="18702" y="2339023"/>
                  <a:pt x="410520" y="1052446"/>
                  <a:pt x="1646915" y="95939"/>
                </a:cubicBezTo>
                <a:lnTo>
                  <a:pt x="1774312" y="0"/>
                </a:lnTo>
                <a:close/>
              </a:path>
            </a:pathLst>
          </a:custGeom>
          <a:solidFill>
            <a:schemeClr val="bg2"/>
          </a:solidFill>
          <a:ln w="0">
            <a:noFill/>
          </a:ln>
        </p:spPr>
        <p:txBody>
          <a:bodyPr wrap="square" bIns="792000" anchor="ctr" anchorCtr="0">
            <a:noAutofit/>
          </a:bodyPr>
          <a:lstStyle>
            <a:lvl1pPr algn="ctr">
              <a:defRPr sz="1600"/>
            </a:lvl1pPr>
          </a:lstStyle>
          <a:p>
            <a:r>
              <a:rPr lang="en-US"/>
              <a:t>Click icon to add picture</a:t>
            </a:r>
          </a:p>
        </p:txBody>
      </p:sp>
      <p:cxnSp>
        <p:nvCxnSpPr>
          <p:cNvPr id="15" name="Straight Connector 14">
            <a:extLst>
              <a:ext uri="{FF2B5EF4-FFF2-40B4-BE49-F238E27FC236}">
                <a16:creationId xmlns:a16="http://schemas.microsoft.com/office/drawing/2014/main" id="{6F06587F-E104-4A35-72EC-12DEAB9B45DE}"/>
              </a:ext>
              <a:ext uri="{C183D7F6-B498-43B3-948B-1728B52AA6E4}">
                <adec:decorative xmlns:adec="http://schemas.microsoft.com/office/drawing/2017/decorative" val="1"/>
              </a:ext>
            </a:extLst>
          </p:cNvPr>
          <p:cNvCxnSpPr>
            <a:cxnSpLocks/>
          </p:cNvCxnSpPr>
          <p:nvPr userDrawn="1"/>
        </p:nvCxnSpPr>
        <p:spPr>
          <a:xfrm>
            <a:off x="522820" y="4324727"/>
            <a:ext cx="576000" cy="0"/>
          </a:xfrm>
          <a:prstGeom prst="line">
            <a:avLst/>
          </a:prstGeom>
          <a:ln w="19050">
            <a:solidFill>
              <a:srgbClr val="BFBFBF"/>
            </a:solidFill>
          </a:ln>
        </p:spPr>
        <p:style>
          <a:lnRef idx="1">
            <a:schemeClr val="accent1"/>
          </a:lnRef>
          <a:fillRef idx="0">
            <a:schemeClr val="accent1"/>
          </a:fillRef>
          <a:effectRef idx="0">
            <a:schemeClr val="accent1"/>
          </a:effectRef>
          <a:fontRef idx="minor">
            <a:schemeClr val="tx1"/>
          </a:fontRef>
        </p:style>
      </p:cxnSp>
      <p:pic>
        <p:nvPicPr>
          <p:cNvPr id="7" name="Graphic 6" descr="PointClickCare Logo">
            <a:extLst>
              <a:ext uri="{FF2B5EF4-FFF2-40B4-BE49-F238E27FC236}">
                <a16:creationId xmlns:a16="http://schemas.microsoft.com/office/drawing/2014/main" id="{425AE6F9-8714-EB7A-7DAF-3477AECFF54E}"/>
              </a:ext>
            </a:extLst>
          </p:cNvPr>
          <p:cNvPicPr>
            <a:picLocks noChangeAspect="1"/>
          </p:cNvPicPr>
          <p:nvPr userDrawn="1"/>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515939" y="6035552"/>
            <a:ext cx="2141549" cy="295986"/>
          </a:xfrm>
          <a:prstGeom prst="rect">
            <a:avLst/>
          </a:prstGeom>
        </p:spPr>
      </p:pic>
    </p:spTree>
    <p:extLst>
      <p:ext uri="{BB962C8B-B14F-4D97-AF65-F5344CB8AC3E}">
        <p14:creationId xmlns:p14="http://schemas.microsoft.com/office/powerpoint/2010/main" val="1077286304"/>
      </p:ext>
    </p:extLst>
  </p:cSld>
  <p:clrMapOvr>
    <a:masterClrMapping/>
  </p:clrMapOvr>
  <p:extLst>
    <p:ext uri="{DCECCB84-F9BA-43D5-87BE-67443E8EF086}">
      <p15:sldGuideLst xmlns:p15="http://schemas.microsoft.com/office/powerpoint/2012/main">
        <p15:guide id="1" orient="horz" pos="685">
          <p15:clr>
            <a:srgbClr val="FF96FF"/>
          </p15:clr>
        </p15:guide>
        <p15:guide id="2" orient="horz" pos="3816">
          <p15:clr>
            <a:srgbClr val="FF96FF"/>
          </p15:clr>
        </p15:guide>
        <p15:guide id="3" pos="325">
          <p15:clr>
            <a:srgbClr val="FF96FF"/>
          </p15:clr>
        </p15:guide>
        <p15:guide id="4" pos="3795">
          <p15:clr>
            <a:srgbClr val="FF96FF"/>
          </p15:clr>
        </p15:guide>
      </p15:sldGuideLst>
    </p:ext>
  </p:extLst>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preserve="1" userDrawn="1">
  <p:cSld name="Title Slide 4 - Event ">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ACC9C9FE-DFE7-808F-DEFF-BF8AD91C879D}"/>
              </a:ext>
            </a:extLst>
          </p:cNvPr>
          <p:cNvSpPr>
            <a:spLocks noGrp="1"/>
          </p:cNvSpPr>
          <p:nvPr>
            <p:ph type="body" sz="quarter" idx="20" hasCustomPrompt="1"/>
          </p:nvPr>
        </p:nvSpPr>
        <p:spPr>
          <a:xfrm>
            <a:off x="6277060" y="1088354"/>
            <a:ext cx="2187661" cy="536718"/>
          </a:xfrm>
          <a:prstGeom prst="roundRect">
            <a:avLst>
              <a:gd name="adj" fmla="val 6885"/>
            </a:avLst>
          </a:prstGeom>
          <a:solidFill>
            <a:schemeClr val="tx2"/>
          </a:solidFill>
          <a:ln w="6350">
            <a:noFill/>
          </a:ln>
        </p:spPr>
        <p:style>
          <a:lnRef idx="3">
            <a:schemeClr val="lt1"/>
          </a:lnRef>
          <a:fillRef idx="1">
            <a:schemeClr val="accent6"/>
          </a:fillRef>
          <a:effectRef idx="1">
            <a:schemeClr val="accent6"/>
          </a:effectRef>
          <a:fontRef idx="minor">
            <a:schemeClr val="lt1"/>
          </a:fontRef>
        </p:style>
        <p:txBody>
          <a:bodyPr tIns="0" rIns="0" bIns="0" anchor="ctr">
            <a:no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Event Name</a:t>
            </a:r>
          </a:p>
        </p:txBody>
      </p:sp>
      <p:sp>
        <p:nvSpPr>
          <p:cNvPr id="4" name="Title 3">
            <a:extLst>
              <a:ext uri="{FF2B5EF4-FFF2-40B4-BE49-F238E27FC236}">
                <a16:creationId xmlns:a16="http://schemas.microsoft.com/office/drawing/2014/main" id="{A80BF7D8-BE69-48E0-9379-8887822E0C59}"/>
              </a:ext>
            </a:extLst>
          </p:cNvPr>
          <p:cNvSpPr>
            <a:spLocks noGrp="1"/>
          </p:cNvSpPr>
          <p:nvPr>
            <p:ph type="title"/>
          </p:nvPr>
        </p:nvSpPr>
        <p:spPr>
          <a:xfrm>
            <a:off x="6277060" y="1625072"/>
            <a:ext cx="5220396" cy="2650342"/>
          </a:xfrm>
          <a:prstGeom prst="rect">
            <a:avLst/>
          </a:prstGeom>
        </p:spPr>
        <p:txBody>
          <a:bodyPr lIns="0" tIns="0" rIns="0" bIns="273600" anchor="b" anchorCtr="0"/>
          <a:lstStyle>
            <a:lvl1pPr>
              <a:defRPr sz="4400"/>
            </a:lvl1pPr>
          </a:lstStyle>
          <a:p>
            <a:endParaRPr lang="en-US"/>
          </a:p>
        </p:txBody>
      </p:sp>
      <p:sp>
        <p:nvSpPr>
          <p:cNvPr id="7" name="Subtitle 2">
            <a:extLst>
              <a:ext uri="{FF2B5EF4-FFF2-40B4-BE49-F238E27FC236}">
                <a16:creationId xmlns:a16="http://schemas.microsoft.com/office/drawing/2014/main" id="{E0DF2BF5-2456-EF20-ECB9-2C6A39CF7A6F}"/>
              </a:ext>
            </a:extLst>
          </p:cNvPr>
          <p:cNvSpPr>
            <a:spLocks noGrp="1"/>
          </p:cNvSpPr>
          <p:nvPr>
            <p:ph type="subTitle" idx="1"/>
          </p:nvPr>
        </p:nvSpPr>
        <p:spPr>
          <a:xfrm>
            <a:off x="6296426" y="4317876"/>
            <a:ext cx="5220396" cy="1717676"/>
          </a:xfrm>
        </p:spPr>
        <p:txBody>
          <a:bodyPr lIns="0" rIns="0">
            <a:normAutofit/>
          </a:bodyPr>
          <a:lstStyle>
            <a:lvl1pPr marL="0" indent="0" algn="l">
              <a:spcBef>
                <a:spcPts val="0"/>
              </a:spcBef>
              <a:buNone/>
              <a:defRPr sz="24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a:p>
        </p:txBody>
      </p:sp>
      <p:sp>
        <p:nvSpPr>
          <p:cNvPr id="54" name="Picture Placeholder 8">
            <a:extLst>
              <a:ext uri="{FF2B5EF4-FFF2-40B4-BE49-F238E27FC236}">
                <a16:creationId xmlns:a16="http://schemas.microsoft.com/office/drawing/2014/main" id="{4E355E0D-A115-4103-7E05-F6CB5AF69EB8}"/>
              </a:ext>
            </a:extLst>
          </p:cNvPr>
          <p:cNvSpPr>
            <a:spLocks noGrp="1" noChangeAspect="1"/>
          </p:cNvSpPr>
          <p:nvPr>
            <p:ph type="pic" sz="quarter" idx="22"/>
          </p:nvPr>
        </p:nvSpPr>
        <p:spPr>
          <a:xfrm flipH="1">
            <a:off x="-31131" y="-384"/>
            <a:ext cx="4690666" cy="6867527"/>
          </a:xfrm>
          <a:custGeom>
            <a:avLst/>
            <a:gdLst>
              <a:gd name="connsiteX0" fmla="*/ 2090992 w 3892372"/>
              <a:gd name="connsiteY0" fmla="*/ 0 h 6858000"/>
              <a:gd name="connsiteX1" fmla="*/ 3892372 w 3892372"/>
              <a:gd name="connsiteY1" fmla="*/ 0 h 6858000"/>
              <a:gd name="connsiteX2" fmla="*/ 3892372 w 3892372"/>
              <a:gd name="connsiteY2" fmla="*/ 6858000 h 6858000"/>
              <a:gd name="connsiteX3" fmla="*/ 1985384 w 3892372"/>
              <a:gd name="connsiteY3" fmla="*/ 6858000 h 6858000"/>
              <a:gd name="connsiteX4" fmla="*/ 1803841 w 3892372"/>
              <a:gd name="connsiteY4" fmla="*/ 6750743 h 6858000"/>
              <a:gd name="connsiteX5" fmla="*/ 0 w 3892372"/>
              <a:gd name="connsiteY5" fmla="*/ 3457039 h 6858000"/>
              <a:gd name="connsiteX6" fmla="*/ 1953889 w 3892372"/>
              <a:gd name="connsiteY6" fmla="*/ 72523 h 6858000"/>
              <a:gd name="connsiteX0" fmla="*/ 2090992 w 4699127"/>
              <a:gd name="connsiteY0" fmla="*/ 0 h 6858000"/>
              <a:gd name="connsiteX1" fmla="*/ 4699127 w 4699127"/>
              <a:gd name="connsiteY1" fmla="*/ 0 h 6858000"/>
              <a:gd name="connsiteX2" fmla="*/ 3892372 w 4699127"/>
              <a:gd name="connsiteY2" fmla="*/ 6858000 h 6858000"/>
              <a:gd name="connsiteX3" fmla="*/ 1985384 w 4699127"/>
              <a:gd name="connsiteY3" fmla="*/ 6858000 h 6858000"/>
              <a:gd name="connsiteX4" fmla="*/ 1803841 w 4699127"/>
              <a:gd name="connsiteY4" fmla="*/ 6750743 h 6858000"/>
              <a:gd name="connsiteX5" fmla="*/ 0 w 4699127"/>
              <a:gd name="connsiteY5" fmla="*/ 3457039 h 6858000"/>
              <a:gd name="connsiteX6" fmla="*/ 1953889 w 4699127"/>
              <a:gd name="connsiteY6" fmla="*/ 72523 h 6858000"/>
              <a:gd name="connsiteX7" fmla="*/ 2090992 w 4699127"/>
              <a:gd name="connsiteY7" fmla="*/ 0 h 6858000"/>
              <a:gd name="connsiteX0" fmla="*/ 2090992 w 4699127"/>
              <a:gd name="connsiteY0" fmla="*/ 0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953889 w 4699127"/>
              <a:gd name="connsiteY6" fmla="*/ 72523 h 6867144"/>
              <a:gd name="connsiteX7" fmla="*/ 2090992 w 4699127"/>
              <a:gd name="connsiteY7" fmla="*/ 0 h 6867144"/>
              <a:gd name="connsiteX0" fmla="*/ 1834298 w 4699127"/>
              <a:gd name="connsiteY0" fmla="*/ 9144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953889 w 4699127"/>
              <a:gd name="connsiteY6" fmla="*/ 72523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752201 w 4699127"/>
              <a:gd name="connsiteY6" fmla="*/ 99955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752201 w 4699127"/>
              <a:gd name="connsiteY6" fmla="*/ 99955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722817 w 4699127"/>
              <a:gd name="connsiteY6" fmla="*/ 76508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722817 w 4699127"/>
              <a:gd name="connsiteY6" fmla="*/ 76508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779700 w 4699127"/>
              <a:gd name="connsiteY3" fmla="*/ 6858000 h 6867144"/>
              <a:gd name="connsiteX4" fmla="*/ 1803841 w 4699127"/>
              <a:gd name="connsiteY4" fmla="*/ 6750743 h 6867144"/>
              <a:gd name="connsiteX5" fmla="*/ 0 w 4699127"/>
              <a:gd name="connsiteY5" fmla="*/ 3457039 h 6867144"/>
              <a:gd name="connsiteX6" fmla="*/ 1722817 w 4699127"/>
              <a:gd name="connsiteY6" fmla="*/ 76508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779700 w 4699127"/>
              <a:gd name="connsiteY3" fmla="*/ 6858000 h 6867144"/>
              <a:gd name="connsiteX4" fmla="*/ 1604033 w 4699127"/>
              <a:gd name="connsiteY4" fmla="*/ 6697989 h 6867144"/>
              <a:gd name="connsiteX5" fmla="*/ 0 w 4699127"/>
              <a:gd name="connsiteY5" fmla="*/ 3457039 h 6867144"/>
              <a:gd name="connsiteX6" fmla="*/ 1722817 w 4699127"/>
              <a:gd name="connsiteY6" fmla="*/ 76508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779700 w 4699127"/>
              <a:gd name="connsiteY3" fmla="*/ 6858000 h 6867144"/>
              <a:gd name="connsiteX4" fmla="*/ 1604033 w 4699127"/>
              <a:gd name="connsiteY4" fmla="*/ 6697989 h 6867144"/>
              <a:gd name="connsiteX5" fmla="*/ 0 w 4699127"/>
              <a:gd name="connsiteY5" fmla="*/ 3457039 h 6867144"/>
              <a:gd name="connsiteX6" fmla="*/ 1722817 w 4699127"/>
              <a:gd name="connsiteY6" fmla="*/ 76508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779700 w 4699127"/>
              <a:gd name="connsiteY3" fmla="*/ 6858000 h 6867144"/>
              <a:gd name="connsiteX4" fmla="*/ 1604033 w 4699127"/>
              <a:gd name="connsiteY4" fmla="*/ 6697989 h 6867144"/>
              <a:gd name="connsiteX5" fmla="*/ 0 w 4699127"/>
              <a:gd name="connsiteY5" fmla="*/ 3457039 h 6867144"/>
              <a:gd name="connsiteX6" fmla="*/ 1722817 w 4699127"/>
              <a:gd name="connsiteY6" fmla="*/ 76508 h 6867144"/>
              <a:gd name="connsiteX7" fmla="*/ 1834298 w 4699127"/>
              <a:gd name="connsiteY7" fmla="*/ 9144 h 6867144"/>
              <a:gd name="connsiteX0" fmla="*/ 1770633 w 4699127"/>
              <a:gd name="connsiteY0" fmla="*/ 0 h 6867525"/>
              <a:gd name="connsiteX1" fmla="*/ 4699127 w 4699127"/>
              <a:gd name="connsiteY1" fmla="*/ 381 h 6867525"/>
              <a:gd name="connsiteX2" fmla="*/ 4680792 w 4699127"/>
              <a:gd name="connsiteY2" fmla="*/ 6867525 h 6867525"/>
              <a:gd name="connsiteX3" fmla="*/ 1779700 w 4699127"/>
              <a:gd name="connsiteY3" fmla="*/ 6858381 h 6867525"/>
              <a:gd name="connsiteX4" fmla="*/ 1604033 w 4699127"/>
              <a:gd name="connsiteY4" fmla="*/ 6698370 h 6867525"/>
              <a:gd name="connsiteX5" fmla="*/ 0 w 4699127"/>
              <a:gd name="connsiteY5" fmla="*/ 3457420 h 6867525"/>
              <a:gd name="connsiteX6" fmla="*/ 1722817 w 4699127"/>
              <a:gd name="connsiteY6" fmla="*/ 76889 h 6867525"/>
              <a:gd name="connsiteX7" fmla="*/ 1770633 w 4699127"/>
              <a:gd name="connsiteY7" fmla="*/ 0 h 6867525"/>
              <a:gd name="connsiteX0" fmla="*/ 1770633 w 4699127"/>
              <a:gd name="connsiteY0" fmla="*/ 0 h 6867525"/>
              <a:gd name="connsiteX1" fmla="*/ 4699127 w 4699127"/>
              <a:gd name="connsiteY1" fmla="*/ 381 h 6867525"/>
              <a:gd name="connsiteX2" fmla="*/ 4680792 w 4699127"/>
              <a:gd name="connsiteY2" fmla="*/ 6867525 h 6867525"/>
              <a:gd name="connsiteX3" fmla="*/ 1779700 w 4699127"/>
              <a:gd name="connsiteY3" fmla="*/ 6858381 h 6867525"/>
              <a:gd name="connsiteX4" fmla="*/ 1604033 w 4699127"/>
              <a:gd name="connsiteY4" fmla="*/ 6698370 h 6867525"/>
              <a:gd name="connsiteX5" fmla="*/ 0 w 4699127"/>
              <a:gd name="connsiteY5" fmla="*/ 3457420 h 6867525"/>
              <a:gd name="connsiteX6" fmla="*/ 1652786 w 4699127"/>
              <a:gd name="connsiteY6" fmla="*/ 92764 h 6867525"/>
              <a:gd name="connsiteX7" fmla="*/ 1770633 w 4699127"/>
              <a:gd name="connsiteY7" fmla="*/ 0 h 6867525"/>
              <a:gd name="connsiteX0" fmla="*/ 1770633 w 4699127"/>
              <a:gd name="connsiteY0" fmla="*/ 0 h 6867525"/>
              <a:gd name="connsiteX1" fmla="*/ 4699127 w 4699127"/>
              <a:gd name="connsiteY1" fmla="*/ 381 h 6867525"/>
              <a:gd name="connsiteX2" fmla="*/ 4680792 w 4699127"/>
              <a:gd name="connsiteY2" fmla="*/ 6867525 h 6867525"/>
              <a:gd name="connsiteX3" fmla="*/ 1779700 w 4699127"/>
              <a:gd name="connsiteY3" fmla="*/ 6858381 h 6867525"/>
              <a:gd name="connsiteX4" fmla="*/ 1604033 w 4699127"/>
              <a:gd name="connsiteY4" fmla="*/ 6698370 h 6867525"/>
              <a:gd name="connsiteX5" fmla="*/ 0 w 4699127"/>
              <a:gd name="connsiteY5" fmla="*/ 3457420 h 6867525"/>
              <a:gd name="connsiteX6" fmla="*/ 1652786 w 4699127"/>
              <a:gd name="connsiteY6" fmla="*/ 92764 h 6867525"/>
              <a:gd name="connsiteX7" fmla="*/ 1770633 w 4699127"/>
              <a:gd name="connsiteY7" fmla="*/ 0 h 6867525"/>
              <a:gd name="connsiteX0" fmla="*/ 1770633 w 4699127"/>
              <a:gd name="connsiteY0" fmla="*/ 0 h 6867525"/>
              <a:gd name="connsiteX1" fmla="*/ 4699127 w 4699127"/>
              <a:gd name="connsiteY1" fmla="*/ 381 h 6867525"/>
              <a:gd name="connsiteX2" fmla="*/ 4680792 w 4699127"/>
              <a:gd name="connsiteY2" fmla="*/ 6867525 h 6867525"/>
              <a:gd name="connsiteX3" fmla="*/ 1779700 w 4699127"/>
              <a:gd name="connsiteY3" fmla="*/ 6858381 h 6867525"/>
              <a:gd name="connsiteX4" fmla="*/ 1604033 w 4699127"/>
              <a:gd name="connsiteY4" fmla="*/ 6698370 h 6867525"/>
              <a:gd name="connsiteX5" fmla="*/ 0 w 4699127"/>
              <a:gd name="connsiteY5" fmla="*/ 3457420 h 6867525"/>
              <a:gd name="connsiteX6" fmla="*/ 1652786 w 4699127"/>
              <a:gd name="connsiteY6" fmla="*/ 92764 h 6867525"/>
              <a:gd name="connsiteX7" fmla="*/ 1770633 w 4699127"/>
              <a:gd name="connsiteY7" fmla="*/ 0 h 6867525"/>
              <a:gd name="connsiteX0" fmla="*/ 1770633 w 4699127"/>
              <a:gd name="connsiteY0" fmla="*/ 0 h 6867525"/>
              <a:gd name="connsiteX1" fmla="*/ 4699127 w 4699127"/>
              <a:gd name="connsiteY1" fmla="*/ 381 h 6867525"/>
              <a:gd name="connsiteX2" fmla="*/ 4680792 w 4699127"/>
              <a:gd name="connsiteY2" fmla="*/ 6867525 h 6867525"/>
              <a:gd name="connsiteX3" fmla="*/ 1779700 w 4699127"/>
              <a:gd name="connsiteY3" fmla="*/ 6858381 h 6867525"/>
              <a:gd name="connsiteX4" fmla="*/ 1604033 w 4699127"/>
              <a:gd name="connsiteY4" fmla="*/ 6698370 h 6867525"/>
              <a:gd name="connsiteX5" fmla="*/ 0 w 4699127"/>
              <a:gd name="connsiteY5" fmla="*/ 3457420 h 6867525"/>
              <a:gd name="connsiteX6" fmla="*/ 1652786 w 4699127"/>
              <a:gd name="connsiteY6" fmla="*/ 92764 h 6867525"/>
              <a:gd name="connsiteX7" fmla="*/ 1770633 w 4699127"/>
              <a:gd name="connsiteY7" fmla="*/ 0 h 6867525"/>
              <a:gd name="connsiteX0" fmla="*/ 1773816 w 4702310"/>
              <a:gd name="connsiteY0" fmla="*/ 0 h 6867525"/>
              <a:gd name="connsiteX1" fmla="*/ 4702310 w 4702310"/>
              <a:gd name="connsiteY1" fmla="*/ 381 h 6867525"/>
              <a:gd name="connsiteX2" fmla="*/ 4683975 w 4702310"/>
              <a:gd name="connsiteY2" fmla="*/ 6867525 h 6867525"/>
              <a:gd name="connsiteX3" fmla="*/ 1782883 w 4702310"/>
              <a:gd name="connsiteY3" fmla="*/ 6858381 h 6867525"/>
              <a:gd name="connsiteX4" fmla="*/ 1607216 w 4702310"/>
              <a:gd name="connsiteY4" fmla="*/ 6698370 h 6867525"/>
              <a:gd name="connsiteX5" fmla="*/ 0 w 4702310"/>
              <a:gd name="connsiteY5" fmla="*/ 3425670 h 6867525"/>
              <a:gd name="connsiteX6" fmla="*/ 1655969 w 4702310"/>
              <a:gd name="connsiteY6" fmla="*/ 92764 h 6867525"/>
              <a:gd name="connsiteX7" fmla="*/ 1773816 w 4702310"/>
              <a:gd name="connsiteY7" fmla="*/ 0 h 6867525"/>
              <a:gd name="connsiteX0" fmla="*/ 1773816 w 4702310"/>
              <a:gd name="connsiteY0" fmla="*/ 0 h 6867525"/>
              <a:gd name="connsiteX1" fmla="*/ 4702310 w 4702310"/>
              <a:gd name="connsiteY1" fmla="*/ 381 h 6867525"/>
              <a:gd name="connsiteX2" fmla="*/ 4683975 w 4702310"/>
              <a:gd name="connsiteY2" fmla="*/ 6867525 h 6867525"/>
              <a:gd name="connsiteX3" fmla="*/ 1782883 w 4702310"/>
              <a:gd name="connsiteY3" fmla="*/ 6858381 h 6867525"/>
              <a:gd name="connsiteX4" fmla="*/ 1607216 w 4702310"/>
              <a:gd name="connsiteY4" fmla="*/ 6698370 h 6867525"/>
              <a:gd name="connsiteX5" fmla="*/ 0 w 4702310"/>
              <a:gd name="connsiteY5" fmla="*/ 3435195 h 6867525"/>
              <a:gd name="connsiteX6" fmla="*/ 1655969 w 4702310"/>
              <a:gd name="connsiteY6" fmla="*/ 92764 h 6867525"/>
              <a:gd name="connsiteX7" fmla="*/ 1773816 w 4702310"/>
              <a:gd name="connsiteY7" fmla="*/ 0 h 6867525"/>
              <a:gd name="connsiteX0" fmla="*/ 1773826 w 4702320"/>
              <a:gd name="connsiteY0" fmla="*/ 0 h 6867525"/>
              <a:gd name="connsiteX1" fmla="*/ 4702320 w 4702320"/>
              <a:gd name="connsiteY1" fmla="*/ 381 h 6867525"/>
              <a:gd name="connsiteX2" fmla="*/ 4683985 w 4702320"/>
              <a:gd name="connsiteY2" fmla="*/ 6867525 h 6867525"/>
              <a:gd name="connsiteX3" fmla="*/ 1782893 w 4702320"/>
              <a:gd name="connsiteY3" fmla="*/ 6858381 h 6867525"/>
              <a:gd name="connsiteX4" fmla="*/ 1607226 w 4702320"/>
              <a:gd name="connsiteY4" fmla="*/ 6698370 h 6867525"/>
              <a:gd name="connsiteX5" fmla="*/ 10 w 4702320"/>
              <a:gd name="connsiteY5" fmla="*/ 3435195 h 6867525"/>
              <a:gd name="connsiteX6" fmla="*/ 1655979 w 4702320"/>
              <a:gd name="connsiteY6" fmla="*/ 92764 h 6867525"/>
              <a:gd name="connsiteX7" fmla="*/ 1773826 w 4702320"/>
              <a:gd name="connsiteY7" fmla="*/ 0 h 6867525"/>
              <a:gd name="connsiteX0" fmla="*/ 1774082 w 4702576"/>
              <a:gd name="connsiteY0" fmla="*/ 0 h 6867525"/>
              <a:gd name="connsiteX1" fmla="*/ 4702576 w 4702576"/>
              <a:gd name="connsiteY1" fmla="*/ 381 h 6867525"/>
              <a:gd name="connsiteX2" fmla="*/ 4684241 w 4702576"/>
              <a:gd name="connsiteY2" fmla="*/ 6867525 h 6867525"/>
              <a:gd name="connsiteX3" fmla="*/ 1783149 w 4702576"/>
              <a:gd name="connsiteY3" fmla="*/ 6858381 h 6867525"/>
              <a:gd name="connsiteX4" fmla="*/ 1607482 w 4702576"/>
              <a:gd name="connsiteY4" fmla="*/ 6698370 h 6867525"/>
              <a:gd name="connsiteX5" fmla="*/ 266 w 4702576"/>
              <a:gd name="connsiteY5" fmla="*/ 3435195 h 6867525"/>
              <a:gd name="connsiteX6" fmla="*/ 1656235 w 4702576"/>
              <a:gd name="connsiteY6" fmla="*/ 92764 h 6867525"/>
              <a:gd name="connsiteX7" fmla="*/ 1774082 w 4702576"/>
              <a:gd name="connsiteY7" fmla="*/ 0 h 6867525"/>
              <a:gd name="connsiteX0" fmla="*/ 1773861 w 4702355"/>
              <a:gd name="connsiteY0" fmla="*/ 0 h 6867525"/>
              <a:gd name="connsiteX1" fmla="*/ 4702355 w 4702355"/>
              <a:gd name="connsiteY1" fmla="*/ 381 h 6867525"/>
              <a:gd name="connsiteX2" fmla="*/ 4684020 w 4702355"/>
              <a:gd name="connsiteY2" fmla="*/ 6867525 h 6867525"/>
              <a:gd name="connsiteX3" fmla="*/ 1782928 w 4702355"/>
              <a:gd name="connsiteY3" fmla="*/ 6858381 h 6867525"/>
              <a:gd name="connsiteX4" fmla="*/ 1607261 w 4702355"/>
              <a:gd name="connsiteY4" fmla="*/ 6698370 h 6867525"/>
              <a:gd name="connsiteX5" fmla="*/ 45 w 4702355"/>
              <a:gd name="connsiteY5" fmla="*/ 3435195 h 6867525"/>
              <a:gd name="connsiteX6" fmla="*/ 1646464 w 4702355"/>
              <a:gd name="connsiteY6" fmla="*/ 95939 h 6867525"/>
              <a:gd name="connsiteX7" fmla="*/ 1773861 w 4702355"/>
              <a:gd name="connsiteY7" fmla="*/ 0 h 6867525"/>
              <a:gd name="connsiteX0" fmla="*/ 1773861 w 4702355"/>
              <a:gd name="connsiteY0" fmla="*/ 0 h 6867525"/>
              <a:gd name="connsiteX1" fmla="*/ 4702355 w 4702355"/>
              <a:gd name="connsiteY1" fmla="*/ 381 h 6867525"/>
              <a:gd name="connsiteX2" fmla="*/ 4684020 w 4702355"/>
              <a:gd name="connsiteY2" fmla="*/ 6867525 h 6867525"/>
              <a:gd name="connsiteX3" fmla="*/ 1782928 w 4702355"/>
              <a:gd name="connsiteY3" fmla="*/ 6858381 h 6867525"/>
              <a:gd name="connsiteX4" fmla="*/ 1607261 w 4702355"/>
              <a:gd name="connsiteY4" fmla="*/ 6698370 h 6867525"/>
              <a:gd name="connsiteX5" fmla="*/ 45 w 4702355"/>
              <a:gd name="connsiteY5" fmla="*/ 3435195 h 6867525"/>
              <a:gd name="connsiteX6" fmla="*/ 1646464 w 4702355"/>
              <a:gd name="connsiteY6" fmla="*/ 95939 h 6867525"/>
              <a:gd name="connsiteX7" fmla="*/ 1773861 w 4702355"/>
              <a:gd name="connsiteY7" fmla="*/ 0 h 6867525"/>
              <a:gd name="connsiteX0" fmla="*/ 1773861 w 4702355"/>
              <a:gd name="connsiteY0" fmla="*/ 0 h 6867525"/>
              <a:gd name="connsiteX1" fmla="*/ 4702355 w 4702355"/>
              <a:gd name="connsiteY1" fmla="*/ 381 h 6867525"/>
              <a:gd name="connsiteX2" fmla="*/ 4684020 w 4702355"/>
              <a:gd name="connsiteY2" fmla="*/ 6867525 h 6867525"/>
              <a:gd name="connsiteX3" fmla="*/ 1782928 w 4702355"/>
              <a:gd name="connsiteY3" fmla="*/ 6858381 h 6867525"/>
              <a:gd name="connsiteX4" fmla="*/ 1607261 w 4702355"/>
              <a:gd name="connsiteY4" fmla="*/ 6698370 h 6867525"/>
              <a:gd name="connsiteX5" fmla="*/ 45 w 4702355"/>
              <a:gd name="connsiteY5" fmla="*/ 3435195 h 6867525"/>
              <a:gd name="connsiteX6" fmla="*/ 1646464 w 4702355"/>
              <a:gd name="connsiteY6" fmla="*/ 95939 h 6867525"/>
              <a:gd name="connsiteX7" fmla="*/ 1773861 w 4702355"/>
              <a:gd name="connsiteY7" fmla="*/ 0 h 6867525"/>
              <a:gd name="connsiteX0" fmla="*/ 1776755 w 4705249"/>
              <a:gd name="connsiteY0" fmla="*/ 0 h 6867525"/>
              <a:gd name="connsiteX1" fmla="*/ 4705249 w 4705249"/>
              <a:gd name="connsiteY1" fmla="*/ 381 h 6867525"/>
              <a:gd name="connsiteX2" fmla="*/ 4686914 w 4705249"/>
              <a:gd name="connsiteY2" fmla="*/ 6867525 h 6867525"/>
              <a:gd name="connsiteX3" fmla="*/ 1785822 w 4705249"/>
              <a:gd name="connsiteY3" fmla="*/ 6858381 h 6867525"/>
              <a:gd name="connsiteX4" fmla="*/ 1610155 w 4705249"/>
              <a:gd name="connsiteY4" fmla="*/ 6698370 h 6867525"/>
              <a:gd name="connsiteX5" fmla="*/ 2939 w 4705249"/>
              <a:gd name="connsiteY5" fmla="*/ 3435195 h 6867525"/>
              <a:gd name="connsiteX6" fmla="*/ 1649358 w 4705249"/>
              <a:gd name="connsiteY6" fmla="*/ 95939 h 6867525"/>
              <a:gd name="connsiteX7" fmla="*/ 1776755 w 4705249"/>
              <a:gd name="connsiteY7" fmla="*/ 0 h 6867525"/>
              <a:gd name="connsiteX0" fmla="*/ 1774188 w 4702682"/>
              <a:gd name="connsiteY0" fmla="*/ 0 h 6867525"/>
              <a:gd name="connsiteX1" fmla="*/ 4702682 w 4702682"/>
              <a:gd name="connsiteY1" fmla="*/ 381 h 6867525"/>
              <a:gd name="connsiteX2" fmla="*/ 4684347 w 4702682"/>
              <a:gd name="connsiteY2" fmla="*/ 6867525 h 6867525"/>
              <a:gd name="connsiteX3" fmla="*/ 1783255 w 4702682"/>
              <a:gd name="connsiteY3" fmla="*/ 6858381 h 6867525"/>
              <a:gd name="connsiteX4" fmla="*/ 1537557 w 4702682"/>
              <a:gd name="connsiteY4" fmla="*/ 6672970 h 6867525"/>
              <a:gd name="connsiteX5" fmla="*/ 372 w 4702682"/>
              <a:gd name="connsiteY5" fmla="*/ 3435195 h 6867525"/>
              <a:gd name="connsiteX6" fmla="*/ 1646791 w 4702682"/>
              <a:gd name="connsiteY6" fmla="*/ 95939 h 6867525"/>
              <a:gd name="connsiteX7" fmla="*/ 1774188 w 4702682"/>
              <a:gd name="connsiteY7" fmla="*/ 0 h 6867525"/>
              <a:gd name="connsiteX0" fmla="*/ 1774312 w 4702806"/>
              <a:gd name="connsiteY0" fmla="*/ 0 h 6867525"/>
              <a:gd name="connsiteX1" fmla="*/ 4702806 w 4702806"/>
              <a:gd name="connsiteY1" fmla="*/ 381 h 6867525"/>
              <a:gd name="connsiteX2" fmla="*/ 4684471 w 4702806"/>
              <a:gd name="connsiteY2" fmla="*/ 6867525 h 6867525"/>
              <a:gd name="connsiteX3" fmla="*/ 1783379 w 4702806"/>
              <a:gd name="connsiteY3" fmla="*/ 6858381 h 6867525"/>
              <a:gd name="connsiteX4" fmla="*/ 1537681 w 4702806"/>
              <a:gd name="connsiteY4" fmla="*/ 6672970 h 6867525"/>
              <a:gd name="connsiteX5" fmla="*/ 496 w 4702806"/>
              <a:gd name="connsiteY5" fmla="*/ 3435195 h 6867525"/>
              <a:gd name="connsiteX6" fmla="*/ 1646915 w 4702806"/>
              <a:gd name="connsiteY6" fmla="*/ 95939 h 6867525"/>
              <a:gd name="connsiteX7" fmla="*/ 1774312 w 4702806"/>
              <a:gd name="connsiteY7" fmla="*/ 0 h 686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02806" h="6867525">
                <a:moveTo>
                  <a:pt x="1774312" y="0"/>
                </a:moveTo>
                <a:lnTo>
                  <a:pt x="4702806" y="381"/>
                </a:lnTo>
                <a:cubicBezTo>
                  <a:pt x="4696694" y="2289429"/>
                  <a:pt x="4690583" y="4578477"/>
                  <a:pt x="4684471" y="6867525"/>
                </a:cubicBezTo>
                <a:lnTo>
                  <a:pt x="1783379" y="6858381"/>
                </a:lnTo>
                <a:lnTo>
                  <a:pt x="1537681" y="6672970"/>
                </a:lnTo>
                <a:cubicBezTo>
                  <a:pt x="463932" y="5771061"/>
                  <a:pt x="-17710" y="4531367"/>
                  <a:pt x="496" y="3435195"/>
                </a:cubicBezTo>
                <a:cubicBezTo>
                  <a:pt x="18702" y="2339023"/>
                  <a:pt x="410520" y="1052446"/>
                  <a:pt x="1646915" y="95939"/>
                </a:cubicBezTo>
                <a:lnTo>
                  <a:pt x="1774312" y="0"/>
                </a:lnTo>
                <a:close/>
              </a:path>
            </a:pathLst>
          </a:custGeom>
          <a:solidFill>
            <a:schemeClr val="bg2"/>
          </a:solidFill>
          <a:ln w="0">
            <a:noFill/>
          </a:ln>
        </p:spPr>
        <p:txBody>
          <a:bodyPr wrap="square" bIns="792000" anchor="ctr" anchorCtr="0">
            <a:noAutofit/>
          </a:bodyPr>
          <a:lstStyle>
            <a:lvl1pPr algn="ctr">
              <a:defRPr sz="1600"/>
            </a:lvl1pPr>
          </a:lstStyle>
          <a:p>
            <a:r>
              <a:rPr lang="en-US"/>
              <a:t>Click icon to add picture</a:t>
            </a:r>
          </a:p>
        </p:txBody>
      </p:sp>
      <p:grpSp>
        <p:nvGrpSpPr>
          <p:cNvPr id="57" name="Group 56">
            <a:extLst>
              <a:ext uri="{FF2B5EF4-FFF2-40B4-BE49-F238E27FC236}">
                <a16:creationId xmlns:a16="http://schemas.microsoft.com/office/drawing/2014/main" id="{DA53987C-0050-CB95-84B8-08E566D6327D}"/>
              </a:ext>
            </a:extLst>
          </p:cNvPr>
          <p:cNvGrpSpPr/>
          <p:nvPr userDrawn="1"/>
        </p:nvGrpSpPr>
        <p:grpSpPr>
          <a:xfrm flipH="1">
            <a:off x="2776652" y="-2"/>
            <a:ext cx="3282593" cy="6855178"/>
            <a:chOff x="6104475" y="-2"/>
            <a:chExt cx="3282593" cy="6855178"/>
          </a:xfrm>
        </p:grpSpPr>
        <p:sp>
          <p:nvSpPr>
            <p:cNvPr id="52" name="Freeform 51">
              <a:extLst>
                <a:ext uri="{FF2B5EF4-FFF2-40B4-BE49-F238E27FC236}">
                  <a16:creationId xmlns:a16="http://schemas.microsoft.com/office/drawing/2014/main" id="{A1376A7A-CD4E-0E90-F9E8-97A6DFB316ED}"/>
                </a:ext>
              </a:extLst>
            </p:cNvPr>
            <p:cNvSpPr/>
            <p:nvPr userDrawn="1"/>
          </p:nvSpPr>
          <p:spPr>
            <a:xfrm>
              <a:off x="6288063" y="-2"/>
              <a:ext cx="2831824" cy="6855178"/>
            </a:xfrm>
            <a:custGeom>
              <a:avLst/>
              <a:gdLst>
                <a:gd name="connsiteX0" fmla="*/ 1226242 w 2831824"/>
                <a:gd name="connsiteY0" fmla="*/ 0 h 6855178"/>
                <a:gd name="connsiteX1" fmla="*/ 2828233 w 2831824"/>
                <a:gd name="connsiteY1" fmla="*/ 0 h 6855178"/>
                <a:gd name="connsiteX2" fmla="*/ 2674978 w 2831824"/>
                <a:gd name="connsiteY2" fmla="*/ 120435 h 6855178"/>
                <a:gd name="connsiteX3" fmla="*/ 1116000 w 2831824"/>
                <a:gd name="connsiteY3" fmla="*/ 3426178 h 6855178"/>
                <a:gd name="connsiteX4" fmla="*/ 2674978 w 2831824"/>
                <a:gd name="connsiteY4" fmla="*/ 6731921 h 6855178"/>
                <a:gd name="connsiteX5" fmla="*/ 2831824 w 2831824"/>
                <a:gd name="connsiteY5" fmla="*/ 6855178 h 6855178"/>
                <a:gd name="connsiteX6" fmla="*/ 1228459 w 2831824"/>
                <a:gd name="connsiteY6" fmla="*/ 6855178 h 6855178"/>
                <a:gd name="connsiteX7" fmla="*/ 1072789 w 2831824"/>
                <a:gd name="connsiteY7" fmla="*/ 6657084 h 6855178"/>
                <a:gd name="connsiteX8" fmla="*/ 0 w 2831824"/>
                <a:gd name="connsiteY8" fmla="*/ 3426178 h 6855178"/>
                <a:gd name="connsiteX9" fmla="*/ 1072789 w 2831824"/>
                <a:gd name="connsiteY9" fmla="*/ 195272 h 6855178"/>
                <a:gd name="connsiteX10" fmla="*/ 1226242 w 2831824"/>
                <a:gd name="connsiteY10" fmla="*/ 0 h 6855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31824" h="6855178">
                  <a:moveTo>
                    <a:pt x="1226242" y="0"/>
                  </a:moveTo>
                  <a:lnTo>
                    <a:pt x="2828233" y="0"/>
                  </a:lnTo>
                  <a:lnTo>
                    <a:pt x="2674978" y="120435"/>
                  </a:lnTo>
                  <a:cubicBezTo>
                    <a:pt x="1722871" y="906184"/>
                    <a:pt x="1116000" y="2095310"/>
                    <a:pt x="1116000" y="3426178"/>
                  </a:cubicBezTo>
                  <a:cubicBezTo>
                    <a:pt x="1116000" y="4757046"/>
                    <a:pt x="1722871" y="5946172"/>
                    <a:pt x="2674978" y="6731921"/>
                  </a:cubicBezTo>
                  <a:lnTo>
                    <a:pt x="2831824" y="6855178"/>
                  </a:lnTo>
                  <a:lnTo>
                    <a:pt x="1228459" y="6855178"/>
                  </a:lnTo>
                  <a:lnTo>
                    <a:pt x="1072789" y="6657084"/>
                  </a:lnTo>
                  <a:cubicBezTo>
                    <a:pt x="399009" y="5756134"/>
                    <a:pt x="0" y="4637753"/>
                    <a:pt x="0" y="3426178"/>
                  </a:cubicBezTo>
                  <a:cubicBezTo>
                    <a:pt x="0" y="2214603"/>
                    <a:pt x="399009" y="1096222"/>
                    <a:pt x="1072789" y="195272"/>
                  </a:cubicBezTo>
                  <a:lnTo>
                    <a:pt x="1226242" y="0"/>
                  </a:lnTo>
                  <a:close/>
                </a:path>
              </a:pathLst>
            </a:custGeom>
            <a:gradFill>
              <a:gsLst>
                <a:gs pos="100000">
                  <a:srgbClr val="97CC04"/>
                </a:gs>
                <a:gs pos="46000">
                  <a:schemeClr val="accent2"/>
                </a:gs>
                <a:gs pos="0">
                  <a:schemeClr val="accent3"/>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Graphic 9">
              <a:extLst>
                <a:ext uri="{FF2B5EF4-FFF2-40B4-BE49-F238E27FC236}">
                  <a16:creationId xmlns:a16="http://schemas.microsoft.com/office/drawing/2014/main" id="{8D20EA7D-524B-4E7E-70C0-9B806B94488E}"/>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52655" r="22371" b="7288"/>
            <a:stretch/>
          </p:blipFill>
          <p:spPr>
            <a:xfrm>
              <a:off x="6104475" y="0"/>
              <a:ext cx="3282593" cy="6855176"/>
            </a:xfrm>
            <a:custGeom>
              <a:avLst/>
              <a:gdLst>
                <a:gd name="connsiteX0" fmla="*/ 0 w 4387065"/>
                <a:gd name="connsiteY0" fmla="*/ 0 h 6858000"/>
                <a:gd name="connsiteX1" fmla="*/ 4387065 w 4387065"/>
                <a:gd name="connsiteY1" fmla="*/ 0 h 6858000"/>
                <a:gd name="connsiteX2" fmla="*/ 4387065 w 4387065"/>
                <a:gd name="connsiteY2" fmla="*/ 6858000 h 6858000"/>
                <a:gd name="connsiteX3" fmla="*/ 0 w 438706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87065" h="6858000">
                  <a:moveTo>
                    <a:pt x="0" y="0"/>
                  </a:moveTo>
                  <a:lnTo>
                    <a:pt x="4387065" y="0"/>
                  </a:lnTo>
                  <a:lnTo>
                    <a:pt x="4387065" y="6858000"/>
                  </a:lnTo>
                  <a:lnTo>
                    <a:pt x="0" y="6858000"/>
                  </a:lnTo>
                  <a:close/>
                </a:path>
              </a:pathLst>
            </a:custGeom>
          </p:spPr>
        </p:pic>
      </p:grpSp>
      <p:cxnSp>
        <p:nvCxnSpPr>
          <p:cNvPr id="8" name="Straight Connector 7">
            <a:extLst>
              <a:ext uri="{FF2B5EF4-FFF2-40B4-BE49-F238E27FC236}">
                <a16:creationId xmlns:a16="http://schemas.microsoft.com/office/drawing/2014/main" id="{809920C9-3813-539C-9D3D-1CFBEBA909AF}"/>
              </a:ext>
              <a:ext uri="{C183D7F6-B498-43B3-948B-1728B52AA6E4}">
                <adec:decorative xmlns:adec="http://schemas.microsoft.com/office/drawing/2017/decorative" val="1"/>
              </a:ext>
            </a:extLst>
          </p:cNvPr>
          <p:cNvCxnSpPr>
            <a:cxnSpLocks/>
          </p:cNvCxnSpPr>
          <p:nvPr userDrawn="1"/>
        </p:nvCxnSpPr>
        <p:spPr>
          <a:xfrm>
            <a:off x="6295104" y="4293770"/>
            <a:ext cx="556692" cy="0"/>
          </a:xfrm>
          <a:prstGeom prst="line">
            <a:avLst/>
          </a:prstGeom>
          <a:ln w="19050">
            <a:solidFill>
              <a:srgbClr val="BFBFBF"/>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FD2B5E43-5D87-E826-5D14-C559CCFAC930}"/>
              </a:ext>
              <a:ext uri="{C183D7F6-B498-43B3-948B-1728B52AA6E4}">
                <adec:decorative xmlns:adec="http://schemas.microsoft.com/office/drawing/2017/decorative" val="1"/>
              </a:ext>
            </a:extLst>
          </p:cNvPr>
          <p:cNvSpPr/>
          <p:nvPr userDrawn="1"/>
        </p:nvSpPr>
        <p:spPr>
          <a:xfrm>
            <a:off x="10163747" y="6393872"/>
            <a:ext cx="2028253" cy="4641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A6342B47-89BD-586E-B7B2-D9F35819F7E6}"/>
              </a:ext>
              <a:ext uri="{C183D7F6-B498-43B3-948B-1728B52AA6E4}">
                <adec:decorative xmlns:adec="http://schemas.microsoft.com/office/drawing/2017/decorative" val="1"/>
              </a:ext>
            </a:extLst>
          </p:cNvPr>
          <p:cNvPicPr>
            <a:picLocks noChangeAspect="1"/>
          </p:cNvPicPr>
          <p:nvPr userDrawn="1"/>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9355907" y="6035552"/>
            <a:ext cx="2141549" cy="295986"/>
          </a:xfrm>
          <a:prstGeom prst="rect">
            <a:avLst/>
          </a:prstGeom>
        </p:spPr>
      </p:pic>
    </p:spTree>
    <p:extLst>
      <p:ext uri="{BB962C8B-B14F-4D97-AF65-F5344CB8AC3E}">
        <p14:creationId xmlns:p14="http://schemas.microsoft.com/office/powerpoint/2010/main" val="3174723191"/>
      </p:ext>
    </p:extLst>
  </p:cSld>
  <p:clrMapOvr>
    <a:masterClrMapping/>
  </p:clrMapOvr>
  <p:extLst>
    <p:ext uri="{DCECCB84-F9BA-43D5-87BE-67443E8EF086}">
      <p15:sldGuideLst xmlns:p15="http://schemas.microsoft.com/office/powerpoint/2012/main">
        <p15:guide id="1" orient="horz" pos="1026">
          <p15:clr>
            <a:srgbClr val="FF96FF"/>
          </p15:clr>
        </p15:guide>
        <p15:guide id="2" orient="horz" pos="3816">
          <p15:clr>
            <a:srgbClr val="FF96FF"/>
          </p15:clr>
        </p15:guide>
        <p15:guide id="3" pos="3953">
          <p15:clr>
            <a:srgbClr val="FF96FF"/>
          </p15:clr>
        </p15:guide>
        <p15:guide id="4" pos="7242">
          <p15:clr>
            <a:srgbClr val="FF96FF"/>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graphicFrame>
        <p:nvGraphicFramePr>
          <p:cNvPr id="7" name="Table 27">
            <a:extLst>
              <a:ext uri="{FF2B5EF4-FFF2-40B4-BE49-F238E27FC236}">
                <a16:creationId xmlns:a16="http://schemas.microsoft.com/office/drawing/2014/main" id="{F77E70D7-BD24-D04E-AB37-19EF85210BAD}"/>
              </a:ext>
            </a:extLst>
          </p:cNvPr>
          <p:cNvGraphicFramePr>
            <a:graphicFrameLocks noGrp="1"/>
          </p:cNvGraphicFramePr>
          <p:nvPr userDrawn="1">
            <p:extLst>
              <p:ext uri="{D42A27DB-BD31-4B8C-83A1-F6EECF244321}">
                <p14:modId xmlns:p14="http://schemas.microsoft.com/office/powerpoint/2010/main" val="3968500331"/>
              </p:ext>
            </p:extLst>
          </p:nvPr>
        </p:nvGraphicFramePr>
        <p:xfrm>
          <a:off x="780534" y="1096468"/>
          <a:ext cx="2437807" cy="5194709"/>
        </p:xfrm>
        <a:graphic>
          <a:graphicData uri="http://schemas.openxmlformats.org/drawingml/2006/table">
            <a:tbl>
              <a:tblPr firstRow="1" bandRow="1">
                <a:tableStyleId>{5C22544A-7EE6-4342-B048-85BDC9FD1C3A}</a:tableStyleId>
              </a:tblPr>
              <a:tblGrid>
                <a:gridCol w="2437807">
                  <a:extLst>
                    <a:ext uri="{9D8B030D-6E8A-4147-A177-3AD203B41FA5}">
                      <a16:colId xmlns:a16="http://schemas.microsoft.com/office/drawing/2014/main" val="3149078001"/>
                    </a:ext>
                  </a:extLst>
                </a:gridCol>
              </a:tblGrid>
              <a:tr h="369839">
                <a:tc>
                  <a:txBody>
                    <a:bodyPr/>
                    <a:lstStyle/>
                    <a:p>
                      <a:pPr algn="ctr"/>
                      <a:r>
                        <a:rPr lang="en-US"/>
                        <a:t>Audience</a:t>
                      </a:r>
                    </a:p>
                  </a:txBody>
                  <a:tcPr anchor="ctr">
                    <a:noFill/>
                  </a:tcPr>
                </a:tc>
                <a:extLst>
                  <a:ext uri="{0D108BD9-81ED-4DB2-BD59-A6C34878D82A}">
                    <a16:rowId xmlns:a16="http://schemas.microsoft.com/office/drawing/2014/main" val="418758776"/>
                  </a:ext>
                </a:extLst>
              </a:tr>
              <a:tr h="471750">
                <a:tc>
                  <a:txBody>
                    <a:bodyPr/>
                    <a:lstStyle/>
                    <a:p>
                      <a:pPr marL="0" algn="l" defTabSz="914400" rtl="0" eaLnBrk="1" latinLnBrk="0" hangingPunct="1"/>
                      <a:r>
                        <a:rPr lang="en-US" sz="1600" kern="1200">
                          <a:solidFill>
                            <a:schemeClr val="dk1"/>
                          </a:solidFill>
                          <a:latin typeface="+mn-lt"/>
                          <a:ea typeface="+mn-ea"/>
                          <a:cs typeface="+mn-cs"/>
                        </a:rPr>
                        <a:t>Staff</a:t>
                      </a:r>
                    </a:p>
                  </a:txBody>
                  <a:tcPr anchor="ctr">
                    <a:solidFill>
                      <a:srgbClr val="F25E22">
                        <a:alpha val="50000"/>
                      </a:srgbClr>
                    </a:solidFill>
                  </a:tcPr>
                </a:tc>
                <a:extLst>
                  <a:ext uri="{0D108BD9-81ED-4DB2-BD59-A6C34878D82A}">
                    <a16:rowId xmlns:a16="http://schemas.microsoft.com/office/drawing/2014/main" val="1452919484"/>
                  </a:ext>
                </a:extLst>
              </a:tr>
              <a:tr h="471750">
                <a:tc>
                  <a:txBody>
                    <a:bodyPr/>
                    <a:lstStyle/>
                    <a:p>
                      <a:pPr algn="l"/>
                      <a:r>
                        <a:rPr lang="en-US" sz="1600"/>
                        <a:t>MCOs</a:t>
                      </a:r>
                    </a:p>
                  </a:txBody>
                  <a:tcPr anchor="ctr">
                    <a:solidFill>
                      <a:srgbClr val="F25E22">
                        <a:alpha val="15000"/>
                      </a:srgbClr>
                    </a:solidFill>
                  </a:tcPr>
                </a:tc>
                <a:extLst>
                  <a:ext uri="{0D108BD9-81ED-4DB2-BD59-A6C34878D82A}">
                    <a16:rowId xmlns:a16="http://schemas.microsoft.com/office/drawing/2014/main" val="1587445389"/>
                  </a:ext>
                </a:extLst>
              </a:tr>
              <a:tr h="471750">
                <a:tc>
                  <a:txBody>
                    <a:bodyPr/>
                    <a:lstStyle/>
                    <a:p>
                      <a:pPr algn="l"/>
                      <a:r>
                        <a:rPr lang="en-US" sz="1600"/>
                        <a:t>Media</a:t>
                      </a:r>
                    </a:p>
                  </a:txBody>
                  <a:tcPr anchor="ctr">
                    <a:solidFill>
                      <a:srgbClr val="F25E22">
                        <a:alpha val="50000"/>
                      </a:srgbClr>
                    </a:solidFill>
                  </a:tcPr>
                </a:tc>
                <a:extLst>
                  <a:ext uri="{0D108BD9-81ED-4DB2-BD59-A6C34878D82A}">
                    <a16:rowId xmlns:a16="http://schemas.microsoft.com/office/drawing/2014/main" val="2057484031"/>
                  </a:ext>
                </a:extLst>
              </a:tr>
              <a:tr h="471750">
                <a:tc>
                  <a:txBody>
                    <a:bodyPr/>
                    <a:lstStyle/>
                    <a:p>
                      <a:pPr algn="l"/>
                      <a:r>
                        <a:rPr lang="en-US" sz="1600"/>
                        <a:t>MACs</a:t>
                      </a:r>
                    </a:p>
                  </a:txBody>
                  <a:tcPr anchor="ctr">
                    <a:solidFill>
                      <a:srgbClr val="F25E22">
                        <a:alpha val="15000"/>
                      </a:srgbClr>
                    </a:solidFill>
                  </a:tcPr>
                </a:tc>
                <a:extLst>
                  <a:ext uri="{0D108BD9-81ED-4DB2-BD59-A6C34878D82A}">
                    <a16:rowId xmlns:a16="http://schemas.microsoft.com/office/drawing/2014/main" val="1719199323"/>
                  </a:ext>
                </a:extLst>
              </a:tr>
              <a:tr h="471750">
                <a:tc>
                  <a:txBody>
                    <a:bodyPr/>
                    <a:lstStyle/>
                    <a:p>
                      <a:pPr algn="l"/>
                      <a:r>
                        <a:rPr lang="en-US" sz="1600"/>
                        <a:t>Providers</a:t>
                      </a:r>
                    </a:p>
                  </a:txBody>
                  <a:tcPr anchor="ctr">
                    <a:solidFill>
                      <a:srgbClr val="F25E22">
                        <a:alpha val="50000"/>
                      </a:srgbClr>
                    </a:solidFill>
                  </a:tcPr>
                </a:tc>
                <a:extLst>
                  <a:ext uri="{0D108BD9-81ED-4DB2-BD59-A6C34878D82A}">
                    <a16:rowId xmlns:a16="http://schemas.microsoft.com/office/drawing/2014/main" val="1599517905"/>
                  </a:ext>
                </a:extLst>
              </a:tr>
              <a:tr h="471750">
                <a:tc>
                  <a:txBody>
                    <a:bodyPr/>
                    <a:lstStyle/>
                    <a:p>
                      <a:pPr algn="l"/>
                      <a:r>
                        <a:rPr lang="en-US" sz="1600"/>
                        <a:t>Customers</a:t>
                      </a:r>
                    </a:p>
                  </a:txBody>
                  <a:tcPr anchor="ctr">
                    <a:solidFill>
                      <a:srgbClr val="F25E22">
                        <a:alpha val="15000"/>
                      </a:srgbClr>
                    </a:solidFill>
                  </a:tcPr>
                </a:tc>
                <a:extLst>
                  <a:ext uri="{0D108BD9-81ED-4DB2-BD59-A6C34878D82A}">
                    <a16:rowId xmlns:a16="http://schemas.microsoft.com/office/drawing/2014/main" val="2902433611"/>
                  </a:ext>
                </a:extLst>
              </a:tr>
              <a:tr h="471750">
                <a:tc>
                  <a:txBody>
                    <a:bodyPr/>
                    <a:lstStyle/>
                    <a:p>
                      <a:pPr marL="0" algn="l" defTabSz="914400" rtl="0" eaLnBrk="1" latinLnBrk="0" hangingPunct="1"/>
                      <a:r>
                        <a:rPr lang="en-US" sz="1600" kern="1200">
                          <a:solidFill>
                            <a:schemeClr val="dk1"/>
                          </a:solidFill>
                          <a:latin typeface="+mn-lt"/>
                          <a:ea typeface="+mn-ea"/>
                          <a:cs typeface="+mn-cs"/>
                        </a:rPr>
                        <a:t>GO + GO Communications</a:t>
                      </a:r>
                    </a:p>
                  </a:txBody>
                  <a:tcPr anchor="ctr">
                    <a:solidFill>
                      <a:srgbClr val="F25E22">
                        <a:alpha val="50000"/>
                      </a:srgbClr>
                    </a:solidFill>
                  </a:tcPr>
                </a:tc>
                <a:extLst>
                  <a:ext uri="{0D108BD9-81ED-4DB2-BD59-A6C34878D82A}">
                    <a16:rowId xmlns:a16="http://schemas.microsoft.com/office/drawing/2014/main" val="2680337404"/>
                  </a:ext>
                </a:extLst>
              </a:tr>
              <a:tr h="471750">
                <a:tc>
                  <a:txBody>
                    <a:bodyPr/>
                    <a:lstStyle/>
                    <a:p>
                      <a:pPr marL="0" algn="l" defTabSz="914400" rtl="0" eaLnBrk="1" latinLnBrk="0" hangingPunct="1"/>
                      <a:r>
                        <a:rPr lang="en-US" sz="1600" kern="1200">
                          <a:solidFill>
                            <a:schemeClr val="dk1"/>
                          </a:solidFill>
                          <a:latin typeface="+mn-lt"/>
                          <a:ea typeface="+mn-ea"/>
                          <a:cs typeface="+mn-cs"/>
                        </a:rPr>
                        <a:t>Sister agencies</a:t>
                      </a:r>
                    </a:p>
                  </a:txBody>
                  <a:tcPr anchor="ctr">
                    <a:solidFill>
                      <a:srgbClr val="F25E22">
                        <a:alpha val="15000"/>
                      </a:srgbClr>
                    </a:solidFill>
                  </a:tcPr>
                </a:tc>
                <a:extLst>
                  <a:ext uri="{0D108BD9-81ED-4DB2-BD59-A6C34878D82A}">
                    <a16:rowId xmlns:a16="http://schemas.microsoft.com/office/drawing/2014/main" val="3140889767"/>
                  </a:ext>
                </a:extLst>
              </a:tr>
              <a:tr h="471750">
                <a:tc>
                  <a:txBody>
                    <a:bodyPr/>
                    <a:lstStyle/>
                    <a:p>
                      <a:pPr marL="0" algn="l" defTabSz="914400" rtl="0" eaLnBrk="1" latinLnBrk="0" hangingPunct="1"/>
                      <a:r>
                        <a:rPr lang="en-US" sz="1600" kern="1200">
                          <a:solidFill>
                            <a:schemeClr val="dk1"/>
                          </a:solidFill>
                          <a:latin typeface="+mn-lt"/>
                          <a:ea typeface="+mn-ea"/>
                          <a:cs typeface="+mn-cs"/>
                        </a:rPr>
                        <a:t>Institutional Outreach</a:t>
                      </a:r>
                    </a:p>
                  </a:txBody>
                  <a:tcPr anchor="ctr">
                    <a:solidFill>
                      <a:srgbClr val="F25E22">
                        <a:alpha val="50000"/>
                      </a:srgbClr>
                    </a:solidFill>
                  </a:tcPr>
                </a:tc>
                <a:extLst>
                  <a:ext uri="{0D108BD9-81ED-4DB2-BD59-A6C34878D82A}">
                    <a16:rowId xmlns:a16="http://schemas.microsoft.com/office/drawing/2014/main" val="1548250779"/>
                  </a:ext>
                </a:extLst>
              </a:tr>
              <a:tr h="471750">
                <a:tc>
                  <a:txBody>
                    <a:bodyPr/>
                    <a:lstStyle/>
                    <a:p>
                      <a:pPr marL="0" algn="l" defTabSz="914400" rtl="0" eaLnBrk="1" latinLnBrk="0" hangingPunct="1"/>
                      <a:r>
                        <a:rPr lang="en-US" sz="1600" kern="1200">
                          <a:solidFill>
                            <a:schemeClr val="dk1"/>
                          </a:solidFill>
                          <a:latin typeface="+mn-lt"/>
                          <a:ea typeface="+mn-ea"/>
                          <a:cs typeface="+mn-cs"/>
                        </a:rPr>
                        <a:t>General Public</a:t>
                      </a:r>
                    </a:p>
                  </a:txBody>
                  <a:tcPr anchor="ctr">
                    <a:solidFill>
                      <a:srgbClr val="F25E22">
                        <a:alpha val="15000"/>
                      </a:srgbClr>
                    </a:solidFill>
                  </a:tcPr>
                </a:tc>
                <a:extLst>
                  <a:ext uri="{0D108BD9-81ED-4DB2-BD59-A6C34878D82A}">
                    <a16:rowId xmlns:a16="http://schemas.microsoft.com/office/drawing/2014/main" val="62523668"/>
                  </a:ext>
                </a:extLst>
              </a:tr>
            </a:tbl>
          </a:graphicData>
        </a:graphic>
      </p:graphicFrame>
      <p:sp>
        <p:nvSpPr>
          <p:cNvPr id="8" name="Rectangle 7">
            <a:extLst>
              <a:ext uri="{FF2B5EF4-FFF2-40B4-BE49-F238E27FC236}">
                <a16:creationId xmlns:a16="http://schemas.microsoft.com/office/drawing/2014/main" id="{E221F1D2-560A-864F-8879-92D391D5858A}"/>
              </a:ext>
            </a:extLst>
          </p:cNvPr>
          <p:cNvSpPr/>
          <p:nvPr userDrawn="1"/>
        </p:nvSpPr>
        <p:spPr>
          <a:xfrm>
            <a:off x="1" y="6279664"/>
            <a:ext cx="12191999" cy="578336"/>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9" name="Picture 8">
            <a:extLst>
              <a:ext uri="{FF2B5EF4-FFF2-40B4-BE49-F238E27FC236}">
                <a16:creationId xmlns:a16="http://schemas.microsoft.com/office/drawing/2014/main" id="{F5BA115D-16DD-EA47-8F25-58A3846809A3}"/>
              </a:ext>
            </a:extLst>
          </p:cNvPr>
          <p:cNvPicPr>
            <a:picLocks noChangeAspect="1"/>
          </p:cNvPicPr>
          <p:nvPr userDrawn="1"/>
        </p:nvPicPr>
        <p:blipFill>
          <a:blip r:embed="rId2"/>
          <a:stretch>
            <a:fillRect/>
          </a:stretch>
        </p:blipFill>
        <p:spPr>
          <a:xfrm>
            <a:off x="296818" y="6374381"/>
            <a:ext cx="1490792" cy="388902"/>
          </a:xfrm>
          <a:prstGeom prst="rect">
            <a:avLst/>
          </a:prstGeom>
        </p:spPr>
      </p:pic>
      <p:sp>
        <p:nvSpPr>
          <p:cNvPr id="10" name="Title 2">
            <a:extLst>
              <a:ext uri="{FF2B5EF4-FFF2-40B4-BE49-F238E27FC236}">
                <a16:creationId xmlns:a16="http://schemas.microsoft.com/office/drawing/2014/main" id="{7DA08FFA-B635-964B-BBA3-7E843970014D}"/>
              </a:ext>
            </a:extLst>
          </p:cNvPr>
          <p:cNvSpPr txBox="1">
            <a:spLocks/>
          </p:cNvSpPr>
          <p:nvPr userDrawn="1"/>
        </p:nvSpPr>
        <p:spPr>
          <a:xfrm>
            <a:off x="723870" y="165333"/>
            <a:ext cx="8037597" cy="822960"/>
          </a:xfrm>
          <a:prstGeom prst="rect">
            <a:avLst/>
          </a:prstGeom>
        </p:spPr>
        <p:txBody>
          <a:bodyPr vert="horz" lIns="91440" tIns="45720" rIns="91440" bIns="45720" rtlCol="0" anchor="t">
            <a:noAutofit/>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pPr>
              <a:lnSpc>
                <a:spcPct val="100000"/>
              </a:lnSpc>
              <a:defRPr/>
            </a:pPr>
            <a:r>
              <a:rPr lang="en-US" sz="4400" b="1" cap="none">
                <a:solidFill>
                  <a:srgbClr val="082068"/>
                </a:solidFill>
                <a:latin typeface="Arial" panose="020B0604020202020204" pitchFamily="34" charset="0"/>
                <a:cs typeface="Arial" panose="020B0604020202020204" pitchFamily="34" charset="0"/>
              </a:rPr>
              <a:t>Sample</a:t>
            </a:r>
            <a:r>
              <a:rPr lang="en-US" sz="4400" b="1" cap="none">
                <a:solidFill>
                  <a:srgbClr val="75B7E6"/>
                </a:solidFill>
                <a:latin typeface="Arial" panose="020B0604020202020204" pitchFamily="34" charset="0"/>
                <a:cs typeface="Arial" panose="020B0604020202020204" pitchFamily="34" charset="0"/>
              </a:rPr>
              <a:t> timeline</a:t>
            </a:r>
            <a:endParaRPr kumimoji="0" lang="en-US" sz="4400" b="1" i="0" u="none" strike="noStrike" kern="1200" cap="none" spc="0" normalizeH="0" baseline="0" noProof="0">
              <a:ln>
                <a:noFill/>
              </a:ln>
              <a:solidFill>
                <a:srgbClr val="75B7E6"/>
              </a:solidFill>
              <a:effectLst/>
              <a:uLnTx/>
              <a:uFillTx/>
              <a:latin typeface="Arial" panose="020B0604020202020204" pitchFamily="34" charset="0"/>
              <a:cs typeface="Arial" panose="020B0604020202020204" pitchFamily="34" charset="0"/>
            </a:endParaRPr>
          </a:p>
        </p:txBody>
      </p:sp>
      <p:sp>
        <p:nvSpPr>
          <p:cNvPr id="11" name="Rectangle">
            <a:extLst>
              <a:ext uri="{FF2B5EF4-FFF2-40B4-BE49-F238E27FC236}">
                <a16:creationId xmlns:a16="http://schemas.microsoft.com/office/drawing/2014/main" id="{9348D19A-5583-DE4A-AE49-D00D6FD49E0C}"/>
              </a:ext>
            </a:extLst>
          </p:cNvPr>
          <p:cNvSpPr/>
          <p:nvPr userDrawn="1"/>
        </p:nvSpPr>
        <p:spPr>
          <a:xfrm>
            <a:off x="3193276" y="1260119"/>
            <a:ext cx="1545374" cy="5017192"/>
          </a:xfrm>
          <a:prstGeom prst="rect">
            <a:avLst/>
          </a:prstGeom>
          <a:solidFill>
            <a:srgbClr val="F25E22">
              <a:alpha val="14760"/>
            </a:srgbClr>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12" name="Rectangle">
            <a:extLst>
              <a:ext uri="{FF2B5EF4-FFF2-40B4-BE49-F238E27FC236}">
                <a16:creationId xmlns:a16="http://schemas.microsoft.com/office/drawing/2014/main" id="{150755F2-D707-534A-BA49-F61F8EF7EF70}"/>
              </a:ext>
            </a:extLst>
          </p:cNvPr>
          <p:cNvSpPr/>
          <p:nvPr userDrawn="1"/>
        </p:nvSpPr>
        <p:spPr>
          <a:xfrm>
            <a:off x="6432096" y="1264883"/>
            <a:ext cx="1568889" cy="5026294"/>
          </a:xfrm>
          <a:prstGeom prst="rect">
            <a:avLst/>
          </a:prstGeom>
          <a:solidFill>
            <a:srgbClr val="F25E22">
              <a:alpha val="14760"/>
            </a:srgbClr>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13" name="Rectangle">
            <a:extLst>
              <a:ext uri="{FF2B5EF4-FFF2-40B4-BE49-F238E27FC236}">
                <a16:creationId xmlns:a16="http://schemas.microsoft.com/office/drawing/2014/main" id="{D78B1763-6C61-C84E-B8C6-01D887A089A8}"/>
              </a:ext>
            </a:extLst>
          </p:cNvPr>
          <p:cNvSpPr/>
          <p:nvPr userDrawn="1"/>
        </p:nvSpPr>
        <p:spPr>
          <a:xfrm>
            <a:off x="9666333" y="1264574"/>
            <a:ext cx="1469000" cy="5026603"/>
          </a:xfrm>
          <a:prstGeom prst="rect">
            <a:avLst/>
          </a:prstGeom>
          <a:solidFill>
            <a:srgbClr val="F25E22">
              <a:alpha val="14760"/>
            </a:srgbClr>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14" name="Month / Week">
            <a:extLst>
              <a:ext uri="{FF2B5EF4-FFF2-40B4-BE49-F238E27FC236}">
                <a16:creationId xmlns:a16="http://schemas.microsoft.com/office/drawing/2014/main" id="{01C3262C-2A20-6B45-BC87-60D08451A0E8}"/>
              </a:ext>
            </a:extLst>
          </p:cNvPr>
          <p:cNvSpPr txBox="1">
            <a:spLocks/>
          </p:cNvSpPr>
          <p:nvPr userDrawn="1"/>
        </p:nvSpPr>
        <p:spPr>
          <a:xfrm>
            <a:off x="3211830" y="1090099"/>
            <a:ext cx="1553318" cy="300515"/>
          </a:xfrm>
          <a:prstGeom prst="roundRect">
            <a:avLst>
              <a:gd name="adj" fmla="val 50000"/>
            </a:avLst>
          </a:prstGeom>
          <a:solidFill>
            <a:srgbClr val="F25E22"/>
          </a:solidFill>
        </p:spPr>
        <p:txBody>
          <a:bodyPr anchor="ctr">
            <a:noAutofit/>
          </a:bodyPr>
          <a:lstStyle>
            <a:lvl1pPr marL="0" marR="0" indent="0" algn="ctr" defTabSz="825500" rtl="0" latinLnBrk="0">
              <a:lnSpc>
                <a:spcPct val="100000"/>
              </a:lnSpc>
              <a:spcBef>
                <a:spcPts val="0"/>
              </a:spcBef>
              <a:spcAft>
                <a:spcPts val="0"/>
              </a:spcAft>
              <a:buClrTx/>
              <a:buSzTx/>
              <a:buFontTx/>
              <a:buNone/>
              <a:tabLst/>
              <a:defRPr sz="2600" b="0" i="0" u="none" strike="noStrike" cap="none" spc="0" baseline="0">
                <a:solidFill>
                  <a:srgbClr val="4F2F27"/>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300">
                <a:solidFill>
                  <a:schemeClr val="bg1"/>
                </a:solidFill>
              </a:rPr>
              <a:t>60 Day Notice</a:t>
            </a:r>
          </a:p>
        </p:txBody>
      </p:sp>
      <p:sp>
        <p:nvSpPr>
          <p:cNvPr id="15" name="Month / Week">
            <a:extLst>
              <a:ext uri="{FF2B5EF4-FFF2-40B4-BE49-F238E27FC236}">
                <a16:creationId xmlns:a16="http://schemas.microsoft.com/office/drawing/2014/main" id="{C8D7B1CD-9E20-4944-84EA-6650C1D14CFE}"/>
              </a:ext>
            </a:extLst>
          </p:cNvPr>
          <p:cNvSpPr txBox="1">
            <a:spLocks/>
          </p:cNvSpPr>
          <p:nvPr userDrawn="1"/>
        </p:nvSpPr>
        <p:spPr>
          <a:xfrm>
            <a:off x="4796297" y="1087478"/>
            <a:ext cx="1595071" cy="300515"/>
          </a:xfrm>
          <a:prstGeom prst="roundRect">
            <a:avLst>
              <a:gd name="adj" fmla="val 50000"/>
            </a:avLst>
          </a:prstGeom>
          <a:solidFill>
            <a:srgbClr val="F25E22"/>
          </a:solidFill>
        </p:spPr>
        <p:txBody>
          <a:bodyPr lIns="0" tIns="91440" rIns="0" bIns="91440" anchor="ctr">
            <a:noAutofit/>
          </a:bodyPr>
          <a:lstStyle>
            <a:lvl1pPr marL="0" marR="0" indent="0" algn="ctr" defTabSz="825500" rtl="0" latinLnBrk="0">
              <a:lnSpc>
                <a:spcPct val="100000"/>
              </a:lnSpc>
              <a:spcBef>
                <a:spcPts val="0"/>
              </a:spcBef>
              <a:spcAft>
                <a:spcPts val="0"/>
              </a:spcAft>
              <a:buClrTx/>
              <a:buSzTx/>
              <a:buFontTx/>
              <a:buNone/>
              <a:tabLst/>
              <a:defRPr sz="2600" b="0" i="0" u="none" strike="noStrike" cap="none" spc="0" baseline="0">
                <a:solidFill>
                  <a:srgbClr val="4F2F27"/>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100">
                <a:solidFill>
                  <a:schemeClr val="bg1"/>
                </a:solidFill>
              </a:rPr>
              <a:t>30 Days Pre-PHE End</a:t>
            </a:r>
          </a:p>
        </p:txBody>
      </p:sp>
      <p:sp>
        <p:nvSpPr>
          <p:cNvPr id="16" name="Month / Week">
            <a:extLst>
              <a:ext uri="{FF2B5EF4-FFF2-40B4-BE49-F238E27FC236}">
                <a16:creationId xmlns:a16="http://schemas.microsoft.com/office/drawing/2014/main" id="{1C5B4B26-0248-6C42-9FE1-98611240D08E}"/>
              </a:ext>
            </a:extLst>
          </p:cNvPr>
          <p:cNvSpPr txBox="1">
            <a:spLocks/>
          </p:cNvSpPr>
          <p:nvPr userDrawn="1"/>
        </p:nvSpPr>
        <p:spPr>
          <a:xfrm>
            <a:off x="8036785" y="1112272"/>
            <a:ext cx="1604804" cy="300515"/>
          </a:xfrm>
          <a:prstGeom prst="roundRect">
            <a:avLst>
              <a:gd name="adj" fmla="val 50000"/>
            </a:avLst>
          </a:prstGeom>
          <a:solidFill>
            <a:srgbClr val="F25E22"/>
          </a:solid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5397" tIns="25397" rIns="25397" bIns="25397" anchor="ctr">
            <a:noAutofit/>
          </a:bodyPr>
          <a:lstStyle>
            <a:lvl1pPr marL="0" marR="0" indent="0" algn="ctr" defTabSz="825500" rtl="0" latinLnBrk="0">
              <a:lnSpc>
                <a:spcPct val="100000"/>
              </a:lnSpc>
              <a:spcBef>
                <a:spcPts val="0"/>
              </a:spcBef>
              <a:spcAft>
                <a:spcPts val="0"/>
              </a:spcAft>
              <a:buClrTx/>
              <a:buSzTx/>
              <a:buFontTx/>
              <a:buNone/>
              <a:tabLst/>
              <a:defRPr sz="2600" b="0" i="0" u="none" strike="noStrike" cap="none" spc="0" baseline="0">
                <a:solidFill>
                  <a:srgbClr val="4F2F27"/>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300">
                <a:solidFill>
                  <a:schemeClr val="bg1"/>
                </a:solidFill>
              </a:rPr>
              <a:t>PHE End</a:t>
            </a:r>
          </a:p>
        </p:txBody>
      </p:sp>
      <p:sp>
        <p:nvSpPr>
          <p:cNvPr id="17" name="Month / Week">
            <a:extLst>
              <a:ext uri="{FF2B5EF4-FFF2-40B4-BE49-F238E27FC236}">
                <a16:creationId xmlns:a16="http://schemas.microsoft.com/office/drawing/2014/main" id="{D41C922A-90AE-3645-AA40-59BDBBFE908B}"/>
              </a:ext>
            </a:extLst>
          </p:cNvPr>
          <p:cNvSpPr txBox="1">
            <a:spLocks/>
          </p:cNvSpPr>
          <p:nvPr userDrawn="1"/>
        </p:nvSpPr>
        <p:spPr>
          <a:xfrm>
            <a:off x="9665848" y="1114626"/>
            <a:ext cx="1467719" cy="300515"/>
          </a:xfrm>
          <a:prstGeom prst="roundRect">
            <a:avLst>
              <a:gd name="adj" fmla="val 50000"/>
            </a:avLst>
          </a:prstGeom>
          <a:solidFill>
            <a:srgbClr val="F25E22"/>
          </a:solidFill>
        </p:spPr>
        <p:txBody>
          <a:bodyPr anchor="ctr">
            <a:noAutofit/>
          </a:bodyPr>
          <a:lstStyle>
            <a:lvl1pPr marL="0" marR="0" indent="0" algn="ctr" defTabSz="825500" rtl="0" latinLnBrk="0">
              <a:lnSpc>
                <a:spcPct val="100000"/>
              </a:lnSpc>
              <a:spcBef>
                <a:spcPts val="0"/>
              </a:spcBef>
              <a:spcAft>
                <a:spcPts val="0"/>
              </a:spcAft>
              <a:buClrTx/>
              <a:buSzTx/>
              <a:buFontTx/>
              <a:buNone/>
              <a:tabLst/>
              <a:defRPr sz="2600" b="0" i="0" u="none" strike="noStrike" cap="none" spc="0" baseline="0">
                <a:solidFill>
                  <a:srgbClr val="4F2F27"/>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300">
                <a:solidFill>
                  <a:schemeClr val="bg1"/>
                </a:solidFill>
              </a:rPr>
              <a:t>Post-PHE End</a:t>
            </a:r>
          </a:p>
        </p:txBody>
      </p:sp>
      <p:sp>
        <p:nvSpPr>
          <p:cNvPr id="18" name="Month / Week">
            <a:extLst>
              <a:ext uri="{FF2B5EF4-FFF2-40B4-BE49-F238E27FC236}">
                <a16:creationId xmlns:a16="http://schemas.microsoft.com/office/drawing/2014/main" id="{103F980D-48AF-C841-BC04-6478F5FA221B}"/>
              </a:ext>
            </a:extLst>
          </p:cNvPr>
          <p:cNvSpPr txBox="1">
            <a:spLocks/>
          </p:cNvSpPr>
          <p:nvPr userDrawn="1"/>
        </p:nvSpPr>
        <p:spPr>
          <a:xfrm>
            <a:off x="6416541" y="1096469"/>
            <a:ext cx="1595071" cy="300515"/>
          </a:xfrm>
          <a:prstGeom prst="roundRect">
            <a:avLst>
              <a:gd name="adj" fmla="val 50000"/>
            </a:avLst>
          </a:prstGeom>
          <a:solidFill>
            <a:srgbClr val="F25E22"/>
          </a:solidFill>
        </p:spPr>
        <p:txBody>
          <a:bodyPr lIns="0" tIns="91440" rIns="0" bIns="91440" anchor="ctr">
            <a:noAutofit/>
          </a:bodyPr>
          <a:lstStyle>
            <a:lvl1pPr marL="0" marR="0" indent="0" algn="ctr" defTabSz="825500" rtl="0" latinLnBrk="0">
              <a:lnSpc>
                <a:spcPct val="100000"/>
              </a:lnSpc>
              <a:spcBef>
                <a:spcPts val="0"/>
              </a:spcBef>
              <a:spcAft>
                <a:spcPts val="0"/>
              </a:spcAft>
              <a:buClrTx/>
              <a:buSzTx/>
              <a:buFontTx/>
              <a:buNone/>
              <a:tabLst/>
              <a:defRPr sz="2600" b="0" i="0" u="none" strike="noStrike" cap="none" spc="0" baseline="0">
                <a:solidFill>
                  <a:srgbClr val="4F2F27"/>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50">
                <a:solidFill>
                  <a:schemeClr val="bg1"/>
                </a:solidFill>
              </a:rPr>
              <a:t>1 Week Before PHE End</a:t>
            </a:r>
          </a:p>
        </p:txBody>
      </p:sp>
      <p:sp>
        <p:nvSpPr>
          <p:cNvPr id="19" name="Lorem ipsum dolor sit amet, consectetur adipiscing elit.">
            <a:extLst>
              <a:ext uri="{FF2B5EF4-FFF2-40B4-BE49-F238E27FC236}">
                <a16:creationId xmlns:a16="http://schemas.microsoft.com/office/drawing/2014/main" id="{D3547447-F308-7B45-9322-ADF3C077BFA2}"/>
              </a:ext>
            </a:extLst>
          </p:cNvPr>
          <p:cNvSpPr txBox="1">
            <a:spLocks/>
          </p:cNvSpPr>
          <p:nvPr userDrawn="1"/>
        </p:nvSpPr>
        <p:spPr>
          <a:xfrm>
            <a:off x="3588107" y="1631752"/>
            <a:ext cx="1159523"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All-staff message</a:t>
            </a:r>
          </a:p>
        </p:txBody>
      </p:sp>
      <p:sp>
        <p:nvSpPr>
          <p:cNvPr id="20" name="MM/DD">
            <a:extLst>
              <a:ext uri="{FF2B5EF4-FFF2-40B4-BE49-F238E27FC236}">
                <a16:creationId xmlns:a16="http://schemas.microsoft.com/office/drawing/2014/main" id="{0084811A-5CC3-6442-BB7A-8DD8BC3CA759}"/>
              </a:ext>
            </a:extLst>
          </p:cNvPr>
          <p:cNvSpPr txBox="1">
            <a:spLocks/>
          </p:cNvSpPr>
          <p:nvPr userDrawn="1"/>
        </p:nvSpPr>
        <p:spPr>
          <a:xfrm>
            <a:off x="3592950" y="2441248"/>
            <a:ext cx="1668214"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Medium" panose="02000503000000020004" pitchFamily="2" charset="0"/>
                <a:ea typeface="Helvetica Neue Medium" panose="02000503000000020004" pitchFamily="2" charset="0"/>
                <a:cs typeface="Helvetica Neue Medium" panose="02000503000000020004" pitchFamily="2" charset="0"/>
                <a:sym typeface="SF Pro Display Medium"/>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Press release, pitch</a:t>
            </a:r>
          </a:p>
        </p:txBody>
      </p:sp>
      <p:sp>
        <p:nvSpPr>
          <p:cNvPr id="22" name="Circle">
            <a:extLst>
              <a:ext uri="{FF2B5EF4-FFF2-40B4-BE49-F238E27FC236}">
                <a16:creationId xmlns:a16="http://schemas.microsoft.com/office/drawing/2014/main" id="{565A7DA3-1D16-6C43-8CF9-460E3EF50CB3}"/>
              </a:ext>
            </a:extLst>
          </p:cNvPr>
          <p:cNvSpPr/>
          <p:nvPr userDrawn="1"/>
        </p:nvSpPr>
        <p:spPr>
          <a:xfrm>
            <a:off x="6528949" y="2555813"/>
            <a:ext cx="223212" cy="223211"/>
          </a:xfrm>
          <a:prstGeom prst="ellipse">
            <a:avLst/>
          </a:prstGeom>
          <a:solidFill>
            <a:schemeClr val="tx1"/>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24" name="Circle">
            <a:extLst>
              <a:ext uri="{FF2B5EF4-FFF2-40B4-BE49-F238E27FC236}">
                <a16:creationId xmlns:a16="http://schemas.microsoft.com/office/drawing/2014/main" id="{6A853F60-CE52-5440-AB30-B764F9C483BE}"/>
              </a:ext>
            </a:extLst>
          </p:cNvPr>
          <p:cNvSpPr/>
          <p:nvPr userDrawn="1"/>
        </p:nvSpPr>
        <p:spPr>
          <a:xfrm>
            <a:off x="3404443" y="1632443"/>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27" name="Circle">
            <a:extLst>
              <a:ext uri="{FF2B5EF4-FFF2-40B4-BE49-F238E27FC236}">
                <a16:creationId xmlns:a16="http://schemas.microsoft.com/office/drawing/2014/main" id="{1A82E187-781F-A141-9305-15647C4ECA55}"/>
              </a:ext>
            </a:extLst>
          </p:cNvPr>
          <p:cNvSpPr/>
          <p:nvPr userDrawn="1"/>
        </p:nvSpPr>
        <p:spPr>
          <a:xfrm>
            <a:off x="3404443" y="2555813"/>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cxnSp>
        <p:nvCxnSpPr>
          <p:cNvPr id="28" name="Straight Arrow Connector 27">
            <a:extLst>
              <a:ext uri="{FF2B5EF4-FFF2-40B4-BE49-F238E27FC236}">
                <a16:creationId xmlns:a16="http://schemas.microsoft.com/office/drawing/2014/main" id="{B12AA5E8-384D-9142-819A-332BBF7C7F56}"/>
              </a:ext>
            </a:extLst>
          </p:cNvPr>
          <p:cNvCxnSpPr>
            <a:cxnSpLocks/>
          </p:cNvCxnSpPr>
          <p:nvPr userDrawn="1"/>
        </p:nvCxnSpPr>
        <p:spPr>
          <a:xfrm flipV="1">
            <a:off x="3471652" y="2656263"/>
            <a:ext cx="7498080" cy="2231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MM/DD">
            <a:extLst>
              <a:ext uri="{FF2B5EF4-FFF2-40B4-BE49-F238E27FC236}">
                <a16:creationId xmlns:a16="http://schemas.microsoft.com/office/drawing/2014/main" id="{485A3B1B-505D-3A44-AFDE-C0CE1D038ABC}"/>
              </a:ext>
            </a:extLst>
          </p:cNvPr>
          <p:cNvSpPr txBox="1">
            <a:spLocks/>
          </p:cNvSpPr>
          <p:nvPr userDrawn="1"/>
        </p:nvSpPr>
        <p:spPr>
          <a:xfrm>
            <a:off x="6649332" y="2398036"/>
            <a:ext cx="1668214"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Medium" panose="02000503000000020004" pitchFamily="2" charset="0"/>
                <a:ea typeface="Helvetica Neue Medium" panose="02000503000000020004" pitchFamily="2" charset="0"/>
                <a:cs typeface="Helvetica Neue Medium" panose="02000503000000020004" pitchFamily="2" charset="0"/>
                <a:sym typeface="SF Pro Display Medium"/>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Renew pitching</a:t>
            </a:r>
          </a:p>
        </p:txBody>
      </p:sp>
      <p:sp>
        <p:nvSpPr>
          <p:cNvPr id="30" name="Circle">
            <a:extLst>
              <a:ext uri="{FF2B5EF4-FFF2-40B4-BE49-F238E27FC236}">
                <a16:creationId xmlns:a16="http://schemas.microsoft.com/office/drawing/2014/main" id="{A614A41A-B980-DA4F-99BC-1C9F0014694C}"/>
              </a:ext>
            </a:extLst>
          </p:cNvPr>
          <p:cNvSpPr/>
          <p:nvPr userDrawn="1"/>
        </p:nvSpPr>
        <p:spPr>
          <a:xfrm>
            <a:off x="8090510" y="2555813"/>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31" name="MM/DD">
            <a:extLst>
              <a:ext uri="{FF2B5EF4-FFF2-40B4-BE49-F238E27FC236}">
                <a16:creationId xmlns:a16="http://schemas.microsoft.com/office/drawing/2014/main" id="{691880F7-6825-DD4A-98F2-3CD1C81D23B0}"/>
              </a:ext>
            </a:extLst>
          </p:cNvPr>
          <p:cNvSpPr txBox="1">
            <a:spLocks/>
          </p:cNvSpPr>
          <p:nvPr userDrawn="1"/>
        </p:nvSpPr>
        <p:spPr>
          <a:xfrm>
            <a:off x="8216700" y="2398036"/>
            <a:ext cx="1668214"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Medium" panose="02000503000000020004" pitchFamily="2" charset="0"/>
                <a:ea typeface="Helvetica Neue Medium" panose="02000503000000020004" pitchFamily="2" charset="0"/>
                <a:cs typeface="Helvetica Neue Medium" panose="02000503000000020004" pitchFamily="2" charset="0"/>
                <a:sym typeface="SF Pro Display Medium"/>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Press release + pitch</a:t>
            </a:r>
          </a:p>
        </p:txBody>
      </p:sp>
      <p:sp>
        <p:nvSpPr>
          <p:cNvPr id="32" name="Circle">
            <a:extLst>
              <a:ext uri="{FF2B5EF4-FFF2-40B4-BE49-F238E27FC236}">
                <a16:creationId xmlns:a16="http://schemas.microsoft.com/office/drawing/2014/main" id="{12837CE2-7457-0A45-9F66-719348765692}"/>
              </a:ext>
            </a:extLst>
          </p:cNvPr>
          <p:cNvSpPr/>
          <p:nvPr userDrawn="1"/>
        </p:nvSpPr>
        <p:spPr>
          <a:xfrm>
            <a:off x="3404443" y="3509373"/>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33" name="Lorem ipsum dolor sit amet, consectetur adipiscing elit.">
            <a:extLst>
              <a:ext uri="{FF2B5EF4-FFF2-40B4-BE49-F238E27FC236}">
                <a16:creationId xmlns:a16="http://schemas.microsoft.com/office/drawing/2014/main" id="{E5A573B3-BD82-1A43-83F5-084A2AC2D4E9}"/>
              </a:ext>
            </a:extLst>
          </p:cNvPr>
          <p:cNvSpPr txBox="1">
            <a:spLocks/>
          </p:cNvSpPr>
          <p:nvPr userDrawn="1"/>
        </p:nvSpPr>
        <p:spPr>
          <a:xfrm>
            <a:off x="3606042" y="3291068"/>
            <a:ext cx="1159523"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Provider notice</a:t>
            </a:r>
          </a:p>
          <a:p>
            <a:pPr hangingPunct="1"/>
            <a:r>
              <a:rPr lang="en-US" sz="1000"/>
              <a:t>Collect FAQs</a:t>
            </a:r>
          </a:p>
        </p:txBody>
      </p:sp>
      <p:sp>
        <p:nvSpPr>
          <p:cNvPr id="34" name="Circle">
            <a:extLst>
              <a:ext uri="{FF2B5EF4-FFF2-40B4-BE49-F238E27FC236}">
                <a16:creationId xmlns:a16="http://schemas.microsoft.com/office/drawing/2014/main" id="{86A550DA-F313-324D-8637-7D5FB63A8A1A}"/>
              </a:ext>
            </a:extLst>
          </p:cNvPr>
          <p:cNvSpPr/>
          <p:nvPr userDrawn="1"/>
        </p:nvSpPr>
        <p:spPr>
          <a:xfrm>
            <a:off x="4845634" y="3505213"/>
            <a:ext cx="223212" cy="223211"/>
          </a:xfrm>
          <a:prstGeom prst="ellipse">
            <a:avLst/>
          </a:prstGeom>
          <a:solidFill>
            <a:schemeClr val="tx1"/>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35" name="Lorem ipsum dolor sit amet, consectetur adipiscing elit.">
            <a:extLst>
              <a:ext uri="{FF2B5EF4-FFF2-40B4-BE49-F238E27FC236}">
                <a16:creationId xmlns:a16="http://schemas.microsoft.com/office/drawing/2014/main" id="{D3F67E5C-CCA6-CB4E-8698-D3F61F2C350F}"/>
              </a:ext>
            </a:extLst>
          </p:cNvPr>
          <p:cNvSpPr txBox="1">
            <a:spLocks/>
          </p:cNvSpPr>
          <p:nvPr userDrawn="1"/>
        </p:nvSpPr>
        <p:spPr>
          <a:xfrm>
            <a:off x="5048596" y="3344457"/>
            <a:ext cx="1159523"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Provider notice</a:t>
            </a:r>
          </a:p>
          <a:p>
            <a:pPr hangingPunct="1"/>
            <a:r>
              <a:rPr lang="en-US" sz="1000"/>
              <a:t>Publish FAQs</a:t>
            </a:r>
          </a:p>
        </p:txBody>
      </p:sp>
      <p:sp>
        <p:nvSpPr>
          <p:cNvPr id="36" name="Circle">
            <a:extLst>
              <a:ext uri="{FF2B5EF4-FFF2-40B4-BE49-F238E27FC236}">
                <a16:creationId xmlns:a16="http://schemas.microsoft.com/office/drawing/2014/main" id="{D6780943-1EF3-8B46-9DFA-3CF198AF9B04}"/>
              </a:ext>
            </a:extLst>
          </p:cNvPr>
          <p:cNvSpPr/>
          <p:nvPr userDrawn="1"/>
        </p:nvSpPr>
        <p:spPr>
          <a:xfrm>
            <a:off x="6509257" y="3512926"/>
            <a:ext cx="223212" cy="223211"/>
          </a:xfrm>
          <a:prstGeom prst="ellipse">
            <a:avLst/>
          </a:prstGeom>
          <a:solidFill>
            <a:schemeClr val="tx1"/>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37" name="Lorem ipsum dolor sit amet, consectetur adipiscing elit.">
            <a:extLst>
              <a:ext uri="{FF2B5EF4-FFF2-40B4-BE49-F238E27FC236}">
                <a16:creationId xmlns:a16="http://schemas.microsoft.com/office/drawing/2014/main" id="{F70DAF0E-2FE3-EB4B-BFAD-DE2D6BA45C45}"/>
              </a:ext>
            </a:extLst>
          </p:cNvPr>
          <p:cNvSpPr txBox="1">
            <a:spLocks/>
          </p:cNvSpPr>
          <p:nvPr userDrawn="1"/>
        </p:nvSpPr>
        <p:spPr>
          <a:xfrm>
            <a:off x="6678380" y="3344457"/>
            <a:ext cx="1159523"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Provider notice</a:t>
            </a:r>
          </a:p>
        </p:txBody>
      </p:sp>
      <p:sp>
        <p:nvSpPr>
          <p:cNvPr id="38" name="Circle">
            <a:extLst>
              <a:ext uri="{FF2B5EF4-FFF2-40B4-BE49-F238E27FC236}">
                <a16:creationId xmlns:a16="http://schemas.microsoft.com/office/drawing/2014/main" id="{D11ED134-2D99-1D4E-A782-9C643CF6E245}"/>
              </a:ext>
            </a:extLst>
          </p:cNvPr>
          <p:cNvSpPr/>
          <p:nvPr userDrawn="1"/>
        </p:nvSpPr>
        <p:spPr>
          <a:xfrm>
            <a:off x="8090510" y="3507851"/>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39" name="Lorem ipsum dolor sit amet, consectetur adipiscing elit.">
            <a:extLst>
              <a:ext uri="{FF2B5EF4-FFF2-40B4-BE49-F238E27FC236}">
                <a16:creationId xmlns:a16="http://schemas.microsoft.com/office/drawing/2014/main" id="{6EB4B63E-1858-D041-87E1-736BC3704E2B}"/>
              </a:ext>
            </a:extLst>
          </p:cNvPr>
          <p:cNvSpPr txBox="1">
            <a:spLocks/>
          </p:cNvSpPr>
          <p:nvPr userDrawn="1"/>
        </p:nvSpPr>
        <p:spPr>
          <a:xfrm>
            <a:off x="8264843" y="3344457"/>
            <a:ext cx="1159523"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Provider notice</a:t>
            </a:r>
          </a:p>
        </p:txBody>
      </p:sp>
      <p:sp>
        <p:nvSpPr>
          <p:cNvPr id="40" name="Lorem ipsum dolor sit amet, consectetur adipiscing elit.">
            <a:extLst>
              <a:ext uri="{FF2B5EF4-FFF2-40B4-BE49-F238E27FC236}">
                <a16:creationId xmlns:a16="http://schemas.microsoft.com/office/drawing/2014/main" id="{0FFD983E-2E81-6140-864E-2830F4EC72C4}"/>
              </a:ext>
            </a:extLst>
          </p:cNvPr>
          <p:cNvSpPr txBox="1">
            <a:spLocks/>
          </p:cNvSpPr>
          <p:nvPr userDrawn="1"/>
        </p:nvSpPr>
        <p:spPr>
          <a:xfrm>
            <a:off x="3592950" y="2089617"/>
            <a:ext cx="1159523"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Notify MCOs</a:t>
            </a:r>
          </a:p>
        </p:txBody>
      </p:sp>
      <p:sp>
        <p:nvSpPr>
          <p:cNvPr id="41" name="Circle">
            <a:extLst>
              <a:ext uri="{FF2B5EF4-FFF2-40B4-BE49-F238E27FC236}">
                <a16:creationId xmlns:a16="http://schemas.microsoft.com/office/drawing/2014/main" id="{3D714B4C-CAFD-D148-853C-8C94D6B4F9CB}"/>
              </a:ext>
            </a:extLst>
          </p:cNvPr>
          <p:cNvSpPr/>
          <p:nvPr userDrawn="1"/>
        </p:nvSpPr>
        <p:spPr>
          <a:xfrm>
            <a:off x="3404443" y="2112639"/>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42" name="Lorem ipsum dolor sit amet, consectetur adipiscing elit.">
            <a:extLst>
              <a:ext uri="{FF2B5EF4-FFF2-40B4-BE49-F238E27FC236}">
                <a16:creationId xmlns:a16="http://schemas.microsoft.com/office/drawing/2014/main" id="{D54C884F-E89F-D34D-87E9-F9A1B6FEE49E}"/>
              </a:ext>
            </a:extLst>
          </p:cNvPr>
          <p:cNvSpPr txBox="1">
            <a:spLocks/>
          </p:cNvSpPr>
          <p:nvPr userDrawn="1"/>
        </p:nvSpPr>
        <p:spPr>
          <a:xfrm>
            <a:off x="3606042" y="2893487"/>
            <a:ext cx="2134103"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Notify MACs, discuss in meetings</a:t>
            </a:r>
          </a:p>
        </p:txBody>
      </p:sp>
      <p:sp>
        <p:nvSpPr>
          <p:cNvPr id="43" name="Circle">
            <a:extLst>
              <a:ext uri="{FF2B5EF4-FFF2-40B4-BE49-F238E27FC236}">
                <a16:creationId xmlns:a16="http://schemas.microsoft.com/office/drawing/2014/main" id="{6C213858-157F-864E-A5D4-DF2E47EE930B}"/>
              </a:ext>
            </a:extLst>
          </p:cNvPr>
          <p:cNvSpPr/>
          <p:nvPr userDrawn="1"/>
        </p:nvSpPr>
        <p:spPr>
          <a:xfrm>
            <a:off x="3404443" y="3030340"/>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44" name="Circle">
            <a:extLst>
              <a:ext uri="{FF2B5EF4-FFF2-40B4-BE49-F238E27FC236}">
                <a16:creationId xmlns:a16="http://schemas.microsoft.com/office/drawing/2014/main" id="{C1FA8746-45AF-B047-B46B-5244EAB77ADA}"/>
              </a:ext>
            </a:extLst>
          </p:cNvPr>
          <p:cNvSpPr/>
          <p:nvPr userDrawn="1"/>
        </p:nvSpPr>
        <p:spPr>
          <a:xfrm>
            <a:off x="3404443" y="4005932"/>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45" name="Lorem ipsum dolor sit amet, consectetur adipiscing elit.">
            <a:extLst>
              <a:ext uri="{FF2B5EF4-FFF2-40B4-BE49-F238E27FC236}">
                <a16:creationId xmlns:a16="http://schemas.microsoft.com/office/drawing/2014/main" id="{02BB967A-F127-8B41-BDBD-089FD49A3414}"/>
              </a:ext>
            </a:extLst>
          </p:cNvPr>
          <p:cNvSpPr txBox="1">
            <a:spLocks/>
          </p:cNvSpPr>
          <p:nvPr userDrawn="1"/>
        </p:nvSpPr>
        <p:spPr>
          <a:xfrm>
            <a:off x="3571611" y="3869992"/>
            <a:ext cx="2715335"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Mail, social, email, text (PHE ending, CTAs)</a:t>
            </a:r>
          </a:p>
        </p:txBody>
      </p:sp>
      <p:sp>
        <p:nvSpPr>
          <p:cNvPr id="46" name="Lorem ipsum dolor sit amet, consectetur adipiscing elit.">
            <a:extLst>
              <a:ext uri="{FF2B5EF4-FFF2-40B4-BE49-F238E27FC236}">
                <a16:creationId xmlns:a16="http://schemas.microsoft.com/office/drawing/2014/main" id="{A1FB8F63-ED4F-B249-8C7E-B92CBAD54C5F}"/>
              </a:ext>
            </a:extLst>
          </p:cNvPr>
          <p:cNvSpPr txBox="1">
            <a:spLocks/>
          </p:cNvSpPr>
          <p:nvPr userDrawn="1"/>
        </p:nvSpPr>
        <p:spPr>
          <a:xfrm>
            <a:off x="3588108" y="4233666"/>
            <a:ext cx="1159523"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Notify Gov’s office + comms</a:t>
            </a:r>
          </a:p>
        </p:txBody>
      </p:sp>
      <p:sp>
        <p:nvSpPr>
          <p:cNvPr id="47" name="Circle">
            <a:extLst>
              <a:ext uri="{FF2B5EF4-FFF2-40B4-BE49-F238E27FC236}">
                <a16:creationId xmlns:a16="http://schemas.microsoft.com/office/drawing/2014/main" id="{E03FE8DC-D0F4-5E45-8D3F-76C44AE0C527}"/>
              </a:ext>
            </a:extLst>
          </p:cNvPr>
          <p:cNvSpPr/>
          <p:nvPr userDrawn="1"/>
        </p:nvSpPr>
        <p:spPr>
          <a:xfrm>
            <a:off x="3404443" y="4428960"/>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48" name="Lorem ipsum dolor sit amet, consectetur adipiscing elit.">
            <a:extLst>
              <a:ext uri="{FF2B5EF4-FFF2-40B4-BE49-F238E27FC236}">
                <a16:creationId xmlns:a16="http://schemas.microsoft.com/office/drawing/2014/main" id="{C84C2B7B-2FE4-674B-861D-864BD92DC973}"/>
              </a:ext>
            </a:extLst>
          </p:cNvPr>
          <p:cNvSpPr txBox="1">
            <a:spLocks/>
          </p:cNvSpPr>
          <p:nvPr userDrawn="1"/>
        </p:nvSpPr>
        <p:spPr>
          <a:xfrm>
            <a:off x="3617567" y="4711525"/>
            <a:ext cx="1159523"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Notify DHS and sister agencies</a:t>
            </a:r>
          </a:p>
        </p:txBody>
      </p:sp>
      <p:sp>
        <p:nvSpPr>
          <p:cNvPr id="49" name="Circle">
            <a:extLst>
              <a:ext uri="{FF2B5EF4-FFF2-40B4-BE49-F238E27FC236}">
                <a16:creationId xmlns:a16="http://schemas.microsoft.com/office/drawing/2014/main" id="{CF590EF3-86BA-E647-BDBE-A7BC9DEF397D}"/>
              </a:ext>
            </a:extLst>
          </p:cNvPr>
          <p:cNvSpPr/>
          <p:nvPr userDrawn="1"/>
        </p:nvSpPr>
        <p:spPr>
          <a:xfrm>
            <a:off x="3404443" y="4905751"/>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50" name="Lorem ipsum dolor sit amet, consectetur adipiscing elit.">
            <a:extLst>
              <a:ext uri="{FF2B5EF4-FFF2-40B4-BE49-F238E27FC236}">
                <a16:creationId xmlns:a16="http://schemas.microsoft.com/office/drawing/2014/main" id="{B4993F00-F183-BF49-8537-3324383DEF75}"/>
              </a:ext>
            </a:extLst>
          </p:cNvPr>
          <p:cNvSpPr txBox="1">
            <a:spLocks/>
          </p:cNvSpPr>
          <p:nvPr userDrawn="1"/>
        </p:nvSpPr>
        <p:spPr>
          <a:xfrm>
            <a:off x="5051287" y="1640030"/>
            <a:ext cx="1451751"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Employee newsletter</a:t>
            </a:r>
          </a:p>
        </p:txBody>
      </p:sp>
      <p:sp>
        <p:nvSpPr>
          <p:cNvPr id="51" name="Circle">
            <a:extLst>
              <a:ext uri="{FF2B5EF4-FFF2-40B4-BE49-F238E27FC236}">
                <a16:creationId xmlns:a16="http://schemas.microsoft.com/office/drawing/2014/main" id="{9FE2D4E2-F4F1-0F48-86AE-BB7B86050035}"/>
              </a:ext>
            </a:extLst>
          </p:cNvPr>
          <p:cNvSpPr/>
          <p:nvPr userDrawn="1"/>
        </p:nvSpPr>
        <p:spPr>
          <a:xfrm>
            <a:off x="4845634" y="1632443"/>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52" name="Lorem ipsum dolor sit amet, consectetur adipiscing elit.">
            <a:extLst>
              <a:ext uri="{FF2B5EF4-FFF2-40B4-BE49-F238E27FC236}">
                <a16:creationId xmlns:a16="http://schemas.microsoft.com/office/drawing/2014/main" id="{5D114455-541F-AD48-BC18-F058D469E2FE}"/>
              </a:ext>
            </a:extLst>
          </p:cNvPr>
          <p:cNvSpPr txBox="1">
            <a:spLocks/>
          </p:cNvSpPr>
          <p:nvPr userDrawn="1"/>
        </p:nvSpPr>
        <p:spPr>
          <a:xfrm>
            <a:off x="6735703" y="1587681"/>
            <a:ext cx="1467719"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Employee newsletter All-staff email</a:t>
            </a:r>
          </a:p>
        </p:txBody>
      </p:sp>
      <p:sp>
        <p:nvSpPr>
          <p:cNvPr id="53" name="Circle">
            <a:extLst>
              <a:ext uri="{FF2B5EF4-FFF2-40B4-BE49-F238E27FC236}">
                <a16:creationId xmlns:a16="http://schemas.microsoft.com/office/drawing/2014/main" id="{CD9BC57E-6C8E-1C42-A009-8CC2FC3F3E7A}"/>
              </a:ext>
            </a:extLst>
          </p:cNvPr>
          <p:cNvSpPr/>
          <p:nvPr userDrawn="1"/>
        </p:nvSpPr>
        <p:spPr>
          <a:xfrm>
            <a:off x="6530050" y="1632443"/>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54" name="Lorem ipsum dolor sit amet, consectetur adipiscing elit.">
            <a:extLst>
              <a:ext uri="{FF2B5EF4-FFF2-40B4-BE49-F238E27FC236}">
                <a16:creationId xmlns:a16="http://schemas.microsoft.com/office/drawing/2014/main" id="{1D39D2B5-7F60-7744-981E-905EC75D62A6}"/>
              </a:ext>
            </a:extLst>
          </p:cNvPr>
          <p:cNvSpPr txBox="1">
            <a:spLocks/>
          </p:cNvSpPr>
          <p:nvPr userDrawn="1"/>
        </p:nvSpPr>
        <p:spPr>
          <a:xfrm>
            <a:off x="8292156" y="2844265"/>
            <a:ext cx="1159523"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Notify MACs</a:t>
            </a:r>
          </a:p>
        </p:txBody>
      </p:sp>
      <p:sp>
        <p:nvSpPr>
          <p:cNvPr id="55" name="Circle">
            <a:extLst>
              <a:ext uri="{FF2B5EF4-FFF2-40B4-BE49-F238E27FC236}">
                <a16:creationId xmlns:a16="http://schemas.microsoft.com/office/drawing/2014/main" id="{012A2A73-0BBE-6E46-9C26-BBFA401B025E}"/>
              </a:ext>
            </a:extLst>
          </p:cNvPr>
          <p:cNvSpPr/>
          <p:nvPr userDrawn="1"/>
        </p:nvSpPr>
        <p:spPr>
          <a:xfrm>
            <a:off x="8090510" y="3030340"/>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cxnSp>
        <p:nvCxnSpPr>
          <p:cNvPr id="56" name="Straight Arrow Connector 55">
            <a:extLst>
              <a:ext uri="{FF2B5EF4-FFF2-40B4-BE49-F238E27FC236}">
                <a16:creationId xmlns:a16="http://schemas.microsoft.com/office/drawing/2014/main" id="{3A9307F0-C5BC-1644-AFBA-E96FD45F7F7E}"/>
              </a:ext>
            </a:extLst>
          </p:cNvPr>
          <p:cNvCxnSpPr>
            <a:cxnSpLocks/>
          </p:cNvCxnSpPr>
          <p:nvPr userDrawn="1"/>
        </p:nvCxnSpPr>
        <p:spPr>
          <a:xfrm flipV="1">
            <a:off x="3471652" y="3141509"/>
            <a:ext cx="7498080" cy="87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9247AE7D-8AF0-FD44-A2FD-E80CF83B7A12}"/>
              </a:ext>
            </a:extLst>
          </p:cNvPr>
          <p:cNvCxnSpPr>
            <a:cxnSpLocks/>
          </p:cNvCxnSpPr>
          <p:nvPr userDrawn="1"/>
        </p:nvCxnSpPr>
        <p:spPr>
          <a:xfrm>
            <a:off x="3471652" y="4105203"/>
            <a:ext cx="7498080" cy="2466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8" name="Lorem ipsum dolor sit amet, consectetur adipiscing elit.">
            <a:extLst>
              <a:ext uri="{FF2B5EF4-FFF2-40B4-BE49-F238E27FC236}">
                <a16:creationId xmlns:a16="http://schemas.microsoft.com/office/drawing/2014/main" id="{D2DA97F6-B386-C745-980A-C9A71D8CF4BE}"/>
              </a:ext>
            </a:extLst>
          </p:cNvPr>
          <p:cNvSpPr txBox="1">
            <a:spLocks/>
          </p:cNvSpPr>
          <p:nvPr userDrawn="1"/>
        </p:nvSpPr>
        <p:spPr>
          <a:xfrm>
            <a:off x="3612321" y="5113486"/>
            <a:ext cx="1338939"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Notify, encourage toolkit use</a:t>
            </a:r>
          </a:p>
        </p:txBody>
      </p:sp>
      <p:sp>
        <p:nvSpPr>
          <p:cNvPr id="59" name="Circle">
            <a:extLst>
              <a:ext uri="{FF2B5EF4-FFF2-40B4-BE49-F238E27FC236}">
                <a16:creationId xmlns:a16="http://schemas.microsoft.com/office/drawing/2014/main" id="{DBD07298-92C0-0342-8F1E-2BEE2EDC49AE}"/>
              </a:ext>
            </a:extLst>
          </p:cNvPr>
          <p:cNvSpPr/>
          <p:nvPr userDrawn="1"/>
        </p:nvSpPr>
        <p:spPr>
          <a:xfrm>
            <a:off x="3404443" y="5391312"/>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60" name="Lorem ipsum dolor sit amet, consectetur adipiscing elit.">
            <a:extLst>
              <a:ext uri="{FF2B5EF4-FFF2-40B4-BE49-F238E27FC236}">
                <a16:creationId xmlns:a16="http://schemas.microsoft.com/office/drawing/2014/main" id="{13F24932-8795-224A-9CF0-43FDE15B6E1D}"/>
              </a:ext>
            </a:extLst>
          </p:cNvPr>
          <p:cNvSpPr txBox="1">
            <a:spLocks/>
          </p:cNvSpPr>
          <p:nvPr userDrawn="1"/>
        </p:nvSpPr>
        <p:spPr>
          <a:xfrm>
            <a:off x="6677718" y="5243455"/>
            <a:ext cx="1614437"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Prep shift to new toolkit</a:t>
            </a:r>
          </a:p>
        </p:txBody>
      </p:sp>
      <p:sp>
        <p:nvSpPr>
          <p:cNvPr id="61" name="Circle">
            <a:extLst>
              <a:ext uri="{FF2B5EF4-FFF2-40B4-BE49-F238E27FC236}">
                <a16:creationId xmlns:a16="http://schemas.microsoft.com/office/drawing/2014/main" id="{2667D630-C66D-4C45-9F91-4AF21875A4D0}"/>
              </a:ext>
            </a:extLst>
          </p:cNvPr>
          <p:cNvSpPr/>
          <p:nvPr userDrawn="1"/>
        </p:nvSpPr>
        <p:spPr>
          <a:xfrm>
            <a:off x="6521418" y="5391312"/>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cxnSp>
        <p:nvCxnSpPr>
          <p:cNvPr id="62" name="Straight Arrow Connector 61">
            <a:extLst>
              <a:ext uri="{FF2B5EF4-FFF2-40B4-BE49-F238E27FC236}">
                <a16:creationId xmlns:a16="http://schemas.microsoft.com/office/drawing/2014/main" id="{8CBD09E1-7ACC-5841-A9E3-F0CA113BFDB8}"/>
              </a:ext>
            </a:extLst>
          </p:cNvPr>
          <p:cNvCxnSpPr>
            <a:cxnSpLocks/>
          </p:cNvCxnSpPr>
          <p:nvPr userDrawn="1"/>
        </p:nvCxnSpPr>
        <p:spPr>
          <a:xfrm flipV="1">
            <a:off x="3471652" y="5503555"/>
            <a:ext cx="7498080" cy="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3" name="Lorem ipsum dolor sit amet, consectetur adipiscing elit.">
            <a:extLst>
              <a:ext uri="{FF2B5EF4-FFF2-40B4-BE49-F238E27FC236}">
                <a16:creationId xmlns:a16="http://schemas.microsoft.com/office/drawing/2014/main" id="{2EBD8FA1-6282-4442-9609-25DF7DB2C554}"/>
              </a:ext>
            </a:extLst>
          </p:cNvPr>
          <p:cNvSpPr txBox="1">
            <a:spLocks/>
          </p:cNvSpPr>
          <p:nvPr userDrawn="1"/>
        </p:nvSpPr>
        <p:spPr>
          <a:xfrm>
            <a:off x="8303141" y="5243455"/>
            <a:ext cx="2751009"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Distribute new toolkit, obtain commitments</a:t>
            </a:r>
          </a:p>
        </p:txBody>
      </p:sp>
      <p:sp>
        <p:nvSpPr>
          <p:cNvPr id="64" name="Circle">
            <a:extLst>
              <a:ext uri="{FF2B5EF4-FFF2-40B4-BE49-F238E27FC236}">
                <a16:creationId xmlns:a16="http://schemas.microsoft.com/office/drawing/2014/main" id="{3F5FD373-63A0-2348-A85F-2748F9DA5382}"/>
              </a:ext>
            </a:extLst>
          </p:cNvPr>
          <p:cNvSpPr/>
          <p:nvPr userDrawn="1"/>
        </p:nvSpPr>
        <p:spPr>
          <a:xfrm>
            <a:off x="8090510" y="5390698"/>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65" name="Lorem ipsum dolor sit amet, consectetur adipiscing elit.">
            <a:extLst>
              <a:ext uri="{FF2B5EF4-FFF2-40B4-BE49-F238E27FC236}">
                <a16:creationId xmlns:a16="http://schemas.microsoft.com/office/drawing/2014/main" id="{FE3DEAA1-F7CE-764E-906D-AA81A4C7CE39}"/>
              </a:ext>
            </a:extLst>
          </p:cNvPr>
          <p:cNvSpPr txBox="1">
            <a:spLocks/>
          </p:cNvSpPr>
          <p:nvPr userDrawn="1"/>
        </p:nvSpPr>
        <p:spPr>
          <a:xfrm>
            <a:off x="5000953" y="5235408"/>
            <a:ext cx="1614437"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Remind</a:t>
            </a:r>
          </a:p>
        </p:txBody>
      </p:sp>
      <p:sp>
        <p:nvSpPr>
          <p:cNvPr id="66" name="Circle">
            <a:extLst>
              <a:ext uri="{FF2B5EF4-FFF2-40B4-BE49-F238E27FC236}">
                <a16:creationId xmlns:a16="http://schemas.microsoft.com/office/drawing/2014/main" id="{F0A3097B-DD50-154B-8542-641937918DA0}"/>
              </a:ext>
            </a:extLst>
          </p:cNvPr>
          <p:cNvSpPr/>
          <p:nvPr userDrawn="1"/>
        </p:nvSpPr>
        <p:spPr>
          <a:xfrm>
            <a:off x="4844653" y="5391312"/>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67" name="Circle">
            <a:extLst>
              <a:ext uri="{FF2B5EF4-FFF2-40B4-BE49-F238E27FC236}">
                <a16:creationId xmlns:a16="http://schemas.microsoft.com/office/drawing/2014/main" id="{20F2650C-1166-624F-A59E-C814EB7D20E9}"/>
              </a:ext>
            </a:extLst>
          </p:cNvPr>
          <p:cNvSpPr/>
          <p:nvPr userDrawn="1"/>
        </p:nvSpPr>
        <p:spPr>
          <a:xfrm>
            <a:off x="8090510" y="4005932"/>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68" name="Lorem ipsum dolor sit amet, consectetur adipiscing elit.">
            <a:extLst>
              <a:ext uri="{FF2B5EF4-FFF2-40B4-BE49-F238E27FC236}">
                <a16:creationId xmlns:a16="http://schemas.microsoft.com/office/drawing/2014/main" id="{E8B92518-A255-A847-BE85-1C4B547808AC}"/>
              </a:ext>
            </a:extLst>
          </p:cNvPr>
          <p:cNvSpPr txBox="1">
            <a:spLocks/>
          </p:cNvSpPr>
          <p:nvPr userDrawn="1"/>
        </p:nvSpPr>
        <p:spPr>
          <a:xfrm>
            <a:off x="8279302" y="3832051"/>
            <a:ext cx="1159523"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PHE end notice</a:t>
            </a:r>
          </a:p>
        </p:txBody>
      </p:sp>
      <p:sp>
        <p:nvSpPr>
          <p:cNvPr id="69" name="Lorem ipsum dolor sit amet, consectetur adipiscing elit.">
            <a:extLst>
              <a:ext uri="{FF2B5EF4-FFF2-40B4-BE49-F238E27FC236}">
                <a16:creationId xmlns:a16="http://schemas.microsoft.com/office/drawing/2014/main" id="{C66CEA14-753F-5548-8A73-87D86ADC73CB}"/>
              </a:ext>
            </a:extLst>
          </p:cNvPr>
          <p:cNvSpPr txBox="1">
            <a:spLocks/>
          </p:cNvSpPr>
          <p:nvPr userDrawn="1"/>
        </p:nvSpPr>
        <p:spPr>
          <a:xfrm>
            <a:off x="3583146" y="5750501"/>
            <a:ext cx="1159523"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Public notice on web + Listserv</a:t>
            </a:r>
          </a:p>
        </p:txBody>
      </p:sp>
      <p:sp>
        <p:nvSpPr>
          <p:cNvPr id="70" name="Circle">
            <a:extLst>
              <a:ext uri="{FF2B5EF4-FFF2-40B4-BE49-F238E27FC236}">
                <a16:creationId xmlns:a16="http://schemas.microsoft.com/office/drawing/2014/main" id="{F6286E97-90F9-EB44-B7C9-E8A3F00F74A9}"/>
              </a:ext>
            </a:extLst>
          </p:cNvPr>
          <p:cNvSpPr/>
          <p:nvPr userDrawn="1"/>
        </p:nvSpPr>
        <p:spPr>
          <a:xfrm>
            <a:off x="3399482" y="5828136"/>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71" name="Lorem ipsum dolor sit amet, consectetur adipiscing elit.">
            <a:extLst>
              <a:ext uri="{FF2B5EF4-FFF2-40B4-BE49-F238E27FC236}">
                <a16:creationId xmlns:a16="http://schemas.microsoft.com/office/drawing/2014/main" id="{348F9934-978B-244C-B3C4-677823040CE1}"/>
              </a:ext>
            </a:extLst>
          </p:cNvPr>
          <p:cNvSpPr txBox="1">
            <a:spLocks/>
          </p:cNvSpPr>
          <p:nvPr userDrawn="1"/>
        </p:nvSpPr>
        <p:spPr>
          <a:xfrm>
            <a:off x="8365789" y="5784837"/>
            <a:ext cx="1237664"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Public notice on web + Listserv</a:t>
            </a:r>
          </a:p>
        </p:txBody>
      </p:sp>
      <p:sp>
        <p:nvSpPr>
          <p:cNvPr id="72" name="Circle">
            <a:extLst>
              <a:ext uri="{FF2B5EF4-FFF2-40B4-BE49-F238E27FC236}">
                <a16:creationId xmlns:a16="http://schemas.microsoft.com/office/drawing/2014/main" id="{9757FA83-970B-B24A-BDE5-DF6A83778630}"/>
              </a:ext>
            </a:extLst>
          </p:cNvPr>
          <p:cNvSpPr/>
          <p:nvPr userDrawn="1"/>
        </p:nvSpPr>
        <p:spPr>
          <a:xfrm>
            <a:off x="8090510" y="5829599"/>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73" name="Month / Week">
            <a:extLst>
              <a:ext uri="{FF2B5EF4-FFF2-40B4-BE49-F238E27FC236}">
                <a16:creationId xmlns:a16="http://schemas.microsoft.com/office/drawing/2014/main" id="{2C147926-FD1C-1D4F-81EE-9B2997B3BE1E}"/>
              </a:ext>
            </a:extLst>
          </p:cNvPr>
          <p:cNvSpPr txBox="1">
            <a:spLocks/>
          </p:cNvSpPr>
          <p:nvPr userDrawn="1"/>
        </p:nvSpPr>
        <p:spPr>
          <a:xfrm>
            <a:off x="836361" y="1090035"/>
            <a:ext cx="2370934" cy="412797"/>
          </a:xfrm>
          <a:prstGeom prst="roundRect">
            <a:avLst>
              <a:gd name="adj" fmla="val 50000"/>
            </a:avLst>
          </a:prstGeom>
          <a:solidFill>
            <a:srgbClr val="F25E22"/>
          </a:solidFill>
        </p:spPr>
        <p:txBody>
          <a:bodyPr anchor="ctr">
            <a:noAutofit/>
          </a:bodyPr>
          <a:lstStyle>
            <a:lvl1pPr marL="0" marR="0" indent="0" algn="ctr" defTabSz="825500" rtl="0" latinLnBrk="0">
              <a:lnSpc>
                <a:spcPct val="100000"/>
              </a:lnSpc>
              <a:spcBef>
                <a:spcPts val="0"/>
              </a:spcBef>
              <a:spcAft>
                <a:spcPts val="0"/>
              </a:spcAft>
              <a:buClrTx/>
              <a:buSzTx/>
              <a:buFontTx/>
              <a:buNone/>
              <a:tabLst/>
              <a:defRPr sz="2600" b="0" i="0" u="none" strike="noStrike" cap="none" spc="0" baseline="0">
                <a:solidFill>
                  <a:srgbClr val="4F2F27"/>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600" b="1">
                <a:solidFill>
                  <a:schemeClr val="bg1"/>
                </a:solidFill>
                <a:latin typeface="Arial" panose="020B0604020202020204" pitchFamily="34" charset="0"/>
                <a:cs typeface="Arial" panose="020B0604020202020204" pitchFamily="34" charset="0"/>
              </a:rPr>
              <a:t>Add Text</a:t>
            </a:r>
          </a:p>
        </p:txBody>
      </p:sp>
    </p:spTree>
    <p:extLst>
      <p:ext uri="{BB962C8B-B14F-4D97-AF65-F5344CB8AC3E}">
        <p14:creationId xmlns:p14="http://schemas.microsoft.com/office/powerpoint/2010/main" val="251149546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77C423D-082B-D5AD-1951-1D07A95B4366}"/>
              </a:ext>
            </a:extLst>
          </p:cNvPr>
          <p:cNvSpPr>
            <a:spLocks noGrp="1"/>
          </p:cNvSpPr>
          <p:nvPr>
            <p:ph type="title"/>
          </p:nvPr>
        </p:nvSpPr>
        <p:spPr>
          <a:xfrm>
            <a:off x="5158800" y="1087440"/>
            <a:ext cx="6378951" cy="2443410"/>
          </a:xfrm>
          <a:prstGeom prst="rect">
            <a:avLst/>
          </a:prstGeom>
        </p:spPr>
        <p:txBody>
          <a:bodyPr lIns="0" tIns="0" rIns="0" bIns="273600" anchor="b" anchorCtr="0"/>
          <a:lstStyle>
            <a:lvl1pPr>
              <a:defRPr sz="4400"/>
            </a:lvl1pPr>
          </a:lstStyle>
          <a:p>
            <a:endParaRPr lang="en-US"/>
          </a:p>
        </p:txBody>
      </p:sp>
      <p:sp>
        <p:nvSpPr>
          <p:cNvPr id="21" name="Subtitle 2">
            <a:extLst>
              <a:ext uri="{FF2B5EF4-FFF2-40B4-BE49-F238E27FC236}">
                <a16:creationId xmlns:a16="http://schemas.microsoft.com/office/drawing/2014/main" id="{92383BDE-92A3-31F7-D9C9-AAF952FEF93A}"/>
              </a:ext>
            </a:extLst>
          </p:cNvPr>
          <p:cNvSpPr>
            <a:spLocks noGrp="1"/>
          </p:cNvSpPr>
          <p:nvPr>
            <p:ph type="subTitle" idx="1"/>
          </p:nvPr>
        </p:nvSpPr>
        <p:spPr>
          <a:xfrm>
            <a:off x="5170927" y="3593185"/>
            <a:ext cx="6377537" cy="1717676"/>
          </a:xfrm>
        </p:spPr>
        <p:txBody>
          <a:bodyPr lIns="0" rIns="0">
            <a:normAutofit/>
          </a:bodyPr>
          <a:lstStyle>
            <a:lvl1pPr marL="0" indent="0" algn="l">
              <a:spcBef>
                <a:spcPts val="0"/>
              </a:spcBef>
              <a:buNone/>
              <a:defRPr sz="24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a:p>
        </p:txBody>
      </p:sp>
      <p:cxnSp>
        <p:nvCxnSpPr>
          <p:cNvPr id="7" name="Straight Connector 6">
            <a:extLst>
              <a:ext uri="{FF2B5EF4-FFF2-40B4-BE49-F238E27FC236}">
                <a16:creationId xmlns:a16="http://schemas.microsoft.com/office/drawing/2014/main" id="{27311FF1-3B6C-9C32-2FBA-48AA5F9F90A9}"/>
              </a:ext>
              <a:ext uri="{C183D7F6-B498-43B3-948B-1728B52AA6E4}">
                <adec:decorative xmlns:adec="http://schemas.microsoft.com/office/drawing/2017/decorative" val="1"/>
              </a:ext>
            </a:extLst>
          </p:cNvPr>
          <p:cNvCxnSpPr>
            <a:cxnSpLocks/>
          </p:cNvCxnSpPr>
          <p:nvPr userDrawn="1"/>
        </p:nvCxnSpPr>
        <p:spPr>
          <a:xfrm>
            <a:off x="5169606" y="3562032"/>
            <a:ext cx="576000" cy="0"/>
          </a:xfrm>
          <a:prstGeom prst="line">
            <a:avLst/>
          </a:prstGeom>
          <a:ln w="19050">
            <a:solidFill>
              <a:srgbClr val="BFBFBF"/>
            </a:solidFill>
          </a:ln>
        </p:spPr>
        <p:style>
          <a:lnRef idx="1">
            <a:schemeClr val="accent1"/>
          </a:lnRef>
          <a:fillRef idx="0">
            <a:schemeClr val="accent1"/>
          </a:fillRef>
          <a:effectRef idx="0">
            <a:schemeClr val="accent1"/>
          </a:effectRef>
          <a:fontRef idx="minor">
            <a:schemeClr val="tx1"/>
          </a:fontRef>
        </p:style>
      </p:cxnSp>
      <p:sp>
        <p:nvSpPr>
          <p:cNvPr id="2" name="Picture Placeholder 2">
            <a:extLst>
              <a:ext uri="{FF2B5EF4-FFF2-40B4-BE49-F238E27FC236}">
                <a16:creationId xmlns:a16="http://schemas.microsoft.com/office/drawing/2014/main" id="{485B851F-D8F2-AFED-F7DC-A64B85A58FEE}"/>
              </a:ext>
            </a:extLst>
          </p:cNvPr>
          <p:cNvSpPr>
            <a:spLocks noGrp="1"/>
          </p:cNvSpPr>
          <p:nvPr>
            <p:ph type="pic" sz="quarter" idx="17"/>
          </p:nvPr>
        </p:nvSpPr>
        <p:spPr>
          <a:xfrm flipH="1">
            <a:off x="-2" y="0"/>
            <a:ext cx="4751998" cy="6858000"/>
          </a:xfrm>
          <a:solidFill>
            <a:schemeClr val="bg2"/>
          </a:solidFill>
        </p:spPr>
        <p:txBody>
          <a:bodyPr/>
          <a:lstStyle/>
          <a:p>
            <a:endParaRPr lang="en-US"/>
          </a:p>
        </p:txBody>
      </p:sp>
      <p:sp>
        <p:nvSpPr>
          <p:cNvPr id="12" name="Rectangle 11">
            <a:extLst>
              <a:ext uri="{FF2B5EF4-FFF2-40B4-BE49-F238E27FC236}">
                <a16:creationId xmlns:a16="http://schemas.microsoft.com/office/drawing/2014/main" id="{4B528928-59DA-0A3B-EC68-31C271393B06}"/>
              </a:ext>
            </a:extLst>
          </p:cNvPr>
          <p:cNvSpPr/>
          <p:nvPr userDrawn="1"/>
        </p:nvSpPr>
        <p:spPr>
          <a:xfrm>
            <a:off x="10163747" y="6393872"/>
            <a:ext cx="2028253" cy="4641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703653B9-8997-662F-3272-29F4CAA69CEB}"/>
              </a:ext>
            </a:extLst>
          </p:cNvPr>
          <p:cNvGrpSpPr/>
          <p:nvPr userDrawn="1"/>
        </p:nvGrpSpPr>
        <p:grpSpPr>
          <a:xfrm>
            <a:off x="11539001" y="-1"/>
            <a:ext cx="669688" cy="6867427"/>
            <a:chOff x="11539001" y="-1"/>
            <a:chExt cx="669688" cy="6867427"/>
          </a:xfrm>
        </p:grpSpPr>
        <p:sp>
          <p:nvSpPr>
            <p:cNvPr id="24" name="Rectangle 23">
              <a:extLst>
                <a:ext uri="{FF2B5EF4-FFF2-40B4-BE49-F238E27FC236}">
                  <a16:creationId xmlns:a16="http://schemas.microsoft.com/office/drawing/2014/main" id="{E2494A67-68D9-CE45-B08D-968D58334B6B}"/>
                </a:ext>
                <a:ext uri="{C183D7F6-B498-43B3-948B-1728B52AA6E4}">
                  <adec:decorative xmlns:adec="http://schemas.microsoft.com/office/drawing/2017/decorative" val="1"/>
                </a:ext>
              </a:extLst>
            </p:cNvPr>
            <p:cNvSpPr/>
            <p:nvPr userDrawn="1"/>
          </p:nvSpPr>
          <p:spPr>
            <a:xfrm>
              <a:off x="11539001" y="0"/>
              <a:ext cx="669688" cy="6858000"/>
            </a:xfrm>
            <a:prstGeom prst="rect">
              <a:avLst/>
            </a:prstGeom>
            <a:gradFill>
              <a:gsLst>
                <a:gs pos="100000">
                  <a:srgbClr val="97CC04"/>
                </a:gs>
                <a:gs pos="50000">
                  <a:schemeClr val="accent2"/>
                </a:gs>
                <a:gs pos="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Graphic 24">
              <a:extLst>
                <a:ext uri="{FF2B5EF4-FFF2-40B4-BE49-F238E27FC236}">
                  <a16:creationId xmlns:a16="http://schemas.microsoft.com/office/drawing/2014/main" id="{55EBF948-C2CF-DEF4-0815-3594A95949B6}"/>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70644" t="83" r="24038" b="769"/>
            <a:stretch/>
          </p:blipFill>
          <p:spPr>
            <a:xfrm>
              <a:off x="11545813" y="-1"/>
              <a:ext cx="654814" cy="6867427"/>
            </a:xfrm>
            <a:prstGeom prst="rect">
              <a:avLst/>
            </a:prstGeom>
          </p:spPr>
        </p:pic>
      </p:grpSp>
      <p:sp>
        <p:nvSpPr>
          <p:cNvPr id="4" name="Freeform 15">
            <a:extLst>
              <a:ext uri="{FF2B5EF4-FFF2-40B4-BE49-F238E27FC236}">
                <a16:creationId xmlns:a16="http://schemas.microsoft.com/office/drawing/2014/main" id="{10CE47EB-4B72-0C31-D430-DE9FF032E288}"/>
              </a:ext>
              <a:ext uri="{C183D7F6-B498-43B3-948B-1728B52AA6E4}">
                <adec:decorative xmlns:adec="http://schemas.microsoft.com/office/drawing/2017/decorative" val="1"/>
              </a:ext>
            </a:extLst>
          </p:cNvPr>
          <p:cNvSpPr/>
          <p:nvPr userDrawn="1"/>
        </p:nvSpPr>
        <p:spPr>
          <a:xfrm flipH="1">
            <a:off x="6565557" y="5285186"/>
            <a:ext cx="5626443" cy="1572091"/>
          </a:xfrm>
          <a:custGeom>
            <a:avLst/>
            <a:gdLst>
              <a:gd name="connsiteX0" fmla="*/ 1617086 w 5626443"/>
              <a:gd name="connsiteY0" fmla="*/ 0 h 1572091"/>
              <a:gd name="connsiteX1" fmla="*/ 5585841 w 5626443"/>
              <a:gd name="connsiteY1" fmla="*/ 1533381 h 1572091"/>
              <a:gd name="connsiteX2" fmla="*/ 5626443 w 5626443"/>
              <a:gd name="connsiteY2" fmla="*/ 1572091 h 1572091"/>
              <a:gd name="connsiteX3" fmla="*/ 0 w 5626443"/>
              <a:gd name="connsiteY3" fmla="*/ 1572091 h 1572091"/>
              <a:gd name="connsiteX4" fmla="*/ 0 w 5626443"/>
              <a:gd name="connsiteY4" fmla="*/ 226136 h 1572091"/>
              <a:gd name="connsiteX5" fmla="*/ 141942 w 5626443"/>
              <a:gd name="connsiteY5" fmla="*/ 185829 h 1572091"/>
              <a:gd name="connsiteX6" fmla="*/ 1617086 w 5626443"/>
              <a:gd name="connsiteY6" fmla="*/ 0 h 1572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6443" h="1572091">
                <a:moveTo>
                  <a:pt x="1617086" y="0"/>
                </a:moveTo>
                <a:cubicBezTo>
                  <a:pt x="3145164" y="0"/>
                  <a:pt x="4537620" y="580665"/>
                  <a:pt x="5585841" y="1533381"/>
                </a:cubicBezTo>
                <a:lnTo>
                  <a:pt x="5626443" y="1572091"/>
                </a:lnTo>
                <a:lnTo>
                  <a:pt x="0" y="1572091"/>
                </a:lnTo>
                <a:lnTo>
                  <a:pt x="0" y="226136"/>
                </a:lnTo>
                <a:lnTo>
                  <a:pt x="141942" y="185829"/>
                </a:lnTo>
                <a:cubicBezTo>
                  <a:pt x="613437" y="64519"/>
                  <a:pt x="1107727" y="0"/>
                  <a:pt x="1617086" y="0"/>
                </a:cubicBezTo>
                <a:close/>
              </a:path>
            </a:pathLst>
          </a:custGeom>
          <a:solidFill>
            <a:schemeClr val="tx1">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Graphic 5">
            <a:extLst>
              <a:ext uri="{FF2B5EF4-FFF2-40B4-BE49-F238E27FC236}">
                <a16:creationId xmlns:a16="http://schemas.microsoft.com/office/drawing/2014/main" id="{26DA3B32-30EA-2A68-4A5B-56621B37D79B}"/>
              </a:ext>
              <a:ext uri="{C183D7F6-B498-43B3-948B-1728B52AA6E4}">
                <adec:decorative xmlns:adec="http://schemas.microsoft.com/office/drawing/2017/decorative" val="1"/>
              </a:ext>
            </a:extLst>
          </p:cNvPr>
          <p:cNvPicPr>
            <a:picLocks noChangeAspect="1"/>
          </p:cNvPicPr>
          <p:nvPr userDrawn="1"/>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9188460" y="6035552"/>
            <a:ext cx="2141549" cy="295986"/>
          </a:xfrm>
          <a:prstGeom prst="rect">
            <a:avLst/>
          </a:prstGeom>
        </p:spPr>
      </p:pic>
    </p:spTree>
    <p:extLst>
      <p:ext uri="{BB962C8B-B14F-4D97-AF65-F5344CB8AC3E}">
        <p14:creationId xmlns:p14="http://schemas.microsoft.com/office/powerpoint/2010/main" val="3872228370"/>
      </p:ext>
    </p:extLst>
  </p:cSld>
  <p:clrMapOvr>
    <a:masterClrMapping/>
  </p:clrMapOvr>
  <p:extLst>
    <p:ext uri="{DCECCB84-F9BA-43D5-87BE-67443E8EF086}">
      <p15:sldGuideLst xmlns:p15="http://schemas.microsoft.com/office/powerpoint/2012/main">
        <p15:guide id="1" orient="horz" pos="685">
          <p15:clr>
            <a:srgbClr val="FF96FF"/>
          </p15:clr>
        </p15:guide>
        <p15:guide id="2" orient="horz" pos="3339">
          <p15:clr>
            <a:srgbClr val="FF96FF"/>
          </p15:clr>
        </p15:guide>
        <p15:guide id="3" pos="2593">
          <p15:clr>
            <a:srgbClr val="FF96FF"/>
          </p15:clr>
        </p15:guide>
        <p15:guide id="4" pos="7265">
          <p15:clr>
            <a:srgbClr val="FF96FF"/>
          </p15:clr>
        </p15:guide>
        <p15:guide id="5" pos="7083">
          <p15:clr>
            <a:srgbClr val="FF96FF"/>
          </p15:clr>
        </p15:guide>
        <p15:guide id="6" pos="2933">
          <p15:clr>
            <a:srgbClr val="FF96FF"/>
          </p15:clr>
        </p15:guide>
      </p15:sldGuideLst>
    </p:ext>
  </p:extLst>
</p:sldLayout>
</file>

<file path=ppt/slideLayouts/slideLayout261.xml><?xml version="1.0" encoding="utf-8"?>
<p:sldLayout xmlns:a="http://schemas.openxmlformats.org/drawingml/2006/main" xmlns:r="http://schemas.openxmlformats.org/officeDocument/2006/relationships" xmlns:p="http://schemas.openxmlformats.org/presentationml/2006/main" showMasterSp="0" preserve="1" userDrawn="1">
  <p:cSld name="Title Slide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EC5EB4-0E07-C9BB-3FDC-FF6148B444B3}"/>
              </a:ext>
            </a:extLst>
          </p:cNvPr>
          <p:cNvSpPr/>
          <p:nvPr userDrawn="1"/>
        </p:nvSpPr>
        <p:spPr>
          <a:xfrm>
            <a:off x="10238509" y="6393872"/>
            <a:ext cx="1953491" cy="4641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0">
            <a:extLst>
              <a:ext uri="{FF2B5EF4-FFF2-40B4-BE49-F238E27FC236}">
                <a16:creationId xmlns:a16="http://schemas.microsoft.com/office/drawing/2014/main" id="{6C436C3B-8CFA-84F2-0D15-AA8161C8B381}"/>
              </a:ext>
            </a:extLst>
          </p:cNvPr>
          <p:cNvSpPr>
            <a:spLocks noGrp="1"/>
          </p:cNvSpPr>
          <p:nvPr>
            <p:ph type="title"/>
          </p:nvPr>
        </p:nvSpPr>
        <p:spPr>
          <a:xfrm>
            <a:off x="1201681" y="947767"/>
            <a:ext cx="5932628" cy="2583083"/>
          </a:xfrm>
          <a:prstGeom prst="rect">
            <a:avLst/>
          </a:prstGeom>
        </p:spPr>
        <p:txBody>
          <a:bodyPr lIns="0" tIns="0" rIns="0" bIns="273600" anchor="b" anchorCtr="0"/>
          <a:lstStyle>
            <a:lvl1pPr>
              <a:defRPr sz="4400"/>
            </a:lvl1pPr>
          </a:lstStyle>
          <a:p>
            <a:endParaRPr lang="en-US"/>
          </a:p>
        </p:txBody>
      </p:sp>
      <p:sp>
        <p:nvSpPr>
          <p:cNvPr id="5" name="Subtitle 2">
            <a:extLst>
              <a:ext uri="{FF2B5EF4-FFF2-40B4-BE49-F238E27FC236}">
                <a16:creationId xmlns:a16="http://schemas.microsoft.com/office/drawing/2014/main" id="{F3C57361-0293-68F3-C5B5-D110CAFE53CF}"/>
              </a:ext>
            </a:extLst>
          </p:cNvPr>
          <p:cNvSpPr>
            <a:spLocks noGrp="1"/>
          </p:cNvSpPr>
          <p:nvPr>
            <p:ph type="subTitle" idx="1"/>
          </p:nvPr>
        </p:nvSpPr>
        <p:spPr>
          <a:xfrm>
            <a:off x="1201681" y="3593185"/>
            <a:ext cx="5932628" cy="1717676"/>
          </a:xfrm>
        </p:spPr>
        <p:txBody>
          <a:bodyPr lIns="0" rIns="0">
            <a:normAutofit/>
          </a:bodyPr>
          <a:lstStyle>
            <a:lvl1pPr marL="0" indent="0" algn="l">
              <a:spcBef>
                <a:spcPts val="0"/>
              </a:spcBef>
              <a:buNone/>
              <a:defRPr sz="24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a:p>
        </p:txBody>
      </p:sp>
      <p:sp>
        <p:nvSpPr>
          <p:cNvPr id="17" name="Picture Placeholder 2">
            <a:extLst>
              <a:ext uri="{FF2B5EF4-FFF2-40B4-BE49-F238E27FC236}">
                <a16:creationId xmlns:a16="http://schemas.microsoft.com/office/drawing/2014/main" id="{9906C261-982B-9F09-4776-423B09D6838C}"/>
              </a:ext>
            </a:extLst>
          </p:cNvPr>
          <p:cNvSpPr>
            <a:spLocks noGrp="1"/>
          </p:cNvSpPr>
          <p:nvPr>
            <p:ph type="pic" sz="quarter" idx="17"/>
          </p:nvPr>
        </p:nvSpPr>
        <p:spPr>
          <a:xfrm>
            <a:off x="7492698" y="0"/>
            <a:ext cx="4699302" cy="6858000"/>
          </a:xfrm>
          <a:solidFill>
            <a:schemeClr val="bg2"/>
          </a:solidFill>
        </p:spPr>
        <p:txBody>
          <a:bodyPr/>
          <a:lstStyle/>
          <a:p>
            <a:endParaRPr lang="en-US"/>
          </a:p>
        </p:txBody>
      </p:sp>
      <p:cxnSp>
        <p:nvCxnSpPr>
          <p:cNvPr id="10" name="Straight Connector 9">
            <a:extLst>
              <a:ext uri="{FF2B5EF4-FFF2-40B4-BE49-F238E27FC236}">
                <a16:creationId xmlns:a16="http://schemas.microsoft.com/office/drawing/2014/main" id="{D41AB9D4-2215-D9BC-CF85-6DBC75B9C9A4}"/>
              </a:ext>
              <a:ext uri="{C183D7F6-B498-43B3-948B-1728B52AA6E4}">
                <adec:decorative xmlns:adec="http://schemas.microsoft.com/office/drawing/2017/decorative" val="1"/>
              </a:ext>
            </a:extLst>
          </p:cNvPr>
          <p:cNvCxnSpPr>
            <a:cxnSpLocks/>
          </p:cNvCxnSpPr>
          <p:nvPr userDrawn="1"/>
        </p:nvCxnSpPr>
        <p:spPr>
          <a:xfrm>
            <a:off x="1201681" y="3554126"/>
            <a:ext cx="576000" cy="0"/>
          </a:xfrm>
          <a:prstGeom prst="line">
            <a:avLst/>
          </a:prstGeom>
          <a:ln w="19050">
            <a:solidFill>
              <a:srgbClr val="BFBFBF"/>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58A50DBF-9CD6-966B-01D7-4826B3A2367C}"/>
              </a:ext>
            </a:extLst>
          </p:cNvPr>
          <p:cNvGrpSpPr/>
          <p:nvPr userDrawn="1"/>
        </p:nvGrpSpPr>
        <p:grpSpPr>
          <a:xfrm flipH="1">
            <a:off x="-1" y="-1"/>
            <a:ext cx="672877" cy="6867427"/>
            <a:chOff x="11539002" y="-1"/>
            <a:chExt cx="672877" cy="6867427"/>
          </a:xfrm>
        </p:grpSpPr>
        <p:sp>
          <p:nvSpPr>
            <p:cNvPr id="3" name="Rectangle 2">
              <a:extLst>
                <a:ext uri="{FF2B5EF4-FFF2-40B4-BE49-F238E27FC236}">
                  <a16:creationId xmlns:a16="http://schemas.microsoft.com/office/drawing/2014/main" id="{10FB124A-2A5E-099C-EE33-3EC0B42FE610}"/>
                </a:ext>
                <a:ext uri="{C183D7F6-B498-43B3-948B-1728B52AA6E4}">
                  <adec:decorative xmlns:adec="http://schemas.microsoft.com/office/drawing/2017/decorative" val="1"/>
                </a:ext>
              </a:extLst>
            </p:cNvPr>
            <p:cNvSpPr/>
            <p:nvPr userDrawn="1"/>
          </p:nvSpPr>
          <p:spPr>
            <a:xfrm>
              <a:off x="11539002" y="0"/>
              <a:ext cx="672877" cy="6858000"/>
            </a:xfrm>
            <a:prstGeom prst="rect">
              <a:avLst/>
            </a:prstGeom>
            <a:gradFill>
              <a:gsLst>
                <a:gs pos="100000">
                  <a:srgbClr val="97CC04"/>
                </a:gs>
                <a:gs pos="50000">
                  <a:schemeClr val="accent2"/>
                </a:gs>
                <a:gs pos="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F4633A03-1415-95CE-DFF4-A55FE9B71967}"/>
                </a:ext>
                <a:ext uri="{C183D7F6-B498-43B3-948B-1728B52AA6E4}">
                  <adec:decorative xmlns:adec="http://schemas.microsoft.com/office/drawing/2017/decorative" val="1"/>
                </a:ext>
              </a:extLst>
            </p:cNvPr>
            <p:cNvPicPr>
              <a:picLocks noChangeAspect="1"/>
            </p:cNvPicPr>
            <p:nvPr userDrawn="1"/>
          </p:nvPicPr>
          <p:blipFill rotWithShape="1">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l="70644" t="83" r="24038" b="769"/>
            <a:stretch/>
          </p:blipFill>
          <p:spPr>
            <a:xfrm>
              <a:off x="11545813" y="-1"/>
              <a:ext cx="654814" cy="6867427"/>
            </a:xfrm>
            <a:prstGeom prst="rect">
              <a:avLst/>
            </a:prstGeom>
          </p:spPr>
        </p:pic>
      </p:grpSp>
      <p:sp>
        <p:nvSpPr>
          <p:cNvPr id="12" name="Guides" hidden="1">
            <a:extLst>
              <a:ext uri="{FF2B5EF4-FFF2-40B4-BE49-F238E27FC236}">
                <a16:creationId xmlns:a16="http://schemas.microsoft.com/office/drawing/2014/main" id="{0A90ACD3-3F13-E59B-3D5E-81F51C02E4CB}"/>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FFFF"/>
              </a:solidFill>
            </a:endParaRPr>
          </a:p>
        </p:txBody>
      </p:sp>
      <p:sp>
        <p:nvSpPr>
          <p:cNvPr id="13" name="Freeform 5">
            <a:extLst>
              <a:ext uri="{FF2B5EF4-FFF2-40B4-BE49-F238E27FC236}">
                <a16:creationId xmlns:a16="http://schemas.microsoft.com/office/drawing/2014/main" id="{083CBE20-9572-61A8-75F9-54EAAE343AF4}"/>
              </a:ext>
              <a:ext uri="{C183D7F6-B498-43B3-948B-1728B52AA6E4}">
                <adec:decorative xmlns:adec="http://schemas.microsoft.com/office/drawing/2017/decorative" val="1"/>
              </a:ext>
            </a:extLst>
          </p:cNvPr>
          <p:cNvSpPr/>
          <p:nvPr userDrawn="1"/>
        </p:nvSpPr>
        <p:spPr>
          <a:xfrm>
            <a:off x="1" y="5285186"/>
            <a:ext cx="5626443" cy="1572091"/>
          </a:xfrm>
          <a:custGeom>
            <a:avLst/>
            <a:gdLst>
              <a:gd name="connsiteX0" fmla="*/ 1617086 w 5626443"/>
              <a:gd name="connsiteY0" fmla="*/ 0 h 1572091"/>
              <a:gd name="connsiteX1" fmla="*/ 5585841 w 5626443"/>
              <a:gd name="connsiteY1" fmla="*/ 1533381 h 1572091"/>
              <a:gd name="connsiteX2" fmla="*/ 5626443 w 5626443"/>
              <a:gd name="connsiteY2" fmla="*/ 1572091 h 1572091"/>
              <a:gd name="connsiteX3" fmla="*/ 0 w 5626443"/>
              <a:gd name="connsiteY3" fmla="*/ 1572091 h 1572091"/>
              <a:gd name="connsiteX4" fmla="*/ 0 w 5626443"/>
              <a:gd name="connsiteY4" fmla="*/ 226136 h 1572091"/>
              <a:gd name="connsiteX5" fmla="*/ 141942 w 5626443"/>
              <a:gd name="connsiteY5" fmla="*/ 185829 h 1572091"/>
              <a:gd name="connsiteX6" fmla="*/ 1617086 w 5626443"/>
              <a:gd name="connsiteY6" fmla="*/ 0 h 1572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6443" h="1572091">
                <a:moveTo>
                  <a:pt x="1617086" y="0"/>
                </a:moveTo>
                <a:cubicBezTo>
                  <a:pt x="3145164" y="0"/>
                  <a:pt x="4537620" y="580665"/>
                  <a:pt x="5585841" y="1533381"/>
                </a:cubicBezTo>
                <a:lnTo>
                  <a:pt x="5626443" y="1572091"/>
                </a:lnTo>
                <a:lnTo>
                  <a:pt x="0" y="1572091"/>
                </a:lnTo>
                <a:lnTo>
                  <a:pt x="0" y="226136"/>
                </a:lnTo>
                <a:lnTo>
                  <a:pt x="141942" y="185829"/>
                </a:lnTo>
                <a:cubicBezTo>
                  <a:pt x="613437" y="64519"/>
                  <a:pt x="1107727" y="0"/>
                  <a:pt x="1617086" y="0"/>
                </a:cubicBezTo>
                <a:close/>
              </a:path>
            </a:pathLst>
          </a:custGeom>
          <a:solidFill>
            <a:schemeClr val="tx1">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4" name="Graphic 13">
            <a:extLst>
              <a:ext uri="{FF2B5EF4-FFF2-40B4-BE49-F238E27FC236}">
                <a16:creationId xmlns:a16="http://schemas.microsoft.com/office/drawing/2014/main" id="{0AE24555-8036-F5F9-7A87-2EC1992C2041}"/>
              </a:ext>
              <a:ext uri="{C183D7F6-B498-43B3-948B-1728B52AA6E4}">
                <adec:decorative xmlns:adec="http://schemas.microsoft.com/office/drawing/2017/decorative" val="1"/>
              </a:ext>
            </a:extLst>
          </p:cNvPr>
          <p:cNvPicPr>
            <a:picLocks noChangeAspect="1"/>
          </p:cNvPicPr>
          <p:nvPr userDrawn="1"/>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1157751" y="6035552"/>
            <a:ext cx="2141549" cy="295986"/>
          </a:xfrm>
          <a:prstGeom prst="rect">
            <a:avLst/>
          </a:prstGeom>
        </p:spPr>
      </p:pic>
    </p:spTree>
    <p:extLst>
      <p:ext uri="{BB962C8B-B14F-4D97-AF65-F5344CB8AC3E}">
        <p14:creationId xmlns:p14="http://schemas.microsoft.com/office/powerpoint/2010/main" val="2634768487"/>
      </p:ext>
    </p:extLst>
  </p:cSld>
  <p:clrMapOvr>
    <a:masterClrMapping/>
  </p:clrMapOvr>
  <p:extLst>
    <p:ext uri="{DCECCB84-F9BA-43D5-87BE-67443E8EF086}">
      <p15:sldGuideLst xmlns:p15="http://schemas.microsoft.com/office/powerpoint/2012/main">
        <p15:guide id="1" orient="horz" pos="595">
          <p15:clr>
            <a:srgbClr val="FF96FF"/>
          </p15:clr>
        </p15:guide>
        <p15:guide id="2" orient="horz" pos="3339">
          <p15:clr>
            <a:srgbClr val="FF96FF"/>
          </p15:clr>
        </p15:guide>
        <p15:guide id="3" pos="642">
          <p15:clr>
            <a:srgbClr val="FF96FF"/>
          </p15:clr>
        </p15:guide>
        <p15:guide id="4" pos="4725">
          <p15:clr>
            <a:srgbClr val="FF96FF"/>
          </p15:clr>
        </p15:guide>
        <p15:guide id="5" pos="4407">
          <p15:clr>
            <a:srgbClr val="FF96FF"/>
          </p15:clr>
        </p15:guide>
      </p15:sldGuideLst>
    </p:ext>
  </p:extLst>
</p:sldLayout>
</file>

<file path=ppt/slideLayouts/slideLayout262.xml><?xml version="1.0" encoding="utf-8"?>
<p:sldLayout xmlns:a="http://schemas.openxmlformats.org/drawingml/2006/main" xmlns:r="http://schemas.openxmlformats.org/officeDocument/2006/relationships" xmlns:p="http://schemas.openxmlformats.org/presentationml/2006/main" showMasterSp="0" preserve="1" userDrawn="1">
  <p:cSld name="Title Slide 3 ">
    <p:spTree>
      <p:nvGrpSpPr>
        <p:cNvPr id="1" name=""/>
        <p:cNvGrpSpPr/>
        <p:nvPr/>
      </p:nvGrpSpPr>
      <p:grpSpPr>
        <a:xfrm>
          <a:off x="0" y="0"/>
          <a:ext cx="0" cy="0"/>
          <a:chOff x="0" y="0"/>
          <a:chExt cx="0" cy="0"/>
        </a:xfrm>
      </p:grpSpPr>
      <p:sp>
        <p:nvSpPr>
          <p:cNvPr id="4" name="Title 8">
            <a:extLst>
              <a:ext uri="{FF2B5EF4-FFF2-40B4-BE49-F238E27FC236}">
                <a16:creationId xmlns:a16="http://schemas.microsoft.com/office/drawing/2014/main" id="{20A23D10-F19F-2B30-B3CE-2F67D6E5AF5D}"/>
              </a:ext>
            </a:extLst>
          </p:cNvPr>
          <p:cNvSpPr>
            <a:spLocks noGrp="1"/>
          </p:cNvSpPr>
          <p:nvPr>
            <p:ph type="title"/>
          </p:nvPr>
        </p:nvSpPr>
        <p:spPr>
          <a:xfrm>
            <a:off x="527368" y="986992"/>
            <a:ext cx="5568631" cy="2506513"/>
          </a:xfrm>
          <a:prstGeom prst="rect">
            <a:avLst/>
          </a:prstGeom>
        </p:spPr>
        <p:txBody>
          <a:bodyPr lIns="0" tIns="0" rIns="0" bIns="270000" anchor="b" anchorCtr="0"/>
          <a:lstStyle>
            <a:lvl1pPr>
              <a:defRPr sz="4400"/>
            </a:lvl1pPr>
          </a:lstStyle>
          <a:p>
            <a:endParaRPr lang="en-US"/>
          </a:p>
        </p:txBody>
      </p:sp>
      <p:sp>
        <p:nvSpPr>
          <p:cNvPr id="7" name="Subtitle 2">
            <a:extLst>
              <a:ext uri="{FF2B5EF4-FFF2-40B4-BE49-F238E27FC236}">
                <a16:creationId xmlns:a16="http://schemas.microsoft.com/office/drawing/2014/main" id="{E43B77A3-5FDD-F819-A1CF-495AD1F2D4D6}"/>
              </a:ext>
            </a:extLst>
          </p:cNvPr>
          <p:cNvSpPr>
            <a:spLocks noGrp="1"/>
          </p:cNvSpPr>
          <p:nvPr>
            <p:ph type="subTitle" idx="1"/>
          </p:nvPr>
        </p:nvSpPr>
        <p:spPr>
          <a:xfrm>
            <a:off x="527368" y="3533434"/>
            <a:ext cx="5568631" cy="1717676"/>
          </a:xfrm>
        </p:spPr>
        <p:txBody>
          <a:bodyPr lIns="0" rIns="0"/>
          <a:lstStyle>
            <a:lvl1pPr marL="0" indent="0" algn="l">
              <a:spcBef>
                <a:spcPts val="0"/>
              </a:spcBef>
              <a:buNone/>
              <a:defRPr sz="240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a:p>
        </p:txBody>
      </p:sp>
      <p:sp>
        <p:nvSpPr>
          <p:cNvPr id="54" name="Picture Placeholder 8">
            <a:extLst>
              <a:ext uri="{FF2B5EF4-FFF2-40B4-BE49-F238E27FC236}">
                <a16:creationId xmlns:a16="http://schemas.microsoft.com/office/drawing/2014/main" id="{4E355E0D-A115-4103-7E05-F6CB5AF69EB8}"/>
              </a:ext>
            </a:extLst>
          </p:cNvPr>
          <p:cNvSpPr>
            <a:spLocks noGrp="1" noChangeAspect="1"/>
          </p:cNvSpPr>
          <p:nvPr>
            <p:ph type="pic" sz="quarter" idx="22"/>
          </p:nvPr>
        </p:nvSpPr>
        <p:spPr>
          <a:xfrm>
            <a:off x="7521413" y="-384"/>
            <a:ext cx="4690666" cy="6867527"/>
          </a:xfrm>
          <a:custGeom>
            <a:avLst/>
            <a:gdLst>
              <a:gd name="connsiteX0" fmla="*/ 2090992 w 3892372"/>
              <a:gd name="connsiteY0" fmla="*/ 0 h 6858000"/>
              <a:gd name="connsiteX1" fmla="*/ 3892372 w 3892372"/>
              <a:gd name="connsiteY1" fmla="*/ 0 h 6858000"/>
              <a:gd name="connsiteX2" fmla="*/ 3892372 w 3892372"/>
              <a:gd name="connsiteY2" fmla="*/ 6858000 h 6858000"/>
              <a:gd name="connsiteX3" fmla="*/ 1985384 w 3892372"/>
              <a:gd name="connsiteY3" fmla="*/ 6858000 h 6858000"/>
              <a:gd name="connsiteX4" fmla="*/ 1803841 w 3892372"/>
              <a:gd name="connsiteY4" fmla="*/ 6750743 h 6858000"/>
              <a:gd name="connsiteX5" fmla="*/ 0 w 3892372"/>
              <a:gd name="connsiteY5" fmla="*/ 3457039 h 6858000"/>
              <a:gd name="connsiteX6" fmla="*/ 1953889 w 3892372"/>
              <a:gd name="connsiteY6" fmla="*/ 72523 h 6858000"/>
              <a:gd name="connsiteX0" fmla="*/ 2090992 w 4699127"/>
              <a:gd name="connsiteY0" fmla="*/ 0 h 6858000"/>
              <a:gd name="connsiteX1" fmla="*/ 4699127 w 4699127"/>
              <a:gd name="connsiteY1" fmla="*/ 0 h 6858000"/>
              <a:gd name="connsiteX2" fmla="*/ 3892372 w 4699127"/>
              <a:gd name="connsiteY2" fmla="*/ 6858000 h 6858000"/>
              <a:gd name="connsiteX3" fmla="*/ 1985384 w 4699127"/>
              <a:gd name="connsiteY3" fmla="*/ 6858000 h 6858000"/>
              <a:gd name="connsiteX4" fmla="*/ 1803841 w 4699127"/>
              <a:gd name="connsiteY4" fmla="*/ 6750743 h 6858000"/>
              <a:gd name="connsiteX5" fmla="*/ 0 w 4699127"/>
              <a:gd name="connsiteY5" fmla="*/ 3457039 h 6858000"/>
              <a:gd name="connsiteX6" fmla="*/ 1953889 w 4699127"/>
              <a:gd name="connsiteY6" fmla="*/ 72523 h 6858000"/>
              <a:gd name="connsiteX7" fmla="*/ 2090992 w 4699127"/>
              <a:gd name="connsiteY7" fmla="*/ 0 h 6858000"/>
              <a:gd name="connsiteX0" fmla="*/ 2090992 w 4699127"/>
              <a:gd name="connsiteY0" fmla="*/ 0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953889 w 4699127"/>
              <a:gd name="connsiteY6" fmla="*/ 72523 h 6867144"/>
              <a:gd name="connsiteX7" fmla="*/ 2090992 w 4699127"/>
              <a:gd name="connsiteY7" fmla="*/ 0 h 6867144"/>
              <a:gd name="connsiteX0" fmla="*/ 1834298 w 4699127"/>
              <a:gd name="connsiteY0" fmla="*/ 9144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953889 w 4699127"/>
              <a:gd name="connsiteY6" fmla="*/ 72523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752201 w 4699127"/>
              <a:gd name="connsiteY6" fmla="*/ 99955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752201 w 4699127"/>
              <a:gd name="connsiteY6" fmla="*/ 99955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722817 w 4699127"/>
              <a:gd name="connsiteY6" fmla="*/ 76508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722817 w 4699127"/>
              <a:gd name="connsiteY6" fmla="*/ 76508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779700 w 4699127"/>
              <a:gd name="connsiteY3" fmla="*/ 6858000 h 6867144"/>
              <a:gd name="connsiteX4" fmla="*/ 1803841 w 4699127"/>
              <a:gd name="connsiteY4" fmla="*/ 6750743 h 6867144"/>
              <a:gd name="connsiteX5" fmla="*/ 0 w 4699127"/>
              <a:gd name="connsiteY5" fmla="*/ 3457039 h 6867144"/>
              <a:gd name="connsiteX6" fmla="*/ 1722817 w 4699127"/>
              <a:gd name="connsiteY6" fmla="*/ 76508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779700 w 4699127"/>
              <a:gd name="connsiteY3" fmla="*/ 6858000 h 6867144"/>
              <a:gd name="connsiteX4" fmla="*/ 1604033 w 4699127"/>
              <a:gd name="connsiteY4" fmla="*/ 6697989 h 6867144"/>
              <a:gd name="connsiteX5" fmla="*/ 0 w 4699127"/>
              <a:gd name="connsiteY5" fmla="*/ 3457039 h 6867144"/>
              <a:gd name="connsiteX6" fmla="*/ 1722817 w 4699127"/>
              <a:gd name="connsiteY6" fmla="*/ 76508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779700 w 4699127"/>
              <a:gd name="connsiteY3" fmla="*/ 6858000 h 6867144"/>
              <a:gd name="connsiteX4" fmla="*/ 1604033 w 4699127"/>
              <a:gd name="connsiteY4" fmla="*/ 6697989 h 6867144"/>
              <a:gd name="connsiteX5" fmla="*/ 0 w 4699127"/>
              <a:gd name="connsiteY5" fmla="*/ 3457039 h 6867144"/>
              <a:gd name="connsiteX6" fmla="*/ 1722817 w 4699127"/>
              <a:gd name="connsiteY6" fmla="*/ 76508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779700 w 4699127"/>
              <a:gd name="connsiteY3" fmla="*/ 6858000 h 6867144"/>
              <a:gd name="connsiteX4" fmla="*/ 1604033 w 4699127"/>
              <a:gd name="connsiteY4" fmla="*/ 6697989 h 6867144"/>
              <a:gd name="connsiteX5" fmla="*/ 0 w 4699127"/>
              <a:gd name="connsiteY5" fmla="*/ 3457039 h 6867144"/>
              <a:gd name="connsiteX6" fmla="*/ 1722817 w 4699127"/>
              <a:gd name="connsiteY6" fmla="*/ 76508 h 6867144"/>
              <a:gd name="connsiteX7" fmla="*/ 1834298 w 4699127"/>
              <a:gd name="connsiteY7" fmla="*/ 9144 h 6867144"/>
              <a:gd name="connsiteX0" fmla="*/ 1770633 w 4699127"/>
              <a:gd name="connsiteY0" fmla="*/ 0 h 6867525"/>
              <a:gd name="connsiteX1" fmla="*/ 4699127 w 4699127"/>
              <a:gd name="connsiteY1" fmla="*/ 381 h 6867525"/>
              <a:gd name="connsiteX2" fmla="*/ 4680792 w 4699127"/>
              <a:gd name="connsiteY2" fmla="*/ 6867525 h 6867525"/>
              <a:gd name="connsiteX3" fmla="*/ 1779700 w 4699127"/>
              <a:gd name="connsiteY3" fmla="*/ 6858381 h 6867525"/>
              <a:gd name="connsiteX4" fmla="*/ 1604033 w 4699127"/>
              <a:gd name="connsiteY4" fmla="*/ 6698370 h 6867525"/>
              <a:gd name="connsiteX5" fmla="*/ 0 w 4699127"/>
              <a:gd name="connsiteY5" fmla="*/ 3457420 h 6867525"/>
              <a:gd name="connsiteX6" fmla="*/ 1722817 w 4699127"/>
              <a:gd name="connsiteY6" fmla="*/ 76889 h 6867525"/>
              <a:gd name="connsiteX7" fmla="*/ 1770633 w 4699127"/>
              <a:gd name="connsiteY7" fmla="*/ 0 h 6867525"/>
              <a:gd name="connsiteX0" fmla="*/ 1770633 w 4699127"/>
              <a:gd name="connsiteY0" fmla="*/ 0 h 6867525"/>
              <a:gd name="connsiteX1" fmla="*/ 4699127 w 4699127"/>
              <a:gd name="connsiteY1" fmla="*/ 381 h 6867525"/>
              <a:gd name="connsiteX2" fmla="*/ 4680792 w 4699127"/>
              <a:gd name="connsiteY2" fmla="*/ 6867525 h 6867525"/>
              <a:gd name="connsiteX3" fmla="*/ 1779700 w 4699127"/>
              <a:gd name="connsiteY3" fmla="*/ 6858381 h 6867525"/>
              <a:gd name="connsiteX4" fmla="*/ 1604033 w 4699127"/>
              <a:gd name="connsiteY4" fmla="*/ 6698370 h 6867525"/>
              <a:gd name="connsiteX5" fmla="*/ 0 w 4699127"/>
              <a:gd name="connsiteY5" fmla="*/ 3457420 h 6867525"/>
              <a:gd name="connsiteX6" fmla="*/ 1652786 w 4699127"/>
              <a:gd name="connsiteY6" fmla="*/ 92764 h 6867525"/>
              <a:gd name="connsiteX7" fmla="*/ 1770633 w 4699127"/>
              <a:gd name="connsiteY7" fmla="*/ 0 h 6867525"/>
              <a:gd name="connsiteX0" fmla="*/ 1770633 w 4699127"/>
              <a:gd name="connsiteY0" fmla="*/ 0 h 6867525"/>
              <a:gd name="connsiteX1" fmla="*/ 4699127 w 4699127"/>
              <a:gd name="connsiteY1" fmla="*/ 381 h 6867525"/>
              <a:gd name="connsiteX2" fmla="*/ 4680792 w 4699127"/>
              <a:gd name="connsiteY2" fmla="*/ 6867525 h 6867525"/>
              <a:gd name="connsiteX3" fmla="*/ 1779700 w 4699127"/>
              <a:gd name="connsiteY3" fmla="*/ 6858381 h 6867525"/>
              <a:gd name="connsiteX4" fmla="*/ 1604033 w 4699127"/>
              <a:gd name="connsiteY4" fmla="*/ 6698370 h 6867525"/>
              <a:gd name="connsiteX5" fmla="*/ 0 w 4699127"/>
              <a:gd name="connsiteY5" fmla="*/ 3457420 h 6867525"/>
              <a:gd name="connsiteX6" fmla="*/ 1652786 w 4699127"/>
              <a:gd name="connsiteY6" fmla="*/ 92764 h 6867525"/>
              <a:gd name="connsiteX7" fmla="*/ 1770633 w 4699127"/>
              <a:gd name="connsiteY7" fmla="*/ 0 h 6867525"/>
              <a:gd name="connsiteX0" fmla="*/ 1770633 w 4699127"/>
              <a:gd name="connsiteY0" fmla="*/ 0 h 6867525"/>
              <a:gd name="connsiteX1" fmla="*/ 4699127 w 4699127"/>
              <a:gd name="connsiteY1" fmla="*/ 381 h 6867525"/>
              <a:gd name="connsiteX2" fmla="*/ 4680792 w 4699127"/>
              <a:gd name="connsiteY2" fmla="*/ 6867525 h 6867525"/>
              <a:gd name="connsiteX3" fmla="*/ 1779700 w 4699127"/>
              <a:gd name="connsiteY3" fmla="*/ 6858381 h 6867525"/>
              <a:gd name="connsiteX4" fmla="*/ 1604033 w 4699127"/>
              <a:gd name="connsiteY4" fmla="*/ 6698370 h 6867525"/>
              <a:gd name="connsiteX5" fmla="*/ 0 w 4699127"/>
              <a:gd name="connsiteY5" fmla="*/ 3457420 h 6867525"/>
              <a:gd name="connsiteX6" fmla="*/ 1652786 w 4699127"/>
              <a:gd name="connsiteY6" fmla="*/ 92764 h 6867525"/>
              <a:gd name="connsiteX7" fmla="*/ 1770633 w 4699127"/>
              <a:gd name="connsiteY7" fmla="*/ 0 h 6867525"/>
              <a:gd name="connsiteX0" fmla="*/ 1770633 w 4699127"/>
              <a:gd name="connsiteY0" fmla="*/ 0 h 6867525"/>
              <a:gd name="connsiteX1" fmla="*/ 4699127 w 4699127"/>
              <a:gd name="connsiteY1" fmla="*/ 381 h 6867525"/>
              <a:gd name="connsiteX2" fmla="*/ 4680792 w 4699127"/>
              <a:gd name="connsiteY2" fmla="*/ 6867525 h 6867525"/>
              <a:gd name="connsiteX3" fmla="*/ 1779700 w 4699127"/>
              <a:gd name="connsiteY3" fmla="*/ 6858381 h 6867525"/>
              <a:gd name="connsiteX4" fmla="*/ 1604033 w 4699127"/>
              <a:gd name="connsiteY4" fmla="*/ 6698370 h 6867525"/>
              <a:gd name="connsiteX5" fmla="*/ 0 w 4699127"/>
              <a:gd name="connsiteY5" fmla="*/ 3457420 h 6867525"/>
              <a:gd name="connsiteX6" fmla="*/ 1652786 w 4699127"/>
              <a:gd name="connsiteY6" fmla="*/ 92764 h 6867525"/>
              <a:gd name="connsiteX7" fmla="*/ 1770633 w 4699127"/>
              <a:gd name="connsiteY7" fmla="*/ 0 h 6867525"/>
              <a:gd name="connsiteX0" fmla="*/ 1773816 w 4702310"/>
              <a:gd name="connsiteY0" fmla="*/ 0 h 6867525"/>
              <a:gd name="connsiteX1" fmla="*/ 4702310 w 4702310"/>
              <a:gd name="connsiteY1" fmla="*/ 381 h 6867525"/>
              <a:gd name="connsiteX2" fmla="*/ 4683975 w 4702310"/>
              <a:gd name="connsiteY2" fmla="*/ 6867525 h 6867525"/>
              <a:gd name="connsiteX3" fmla="*/ 1782883 w 4702310"/>
              <a:gd name="connsiteY3" fmla="*/ 6858381 h 6867525"/>
              <a:gd name="connsiteX4" fmla="*/ 1607216 w 4702310"/>
              <a:gd name="connsiteY4" fmla="*/ 6698370 h 6867525"/>
              <a:gd name="connsiteX5" fmla="*/ 0 w 4702310"/>
              <a:gd name="connsiteY5" fmla="*/ 3425670 h 6867525"/>
              <a:gd name="connsiteX6" fmla="*/ 1655969 w 4702310"/>
              <a:gd name="connsiteY6" fmla="*/ 92764 h 6867525"/>
              <a:gd name="connsiteX7" fmla="*/ 1773816 w 4702310"/>
              <a:gd name="connsiteY7" fmla="*/ 0 h 6867525"/>
              <a:gd name="connsiteX0" fmla="*/ 1773816 w 4702310"/>
              <a:gd name="connsiteY0" fmla="*/ 0 h 6867525"/>
              <a:gd name="connsiteX1" fmla="*/ 4702310 w 4702310"/>
              <a:gd name="connsiteY1" fmla="*/ 381 h 6867525"/>
              <a:gd name="connsiteX2" fmla="*/ 4683975 w 4702310"/>
              <a:gd name="connsiteY2" fmla="*/ 6867525 h 6867525"/>
              <a:gd name="connsiteX3" fmla="*/ 1782883 w 4702310"/>
              <a:gd name="connsiteY3" fmla="*/ 6858381 h 6867525"/>
              <a:gd name="connsiteX4" fmla="*/ 1607216 w 4702310"/>
              <a:gd name="connsiteY4" fmla="*/ 6698370 h 6867525"/>
              <a:gd name="connsiteX5" fmla="*/ 0 w 4702310"/>
              <a:gd name="connsiteY5" fmla="*/ 3435195 h 6867525"/>
              <a:gd name="connsiteX6" fmla="*/ 1655969 w 4702310"/>
              <a:gd name="connsiteY6" fmla="*/ 92764 h 6867525"/>
              <a:gd name="connsiteX7" fmla="*/ 1773816 w 4702310"/>
              <a:gd name="connsiteY7" fmla="*/ 0 h 6867525"/>
              <a:gd name="connsiteX0" fmla="*/ 1773826 w 4702320"/>
              <a:gd name="connsiteY0" fmla="*/ 0 h 6867525"/>
              <a:gd name="connsiteX1" fmla="*/ 4702320 w 4702320"/>
              <a:gd name="connsiteY1" fmla="*/ 381 h 6867525"/>
              <a:gd name="connsiteX2" fmla="*/ 4683985 w 4702320"/>
              <a:gd name="connsiteY2" fmla="*/ 6867525 h 6867525"/>
              <a:gd name="connsiteX3" fmla="*/ 1782893 w 4702320"/>
              <a:gd name="connsiteY3" fmla="*/ 6858381 h 6867525"/>
              <a:gd name="connsiteX4" fmla="*/ 1607226 w 4702320"/>
              <a:gd name="connsiteY4" fmla="*/ 6698370 h 6867525"/>
              <a:gd name="connsiteX5" fmla="*/ 10 w 4702320"/>
              <a:gd name="connsiteY5" fmla="*/ 3435195 h 6867525"/>
              <a:gd name="connsiteX6" fmla="*/ 1655979 w 4702320"/>
              <a:gd name="connsiteY6" fmla="*/ 92764 h 6867525"/>
              <a:gd name="connsiteX7" fmla="*/ 1773826 w 4702320"/>
              <a:gd name="connsiteY7" fmla="*/ 0 h 6867525"/>
              <a:gd name="connsiteX0" fmla="*/ 1774082 w 4702576"/>
              <a:gd name="connsiteY0" fmla="*/ 0 h 6867525"/>
              <a:gd name="connsiteX1" fmla="*/ 4702576 w 4702576"/>
              <a:gd name="connsiteY1" fmla="*/ 381 h 6867525"/>
              <a:gd name="connsiteX2" fmla="*/ 4684241 w 4702576"/>
              <a:gd name="connsiteY2" fmla="*/ 6867525 h 6867525"/>
              <a:gd name="connsiteX3" fmla="*/ 1783149 w 4702576"/>
              <a:gd name="connsiteY3" fmla="*/ 6858381 h 6867525"/>
              <a:gd name="connsiteX4" fmla="*/ 1607482 w 4702576"/>
              <a:gd name="connsiteY4" fmla="*/ 6698370 h 6867525"/>
              <a:gd name="connsiteX5" fmla="*/ 266 w 4702576"/>
              <a:gd name="connsiteY5" fmla="*/ 3435195 h 6867525"/>
              <a:gd name="connsiteX6" fmla="*/ 1656235 w 4702576"/>
              <a:gd name="connsiteY6" fmla="*/ 92764 h 6867525"/>
              <a:gd name="connsiteX7" fmla="*/ 1774082 w 4702576"/>
              <a:gd name="connsiteY7" fmla="*/ 0 h 6867525"/>
              <a:gd name="connsiteX0" fmla="*/ 1773861 w 4702355"/>
              <a:gd name="connsiteY0" fmla="*/ 0 h 6867525"/>
              <a:gd name="connsiteX1" fmla="*/ 4702355 w 4702355"/>
              <a:gd name="connsiteY1" fmla="*/ 381 h 6867525"/>
              <a:gd name="connsiteX2" fmla="*/ 4684020 w 4702355"/>
              <a:gd name="connsiteY2" fmla="*/ 6867525 h 6867525"/>
              <a:gd name="connsiteX3" fmla="*/ 1782928 w 4702355"/>
              <a:gd name="connsiteY3" fmla="*/ 6858381 h 6867525"/>
              <a:gd name="connsiteX4" fmla="*/ 1607261 w 4702355"/>
              <a:gd name="connsiteY4" fmla="*/ 6698370 h 6867525"/>
              <a:gd name="connsiteX5" fmla="*/ 45 w 4702355"/>
              <a:gd name="connsiteY5" fmla="*/ 3435195 h 6867525"/>
              <a:gd name="connsiteX6" fmla="*/ 1646464 w 4702355"/>
              <a:gd name="connsiteY6" fmla="*/ 95939 h 6867525"/>
              <a:gd name="connsiteX7" fmla="*/ 1773861 w 4702355"/>
              <a:gd name="connsiteY7" fmla="*/ 0 h 6867525"/>
              <a:gd name="connsiteX0" fmla="*/ 1773861 w 4702355"/>
              <a:gd name="connsiteY0" fmla="*/ 0 h 6867525"/>
              <a:gd name="connsiteX1" fmla="*/ 4702355 w 4702355"/>
              <a:gd name="connsiteY1" fmla="*/ 381 h 6867525"/>
              <a:gd name="connsiteX2" fmla="*/ 4684020 w 4702355"/>
              <a:gd name="connsiteY2" fmla="*/ 6867525 h 6867525"/>
              <a:gd name="connsiteX3" fmla="*/ 1782928 w 4702355"/>
              <a:gd name="connsiteY3" fmla="*/ 6858381 h 6867525"/>
              <a:gd name="connsiteX4" fmla="*/ 1607261 w 4702355"/>
              <a:gd name="connsiteY4" fmla="*/ 6698370 h 6867525"/>
              <a:gd name="connsiteX5" fmla="*/ 45 w 4702355"/>
              <a:gd name="connsiteY5" fmla="*/ 3435195 h 6867525"/>
              <a:gd name="connsiteX6" fmla="*/ 1646464 w 4702355"/>
              <a:gd name="connsiteY6" fmla="*/ 95939 h 6867525"/>
              <a:gd name="connsiteX7" fmla="*/ 1773861 w 4702355"/>
              <a:gd name="connsiteY7" fmla="*/ 0 h 6867525"/>
              <a:gd name="connsiteX0" fmla="*/ 1773861 w 4702355"/>
              <a:gd name="connsiteY0" fmla="*/ 0 h 6867525"/>
              <a:gd name="connsiteX1" fmla="*/ 4702355 w 4702355"/>
              <a:gd name="connsiteY1" fmla="*/ 381 h 6867525"/>
              <a:gd name="connsiteX2" fmla="*/ 4684020 w 4702355"/>
              <a:gd name="connsiteY2" fmla="*/ 6867525 h 6867525"/>
              <a:gd name="connsiteX3" fmla="*/ 1782928 w 4702355"/>
              <a:gd name="connsiteY3" fmla="*/ 6858381 h 6867525"/>
              <a:gd name="connsiteX4" fmla="*/ 1607261 w 4702355"/>
              <a:gd name="connsiteY4" fmla="*/ 6698370 h 6867525"/>
              <a:gd name="connsiteX5" fmla="*/ 45 w 4702355"/>
              <a:gd name="connsiteY5" fmla="*/ 3435195 h 6867525"/>
              <a:gd name="connsiteX6" fmla="*/ 1646464 w 4702355"/>
              <a:gd name="connsiteY6" fmla="*/ 95939 h 6867525"/>
              <a:gd name="connsiteX7" fmla="*/ 1773861 w 4702355"/>
              <a:gd name="connsiteY7" fmla="*/ 0 h 6867525"/>
              <a:gd name="connsiteX0" fmla="*/ 1776755 w 4705249"/>
              <a:gd name="connsiteY0" fmla="*/ 0 h 6867525"/>
              <a:gd name="connsiteX1" fmla="*/ 4705249 w 4705249"/>
              <a:gd name="connsiteY1" fmla="*/ 381 h 6867525"/>
              <a:gd name="connsiteX2" fmla="*/ 4686914 w 4705249"/>
              <a:gd name="connsiteY2" fmla="*/ 6867525 h 6867525"/>
              <a:gd name="connsiteX3" fmla="*/ 1785822 w 4705249"/>
              <a:gd name="connsiteY3" fmla="*/ 6858381 h 6867525"/>
              <a:gd name="connsiteX4" fmla="*/ 1610155 w 4705249"/>
              <a:gd name="connsiteY4" fmla="*/ 6698370 h 6867525"/>
              <a:gd name="connsiteX5" fmla="*/ 2939 w 4705249"/>
              <a:gd name="connsiteY5" fmla="*/ 3435195 h 6867525"/>
              <a:gd name="connsiteX6" fmla="*/ 1649358 w 4705249"/>
              <a:gd name="connsiteY6" fmla="*/ 95939 h 6867525"/>
              <a:gd name="connsiteX7" fmla="*/ 1776755 w 4705249"/>
              <a:gd name="connsiteY7" fmla="*/ 0 h 6867525"/>
              <a:gd name="connsiteX0" fmla="*/ 1774188 w 4702682"/>
              <a:gd name="connsiteY0" fmla="*/ 0 h 6867525"/>
              <a:gd name="connsiteX1" fmla="*/ 4702682 w 4702682"/>
              <a:gd name="connsiteY1" fmla="*/ 381 h 6867525"/>
              <a:gd name="connsiteX2" fmla="*/ 4684347 w 4702682"/>
              <a:gd name="connsiteY2" fmla="*/ 6867525 h 6867525"/>
              <a:gd name="connsiteX3" fmla="*/ 1783255 w 4702682"/>
              <a:gd name="connsiteY3" fmla="*/ 6858381 h 6867525"/>
              <a:gd name="connsiteX4" fmla="*/ 1537557 w 4702682"/>
              <a:gd name="connsiteY4" fmla="*/ 6672970 h 6867525"/>
              <a:gd name="connsiteX5" fmla="*/ 372 w 4702682"/>
              <a:gd name="connsiteY5" fmla="*/ 3435195 h 6867525"/>
              <a:gd name="connsiteX6" fmla="*/ 1646791 w 4702682"/>
              <a:gd name="connsiteY6" fmla="*/ 95939 h 6867525"/>
              <a:gd name="connsiteX7" fmla="*/ 1774188 w 4702682"/>
              <a:gd name="connsiteY7" fmla="*/ 0 h 6867525"/>
              <a:gd name="connsiteX0" fmla="*/ 1774312 w 4702806"/>
              <a:gd name="connsiteY0" fmla="*/ 0 h 6867525"/>
              <a:gd name="connsiteX1" fmla="*/ 4702806 w 4702806"/>
              <a:gd name="connsiteY1" fmla="*/ 381 h 6867525"/>
              <a:gd name="connsiteX2" fmla="*/ 4684471 w 4702806"/>
              <a:gd name="connsiteY2" fmla="*/ 6867525 h 6867525"/>
              <a:gd name="connsiteX3" fmla="*/ 1783379 w 4702806"/>
              <a:gd name="connsiteY3" fmla="*/ 6858381 h 6867525"/>
              <a:gd name="connsiteX4" fmla="*/ 1537681 w 4702806"/>
              <a:gd name="connsiteY4" fmla="*/ 6672970 h 6867525"/>
              <a:gd name="connsiteX5" fmla="*/ 496 w 4702806"/>
              <a:gd name="connsiteY5" fmla="*/ 3435195 h 6867525"/>
              <a:gd name="connsiteX6" fmla="*/ 1646915 w 4702806"/>
              <a:gd name="connsiteY6" fmla="*/ 95939 h 6867525"/>
              <a:gd name="connsiteX7" fmla="*/ 1774312 w 4702806"/>
              <a:gd name="connsiteY7" fmla="*/ 0 h 686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02806" h="6867525">
                <a:moveTo>
                  <a:pt x="1774312" y="0"/>
                </a:moveTo>
                <a:lnTo>
                  <a:pt x="4702806" y="381"/>
                </a:lnTo>
                <a:cubicBezTo>
                  <a:pt x="4696694" y="2289429"/>
                  <a:pt x="4690583" y="4578477"/>
                  <a:pt x="4684471" y="6867525"/>
                </a:cubicBezTo>
                <a:lnTo>
                  <a:pt x="1783379" y="6858381"/>
                </a:lnTo>
                <a:lnTo>
                  <a:pt x="1537681" y="6672970"/>
                </a:lnTo>
                <a:cubicBezTo>
                  <a:pt x="463932" y="5771061"/>
                  <a:pt x="-17710" y="4531367"/>
                  <a:pt x="496" y="3435195"/>
                </a:cubicBezTo>
                <a:cubicBezTo>
                  <a:pt x="18702" y="2339023"/>
                  <a:pt x="410520" y="1052446"/>
                  <a:pt x="1646915" y="95939"/>
                </a:cubicBezTo>
                <a:lnTo>
                  <a:pt x="1774312" y="0"/>
                </a:lnTo>
                <a:close/>
              </a:path>
            </a:pathLst>
          </a:custGeom>
          <a:solidFill>
            <a:schemeClr val="bg2"/>
          </a:solidFill>
          <a:ln w="0">
            <a:noFill/>
          </a:ln>
        </p:spPr>
        <p:txBody>
          <a:bodyPr wrap="square" bIns="792000" anchor="ctr" anchorCtr="0">
            <a:noAutofit/>
          </a:bodyPr>
          <a:lstStyle>
            <a:lvl1pPr algn="ctr">
              <a:defRPr sz="1600"/>
            </a:lvl1pPr>
          </a:lstStyle>
          <a:p>
            <a:r>
              <a:rPr lang="en-US"/>
              <a:t>Click icon to add picture</a:t>
            </a:r>
          </a:p>
        </p:txBody>
      </p:sp>
      <p:sp>
        <p:nvSpPr>
          <p:cNvPr id="52" name="Freeform 51">
            <a:extLst>
              <a:ext uri="{FF2B5EF4-FFF2-40B4-BE49-F238E27FC236}">
                <a16:creationId xmlns:a16="http://schemas.microsoft.com/office/drawing/2014/main" id="{A1376A7A-CD4E-0E90-F9E8-97A6DFB316ED}"/>
              </a:ext>
            </a:extLst>
          </p:cNvPr>
          <p:cNvSpPr/>
          <p:nvPr userDrawn="1"/>
        </p:nvSpPr>
        <p:spPr>
          <a:xfrm>
            <a:off x="6288063" y="-2"/>
            <a:ext cx="2831824" cy="6855178"/>
          </a:xfrm>
          <a:custGeom>
            <a:avLst/>
            <a:gdLst>
              <a:gd name="connsiteX0" fmla="*/ 1226242 w 2831824"/>
              <a:gd name="connsiteY0" fmla="*/ 0 h 6855178"/>
              <a:gd name="connsiteX1" fmla="*/ 2828233 w 2831824"/>
              <a:gd name="connsiteY1" fmla="*/ 0 h 6855178"/>
              <a:gd name="connsiteX2" fmla="*/ 2674978 w 2831824"/>
              <a:gd name="connsiteY2" fmla="*/ 120435 h 6855178"/>
              <a:gd name="connsiteX3" fmla="*/ 1116000 w 2831824"/>
              <a:gd name="connsiteY3" fmla="*/ 3426178 h 6855178"/>
              <a:gd name="connsiteX4" fmla="*/ 2674978 w 2831824"/>
              <a:gd name="connsiteY4" fmla="*/ 6731921 h 6855178"/>
              <a:gd name="connsiteX5" fmla="*/ 2831824 w 2831824"/>
              <a:gd name="connsiteY5" fmla="*/ 6855178 h 6855178"/>
              <a:gd name="connsiteX6" fmla="*/ 1228459 w 2831824"/>
              <a:gd name="connsiteY6" fmla="*/ 6855178 h 6855178"/>
              <a:gd name="connsiteX7" fmla="*/ 1072789 w 2831824"/>
              <a:gd name="connsiteY7" fmla="*/ 6657084 h 6855178"/>
              <a:gd name="connsiteX8" fmla="*/ 0 w 2831824"/>
              <a:gd name="connsiteY8" fmla="*/ 3426178 h 6855178"/>
              <a:gd name="connsiteX9" fmla="*/ 1072789 w 2831824"/>
              <a:gd name="connsiteY9" fmla="*/ 195272 h 6855178"/>
              <a:gd name="connsiteX10" fmla="*/ 1226242 w 2831824"/>
              <a:gd name="connsiteY10" fmla="*/ 0 h 6855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31824" h="6855178">
                <a:moveTo>
                  <a:pt x="1226242" y="0"/>
                </a:moveTo>
                <a:lnTo>
                  <a:pt x="2828233" y="0"/>
                </a:lnTo>
                <a:lnTo>
                  <a:pt x="2674978" y="120435"/>
                </a:lnTo>
                <a:cubicBezTo>
                  <a:pt x="1722871" y="906184"/>
                  <a:pt x="1116000" y="2095310"/>
                  <a:pt x="1116000" y="3426178"/>
                </a:cubicBezTo>
                <a:cubicBezTo>
                  <a:pt x="1116000" y="4757046"/>
                  <a:pt x="1722871" y="5946172"/>
                  <a:pt x="2674978" y="6731921"/>
                </a:cubicBezTo>
                <a:lnTo>
                  <a:pt x="2831824" y="6855178"/>
                </a:lnTo>
                <a:lnTo>
                  <a:pt x="1228459" y="6855178"/>
                </a:lnTo>
                <a:lnTo>
                  <a:pt x="1072789" y="6657084"/>
                </a:lnTo>
                <a:cubicBezTo>
                  <a:pt x="399009" y="5756134"/>
                  <a:pt x="0" y="4637753"/>
                  <a:pt x="0" y="3426178"/>
                </a:cubicBezTo>
                <a:cubicBezTo>
                  <a:pt x="0" y="2214603"/>
                  <a:pt x="399009" y="1096222"/>
                  <a:pt x="1072789" y="195272"/>
                </a:cubicBezTo>
                <a:lnTo>
                  <a:pt x="1226242" y="0"/>
                </a:lnTo>
                <a:close/>
              </a:path>
            </a:pathLst>
          </a:custGeom>
          <a:gradFill>
            <a:gsLst>
              <a:gs pos="100000">
                <a:srgbClr val="97CC04"/>
              </a:gs>
              <a:gs pos="46000">
                <a:schemeClr val="accent2"/>
              </a:gs>
              <a:gs pos="0">
                <a:schemeClr val="accent3"/>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Graphic 9">
            <a:extLst>
              <a:ext uri="{FF2B5EF4-FFF2-40B4-BE49-F238E27FC236}">
                <a16:creationId xmlns:a16="http://schemas.microsoft.com/office/drawing/2014/main" id="{8D20EA7D-524B-4E7E-70C0-9B806B94488E}"/>
              </a:ext>
              <a:ext uri="{C183D7F6-B498-43B3-948B-1728B52AA6E4}">
                <adec:decorative xmlns:adec="http://schemas.microsoft.com/office/drawing/2017/decorative" val="1"/>
              </a:ext>
            </a:extLst>
          </p:cNvPr>
          <p:cNvPicPr>
            <a:picLocks noChangeAspect="1"/>
          </p:cNvPicPr>
          <p:nvPr userDrawn="1"/>
        </p:nvPicPr>
        <p:blipFill rotWithShape="1">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l="52655" r="22371" b="7288"/>
          <a:stretch/>
        </p:blipFill>
        <p:spPr>
          <a:xfrm>
            <a:off x="6104475" y="0"/>
            <a:ext cx="3282593" cy="6855176"/>
          </a:xfrm>
          <a:custGeom>
            <a:avLst/>
            <a:gdLst>
              <a:gd name="connsiteX0" fmla="*/ 0 w 4387065"/>
              <a:gd name="connsiteY0" fmla="*/ 0 h 6858000"/>
              <a:gd name="connsiteX1" fmla="*/ 4387065 w 4387065"/>
              <a:gd name="connsiteY1" fmla="*/ 0 h 6858000"/>
              <a:gd name="connsiteX2" fmla="*/ 4387065 w 4387065"/>
              <a:gd name="connsiteY2" fmla="*/ 6858000 h 6858000"/>
              <a:gd name="connsiteX3" fmla="*/ 0 w 438706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87065" h="6858000">
                <a:moveTo>
                  <a:pt x="0" y="0"/>
                </a:moveTo>
                <a:lnTo>
                  <a:pt x="4387065" y="0"/>
                </a:lnTo>
                <a:lnTo>
                  <a:pt x="4387065" y="6858000"/>
                </a:lnTo>
                <a:lnTo>
                  <a:pt x="0" y="6858000"/>
                </a:lnTo>
                <a:close/>
              </a:path>
            </a:pathLst>
          </a:custGeom>
        </p:spPr>
      </p:pic>
      <p:pic>
        <p:nvPicPr>
          <p:cNvPr id="14" name="Graphic 13" descr="PointClickCare Logo">
            <a:extLst>
              <a:ext uri="{FF2B5EF4-FFF2-40B4-BE49-F238E27FC236}">
                <a16:creationId xmlns:a16="http://schemas.microsoft.com/office/drawing/2014/main" id="{425AE6F9-8714-EB7A-7DAF-3477AECFF54E}"/>
              </a:ext>
            </a:extLst>
          </p:cNvPr>
          <p:cNvPicPr>
            <a:picLocks noChangeAspect="1"/>
          </p:cNvPicPr>
          <p:nvPr userDrawn="1"/>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15939" y="6035552"/>
            <a:ext cx="2141549" cy="295986"/>
          </a:xfrm>
          <a:prstGeom prst="rect">
            <a:avLst/>
          </a:prstGeom>
        </p:spPr>
      </p:pic>
      <p:cxnSp>
        <p:nvCxnSpPr>
          <p:cNvPr id="8" name="Straight Connector 7">
            <a:extLst>
              <a:ext uri="{FF2B5EF4-FFF2-40B4-BE49-F238E27FC236}">
                <a16:creationId xmlns:a16="http://schemas.microsoft.com/office/drawing/2014/main" id="{FF8E27EC-91AC-A31B-BE4A-8F633EDF37C9}"/>
              </a:ext>
              <a:ext uri="{C183D7F6-B498-43B3-948B-1728B52AA6E4}">
                <adec:decorative xmlns:adec="http://schemas.microsoft.com/office/drawing/2017/decorative" val="1"/>
              </a:ext>
            </a:extLst>
          </p:cNvPr>
          <p:cNvCxnSpPr>
            <a:cxnSpLocks/>
          </p:cNvCxnSpPr>
          <p:nvPr userDrawn="1"/>
        </p:nvCxnSpPr>
        <p:spPr>
          <a:xfrm>
            <a:off x="522820" y="3501535"/>
            <a:ext cx="576000" cy="0"/>
          </a:xfrm>
          <a:prstGeom prst="line">
            <a:avLst/>
          </a:prstGeom>
          <a:ln w="19050">
            <a:solidFill>
              <a:srgbClr val="BFBFBF"/>
            </a:solidFill>
          </a:ln>
        </p:spPr>
        <p:style>
          <a:lnRef idx="1">
            <a:schemeClr val="accent1"/>
          </a:lnRef>
          <a:fillRef idx="0">
            <a:schemeClr val="accent1"/>
          </a:fillRef>
          <a:effectRef idx="0">
            <a:schemeClr val="accent1"/>
          </a:effectRef>
          <a:fontRef idx="minor">
            <a:schemeClr val="tx1"/>
          </a:fontRef>
        </p:style>
      </p:cxnSp>
      <p:sp>
        <p:nvSpPr>
          <p:cNvPr id="2" name="Guides" hidden="1">
            <a:extLst>
              <a:ext uri="{FF2B5EF4-FFF2-40B4-BE49-F238E27FC236}">
                <a16:creationId xmlns:a16="http://schemas.microsoft.com/office/drawing/2014/main" id="{D58BA90B-9443-870E-F14D-A171044E9182}"/>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FFFF"/>
              </a:solidFill>
            </a:endParaRPr>
          </a:p>
        </p:txBody>
      </p:sp>
    </p:spTree>
    <p:extLst>
      <p:ext uri="{BB962C8B-B14F-4D97-AF65-F5344CB8AC3E}">
        <p14:creationId xmlns:p14="http://schemas.microsoft.com/office/powerpoint/2010/main" val="3607488883"/>
      </p:ext>
    </p:extLst>
  </p:cSld>
  <p:clrMapOvr>
    <a:masterClrMapping/>
  </p:clrMapOvr>
  <p:extLst>
    <p:ext uri="{DCECCB84-F9BA-43D5-87BE-67443E8EF086}">
      <p15:sldGuideLst xmlns:p15="http://schemas.microsoft.com/office/powerpoint/2012/main">
        <p15:guide id="1" orient="horz" pos="618">
          <p15:clr>
            <a:srgbClr val="FF96FF"/>
          </p15:clr>
        </p15:guide>
        <p15:guide id="2" orient="horz" pos="3317">
          <p15:clr>
            <a:srgbClr val="FF96FF"/>
          </p15:clr>
        </p15:guide>
        <p15:guide id="3" pos="325">
          <p15:clr>
            <a:srgbClr val="FF96FF"/>
          </p15:clr>
        </p15:guide>
        <p15:guide id="4" pos="3840">
          <p15:clr>
            <a:srgbClr val="FF96FF"/>
          </p15:clr>
        </p15:guide>
      </p15:sldGuideLst>
    </p:ext>
  </p:extLst>
</p:sldLayout>
</file>

<file path=ppt/slideLayouts/slideLayout263.xml><?xml version="1.0" encoding="utf-8"?>
<p:sldLayout xmlns:a="http://schemas.openxmlformats.org/drawingml/2006/main" xmlns:r="http://schemas.openxmlformats.org/officeDocument/2006/relationships" xmlns:p="http://schemas.openxmlformats.org/presentationml/2006/main" showMasterSp="0" preserve="1" userDrawn="1">
  <p:cSld name="Title Slide 4 ">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DFD2CA0B-778E-D561-93C7-BEE877440AA8}"/>
              </a:ext>
            </a:extLst>
          </p:cNvPr>
          <p:cNvSpPr>
            <a:spLocks noGrp="1"/>
          </p:cNvSpPr>
          <p:nvPr>
            <p:ph type="title"/>
          </p:nvPr>
        </p:nvSpPr>
        <p:spPr>
          <a:xfrm>
            <a:off x="6248400" y="884107"/>
            <a:ext cx="5401456" cy="2650342"/>
          </a:xfrm>
          <a:prstGeom prst="rect">
            <a:avLst/>
          </a:prstGeom>
        </p:spPr>
        <p:txBody>
          <a:bodyPr lIns="0" tIns="0" rIns="0" bIns="273600" anchor="b" anchorCtr="0"/>
          <a:lstStyle>
            <a:lvl1pPr>
              <a:defRPr sz="4400"/>
            </a:lvl1pPr>
          </a:lstStyle>
          <a:p>
            <a:endParaRPr lang="en-US"/>
          </a:p>
        </p:txBody>
      </p:sp>
      <p:sp>
        <p:nvSpPr>
          <p:cNvPr id="3" name="Subtitle 2">
            <a:extLst>
              <a:ext uri="{FF2B5EF4-FFF2-40B4-BE49-F238E27FC236}">
                <a16:creationId xmlns:a16="http://schemas.microsoft.com/office/drawing/2014/main" id="{82A4A57A-21A7-D8A6-54A9-BF7969208DF9}"/>
              </a:ext>
            </a:extLst>
          </p:cNvPr>
          <p:cNvSpPr>
            <a:spLocks noGrp="1"/>
          </p:cNvSpPr>
          <p:nvPr>
            <p:ph type="subTitle" idx="1"/>
          </p:nvPr>
        </p:nvSpPr>
        <p:spPr>
          <a:xfrm>
            <a:off x="6248400" y="3576911"/>
            <a:ext cx="5401456" cy="1717676"/>
          </a:xfrm>
        </p:spPr>
        <p:txBody>
          <a:bodyPr lIns="0" rIns="0">
            <a:normAutofit/>
          </a:bodyPr>
          <a:lstStyle>
            <a:lvl1pPr marL="0" indent="0" algn="l">
              <a:spcBef>
                <a:spcPts val="0"/>
              </a:spcBef>
              <a:buNone/>
              <a:defRPr sz="24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a:p>
        </p:txBody>
      </p:sp>
      <p:sp>
        <p:nvSpPr>
          <p:cNvPr id="54" name="Picture Placeholder 8">
            <a:extLst>
              <a:ext uri="{FF2B5EF4-FFF2-40B4-BE49-F238E27FC236}">
                <a16:creationId xmlns:a16="http://schemas.microsoft.com/office/drawing/2014/main" id="{4E355E0D-A115-4103-7E05-F6CB5AF69EB8}"/>
              </a:ext>
            </a:extLst>
          </p:cNvPr>
          <p:cNvSpPr>
            <a:spLocks noGrp="1" noChangeAspect="1"/>
          </p:cNvSpPr>
          <p:nvPr>
            <p:ph type="pic" sz="quarter" idx="22"/>
          </p:nvPr>
        </p:nvSpPr>
        <p:spPr>
          <a:xfrm flipH="1">
            <a:off x="-31131" y="-384"/>
            <a:ext cx="4690666" cy="6867527"/>
          </a:xfrm>
          <a:custGeom>
            <a:avLst/>
            <a:gdLst>
              <a:gd name="connsiteX0" fmla="*/ 2090992 w 3892372"/>
              <a:gd name="connsiteY0" fmla="*/ 0 h 6858000"/>
              <a:gd name="connsiteX1" fmla="*/ 3892372 w 3892372"/>
              <a:gd name="connsiteY1" fmla="*/ 0 h 6858000"/>
              <a:gd name="connsiteX2" fmla="*/ 3892372 w 3892372"/>
              <a:gd name="connsiteY2" fmla="*/ 6858000 h 6858000"/>
              <a:gd name="connsiteX3" fmla="*/ 1985384 w 3892372"/>
              <a:gd name="connsiteY3" fmla="*/ 6858000 h 6858000"/>
              <a:gd name="connsiteX4" fmla="*/ 1803841 w 3892372"/>
              <a:gd name="connsiteY4" fmla="*/ 6750743 h 6858000"/>
              <a:gd name="connsiteX5" fmla="*/ 0 w 3892372"/>
              <a:gd name="connsiteY5" fmla="*/ 3457039 h 6858000"/>
              <a:gd name="connsiteX6" fmla="*/ 1953889 w 3892372"/>
              <a:gd name="connsiteY6" fmla="*/ 72523 h 6858000"/>
              <a:gd name="connsiteX0" fmla="*/ 2090992 w 4699127"/>
              <a:gd name="connsiteY0" fmla="*/ 0 h 6858000"/>
              <a:gd name="connsiteX1" fmla="*/ 4699127 w 4699127"/>
              <a:gd name="connsiteY1" fmla="*/ 0 h 6858000"/>
              <a:gd name="connsiteX2" fmla="*/ 3892372 w 4699127"/>
              <a:gd name="connsiteY2" fmla="*/ 6858000 h 6858000"/>
              <a:gd name="connsiteX3" fmla="*/ 1985384 w 4699127"/>
              <a:gd name="connsiteY3" fmla="*/ 6858000 h 6858000"/>
              <a:gd name="connsiteX4" fmla="*/ 1803841 w 4699127"/>
              <a:gd name="connsiteY4" fmla="*/ 6750743 h 6858000"/>
              <a:gd name="connsiteX5" fmla="*/ 0 w 4699127"/>
              <a:gd name="connsiteY5" fmla="*/ 3457039 h 6858000"/>
              <a:gd name="connsiteX6" fmla="*/ 1953889 w 4699127"/>
              <a:gd name="connsiteY6" fmla="*/ 72523 h 6858000"/>
              <a:gd name="connsiteX7" fmla="*/ 2090992 w 4699127"/>
              <a:gd name="connsiteY7" fmla="*/ 0 h 6858000"/>
              <a:gd name="connsiteX0" fmla="*/ 2090992 w 4699127"/>
              <a:gd name="connsiteY0" fmla="*/ 0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953889 w 4699127"/>
              <a:gd name="connsiteY6" fmla="*/ 72523 h 6867144"/>
              <a:gd name="connsiteX7" fmla="*/ 2090992 w 4699127"/>
              <a:gd name="connsiteY7" fmla="*/ 0 h 6867144"/>
              <a:gd name="connsiteX0" fmla="*/ 1834298 w 4699127"/>
              <a:gd name="connsiteY0" fmla="*/ 9144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953889 w 4699127"/>
              <a:gd name="connsiteY6" fmla="*/ 72523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752201 w 4699127"/>
              <a:gd name="connsiteY6" fmla="*/ 99955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752201 w 4699127"/>
              <a:gd name="connsiteY6" fmla="*/ 99955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722817 w 4699127"/>
              <a:gd name="connsiteY6" fmla="*/ 76508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985384 w 4699127"/>
              <a:gd name="connsiteY3" fmla="*/ 6858000 h 6867144"/>
              <a:gd name="connsiteX4" fmla="*/ 1803841 w 4699127"/>
              <a:gd name="connsiteY4" fmla="*/ 6750743 h 6867144"/>
              <a:gd name="connsiteX5" fmla="*/ 0 w 4699127"/>
              <a:gd name="connsiteY5" fmla="*/ 3457039 h 6867144"/>
              <a:gd name="connsiteX6" fmla="*/ 1722817 w 4699127"/>
              <a:gd name="connsiteY6" fmla="*/ 76508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779700 w 4699127"/>
              <a:gd name="connsiteY3" fmla="*/ 6858000 h 6867144"/>
              <a:gd name="connsiteX4" fmla="*/ 1803841 w 4699127"/>
              <a:gd name="connsiteY4" fmla="*/ 6750743 h 6867144"/>
              <a:gd name="connsiteX5" fmla="*/ 0 w 4699127"/>
              <a:gd name="connsiteY5" fmla="*/ 3457039 h 6867144"/>
              <a:gd name="connsiteX6" fmla="*/ 1722817 w 4699127"/>
              <a:gd name="connsiteY6" fmla="*/ 76508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779700 w 4699127"/>
              <a:gd name="connsiteY3" fmla="*/ 6858000 h 6867144"/>
              <a:gd name="connsiteX4" fmla="*/ 1604033 w 4699127"/>
              <a:gd name="connsiteY4" fmla="*/ 6697989 h 6867144"/>
              <a:gd name="connsiteX5" fmla="*/ 0 w 4699127"/>
              <a:gd name="connsiteY5" fmla="*/ 3457039 h 6867144"/>
              <a:gd name="connsiteX6" fmla="*/ 1722817 w 4699127"/>
              <a:gd name="connsiteY6" fmla="*/ 76508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779700 w 4699127"/>
              <a:gd name="connsiteY3" fmla="*/ 6858000 h 6867144"/>
              <a:gd name="connsiteX4" fmla="*/ 1604033 w 4699127"/>
              <a:gd name="connsiteY4" fmla="*/ 6697989 h 6867144"/>
              <a:gd name="connsiteX5" fmla="*/ 0 w 4699127"/>
              <a:gd name="connsiteY5" fmla="*/ 3457039 h 6867144"/>
              <a:gd name="connsiteX6" fmla="*/ 1722817 w 4699127"/>
              <a:gd name="connsiteY6" fmla="*/ 76508 h 6867144"/>
              <a:gd name="connsiteX7" fmla="*/ 1834298 w 4699127"/>
              <a:gd name="connsiteY7" fmla="*/ 9144 h 6867144"/>
              <a:gd name="connsiteX0" fmla="*/ 1834298 w 4699127"/>
              <a:gd name="connsiteY0" fmla="*/ 9144 h 6867144"/>
              <a:gd name="connsiteX1" fmla="*/ 4699127 w 4699127"/>
              <a:gd name="connsiteY1" fmla="*/ 0 h 6867144"/>
              <a:gd name="connsiteX2" fmla="*/ 4680792 w 4699127"/>
              <a:gd name="connsiteY2" fmla="*/ 6867144 h 6867144"/>
              <a:gd name="connsiteX3" fmla="*/ 1779700 w 4699127"/>
              <a:gd name="connsiteY3" fmla="*/ 6858000 h 6867144"/>
              <a:gd name="connsiteX4" fmla="*/ 1604033 w 4699127"/>
              <a:gd name="connsiteY4" fmla="*/ 6697989 h 6867144"/>
              <a:gd name="connsiteX5" fmla="*/ 0 w 4699127"/>
              <a:gd name="connsiteY5" fmla="*/ 3457039 h 6867144"/>
              <a:gd name="connsiteX6" fmla="*/ 1722817 w 4699127"/>
              <a:gd name="connsiteY6" fmla="*/ 76508 h 6867144"/>
              <a:gd name="connsiteX7" fmla="*/ 1834298 w 4699127"/>
              <a:gd name="connsiteY7" fmla="*/ 9144 h 6867144"/>
              <a:gd name="connsiteX0" fmla="*/ 1770633 w 4699127"/>
              <a:gd name="connsiteY0" fmla="*/ 0 h 6867525"/>
              <a:gd name="connsiteX1" fmla="*/ 4699127 w 4699127"/>
              <a:gd name="connsiteY1" fmla="*/ 381 h 6867525"/>
              <a:gd name="connsiteX2" fmla="*/ 4680792 w 4699127"/>
              <a:gd name="connsiteY2" fmla="*/ 6867525 h 6867525"/>
              <a:gd name="connsiteX3" fmla="*/ 1779700 w 4699127"/>
              <a:gd name="connsiteY3" fmla="*/ 6858381 h 6867525"/>
              <a:gd name="connsiteX4" fmla="*/ 1604033 w 4699127"/>
              <a:gd name="connsiteY4" fmla="*/ 6698370 h 6867525"/>
              <a:gd name="connsiteX5" fmla="*/ 0 w 4699127"/>
              <a:gd name="connsiteY5" fmla="*/ 3457420 h 6867525"/>
              <a:gd name="connsiteX6" fmla="*/ 1722817 w 4699127"/>
              <a:gd name="connsiteY6" fmla="*/ 76889 h 6867525"/>
              <a:gd name="connsiteX7" fmla="*/ 1770633 w 4699127"/>
              <a:gd name="connsiteY7" fmla="*/ 0 h 6867525"/>
              <a:gd name="connsiteX0" fmla="*/ 1770633 w 4699127"/>
              <a:gd name="connsiteY0" fmla="*/ 0 h 6867525"/>
              <a:gd name="connsiteX1" fmla="*/ 4699127 w 4699127"/>
              <a:gd name="connsiteY1" fmla="*/ 381 h 6867525"/>
              <a:gd name="connsiteX2" fmla="*/ 4680792 w 4699127"/>
              <a:gd name="connsiteY2" fmla="*/ 6867525 h 6867525"/>
              <a:gd name="connsiteX3" fmla="*/ 1779700 w 4699127"/>
              <a:gd name="connsiteY3" fmla="*/ 6858381 h 6867525"/>
              <a:gd name="connsiteX4" fmla="*/ 1604033 w 4699127"/>
              <a:gd name="connsiteY4" fmla="*/ 6698370 h 6867525"/>
              <a:gd name="connsiteX5" fmla="*/ 0 w 4699127"/>
              <a:gd name="connsiteY5" fmla="*/ 3457420 h 6867525"/>
              <a:gd name="connsiteX6" fmla="*/ 1652786 w 4699127"/>
              <a:gd name="connsiteY6" fmla="*/ 92764 h 6867525"/>
              <a:gd name="connsiteX7" fmla="*/ 1770633 w 4699127"/>
              <a:gd name="connsiteY7" fmla="*/ 0 h 6867525"/>
              <a:gd name="connsiteX0" fmla="*/ 1770633 w 4699127"/>
              <a:gd name="connsiteY0" fmla="*/ 0 h 6867525"/>
              <a:gd name="connsiteX1" fmla="*/ 4699127 w 4699127"/>
              <a:gd name="connsiteY1" fmla="*/ 381 h 6867525"/>
              <a:gd name="connsiteX2" fmla="*/ 4680792 w 4699127"/>
              <a:gd name="connsiteY2" fmla="*/ 6867525 h 6867525"/>
              <a:gd name="connsiteX3" fmla="*/ 1779700 w 4699127"/>
              <a:gd name="connsiteY3" fmla="*/ 6858381 h 6867525"/>
              <a:gd name="connsiteX4" fmla="*/ 1604033 w 4699127"/>
              <a:gd name="connsiteY4" fmla="*/ 6698370 h 6867525"/>
              <a:gd name="connsiteX5" fmla="*/ 0 w 4699127"/>
              <a:gd name="connsiteY5" fmla="*/ 3457420 h 6867525"/>
              <a:gd name="connsiteX6" fmla="*/ 1652786 w 4699127"/>
              <a:gd name="connsiteY6" fmla="*/ 92764 h 6867525"/>
              <a:gd name="connsiteX7" fmla="*/ 1770633 w 4699127"/>
              <a:gd name="connsiteY7" fmla="*/ 0 h 6867525"/>
              <a:gd name="connsiteX0" fmla="*/ 1770633 w 4699127"/>
              <a:gd name="connsiteY0" fmla="*/ 0 h 6867525"/>
              <a:gd name="connsiteX1" fmla="*/ 4699127 w 4699127"/>
              <a:gd name="connsiteY1" fmla="*/ 381 h 6867525"/>
              <a:gd name="connsiteX2" fmla="*/ 4680792 w 4699127"/>
              <a:gd name="connsiteY2" fmla="*/ 6867525 h 6867525"/>
              <a:gd name="connsiteX3" fmla="*/ 1779700 w 4699127"/>
              <a:gd name="connsiteY3" fmla="*/ 6858381 h 6867525"/>
              <a:gd name="connsiteX4" fmla="*/ 1604033 w 4699127"/>
              <a:gd name="connsiteY4" fmla="*/ 6698370 h 6867525"/>
              <a:gd name="connsiteX5" fmla="*/ 0 w 4699127"/>
              <a:gd name="connsiteY5" fmla="*/ 3457420 h 6867525"/>
              <a:gd name="connsiteX6" fmla="*/ 1652786 w 4699127"/>
              <a:gd name="connsiteY6" fmla="*/ 92764 h 6867525"/>
              <a:gd name="connsiteX7" fmla="*/ 1770633 w 4699127"/>
              <a:gd name="connsiteY7" fmla="*/ 0 h 6867525"/>
              <a:gd name="connsiteX0" fmla="*/ 1770633 w 4699127"/>
              <a:gd name="connsiteY0" fmla="*/ 0 h 6867525"/>
              <a:gd name="connsiteX1" fmla="*/ 4699127 w 4699127"/>
              <a:gd name="connsiteY1" fmla="*/ 381 h 6867525"/>
              <a:gd name="connsiteX2" fmla="*/ 4680792 w 4699127"/>
              <a:gd name="connsiteY2" fmla="*/ 6867525 h 6867525"/>
              <a:gd name="connsiteX3" fmla="*/ 1779700 w 4699127"/>
              <a:gd name="connsiteY3" fmla="*/ 6858381 h 6867525"/>
              <a:gd name="connsiteX4" fmla="*/ 1604033 w 4699127"/>
              <a:gd name="connsiteY4" fmla="*/ 6698370 h 6867525"/>
              <a:gd name="connsiteX5" fmla="*/ 0 w 4699127"/>
              <a:gd name="connsiteY5" fmla="*/ 3457420 h 6867525"/>
              <a:gd name="connsiteX6" fmla="*/ 1652786 w 4699127"/>
              <a:gd name="connsiteY6" fmla="*/ 92764 h 6867525"/>
              <a:gd name="connsiteX7" fmla="*/ 1770633 w 4699127"/>
              <a:gd name="connsiteY7" fmla="*/ 0 h 6867525"/>
              <a:gd name="connsiteX0" fmla="*/ 1773816 w 4702310"/>
              <a:gd name="connsiteY0" fmla="*/ 0 h 6867525"/>
              <a:gd name="connsiteX1" fmla="*/ 4702310 w 4702310"/>
              <a:gd name="connsiteY1" fmla="*/ 381 h 6867525"/>
              <a:gd name="connsiteX2" fmla="*/ 4683975 w 4702310"/>
              <a:gd name="connsiteY2" fmla="*/ 6867525 h 6867525"/>
              <a:gd name="connsiteX3" fmla="*/ 1782883 w 4702310"/>
              <a:gd name="connsiteY3" fmla="*/ 6858381 h 6867525"/>
              <a:gd name="connsiteX4" fmla="*/ 1607216 w 4702310"/>
              <a:gd name="connsiteY4" fmla="*/ 6698370 h 6867525"/>
              <a:gd name="connsiteX5" fmla="*/ 0 w 4702310"/>
              <a:gd name="connsiteY5" fmla="*/ 3425670 h 6867525"/>
              <a:gd name="connsiteX6" fmla="*/ 1655969 w 4702310"/>
              <a:gd name="connsiteY6" fmla="*/ 92764 h 6867525"/>
              <a:gd name="connsiteX7" fmla="*/ 1773816 w 4702310"/>
              <a:gd name="connsiteY7" fmla="*/ 0 h 6867525"/>
              <a:gd name="connsiteX0" fmla="*/ 1773816 w 4702310"/>
              <a:gd name="connsiteY0" fmla="*/ 0 h 6867525"/>
              <a:gd name="connsiteX1" fmla="*/ 4702310 w 4702310"/>
              <a:gd name="connsiteY1" fmla="*/ 381 h 6867525"/>
              <a:gd name="connsiteX2" fmla="*/ 4683975 w 4702310"/>
              <a:gd name="connsiteY2" fmla="*/ 6867525 h 6867525"/>
              <a:gd name="connsiteX3" fmla="*/ 1782883 w 4702310"/>
              <a:gd name="connsiteY3" fmla="*/ 6858381 h 6867525"/>
              <a:gd name="connsiteX4" fmla="*/ 1607216 w 4702310"/>
              <a:gd name="connsiteY4" fmla="*/ 6698370 h 6867525"/>
              <a:gd name="connsiteX5" fmla="*/ 0 w 4702310"/>
              <a:gd name="connsiteY5" fmla="*/ 3435195 h 6867525"/>
              <a:gd name="connsiteX6" fmla="*/ 1655969 w 4702310"/>
              <a:gd name="connsiteY6" fmla="*/ 92764 h 6867525"/>
              <a:gd name="connsiteX7" fmla="*/ 1773816 w 4702310"/>
              <a:gd name="connsiteY7" fmla="*/ 0 h 6867525"/>
              <a:gd name="connsiteX0" fmla="*/ 1773826 w 4702320"/>
              <a:gd name="connsiteY0" fmla="*/ 0 h 6867525"/>
              <a:gd name="connsiteX1" fmla="*/ 4702320 w 4702320"/>
              <a:gd name="connsiteY1" fmla="*/ 381 h 6867525"/>
              <a:gd name="connsiteX2" fmla="*/ 4683985 w 4702320"/>
              <a:gd name="connsiteY2" fmla="*/ 6867525 h 6867525"/>
              <a:gd name="connsiteX3" fmla="*/ 1782893 w 4702320"/>
              <a:gd name="connsiteY3" fmla="*/ 6858381 h 6867525"/>
              <a:gd name="connsiteX4" fmla="*/ 1607226 w 4702320"/>
              <a:gd name="connsiteY4" fmla="*/ 6698370 h 6867525"/>
              <a:gd name="connsiteX5" fmla="*/ 10 w 4702320"/>
              <a:gd name="connsiteY5" fmla="*/ 3435195 h 6867525"/>
              <a:gd name="connsiteX6" fmla="*/ 1655979 w 4702320"/>
              <a:gd name="connsiteY6" fmla="*/ 92764 h 6867525"/>
              <a:gd name="connsiteX7" fmla="*/ 1773826 w 4702320"/>
              <a:gd name="connsiteY7" fmla="*/ 0 h 6867525"/>
              <a:gd name="connsiteX0" fmla="*/ 1774082 w 4702576"/>
              <a:gd name="connsiteY0" fmla="*/ 0 h 6867525"/>
              <a:gd name="connsiteX1" fmla="*/ 4702576 w 4702576"/>
              <a:gd name="connsiteY1" fmla="*/ 381 h 6867525"/>
              <a:gd name="connsiteX2" fmla="*/ 4684241 w 4702576"/>
              <a:gd name="connsiteY2" fmla="*/ 6867525 h 6867525"/>
              <a:gd name="connsiteX3" fmla="*/ 1783149 w 4702576"/>
              <a:gd name="connsiteY3" fmla="*/ 6858381 h 6867525"/>
              <a:gd name="connsiteX4" fmla="*/ 1607482 w 4702576"/>
              <a:gd name="connsiteY4" fmla="*/ 6698370 h 6867525"/>
              <a:gd name="connsiteX5" fmla="*/ 266 w 4702576"/>
              <a:gd name="connsiteY5" fmla="*/ 3435195 h 6867525"/>
              <a:gd name="connsiteX6" fmla="*/ 1656235 w 4702576"/>
              <a:gd name="connsiteY6" fmla="*/ 92764 h 6867525"/>
              <a:gd name="connsiteX7" fmla="*/ 1774082 w 4702576"/>
              <a:gd name="connsiteY7" fmla="*/ 0 h 6867525"/>
              <a:gd name="connsiteX0" fmla="*/ 1773861 w 4702355"/>
              <a:gd name="connsiteY0" fmla="*/ 0 h 6867525"/>
              <a:gd name="connsiteX1" fmla="*/ 4702355 w 4702355"/>
              <a:gd name="connsiteY1" fmla="*/ 381 h 6867525"/>
              <a:gd name="connsiteX2" fmla="*/ 4684020 w 4702355"/>
              <a:gd name="connsiteY2" fmla="*/ 6867525 h 6867525"/>
              <a:gd name="connsiteX3" fmla="*/ 1782928 w 4702355"/>
              <a:gd name="connsiteY3" fmla="*/ 6858381 h 6867525"/>
              <a:gd name="connsiteX4" fmla="*/ 1607261 w 4702355"/>
              <a:gd name="connsiteY4" fmla="*/ 6698370 h 6867525"/>
              <a:gd name="connsiteX5" fmla="*/ 45 w 4702355"/>
              <a:gd name="connsiteY5" fmla="*/ 3435195 h 6867525"/>
              <a:gd name="connsiteX6" fmla="*/ 1646464 w 4702355"/>
              <a:gd name="connsiteY6" fmla="*/ 95939 h 6867525"/>
              <a:gd name="connsiteX7" fmla="*/ 1773861 w 4702355"/>
              <a:gd name="connsiteY7" fmla="*/ 0 h 6867525"/>
              <a:gd name="connsiteX0" fmla="*/ 1773861 w 4702355"/>
              <a:gd name="connsiteY0" fmla="*/ 0 h 6867525"/>
              <a:gd name="connsiteX1" fmla="*/ 4702355 w 4702355"/>
              <a:gd name="connsiteY1" fmla="*/ 381 h 6867525"/>
              <a:gd name="connsiteX2" fmla="*/ 4684020 w 4702355"/>
              <a:gd name="connsiteY2" fmla="*/ 6867525 h 6867525"/>
              <a:gd name="connsiteX3" fmla="*/ 1782928 w 4702355"/>
              <a:gd name="connsiteY3" fmla="*/ 6858381 h 6867525"/>
              <a:gd name="connsiteX4" fmla="*/ 1607261 w 4702355"/>
              <a:gd name="connsiteY4" fmla="*/ 6698370 h 6867525"/>
              <a:gd name="connsiteX5" fmla="*/ 45 w 4702355"/>
              <a:gd name="connsiteY5" fmla="*/ 3435195 h 6867525"/>
              <a:gd name="connsiteX6" fmla="*/ 1646464 w 4702355"/>
              <a:gd name="connsiteY6" fmla="*/ 95939 h 6867525"/>
              <a:gd name="connsiteX7" fmla="*/ 1773861 w 4702355"/>
              <a:gd name="connsiteY7" fmla="*/ 0 h 6867525"/>
              <a:gd name="connsiteX0" fmla="*/ 1773861 w 4702355"/>
              <a:gd name="connsiteY0" fmla="*/ 0 h 6867525"/>
              <a:gd name="connsiteX1" fmla="*/ 4702355 w 4702355"/>
              <a:gd name="connsiteY1" fmla="*/ 381 h 6867525"/>
              <a:gd name="connsiteX2" fmla="*/ 4684020 w 4702355"/>
              <a:gd name="connsiteY2" fmla="*/ 6867525 h 6867525"/>
              <a:gd name="connsiteX3" fmla="*/ 1782928 w 4702355"/>
              <a:gd name="connsiteY3" fmla="*/ 6858381 h 6867525"/>
              <a:gd name="connsiteX4" fmla="*/ 1607261 w 4702355"/>
              <a:gd name="connsiteY4" fmla="*/ 6698370 h 6867525"/>
              <a:gd name="connsiteX5" fmla="*/ 45 w 4702355"/>
              <a:gd name="connsiteY5" fmla="*/ 3435195 h 6867525"/>
              <a:gd name="connsiteX6" fmla="*/ 1646464 w 4702355"/>
              <a:gd name="connsiteY6" fmla="*/ 95939 h 6867525"/>
              <a:gd name="connsiteX7" fmla="*/ 1773861 w 4702355"/>
              <a:gd name="connsiteY7" fmla="*/ 0 h 6867525"/>
              <a:gd name="connsiteX0" fmla="*/ 1776755 w 4705249"/>
              <a:gd name="connsiteY0" fmla="*/ 0 h 6867525"/>
              <a:gd name="connsiteX1" fmla="*/ 4705249 w 4705249"/>
              <a:gd name="connsiteY1" fmla="*/ 381 h 6867525"/>
              <a:gd name="connsiteX2" fmla="*/ 4686914 w 4705249"/>
              <a:gd name="connsiteY2" fmla="*/ 6867525 h 6867525"/>
              <a:gd name="connsiteX3" fmla="*/ 1785822 w 4705249"/>
              <a:gd name="connsiteY3" fmla="*/ 6858381 h 6867525"/>
              <a:gd name="connsiteX4" fmla="*/ 1610155 w 4705249"/>
              <a:gd name="connsiteY4" fmla="*/ 6698370 h 6867525"/>
              <a:gd name="connsiteX5" fmla="*/ 2939 w 4705249"/>
              <a:gd name="connsiteY5" fmla="*/ 3435195 h 6867525"/>
              <a:gd name="connsiteX6" fmla="*/ 1649358 w 4705249"/>
              <a:gd name="connsiteY6" fmla="*/ 95939 h 6867525"/>
              <a:gd name="connsiteX7" fmla="*/ 1776755 w 4705249"/>
              <a:gd name="connsiteY7" fmla="*/ 0 h 6867525"/>
              <a:gd name="connsiteX0" fmla="*/ 1774188 w 4702682"/>
              <a:gd name="connsiteY0" fmla="*/ 0 h 6867525"/>
              <a:gd name="connsiteX1" fmla="*/ 4702682 w 4702682"/>
              <a:gd name="connsiteY1" fmla="*/ 381 h 6867525"/>
              <a:gd name="connsiteX2" fmla="*/ 4684347 w 4702682"/>
              <a:gd name="connsiteY2" fmla="*/ 6867525 h 6867525"/>
              <a:gd name="connsiteX3" fmla="*/ 1783255 w 4702682"/>
              <a:gd name="connsiteY3" fmla="*/ 6858381 h 6867525"/>
              <a:gd name="connsiteX4" fmla="*/ 1537557 w 4702682"/>
              <a:gd name="connsiteY4" fmla="*/ 6672970 h 6867525"/>
              <a:gd name="connsiteX5" fmla="*/ 372 w 4702682"/>
              <a:gd name="connsiteY5" fmla="*/ 3435195 h 6867525"/>
              <a:gd name="connsiteX6" fmla="*/ 1646791 w 4702682"/>
              <a:gd name="connsiteY6" fmla="*/ 95939 h 6867525"/>
              <a:gd name="connsiteX7" fmla="*/ 1774188 w 4702682"/>
              <a:gd name="connsiteY7" fmla="*/ 0 h 6867525"/>
              <a:gd name="connsiteX0" fmla="*/ 1774312 w 4702806"/>
              <a:gd name="connsiteY0" fmla="*/ 0 h 6867525"/>
              <a:gd name="connsiteX1" fmla="*/ 4702806 w 4702806"/>
              <a:gd name="connsiteY1" fmla="*/ 381 h 6867525"/>
              <a:gd name="connsiteX2" fmla="*/ 4684471 w 4702806"/>
              <a:gd name="connsiteY2" fmla="*/ 6867525 h 6867525"/>
              <a:gd name="connsiteX3" fmla="*/ 1783379 w 4702806"/>
              <a:gd name="connsiteY3" fmla="*/ 6858381 h 6867525"/>
              <a:gd name="connsiteX4" fmla="*/ 1537681 w 4702806"/>
              <a:gd name="connsiteY4" fmla="*/ 6672970 h 6867525"/>
              <a:gd name="connsiteX5" fmla="*/ 496 w 4702806"/>
              <a:gd name="connsiteY5" fmla="*/ 3435195 h 6867525"/>
              <a:gd name="connsiteX6" fmla="*/ 1646915 w 4702806"/>
              <a:gd name="connsiteY6" fmla="*/ 95939 h 6867525"/>
              <a:gd name="connsiteX7" fmla="*/ 1774312 w 4702806"/>
              <a:gd name="connsiteY7" fmla="*/ 0 h 686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02806" h="6867525">
                <a:moveTo>
                  <a:pt x="1774312" y="0"/>
                </a:moveTo>
                <a:lnTo>
                  <a:pt x="4702806" y="381"/>
                </a:lnTo>
                <a:cubicBezTo>
                  <a:pt x="4696694" y="2289429"/>
                  <a:pt x="4690583" y="4578477"/>
                  <a:pt x="4684471" y="6867525"/>
                </a:cubicBezTo>
                <a:lnTo>
                  <a:pt x="1783379" y="6858381"/>
                </a:lnTo>
                <a:lnTo>
                  <a:pt x="1537681" y="6672970"/>
                </a:lnTo>
                <a:cubicBezTo>
                  <a:pt x="463932" y="5771061"/>
                  <a:pt x="-17710" y="4531367"/>
                  <a:pt x="496" y="3435195"/>
                </a:cubicBezTo>
                <a:cubicBezTo>
                  <a:pt x="18702" y="2339023"/>
                  <a:pt x="410520" y="1052446"/>
                  <a:pt x="1646915" y="95939"/>
                </a:cubicBezTo>
                <a:lnTo>
                  <a:pt x="1774312" y="0"/>
                </a:lnTo>
                <a:close/>
              </a:path>
            </a:pathLst>
          </a:custGeom>
          <a:solidFill>
            <a:schemeClr val="bg2"/>
          </a:solidFill>
          <a:ln w="0">
            <a:noFill/>
          </a:ln>
        </p:spPr>
        <p:txBody>
          <a:bodyPr wrap="square" bIns="792000" anchor="ctr" anchorCtr="0">
            <a:noAutofit/>
          </a:bodyPr>
          <a:lstStyle>
            <a:lvl1pPr algn="ctr">
              <a:defRPr sz="1600"/>
            </a:lvl1pPr>
          </a:lstStyle>
          <a:p>
            <a:r>
              <a:rPr lang="en-US"/>
              <a:t>Click icon to add picture</a:t>
            </a:r>
          </a:p>
        </p:txBody>
      </p:sp>
      <p:grpSp>
        <p:nvGrpSpPr>
          <p:cNvPr id="57" name="Group 56">
            <a:extLst>
              <a:ext uri="{FF2B5EF4-FFF2-40B4-BE49-F238E27FC236}">
                <a16:creationId xmlns:a16="http://schemas.microsoft.com/office/drawing/2014/main" id="{DA53987C-0050-CB95-84B8-08E566D6327D}"/>
              </a:ext>
            </a:extLst>
          </p:cNvPr>
          <p:cNvGrpSpPr/>
          <p:nvPr userDrawn="1"/>
        </p:nvGrpSpPr>
        <p:grpSpPr>
          <a:xfrm flipH="1">
            <a:off x="2776652" y="-2"/>
            <a:ext cx="3282593" cy="6855178"/>
            <a:chOff x="6104475" y="-2"/>
            <a:chExt cx="3282593" cy="6855178"/>
          </a:xfrm>
        </p:grpSpPr>
        <p:sp>
          <p:nvSpPr>
            <p:cNvPr id="52" name="Freeform 51">
              <a:extLst>
                <a:ext uri="{FF2B5EF4-FFF2-40B4-BE49-F238E27FC236}">
                  <a16:creationId xmlns:a16="http://schemas.microsoft.com/office/drawing/2014/main" id="{A1376A7A-CD4E-0E90-F9E8-97A6DFB316ED}"/>
                </a:ext>
              </a:extLst>
            </p:cNvPr>
            <p:cNvSpPr/>
            <p:nvPr userDrawn="1"/>
          </p:nvSpPr>
          <p:spPr>
            <a:xfrm>
              <a:off x="6288063" y="-2"/>
              <a:ext cx="2831824" cy="6855178"/>
            </a:xfrm>
            <a:custGeom>
              <a:avLst/>
              <a:gdLst>
                <a:gd name="connsiteX0" fmla="*/ 1226242 w 2831824"/>
                <a:gd name="connsiteY0" fmla="*/ 0 h 6855178"/>
                <a:gd name="connsiteX1" fmla="*/ 2828233 w 2831824"/>
                <a:gd name="connsiteY1" fmla="*/ 0 h 6855178"/>
                <a:gd name="connsiteX2" fmla="*/ 2674978 w 2831824"/>
                <a:gd name="connsiteY2" fmla="*/ 120435 h 6855178"/>
                <a:gd name="connsiteX3" fmla="*/ 1116000 w 2831824"/>
                <a:gd name="connsiteY3" fmla="*/ 3426178 h 6855178"/>
                <a:gd name="connsiteX4" fmla="*/ 2674978 w 2831824"/>
                <a:gd name="connsiteY4" fmla="*/ 6731921 h 6855178"/>
                <a:gd name="connsiteX5" fmla="*/ 2831824 w 2831824"/>
                <a:gd name="connsiteY5" fmla="*/ 6855178 h 6855178"/>
                <a:gd name="connsiteX6" fmla="*/ 1228459 w 2831824"/>
                <a:gd name="connsiteY6" fmla="*/ 6855178 h 6855178"/>
                <a:gd name="connsiteX7" fmla="*/ 1072789 w 2831824"/>
                <a:gd name="connsiteY7" fmla="*/ 6657084 h 6855178"/>
                <a:gd name="connsiteX8" fmla="*/ 0 w 2831824"/>
                <a:gd name="connsiteY8" fmla="*/ 3426178 h 6855178"/>
                <a:gd name="connsiteX9" fmla="*/ 1072789 w 2831824"/>
                <a:gd name="connsiteY9" fmla="*/ 195272 h 6855178"/>
                <a:gd name="connsiteX10" fmla="*/ 1226242 w 2831824"/>
                <a:gd name="connsiteY10" fmla="*/ 0 h 6855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31824" h="6855178">
                  <a:moveTo>
                    <a:pt x="1226242" y="0"/>
                  </a:moveTo>
                  <a:lnTo>
                    <a:pt x="2828233" y="0"/>
                  </a:lnTo>
                  <a:lnTo>
                    <a:pt x="2674978" y="120435"/>
                  </a:lnTo>
                  <a:cubicBezTo>
                    <a:pt x="1722871" y="906184"/>
                    <a:pt x="1116000" y="2095310"/>
                    <a:pt x="1116000" y="3426178"/>
                  </a:cubicBezTo>
                  <a:cubicBezTo>
                    <a:pt x="1116000" y="4757046"/>
                    <a:pt x="1722871" y="5946172"/>
                    <a:pt x="2674978" y="6731921"/>
                  </a:cubicBezTo>
                  <a:lnTo>
                    <a:pt x="2831824" y="6855178"/>
                  </a:lnTo>
                  <a:lnTo>
                    <a:pt x="1228459" y="6855178"/>
                  </a:lnTo>
                  <a:lnTo>
                    <a:pt x="1072789" y="6657084"/>
                  </a:lnTo>
                  <a:cubicBezTo>
                    <a:pt x="399009" y="5756134"/>
                    <a:pt x="0" y="4637753"/>
                    <a:pt x="0" y="3426178"/>
                  </a:cubicBezTo>
                  <a:cubicBezTo>
                    <a:pt x="0" y="2214603"/>
                    <a:pt x="399009" y="1096222"/>
                    <a:pt x="1072789" y="195272"/>
                  </a:cubicBezTo>
                  <a:lnTo>
                    <a:pt x="1226242" y="0"/>
                  </a:lnTo>
                  <a:close/>
                </a:path>
              </a:pathLst>
            </a:custGeom>
            <a:gradFill>
              <a:gsLst>
                <a:gs pos="100000">
                  <a:srgbClr val="97CC04"/>
                </a:gs>
                <a:gs pos="46000">
                  <a:schemeClr val="accent2"/>
                </a:gs>
                <a:gs pos="0">
                  <a:schemeClr val="accent3"/>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Graphic 9">
              <a:extLst>
                <a:ext uri="{FF2B5EF4-FFF2-40B4-BE49-F238E27FC236}">
                  <a16:creationId xmlns:a16="http://schemas.microsoft.com/office/drawing/2014/main" id="{8D20EA7D-524B-4E7E-70C0-9B806B94488E}"/>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52655" r="22371" b="7288"/>
            <a:stretch/>
          </p:blipFill>
          <p:spPr>
            <a:xfrm>
              <a:off x="6104475" y="0"/>
              <a:ext cx="3282593" cy="6855176"/>
            </a:xfrm>
            <a:custGeom>
              <a:avLst/>
              <a:gdLst>
                <a:gd name="connsiteX0" fmla="*/ 0 w 4387065"/>
                <a:gd name="connsiteY0" fmla="*/ 0 h 6858000"/>
                <a:gd name="connsiteX1" fmla="*/ 4387065 w 4387065"/>
                <a:gd name="connsiteY1" fmla="*/ 0 h 6858000"/>
                <a:gd name="connsiteX2" fmla="*/ 4387065 w 4387065"/>
                <a:gd name="connsiteY2" fmla="*/ 6858000 h 6858000"/>
                <a:gd name="connsiteX3" fmla="*/ 0 w 438706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87065" h="6858000">
                  <a:moveTo>
                    <a:pt x="0" y="0"/>
                  </a:moveTo>
                  <a:lnTo>
                    <a:pt x="4387065" y="0"/>
                  </a:lnTo>
                  <a:lnTo>
                    <a:pt x="4387065" y="6858000"/>
                  </a:lnTo>
                  <a:lnTo>
                    <a:pt x="0" y="6858000"/>
                  </a:lnTo>
                  <a:close/>
                </a:path>
              </a:pathLst>
            </a:custGeom>
          </p:spPr>
        </p:pic>
      </p:grpSp>
      <p:sp>
        <p:nvSpPr>
          <p:cNvPr id="12" name="Rectangle 11">
            <a:extLst>
              <a:ext uri="{FF2B5EF4-FFF2-40B4-BE49-F238E27FC236}">
                <a16:creationId xmlns:a16="http://schemas.microsoft.com/office/drawing/2014/main" id="{FD2B5E43-5D87-E826-5D14-C559CCFAC930}"/>
              </a:ext>
              <a:ext uri="{C183D7F6-B498-43B3-948B-1728B52AA6E4}">
                <adec:decorative xmlns:adec="http://schemas.microsoft.com/office/drawing/2017/decorative" val="1"/>
              </a:ext>
            </a:extLst>
          </p:cNvPr>
          <p:cNvSpPr/>
          <p:nvPr userDrawn="1"/>
        </p:nvSpPr>
        <p:spPr>
          <a:xfrm>
            <a:off x="10163747" y="6393872"/>
            <a:ext cx="2028253" cy="4641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60BAEE05-68A9-A71F-6F5E-005435D8F0A4}"/>
              </a:ext>
              <a:ext uri="{C183D7F6-B498-43B3-948B-1728B52AA6E4}">
                <adec:decorative xmlns:adec="http://schemas.microsoft.com/office/drawing/2017/decorative" val="1"/>
              </a:ext>
            </a:extLst>
          </p:cNvPr>
          <p:cNvCxnSpPr>
            <a:cxnSpLocks/>
          </p:cNvCxnSpPr>
          <p:nvPr userDrawn="1"/>
        </p:nvCxnSpPr>
        <p:spPr>
          <a:xfrm>
            <a:off x="6266444" y="3552805"/>
            <a:ext cx="576000" cy="0"/>
          </a:xfrm>
          <a:prstGeom prst="line">
            <a:avLst/>
          </a:prstGeom>
          <a:ln w="19050">
            <a:solidFill>
              <a:srgbClr val="BFBFBF"/>
            </a:solidFill>
          </a:ln>
        </p:spPr>
        <p:style>
          <a:lnRef idx="1">
            <a:schemeClr val="accent1"/>
          </a:lnRef>
          <a:fillRef idx="0">
            <a:schemeClr val="accent1"/>
          </a:fillRef>
          <a:effectRef idx="0">
            <a:schemeClr val="accent1"/>
          </a:effectRef>
          <a:fontRef idx="minor">
            <a:schemeClr val="tx1"/>
          </a:fontRef>
        </p:style>
      </p:cxnSp>
      <p:pic>
        <p:nvPicPr>
          <p:cNvPr id="7" name="Graphic 6">
            <a:extLst>
              <a:ext uri="{FF2B5EF4-FFF2-40B4-BE49-F238E27FC236}">
                <a16:creationId xmlns:a16="http://schemas.microsoft.com/office/drawing/2014/main" id="{A6342B47-89BD-586E-B7B2-D9F35819F7E6}"/>
              </a:ext>
              <a:ext uri="{C183D7F6-B498-43B3-948B-1728B52AA6E4}">
                <adec:decorative xmlns:adec="http://schemas.microsoft.com/office/drawing/2017/decorative" val="1"/>
              </a:ext>
            </a:extLst>
          </p:cNvPr>
          <p:cNvPicPr>
            <a:picLocks noChangeAspect="1"/>
          </p:cNvPicPr>
          <p:nvPr userDrawn="1"/>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9355907" y="6035552"/>
            <a:ext cx="2141549" cy="295986"/>
          </a:xfrm>
          <a:prstGeom prst="rect">
            <a:avLst/>
          </a:prstGeom>
        </p:spPr>
      </p:pic>
    </p:spTree>
    <p:extLst>
      <p:ext uri="{BB962C8B-B14F-4D97-AF65-F5344CB8AC3E}">
        <p14:creationId xmlns:p14="http://schemas.microsoft.com/office/powerpoint/2010/main" val="2416820144"/>
      </p:ext>
    </p:extLst>
  </p:cSld>
  <p:clrMapOvr>
    <a:masterClrMapping/>
  </p:clrMapOvr>
  <p:extLst>
    <p:ext uri="{DCECCB84-F9BA-43D5-87BE-67443E8EF086}">
      <p15:sldGuideLst xmlns:p15="http://schemas.microsoft.com/office/powerpoint/2012/main">
        <p15:guide id="1" orient="horz" pos="550">
          <p15:clr>
            <a:srgbClr val="FF96FF"/>
          </p15:clr>
        </p15:guide>
        <p15:guide id="2" orient="horz" pos="3339">
          <p15:clr>
            <a:srgbClr val="FF96FF"/>
          </p15:clr>
        </p15:guide>
        <p15:guide id="3" pos="3931">
          <p15:clr>
            <a:srgbClr val="FF96FF"/>
          </p15:clr>
        </p15:guide>
        <p15:guide id="4" pos="7355">
          <p15:clr>
            <a:srgbClr val="FF96FF"/>
          </p15:clr>
        </p15:guide>
      </p15:sldGuideLst>
    </p:ext>
  </p:extLst>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preserve="1" userDrawn="1">
  <p:cSld name="Section Header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DE6D80-8067-6B0B-2A11-C84A400AAA51}"/>
              </a:ext>
            </a:extLst>
          </p:cNvPr>
          <p:cNvSpPr/>
          <p:nvPr userDrawn="1"/>
        </p:nvSpPr>
        <p:spPr>
          <a:xfrm>
            <a:off x="426000" y="428322"/>
            <a:ext cx="11340000" cy="5990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6">
            <a:extLst>
              <a:ext uri="{FF2B5EF4-FFF2-40B4-BE49-F238E27FC236}">
                <a16:creationId xmlns:a16="http://schemas.microsoft.com/office/drawing/2014/main" id="{9215AC80-224F-AC65-FBA6-94E12A6A8884}"/>
              </a:ext>
            </a:extLst>
          </p:cNvPr>
          <p:cNvSpPr>
            <a:spLocks noGrp="1"/>
          </p:cNvSpPr>
          <p:nvPr>
            <p:ph type="title" hasCustomPrompt="1"/>
          </p:nvPr>
        </p:nvSpPr>
        <p:spPr>
          <a:xfrm>
            <a:off x="425999" y="428322"/>
            <a:ext cx="11340001" cy="5997167"/>
          </a:xfrm>
          <a:prstGeom prst="rect">
            <a:avLst/>
          </a:prstGeom>
        </p:spPr>
        <p:txBody>
          <a:bodyPr tIns="540000" bIns="540000"/>
          <a:lstStyle>
            <a:lvl1pPr algn="ctr">
              <a:defRPr sz="4400">
                <a:solidFill>
                  <a:schemeClr val="bg1"/>
                </a:solidFill>
              </a:defRPr>
            </a:lvl1pPr>
          </a:lstStyle>
          <a:p>
            <a:r>
              <a:rPr lang="en-US"/>
              <a:t>Section Slide</a:t>
            </a:r>
          </a:p>
        </p:txBody>
      </p:sp>
    </p:spTree>
    <p:extLst>
      <p:ext uri="{BB962C8B-B14F-4D97-AF65-F5344CB8AC3E}">
        <p14:creationId xmlns:p14="http://schemas.microsoft.com/office/powerpoint/2010/main" val="4045940332"/>
      </p:ext>
    </p:extLst>
  </p:cSld>
  <p:clrMapOvr>
    <a:masterClrMapping/>
  </p:clrMapOvr>
  <p:extLst>
    <p:ext uri="{DCECCB84-F9BA-43D5-87BE-67443E8EF086}">
      <p15:sldGuideLst xmlns:p15="http://schemas.microsoft.com/office/powerpoint/2012/main"/>
    </p:ext>
  </p:extLst>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preserve="1" userDrawn="1">
  <p:cSld name="Section Header 2">
    <p:spTree>
      <p:nvGrpSpPr>
        <p:cNvPr id="1" name=""/>
        <p:cNvGrpSpPr/>
        <p:nvPr/>
      </p:nvGrpSpPr>
      <p:grpSpPr>
        <a:xfrm>
          <a:off x="0" y="0"/>
          <a:ext cx="0" cy="0"/>
          <a:chOff x="0" y="0"/>
          <a:chExt cx="0" cy="0"/>
        </a:xfrm>
      </p:grpSpPr>
      <p:sp>
        <p:nvSpPr>
          <p:cNvPr id="2" name="Do not remove" hidden="1">
            <a:extLst>
              <a:ext uri="{FF2B5EF4-FFF2-40B4-BE49-F238E27FC236}">
                <a16:creationId xmlns:a16="http://schemas.microsoft.com/office/drawing/2014/main" id="{F123307C-BDCA-3CA6-257E-B75D766AB85B}"/>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F91F4BD2-C5CB-714B-4335-67C87D8757E3}"/>
              </a:ext>
            </a:extLst>
          </p:cNvPr>
          <p:cNvSpPr/>
          <p:nvPr userDrawn="1"/>
        </p:nvSpPr>
        <p:spPr>
          <a:xfrm>
            <a:off x="426000" y="428322"/>
            <a:ext cx="11340000" cy="5990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E57094B0-46F5-368D-D242-1CD0B07416F2}"/>
              </a:ext>
            </a:extLst>
          </p:cNvPr>
          <p:cNvSpPr>
            <a:spLocks noGrp="1"/>
          </p:cNvSpPr>
          <p:nvPr>
            <p:ph type="title" hasCustomPrompt="1"/>
          </p:nvPr>
        </p:nvSpPr>
        <p:spPr>
          <a:xfrm>
            <a:off x="425999" y="428322"/>
            <a:ext cx="11340001" cy="5997167"/>
          </a:xfrm>
          <a:prstGeom prst="rect">
            <a:avLst/>
          </a:prstGeom>
        </p:spPr>
        <p:txBody>
          <a:bodyPr tIns="540000" bIns="540000"/>
          <a:lstStyle>
            <a:lvl1pPr algn="ctr">
              <a:defRPr sz="4400">
                <a:solidFill>
                  <a:schemeClr val="bg1"/>
                </a:solidFill>
              </a:defRPr>
            </a:lvl1pPr>
          </a:lstStyle>
          <a:p>
            <a:r>
              <a:rPr lang="en-US"/>
              <a:t>Section Slide</a:t>
            </a:r>
          </a:p>
        </p:txBody>
      </p:sp>
    </p:spTree>
    <p:extLst>
      <p:ext uri="{BB962C8B-B14F-4D97-AF65-F5344CB8AC3E}">
        <p14:creationId xmlns:p14="http://schemas.microsoft.com/office/powerpoint/2010/main" val="3997669645"/>
      </p:ext>
    </p:extLst>
  </p:cSld>
  <p:clrMapOvr>
    <a:masterClrMapping/>
  </p:clrMapOvr>
  <p:extLst>
    <p:ext uri="{DCECCB84-F9BA-43D5-87BE-67443E8EF086}">
      <p15:sldGuideLst xmlns:p15="http://schemas.microsoft.com/office/powerpoint/2012/main"/>
    </p:ext>
  </p:extLst>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preserve="1" userDrawn="1">
  <p:cSld name="Section Header 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F42CD8-111F-F371-AEFC-110C7EAC2F29}"/>
              </a:ext>
            </a:extLst>
          </p:cNvPr>
          <p:cNvSpPr/>
          <p:nvPr userDrawn="1"/>
        </p:nvSpPr>
        <p:spPr>
          <a:xfrm>
            <a:off x="426000" y="428322"/>
            <a:ext cx="11340000" cy="5990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6">
            <a:extLst>
              <a:ext uri="{FF2B5EF4-FFF2-40B4-BE49-F238E27FC236}">
                <a16:creationId xmlns:a16="http://schemas.microsoft.com/office/drawing/2014/main" id="{F41FE4D5-3B7B-0D84-9D29-A8185B27380E}"/>
              </a:ext>
            </a:extLst>
          </p:cNvPr>
          <p:cNvSpPr>
            <a:spLocks noGrp="1"/>
          </p:cNvSpPr>
          <p:nvPr>
            <p:ph type="title" hasCustomPrompt="1"/>
          </p:nvPr>
        </p:nvSpPr>
        <p:spPr>
          <a:xfrm>
            <a:off x="425999" y="428322"/>
            <a:ext cx="11340001" cy="5997167"/>
          </a:xfrm>
          <a:prstGeom prst="rect">
            <a:avLst/>
          </a:prstGeom>
        </p:spPr>
        <p:txBody>
          <a:bodyPr tIns="540000" bIns="540000"/>
          <a:lstStyle>
            <a:lvl1pPr algn="ctr">
              <a:defRPr sz="4400">
                <a:solidFill>
                  <a:schemeClr val="bg1"/>
                </a:solidFill>
              </a:defRPr>
            </a:lvl1pPr>
          </a:lstStyle>
          <a:p>
            <a:r>
              <a:rPr lang="en-US"/>
              <a:t>Section Slide</a:t>
            </a:r>
          </a:p>
        </p:txBody>
      </p:sp>
    </p:spTree>
    <p:extLst>
      <p:ext uri="{BB962C8B-B14F-4D97-AF65-F5344CB8AC3E}">
        <p14:creationId xmlns:p14="http://schemas.microsoft.com/office/powerpoint/2010/main" val="2398349678"/>
      </p:ext>
    </p:extLst>
  </p:cSld>
  <p:clrMapOvr>
    <a:masterClrMapping/>
  </p:clrMapOvr>
  <p:extLst>
    <p:ext uri="{DCECCB84-F9BA-43D5-87BE-67443E8EF086}">
      <p15:sldGuideLst xmlns:p15="http://schemas.microsoft.com/office/powerpoint/2012/main"/>
    </p:ext>
  </p:extLst>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preserve="1" userDrawn="1">
  <p:cSld name="Section Header 4">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B98F87-36B8-F2AE-7E6F-B24B72863810}"/>
              </a:ext>
            </a:extLst>
          </p:cNvPr>
          <p:cNvSpPr/>
          <p:nvPr userDrawn="1"/>
        </p:nvSpPr>
        <p:spPr>
          <a:xfrm>
            <a:off x="426000" y="428322"/>
            <a:ext cx="11340000" cy="5990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6">
            <a:extLst>
              <a:ext uri="{FF2B5EF4-FFF2-40B4-BE49-F238E27FC236}">
                <a16:creationId xmlns:a16="http://schemas.microsoft.com/office/drawing/2014/main" id="{B8D680D2-BC99-22DD-4202-BDD586C0FBA2}"/>
              </a:ext>
            </a:extLst>
          </p:cNvPr>
          <p:cNvSpPr>
            <a:spLocks noGrp="1"/>
          </p:cNvSpPr>
          <p:nvPr>
            <p:ph type="title" hasCustomPrompt="1"/>
          </p:nvPr>
        </p:nvSpPr>
        <p:spPr>
          <a:xfrm>
            <a:off x="425999" y="428322"/>
            <a:ext cx="11340001" cy="5997167"/>
          </a:xfrm>
          <a:prstGeom prst="rect">
            <a:avLst/>
          </a:prstGeom>
          <a:solidFill>
            <a:schemeClr val="tx2"/>
          </a:solidFill>
        </p:spPr>
        <p:txBody>
          <a:bodyPr tIns="540000" bIns="540000"/>
          <a:lstStyle>
            <a:lvl1pPr algn="ctr">
              <a:defRPr sz="4400">
                <a:solidFill>
                  <a:schemeClr val="bg1"/>
                </a:solidFill>
              </a:defRPr>
            </a:lvl1pPr>
          </a:lstStyle>
          <a:p>
            <a:r>
              <a:rPr lang="en-US"/>
              <a:t>Section Slide</a:t>
            </a:r>
          </a:p>
        </p:txBody>
      </p:sp>
    </p:spTree>
    <p:extLst>
      <p:ext uri="{BB962C8B-B14F-4D97-AF65-F5344CB8AC3E}">
        <p14:creationId xmlns:p14="http://schemas.microsoft.com/office/powerpoint/2010/main" val="2143733405"/>
      </p:ext>
    </p:extLst>
  </p:cSld>
  <p:clrMapOvr>
    <a:masterClrMapping/>
  </p:clrMapOvr>
  <p:extLst>
    <p:ext uri="{DCECCB84-F9BA-43D5-87BE-67443E8EF086}">
      <p15:sldGuideLst xmlns:p15="http://schemas.microsoft.com/office/powerpoint/2012/main"/>
    </p:ext>
  </p:extLst>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preserve="1" userDrawn="1">
  <p:cSld name="Quot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DE6D80-8067-6B0B-2A11-C84A400AAA51}"/>
              </a:ext>
            </a:extLst>
          </p:cNvPr>
          <p:cNvSpPr/>
          <p:nvPr userDrawn="1"/>
        </p:nvSpPr>
        <p:spPr>
          <a:xfrm>
            <a:off x="426000" y="433800"/>
            <a:ext cx="11340000" cy="5990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63811779"/>
      </p:ext>
    </p:extLst>
  </p:cSld>
  <p:clrMapOvr>
    <a:masterClrMapping/>
  </p:clrMapOvr>
  <p:extLst>
    <p:ext uri="{DCECCB84-F9BA-43D5-87BE-67443E8EF086}">
      <p15:sldGuideLst xmlns:p15="http://schemas.microsoft.com/office/powerpoint/2012/main"/>
    </p:ext>
  </p:extLst>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preserve="1" userDrawn="1">
  <p:cSld name="Quote 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487C269-0164-2F9D-9FE1-C926145695A0}"/>
              </a:ext>
            </a:extLst>
          </p:cNvPr>
          <p:cNvSpPr/>
          <p:nvPr userDrawn="1"/>
        </p:nvSpPr>
        <p:spPr>
          <a:xfrm>
            <a:off x="426000" y="428322"/>
            <a:ext cx="11340000" cy="5990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1951531"/>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Agenda, Content Slide">
    <p:spTree>
      <p:nvGrpSpPr>
        <p:cNvPr id="1" name=""/>
        <p:cNvGrpSpPr/>
        <p:nvPr/>
      </p:nvGrpSpPr>
      <p:grpSpPr>
        <a:xfrm>
          <a:off x="0" y="0"/>
          <a:ext cx="0" cy="0"/>
          <a:chOff x="0" y="0"/>
          <a:chExt cx="0" cy="0"/>
        </a:xfrm>
      </p:grpSpPr>
      <p:sp>
        <p:nvSpPr>
          <p:cNvPr id="2" name="Rectangle 1"/>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1"/>
          </a:p>
        </p:txBody>
      </p:sp>
      <p:sp>
        <p:nvSpPr>
          <p:cNvPr id="9"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Agenda/List Slide</a:t>
            </a:r>
          </a:p>
        </p:txBody>
      </p:sp>
      <p:sp>
        <p:nvSpPr>
          <p:cNvPr id="8" name="Text Placeholder 13">
            <a:extLst>
              <a:ext uri="{FF2B5EF4-FFF2-40B4-BE49-F238E27FC236}">
                <a16:creationId xmlns:a16="http://schemas.microsoft.com/office/drawing/2014/main" id="{E589CC98-5D52-5748-A643-66662969986A}"/>
              </a:ext>
            </a:extLst>
          </p:cNvPr>
          <p:cNvSpPr>
            <a:spLocks noGrp="1"/>
          </p:cNvSpPr>
          <p:nvPr>
            <p:ph type="body" sz="quarter" idx="11" hasCustomPrompt="1"/>
          </p:nvPr>
        </p:nvSpPr>
        <p:spPr>
          <a:xfrm>
            <a:off x="781051" y="1294404"/>
            <a:ext cx="10629900" cy="4600579"/>
          </a:xfrm>
        </p:spPr>
        <p:txBody>
          <a:bodyPr>
            <a:noAutofit/>
          </a:bodyPr>
          <a:lstStyle>
            <a:lvl1pPr>
              <a:buClr>
                <a:schemeClr val="accent1"/>
              </a:buClr>
              <a:defRPr sz="2400">
                <a:solidFill>
                  <a:schemeClr val="tx2"/>
                </a:solidFill>
                <a:latin typeface="+mn-lt"/>
              </a:defRPr>
            </a:lvl1pPr>
            <a:lvl2pPr>
              <a:buClr>
                <a:schemeClr val="accent1"/>
              </a:buClr>
              <a:defRPr sz="20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1" name="TextBox 10">
            <a:extLst>
              <a:ext uri="{FF2B5EF4-FFF2-40B4-BE49-F238E27FC236}">
                <a16:creationId xmlns:a16="http://schemas.microsoft.com/office/drawing/2014/main" id="{85A7D14A-F533-3A45-A278-ABA8F8957930}"/>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12" name="Graphic 11">
            <a:extLst>
              <a:ext uri="{FF2B5EF4-FFF2-40B4-BE49-F238E27FC236}">
                <a16:creationId xmlns:a16="http://schemas.microsoft.com/office/drawing/2014/main" id="{FB8D5017-53F2-7642-8ACD-334C5B5930C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689251816"/>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preserve="1" userDrawn="1">
  <p:cSld name="Quote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ECE21A1-602F-FB76-939A-57DF6DBF44F9}"/>
              </a:ext>
            </a:extLst>
          </p:cNvPr>
          <p:cNvSpPr/>
          <p:nvPr userDrawn="1"/>
        </p:nvSpPr>
        <p:spPr>
          <a:xfrm>
            <a:off x="426000" y="428322"/>
            <a:ext cx="11340000" cy="5990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36625478"/>
      </p:ext>
    </p:extLst>
  </p:cSld>
  <p:clrMapOvr>
    <a:masterClrMapping/>
  </p:clrMapOvr>
  <p:extLst>
    <p:ext uri="{DCECCB84-F9BA-43D5-87BE-67443E8EF086}">
      <p15:sldGuideLst xmlns:p15="http://schemas.microsoft.com/office/powerpoint/2012/main"/>
    </p:ext>
  </p:extLst>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preserve="1" userDrawn="1">
  <p:cSld name="Quote 4">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E3E7586-8291-A40A-36B7-2A63CFAA30D0}"/>
              </a:ext>
              <a:ext uri="{C183D7F6-B498-43B3-948B-1728B52AA6E4}">
                <adec:decorative xmlns:adec="http://schemas.microsoft.com/office/drawing/2017/decorative" val="1"/>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51C2B830-57A6-83E5-EA1A-74448ED8607A}"/>
              </a:ext>
            </a:extLst>
          </p:cNvPr>
          <p:cNvSpPr/>
          <p:nvPr userDrawn="1"/>
        </p:nvSpPr>
        <p:spPr>
          <a:xfrm>
            <a:off x="426000" y="428322"/>
            <a:ext cx="11340000" cy="5990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72365292"/>
      </p:ext>
    </p:extLst>
  </p:cSld>
  <p:clrMapOvr>
    <a:masterClrMapping/>
  </p:clrMapOvr>
  <p:extLst>
    <p:ext uri="{DCECCB84-F9BA-43D5-87BE-67443E8EF086}">
      <p15:sldGuideLst xmlns:p15="http://schemas.microsoft.com/office/powerpoint/2012/main"/>
    </p:ext>
  </p:extLst>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25" name="Do not remove" hidden="1">
            <a:extLst>
              <a:ext uri="{FF2B5EF4-FFF2-40B4-BE49-F238E27FC236}">
                <a16:creationId xmlns:a16="http://schemas.microsoft.com/office/drawing/2014/main" id="{5AE058B5-AB32-86AC-EED8-95738AAC3A1A}"/>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2">
            <a:extLst>
              <a:ext uri="{FF2B5EF4-FFF2-40B4-BE49-F238E27FC236}">
                <a16:creationId xmlns:a16="http://schemas.microsoft.com/office/drawing/2014/main" id="{2A6BBE0C-B62E-3306-FBC7-BA8BE2DFC6E2}"/>
              </a:ext>
            </a:extLst>
          </p:cNvPr>
          <p:cNvSpPr>
            <a:spLocks noGrp="1"/>
          </p:cNvSpPr>
          <p:nvPr>
            <p:ph type="title"/>
          </p:nvPr>
        </p:nvSpPr>
        <p:spPr>
          <a:xfrm>
            <a:off x="3048" y="-1"/>
            <a:ext cx="12188952" cy="1089026"/>
          </a:xfrm>
          <a:prstGeom prst="rect">
            <a:avLst/>
          </a:prstGeom>
        </p:spPr>
        <p:txBody>
          <a:bodyPr lIns="503998" tIns="0" rIns="503998" bIns="0"/>
          <a:lstStyle>
            <a:lvl1pPr algn="l">
              <a:defRPr sz="3200">
                <a:solidFill>
                  <a:schemeClr val="tx1"/>
                </a:solidFill>
              </a:defRPr>
            </a:lvl1pPr>
          </a:lstStyle>
          <a:p>
            <a:endParaRPr lang="en-US"/>
          </a:p>
        </p:txBody>
      </p:sp>
      <p:sp>
        <p:nvSpPr>
          <p:cNvPr id="9" name="Text Placeholder 13">
            <a:extLst>
              <a:ext uri="{FF2B5EF4-FFF2-40B4-BE49-F238E27FC236}">
                <a16:creationId xmlns:a16="http://schemas.microsoft.com/office/drawing/2014/main" id="{B2A6ED51-8A38-6D2D-1662-1808181C795D}"/>
              </a:ext>
            </a:extLst>
          </p:cNvPr>
          <p:cNvSpPr>
            <a:spLocks noGrp="1"/>
          </p:cNvSpPr>
          <p:nvPr>
            <p:ph type="body" sz="quarter" idx="12"/>
          </p:nvPr>
        </p:nvSpPr>
        <p:spPr>
          <a:xfrm>
            <a:off x="514799" y="1090799"/>
            <a:ext cx="11162402" cy="5270313"/>
          </a:xfrm>
        </p:spPr>
        <p:txBody>
          <a:bodyPr tIns="365760">
            <a:noAutofit/>
          </a:bodyPr>
          <a:lstStyle>
            <a:lvl1pPr>
              <a:spcAft>
                <a:spcPts val="600"/>
              </a:spcAft>
              <a:buClr>
                <a:schemeClr val="tx1"/>
              </a:buClr>
              <a:defRPr sz="2400">
                <a:solidFill>
                  <a:schemeClr val="tx1"/>
                </a:solidFill>
                <a:latin typeface="+mj-lt"/>
              </a:defRPr>
            </a:lvl1pPr>
            <a:lvl2pPr>
              <a:spcBef>
                <a:spcPts val="0"/>
              </a:spcBef>
              <a:spcAft>
                <a:spcPts val="600"/>
              </a:spcAft>
              <a:buClr>
                <a:schemeClr val="tx1"/>
              </a:buClr>
              <a:defRPr sz="2200">
                <a:solidFill>
                  <a:schemeClr val="tx1"/>
                </a:solidFill>
                <a:latin typeface="+mj-lt"/>
              </a:defRPr>
            </a:lvl2pPr>
            <a:lvl3pPr>
              <a:buClr>
                <a:schemeClr val="tx1"/>
              </a:buClr>
              <a:defRPr>
                <a:solidFill>
                  <a:schemeClr val="tx1"/>
                </a:solidFill>
                <a:latin typeface="+mj-lt"/>
              </a:defRPr>
            </a:lvl3pPr>
            <a:lvl4pPr>
              <a:buClr>
                <a:schemeClr val="tx1"/>
              </a:buClr>
              <a:defRPr>
                <a:solidFill>
                  <a:schemeClr val="tx1"/>
                </a:solidFill>
                <a:latin typeface="+mj-lt"/>
              </a:defRPr>
            </a:lvl4pPr>
            <a:lvl5pPr>
              <a:buClr>
                <a:schemeClr val="tx1"/>
              </a:buClr>
              <a:defRPr>
                <a:solidFill>
                  <a:schemeClr val="tx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Rectangle 14">
            <a:extLst>
              <a:ext uri="{FF2B5EF4-FFF2-40B4-BE49-F238E27FC236}">
                <a16:creationId xmlns:a16="http://schemas.microsoft.com/office/drawing/2014/main" id="{17F500B3-977C-5C45-2017-78E3E3E8F2F0}"/>
              </a:ext>
              <a:ext uri="{C183D7F6-B498-43B3-948B-1728B52AA6E4}">
                <adec:decorative xmlns:adec="http://schemas.microsoft.com/office/drawing/2017/decorative" val="0"/>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B2CD8353-3C90-F515-D096-703512EEAD6B}"/>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5143426"/>
      </p:ext>
    </p:extLst>
  </p:cSld>
  <p:clrMapOvr>
    <a:masterClrMapping/>
  </p:clrMapOvr>
  <p:extLst>
    <p:ext uri="{DCECCB84-F9BA-43D5-87BE-67443E8EF086}">
      <p15:sldGuideLst xmlns:p15="http://schemas.microsoft.com/office/powerpoint/2012/main">
        <p15:guide id="1" orient="horz" pos="687">
          <p15:clr>
            <a:srgbClr val="FF96FF"/>
          </p15:clr>
        </p15:guide>
        <p15:guide id="2" orient="horz" pos="4007">
          <p15:clr>
            <a:srgbClr val="FF96FF"/>
          </p15:clr>
        </p15:guide>
        <p15:guide id="3" pos="324">
          <p15:clr>
            <a:srgbClr val="FF96FF"/>
          </p15:clr>
        </p15:guide>
        <p15:guide id="4" pos="1382">
          <p15:clr>
            <a:srgbClr val="FF96FF"/>
          </p15:clr>
        </p15:guide>
        <p15:guide id="5" pos="1518">
          <p15:clr>
            <a:srgbClr val="FF96FF"/>
          </p15:clr>
        </p15:guide>
        <p15:guide id="6" pos="2577">
          <p15:clr>
            <a:srgbClr val="FF96FF"/>
          </p15:clr>
        </p15:guide>
        <p15:guide id="7" pos="2713">
          <p15:clr>
            <a:srgbClr val="FF96FF"/>
          </p15:clr>
        </p15:guide>
        <p15:guide id="8" pos="3771">
          <p15:clr>
            <a:srgbClr val="FF96FF"/>
          </p15:clr>
        </p15:guide>
        <p15:guide id="9" pos="3908">
          <p15:clr>
            <a:srgbClr val="FF96FF"/>
          </p15:clr>
        </p15:guide>
        <p15:guide id="10" pos="4966">
          <p15:clr>
            <a:srgbClr val="FF96FF"/>
          </p15:clr>
        </p15:guide>
        <p15:guide id="11" pos="5102">
          <p15:clr>
            <a:srgbClr val="FF96FF"/>
          </p15:clr>
        </p15:guide>
        <p15:guide id="12" pos="6161">
          <p15:clr>
            <a:srgbClr val="FF96FF"/>
          </p15:clr>
        </p15:guide>
        <p15:guide id="13" pos="6297">
          <p15:clr>
            <a:srgbClr val="FF96FF"/>
          </p15:clr>
        </p15:guide>
        <p15:guide id="14" pos="7355">
          <p15:clr>
            <a:srgbClr val="FF96FF"/>
          </p15:clr>
        </p15:guide>
      </p15:sldGuideLst>
    </p:ext>
  </p:extLst>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E7E3DC95-7296-FE9E-388F-E7D9E006FB30}"/>
              </a:ext>
            </a:extLst>
          </p:cNvPr>
          <p:cNvSpPr>
            <a:spLocks noGrp="1"/>
          </p:cNvSpPr>
          <p:nvPr>
            <p:ph type="title"/>
          </p:nvPr>
        </p:nvSpPr>
        <p:spPr>
          <a:xfrm>
            <a:off x="3048" y="-1"/>
            <a:ext cx="12188952" cy="1089026"/>
          </a:xfrm>
          <a:prstGeom prst="rect">
            <a:avLst/>
          </a:prstGeom>
        </p:spPr>
        <p:txBody>
          <a:bodyPr lIns="503998" tIns="0" rIns="503998" bIns="0"/>
          <a:lstStyle>
            <a:lvl1pPr algn="l">
              <a:defRPr sz="3200">
                <a:solidFill>
                  <a:schemeClr val="tx1"/>
                </a:solidFill>
              </a:defRPr>
            </a:lvl1pPr>
          </a:lstStyle>
          <a:p>
            <a:endParaRPr lang="en-US"/>
          </a:p>
        </p:txBody>
      </p:sp>
      <p:sp>
        <p:nvSpPr>
          <p:cNvPr id="2" name="Content Placeholder 4">
            <a:extLst>
              <a:ext uri="{FF2B5EF4-FFF2-40B4-BE49-F238E27FC236}">
                <a16:creationId xmlns:a16="http://schemas.microsoft.com/office/drawing/2014/main" id="{7E2A3197-1947-D77B-949C-779DA38A6720}"/>
              </a:ext>
            </a:extLst>
          </p:cNvPr>
          <p:cNvSpPr>
            <a:spLocks noGrp="1"/>
          </p:cNvSpPr>
          <p:nvPr>
            <p:ph sz="quarter" idx="12"/>
            <p:custDataLst>
              <p:tags r:id="rId1"/>
            </p:custDataLst>
          </p:nvPr>
        </p:nvSpPr>
        <p:spPr>
          <a:xfrm>
            <a:off x="515938" y="1449387"/>
            <a:ext cx="3550574" cy="4916457"/>
          </a:xfrm>
        </p:spPr>
        <p:txBody>
          <a:bodyPr/>
          <a:lstStyle/>
          <a:p>
            <a:endParaRPr lang="en-GB"/>
          </a:p>
        </p:txBody>
      </p:sp>
      <p:sp>
        <p:nvSpPr>
          <p:cNvPr id="3" name="Content Placeholder 5">
            <a:extLst>
              <a:ext uri="{FF2B5EF4-FFF2-40B4-BE49-F238E27FC236}">
                <a16:creationId xmlns:a16="http://schemas.microsoft.com/office/drawing/2014/main" id="{4A876738-4CFE-E1D1-F302-B23D09BE2E5E}"/>
              </a:ext>
            </a:extLst>
          </p:cNvPr>
          <p:cNvSpPr>
            <a:spLocks noGrp="1"/>
          </p:cNvSpPr>
          <p:nvPr>
            <p:ph sz="quarter" idx="13"/>
            <p:custDataLst>
              <p:tags r:id="rId2"/>
            </p:custDataLst>
          </p:nvPr>
        </p:nvSpPr>
        <p:spPr>
          <a:xfrm>
            <a:off x="4320113" y="1445291"/>
            <a:ext cx="3550574" cy="4916457"/>
          </a:xfrm>
        </p:spPr>
        <p:txBody>
          <a:bodyPr/>
          <a:lstStyle/>
          <a:p>
            <a:endParaRPr lang="en-GB"/>
          </a:p>
        </p:txBody>
      </p:sp>
      <p:sp>
        <p:nvSpPr>
          <p:cNvPr id="5" name="Content Placeholder 9">
            <a:extLst>
              <a:ext uri="{FF2B5EF4-FFF2-40B4-BE49-F238E27FC236}">
                <a16:creationId xmlns:a16="http://schemas.microsoft.com/office/drawing/2014/main" id="{F85685B7-9011-6684-609C-64092A6B7D9F}"/>
              </a:ext>
            </a:extLst>
          </p:cNvPr>
          <p:cNvSpPr>
            <a:spLocks noGrp="1"/>
          </p:cNvSpPr>
          <p:nvPr>
            <p:ph sz="quarter" idx="14"/>
            <p:custDataLst>
              <p:tags r:id="rId3"/>
            </p:custDataLst>
          </p:nvPr>
        </p:nvSpPr>
        <p:spPr>
          <a:xfrm>
            <a:off x="8125490" y="1445291"/>
            <a:ext cx="3550574" cy="4916457"/>
          </a:xfrm>
        </p:spPr>
        <p:txBody>
          <a:bodyPr/>
          <a:lstStyle/>
          <a:p>
            <a:endParaRPr lang="en-GB"/>
          </a:p>
        </p:txBody>
      </p:sp>
      <p:sp>
        <p:nvSpPr>
          <p:cNvPr id="4" name="Rectangle 3">
            <a:extLst>
              <a:ext uri="{FF2B5EF4-FFF2-40B4-BE49-F238E27FC236}">
                <a16:creationId xmlns:a16="http://schemas.microsoft.com/office/drawing/2014/main" id="{590D9CC8-2C58-A7C2-C5E1-1A50DE5F3E5D}"/>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A8F094A4-527C-0041-4100-4AEBBEDE022B}"/>
              </a:ext>
            </a:extLst>
          </p:cNvPr>
          <p:cNvCxnSpPr>
            <a:cxnSpLocks/>
          </p:cNvCxnSpPr>
          <p:nvPr userDrawn="1"/>
        </p:nvCxnSpPr>
        <p:spPr>
          <a:xfrm>
            <a:off x="4179206" y="1443674"/>
            <a:ext cx="0" cy="4918075"/>
          </a:xfrm>
          <a:prstGeom prst="line">
            <a:avLst/>
          </a:prstGeom>
          <a:noFill/>
          <a:ln w="9525" cap="flat" cmpd="sng" algn="ctr">
            <a:solidFill>
              <a:schemeClr val="bg1">
                <a:lumMod val="75000"/>
              </a:schemeClr>
            </a:solidFill>
            <a:prstDash val="solid"/>
            <a:miter lim="800000"/>
          </a:ln>
          <a:effectLst/>
        </p:spPr>
      </p:cxnSp>
      <p:cxnSp>
        <p:nvCxnSpPr>
          <p:cNvPr id="8" name="Straight Connector 7">
            <a:extLst>
              <a:ext uri="{FF2B5EF4-FFF2-40B4-BE49-F238E27FC236}">
                <a16:creationId xmlns:a16="http://schemas.microsoft.com/office/drawing/2014/main" id="{BA5B332B-776A-2D31-C004-C1EA7CA7A95D}"/>
              </a:ext>
            </a:extLst>
          </p:cNvPr>
          <p:cNvCxnSpPr>
            <a:cxnSpLocks/>
          </p:cNvCxnSpPr>
          <p:nvPr userDrawn="1"/>
        </p:nvCxnSpPr>
        <p:spPr>
          <a:xfrm>
            <a:off x="7997349" y="1443674"/>
            <a:ext cx="0" cy="4918075"/>
          </a:xfrm>
          <a:prstGeom prst="line">
            <a:avLst/>
          </a:prstGeom>
          <a:noFill/>
          <a:ln w="9525" cap="flat" cmpd="sng" algn="ctr">
            <a:solidFill>
              <a:schemeClr val="bg1">
                <a:lumMod val="75000"/>
              </a:schemeClr>
            </a:solidFill>
            <a:prstDash val="solid"/>
            <a:miter lim="800000"/>
          </a:ln>
          <a:effectLst/>
        </p:spPr>
      </p:cxnSp>
    </p:spTree>
    <p:extLst>
      <p:ext uri="{BB962C8B-B14F-4D97-AF65-F5344CB8AC3E}">
        <p14:creationId xmlns:p14="http://schemas.microsoft.com/office/powerpoint/2010/main" val="1731329132"/>
      </p:ext>
    </p:extLst>
  </p:cSld>
  <p:clrMapOvr>
    <a:masterClrMapping/>
  </p:clrMapOvr>
  <p:extLst>
    <p:ext uri="{DCECCB84-F9BA-43D5-87BE-67443E8EF086}">
      <p15:sldGuideLst xmlns:p15="http://schemas.microsoft.com/office/powerpoint/2012/main">
        <p15:guide id="1" orient="horz" pos="913">
          <p15:clr>
            <a:srgbClr val="FF96FF"/>
          </p15:clr>
        </p15:guide>
        <p15:guide id="2" orient="horz" pos="4007">
          <p15:clr>
            <a:srgbClr val="FF96FF"/>
          </p15:clr>
        </p15:guide>
        <p15:guide id="3" pos="324">
          <p15:clr>
            <a:srgbClr val="FF96FF"/>
          </p15:clr>
        </p15:guide>
        <p15:guide id="4" pos="2577">
          <p15:clr>
            <a:srgbClr val="FF96FF"/>
          </p15:clr>
        </p15:guide>
        <p15:guide id="5" pos="2713">
          <p15:clr>
            <a:srgbClr val="FF96FF"/>
          </p15:clr>
        </p15:guide>
        <p15:guide id="6" pos="4966">
          <p15:clr>
            <a:srgbClr val="FF96FF"/>
          </p15:clr>
        </p15:guide>
        <p15:guide id="7" pos="5102">
          <p15:clr>
            <a:srgbClr val="FF96FF"/>
          </p15:clr>
        </p15:guide>
        <p15:guide id="8" pos="7355">
          <p15:clr>
            <a:srgbClr val="FF96FF"/>
          </p15:clr>
        </p15:guide>
      </p15:sldGuideLst>
    </p:ext>
  </p:extLst>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Title and Logo">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E7E3DC95-7296-FE9E-388F-E7D9E006FB30}"/>
              </a:ext>
            </a:extLst>
          </p:cNvPr>
          <p:cNvSpPr>
            <a:spLocks noGrp="1"/>
          </p:cNvSpPr>
          <p:nvPr>
            <p:ph type="title"/>
          </p:nvPr>
        </p:nvSpPr>
        <p:spPr>
          <a:xfrm>
            <a:off x="3048" y="-1"/>
            <a:ext cx="12188952" cy="1089026"/>
          </a:xfrm>
          <a:prstGeom prst="rect">
            <a:avLst/>
          </a:prstGeom>
        </p:spPr>
        <p:txBody>
          <a:bodyPr lIns="503998" tIns="0" rIns="503998" bIns="0"/>
          <a:lstStyle>
            <a:lvl1pPr algn="l">
              <a:defRPr sz="3200">
                <a:solidFill>
                  <a:schemeClr val="tx1"/>
                </a:solidFill>
              </a:defRPr>
            </a:lvl1pPr>
          </a:lstStyle>
          <a:p>
            <a:endParaRPr lang="en-US"/>
          </a:p>
        </p:txBody>
      </p:sp>
      <p:sp>
        <p:nvSpPr>
          <p:cNvPr id="4" name="Rectangle 3">
            <a:extLst>
              <a:ext uri="{FF2B5EF4-FFF2-40B4-BE49-F238E27FC236}">
                <a16:creationId xmlns:a16="http://schemas.microsoft.com/office/drawing/2014/main" id="{590D9CC8-2C58-A7C2-C5E1-1A50DE5F3E5D}"/>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6983889"/>
      </p:ext>
    </p:extLst>
  </p:cSld>
  <p:clrMapOvr>
    <a:masterClrMapping/>
  </p:clrMapOvr>
  <p:extLst>
    <p:ext uri="{DCECCB84-F9BA-43D5-87BE-67443E8EF086}">
      <p15:sldGuideLst xmlns:p15="http://schemas.microsoft.com/office/powerpoint/2012/main">
        <p15:guide id="1" orient="horz" pos="687">
          <p15:clr>
            <a:srgbClr val="FF96FF"/>
          </p15:clr>
        </p15:guide>
        <p15:guide id="2" orient="horz" pos="4007">
          <p15:clr>
            <a:srgbClr val="FF96FF"/>
          </p15:clr>
        </p15:guide>
        <p15:guide id="3" pos="324">
          <p15:clr>
            <a:srgbClr val="FF96FF"/>
          </p15:clr>
        </p15:guide>
        <p15:guide id="4" pos="1382">
          <p15:clr>
            <a:srgbClr val="FF96FF"/>
          </p15:clr>
        </p15:guide>
        <p15:guide id="5" pos="1518">
          <p15:clr>
            <a:srgbClr val="FF96FF"/>
          </p15:clr>
        </p15:guide>
        <p15:guide id="6" pos="2577">
          <p15:clr>
            <a:srgbClr val="FF96FF"/>
          </p15:clr>
        </p15:guide>
        <p15:guide id="7" pos="2713">
          <p15:clr>
            <a:srgbClr val="FF96FF"/>
          </p15:clr>
        </p15:guide>
        <p15:guide id="8" pos="3771">
          <p15:clr>
            <a:srgbClr val="FF96FF"/>
          </p15:clr>
        </p15:guide>
        <p15:guide id="9" pos="3908">
          <p15:clr>
            <a:srgbClr val="FF96FF"/>
          </p15:clr>
        </p15:guide>
        <p15:guide id="10" pos="4966">
          <p15:clr>
            <a:srgbClr val="FF96FF"/>
          </p15:clr>
        </p15:guide>
        <p15:guide id="11" pos="5102">
          <p15:clr>
            <a:srgbClr val="FF96FF"/>
          </p15:clr>
        </p15:guide>
        <p15:guide id="12" pos="6161">
          <p15:clr>
            <a:srgbClr val="FF96FF"/>
          </p15:clr>
        </p15:guide>
        <p15:guide id="13" pos="6297">
          <p15:clr>
            <a:srgbClr val="FF96FF"/>
          </p15:clr>
        </p15:guide>
        <p15:guide id="14" pos="7355">
          <p15:clr>
            <a:srgbClr val="FF96FF"/>
          </p15:clr>
        </p15:guide>
      </p15:sldGuideLst>
    </p:ext>
  </p:extLst>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preserve="1" userDrawn="1">
  <p:cSld name="Logo and Grad Bar">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62F5C34-0A15-8A76-EE4A-94A3C51952AF}"/>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29A4E13D-3A0E-868E-0849-D8A48C13EA90}"/>
              </a:ext>
              <a:ext uri="{C183D7F6-B498-43B3-948B-1728B52AA6E4}">
                <adec:decorative xmlns:adec="http://schemas.microsoft.com/office/drawing/2017/decorative" val="1"/>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0299218" y="6502226"/>
            <a:ext cx="1260000" cy="147374"/>
          </a:xfrm>
          <a:prstGeom prst="rect">
            <a:avLst/>
          </a:prstGeom>
        </p:spPr>
      </p:pic>
      <p:sp>
        <p:nvSpPr>
          <p:cNvPr id="6" name="TextBox 5">
            <a:extLst>
              <a:ext uri="{FF2B5EF4-FFF2-40B4-BE49-F238E27FC236}">
                <a16:creationId xmlns:a16="http://schemas.microsoft.com/office/drawing/2014/main" id="{9002CE84-F152-3982-C52B-3109F1F02E46}"/>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cxnSp>
        <p:nvCxnSpPr>
          <p:cNvPr id="7" name="Straight Connector 6">
            <a:extLst>
              <a:ext uri="{FF2B5EF4-FFF2-40B4-BE49-F238E27FC236}">
                <a16:creationId xmlns:a16="http://schemas.microsoft.com/office/drawing/2014/main" id="{C2572667-3BEB-8407-9A3B-5DDF5E695316}"/>
              </a:ext>
              <a:ext uri="{C183D7F6-B498-43B3-948B-1728B52AA6E4}">
                <adec:decorative xmlns:adec="http://schemas.microsoft.com/office/drawing/2017/decorative" val="1"/>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1958931"/>
      </p:ext>
    </p:extLst>
  </p:cSld>
  <p:clrMapOvr>
    <a:masterClrMapping/>
  </p:clrMapOvr>
  <p:extLst>
    <p:ext uri="{DCECCB84-F9BA-43D5-87BE-67443E8EF086}">
      <p15:sldGuideLst xmlns:p15="http://schemas.microsoft.com/office/powerpoint/2012/main">
        <p15:guide id="1" orient="horz" pos="687">
          <p15:clr>
            <a:srgbClr val="FF96FF"/>
          </p15:clr>
        </p15:guide>
        <p15:guide id="2" orient="horz" pos="4007">
          <p15:clr>
            <a:srgbClr val="FF96FF"/>
          </p15:clr>
        </p15:guide>
        <p15:guide id="3" pos="324">
          <p15:clr>
            <a:srgbClr val="FF96FF"/>
          </p15:clr>
        </p15:guide>
        <p15:guide id="4" pos="1382">
          <p15:clr>
            <a:srgbClr val="FF96FF"/>
          </p15:clr>
        </p15:guide>
        <p15:guide id="5" pos="1518">
          <p15:clr>
            <a:srgbClr val="FF96FF"/>
          </p15:clr>
        </p15:guide>
        <p15:guide id="6" pos="2577">
          <p15:clr>
            <a:srgbClr val="FF96FF"/>
          </p15:clr>
        </p15:guide>
        <p15:guide id="7" pos="2713">
          <p15:clr>
            <a:srgbClr val="FF96FF"/>
          </p15:clr>
        </p15:guide>
        <p15:guide id="8" pos="3771">
          <p15:clr>
            <a:srgbClr val="FF96FF"/>
          </p15:clr>
        </p15:guide>
        <p15:guide id="9" pos="3908">
          <p15:clr>
            <a:srgbClr val="FF96FF"/>
          </p15:clr>
        </p15:guide>
        <p15:guide id="10" pos="4966">
          <p15:clr>
            <a:srgbClr val="FF96FF"/>
          </p15:clr>
        </p15:guide>
        <p15:guide id="11" pos="5102">
          <p15:clr>
            <a:srgbClr val="FF96FF"/>
          </p15:clr>
        </p15:guide>
        <p15:guide id="12" pos="6161">
          <p15:clr>
            <a:srgbClr val="FF96FF"/>
          </p15:clr>
        </p15:guide>
        <p15:guide id="13" pos="6297">
          <p15:clr>
            <a:srgbClr val="FF96FF"/>
          </p15:clr>
        </p15:guide>
        <p15:guide id="14" pos="7355">
          <p15:clr>
            <a:srgbClr val="FF96FF"/>
          </p15:clr>
        </p15:guide>
      </p15:sldGuideLst>
    </p:ext>
  </p:extLst>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Comparison 1">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B31E080E-27F4-4D17-60D2-1AA777B6D6FD}"/>
              </a:ext>
            </a:extLst>
          </p:cNvPr>
          <p:cNvSpPr>
            <a:spLocks noGrp="1"/>
          </p:cNvSpPr>
          <p:nvPr>
            <p:ph type="title"/>
          </p:nvPr>
        </p:nvSpPr>
        <p:spPr>
          <a:xfrm>
            <a:off x="3048" y="-1"/>
            <a:ext cx="12188952" cy="1089026"/>
          </a:xfrm>
          <a:prstGeom prst="rect">
            <a:avLst/>
          </a:prstGeom>
        </p:spPr>
        <p:txBody>
          <a:bodyPr lIns="503998" tIns="0" rIns="503998" bIns="0"/>
          <a:lstStyle>
            <a:lvl1pPr algn="l">
              <a:defRPr sz="3200">
                <a:solidFill>
                  <a:schemeClr val="tx1"/>
                </a:solidFill>
              </a:defRPr>
            </a:lvl1pPr>
          </a:lstStyle>
          <a:p>
            <a:endParaRPr lang="en-US"/>
          </a:p>
        </p:txBody>
      </p:sp>
      <p:sp>
        <p:nvSpPr>
          <p:cNvPr id="10" name="Text Placeholder 8">
            <a:extLst>
              <a:ext uri="{FF2B5EF4-FFF2-40B4-BE49-F238E27FC236}">
                <a16:creationId xmlns:a16="http://schemas.microsoft.com/office/drawing/2014/main" id="{5BF6BA65-80F9-35E0-8A74-B2AC75650D03}"/>
              </a:ext>
            </a:extLst>
          </p:cNvPr>
          <p:cNvSpPr>
            <a:spLocks noGrp="1"/>
          </p:cNvSpPr>
          <p:nvPr>
            <p:ph type="body" sz="quarter" idx="13"/>
          </p:nvPr>
        </p:nvSpPr>
        <p:spPr>
          <a:xfrm>
            <a:off x="514927" y="1449386"/>
            <a:ext cx="5095298" cy="486000"/>
          </a:xfrm>
          <a:prstGeom prst="roundRect">
            <a:avLst>
              <a:gd name="adj" fmla="val 8694"/>
            </a:avLst>
          </a:prstGeom>
          <a:solidFill>
            <a:schemeClr val="accent2"/>
          </a:solidFill>
        </p:spPr>
        <p:txBody>
          <a:bodyPr tIns="0" bIns="0" anchor="ctr" anchorCtr="0"/>
          <a:lstStyle>
            <a:lvl1pPr marL="0" indent="0" algn="ctr">
              <a:lnSpc>
                <a:spcPct val="85000"/>
              </a:lnSpc>
              <a:spcAft>
                <a:spcPts val="0"/>
              </a:spcAft>
              <a:buFontTx/>
              <a:buNone/>
              <a:defRPr sz="2200">
                <a:solidFill>
                  <a:schemeClr val="bg1"/>
                </a:solidFill>
                <a:latin typeface="+mn-lt"/>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sp>
        <p:nvSpPr>
          <p:cNvPr id="9" name="Text Placeholder 6">
            <a:extLst>
              <a:ext uri="{FF2B5EF4-FFF2-40B4-BE49-F238E27FC236}">
                <a16:creationId xmlns:a16="http://schemas.microsoft.com/office/drawing/2014/main" id="{949E5B81-075B-7800-C72F-540C475C4825}"/>
              </a:ext>
            </a:extLst>
          </p:cNvPr>
          <p:cNvSpPr>
            <a:spLocks noGrp="1"/>
          </p:cNvSpPr>
          <p:nvPr>
            <p:ph type="body" sz="quarter" idx="16"/>
          </p:nvPr>
        </p:nvSpPr>
        <p:spPr>
          <a:xfrm>
            <a:off x="515943" y="1935386"/>
            <a:ext cx="5104022" cy="4434592"/>
          </a:xfrm>
        </p:spPr>
        <p:txBody>
          <a:bodyPr tIns="180000"/>
          <a:lstStyle>
            <a:lvl1pPr marL="228600" indent="-228600">
              <a:buFont typeface="Arial" panose="020B0604020202020204" pitchFamily="34" charset="0"/>
              <a:buChar char="•"/>
              <a:tabLst/>
              <a:defRPr>
                <a:solidFill>
                  <a:schemeClr val="tx1"/>
                </a:solidFill>
                <a:latin typeface="+mj-lt"/>
              </a:defRPr>
            </a:lvl1pPr>
            <a:lvl2pPr marL="582613" indent="-214313">
              <a:tabLst/>
              <a:defRPr>
                <a:solidFill>
                  <a:schemeClr val="tx1"/>
                </a:solidFill>
                <a:latin typeface="+mj-lt"/>
              </a:defRPr>
            </a:lvl2pPr>
            <a:lvl3pPr marL="1023938" indent="-225425">
              <a:tabLst/>
              <a:defRPr>
                <a:solidFill>
                  <a:schemeClr val="tx1"/>
                </a:solidFill>
                <a:latin typeface="+mj-lt"/>
              </a:defRPr>
            </a:lvl3pPr>
            <a:lvl4pPr marL="1381125" indent="-234950">
              <a:tabLst/>
              <a:defRPr>
                <a:solidFill>
                  <a:schemeClr val="tx1"/>
                </a:solidFill>
                <a:latin typeface="+mj-lt"/>
              </a:defRPr>
            </a:lvl4pPr>
            <a:lvl5pPr marL="1739900" indent="-225425">
              <a:tabLst/>
              <a:defRPr>
                <a:solidFill>
                  <a:schemeClr val="tx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8">
            <a:extLst>
              <a:ext uri="{FF2B5EF4-FFF2-40B4-BE49-F238E27FC236}">
                <a16:creationId xmlns:a16="http://schemas.microsoft.com/office/drawing/2014/main" id="{7B46B101-B9F6-4362-CC2F-5505B4E367C5}"/>
              </a:ext>
            </a:extLst>
          </p:cNvPr>
          <p:cNvSpPr>
            <a:spLocks noGrp="1"/>
          </p:cNvSpPr>
          <p:nvPr>
            <p:ph type="body" sz="quarter" idx="18"/>
          </p:nvPr>
        </p:nvSpPr>
        <p:spPr>
          <a:xfrm>
            <a:off x="6523750" y="1449386"/>
            <a:ext cx="5144864" cy="486000"/>
          </a:xfrm>
          <a:prstGeom prst="roundRect">
            <a:avLst>
              <a:gd name="adj" fmla="val 8694"/>
            </a:avLst>
          </a:prstGeom>
          <a:solidFill>
            <a:schemeClr val="accent2"/>
          </a:solidFill>
        </p:spPr>
        <p:txBody>
          <a:bodyPr tIns="0" bIns="0" anchor="ctr" anchorCtr="0"/>
          <a:lstStyle>
            <a:lvl1pPr marL="0" indent="0" algn="ctr">
              <a:lnSpc>
                <a:spcPct val="85000"/>
              </a:lnSpc>
              <a:spcAft>
                <a:spcPts val="0"/>
              </a:spcAft>
              <a:buFontTx/>
              <a:buNone/>
              <a:defRPr sz="2200">
                <a:solidFill>
                  <a:schemeClr val="bg1"/>
                </a:solidFill>
                <a:latin typeface="+mn-lt"/>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sp>
        <p:nvSpPr>
          <p:cNvPr id="5" name="Text Placeholder 6">
            <a:extLst>
              <a:ext uri="{FF2B5EF4-FFF2-40B4-BE49-F238E27FC236}">
                <a16:creationId xmlns:a16="http://schemas.microsoft.com/office/drawing/2014/main" id="{BEC4495E-8537-537C-BEED-828A89E2CD63}"/>
              </a:ext>
            </a:extLst>
          </p:cNvPr>
          <p:cNvSpPr>
            <a:spLocks noGrp="1"/>
          </p:cNvSpPr>
          <p:nvPr>
            <p:ph type="body" sz="quarter" idx="17"/>
          </p:nvPr>
        </p:nvSpPr>
        <p:spPr>
          <a:xfrm>
            <a:off x="6522377" y="1935386"/>
            <a:ext cx="5153673" cy="4434592"/>
          </a:xfrm>
        </p:spPr>
        <p:txBody>
          <a:bodyPr tIns="180000"/>
          <a:lstStyle>
            <a:lvl1pPr marL="228600" indent="-228600">
              <a:buFont typeface="Arial" panose="020B0604020202020204" pitchFamily="34" charset="0"/>
              <a:buChar char="•"/>
              <a:tabLst/>
              <a:defRPr>
                <a:solidFill>
                  <a:schemeClr val="tx1"/>
                </a:solidFill>
                <a:latin typeface="+mj-lt"/>
              </a:defRPr>
            </a:lvl1pPr>
            <a:lvl2pPr marL="582613" indent="-214313">
              <a:tabLst/>
              <a:defRPr>
                <a:solidFill>
                  <a:schemeClr val="tx1"/>
                </a:solidFill>
                <a:latin typeface="+mj-lt"/>
              </a:defRPr>
            </a:lvl2pPr>
            <a:lvl3pPr marL="1023938" indent="-225425">
              <a:tabLst/>
              <a:defRPr>
                <a:solidFill>
                  <a:schemeClr val="tx1"/>
                </a:solidFill>
                <a:latin typeface="+mj-lt"/>
              </a:defRPr>
            </a:lvl3pPr>
            <a:lvl4pPr marL="1381125" indent="-234950">
              <a:tabLst/>
              <a:defRPr>
                <a:solidFill>
                  <a:schemeClr val="tx1"/>
                </a:solidFill>
                <a:latin typeface="+mj-lt"/>
              </a:defRPr>
            </a:lvl4pPr>
            <a:lvl5pPr marL="1739900" indent="-225425">
              <a:tabLst/>
              <a:defRPr>
                <a:solidFill>
                  <a:schemeClr val="tx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5EBBEFB4-91E1-9454-E8E4-74F0C911E815}"/>
              </a:ext>
            </a:extLst>
          </p:cNvPr>
          <p:cNvCxnSpPr>
            <a:cxnSpLocks/>
          </p:cNvCxnSpPr>
          <p:nvPr userDrawn="1"/>
        </p:nvCxnSpPr>
        <p:spPr>
          <a:xfrm>
            <a:off x="6091767" y="1443674"/>
            <a:ext cx="0" cy="4918075"/>
          </a:xfrm>
          <a:prstGeom prst="line">
            <a:avLst/>
          </a:prstGeom>
          <a:noFill/>
          <a:ln w="9525" cap="flat" cmpd="sng" algn="ctr">
            <a:solidFill>
              <a:schemeClr val="bg1">
                <a:lumMod val="75000"/>
              </a:schemeClr>
            </a:solidFill>
            <a:prstDash val="solid"/>
            <a:miter lim="800000"/>
          </a:ln>
          <a:effectLst/>
        </p:spPr>
      </p:cxnSp>
      <p:sp>
        <p:nvSpPr>
          <p:cNvPr id="2" name="Rectangle 1">
            <a:extLst>
              <a:ext uri="{FF2B5EF4-FFF2-40B4-BE49-F238E27FC236}">
                <a16:creationId xmlns:a16="http://schemas.microsoft.com/office/drawing/2014/main" id="{2006319A-3694-D108-CED0-BE7719DCE6D3}"/>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7048105"/>
      </p:ext>
    </p:extLst>
  </p:cSld>
  <p:clrMapOvr>
    <a:masterClrMapping/>
  </p:clrMapOvr>
  <p:extLst>
    <p:ext uri="{DCECCB84-F9BA-43D5-87BE-67443E8EF086}">
      <p15:sldGuideLst xmlns:p15="http://schemas.microsoft.com/office/powerpoint/2012/main">
        <p15:guide id="1" orient="horz" pos="913">
          <p15:clr>
            <a:srgbClr val="FF96FF"/>
          </p15:clr>
        </p15:guide>
        <p15:guide id="2" orient="horz" pos="4007">
          <p15:clr>
            <a:srgbClr val="FF96FF"/>
          </p15:clr>
        </p15:guide>
        <p15:guide id="3" pos="324">
          <p15:clr>
            <a:srgbClr val="FF96FF"/>
          </p15:clr>
        </p15:guide>
        <p15:guide id="4" pos="3545">
          <p15:clr>
            <a:srgbClr val="FF96FF"/>
          </p15:clr>
        </p15:guide>
        <p15:guide id="5" pos="4112">
          <p15:clr>
            <a:srgbClr val="FF96FF"/>
          </p15:clr>
        </p15:guide>
        <p15:guide id="6" pos="7355">
          <p15:clr>
            <a:srgbClr val="FF96FF"/>
          </p15:clr>
        </p15:guide>
      </p15:sldGuideLst>
    </p:ext>
  </p:extLst>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Comparison 2">
    <p:spTree>
      <p:nvGrpSpPr>
        <p:cNvPr id="1" name=""/>
        <p:cNvGrpSpPr/>
        <p:nvPr/>
      </p:nvGrpSpPr>
      <p:grpSpPr>
        <a:xfrm>
          <a:off x="0" y="0"/>
          <a:ext cx="0" cy="0"/>
          <a:chOff x="0" y="0"/>
          <a:chExt cx="0" cy="0"/>
        </a:xfrm>
      </p:grpSpPr>
      <p:sp>
        <p:nvSpPr>
          <p:cNvPr id="16" name="Title 2">
            <a:extLst>
              <a:ext uri="{FF2B5EF4-FFF2-40B4-BE49-F238E27FC236}">
                <a16:creationId xmlns:a16="http://schemas.microsoft.com/office/drawing/2014/main" id="{5D24FE04-6731-7ED6-219D-837BF41DFEE6}"/>
              </a:ext>
            </a:extLst>
          </p:cNvPr>
          <p:cNvSpPr>
            <a:spLocks noGrp="1"/>
          </p:cNvSpPr>
          <p:nvPr>
            <p:ph type="title"/>
          </p:nvPr>
        </p:nvSpPr>
        <p:spPr>
          <a:xfrm>
            <a:off x="3048" y="-1"/>
            <a:ext cx="12188952" cy="1089026"/>
          </a:xfrm>
          <a:prstGeom prst="rect">
            <a:avLst/>
          </a:prstGeom>
        </p:spPr>
        <p:txBody>
          <a:bodyPr lIns="503998" tIns="0" rIns="503999" bIns="0"/>
          <a:lstStyle>
            <a:lvl1pPr algn="l">
              <a:defRPr sz="3200">
                <a:solidFill>
                  <a:schemeClr val="tx1"/>
                </a:solidFill>
              </a:defRPr>
            </a:lvl1pPr>
          </a:lstStyle>
          <a:p>
            <a:endParaRPr lang="en-US"/>
          </a:p>
        </p:txBody>
      </p:sp>
      <p:sp>
        <p:nvSpPr>
          <p:cNvPr id="7" name="Text Placeholder 8">
            <a:extLst>
              <a:ext uri="{FF2B5EF4-FFF2-40B4-BE49-F238E27FC236}">
                <a16:creationId xmlns:a16="http://schemas.microsoft.com/office/drawing/2014/main" id="{57FE932F-7830-E65E-4050-BA2E890EA0C5}"/>
              </a:ext>
            </a:extLst>
          </p:cNvPr>
          <p:cNvSpPr>
            <a:spLocks noGrp="1"/>
          </p:cNvSpPr>
          <p:nvPr>
            <p:ph type="body" sz="quarter" idx="13"/>
          </p:nvPr>
        </p:nvSpPr>
        <p:spPr>
          <a:xfrm>
            <a:off x="514927" y="1449386"/>
            <a:ext cx="5095298" cy="486000"/>
          </a:xfrm>
          <a:prstGeom prst="roundRect">
            <a:avLst>
              <a:gd name="adj" fmla="val 8694"/>
            </a:avLst>
          </a:prstGeom>
          <a:solidFill>
            <a:schemeClr val="accent3"/>
          </a:solidFill>
        </p:spPr>
        <p:txBody>
          <a:bodyPr tIns="0" bIns="0" anchor="ctr" anchorCtr="0"/>
          <a:lstStyle>
            <a:lvl1pPr marL="0" indent="0" algn="ctr">
              <a:lnSpc>
                <a:spcPct val="85000"/>
              </a:lnSpc>
              <a:spcAft>
                <a:spcPts val="0"/>
              </a:spcAft>
              <a:buFontTx/>
              <a:buNone/>
              <a:defRPr sz="2200">
                <a:solidFill>
                  <a:schemeClr val="bg1"/>
                </a:solidFill>
                <a:latin typeface="+mn-lt"/>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sp>
        <p:nvSpPr>
          <p:cNvPr id="8" name="Text Placeholder 6">
            <a:extLst>
              <a:ext uri="{FF2B5EF4-FFF2-40B4-BE49-F238E27FC236}">
                <a16:creationId xmlns:a16="http://schemas.microsoft.com/office/drawing/2014/main" id="{4188BF5D-1C74-5196-7AE8-125C19334039}"/>
              </a:ext>
            </a:extLst>
          </p:cNvPr>
          <p:cNvSpPr>
            <a:spLocks noGrp="1"/>
          </p:cNvSpPr>
          <p:nvPr>
            <p:ph type="body" sz="quarter" idx="16"/>
          </p:nvPr>
        </p:nvSpPr>
        <p:spPr>
          <a:xfrm>
            <a:off x="515943" y="1935386"/>
            <a:ext cx="5104022" cy="4434592"/>
          </a:xfrm>
        </p:spPr>
        <p:txBody>
          <a:bodyPr tIns="180000"/>
          <a:lstStyle>
            <a:lvl1pPr marL="228600" indent="-228600">
              <a:buFont typeface="Arial" panose="020B0604020202020204" pitchFamily="34" charset="0"/>
              <a:buChar char="•"/>
              <a:tabLst/>
              <a:defRPr>
                <a:solidFill>
                  <a:schemeClr val="tx1"/>
                </a:solidFill>
                <a:latin typeface="+mj-lt"/>
              </a:defRPr>
            </a:lvl1pPr>
            <a:lvl2pPr marL="582613" indent="-214313">
              <a:tabLst/>
              <a:defRPr>
                <a:solidFill>
                  <a:schemeClr val="tx1"/>
                </a:solidFill>
                <a:latin typeface="+mj-lt"/>
              </a:defRPr>
            </a:lvl2pPr>
            <a:lvl3pPr marL="1023938" indent="-225425">
              <a:tabLst/>
              <a:defRPr>
                <a:solidFill>
                  <a:schemeClr val="tx1"/>
                </a:solidFill>
                <a:latin typeface="+mj-lt"/>
              </a:defRPr>
            </a:lvl3pPr>
            <a:lvl4pPr marL="1381125" indent="-234950">
              <a:tabLst/>
              <a:defRPr>
                <a:solidFill>
                  <a:schemeClr val="tx1"/>
                </a:solidFill>
                <a:latin typeface="+mj-lt"/>
              </a:defRPr>
            </a:lvl4pPr>
            <a:lvl5pPr marL="1739900" indent="-225425">
              <a:tabLst/>
              <a:defRPr>
                <a:solidFill>
                  <a:schemeClr val="tx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 Placeholder 8">
            <a:extLst>
              <a:ext uri="{FF2B5EF4-FFF2-40B4-BE49-F238E27FC236}">
                <a16:creationId xmlns:a16="http://schemas.microsoft.com/office/drawing/2014/main" id="{ED4624A5-54A4-8995-48BF-CBEA9F9BD2DA}"/>
              </a:ext>
            </a:extLst>
          </p:cNvPr>
          <p:cNvSpPr>
            <a:spLocks noGrp="1"/>
          </p:cNvSpPr>
          <p:nvPr>
            <p:ph type="body" sz="quarter" idx="18"/>
          </p:nvPr>
        </p:nvSpPr>
        <p:spPr>
          <a:xfrm>
            <a:off x="6523750" y="1449386"/>
            <a:ext cx="5144864" cy="486000"/>
          </a:xfrm>
          <a:prstGeom prst="roundRect">
            <a:avLst>
              <a:gd name="adj" fmla="val 8694"/>
            </a:avLst>
          </a:prstGeom>
          <a:solidFill>
            <a:schemeClr val="accent3"/>
          </a:solidFill>
        </p:spPr>
        <p:txBody>
          <a:bodyPr tIns="0" bIns="0" anchor="ctr" anchorCtr="0"/>
          <a:lstStyle>
            <a:lvl1pPr marL="0" indent="0" algn="ctr">
              <a:lnSpc>
                <a:spcPct val="85000"/>
              </a:lnSpc>
              <a:spcAft>
                <a:spcPts val="0"/>
              </a:spcAft>
              <a:buFontTx/>
              <a:buNone/>
              <a:defRPr sz="2200">
                <a:solidFill>
                  <a:schemeClr val="bg1"/>
                </a:solidFill>
                <a:latin typeface="+mn-lt"/>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sp>
        <p:nvSpPr>
          <p:cNvPr id="9" name="Text Placeholder 6">
            <a:extLst>
              <a:ext uri="{FF2B5EF4-FFF2-40B4-BE49-F238E27FC236}">
                <a16:creationId xmlns:a16="http://schemas.microsoft.com/office/drawing/2014/main" id="{004EFBD0-2B90-36EB-7E85-2D8DA873D2AC}"/>
              </a:ext>
            </a:extLst>
          </p:cNvPr>
          <p:cNvSpPr>
            <a:spLocks noGrp="1"/>
          </p:cNvSpPr>
          <p:nvPr>
            <p:ph type="body" sz="quarter" idx="17"/>
          </p:nvPr>
        </p:nvSpPr>
        <p:spPr>
          <a:xfrm>
            <a:off x="6522377" y="1935386"/>
            <a:ext cx="5153673" cy="4434592"/>
          </a:xfrm>
        </p:spPr>
        <p:txBody>
          <a:bodyPr tIns="180000"/>
          <a:lstStyle>
            <a:lvl1pPr marL="228600" indent="-228600">
              <a:buFont typeface="Arial" panose="020B0604020202020204" pitchFamily="34" charset="0"/>
              <a:buChar char="•"/>
              <a:tabLst/>
              <a:defRPr>
                <a:solidFill>
                  <a:schemeClr val="tx1"/>
                </a:solidFill>
                <a:latin typeface="+mj-lt"/>
              </a:defRPr>
            </a:lvl1pPr>
            <a:lvl2pPr marL="582613" indent="-214313">
              <a:tabLst/>
              <a:defRPr>
                <a:solidFill>
                  <a:schemeClr val="tx1"/>
                </a:solidFill>
                <a:latin typeface="+mj-lt"/>
              </a:defRPr>
            </a:lvl2pPr>
            <a:lvl3pPr marL="1023938" indent="-225425">
              <a:tabLst/>
              <a:defRPr>
                <a:solidFill>
                  <a:schemeClr val="tx1"/>
                </a:solidFill>
                <a:latin typeface="+mj-lt"/>
              </a:defRPr>
            </a:lvl3pPr>
            <a:lvl4pPr marL="1381125" indent="-234950">
              <a:tabLst/>
              <a:defRPr>
                <a:solidFill>
                  <a:schemeClr val="tx1"/>
                </a:solidFill>
                <a:latin typeface="+mj-lt"/>
              </a:defRPr>
            </a:lvl4pPr>
            <a:lvl5pPr marL="1739900" indent="-225425">
              <a:tabLst/>
              <a:defRPr>
                <a:solidFill>
                  <a:schemeClr val="tx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
            <a:extLst>
              <a:ext uri="{FF2B5EF4-FFF2-40B4-BE49-F238E27FC236}">
                <a16:creationId xmlns:a16="http://schemas.microsoft.com/office/drawing/2014/main" id="{2A890699-D6CF-682F-7E67-C0352131215D}"/>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BA2A89F0-FD98-AE92-D8FD-4305BD0D308D}"/>
              </a:ext>
            </a:extLst>
          </p:cNvPr>
          <p:cNvCxnSpPr>
            <a:cxnSpLocks/>
          </p:cNvCxnSpPr>
          <p:nvPr userDrawn="1"/>
        </p:nvCxnSpPr>
        <p:spPr>
          <a:xfrm>
            <a:off x="6091767" y="1443674"/>
            <a:ext cx="0" cy="4918075"/>
          </a:xfrm>
          <a:prstGeom prst="line">
            <a:avLst/>
          </a:prstGeom>
          <a:noFill/>
          <a:ln w="9525" cap="flat" cmpd="sng" algn="ctr">
            <a:solidFill>
              <a:schemeClr val="bg1">
                <a:lumMod val="75000"/>
              </a:schemeClr>
            </a:solidFill>
            <a:prstDash val="solid"/>
            <a:miter lim="800000"/>
          </a:ln>
          <a:effectLst/>
        </p:spPr>
      </p:cxnSp>
    </p:spTree>
    <p:extLst>
      <p:ext uri="{BB962C8B-B14F-4D97-AF65-F5344CB8AC3E}">
        <p14:creationId xmlns:p14="http://schemas.microsoft.com/office/powerpoint/2010/main" val="2769023386"/>
      </p:ext>
    </p:extLst>
  </p:cSld>
  <p:clrMapOvr>
    <a:masterClrMapping/>
  </p:clrMapOvr>
  <p:extLst>
    <p:ext uri="{DCECCB84-F9BA-43D5-87BE-67443E8EF086}">
      <p15:sldGuideLst xmlns:p15="http://schemas.microsoft.com/office/powerpoint/2012/main">
        <p15:guide id="1" orient="horz" pos="913">
          <p15:clr>
            <a:srgbClr val="FF96FF"/>
          </p15:clr>
        </p15:guide>
        <p15:guide id="2" orient="horz" pos="4007">
          <p15:clr>
            <a:srgbClr val="FF96FF"/>
          </p15:clr>
        </p15:guide>
        <p15:guide id="3" pos="324">
          <p15:clr>
            <a:srgbClr val="FF96FF"/>
          </p15:clr>
        </p15:guide>
        <p15:guide id="4" pos="3545">
          <p15:clr>
            <a:srgbClr val="FF96FF"/>
          </p15:clr>
        </p15:guide>
        <p15:guide id="5" pos="4112">
          <p15:clr>
            <a:srgbClr val="FF96FF"/>
          </p15:clr>
        </p15:guide>
        <p15:guide id="6" pos="7355">
          <p15:clr>
            <a:srgbClr val="FF96FF"/>
          </p15:clr>
        </p15:guide>
      </p15:sldGuideLst>
    </p:ext>
  </p:extLst>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Comparison 3">
    <p:spTree>
      <p:nvGrpSpPr>
        <p:cNvPr id="1" name=""/>
        <p:cNvGrpSpPr/>
        <p:nvPr/>
      </p:nvGrpSpPr>
      <p:grpSpPr>
        <a:xfrm>
          <a:off x="0" y="0"/>
          <a:ext cx="0" cy="0"/>
          <a:chOff x="0" y="0"/>
          <a:chExt cx="0" cy="0"/>
        </a:xfrm>
      </p:grpSpPr>
      <p:sp>
        <p:nvSpPr>
          <p:cNvPr id="16" name="Title 2">
            <a:extLst>
              <a:ext uri="{FF2B5EF4-FFF2-40B4-BE49-F238E27FC236}">
                <a16:creationId xmlns:a16="http://schemas.microsoft.com/office/drawing/2014/main" id="{FD0A3C2E-9285-7AE6-F0AB-3C519840AF06}"/>
              </a:ext>
            </a:extLst>
          </p:cNvPr>
          <p:cNvSpPr>
            <a:spLocks noGrp="1"/>
          </p:cNvSpPr>
          <p:nvPr>
            <p:ph type="title"/>
          </p:nvPr>
        </p:nvSpPr>
        <p:spPr>
          <a:xfrm>
            <a:off x="3048" y="-1"/>
            <a:ext cx="12188952" cy="1089026"/>
          </a:xfrm>
          <a:prstGeom prst="rect">
            <a:avLst/>
          </a:prstGeom>
        </p:spPr>
        <p:txBody>
          <a:bodyPr lIns="503998" tIns="0" rIns="503999" bIns="0"/>
          <a:lstStyle>
            <a:lvl1pPr algn="l">
              <a:defRPr sz="3200">
                <a:solidFill>
                  <a:schemeClr val="tx1"/>
                </a:solidFill>
              </a:defRPr>
            </a:lvl1pPr>
          </a:lstStyle>
          <a:p>
            <a:endParaRPr lang="en-US"/>
          </a:p>
        </p:txBody>
      </p:sp>
      <p:sp>
        <p:nvSpPr>
          <p:cNvPr id="7" name="Text Placeholder 8">
            <a:extLst>
              <a:ext uri="{FF2B5EF4-FFF2-40B4-BE49-F238E27FC236}">
                <a16:creationId xmlns:a16="http://schemas.microsoft.com/office/drawing/2014/main" id="{CC8F624F-6A94-3B23-B88B-41DFD8F426E2}"/>
              </a:ext>
            </a:extLst>
          </p:cNvPr>
          <p:cNvSpPr>
            <a:spLocks noGrp="1"/>
          </p:cNvSpPr>
          <p:nvPr>
            <p:ph type="body" sz="quarter" idx="13"/>
          </p:nvPr>
        </p:nvSpPr>
        <p:spPr>
          <a:xfrm>
            <a:off x="514927" y="1449386"/>
            <a:ext cx="5095298" cy="486000"/>
          </a:xfrm>
          <a:prstGeom prst="roundRect">
            <a:avLst>
              <a:gd name="adj" fmla="val 8694"/>
            </a:avLst>
          </a:prstGeom>
          <a:solidFill>
            <a:schemeClr val="tx2"/>
          </a:solidFill>
        </p:spPr>
        <p:txBody>
          <a:bodyPr tIns="0" bIns="0" anchor="ctr" anchorCtr="0"/>
          <a:lstStyle>
            <a:lvl1pPr marL="0" indent="0" algn="ctr">
              <a:lnSpc>
                <a:spcPct val="85000"/>
              </a:lnSpc>
              <a:spcAft>
                <a:spcPts val="0"/>
              </a:spcAft>
              <a:buFontTx/>
              <a:buNone/>
              <a:defRPr sz="2200">
                <a:solidFill>
                  <a:schemeClr val="bg1"/>
                </a:solidFill>
                <a:latin typeface="+mn-lt"/>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sp>
        <p:nvSpPr>
          <p:cNvPr id="5" name="Text Placeholder 6">
            <a:extLst>
              <a:ext uri="{FF2B5EF4-FFF2-40B4-BE49-F238E27FC236}">
                <a16:creationId xmlns:a16="http://schemas.microsoft.com/office/drawing/2014/main" id="{F708A3C0-6BE4-BA22-F247-50F8179C96C0}"/>
              </a:ext>
            </a:extLst>
          </p:cNvPr>
          <p:cNvSpPr>
            <a:spLocks noGrp="1"/>
          </p:cNvSpPr>
          <p:nvPr>
            <p:ph type="body" sz="quarter" idx="16"/>
          </p:nvPr>
        </p:nvSpPr>
        <p:spPr>
          <a:xfrm>
            <a:off x="515943" y="1935386"/>
            <a:ext cx="5104022" cy="4434592"/>
          </a:xfrm>
        </p:spPr>
        <p:txBody>
          <a:bodyPr tIns="180000"/>
          <a:lstStyle>
            <a:lvl1pPr marL="228600" indent="-228600">
              <a:buFont typeface="Arial" panose="020B0604020202020204" pitchFamily="34" charset="0"/>
              <a:buChar char="•"/>
              <a:tabLst/>
              <a:defRPr>
                <a:solidFill>
                  <a:schemeClr val="tx1"/>
                </a:solidFill>
                <a:latin typeface="+mj-lt"/>
              </a:defRPr>
            </a:lvl1pPr>
            <a:lvl2pPr marL="582613" indent="-214313">
              <a:tabLst/>
              <a:defRPr>
                <a:solidFill>
                  <a:schemeClr val="tx1"/>
                </a:solidFill>
                <a:latin typeface="+mj-lt"/>
              </a:defRPr>
            </a:lvl2pPr>
            <a:lvl3pPr marL="1023938" indent="-225425">
              <a:tabLst/>
              <a:defRPr>
                <a:solidFill>
                  <a:schemeClr val="tx1"/>
                </a:solidFill>
                <a:latin typeface="+mj-lt"/>
              </a:defRPr>
            </a:lvl3pPr>
            <a:lvl4pPr marL="1381125" indent="-234950">
              <a:tabLst/>
              <a:defRPr>
                <a:solidFill>
                  <a:schemeClr val="tx1"/>
                </a:solidFill>
                <a:latin typeface="+mj-lt"/>
              </a:defRPr>
            </a:lvl4pPr>
            <a:lvl5pPr marL="1739900" indent="-225425">
              <a:tabLst/>
              <a:defRPr>
                <a:solidFill>
                  <a:schemeClr val="tx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 Placeholder 8">
            <a:extLst>
              <a:ext uri="{FF2B5EF4-FFF2-40B4-BE49-F238E27FC236}">
                <a16:creationId xmlns:a16="http://schemas.microsoft.com/office/drawing/2014/main" id="{5386D67A-F782-4DBF-C05A-7FD392733D5F}"/>
              </a:ext>
            </a:extLst>
          </p:cNvPr>
          <p:cNvSpPr>
            <a:spLocks noGrp="1"/>
          </p:cNvSpPr>
          <p:nvPr>
            <p:ph type="body" sz="quarter" idx="18"/>
          </p:nvPr>
        </p:nvSpPr>
        <p:spPr>
          <a:xfrm>
            <a:off x="6523750" y="1449386"/>
            <a:ext cx="5144864" cy="486000"/>
          </a:xfrm>
          <a:prstGeom prst="roundRect">
            <a:avLst>
              <a:gd name="adj" fmla="val 8694"/>
            </a:avLst>
          </a:prstGeom>
          <a:solidFill>
            <a:schemeClr val="tx2"/>
          </a:solidFill>
        </p:spPr>
        <p:txBody>
          <a:bodyPr tIns="0" bIns="0" anchor="ctr" anchorCtr="0"/>
          <a:lstStyle>
            <a:lvl1pPr marL="0" indent="0" algn="ctr">
              <a:lnSpc>
                <a:spcPct val="85000"/>
              </a:lnSpc>
              <a:spcAft>
                <a:spcPts val="0"/>
              </a:spcAft>
              <a:buFontTx/>
              <a:buNone/>
              <a:defRPr sz="2200">
                <a:solidFill>
                  <a:schemeClr val="bg1"/>
                </a:solidFill>
                <a:latin typeface="+mn-lt"/>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sp>
        <p:nvSpPr>
          <p:cNvPr id="6" name="Text Placeholder 6">
            <a:extLst>
              <a:ext uri="{FF2B5EF4-FFF2-40B4-BE49-F238E27FC236}">
                <a16:creationId xmlns:a16="http://schemas.microsoft.com/office/drawing/2014/main" id="{260D77D3-FE25-9180-A604-BA317C6C6EA5}"/>
              </a:ext>
            </a:extLst>
          </p:cNvPr>
          <p:cNvSpPr>
            <a:spLocks noGrp="1"/>
          </p:cNvSpPr>
          <p:nvPr>
            <p:ph type="body" sz="quarter" idx="17"/>
          </p:nvPr>
        </p:nvSpPr>
        <p:spPr>
          <a:xfrm>
            <a:off x="6522377" y="1935386"/>
            <a:ext cx="5153673" cy="4434592"/>
          </a:xfrm>
        </p:spPr>
        <p:txBody>
          <a:bodyPr tIns="180000"/>
          <a:lstStyle>
            <a:lvl1pPr marL="228600" indent="-228600">
              <a:buFont typeface="Arial" panose="020B0604020202020204" pitchFamily="34" charset="0"/>
              <a:buChar char="•"/>
              <a:tabLst/>
              <a:defRPr>
                <a:latin typeface="+mj-lt"/>
              </a:defRPr>
            </a:lvl1pPr>
            <a:lvl2pPr marL="582613" indent="-214313">
              <a:tabLst/>
              <a:defRPr>
                <a:latin typeface="+mj-lt"/>
              </a:defRPr>
            </a:lvl2pPr>
            <a:lvl3pPr marL="1023938" indent="-225425">
              <a:tabLst/>
              <a:defRPr>
                <a:latin typeface="+mj-lt"/>
              </a:defRPr>
            </a:lvl3pPr>
            <a:lvl4pPr marL="1381125" indent="-234950">
              <a:tabLst/>
              <a:defRPr>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
            <a:extLst>
              <a:ext uri="{FF2B5EF4-FFF2-40B4-BE49-F238E27FC236}">
                <a16:creationId xmlns:a16="http://schemas.microsoft.com/office/drawing/2014/main" id="{ECC5B63A-944A-89CA-236E-1C144C661A7B}"/>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F036B875-7C1C-9D7F-7760-5D862FBF7E24}"/>
              </a:ext>
            </a:extLst>
          </p:cNvPr>
          <p:cNvCxnSpPr>
            <a:cxnSpLocks/>
          </p:cNvCxnSpPr>
          <p:nvPr userDrawn="1"/>
        </p:nvCxnSpPr>
        <p:spPr>
          <a:xfrm>
            <a:off x="6091767" y="1443674"/>
            <a:ext cx="0" cy="4918075"/>
          </a:xfrm>
          <a:prstGeom prst="line">
            <a:avLst/>
          </a:prstGeom>
          <a:noFill/>
          <a:ln w="9525" cap="flat" cmpd="sng" algn="ctr">
            <a:solidFill>
              <a:schemeClr val="bg1">
                <a:lumMod val="75000"/>
              </a:schemeClr>
            </a:solidFill>
            <a:prstDash val="solid"/>
            <a:miter lim="800000"/>
          </a:ln>
          <a:effectLst/>
        </p:spPr>
      </p:cxnSp>
      <p:sp>
        <p:nvSpPr>
          <p:cNvPr id="4" name="Guides" hidden="1">
            <a:extLst>
              <a:ext uri="{FF2B5EF4-FFF2-40B4-BE49-F238E27FC236}">
                <a16:creationId xmlns:a16="http://schemas.microsoft.com/office/drawing/2014/main" id="{8735FBC1-56C7-6711-5078-6518A7803618}"/>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FFFF"/>
              </a:solidFill>
            </a:endParaRPr>
          </a:p>
        </p:txBody>
      </p:sp>
    </p:spTree>
    <p:extLst>
      <p:ext uri="{BB962C8B-B14F-4D97-AF65-F5344CB8AC3E}">
        <p14:creationId xmlns:p14="http://schemas.microsoft.com/office/powerpoint/2010/main" val="1780052280"/>
      </p:ext>
    </p:extLst>
  </p:cSld>
  <p:clrMapOvr>
    <a:masterClrMapping/>
  </p:clrMapOvr>
  <p:extLst>
    <p:ext uri="{DCECCB84-F9BA-43D5-87BE-67443E8EF086}">
      <p15:sldGuideLst xmlns:p15="http://schemas.microsoft.com/office/powerpoint/2012/main">
        <p15:guide id="1" orient="horz" pos="913">
          <p15:clr>
            <a:srgbClr val="FF96FF"/>
          </p15:clr>
        </p15:guide>
        <p15:guide id="2" orient="horz" pos="4007">
          <p15:clr>
            <a:srgbClr val="FF96FF"/>
          </p15:clr>
        </p15:guide>
        <p15:guide id="3" pos="324">
          <p15:clr>
            <a:srgbClr val="FF96FF"/>
          </p15:clr>
        </p15:guide>
        <p15:guide id="4" pos="3545">
          <p15:clr>
            <a:srgbClr val="FF96FF"/>
          </p15:clr>
        </p15:guide>
        <p15:guide id="5" pos="4112">
          <p15:clr>
            <a:srgbClr val="FF96FF"/>
          </p15:clr>
        </p15:guide>
        <p15:guide id="6" pos="7355">
          <p15:clr>
            <a:srgbClr val="FF96FF"/>
          </p15:clr>
        </p15:guide>
      </p15:sldGuideLst>
    </p:ext>
  </p:extLst>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One Content Black Subhead">
    <p:spTree>
      <p:nvGrpSpPr>
        <p:cNvPr id="1" name=""/>
        <p:cNvGrpSpPr/>
        <p:nvPr/>
      </p:nvGrpSpPr>
      <p:grpSpPr>
        <a:xfrm>
          <a:off x="0" y="0"/>
          <a:ext cx="0" cy="0"/>
          <a:chOff x="0" y="0"/>
          <a:chExt cx="0" cy="0"/>
        </a:xfrm>
      </p:grpSpPr>
      <p:sp>
        <p:nvSpPr>
          <p:cNvPr id="16" name="Title 2">
            <a:extLst>
              <a:ext uri="{FF2B5EF4-FFF2-40B4-BE49-F238E27FC236}">
                <a16:creationId xmlns:a16="http://schemas.microsoft.com/office/drawing/2014/main" id="{FD0A3C2E-9285-7AE6-F0AB-3C519840AF06}"/>
              </a:ext>
            </a:extLst>
          </p:cNvPr>
          <p:cNvSpPr>
            <a:spLocks noGrp="1"/>
          </p:cNvSpPr>
          <p:nvPr>
            <p:ph type="title"/>
          </p:nvPr>
        </p:nvSpPr>
        <p:spPr>
          <a:xfrm>
            <a:off x="3048" y="-1"/>
            <a:ext cx="12188952" cy="1089026"/>
          </a:xfrm>
          <a:prstGeom prst="rect">
            <a:avLst/>
          </a:prstGeom>
        </p:spPr>
        <p:txBody>
          <a:bodyPr lIns="503998" tIns="0" rIns="503999" bIns="0"/>
          <a:lstStyle>
            <a:lvl1pPr algn="l">
              <a:defRPr sz="3200">
                <a:solidFill>
                  <a:schemeClr val="tx1"/>
                </a:solidFill>
              </a:defRPr>
            </a:lvl1pPr>
          </a:lstStyle>
          <a:p>
            <a:endParaRPr lang="en-US"/>
          </a:p>
        </p:txBody>
      </p:sp>
      <p:sp>
        <p:nvSpPr>
          <p:cNvPr id="7" name="Text Placeholder 8">
            <a:extLst>
              <a:ext uri="{FF2B5EF4-FFF2-40B4-BE49-F238E27FC236}">
                <a16:creationId xmlns:a16="http://schemas.microsoft.com/office/drawing/2014/main" id="{CC8F624F-6A94-3B23-B88B-41DFD8F426E2}"/>
              </a:ext>
            </a:extLst>
          </p:cNvPr>
          <p:cNvSpPr>
            <a:spLocks noGrp="1"/>
          </p:cNvSpPr>
          <p:nvPr>
            <p:ph type="body" sz="quarter" idx="13"/>
          </p:nvPr>
        </p:nvSpPr>
        <p:spPr>
          <a:xfrm>
            <a:off x="3547751" y="1449386"/>
            <a:ext cx="5095298" cy="486000"/>
          </a:xfrm>
          <a:prstGeom prst="roundRect">
            <a:avLst>
              <a:gd name="adj" fmla="val 8694"/>
            </a:avLst>
          </a:prstGeom>
          <a:solidFill>
            <a:schemeClr val="tx2"/>
          </a:solidFill>
        </p:spPr>
        <p:txBody>
          <a:bodyPr tIns="0" bIns="0" anchor="ctr" anchorCtr="0"/>
          <a:lstStyle>
            <a:lvl1pPr marL="0" indent="0" algn="ctr">
              <a:lnSpc>
                <a:spcPct val="85000"/>
              </a:lnSpc>
              <a:spcAft>
                <a:spcPts val="0"/>
              </a:spcAft>
              <a:buFontTx/>
              <a:buNone/>
              <a:defRPr sz="2200">
                <a:solidFill>
                  <a:schemeClr val="bg1"/>
                </a:solidFill>
                <a:latin typeface="+mn-lt"/>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sp>
        <p:nvSpPr>
          <p:cNvPr id="13" name="Text Placeholder 6">
            <a:extLst>
              <a:ext uri="{FF2B5EF4-FFF2-40B4-BE49-F238E27FC236}">
                <a16:creationId xmlns:a16="http://schemas.microsoft.com/office/drawing/2014/main" id="{AE0E5F2A-8655-B6AF-A5AD-DBA24A09AA4A}"/>
              </a:ext>
            </a:extLst>
          </p:cNvPr>
          <p:cNvSpPr>
            <a:spLocks noGrp="1"/>
          </p:cNvSpPr>
          <p:nvPr>
            <p:ph type="body" sz="quarter" idx="16"/>
          </p:nvPr>
        </p:nvSpPr>
        <p:spPr>
          <a:xfrm>
            <a:off x="515942" y="1935386"/>
            <a:ext cx="11165985" cy="4434592"/>
          </a:xfrm>
        </p:spPr>
        <p:txBody>
          <a:bodyPr tIns="180000"/>
          <a:lstStyle>
            <a:lvl1pPr marL="227013" indent="-227013">
              <a:buFont typeface="Arial" panose="020B0604020202020204" pitchFamily="34" charset="0"/>
              <a:buChar char="•"/>
              <a:tabLst/>
              <a:defRPr>
                <a:solidFill>
                  <a:schemeClr val="tx1"/>
                </a:solidFill>
                <a:latin typeface="+mj-lt"/>
              </a:defRPr>
            </a:lvl1pPr>
            <a:lvl2pPr marL="582613" indent="-214313">
              <a:tabLst/>
              <a:defRPr>
                <a:solidFill>
                  <a:schemeClr val="tx1"/>
                </a:solidFill>
                <a:latin typeface="+mj-lt"/>
              </a:defRPr>
            </a:lvl2pPr>
            <a:lvl3pPr marL="1023938" indent="-225425">
              <a:tabLst/>
              <a:defRPr>
                <a:solidFill>
                  <a:schemeClr val="tx1"/>
                </a:solidFill>
                <a:latin typeface="+mj-lt"/>
              </a:defRPr>
            </a:lvl3pPr>
            <a:lvl4pPr marL="1381125" indent="-234950">
              <a:tabLst/>
              <a:defRPr>
                <a:solidFill>
                  <a:schemeClr val="tx1"/>
                </a:solidFill>
                <a:latin typeface="+mj-lt"/>
              </a:defRPr>
            </a:lvl4pPr>
            <a:lvl5pPr marL="1739900" indent="-225425">
              <a:tabLst/>
              <a:defRPr>
                <a:solidFill>
                  <a:schemeClr val="tx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
            <a:extLst>
              <a:ext uri="{FF2B5EF4-FFF2-40B4-BE49-F238E27FC236}">
                <a16:creationId xmlns:a16="http://schemas.microsoft.com/office/drawing/2014/main" id="{DEF5B4B0-10AB-EF6F-1A73-45A9C305A338}"/>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Guides" hidden="1">
            <a:extLst>
              <a:ext uri="{FF2B5EF4-FFF2-40B4-BE49-F238E27FC236}">
                <a16:creationId xmlns:a16="http://schemas.microsoft.com/office/drawing/2014/main" id="{EA591E6D-FBEB-96F7-B1CC-5B82ADDB951C}"/>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FFFF"/>
              </a:solidFill>
            </a:endParaRPr>
          </a:p>
        </p:txBody>
      </p:sp>
    </p:spTree>
    <p:extLst>
      <p:ext uri="{BB962C8B-B14F-4D97-AF65-F5344CB8AC3E}">
        <p14:creationId xmlns:p14="http://schemas.microsoft.com/office/powerpoint/2010/main" val="355014925"/>
      </p:ext>
    </p:extLst>
  </p:cSld>
  <p:clrMapOvr>
    <a:masterClrMapping/>
  </p:clrMapOvr>
  <p:extLst>
    <p:ext uri="{DCECCB84-F9BA-43D5-87BE-67443E8EF086}">
      <p15:sldGuideLst xmlns:p15="http://schemas.microsoft.com/office/powerpoint/2012/main">
        <p15:guide id="1" orient="horz" pos="913">
          <p15:clr>
            <a:srgbClr val="FF96FF"/>
          </p15:clr>
        </p15:guide>
        <p15:guide id="2" orient="horz" pos="4007">
          <p15:clr>
            <a:srgbClr val="FF96FF"/>
          </p15:clr>
        </p15:guide>
        <p15:guide id="3" pos="325">
          <p15:clr>
            <a:srgbClr val="FF96FF"/>
          </p15:clr>
        </p15:guide>
        <p15:guide id="4" pos="1383">
          <p15:clr>
            <a:srgbClr val="FF96FF"/>
          </p15:clr>
        </p15:guide>
        <p15:guide id="5" pos="1519">
          <p15:clr>
            <a:srgbClr val="FF96FF"/>
          </p15:clr>
        </p15:guide>
        <p15:guide id="6" pos="2577">
          <p15:clr>
            <a:srgbClr val="FF96FF"/>
          </p15:clr>
        </p15:guide>
        <p15:guide id="7" pos="2713">
          <p15:clr>
            <a:srgbClr val="FF96FF"/>
          </p15:clr>
        </p15:guide>
        <p15:guide id="8" pos="3771">
          <p15:clr>
            <a:srgbClr val="FF96FF"/>
          </p15:clr>
        </p15:guide>
        <p15:guide id="9" pos="3908">
          <p15:clr>
            <a:srgbClr val="FF96FF"/>
          </p15:clr>
        </p15:guide>
        <p15:guide id="10" pos="4966">
          <p15:clr>
            <a:srgbClr val="FF96FF"/>
          </p15:clr>
        </p15:guide>
        <p15:guide id="11" pos="5102">
          <p15:clr>
            <a:srgbClr val="FF96FF"/>
          </p15:clr>
        </p15:guide>
        <p15:guide id="12" pos="6160">
          <p15:clr>
            <a:srgbClr val="FF96FF"/>
          </p15:clr>
        </p15:guide>
        <p15:guide id="13" pos="6296">
          <p15:clr>
            <a:srgbClr val="FF96FF"/>
          </p15:clr>
        </p15:guide>
        <p15:guide id="14" pos="7355">
          <p15:clr>
            <a:srgbClr val="FF96FF"/>
          </p15:clr>
        </p15:guide>
        <p15:guide id="15" orient="horz" pos="1207">
          <p15:clr>
            <a:srgbClr val="FF96FF"/>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A9D5E0A-95E5-6C4B-9AA1-364FE0C96EB5}"/>
              </a:ext>
            </a:extLst>
          </p:cNvPr>
          <p:cNvSpPr/>
          <p:nvPr userDrawn="1"/>
        </p:nvSpPr>
        <p:spPr>
          <a:xfrm>
            <a:off x="0" y="0"/>
            <a:ext cx="12191999" cy="6858000"/>
          </a:xfrm>
          <a:prstGeom prst="rect">
            <a:avLst/>
          </a:prstGeom>
          <a:gradFill>
            <a:gsLst>
              <a:gs pos="51000">
                <a:schemeClr val="accent3"/>
              </a:gs>
              <a:gs pos="100000">
                <a:schemeClr val="accent2"/>
              </a:gs>
              <a:gs pos="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Rectangle 11"/>
          <p:cNvSpPr/>
          <p:nvPr userDrawn="1"/>
        </p:nvSpPr>
        <p:spPr>
          <a:xfrm>
            <a:off x="1285875" y="1161925"/>
            <a:ext cx="9558339" cy="4572000"/>
          </a:xfrm>
          <a:prstGeom prst="rect">
            <a:avLst/>
          </a:prstGeom>
          <a:noFill/>
          <a:ln w="254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pic>
        <p:nvPicPr>
          <p:cNvPr id="3" name="Graphic 2">
            <a:extLst>
              <a:ext uri="{FF2B5EF4-FFF2-40B4-BE49-F238E27FC236}">
                <a16:creationId xmlns:a16="http://schemas.microsoft.com/office/drawing/2014/main" id="{50F333B2-EF64-4246-B5A4-6E829F5A9CC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790138" y="2840024"/>
            <a:ext cx="6611723" cy="1177951"/>
          </a:xfrm>
          <a:prstGeom prst="rect">
            <a:avLst/>
          </a:prstGeom>
        </p:spPr>
      </p:pic>
      <p:sp>
        <p:nvSpPr>
          <p:cNvPr id="5" name="Rectangle 4">
            <a:extLst>
              <a:ext uri="{FF2B5EF4-FFF2-40B4-BE49-F238E27FC236}">
                <a16:creationId xmlns:a16="http://schemas.microsoft.com/office/drawing/2014/main" id="{36506FB9-2051-5397-207E-0533F4238252}"/>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43180285"/>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B2ECE5D4-A371-276F-4765-E26C3CDC509A}"/>
              </a:ext>
            </a:extLst>
          </p:cNvPr>
          <p:cNvSpPr>
            <a:spLocks noGrp="1"/>
          </p:cNvSpPr>
          <p:nvPr>
            <p:ph type="title"/>
          </p:nvPr>
        </p:nvSpPr>
        <p:spPr>
          <a:xfrm>
            <a:off x="3048" y="-1"/>
            <a:ext cx="12188952" cy="1089026"/>
          </a:xfrm>
          <a:prstGeom prst="rect">
            <a:avLst/>
          </a:prstGeom>
        </p:spPr>
        <p:txBody>
          <a:bodyPr lIns="503998" tIns="0" rIns="503999" bIns="0"/>
          <a:lstStyle>
            <a:lvl1pPr algn="l">
              <a:defRPr sz="3200">
                <a:solidFill>
                  <a:schemeClr val="tx1"/>
                </a:solidFill>
              </a:defRPr>
            </a:lvl1pPr>
          </a:lstStyle>
          <a:p>
            <a:endParaRPr lang="en-US"/>
          </a:p>
        </p:txBody>
      </p:sp>
      <p:sp>
        <p:nvSpPr>
          <p:cNvPr id="7" name="Text Placeholder 13">
            <a:extLst>
              <a:ext uri="{FF2B5EF4-FFF2-40B4-BE49-F238E27FC236}">
                <a16:creationId xmlns:a16="http://schemas.microsoft.com/office/drawing/2014/main" id="{E6B45AC6-983B-F7E9-69AC-D7A747DB27F4}"/>
              </a:ext>
            </a:extLst>
          </p:cNvPr>
          <p:cNvSpPr>
            <a:spLocks noGrp="1"/>
          </p:cNvSpPr>
          <p:nvPr>
            <p:ph type="body" sz="quarter" idx="13"/>
          </p:nvPr>
        </p:nvSpPr>
        <p:spPr>
          <a:xfrm>
            <a:off x="515938" y="1080000"/>
            <a:ext cx="6013450" cy="5668506"/>
          </a:xfrm>
        </p:spPr>
        <p:txBody>
          <a:bodyPr tIns="365760">
            <a:noAutofit/>
          </a:bodyPr>
          <a:lstStyle>
            <a:lvl1pPr>
              <a:spcAft>
                <a:spcPts val="600"/>
              </a:spcAft>
              <a:buClr>
                <a:schemeClr val="tx1"/>
              </a:buClr>
              <a:defRPr sz="2400">
                <a:solidFill>
                  <a:schemeClr val="tx1"/>
                </a:solidFill>
                <a:latin typeface="+mj-lt"/>
              </a:defRPr>
            </a:lvl1pPr>
            <a:lvl2pPr>
              <a:spcBef>
                <a:spcPts val="0"/>
              </a:spcBef>
              <a:spcAft>
                <a:spcPts val="600"/>
              </a:spcAft>
              <a:buClr>
                <a:schemeClr val="tx1"/>
              </a:buClr>
              <a:defRPr sz="2200">
                <a:solidFill>
                  <a:schemeClr val="tx1"/>
                </a:solidFill>
                <a:latin typeface="+mj-lt"/>
              </a:defRPr>
            </a:lvl2pPr>
            <a:lvl3pPr>
              <a:buClr>
                <a:schemeClr val="tx1"/>
              </a:buClr>
              <a:defRPr>
                <a:solidFill>
                  <a:schemeClr val="tx1"/>
                </a:solidFill>
                <a:latin typeface="+mj-lt"/>
              </a:defRPr>
            </a:lvl3pPr>
            <a:lvl4pPr>
              <a:buClr>
                <a:schemeClr val="tx1"/>
              </a:buClr>
              <a:defRPr>
                <a:solidFill>
                  <a:schemeClr val="tx1"/>
                </a:solidFill>
                <a:latin typeface="+mj-lt"/>
              </a:defRPr>
            </a:lvl4pPr>
            <a:lvl5pPr>
              <a:buClr>
                <a:schemeClr val="tx1"/>
              </a:buClr>
              <a:defRPr>
                <a:solidFill>
                  <a:schemeClr val="tx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15"/>
          <p:cNvSpPr>
            <a:spLocks noGrp="1"/>
          </p:cNvSpPr>
          <p:nvPr>
            <p:ph type="pic" sz="quarter" idx="12"/>
          </p:nvPr>
        </p:nvSpPr>
        <p:spPr>
          <a:xfrm>
            <a:off x="6826103" y="1448932"/>
            <a:ext cx="4849960"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sp>
        <p:nvSpPr>
          <p:cNvPr id="3" name="Rectangle 2">
            <a:extLst>
              <a:ext uri="{FF2B5EF4-FFF2-40B4-BE49-F238E27FC236}">
                <a16:creationId xmlns:a16="http://schemas.microsoft.com/office/drawing/2014/main" id="{EDB6B10E-CA08-22FC-4292-2DE217752C20}"/>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67935923"/>
      </p:ext>
    </p:extLst>
  </p:cSld>
  <p:clrMapOvr>
    <a:masterClrMapping/>
  </p:clrMapOvr>
  <p:extLst>
    <p:ext uri="{DCECCB84-F9BA-43D5-87BE-67443E8EF086}">
      <p15:sldGuideLst xmlns:p15="http://schemas.microsoft.com/office/powerpoint/2012/main">
        <p15:guide id="1" orient="horz" pos="685">
          <p15:clr>
            <a:srgbClr val="FF96FF"/>
          </p15:clr>
        </p15:guide>
        <p15:guide id="2" orient="horz" pos="3838">
          <p15:clr>
            <a:srgbClr val="FF96FF"/>
          </p15:clr>
        </p15:guide>
        <p15:guide id="3" pos="325">
          <p15:clr>
            <a:srgbClr val="FF96FF"/>
          </p15:clr>
        </p15:guide>
        <p15:guide id="4" pos="7355">
          <p15:clr>
            <a:srgbClr val="FF96FF"/>
          </p15:clr>
        </p15:guide>
        <p15:guide id="5" orient="horz" pos="913">
          <p15:clr>
            <a:srgbClr val="FF96FF"/>
          </p15:clr>
        </p15:guide>
        <p15:guide id="6" pos="4135">
          <p15:clr>
            <a:srgbClr val="FF96FF"/>
          </p15:clr>
        </p15:guide>
        <p15:guide id="7" pos="4294">
          <p15:clr>
            <a:srgbClr val="FF96FF"/>
          </p15:clr>
        </p15:guide>
      </p15:sldGuideLst>
    </p:ext>
  </p:extLst>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Picture and Text">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39BF926E-D141-B78C-958D-A8C692702F64}"/>
              </a:ext>
            </a:extLst>
          </p:cNvPr>
          <p:cNvSpPr>
            <a:spLocks noGrp="1"/>
          </p:cNvSpPr>
          <p:nvPr>
            <p:ph type="title"/>
          </p:nvPr>
        </p:nvSpPr>
        <p:spPr>
          <a:xfrm>
            <a:off x="3048" y="-1"/>
            <a:ext cx="12188952" cy="1089026"/>
          </a:xfrm>
          <a:prstGeom prst="rect">
            <a:avLst/>
          </a:prstGeom>
        </p:spPr>
        <p:txBody>
          <a:bodyPr lIns="503998" tIns="0" rIns="503999" bIns="0"/>
          <a:lstStyle>
            <a:lvl1pPr algn="l">
              <a:defRPr sz="3200">
                <a:solidFill>
                  <a:schemeClr val="tx1"/>
                </a:solidFill>
              </a:defRPr>
            </a:lvl1pPr>
          </a:lstStyle>
          <a:p>
            <a:endParaRPr lang="en-US"/>
          </a:p>
        </p:txBody>
      </p:sp>
      <p:sp>
        <p:nvSpPr>
          <p:cNvPr id="11" name="Content Placeholder 8">
            <a:extLst>
              <a:ext uri="{FF2B5EF4-FFF2-40B4-BE49-F238E27FC236}">
                <a16:creationId xmlns:a16="http://schemas.microsoft.com/office/drawing/2014/main" id="{E23CDE86-2937-F6C7-CA65-BEA2E8017EED}"/>
              </a:ext>
            </a:extLst>
          </p:cNvPr>
          <p:cNvSpPr>
            <a:spLocks noGrp="1"/>
          </p:cNvSpPr>
          <p:nvPr>
            <p:ph sz="quarter" idx="15"/>
          </p:nvPr>
        </p:nvSpPr>
        <p:spPr>
          <a:xfrm>
            <a:off x="515938" y="1449388"/>
            <a:ext cx="4859337" cy="4600575"/>
          </a:xfrm>
          <a:solidFill>
            <a:srgbClr val="F2F3F3"/>
          </a:solid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3">
            <a:extLst>
              <a:ext uri="{FF2B5EF4-FFF2-40B4-BE49-F238E27FC236}">
                <a16:creationId xmlns:a16="http://schemas.microsoft.com/office/drawing/2014/main" id="{9A879C9B-D9AB-8AE0-1D9C-64BE57E5975A}"/>
              </a:ext>
            </a:extLst>
          </p:cNvPr>
          <p:cNvSpPr>
            <a:spLocks noGrp="1"/>
          </p:cNvSpPr>
          <p:nvPr>
            <p:ph type="body" sz="quarter" idx="14"/>
          </p:nvPr>
        </p:nvSpPr>
        <p:spPr>
          <a:xfrm>
            <a:off x="5689596" y="1080000"/>
            <a:ext cx="5986467" cy="5235075"/>
          </a:xfrm>
        </p:spPr>
        <p:txBody>
          <a:bodyPr tIns="365760">
            <a:noAutofit/>
          </a:bodyPr>
          <a:lstStyle>
            <a:lvl1pPr>
              <a:spcAft>
                <a:spcPts val="600"/>
              </a:spcAft>
              <a:buClr>
                <a:schemeClr val="tx1"/>
              </a:buClr>
              <a:defRPr sz="2400">
                <a:solidFill>
                  <a:schemeClr val="tx1"/>
                </a:solidFill>
                <a:latin typeface="+mj-lt"/>
              </a:defRPr>
            </a:lvl1pPr>
            <a:lvl2pPr>
              <a:spcBef>
                <a:spcPts val="0"/>
              </a:spcBef>
              <a:spcAft>
                <a:spcPts val="600"/>
              </a:spcAft>
              <a:buClr>
                <a:schemeClr val="tx1"/>
              </a:buClr>
              <a:defRPr sz="2200">
                <a:solidFill>
                  <a:schemeClr val="tx1"/>
                </a:solidFill>
                <a:latin typeface="+mj-lt"/>
              </a:defRPr>
            </a:lvl2pPr>
            <a:lvl3pPr>
              <a:buClr>
                <a:schemeClr val="tx1"/>
              </a:buClr>
              <a:defRPr>
                <a:solidFill>
                  <a:schemeClr val="tx1"/>
                </a:solidFill>
                <a:latin typeface="+mj-lt"/>
              </a:defRPr>
            </a:lvl3pPr>
            <a:lvl4pPr>
              <a:buClr>
                <a:schemeClr val="tx1"/>
              </a:buClr>
              <a:defRPr>
                <a:solidFill>
                  <a:schemeClr val="tx1"/>
                </a:solidFill>
                <a:latin typeface="+mj-lt"/>
              </a:defRPr>
            </a:lvl4pPr>
            <a:lvl5pPr>
              <a:buClr>
                <a:schemeClr val="tx1"/>
              </a:buClr>
              <a:defRPr>
                <a:solidFill>
                  <a:schemeClr val="tx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
            <a:extLst>
              <a:ext uri="{FF2B5EF4-FFF2-40B4-BE49-F238E27FC236}">
                <a16:creationId xmlns:a16="http://schemas.microsoft.com/office/drawing/2014/main" id="{77025A02-969C-CF03-C41C-CB7E7C6211CF}"/>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2321621"/>
      </p:ext>
    </p:extLst>
  </p:cSld>
  <p:clrMapOvr>
    <a:masterClrMapping/>
  </p:clrMapOvr>
  <p:extLst>
    <p:ext uri="{DCECCB84-F9BA-43D5-87BE-67443E8EF086}">
      <p15:sldGuideLst xmlns:p15="http://schemas.microsoft.com/office/powerpoint/2012/main">
        <p15:guide id="1" orient="horz" pos="913">
          <p15:clr>
            <a:srgbClr val="FF96FF"/>
          </p15:clr>
        </p15:guide>
        <p15:guide id="2" orient="horz" pos="4007">
          <p15:clr>
            <a:srgbClr val="FF96FF"/>
          </p15:clr>
        </p15:guide>
        <p15:guide id="3" pos="324">
          <p15:clr>
            <a:srgbClr val="FF96FF"/>
          </p15:clr>
        </p15:guide>
        <p15:guide id="4" pos="3386">
          <p15:clr>
            <a:srgbClr val="FF96FF"/>
          </p15:clr>
        </p15:guide>
        <p15:guide id="5" pos="3568">
          <p15:clr>
            <a:srgbClr val="FF96FF"/>
          </p15:clr>
        </p15:guide>
        <p15:guide id="6" pos="7355">
          <p15:clr>
            <a:srgbClr val="FF96FF"/>
          </p15:clr>
        </p15:guide>
      </p15:sldGuideLst>
    </p:ext>
  </p:extLst>
</p:sldLayout>
</file>

<file path=ppt/slideLayouts/slideLayout282.xml><?xml version="1.0" encoding="utf-8"?>
<p:sldLayout xmlns:a="http://schemas.openxmlformats.org/drawingml/2006/main" xmlns:r="http://schemas.openxmlformats.org/officeDocument/2006/relationships" xmlns:p="http://schemas.openxmlformats.org/presentationml/2006/main" showMasterSp="0" preserve="1" userDrawn="1">
  <p:cSld name="Text and Round Picture">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A02B9EB1-B674-42D2-BF39-43C367CC0EC8}"/>
              </a:ext>
            </a:extLst>
          </p:cNvPr>
          <p:cNvSpPr>
            <a:spLocks noGrp="1"/>
          </p:cNvSpPr>
          <p:nvPr>
            <p:ph type="title"/>
          </p:nvPr>
        </p:nvSpPr>
        <p:spPr>
          <a:xfrm>
            <a:off x="479425" y="-2"/>
            <a:ext cx="6002655" cy="1637415"/>
          </a:xfrm>
          <a:prstGeom prst="rect">
            <a:avLst/>
          </a:prstGeom>
        </p:spPr>
        <p:txBody>
          <a:bodyPr lIns="90000" tIns="0" rIns="457200" bIns="180000" anchor="b" anchorCtr="0"/>
          <a:lstStyle>
            <a:lvl1pPr algn="l">
              <a:defRPr sz="3600">
                <a:solidFill>
                  <a:schemeClr val="tx1"/>
                </a:solidFill>
              </a:defRPr>
            </a:lvl1pPr>
          </a:lstStyle>
          <a:p>
            <a:endParaRPr lang="en-US"/>
          </a:p>
        </p:txBody>
      </p:sp>
      <p:sp>
        <p:nvSpPr>
          <p:cNvPr id="8" name="Picture Placeholder 4">
            <a:extLst>
              <a:ext uri="{FF2B5EF4-FFF2-40B4-BE49-F238E27FC236}">
                <a16:creationId xmlns:a16="http://schemas.microsoft.com/office/drawing/2014/main" id="{3F5C32C6-DF4A-5A2B-B3B3-E0B0A2C3C82A}"/>
              </a:ext>
            </a:extLst>
          </p:cNvPr>
          <p:cNvSpPr>
            <a:spLocks noGrp="1"/>
          </p:cNvSpPr>
          <p:nvPr>
            <p:ph type="pic" sz="quarter" idx="25" hasCustomPrompt="1"/>
          </p:nvPr>
        </p:nvSpPr>
        <p:spPr>
          <a:xfrm>
            <a:off x="6762821"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cxnSp>
        <p:nvCxnSpPr>
          <p:cNvPr id="3" name="Straight Connector 2">
            <a:extLst>
              <a:ext uri="{FF2B5EF4-FFF2-40B4-BE49-F238E27FC236}">
                <a16:creationId xmlns:a16="http://schemas.microsoft.com/office/drawing/2014/main" id="{3B0099A4-8E51-F2AA-F0B0-43167D0BF4F2}"/>
              </a:ext>
            </a:extLst>
          </p:cNvPr>
          <p:cNvCxnSpPr>
            <a:cxnSpLocks/>
          </p:cNvCxnSpPr>
          <p:nvPr userDrawn="1"/>
        </p:nvCxnSpPr>
        <p:spPr>
          <a:xfrm>
            <a:off x="515864" y="1654766"/>
            <a:ext cx="887377" cy="0"/>
          </a:xfrm>
          <a:prstGeom prst="line">
            <a:avLst/>
          </a:prstGeom>
          <a:noFill/>
          <a:ln w="19050" cap="flat" cmpd="sng" algn="ctr">
            <a:solidFill>
              <a:schemeClr val="bg2"/>
            </a:solidFill>
            <a:prstDash val="solid"/>
            <a:miter lim="800000"/>
          </a:ln>
          <a:effectLst/>
        </p:spPr>
      </p:cxnSp>
      <p:sp>
        <p:nvSpPr>
          <p:cNvPr id="9" name="Text Placeholder 6">
            <a:extLst>
              <a:ext uri="{FF2B5EF4-FFF2-40B4-BE49-F238E27FC236}">
                <a16:creationId xmlns:a16="http://schemas.microsoft.com/office/drawing/2014/main" id="{AE4C0922-2D40-FF72-CD26-8D1BCB20B74B}"/>
              </a:ext>
            </a:extLst>
          </p:cNvPr>
          <p:cNvSpPr>
            <a:spLocks noGrp="1"/>
          </p:cNvSpPr>
          <p:nvPr>
            <p:ph type="body" sz="quarter" idx="17"/>
          </p:nvPr>
        </p:nvSpPr>
        <p:spPr>
          <a:xfrm>
            <a:off x="479425" y="1683157"/>
            <a:ext cx="5988595" cy="4491948"/>
          </a:xfrm>
        </p:spPr>
        <p:txBody>
          <a:bodyPr tIns="251999"/>
          <a:lstStyle>
            <a:lvl1pPr marL="342900" indent="-342900">
              <a:buFont typeface="Arial" panose="020B0604020202020204" pitchFamily="34" charset="0"/>
              <a:buChar char="•"/>
              <a:defRPr>
                <a:latin typeface="+mj-lt"/>
              </a:defRPr>
            </a:lvl1pPr>
            <a:lvl2pPr marL="582613" indent="-214313">
              <a:tabLst/>
              <a:defRPr>
                <a:latin typeface="+mj-lt"/>
              </a:defRPr>
            </a:lvl2pPr>
            <a:lvl3pPr marL="1023938" indent="-225425">
              <a:tabLst/>
              <a:defRPr>
                <a:latin typeface="+mj-lt"/>
              </a:defRPr>
            </a:lvl3pPr>
            <a:lvl4pPr marL="1381125" indent="-234950">
              <a:tabLst/>
              <a:defRPr>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1">
            <a:extLst>
              <a:ext uri="{FF2B5EF4-FFF2-40B4-BE49-F238E27FC236}">
                <a16:creationId xmlns:a16="http://schemas.microsoft.com/office/drawing/2014/main" id="{3E38D718-6B26-EA75-0229-BE05781A5C2D}"/>
              </a:ext>
            </a:extLst>
          </p:cNvPr>
          <p:cNvSpPr/>
          <p:nvPr userDrawn="1"/>
        </p:nvSpPr>
        <p:spPr>
          <a:xfrm rot="5400000">
            <a:off x="6041400" y="714933"/>
            <a:ext cx="108000" cy="12193200"/>
          </a:xfrm>
          <a:prstGeom prst="rect">
            <a:avLst/>
          </a:prstGeom>
          <a:gradFill>
            <a:gsLst>
              <a:gs pos="0">
                <a:srgbClr val="94C80A"/>
              </a:gs>
              <a:gs pos="54000">
                <a:schemeClr val="accent3"/>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uides" hidden="1">
            <a:extLst>
              <a:ext uri="{FF2B5EF4-FFF2-40B4-BE49-F238E27FC236}">
                <a16:creationId xmlns:a16="http://schemas.microsoft.com/office/drawing/2014/main" id="{B46CFD14-10AC-834E-F6E6-3F378777CA7D}"/>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FFFF"/>
              </a:solidFill>
            </a:endParaRPr>
          </a:p>
        </p:txBody>
      </p:sp>
      <p:sp>
        <p:nvSpPr>
          <p:cNvPr id="7" name="Rectangle 6">
            <a:extLst>
              <a:ext uri="{FF2B5EF4-FFF2-40B4-BE49-F238E27FC236}">
                <a16:creationId xmlns:a16="http://schemas.microsoft.com/office/drawing/2014/main" id="{17EE0770-6B47-12AA-C6F8-8CEE61160CDC}"/>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7B88E744-E49F-8758-09CF-EB1B98D78915}"/>
              </a:ext>
              <a:ext uri="{C183D7F6-B498-43B3-948B-1728B52AA6E4}">
                <adec:decorative xmlns:adec="http://schemas.microsoft.com/office/drawing/2017/decorative" val="1"/>
              </a:ext>
            </a:extLst>
          </p:cNvPr>
          <p:cNvPicPr>
            <a:picLocks/>
          </p:cNvPicPr>
          <p:nvPr userDrawn="1"/>
        </p:nvPicPr>
        <p:blipFill>
          <a:blip r:embed="rId3" cstate="screen">
            <a:extLst>
              <a:ext uri="{28A0092B-C50C-407E-A947-70E740481C1C}">
                <a14:useLocalDpi xmlns:a14="http://schemas.microsoft.com/office/drawing/2010/main"/>
              </a:ext>
            </a:extLst>
          </a:blip>
          <a:stretch>
            <a:fillRect/>
          </a:stretch>
        </p:blipFill>
        <p:spPr>
          <a:xfrm>
            <a:off x="10299218" y="6502226"/>
            <a:ext cx="1260000" cy="147374"/>
          </a:xfrm>
          <a:prstGeom prst="rect">
            <a:avLst/>
          </a:prstGeom>
        </p:spPr>
      </p:pic>
      <p:sp>
        <p:nvSpPr>
          <p:cNvPr id="11" name="TextBox 10">
            <a:extLst>
              <a:ext uri="{FF2B5EF4-FFF2-40B4-BE49-F238E27FC236}">
                <a16:creationId xmlns:a16="http://schemas.microsoft.com/office/drawing/2014/main" id="{7A887324-20BF-F416-779A-AEE86AC49FAE}"/>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cxnSp>
        <p:nvCxnSpPr>
          <p:cNvPr id="12" name="Straight Connector 11">
            <a:extLst>
              <a:ext uri="{FF2B5EF4-FFF2-40B4-BE49-F238E27FC236}">
                <a16:creationId xmlns:a16="http://schemas.microsoft.com/office/drawing/2014/main" id="{13AF2B7F-6292-12E0-07C2-BC6886545B55}"/>
              </a:ext>
              <a:ext uri="{C183D7F6-B498-43B3-948B-1728B52AA6E4}">
                <adec:decorative xmlns:adec="http://schemas.microsoft.com/office/drawing/2017/decorative" val="1"/>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1005590"/>
      </p:ext>
    </p:extLst>
  </p:cSld>
  <p:clrMapOvr>
    <a:masterClrMapping/>
  </p:clrMapOvr>
  <p:extLst>
    <p:ext uri="{DCECCB84-F9BA-43D5-87BE-67443E8EF086}">
      <p15:sldGuideLst xmlns:p15="http://schemas.microsoft.com/office/powerpoint/2012/main">
        <p15:guide id="1" orient="horz" pos="1049">
          <p15:clr>
            <a:srgbClr val="FF96FF"/>
          </p15:clr>
        </p15:guide>
        <p15:guide id="2" orient="horz" pos="3906">
          <p15:clr>
            <a:srgbClr val="FF96FF"/>
          </p15:clr>
        </p15:guide>
        <p15:guide id="3" pos="302">
          <p15:clr>
            <a:srgbClr val="FF96FF"/>
          </p15:clr>
        </p15:guide>
        <p15:guide id="5" pos="4089">
          <p15:clr>
            <a:srgbClr val="FF96FF"/>
          </p15:clr>
        </p15:guide>
        <p15:guide id="6" pos="7401">
          <p15:clr>
            <a:srgbClr val="FF96FF"/>
          </p15:clr>
        </p15:guide>
      </p15:sldGuideLst>
    </p:ext>
  </p:extLst>
</p:sldLayout>
</file>

<file path=ppt/slideLayouts/slideLayout283.xml><?xml version="1.0" encoding="utf-8"?>
<p:sldLayout xmlns:a="http://schemas.openxmlformats.org/drawingml/2006/main" xmlns:r="http://schemas.openxmlformats.org/officeDocument/2006/relationships" xmlns:p="http://schemas.openxmlformats.org/presentationml/2006/main" showMasterSp="0" preserve="1" userDrawn="1">
  <p:cSld name="Big Picture and Text">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20CCA323-F848-A3FD-ABA1-64645F0FE9AE}"/>
              </a:ext>
            </a:extLst>
          </p:cNvPr>
          <p:cNvSpPr>
            <a:spLocks noGrp="1"/>
          </p:cNvSpPr>
          <p:nvPr>
            <p:ph type="title"/>
          </p:nvPr>
        </p:nvSpPr>
        <p:spPr>
          <a:xfrm>
            <a:off x="4947179" y="-1"/>
            <a:ext cx="7244821" cy="1385890"/>
          </a:xfrm>
          <a:prstGeom prst="rect">
            <a:avLst/>
          </a:prstGeom>
          <a:solidFill>
            <a:srgbClr val="F2F2F2"/>
          </a:solidFill>
        </p:spPr>
        <p:txBody>
          <a:bodyPr lIns="324000" tIns="0" rIns="503999" bIns="180000" anchor="b" anchorCtr="0"/>
          <a:lstStyle>
            <a:lvl1pPr algn="l">
              <a:defRPr sz="3200">
                <a:solidFill>
                  <a:schemeClr val="tx1"/>
                </a:solidFill>
              </a:defRPr>
            </a:lvl1pPr>
          </a:lstStyle>
          <a:p>
            <a:endParaRPr lang="en-US"/>
          </a:p>
        </p:txBody>
      </p:sp>
      <p:sp>
        <p:nvSpPr>
          <p:cNvPr id="2" name="Text Placeholder 6">
            <a:extLst>
              <a:ext uri="{FF2B5EF4-FFF2-40B4-BE49-F238E27FC236}">
                <a16:creationId xmlns:a16="http://schemas.microsoft.com/office/drawing/2014/main" id="{83652638-658C-4F5E-2CE2-CB5D913023EB}"/>
              </a:ext>
            </a:extLst>
          </p:cNvPr>
          <p:cNvSpPr>
            <a:spLocks noGrp="1"/>
          </p:cNvSpPr>
          <p:nvPr>
            <p:ph type="body" sz="quarter" idx="17"/>
          </p:nvPr>
        </p:nvSpPr>
        <p:spPr>
          <a:xfrm>
            <a:off x="5273040" y="1385888"/>
            <a:ext cx="6403023" cy="4789217"/>
          </a:xfrm>
        </p:spPr>
        <p:txBody>
          <a:bodyPr tIns="251999"/>
          <a:lstStyle>
            <a:lvl1pPr marL="266700" indent="-266700">
              <a:buFont typeface="Arial" panose="020B0604020202020204" pitchFamily="34" charset="0"/>
              <a:buChar char="•"/>
              <a:tabLst/>
              <a:defRPr>
                <a:latin typeface="+mj-lt"/>
              </a:defRPr>
            </a:lvl1pPr>
            <a:lvl2pPr marL="582613" indent="-214313">
              <a:tabLst/>
              <a:defRPr>
                <a:latin typeface="+mj-lt"/>
              </a:defRPr>
            </a:lvl2pPr>
            <a:lvl3pPr marL="1023938" indent="-225425">
              <a:tabLst/>
              <a:defRPr>
                <a:latin typeface="+mj-lt"/>
              </a:defRPr>
            </a:lvl3pPr>
            <a:lvl4pPr marL="1381125" indent="-234950">
              <a:tabLst/>
              <a:defRPr>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25">
            <a:extLst>
              <a:ext uri="{FF2B5EF4-FFF2-40B4-BE49-F238E27FC236}">
                <a16:creationId xmlns:a16="http://schemas.microsoft.com/office/drawing/2014/main" id="{A038E4BB-C283-35C1-E44D-583EBEA49E96}"/>
              </a:ext>
            </a:extLst>
          </p:cNvPr>
          <p:cNvSpPr>
            <a:spLocks noGrp="1"/>
          </p:cNvSpPr>
          <p:nvPr>
            <p:ph type="pic" sz="quarter" idx="12" hasCustomPrompt="1"/>
          </p:nvPr>
        </p:nvSpPr>
        <p:spPr>
          <a:xfrm>
            <a:off x="0" y="-1"/>
            <a:ext cx="4947179" cy="6757533"/>
          </a:xfrm>
          <a:solidFill>
            <a:schemeClr val="bg1">
              <a:lumMod val="95000"/>
            </a:schemeClr>
          </a:solidFill>
        </p:spPr>
        <p:txBody>
          <a:bodyPr anchor="ctr">
            <a:normAutofit/>
          </a:bodyPr>
          <a:lstStyle>
            <a:lvl1pPr marL="0" indent="0" algn="ctr">
              <a:buNone/>
              <a:defRPr sz="1600"/>
            </a:lvl1pPr>
          </a:lstStyle>
          <a:p>
            <a:r>
              <a:rPr lang="en-US" sz="1600"/>
              <a:t>Click here to replace picture</a:t>
            </a:r>
            <a:endParaRPr lang="en-US"/>
          </a:p>
        </p:txBody>
      </p:sp>
      <p:sp>
        <p:nvSpPr>
          <p:cNvPr id="7" name="Rectangle 6">
            <a:extLst>
              <a:ext uri="{FF2B5EF4-FFF2-40B4-BE49-F238E27FC236}">
                <a16:creationId xmlns:a16="http://schemas.microsoft.com/office/drawing/2014/main" id="{B78D3895-9F53-EB5F-3078-2DA12188417E}"/>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8F278941-D26F-C068-346E-54D6F7D5AAAA}"/>
              </a:ext>
              <a:ext uri="{C183D7F6-B498-43B3-948B-1728B52AA6E4}">
                <adec:decorative xmlns:adec="http://schemas.microsoft.com/office/drawing/2017/decorative" val="1"/>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0299218" y="6502226"/>
            <a:ext cx="1260000" cy="147374"/>
          </a:xfrm>
          <a:prstGeom prst="rect">
            <a:avLst/>
          </a:prstGeom>
        </p:spPr>
      </p:pic>
      <p:sp>
        <p:nvSpPr>
          <p:cNvPr id="11" name="TextBox 10">
            <a:extLst>
              <a:ext uri="{FF2B5EF4-FFF2-40B4-BE49-F238E27FC236}">
                <a16:creationId xmlns:a16="http://schemas.microsoft.com/office/drawing/2014/main" id="{1A0BD70A-3257-BD2B-08DE-84F01044E887}"/>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cxnSp>
        <p:nvCxnSpPr>
          <p:cNvPr id="12" name="Straight Connector 11">
            <a:extLst>
              <a:ext uri="{FF2B5EF4-FFF2-40B4-BE49-F238E27FC236}">
                <a16:creationId xmlns:a16="http://schemas.microsoft.com/office/drawing/2014/main" id="{787C66BB-67B5-929B-0B31-660C2732678A}"/>
              </a:ext>
              <a:ext uri="{C183D7F6-B498-43B3-948B-1728B52AA6E4}">
                <adec:decorative xmlns:adec="http://schemas.microsoft.com/office/drawing/2017/decorative" val="1"/>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7574546"/>
      </p:ext>
    </p:extLst>
  </p:cSld>
  <p:clrMapOvr>
    <a:masterClrMapping/>
  </p:clrMapOvr>
  <p:extLst>
    <p:ext uri="{DCECCB84-F9BA-43D5-87BE-67443E8EF086}">
      <p15:sldGuideLst xmlns:p15="http://schemas.microsoft.com/office/powerpoint/2012/main">
        <p15:guide id="1" orient="horz" pos="867">
          <p15:clr>
            <a:srgbClr val="FF96FF"/>
          </p15:clr>
        </p15:guide>
        <p15:guide id="2" orient="horz" pos="3906">
          <p15:clr>
            <a:srgbClr val="FF96FF"/>
          </p15:clr>
        </p15:guide>
        <p15:guide id="4" pos="3137">
          <p15:clr>
            <a:srgbClr val="FF96FF"/>
          </p15:clr>
        </p15:guide>
        <p15:guide id="5" pos="3318">
          <p15:clr>
            <a:srgbClr val="FF96FF"/>
          </p15:clr>
        </p15:guide>
        <p15:guide id="6" pos="7355">
          <p15:clr>
            <a:srgbClr val="FF96FF"/>
          </p15:clr>
        </p15:guide>
      </p15:sldGuideLst>
    </p:ext>
  </p:extLst>
</p:sldLayout>
</file>

<file path=ppt/slideLayouts/slideLayout284.xml><?xml version="1.0" encoding="utf-8"?>
<p:sldLayout xmlns:a="http://schemas.openxmlformats.org/drawingml/2006/main" xmlns:r="http://schemas.openxmlformats.org/officeDocument/2006/relationships" xmlns:p="http://schemas.openxmlformats.org/presentationml/2006/main" showMasterSp="0" preserve="1" userDrawn="1">
  <p:cSld name="Text and Big Picture">
    <p:spTree>
      <p:nvGrpSpPr>
        <p:cNvPr id="1" name=""/>
        <p:cNvGrpSpPr/>
        <p:nvPr/>
      </p:nvGrpSpPr>
      <p:grpSpPr>
        <a:xfrm>
          <a:off x="0" y="0"/>
          <a:ext cx="0" cy="0"/>
          <a:chOff x="0" y="0"/>
          <a:chExt cx="0" cy="0"/>
        </a:xfrm>
      </p:grpSpPr>
      <p:sp>
        <p:nvSpPr>
          <p:cNvPr id="15" name="Title 2">
            <a:extLst>
              <a:ext uri="{FF2B5EF4-FFF2-40B4-BE49-F238E27FC236}">
                <a16:creationId xmlns:a16="http://schemas.microsoft.com/office/drawing/2014/main" id="{6515D97A-BA34-9A73-08BD-9AC834E58E77}"/>
              </a:ext>
            </a:extLst>
          </p:cNvPr>
          <p:cNvSpPr>
            <a:spLocks noGrp="1"/>
          </p:cNvSpPr>
          <p:nvPr>
            <p:ph type="title"/>
          </p:nvPr>
        </p:nvSpPr>
        <p:spPr>
          <a:xfrm>
            <a:off x="4" y="0"/>
            <a:ext cx="7236361" cy="1385890"/>
          </a:xfrm>
          <a:prstGeom prst="rect">
            <a:avLst/>
          </a:prstGeom>
          <a:solidFill>
            <a:srgbClr val="F2F2F2"/>
          </a:solidFill>
        </p:spPr>
        <p:txBody>
          <a:bodyPr lIns="503999" tIns="0" rIns="503999" bIns="180000" anchor="b" anchorCtr="0"/>
          <a:lstStyle>
            <a:lvl1pPr algn="l">
              <a:defRPr sz="3200">
                <a:solidFill>
                  <a:schemeClr val="tx1"/>
                </a:solidFill>
              </a:defRPr>
            </a:lvl1pPr>
          </a:lstStyle>
          <a:p>
            <a:endParaRPr lang="en-US"/>
          </a:p>
        </p:txBody>
      </p:sp>
      <p:sp>
        <p:nvSpPr>
          <p:cNvPr id="16" name="Text Placeholder 6">
            <a:extLst>
              <a:ext uri="{FF2B5EF4-FFF2-40B4-BE49-F238E27FC236}">
                <a16:creationId xmlns:a16="http://schemas.microsoft.com/office/drawing/2014/main" id="{873CBAC4-350A-5CB4-8F6D-5C94CD1649F1}"/>
              </a:ext>
            </a:extLst>
          </p:cNvPr>
          <p:cNvSpPr>
            <a:spLocks noGrp="1"/>
          </p:cNvSpPr>
          <p:nvPr>
            <p:ph type="body" sz="quarter" idx="16"/>
          </p:nvPr>
        </p:nvSpPr>
        <p:spPr>
          <a:xfrm>
            <a:off x="515937" y="1385888"/>
            <a:ext cx="5067509" cy="4721288"/>
          </a:xfrm>
        </p:spPr>
        <p:txBody>
          <a:bodyPr tIns="270000"/>
          <a:lstStyle>
            <a:lvl1pPr marL="228600" indent="-228600">
              <a:buFont typeface="Arial" panose="020B0604020202020204" pitchFamily="34" charset="0"/>
              <a:buChar char="•"/>
              <a:tabLst/>
              <a:defRPr>
                <a:latin typeface="+mj-lt"/>
              </a:defRPr>
            </a:lvl1pPr>
            <a:lvl2pPr marL="582613" indent="-214313">
              <a:tabLst/>
              <a:defRPr>
                <a:latin typeface="+mj-lt"/>
              </a:defRPr>
            </a:lvl2pPr>
            <a:lvl3pPr marL="1023938" indent="-225425">
              <a:tabLst/>
              <a:defRPr>
                <a:latin typeface="+mj-lt"/>
              </a:defRPr>
            </a:lvl3pPr>
            <a:lvl4pPr marL="1381125" indent="-234950">
              <a:tabLst/>
              <a:defRPr>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Picture Placeholder 25">
            <a:extLst>
              <a:ext uri="{FF2B5EF4-FFF2-40B4-BE49-F238E27FC236}">
                <a16:creationId xmlns:a16="http://schemas.microsoft.com/office/drawing/2014/main" id="{5721FC54-DD16-3A51-3A08-56D9332D8C64}"/>
              </a:ext>
            </a:extLst>
          </p:cNvPr>
          <p:cNvSpPr>
            <a:spLocks noGrp="1"/>
          </p:cNvSpPr>
          <p:nvPr>
            <p:ph type="pic" sz="quarter" idx="27" hasCustomPrompt="1"/>
          </p:nvPr>
        </p:nvSpPr>
        <p:spPr>
          <a:xfrm>
            <a:off x="7236365" y="-1"/>
            <a:ext cx="4955635" cy="6757200"/>
          </a:xfrm>
          <a:solidFill>
            <a:schemeClr val="bg1">
              <a:lumMod val="95000"/>
            </a:schemeClr>
          </a:solidFill>
        </p:spPr>
        <p:txBody>
          <a:bodyPr anchor="ctr">
            <a:normAutofit/>
          </a:bodyPr>
          <a:lstStyle>
            <a:lvl1pPr marL="0" indent="0" algn="ctr">
              <a:buNone/>
              <a:defRPr sz="1600"/>
            </a:lvl1pPr>
          </a:lstStyle>
          <a:p>
            <a:r>
              <a:rPr lang="en-US" sz="1600"/>
              <a:t>Click here to replace picture</a:t>
            </a:r>
            <a:endParaRPr lang="en-US"/>
          </a:p>
        </p:txBody>
      </p:sp>
      <p:pic>
        <p:nvPicPr>
          <p:cNvPr id="6" name="Picture 5" descr="PCC_2010logo.png">
            <a:extLst>
              <a:ext uri="{FF2B5EF4-FFF2-40B4-BE49-F238E27FC236}">
                <a16:creationId xmlns:a16="http://schemas.microsoft.com/office/drawing/2014/main" id="{0ED90831-2509-7F51-77A2-671F64F59D54}"/>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654034" y="6502226"/>
            <a:ext cx="1260000" cy="147374"/>
          </a:xfrm>
          <a:prstGeom prst="rect">
            <a:avLst/>
          </a:prstGeom>
        </p:spPr>
      </p:pic>
      <p:sp>
        <p:nvSpPr>
          <p:cNvPr id="9" name="Rectangle 8">
            <a:extLst>
              <a:ext uri="{FF2B5EF4-FFF2-40B4-BE49-F238E27FC236}">
                <a16:creationId xmlns:a16="http://schemas.microsoft.com/office/drawing/2014/main" id="{F9E0FF38-9CA0-3CA4-CFE5-B09BA9CCB4FB}"/>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739711E4-4645-692B-2D09-37B15F6B9134}"/>
              </a:ext>
            </a:extLst>
          </p:cNvPr>
          <p:cNvSpPr txBox="1"/>
          <p:nvPr userDrawn="1"/>
        </p:nvSpPr>
        <p:spPr>
          <a:xfrm>
            <a:off x="-1954" y="6508164"/>
            <a:ext cx="501654" cy="134046"/>
          </a:xfrm>
          <a:prstGeom prst="rect">
            <a:avLst/>
          </a:prstGeom>
          <a:noFill/>
        </p:spPr>
        <p:txBody>
          <a:bodyPr wrap="square" lIns="0" tIns="0" rIns="144000" bIns="0" rtlCol="0" anchor="ctr" anchorCtr="0">
            <a:noAutofit/>
          </a:bodyPr>
          <a:lstStyle/>
          <a:p>
            <a:pPr algn="r"/>
            <a:fld id="{436215EC-B361-4C4A-9171-EF98FC1F5E51}" type="slidenum">
              <a:rPr lang="en-US" sz="900" smtClean="0">
                <a:solidFill>
                  <a:schemeClr val="tx1"/>
                </a:solidFill>
                <a:latin typeface="+mj-lt"/>
              </a:rPr>
              <a:pPr algn="r"/>
              <a:t>‹#›</a:t>
            </a:fld>
            <a:endParaRPr lang="en-US" sz="900">
              <a:solidFill>
                <a:schemeClr val="tx1"/>
              </a:solidFill>
              <a:latin typeface="+mj-lt"/>
            </a:endParaRPr>
          </a:p>
        </p:txBody>
      </p:sp>
      <p:cxnSp>
        <p:nvCxnSpPr>
          <p:cNvPr id="14" name="Straight Connector 13">
            <a:extLst>
              <a:ext uri="{FF2B5EF4-FFF2-40B4-BE49-F238E27FC236}">
                <a16:creationId xmlns:a16="http://schemas.microsoft.com/office/drawing/2014/main" id="{42A8A05C-1E96-C9D1-C5DD-F30B6034DB5D}"/>
              </a:ext>
            </a:extLst>
          </p:cNvPr>
          <p:cNvCxnSpPr>
            <a:cxnSpLocks/>
          </p:cNvCxnSpPr>
          <p:nvPr userDrawn="1"/>
        </p:nvCxnSpPr>
        <p:spPr>
          <a:xfrm>
            <a:off x="499700"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9180032"/>
      </p:ext>
    </p:extLst>
  </p:cSld>
  <p:clrMapOvr>
    <a:masterClrMapping/>
  </p:clrMapOvr>
  <p:extLst>
    <p:ext uri="{DCECCB84-F9BA-43D5-87BE-67443E8EF086}">
      <p15:sldGuideLst xmlns:p15="http://schemas.microsoft.com/office/powerpoint/2012/main">
        <p15:guide id="1" orient="horz" pos="890">
          <p15:clr>
            <a:srgbClr val="FF96FF"/>
          </p15:clr>
        </p15:guide>
        <p15:guide id="2" orient="horz" pos="3884">
          <p15:clr>
            <a:srgbClr val="FF96FF"/>
          </p15:clr>
        </p15:guide>
        <p15:guide id="3" pos="324">
          <p15:clr>
            <a:srgbClr val="FF96FF"/>
          </p15:clr>
        </p15:guide>
        <p15:guide id="5" pos="3522">
          <p15:clr>
            <a:srgbClr val="FF96FF"/>
          </p15:clr>
        </p15:guide>
        <p15:guide id="6" pos="4543">
          <p15:clr>
            <a:srgbClr val="FF96FF"/>
          </p15:clr>
        </p15:guide>
      </p15:sldGuideLst>
    </p:ext>
  </p:extLst>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Three Square Icons/Pictures">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3C4152B7-8C83-B582-7C50-43D29AEAB4D2}"/>
              </a:ext>
            </a:extLst>
          </p:cNvPr>
          <p:cNvSpPr>
            <a:spLocks noGrp="1"/>
          </p:cNvSpPr>
          <p:nvPr>
            <p:ph type="title"/>
          </p:nvPr>
        </p:nvSpPr>
        <p:spPr>
          <a:xfrm>
            <a:off x="3048" y="-1"/>
            <a:ext cx="12188952" cy="1089026"/>
          </a:xfrm>
          <a:prstGeom prst="rect">
            <a:avLst/>
          </a:prstGeom>
        </p:spPr>
        <p:txBody>
          <a:bodyPr lIns="503998" tIns="0" rIns="503999" bIns="0"/>
          <a:lstStyle>
            <a:lvl1pPr algn="l">
              <a:defRPr sz="3200">
                <a:solidFill>
                  <a:schemeClr val="tx1"/>
                </a:solidFill>
              </a:defRPr>
            </a:lvl1pPr>
          </a:lstStyle>
          <a:p>
            <a:endParaRPr lang="en-US"/>
          </a:p>
        </p:txBody>
      </p:sp>
      <p:sp>
        <p:nvSpPr>
          <p:cNvPr id="2" name="Picture Placeholder 10">
            <a:extLst>
              <a:ext uri="{FF2B5EF4-FFF2-40B4-BE49-F238E27FC236}">
                <a16:creationId xmlns:a16="http://schemas.microsoft.com/office/drawing/2014/main" id="{00AD3D62-C8B1-98E1-5E2A-F25AAD04EB21}"/>
              </a:ext>
            </a:extLst>
          </p:cNvPr>
          <p:cNvSpPr>
            <a:spLocks noGrp="1"/>
          </p:cNvSpPr>
          <p:nvPr>
            <p:ph type="pic" sz="quarter" idx="11" hasCustomPrompt="1"/>
          </p:nvPr>
        </p:nvSpPr>
        <p:spPr>
          <a:xfrm>
            <a:off x="1029503" y="1449304"/>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5" name="Text Placeholder 22">
            <a:extLst>
              <a:ext uri="{FF2B5EF4-FFF2-40B4-BE49-F238E27FC236}">
                <a16:creationId xmlns:a16="http://schemas.microsoft.com/office/drawing/2014/main" id="{B18939CB-033D-831D-1156-A3AB279C6775}"/>
              </a:ext>
            </a:extLst>
          </p:cNvPr>
          <p:cNvSpPr>
            <a:spLocks noGrp="1"/>
          </p:cNvSpPr>
          <p:nvPr>
            <p:ph type="body" sz="quarter" idx="17" hasCustomPrompt="1"/>
          </p:nvPr>
        </p:nvSpPr>
        <p:spPr>
          <a:xfrm>
            <a:off x="644507" y="4101299"/>
            <a:ext cx="3629781" cy="720000"/>
          </a:xfrm>
        </p:spPr>
        <p:txBody>
          <a:bodyPr lIns="274320" tIns="0" rIns="274320" bIns="91440" anchor="b" anchorCtr="0">
            <a:noAutofit/>
          </a:bodyPr>
          <a:lstStyle>
            <a:lvl1pPr marL="0" indent="0" algn="ctr">
              <a:buNone/>
              <a:defRPr sz="2200" b="0" i="0">
                <a:solidFill>
                  <a:schemeClr val="accent3"/>
                </a:solidFill>
                <a:latin typeface="+mn-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4" name="Text Placeholder 17">
            <a:extLst>
              <a:ext uri="{FF2B5EF4-FFF2-40B4-BE49-F238E27FC236}">
                <a16:creationId xmlns:a16="http://schemas.microsoft.com/office/drawing/2014/main" id="{E0BA484E-F8B4-E29A-569B-7DBBE8330E14}"/>
              </a:ext>
            </a:extLst>
          </p:cNvPr>
          <p:cNvSpPr>
            <a:spLocks noGrp="1"/>
          </p:cNvSpPr>
          <p:nvPr>
            <p:ph type="body" sz="quarter" idx="14" hasCustomPrompt="1"/>
          </p:nvPr>
        </p:nvSpPr>
        <p:spPr>
          <a:xfrm>
            <a:off x="644507" y="4850325"/>
            <a:ext cx="3629781" cy="1511423"/>
          </a:xfrm>
        </p:spPr>
        <p:txBody>
          <a:bodyPr lIns="274320" tIns="0" rIns="274320" bIns="0">
            <a:noAutofit/>
          </a:bodyPr>
          <a:lstStyle>
            <a:lvl1pPr marL="0" indent="0" algn="ctr">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6" name="Picture Placeholder 10">
            <a:extLst>
              <a:ext uri="{FF2B5EF4-FFF2-40B4-BE49-F238E27FC236}">
                <a16:creationId xmlns:a16="http://schemas.microsoft.com/office/drawing/2014/main" id="{AA15ED12-CB40-C326-E974-95460FDEA24C}"/>
              </a:ext>
            </a:extLst>
          </p:cNvPr>
          <p:cNvSpPr>
            <a:spLocks noGrp="1"/>
          </p:cNvSpPr>
          <p:nvPr>
            <p:ph type="pic" sz="quarter" idx="18" hasCustomPrompt="1"/>
          </p:nvPr>
        </p:nvSpPr>
        <p:spPr>
          <a:xfrm>
            <a:off x="4672183" y="1449304"/>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15" name="Text Placeholder 22">
            <a:extLst>
              <a:ext uri="{FF2B5EF4-FFF2-40B4-BE49-F238E27FC236}">
                <a16:creationId xmlns:a16="http://schemas.microsoft.com/office/drawing/2014/main" id="{D0283D74-EEC5-711D-1475-495C96F1D1FC}"/>
              </a:ext>
            </a:extLst>
          </p:cNvPr>
          <p:cNvSpPr>
            <a:spLocks noGrp="1"/>
          </p:cNvSpPr>
          <p:nvPr>
            <p:ph type="body" sz="quarter" idx="20" hasCustomPrompt="1"/>
          </p:nvPr>
        </p:nvSpPr>
        <p:spPr>
          <a:xfrm>
            <a:off x="4287187" y="4101299"/>
            <a:ext cx="3657599" cy="720000"/>
          </a:xfrm>
        </p:spPr>
        <p:txBody>
          <a:bodyPr lIns="274320" tIns="0" rIns="274320" bIns="91440" anchor="b" anchorCtr="0">
            <a:noAutofit/>
          </a:bodyPr>
          <a:lstStyle>
            <a:lvl1pPr marL="0" indent="0" algn="ctr">
              <a:buNone/>
              <a:defRPr sz="2200" b="0">
                <a:solidFill>
                  <a:schemeClr val="accent3"/>
                </a:solidFill>
                <a:latin typeface="+mn-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14" name="Text Placeholder 17">
            <a:extLst>
              <a:ext uri="{FF2B5EF4-FFF2-40B4-BE49-F238E27FC236}">
                <a16:creationId xmlns:a16="http://schemas.microsoft.com/office/drawing/2014/main" id="{7FC1207F-66C7-45BE-0002-DDAF6CF51028}"/>
              </a:ext>
            </a:extLst>
          </p:cNvPr>
          <p:cNvSpPr>
            <a:spLocks noGrp="1"/>
          </p:cNvSpPr>
          <p:nvPr>
            <p:ph type="body" sz="quarter" idx="19" hasCustomPrompt="1"/>
          </p:nvPr>
        </p:nvSpPr>
        <p:spPr>
          <a:xfrm>
            <a:off x="4287187" y="4850325"/>
            <a:ext cx="3657599" cy="1511423"/>
          </a:xfrm>
        </p:spPr>
        <p:txBody>
          <a:bodyPr lIns="274320" tIns="0" rIns="274320" bIns="0">
            <a:noAutofit/>
          </a:bodyPr>
          <a:lstStyle>
            <a:lvl1pPr marL="0" indent="0" algn="ctr">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0" name="Picture Placeholder 10">
            <a:extLst>
              <a:ext uri="{FF2B5EF4-FFF2-40B4-BE49-F238E27FC236}">
                <a16:creationId xmlns:a16="http://schemas.microsoft.com/office/drawing/2014/main" id="{617FEA1F-0A5D-6A04-7C6E-8B5C570C97B5}"/>
              </a:ext>
            </a:extLst>
          </p:cNvPr>
          <p:cNvSpPr>
            <a:spLocks noGrp="1"/>
          </p:cNvSpPr>
          <p:nvPr>
            <p:ph type="pic" sz="quarter" idx="21" hasCustomPrompt="1"/>
          </p:nvPr>
        </p:nvSpPr>
        <p:spPr>
          <a:xfrm>
            <a:off x="8376918" y="1449304"/>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22" name="Text Placeholder 22">
            <a:extLst>
              <a:ext uri="{FF2B5EF4-FFF2-40B4-BE49-F238E27FC236}">
                <a16:creationId xmlns:a16="http://schemas.microsoft.com/office/drawing/2014/main" id="{E9A4E08A-7D6E-8EB3-755D-A5A3CEA55077}"/>
              </a:ext>
            </a:extLst>
          </p:cNvPr>
          <p:cNvSpPr>
            <a:spLocks noGrp="1"/>
          </p:cNvSpPr>
          <p:nvPr>
            <p:ph type="body" sz="quarter" idx="23" hasCustomPrompt="1"/>
          </p:nvPr>
        </p:nvSpPr>
        <p:spPr>
          <a:xfrm>
            <a:off x="7946066" y="4101299"/>
            <a:ext cx="3688464" cy="720000"/>
          </a:xfrm>
        </p:spPr>
        <p:txBody>
          <a:bodyPr lIns="274320" tIns="0" rIns="274320" bIns="91440" anchor="b" anchorCtr="0">
            <a:noAutofit/>
          </a:bodyPr>
          <a:lstStyle>
            <a:lvl1pPr marL="0" indent="0" algn="ctr">
              <a:buNone/>
              <a:defRPr sz="2200" b="0">
                <a:solidFill>
                  <a:schemeClr val="accent3"/>
                </a:solidFill>
                <a:latin typeface="+mn-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21" name="Text Placeholder 17">
            <a:extLst>
              <a:ext uri="{FF2B5EF4-FFF2-40B4-BE49-F238E27FC236}">
                <a16:creationId xmlns:a16="http://schemas.microsoft.com/office/drawing/2014/main" id="{58E42372-908C-4D66-2C4C-563E2258CCB3}"/>
              </a:ext>
            </a:extLst>
          </p:cNvPr>
          <p:cNvSpPr>
            <a:spLocks noGrp="1"/>
          </p:cNvSpPr>
          <p:nvPr>
            <p:ph type="body" sz="quarter" idx="22" hasCustomPrompt="1"/>
          </p:nvPr>
        </p:nvSpPr>
        <p:spPr>
          <a:xfrm>
            <a:off x="7946068" y="4850325"/>
            <a:ext cx="3688464" cy="1511423"/>
          </a:xfrm>
        </p:spPr>
        <p:txBody>
          <a:bodyPr lIns="274320" tIns="0" rIns="274320" bIns="0">
            <a:noAutofit/>
          </a:bodyPr>
          <a:lstStyle>
            <a:lvl1pPr marL="0" indent="0" algn="ctr">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0" name="Rectangle 9">
            <a:extLst>
              <a:ext uri="{FF2B5EF4-FFF2-40B4-BE49-F238E27FC236}">
                <a16:creationId xmlns:a16="http://schemas.microsoft.com/office/drawing/2014/main" id="{6AB72B7F-AD4A-9595-1772-865DD14610AB}"/>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7F02D76E-895A-6081-0AD6-06B2892F8B6C}"/>
              </a:ext>
            </a:extLst>
          </p:cNvPr>
          <p:cNvCxnSpPr>
            <a:cxnSpLocks/>
          </p:cNvCxnSpPr>
          <p:nvPr userDrawn="1"/>
        </p:nvCxnSpPr>
        <p:spPr>
          <a:xfrm>
            <a:off x="4287187" y="1443674"/>
            <a:ext cx="0" cy="4918075"/>
          </a:xfrm>
          <a:prstGeom prst="line">
            <a:avLst/>
          </a:prstGeom>
          <a:noFill/>
          <a:ln w="9525" cap="flat" cmpd="sng" algn="ctr">
            <a:solidFill>
              <a:schemeClr val="bg1">
                <a:lumMod val="75000"/>
              </a:schemeClr>
            </a:solidFill>
            <a:prstDash val="solid"/>
            <a:miter lim="800000"/>
          </a:ln>
          <a:effectLst/>
        </p:spPr>
      </p:cxnSp>
      <p:cxnSp>
        <p:nvCxnSpPr>
          <p:cNvPr id="12" name="Straight Connector 11">
            <a:extLst>
              <a:ext uri="{FF2B5EF4-FFF2-40B4-BE49-F238E27FC236}">
                <a16:creationId xmlns:a16="http://schemas.microsoft.com/office/drawing/2014/main" id="{234E8A01-6085-82FB-B5A7-07A0BD8DFB13}"/>
              </a:ext>
            </a:extLst>
          </p:cNvPr>
          <p:cNvCxnSpPr>
            <a:cxnSpLocks/>
          </p:cNvCxnSpPr>
          <p:nvPr userDrawn="1"/>
        </p:nvCxnSpPr>
        <p:spPr>
          <a:xfrm>
            <a:off x="7951767" y="1443674"/>
            <a:ext cx="0" cy="4918075"/>
          </a:xfrm>
          <a:prstGeom prst="line">
            <a:avLst/>
          </a:prstGeom>
          <a:noFill/>
          <a:ln w="9525" cap="flat" cmpd="sng" algn="ctr">
            <a:solidFill>
              <a:schemeClr val="bg1">
                <a:lumMod val="75000"/>
              </a:schemeClr>
            </a:solidFill>
            <a:prstDash val="solid"/>
            <a:miter lim="800000"/>
          </a:ln>
          <a:effectLst/>
        </p:spPr>
      </p:cxnSp>
    </p:spTree>
    <p:extLst>
      <p:ext uri="{BB962C8B-B14F-4D97-AF65-F5344CB8AC3E}">
        <p14:creationId xmlns:p14="http://schemas.microsoft.com/office/powerpoint/2010/main" val="3151609264"/>
      </p:ext>
    </p:extLst>
  </p:cSld>
  <p:clrMapOvr>
    <a:masterClrMapping/>
  </p:clrMapOvr>
  <p:extLst>
    <p:ext uri="{DCECCB84-F9BA-43D5-87BE-67443E8EF086}">
      <p15:sldGuideLst xmlns:p15="http://schemas.microsoft.com/office/powerpoint/2012/main">
        <p15:guide id="1" orient="horz" pos="913">
          <p15:clr>
            <a:srgbClr val="FF96FF"/>
          </p15:clr>
        </p15:guide>
        <p15:guide id="2" orient="horz" pos="4007">
          <p15:clr>
            <a:srgbClr val="FF96FF"/>
          </p15:clr>
        </p15:guide>
        <p15:guide id="3" pos="393">
          <p15:clr>
            <a:srgbClr val="FF96FF"/>
          </p15:clr>
        </p15:guide>
        <p15:guide id="5" pos="2706">
          <p15:clr>
            <a:srgbClr val="FF96FF"/>
          </p15:clr>
        </p15:guide>
        <p15:guide id="6" pos="4997">
          <p15:clr>
            <a:srgbClr val="FF96FF"/>
          </p15:clr>
        </p15:guide>
        <p15:guide id="8" pos="7355">
          <p15:clr>
            <a:srgbClr val="FF96FF"/>
          </p15:clr>
        </p15:guide>
        <p15:guide id="9" orient="horz" pos="2568">
          <p15:clr>
            <a:srgbClr val="FF96FF"/>
          </p15:clr>
        </p15:guide>
      </p15:sldGuideLst>
    </p:ext>
  </p:extLst>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List and Pictures 1">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3C4152B7-8C83-B582-7C50-43D29AEAB4D2}"/>
              </a:ext>
            </a:extLst>
          </p:cNvPr>
          <p:cNvSpPr>
            <a:spLocks noGrp="1"/>
          </p:cNvSpPr>
          <p:nvPr>
            <p:ph type="title"/>
          </p:nvPr>
        </p:nvSpPr>
        <p:spPr>
          <a:xfrm>
            <a:off x="3048" y="-1"/>
            <a:ext cx="12188952" cy="1089026"/>
          </a:xfrm>
          <a:prstGeom prst="rect">
            <a:avLst/>
          </a:prstGeom>
        </p:spPr>
        <p:txBody>
          <a:bodyPr lIns="503998" tIns="0" rIns="503999" bIns="0"/>
          <a:lstStyle>
            <a:lvl1pPr algn="l">
              <a:defRPr sz="3200">
                <a:solidFill>
                  <a:schemeClr val="tx1"/>
                </a:solidFill>
              </a:defRPr>
            </a:lvl1pPr>
          </a:lstStyle>
          <a:p>
            <a:endParaRPr lang="en-US"/>
          </a:p>
        </p:txBody>
      </p:sp>
      <p:sp>
        <p:nvSpPr>
          <p:cNvPr id="4" name="Text Placeholder 17">
            <a:extLst>
              <a:ext uri="{FF2B5EF4-FFF2-40B4-BE49-F238E27FC236}">
                <a16:creationId xmlns:a16="http://schemas.microsoft.com/office/drawing/2014/main" id="{E0BA484E-F8B4-E29A-569B-7DBBE8330E14}"/>
              </a:ext>
            </a:extLst>
          </p:cNvPr>
          <p:cNvSpPr>
            <a:spLocks noGrp="1"/>
          </p:cNvSpPr>
          <p:nvPr>
            <p:ph type="body" sz="quarter" idx="14" hasCustomPrompt="1"/>
          </p:nvPr>
        </p:nvSpPr>
        <p:spPr>
          <a:xfrm>
            <a:off x="1145685" y="1323004"/>
            <a:ext cx="4698018" cy="557836"/>
          </a:xfrm>
        </p:spPr>
        <p:txBody>
          <a:bodyPr lIns="108000" tIns="72000" rIns="108000" bIns="72000" anchor="ctr" anchorCtr="0">
            <a:noAutofit/>
          </a:bodyPr>
          <a:lstStyle>
            <a:lvl1pPr marL="0" indent="0" algn="l">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3" name="Text Placeholder 17">
            <a:extLst>
              <a:ext uri="{FF2B5EF4-FFF2-40B4-BE49-F238E27FC236}">
                <a16:creationId xmlns:a16="http://schemas.microsoft.com/office/drawing/2014/main" id="{5E4E68FF-3FED-A0E6-3FB8-D41E0D260988}"/>
              </a:ext>
            </a:extLst>
          </p:cNvPr>
          <p:cNvSpPr>
            <a:spLocks noGrp="1"/>
          </p:cNvSpPr>
          <p:nvPr>
            <p:ph type="body" sz="quarter" idx="29" hasCustomPrompt="1"/>
          </p:nvPr>
        </p:nvSpPr>
        <p:spPr>
          <a:xfrm>
            <a:off x="1145685" y="2062074"/>
            <a:ext cx="4698018" cy="557836"/>
          </a:xfrm>
        </p:spPr>
        <p:txBody>
          <a:bodyPr lIns="108000" tIns="72000" rIns="108000" bIns="72000" anchor="ctr" anchorCtr="0">
            <a:noAutofit/>
          </a:bodyPr>
          <a:lstStyle>
            <a:lvl1pPr marL="0" indent="0" algn="l">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4" name="Text Placeholder 17">
            <a:extLst>
              <a:ext uri="{FF2B5EF4-FFF2-40B4-BE49-F238E27FC236}">
                <a16:creationId xmlns:a16="http://schemas.microsoft.com/office/drawing/2014/main" id="{EA1533F5-C113-9D1E-248C-8BB9AC6E0D15}"/>
              </a:ext>
            </a:extLst>
          </p:cNvPr>
          <p:cNvSpPr>
            <a:spLocks noGrp="1"/>
          </p:cNvSpPr>
          <p:nvPr>
            <p:ph type="body" sz="quarter" idx="30" hasCustomPrompt="1"/>
          </p:nvPr>
        </p:nvSpPr>
        <p:spPr>
          <a:xfrm>
            <a:off x="1145685" y="2801144"/>
            <a:ext cx="4698018" cy="557836"/>
          </a:xfrm>
        </p:spPr>
        <p:txBody>
          <a:bodyPr lIns="108000" tIns="72000" rIns="108000" bIns="72000" anchor="ctr" anchorCtr="0">
            <a:noAutofit/>
          </a:bodyPr>
          <a:lstStyle>
            <a:lvl1pPr marL="0" indent="0" algn="l">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5" name="Text Placeholder 17">
            <a:extLst>
              <a:ext uri="{FF2B5EF4-FFF2-40B4-BE49-F238E27FC236}">
                <a16:creationId xmlns:a16="http://schemas.microsoft.com/office/drawing/2014/main" id="{627CDBC4-E5C3-02AF-C31A-7124B3F957DA}"/>
              </a:ext>
            </a:extLst>
          </p:cNvPr>
          <p:cNvSpPr>
            <a:spLocks noGrp="1"/>
          </p:cNvSpPr>
          <p:nvPr>
            <p:ph type="body" sz="quarter" idx="31" hasCustomPrompt="1"/>
          </p:nvPr>
        </p:nvSpPr>
        <p:spPr>
          <a:xfrm>
            <a:off x="1145685" y="3540214"/>
            <a:ext cx="4698018" cy="557836"/>
          </a:xfrm>
        </p:spPr>
        <p:txBody>
          <a:bodyPr lIns="108000" tIns="72000" rIns="108000" bIns="72000" anchor="ctr" anchorCtr="0">
            <a:noAutofit/>
          </a:bodyPr>
          <a:lstStyle>
            <a:lvl1pPr marL="0" indent="0" algn="l">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6" name="Text Placeholder 17">
            <a:extLst>
              <a:ext uri="{FF2B5EF4-FFF2-40B4-BE49-F238E27FC236}">
                <a16:creationId xmlns:a16="http://schemas.microsoft.com/office/drawing/2014/main" id="{69A3852E-BD9B-5361-6732-6BAAC0FF0549}"/>
              </a:ext>
            </a:extLst>
          </p:cNvPr>
          <p:cNvSpPr>
            <a:spLocks noGrp="1"/>
          </p:cNvSpPr>
          <p:nvPr>
            <p:ph type="body" sz="quarter" idx="32" hasCustomPrompt="1"/>
          </p:nvPr>
        </p:nvSpPr>
        <p:spPr>
          <a:xfrm>
            <a:off x="1145685" y="4279284"/>
            <a:ext cx="4698018" cy="557836"/>
          </a:xfrm>
        </p:spPr>
        <p:txBody>
          <a:bodyPr lIns="108000" tIns="72000" rIns="108000" bIns="72000" anchor="ctr" anchorCtr="0">
            <a:noAutofit/>
          </a:bodyPr>
          <a:lstStyle>
            <a:lvl1pPr marL="0" indent="0" algn="l">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37" name="Text Placeholder 8">
            <a:extLst>
              <a:ext uri="{FF2B5EF4-FFF2-40B4-BE49-F238E27FC236}">
                <a16:creationId xmlns:a16="http://schemas.microsoft.com/office/drawing/2014/main" id="{3159AD55-9462-0842-E4C6-104F92DF4963}"/>
              </a:ext>
            </a:extLst>
          </p:cNvPr>
          <p:cNvSpPr>
            <a:spLocks noGrp="1"/>
          </p:cNvSpPr>
          <p:nvPr>
            <p:ph type="body" sz="quarter" idx="13"/>
          </p:nvPr>
        </p:nvSpPr>
        <p:spPr>
          <a:xfrm>
            <a:off x="514927" y="5018354"/>
            <a:ext cx="5374502" cy="391846"/>
          </a:xfrm>
          <a:prstGeom prst="roundRect">
            <a:avLst>
              <a:gd name="adj" fmla="val 8694"/>
            </a:avLst>
          </a:prstGeom>
          <a:solidFill>
            <a:schemeClr val="tx2"/>
          </a:solidFill>
        </p:spPr>
        <p:txBody>
          <a:bodyPr tIns="0" bIns="0" anchor="ctr" anchorCtr="0"/>
          <a:lstStyle>
            <a:lvl1pPr marL="0" indent="0" algn="ctr">
              <a:lnSpc>
                <a:spcPct val="85000"/>
              </a:lnSpc>
              <a:spcAft>
                <a:spcPts val="0"/>
              </a:spcAft>
              <a:buFontTx/>
              <a:buNone/>
              <a:defRPr sz="2200">
                <a:solidFill>
                  <a:schemeClr val="bg1"/>
                </a:solidFill>
                <a:latin typeface="+mn-lt"/>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sp>
        <p:nvSpPr>
          <p:cNvPr id="27" name="Text Placeholder 17">
            <a:extLst>
              <a:ext uri="{FF2B5EF4-FFF2-40B4-BE49-F238E27FC236}">
                <a16:creationId xmlns:a16="http://schemas.microsoft.com/office/drawing/2014/main" id="{FCDA87AD-BDC5-4AB0-A4FA-780A4863A041}"/>
              </a:ext>
            </a:extLst>
          </p:cNvPr>
          <p:cNvSpPr>
            <a:spLocks noGrp="1"/>
          </p:cNvSpPr>
          <p:nvPr>
            <p:ph type="body" sz="quarter" idx="33" hasCustomPrompt="1"/>
          </p:nvPr>
        </p:nvSpPr>
        <p:spPr>
          <a:xfrm>
            <a:off x="515938" y="5018354"/>
            <a:ext cx="5373418" cy="1319097"/>
          </a:xfrm>
          <a:prstGeom prst="roundRect">
            <a:avLst>
              <a:gd name="adj" fmla="val 3050"/>
            </a:avLst>
          </a:prstGeom>
          <a:ln>
            <a:solidFill>
              <a:schemeClr val="bg1">
                <a:lumMod val="75000"/>
              </a:schemeClr>
            </a:solidFill>
          </a:ln>
        </p:spPr>
        <p:txBody>
          <a:bodyPr lIns="108000" tIns="503999" rIns="108000" bIns="72000" anchor="t" anchorCtr="0">
            <a:noAutofit/>
          </a:bodyPr>
          <a:lstStyle>
            <a:lvl1pPr marL="285750" indent="-285750" algn="l">
              <a:buFont typeface="Arial" panose="020B0604020202020204" pitchFamily="34" charset="0"/>
              <a:buChar char="•"/>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6" name="Picture Placeholder 10">
            <a:extLst>
              <a:ext uri="{FF2B5EF4-FFF2-40B4-BE49-F238E27FC236}">
                <a16:creationId xmlns:a16="http://schemas.microsoft.com/office/drawing/2014/main" id="{F3FA1F94-A3C1-7731-F235-8D61AB514629}"/>
              </a:ext>
            </a:extLst>
          </p:cNvPr>
          <p:cNvSpPr>
            <a:spLocks noGrp="1"/>
          </p:cNvSpPr>
          <p:nvPr>
            <p:ph type="pic" sz="quarter" idx="26" hasCustomPrompt="1"/>
          </p:nvPr>
        </p:nvSpPr>
        <p:spPr>
          <a:xfrm>
            <a:off x="6176367" y="1300701"/>
            <a:ext cx="1783854" cy="1635867"/>
          </a:xfrm>
          <a:solidFill>
            <a:schemeClr val="bg1">
              <a:lumMod val="95000"/>
            </a:schemeClr>
          </a:solidFill>
          <a:ln>
            <a:solidFill>
              <a:schemeClr val="bg1">
                <a:lumMod val="75000"/>
              </a:schemeClr>
            </a:solidFill>
          </a:ln>
        </p:spPr>
        <p:txBody>
          <a:bodyPr>
            <a:normAutofit/>
          </a:bodyPr>
          <a:lstStyle>
            <a:lvl1pPr marL="0" indent="0">
              <a:buNone/>
              <a:defRPr sz="1600">
                <a:latin typeface="+mn-lt"/>
              </a:defRPr>
            </a:lvl1pPr>
          </a:lstStyle>
          <a:p>
            <a:r>
              <a:rPr lang="en-US"/>
              <a:t>Icon or picture</a:t>
            </a:r>
          </a:p>
        </p:txBody>
      </p:sp>
      <p:sp>
        <p:nvSpPr>
          <p:cNvPr id="7" name="Picture Placeholder 10">
            <a:extLst>
              <a:ext uri="{FF2B5EF4-FFF2-40B4-BE49-F238E27FC236}">
                <a16:creationId xmlns:a16="http://schemas.microsoft.com/office/drawing/2014/main" id="{91279734-C7D5-47AB-B608-7B45FD418039}"/>
              </a:ext>
            </a:extLst>
          </p:cNvPr>
          <p:cNvSpPr>
            <a:spLocks noGrp="1"/>
          </p:cNvSpPr>
          <p:nvPr>
            <p:ph type="pic" sz="quarter" idx="23" hasCustomPrompt="1"/>
          </p:nvPr>
        </p:nvSpPr>
        <p:spPr>
          <a:xfrm>
            <a:off x="8034903" y="1300701"/>
            <a:ext cx="1783854" cy="1635867"/>
          </a:xfrm>
          <a:solidFill>
            <a:schemeClr val="bg1">
              <a:lumMod val="95000"/>
            </a:schemeClr>
          </a:solidFill>
          <a:ln>
            <a:solidFill>
              <a:schemeClr val="bg1">
                <a:lumMod val="75000"/>
              </a:schemeClr>
            </a:solidFill>
          </a:ln>
        </p:spPr>
        <p:txBody>
          <a:bodyPr>
            <a:normAutofit/>
          </a:bodyPr>
          <a:lstStyle>
            <a:lvl1pPr marL="0" indent="0">
              <a:buNone/>
              <a:defRPr sz="1600">
                <a:latin typeface="+mn-lt"/>
              </a:defRPr>
            </a:lvl1pPr>
          </a:lstStyle>
          <a:p>
            <a:r>
              <a:rPr lang="en-US"/>
              <a:t>Icon or picture</a:t>
            </a:r>
          </a:p>
        </p:txBody>
      </p:sp>
      <p:sp>
        <p:nvSpPr>
          <p:cNvPr id="20" name="Picture Placeholder 10">
            <a:extLst>
              <a:ext uri="{FF2B5EF4-FFF2-40B4-BE49-F238E27FC236}">
                <a16:creationId xmlns:a16="http://schemas.microsoft.com/office/drawing/2014/main" id="{617FEA1F-0A5D-6A04-7C6E-8B5C570C97B5}"/>
              </a:ext>
            </a:extLst>
          </p:cNvPr>
          <p:cNvSpPr>
            <a:spLocks noGrp="1"/>
          </p:cNvSpPr>
          <p:nvPr>
            <p:ph type="pic" sz="quarter" idx="21" hasCustomPrompt="1"/>
          </p:nvPr>
        </p:nvSpPr>
        <p:spPr>
          <a:xfrm>
            <a:off x="9887270" y="1300701"/>
            <a:ext cx="1783854" cy="1635867"/>
          </a:xfrm>
          <a:solidFill>
            <a:schemeClr val="bg1">
              <a:lumMod val="95000"/>
            </a:schemeClr>
          </a:solidFill>
          <a:ln>
            <a:solidFill>
              <a:schemeClr val="bg1">
                <a:lumMod val="75000"/>
              </a:schemeClr>
            </a:solidFill>
          </a:ln>
        </p:spPr>
        <p:txBody>
          <a:bodyPr>
            <a:normAutofit/>
          </a:bodyPr>
          <a:lstStyle>
            <a:lvl1pPr marL="0" indent="0">
              <a:buNone/>
              <a:defRPr sz="1600">
                <a:latin typeface="+mn-lt"/>
              </a:defRPr>
            </a:lvl1pPr>
          </a:lstStyle>
          <a:p>
            <a:r>
              <a:rPr lang="en-US"/>
              <a:t>Icon or picture</a:t>
            </a:r>
          </a:p>
        </p:txBody>
      </p:sp>
      <p:sp>
        <p:nvSpPr>
          <p:cNvPr id="17" name="Picture Placeholder 10">
            <a:extLst>
              <a:ext uri="{FF2B5EF4-FFF2-40B4-BE49-F238E27FC236}">
                <a16:creationId xmlns:a16="http://schemas.microsoft.com/office/drawing/2014/main" id="{1D201781-0CB6-8F58-330A-E1BFB8EDE437}"/>
              </a:ext>
            </a:extLst>
          </p:cNvPr>
          <p:cNvSpPr>
            <a:spLocks noGrp="1"/>
          </p:cNvSpPr>
          <p:nvPr>
            <p:ph type="pic" sz="quarter" idx="27" hasCustomPrompt="1"/>
          </p:nvPr>
        </p:nvSpPr>
        <p:spPr>
          <a:xfrm>
            <a:off x="6176367" y="3003121"/>
            <a:ext cx="1783854" cy="1635867"/>
          </a:xfrm>
          <a:solidFill>
            <a:schemeClr val="bg1">
              <a:lumMod val="95000"/>
            </a:schemeClr>
          </a:solidFill>
          <a:ln>
            <a:solidFill>
              <a:schemeClr val="bg1">
                <a:lumMod val="75000"/>
              </a:schemeClr>
            </a:solidFill>
          </a:ln>
        </p:spPr>
        <p:txBody>
          <a:bodyPr>
            <a:normAutofit/>
          </a:bodyPr>
          <a:lstStyle>
            <a:lvl1pPr marL="0" indent="0">
              <a:buNone/>
              <a:defRPr sz="1600">
                <a:latin typeface="+mn-lt"/>
              </a:defRPr>
            </a:lvl1pPr>
          </a:lstStyle>
          <a:p>
            <a:r>
              <a:rPr lang="en-US"/>
              <a:t>Icon or picture</a:t>
            </a:r>
          </a:p>
        </p:txBody>
      </p:sp>
      <p:sp>
        <p:nvSpPr>
          <p:cNvPr id="3" name="Picture Placeholder 10">
            <a:extLst>
              <a:ext uri="{FF2B5EF4-FFF2-40B4-BE49-F238E27FC236}">
                <a16:creationId xmlns:a16="http://schemas.microsoft.com/office/drawing/2014/main" id="{98CF1F01-44B6-5BA8-AF1F-9CB62406FCC6}"/>
              </a:ext>
            </a:extLst>
          </p:cNvPr>
          <p:cNvSpPr>
            <a:spLocks noGrp="1"/>
          </p:cNvSpPr>
          <p:nvPr>
            <p:ph type="pic" sz="quarter" idx="22" hasCustomPrompt="1"/>
          </p:nvPr>
        </p:nvSpPr>
        <p:spPr>
          <a:xfrm>
            <a:off x="8027080" y="3003040"/>
            <a:ext cx="3644044" cy="1635867"/>
          </a:xfrm>
          <a:solidFill>
            <a:schemeClr val="bg1">
              <a:lumMod val="95000"/>
            </a:schemeClr>
          </a:solidFill>
          <a:ln>
            <a:solidFill>
              <a:schemeClr val="bg1">
                <a:lumMod val="75000"/>
              </a:schemeClr>
            </a:solidFill>
          </a:ln>
        </p:spPr>
        <p:txBody>
          <a:bodyPr>
            <a:normAutofit/>
          </a:bodyPr>
          <a:lstStyle>
            <a:lvl1pPr marL="0" indent="0">
              <a:buNone/>
              <a:defRPr sz="1600">
                <a:latin typeface="+mn-lt"/>
              </a:defRPr>
            </a:lvl1pPr>
          </a:lstStyle>
          <a:p>
            <a:r>
              <a:rPr lang="en-US"/>
              <a:t>Icon or picture</a:t>
            </a:r>
          </a:p>
        </p:txBody>
      </p:sp>
      <p:sp>
        <p:nvSpPr>
          <p:cNvPr id="18" name="Picture Placeholder 10">
            <a:extLst>
              <a:ext uri="{FF2B5EF4-FFF2-40B4-BE49-F238E27FC236}">
                <a16:creationId xmlns:a16="http://schemas.microsoft.com/office/drawing/2014/main" id="{115FE182-49AC-342C-954E-97F4A3EAB07E}"/>
              </a:ext>
            </a:extLst>
          </p:cNvPr>
          <p:cNvSpPr>
            <a:spLocks noGrp="1"/>
          </p:cNvSpPr>
          <p:nvPr>
            <p:ph type="pic" sz="quarter" idx="28" hasCustomPrompt="1"/>
          </p:nvPr>
        </p:nvSpPr>
        <p:spPr>
          <a:xfrm>
            <a:off x="6176367" y="4705541"/>
            <a:ext cx="1783854" cy="1635867"/>
          </a:xfrm>
          <a:solidFill>
            <a:schemeClr val="bg1">
              <a:lumMod val="95000"/>
            </a:schemeClr>
          </a:solidFill>
          <a:ln>
            <a:solidFill>
              <a:schemeClr val="bg1">
                <a:lumMod val="75000"/>
              </a:schemeClr>
            </a:solidFill>
          </a:ln>
        </p:spPr>
        <p:txBody>
          <a:bodyPr>
            <a:normAutofit/>
          </a:bodyPr>
          <a:lstStyle>
            <a:lvl1pPr marL="0" indent="0">
              <a:buNone/>
              <a:defRPr sz="1600">
                <a:latin typeface="+mn-lt"/>
              </a:defRPr>
            </a:lvl1pPr>
          </a:lstStyle>
          <a:p>
            <a:r>
              <a:rPr lang="en-US"/>
              <a:t>Icon or picture</a:t>
            </a:r>
          </a:p>
        </p:txBody>
      </p:sp>
      <p:sp>
        <p:nvSpPr>
          <p:cNvPr id="13" name="Picture Placeholder 10">
            <a:extLst>
              <a:ext uri="{FF2B5EF4-FFF2-40B4-BE49-F238E27FC236}">
                <a16:creationId xmlns:a16="http://schemas.microsoft.com/office/drawing/2014/main" id="{BE1DA7CB-DF62-779E-4BB4-ED1BDB0D5768}"/>
              </a:ext>
            </a:extLst>
          </p:cNvPr>
          <p:cNvSpPr>
            <a:spLocks noGrp="1"/>
          </p:cNvSpPr>
          <p:nvPr>
            <p:ph type="pic" sz="quarter" idx="25" hasCustomPrompt="1"/>
          </p:nvPr>
        </p:nvSpPr>
        <p:spPr>
          <a:xfrm>
            <a:off x="8027080" y="4701584"/>
            <a:ext cx="1783854" cy="1635867"/>
          </a:xfrm>
          <a:solidFill>
            <a:schemeClr val="bg1">
              <a:lumMod val="95000"/>
            </a:schemeClr>
          </a:solidFill>
          <a:ln>
            <a:solidFill>
              <a:schemeClr val="bg1">
                <a:lumMod val="75000"/>
              </a:schemeClr>
            </a:solidFill>
          </a:ln>
        </p:spPr>
        <p:txBody>
          <a:bodyPr>
            <a:normAutofit/>
          </a:bodyPr>
          <a:lstStyle>
            <a:lvl1pPr marL="0" indent="0">
              <a:buNone/>
              <a:defRPr sz="1600">
                <a:latin typeface="+mn-lt"/>
              </a:defRPr>
            </a:lvl1pPr>
          </a:lstStyle>
          <a:p>
            <a:r>
              <a:rPr lang="en-US"/>
              <a:t>Icon or picture</a:t>
            </a:r>
          </a:p>
        </p:txBody>
      </p:sp>
      <p:sp>
        <p:nvSpPr>
          <p:cNvPr id="9" name="Picture Placeholder 10">
            <a:extLst>
              <a:ext uri="{FF2B5EF4-FFF2-40B4-BE49-F238E27FC236}">
                <a16:creationId xmlns:a16="http://schemas.microsoft.com/office/drawing/2014/main" id="{BD5BD79C-76AC-B2EC-0786-2F99C9A36F15}"/>
              </a:ext>
            </a:extLst>
          </p:cNvPr>
          <p:cNvSpPr>
            <a:spLocks noGrp="1"/>
          </p:cNvSpPr>
          <p:nvPr>
            <p:ph type="pic" sz="quarter" idx="24" hasCustomPrompt="1"/>
          </p:nvPr>
        </p:nvSpPr>
        <p:spPr>
          <a:xfrm>
            <a:off x="9887270" y="4701584"/>
            <a:ext cx="1783854" cy="1635867"/>
          </a:xfrm>
          <a:solidFill>
            <a:schemeClr val="bg1">
              <a:lumMod val="95000"/>
            </a:schemeClr>
          </a:solidFill>
          <a:ln>
            <a:solidFill>
              <a:schemeClr val="bg1">
                <a:lumMod val="75000"/>
              </a:schemeClr>
            </a:solidFill>
          </a:ln>
        </p:spPr>
        <p:txBody>
          <a:bodyPr>
            <a:normAutofit/>
          </a:bodyPr>
          <a:lstStyle>
            <a:lvl1pPr marL="0" indent="0">
              <a:buNone/>
              <a:defRPr sz="1600">
                <a:latin typeface="+mn-lt"/>
              </a:defRPr>
            </a:lvl1pPr>
          </a:lstStyle>
          <a:p>
            <a:r>
              <a:rPr lang="en-US"/>
              <a:t>Icon or picture</a:t>
            </a:r>
          </a:p>
        </p:txBody>
      </p:sp>
      <p:sp>
        <p:nvSpPr>
          <p:cNvPr id="10" name="Rectangle 9">
            <a:extLst>
              <a:ext uri="{FF2B5EF4-FFF2-40B4-BE49-F238E27FC236}">
                <a16:creationId xmlns:a16="http://schemas.microsoft.com/office/drawing/2014/main" id="{6AB72B7F-AD4A-9595-1772-865DD14610AB}"/>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3847043"/>
      </p:ext>
    </p:extLst>
  </p:cSld>
  <p:clrMapOvr>
    <a:masterClrMapping/>
  </p:clrMapOvr>
  <p:extLst>
    <p:ext uri="{DCECCB84-F9BA-43D5-87BE-67443E8EF086}">
      <p15:sldGuideLst xmlns:p15="http://schemas.microsoft.com/office/powerpoint/2012/main">
        <p15:guide id="1" orient="horz" pos="799">
          <p15:clr>
            <a:srgbClr val="FF96FF"/>
          </p15:clr>
        </p15:guide>
        <p15:guide id="2" orient="horz" pos="4007">
          <p15:clr>
            <a:srgbClr val="FF96FF"/>
          </p15:clr>
        </p15:guide>
        <p15:guide id="3" pos="324">
          <p15:clr>
            <a:srgbClr val="FF96FF"/>
          </p15:clr>
        </p15:guide>
        <p15:guide id="4" pos="3704">
          <p15:clr>
            <a:srgbClr val="FF96FF"/>
          </p15:clr>
        </p15:guide>
        <p15:guide id="5" pos="3885">
          <p15:clr>
            <a:srgbClr val="FF96FF"/>
          </p15:clr>
        </p15:guide>
        <p15:guide id="6" pos="7355">
          <p15:clr>
            <a:srgbClr val="FF96FF"/>
          </p15:clr>
        </p15:guide>
      </p15:sldGuideLst>
    </p:ext>
  </p:extLst>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List and Pictures 2">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3C4152B7-8C83-B582-7C50-43D29AEAB4D2}"/>
              </a:ext>
            </a:extLst>
          </p:cNvPr>
          <p:cNvSpPr>
            <a:spLocks noGrp="1"/>
          </p:cNvSpPr>
          <p:nvPr>
            <p:ph type="title"/>
          </p:nvPr>
        </p:nvSpPr>
        <p:spPr>
          <a:xfrm>
            <a:off x="3048" y="-1"/>
            <a:ext cx="12188952" cy="1089026"/>
          </a:xfrm>
          <a:prstGeom prst="rect">
            <a:avLst/>
          </a:prstGeom>
        </p:spPr>
        <p:txBody>
          <a:bodyPr lIns="503998" tIns="0" rIns="503999" bIns="0"/>
          <a:lstStyle>
            <a:lvl1pPr algn="l">
              <a:defRPr sz="3200">
                <a:solidFill>
                  <a:schemeClr val="tx1"/>
                </a:solidFill>
              </a:defRPr>
            </a:lvl1pPr>
          </a:lstStyle>
          <a:p>
            <a:endParaRPr lang="en-US"/>
          </a:p>
        </p:txBody>
      </p:sp>
      <p:sp>
        <p:nvSpPr>
          <p:cNvPr id="40" name="Text Placeholder 17">
            <a:extLst>
              <a:ext uri="{FF2B5EF4-FFF2-40B4-BE49-F238E27FC236}">
                <a16:creationId xmlns:a16="http://schemas.microsoft.com/office/drawing/2014/main" id="{08A6EC6A-1485-D9F1-5CEA-537C43939706}"/>
              </a:ext>
            </a:extLst>
          </p:cNvPr>
          <p:cNvSpPr>
            <a:spLocks noGrp="1"/>
          </p:cNvSpPr>
          <p:nvPr>
            <p:ph type="body" sz="quarter" idx="33" hasCustomPrompt="1"/>
          </p:nvPr>
        </p:nvSpPr>
        <p:spPr>
          <a:xfrm>
            <a:off x="1145685" y="1323004"/>
            <a:ext cx="4698018" cy="557836"/>
          </a:xfrm>
        </p:spPr>
        <p:txBody>
          <a:bodyPr lIns="108000" tIns="72000" rIns="108000" bIns="72000" anchor="ctr" anchorCtr="0">
            <a:noAutofit/>
          </a:bodyPr>
          <a:lstStyle>
            <a:lvl1pPr marL="0" indent="0" algn="l">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48" name="Text Placeholder 17">
            <a:extLst>
              <a:ext uri="{FF2B5EF4-FFF2-40B4-BE49-F238E27FC236}">
                <a16:creationId xmlns:a16="http://schemas.microsoft.com/office/drawing/2014/main" id="{81F02404-E97D-29D4-C891-BE303EC8DB50}"/>
              </a:ext>
            </a:extLst>
          </p:cNvPr>
          <p:cNvSpPr>
            <a:spLocks noGrp="1"/>
          </p:cNvSpPr>
          <p:nvPr>
            <p:ph type="body" sz="quarter" idx="34" hasCustomPrompt="1"/>
          </p:nvPr>
        </p:nvSpPr>
        <p:spPr>
          <a:xfrm>
            <a:off x="1145685" y="2062074"/>
            <a:ext cx="4698018" cy="557836"/>
          </a:xfrm>
        </p:spPr>
        <p:txBody>
          <a:bodyPr lIns="108000" tIns="72000" rIns="108000" bIns="72000" anchor="ctr" anchorCtr="0">
            <a:noAutofit/>
          </a:bodyPr>
          <a:lstStyle>
            <a:lvl1pPr marL="0" indent="0" algn="l">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49" name="Text Placeholder 17">
            <a:extLst>
              <a:ext uri="{FF2B5EF4-FFF2-40B4-BE49-F238E27FC236}">
                <a16:creationId xmlns:a16="http://schemas.microsoft.com/office/drawing/2014/main" id="{A6EB8D7F-9D7E-BFC6-14E7-0AF98238A9BE}"/>
              </a:ext>
            </a:extLst>
          </p:cNvPr>
          <p:cNvSpPr>
            <a:spLocks noGrp="1"/>
          </p:cNvSpPr>
          <p:nvPr>
            <p:ph type="body" sz="quarter" idx="35" hasCustomPrompt="1"/>
          </p:nvPr>
        </p:nvSpPr>
        <p:spPr>
          <a:xfrm>
            <a:off x="1145685" y="2801144"/>
            <a:ext cx="4698018" cy="557836"/>
          </a:xfrm>
        </p:spPr>
        <p:txBody>
          <a:bodyPr lIns="108000" tIns="72000" rIns="108000" bIns="72000" anchor="ctr" anchorCtr="0">
            <a:noAutofit/>
          </a:bodyPr>
          <a:lstStyle>
            <a:lvl1pPr marL="0" indent="0" algn="l">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50" name="Text Placeholder 17">
            <a:extLst>
              <a:ext uri="{FF2B5EF4-FFF2-40B4-BE49-F238E27FC236}">
                <a16:creationId xmlns:a16="http://schemas.microsoft.com/office/drawing/2014/main" id="{A4031A41-A6AB-E9F1-71B2-925A38BA5279}"/>
              </a:ext>
            </a:extLst>
          </p:cNvPr>
          <p:cNvSpPr>
            <a:spLocks noGrp="1"/>
          </p:cNvSpPr>
          <p:nvPr>
            <p:ph type="body" sz="quarter" idx="36" hasCustomPrompt="1"/>
          </p:nvPr>
        </p:nvSpPr>
        <p:spPr>
          <a:xfrm>
            <a:off x="1145685" y="3540214"/>
            <a:ext cx="4698018" cy="557836"/>
          </a:xfrm>
        </p:spPr>
        <p:txBody>
          <a:bodyPr lIns="108000" tIns="72000" rIns="108000" bIns="72000" anchor="ctr" anchorCtr="0">
            <a:noAutofit/>
          </a:bodyPr>
          <a:lstStyle>
            <a:lvl1pPr marL="0" indent="0" algn="l">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51" name="Text Placeholder 17">
            <a:extLst>
              <a:ext uri="{FF2B5EF4-FFF2-40B4-BE49-F238E27FC236}">
                <a16:creationId xmlns:a16="http://schemas.microsoft.com/office/drawing/2014/main" id="{00D7E97E-CD54-9594-012A-98319875AECF}"/>
              </a:ext>
            </a:extLst>
          </p:cNvPr>
          <p:cNvSpPr>
            <a:spLocks noGrp="1"/>
          </p:cNvSpPr>
          <p:nvPr>
            <p:ph type="body" sz="quarter" idx="37" hasCustomPrompt="1"/>
          </p:nvPr>
        </p:nvSpPr>
        <p:spPr>
          <a:xfrm>
            <a:off x="1145685" y="4279284"/>
            <a:ext cx="4698018" cy="557836"/>
          </a:xfrm>
        </p:spPr>
        <p:txBody>
          <a:bodyPr lIns="108000" tIns="72000" rIns="108000" bIns="72000" anchor="ctr" anchorCtr="0">
            <a:noAutofit/>
          </a:bodyPr>
          <a:lstStyle>
            <a:lvl1pPr marL="0" indent="0" algn="l">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52" name="Text Placeholder 17">
            <a:extLst>
              <a:ext uri="{FF2B5EF4-FFF2-40B4-BE49-F238E27FC236}">
                <a16:creationId xmlns:a16="http://schemas.microsoft.com/office/drawing/2014/main" id="{93DD0F1C-257D-7F3D-AE9A-7F7AAFA73261}"/>
              </a:ext>
            </a:extLst>
          </p:cNvPr>
          <p:cNvSpPr>
            <a:spLocks noGrp="1"/>
          </p:cNvSpPr>
          <p:nvPr>
            <p:ph type="body" sz="quarter" idx="38" hasCustomPrompt="1"/>
          </p:nvPr>
        </p:nvSpPr>
        <p:spPr>
          <a:xfrm>
            <a:off x="515938" y="5018354"/>
            <a:ext cx="5373418" cy="1319097"/>
          </a:xfrm>
          <a:prstGeom prst="roundRect">
            <a:avLst>
              <a:gd name="adj" fmla="val 3050"/>
            </a:avLst>
          </a:prstGeom>
          <a:ln>
            <a:solidFill>
              <a:schemeClr val="bg1">
                <a:lumMod val="75000"/>
              </a:schemeClr>
            </a:solidFill>
          </a:ln>
        </p:spPr>
        <p:txBody>
          <a:bodyPr lIns="108000" tIns="503999" rIns="108000" bIns="72000" anchor="t" anchorCtr="0">
            <a:noAutofit/>
          </a:bodyPr>
          <a:lstStyle>
            <a:lvl1pPr marL="285750" indent="-285750" algn="l">
              <a:buFont typeface="Arial" panose="020B0604020202020204" pitchFamily="34" charset="0"/>
              <a:buChar char="•"/>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53" name="Text Placeholder 8">
            <a:extLst>
              <a:ext uri="{FF2B5EF4-FFF2-40B4-BE49-F238E27FC236}">
                <a16:creationId xmlns:a16="http://schemas.microsoft.com/office/drawing/2014/main" id="{DEC41FCC-7F67-4D26-FD37-830DE125BA5A}"/>
              </a:ext>
            </a:extLst>
          </p:cNvPr>
          <p:cNvSpPr>
            <a:spLocks noGrp="1"/>
          </p:cNvSpPr>
          <p:nvPr>
            <p:ph type="body" sz="quarter" idx="13"/>
          </p:nvPr>
        </p:nvSpPr>
        <p:spPr>
          <a:xfrm>
            <a:off x="514927" y="5018354"/>
            <a:ext cx="5374502" cy="391846"/>
          </a:xfrm>
          <a:prstGeom prst="roundRect">
            <a:avLst>
              <a:gd name="adj" fmla="val 8694"/>
            </a:avLst>
          </a:prstGeom>
          <a:solidFill>
            <a:schemeClr val="tx2"/>
          </a:solidFill>
        </p:spPr>
        <p:txBody>
          <a:bodyPr tIns="0" bIns="0" anchor="ctr" anchorCtr="0"/>
          <a:lstStyle>
            <a:lvl1pPr marL="0" indent="0" algn="ctr">
              <a:lnSpc>
                <a:spcPct val="85000"/>
              </a:lnSpc>
              <a:spcAft>
                <a:spcPts val="0"/>
              </a:spcAft>
              <a:buFontTx/>
              <a:buNone/>
              <a:defRPr sz="2200">
                <a:solidFill>
                  <a:schemeClr val="bg1"/>
                </a:solidFill>
                <a:latin typeface="+mn-lt"/>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sp>
        <p:nvSpPr>
          <p:cNvPr id="45" name="Picture Placeholder 10">
            <a:extLst>
              <a:ext uri="{FF2B5EF4-FFF2-40B4-BE49-F238E27FC236}">
                <a16:creationId xmlns:a16="http://schemas.microsoft.com/office/drawing/2014/main" id="{87A8041D-96F1-EFA2-816B-BE8FFE31EDBE}"/>
              </a:ext>
            </a:extLst>
          </p:cNvPr>
          <p:cNvSpPr>
            <a:spLocks noGrp="1"/>
          </p:cNvSpPr>
          <p:nvPr>
            <p:ph type="pic" sz="quarter" idx="26" hasCustomPrompt="1"/>
          </p:nvPr>
        </p:nvSpPr>
        <p:spPr>
          <a:xfrm>
            <a:off x="6176367" y="1300701"/>
            <a:ext cx="1783854" cy="1635867"/>
          </a:xfrm>
          <a:solidFill>
            <a:schemeClr val="bg1">
              <a:lumMod val="95000"/>
            </a:schemeClr>
          </a:solidFill>
          <a:ln>
            <a:solidFill>
              <a:schemeClr val="bg1">
                <a:lumMod val="75000"/>
              </a:schemeClr>
            </a:solidFill>
          </a:ln>
        </p:spPr>
        <p:txBody>
          <a:bodyPr>
            <a:normAutofit/>
          </a:bodyPr>
          <a:lstStyle>
            <a:lvl1pPr marL="0" indent="0">
              <a:buNone/>
              <a:defRPr sz="1600">
                <a:latin typeface="+mn-lt"/>
              </a:defRPr>
            </a:lvl1pPr>
          </a:lstStyle>
          <a:p>
            <a:r>
              <a:rPr lang="en-US"/>
              <a:t>Icon or picture</a:t>
            </a:r>
          </a:p>
        </p:txBody>
      </p:sp>
      <p:sp>
        <p:nvSpPr>
          <p:cNvPr id="43" name="Picture Placeholder 10">
            <a:extLst>
              <a:ext uri="{FF2B5EF4-FFF2-40B4-BE49-F238E27FC236}">
                <a16:creationId xmlns:a16="http://schemas.microsoft.com/office/drawing/2014/main" id="{888F5C27-1660-1104-2AE8-435AB91E69F3}"/>
              </a:ext>
            </a:extLst>
          </p:cNvPr>
          <p:cNvSpPr>
            <a:spLocks noGrp="1"/>
          </p:cNvSpPr>
          <p:nvPr>
            <p:ph type="pic" sz="quarter" idx="23" hasCustomPrompt="1"/>
          </p:nvPr>
        </p:nvSpPr>
        <p:spPr>
          <a:xfrm>
            <a:off x="8034903" y="1300701"/>
            <a:ext cx="1783854" cy="1635867"/>
          </a:xfrm>
          <a:solidFill>
            <a:schemeClr val="bg1">
              <a:lumMod val="95000"/>
            </a:schemeClr>
          </a:solidFill>
          <a:ln>
            <a:solidFill>
              <a:schemeClr val="bg1">
                <a:lumMod val="75000"/>
              </a:schemeClr>
            </a:solidFill>
          </a:ln>
        </p:spPr>
        <p:txBody>
          <a:bodyPr>
            <a:normAutofit/>
          </a:bodyPr>
          <a:lstStyle>
            <a:lvl1pPr marL="0" indent="0">
              <a:buNone/>
              <a:defRPr sz="1600">
                <a:latin typeface="+mn-lt"/>
              </a:defRPr>
            </a:lvl1pPr>
          </a:lstStyle>
          <a:p>
            <a:r>
              <a:rPr lang="en-US"/>
              <a:t>Icon or picture</a:t>
            </a:r>
          </a:p>
        </p:txBody>
      </p:sp>
      <p:sp>
        <p:nvSpPr>
          <p:cNvPr id="41" name="Picture Placeholder 10">
            <a:extLst>
              <a:ext uri="{FF2B5EF4-FFF2-40B4-BE49-F238E27FC236}">
                <a16:creationId xmlns:a16="http://schemas.microsoft.com/office/drawing/2014/main" id="{9B758A16-DFDC-8505-49A3-4E29BE8EAA17}"/>
              </a:ext>
            </a:extLst>
          </p:cNvPr>
          <p:cNvSpPr>
            <a:spLocks noGrp="1"/>
          </p:cNvSpPr>
          <p:nvPr>
            <p:ph type="pic" sz="quarter" idx="21" hasCustomPrompt="1"/>
          </p:nvPr>
        </p:nvSpPr>
        <p:spPr>
          <a:xfrm>
            <a:off x="9887270" y="1300701"/>
            <a:ext cx="1783854" cy="1635867"/>
          </a:xfrm>
          <a:solidFill>
            <a:schemeClr val="bg1">
              <a:lumMod val="95000"/>
            </a:schemeClr>
          </a:solidFill>
          <a:ln>
            <a:solidFill>
              <a:schemeClr val="bg1">
                <a:lumMod val="75000"/>
              </a:schemeClr>
            </a:solidFill>
          </a:ln>
        </p:spPr>
        <p:txBody>
          <a:bodyPr>
            <a:normAutofit/>
          </a:bodyPr>
          <a:lstStyle>
            <a:lvl1pPr marL="0" indent="0">
              <a:buNone/>
              <a:defRPr sz="1600">
                <a:latin typeface="+mn-lt"/>
              </a:defRPr>
            </a:lvl1pPr>
          </a:lstStyle>
          <a:p>
            <a:r>
              <a:rPr lang="en-US"/>
              <a:t>Icon or picture</a:t>
            </a:r>
          </a:p>
        </p:txBody>
      </p:sp>
      <p:sp>
        <p:nvSpPr>
          <p:cNvPr id="46" name="Picture Placeholder 10">
            <a:extLst>
              <a:ext uri="{FF2B5EF4-FFF2-40B4-BE49-F238E27FC236}">
                <a16:creationId xmlns:a16="http://schemas.microsoft.com/office/drawing/2014/main" id="{B0C44645-8F0B-8964-E016-16CFC10EFFE6}"/>
              </a:ext>
            </a:extLst>
          </p:cNvPr>
          <p:cNvSpPr>
            <a:spLocks noGrp="1"/>
          </p:cNvSpPr>
          <p:nvPr>
            <p:ph type="pic" sz="quarter" idx="27" hasCustomPrompt="1"/>
          </p:nvPr>
        </p:nvSpPr>
        <p:spPr>
          <a:xfrm>
            <a:off x="6176367" y="3003121"/>
            <a:ext cx="1783854" cy="1635867"/>
          </a:xfrm>
          <a:solidFill>
            <a:schemeClr val="bg1">
              <a:lumMod val="95000"/>
            </a:schemeClr>
          </a:solidFill>
          <a:ln>
            <a:solidFill>
              <a:schemeClr val="bg1">
                <a:lumMod val="75000"/>
              </a:schemeClr>
            </a:solidFill>
          </a:ln>
        </p:spPr>
        <p:txBody>
          <a:bodyPr>
            <a:normAutofit/>
          </a:bodyPr>
          <a:lstStyle>
            <a:lvl1pPr marL="0" indent="0">
              <a:buNone/>
              <a:defRPr sz="1600">
                <a:latin typeface="+mn-lt"/>
              </a:defRPr>
            </a:lvl1pPr>
          </a:lstStyle>
          <a:p>
            <a:r>
              <a:rPr lang="en-US"/>
              <a:t>Icon or picture</a:t>
            </a:r>
          </a:p>
        </p:txBody>
      </p:sp>
      <p:sp>
        <p:nvSpPr>
          <p:cNvPr id="42" name="Picture Placeholder 10">
            <a:extLst>
              <a:ext uri="{FF2B5EF4-FFF2-40B4-BE49-F238E27FC236}">
                <a16:creationId xmlns:a16="http://schemas.microsoft.com/office/drawing/2014/main" id="{E7C3C760-B7CA-CC5F-A0D8-C11D8A9CDD1E}"/>
              </a:ext>
            </a:extLst>
          </p:cNvPr>
          <p:cNvSpPr>
            <a:spLocks noGrp="1"/>
          </p:cNvSpPr>
          <p:nvPr>
            <p:ph type="pic" sz="quarter" idx="22" hasCustomPrompt="1"/>
          </p:nvPr>
        </p:nvSpPr>
        <p:spPr>
          <a:xfrm>
            <a:off x="8027080" y="3003040"/>
            <a:ext cx="3644044" cy="1635867"/>
          </a:xfrm>
          <a:solidFill>
            <a:schemeClr val="bg1">
              <a:lumMod val="95000"/>
            </a:schemeClr>
          </a:solidFill>
          <a:ln>
            <a:solidFill>
              <a:schemeClr val="bg1">
                <a:lumMod val="75000"/>
              </a:schemeClr>
            </a:solidFill>
          </a:ln>
        </p:spPr>
        <p:txBody>
          <a:bodyPr>
            <a:normAutofit/>
          </a:bodyPr>
          <a:lstStyle>
            <a:lvl1pPr marL="0" indent="0">
              <a:buNone/>
              <a:defRPr sz="1600">
                <a:latin typeface="+mn-lt"/>
              </a:defRPr>
            </a:lvl1pPr>
          </a:lstStyle>
          <a:p>
            <a:r>
              <a:rPr lang="en-US"/>
              <a:t>Icon or picture</a:t>
            </a:r>
          </a:p>
        </p:txBody>
      </p:sp>
      <p:sp>
        <p:nvSpPr>
          <p:cNvPr id="47" name="Picture Placeholder 10">
            <a:extLst>
              <a:ext uri="{FF2B5EF4-FFF2-40B4-BE49-F238E27FC236}">
                <a16:creationId xmlns:a16="http://schemas.microsoft.com/office/drawing/2014/main" id="{2268726B-55BB-9006-A0C2-FB91A30BC043}"/>
              </a:ext>
            </a:extLst>
          </p:cNvPr>
          <p:cNvSpPr>
            <a:spLocks noGrp="1"/>
          </p:cNvSpPr>
          <p:nvPr>
            <p:ph type="pic" sz="quarter" idx="28" hasCustomPrompt="1"/>
          </p:nvPr>
        </p:nvSpPr>
        <p:spPr>
          <a:xfrm>
            <a:off x="6176367" y="4705541"/>
            <a:ext cx="1783854" cy="1635867"/>
          </a:xfrm>
          <a:solidFill>
            <a:schemeClr val="bg1">
              <a:lumMod val="95000"/>
            </a:schemeClr>
          </a:solidFill>
          <a:ln>
            <a:solidFill>
              <a:schemeClr val="bg1">
                <a:lumMod val="75000"/>
              </a:schemeClr>
            </a:solidFill>
          </a:ln>
        </p:spPr>
        <p:txBody>
          <a:bodyPr>
            <a:normAutofit/>
          </a:bodyPr>
          <a:lstStyle>
            <a:lvl1pPr marL="0" indent="0">
              <a:buNone/>
              <a:defRPr sz="1600">
                <a:latin typeface="+mn-lt"/>
              </a:defRPr>
            </a:lvl1pPr>
          </a:lstStyle>
          <a:p>
            <a:r>
              <a:rPr lang="en-US"/>
              <a:t>Icon or picture</a:t>
            </a:r>
          </a:p>
        </p:txBody>
      </p:sp>
      <p:sp>
        <p:nvSpPr>
          <p:cNvPr id="39" name="Picture Placeholder 10">
            <a:extLst>
              <a:ext uri="{FF2B5EF4-FFF2-40B4-BE49-F238E27FC236}">
                <a16:creationId xmlns:a16="http://schemas.microsoft.com/office/drawing/2014/main" id="{C1E4102B-250A-81BC-9E3E-93E558A117D5}"/>
              </a:ext>
            </a:extLst>
          </p:cNvPr>
          <p:cNvSpPr>
            <a:spLocks noGrp="1"/>
          </p:cNvSpPr>
          <p:nvPr>
            <p:ph type="pic" sz="quarter" idx="25" hasCustomPrompt="1"/>
          </p:nvPr>
        </p:nvSpPr>
        <p:spPr>
          <a:xfrm>
            <a:off x="8027080" y="4701584"/>
            <a:ext cx="1783854" cy="1635867"/>
          </a:xfrm>
          <a:solidFill>
            <a:schemeClr val="bg1">
              <a:lumMod val="95000"/>
            </a:schemeClr>
          </a:solidFill>
          <a:ln>
            <a:solidFill>
              <a:schemeClr val="bg1">
                <a:lumMod val="75000"/>
              </a:schemeClr>
            </a:solidFill>
          </a:ln>
        </p:spPr>
        <p:txBody>
          <a:bodyPr>
            <a:normAutofit/>
          </a:bodyPr>
          <a:lstStyle>
            <a:lvl1pPr marL="0" indent="0">
              <a:buNone/>
              <a:defRPr sz="1600">
                <a:latin typeface="+mn-lt"/>
              </a:defRPr>
            </a:lvl1pPr>
          </a:lstStyle>
          <a:p>
            <a:r>
              <a:rPr lang="en-US"/>
              <a:t>Icon or picture</a:t>
            </a:r>
          </a:p>
        </p:txBody>
      </p:sp>
      <p:sp>
        <p:nvSpPr>
          <p:cNvPr id="44" name="Picture Placeholder 10">
            <a:extLst>
              <a:ext uri="{FF2B5EF4-FFF2-40B4-BE49-F238E27FC236}">
                <a16:creationId xmlns:a16="http://schemas.microsoft.com/office/drawing/2014/main" id="{FFD1609C-A7F0-15AA-9C2F-6D4019C8A05A}"/>
              </a:ext>
            </a:extLst>
          </p:cNvPr>
          <p:cNvSpPr>
            <a:spLocks noGrp="1"/>
          </p:cNvSpPr>
          <p:nvPr>
            <p:ph type="pic" sz="quarter" idx="24" hasCustomPrompt="1"/>
          </p:nvPr>
        </p:nvSpPr>
        <p:spPr>
          <a:xfrm>
            <a:off x="9887270" y="4701584"/>
            <a:ext cx="1783854" cy="1635867"/>
          </a:xfrm>
          <a:solidFill>
            <a:schemeClr val="bg1">
              <a:lumMod val="95000"/>
            </a:schemeClr>
          </a:solidFill>
          <a:ln>
            <a:solidFill>
              <a:schemeClr val="bg1">
                <a:lumMod val="75000"/>
              </a:schemeClr>
            </a:solidFill>
          </a:ln>
        </p:spPr>
        <p:txBody>
          <a:bodyPr>
            <a:normAutofit/>
          </a:bodyPr>
          <a:lstStyle>
            <a:lvl1pPr marL="0" indent="0">
              <a:buNone/>
              <a:defRPr sz="1600">
                <a:latin typeface="+mn-lt"/>
              </a:defRPr>
            </a:lvl1pPr>
          </a:lstStyle>
          <a:p>
            <a:r>
              <a:rPr lang="en-US"/>
              <a:t>Icon or picture</a:t>
            </a:r>
          </a:p>
        </p:txBody>
      </p:sp>
      <p:sp>
        <p:nvSpPr>
          <p:cNvPr id="10" name="Rectangle 9">
            <a:extLst>
              <a:ext uri="{FF2B5EF4-FFF2-40B4-BE49-F238E27FC236}">
                <a16:creationId xmlns:a16="http://schemas.microsoft.com/office/drawing/2014/main" id="{6AB72B7F-AD4A-9595-1772-865DD14610AB}"/>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5516919"/>
      </p:ext>
    </p:extLst>
  </p:cSld>
  <p:clrMapOvr>
    <a:masterClrMapping/>
  </p:clrMapOvr>
  <p:extLst>
    <p:ext uri="{DCECCB84-F9BA-43D5-87BE-67443E8EF086}">
      <p15:sldGuideLst xmlns:p15="http://schemas.microsoft.com/office/powerpoint/2012/main">
        <p15:guide id="1" orient="horz" pos="799">
          <p15:clr>
            <a:srgbClr val="FF96FF"/>
          </p15:clr>
        </p15:guide>
        <p15:guide id="2" orient="horz" pos="4007">
          <p15:clr>
            <a:srgbClr val="FF96FF"/>
          </p15:clr>
        </p15:guide>
        <p15:guide id="3" pos="324">
          <p15:clr>
            <a:srgbClr val="FF96FF"/>
          </p15:clr>
        </p15:guide>
        <p15:guide id="4" pos="3704">
          <p15:clr>
            <a:srgbClr val="FF96FF"/>
          </p15:clr>
        </p15:guide>
        <p15:guide id="5" pos="3885">
          <p15:clr>
            <a:srgbClr val="FF96FF"/>
          </p15:clr>
        </p15:guide>
        <p15:guide id="6" pos="7355">
          <p15:clr>
            <a:srgbClr val="FF96FF"/>
          </p15:clr>
        </p15:guide>
      </p15:sldGuideLst>
    </p:ext>
  </p:extLst>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List and Pictures 3">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3C4152B7-8C83-B582-7C50-43D29AEAB4D2}"/>
              </a:ext>
            </a:extLst>
          </p:cNvPr>
          <p:cNvSpPr>
            <a:spLocks noGrp="1"/>
          </p:cNvSpPr>
          <p:nvPr>
            <p:ph type="title"/>
          </p:nvPr>
        </p:nvSpPr>
        <p:spPr>
          <a:xfrm>
            <a:off x="3048" y="-1"/>
            <a:ext cx="12188952" cy="1089026"/>
          </a:xfrm>
          <a:prstGeom prst="rect">
            <a:avLst/>
          </a:prstGeom>
        </p:spPr>
        <p:txBody>
          <a:bodyPr lIns="503998" tIns="0" rIns="503999" bIns="0"/>
          <a:lstStyle>
            <a:lvl1pPr algn="l">
              <a:defRPr sz="3200">
                <a:solidFill>
                  <a:schemeClr val="tx1"/>
                </a:solidFill>
              </a:defRPr>
            </a:lvl1pPr>
          </a:lstStyle>
          <a:p>
            <a:endParaRPr lang="en-US"/>
          </a:p>
        </p:txBody>
      </p:sp>
      <p:sp>
        <p:nvSpPr>
          <p:cNvPr id="5" name="Text Placeholder 17">
            <a:extLst>
              <a:ext uri="{FF2B5EF4-FFF2-40B4-BE49-F238E27FC236}">
                <a16:creationId xmlns:a16="http://schemas.microsoft.com/office/drawing/2014/main" id="{B0A6E663-8D30-7851-CFC0-A42E3591C677}"/>
              </a:ext>
            </a:extLst>
          </p:cNvPr>
          <p:cNvSpPr>
            <a:spLocks noGrp="1"/>
          </p:cNvSpPr>
          <p:nvPr>
            <p:ph type="body" sz="quarter" idx="33" hasCustomPrompt="1"/>
          </p:nvPr>
        </p:nvSpPr>
        <p:spPr>
          <a:xfrm>
            <a:off x="1145685" y="1323004"/>
            <a:ext cx="4698018" cy="557836"/>
          </a:xfrm>
        </p:spPr>
        <p:txBody>
          <a:bodyPr lIns="108000" tIns="72000" rIns="108000" bIns="72000" anchor="ctr" anchorCtr="0">
            <a:noAutofit/>
          </a:bodyPr>
          <a:lstStyle>
            <a:lvl1pPr marL="0" indent="0" algn="l">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2" name="Text Placeholder 17">
            <a:extLst>
              <a:ext uri="{FF2B5EF4-FFF2-40B4-BE49-F238E27FC236}">
                <a16:creationId xmlns:a16="http://schemas.microsoft.com/office/drawing/2014/main" id="{F6458A75-2EEC-9375-85EC-48C6D834BDD1}"/>
              </a:ext>
            </a:extLst>
          </p:cNvPr>
          <p:cNvSpPr>
            <a:spLocks noGrp="1"/>
          </p:cNvSpPr>
          <p:nvPr>
            <p:ph type="body" sz="quarter" idx="34" hasCustomPrompt="1"/>
          </p:nvPr>
        </p:nvSpPr>
        <p:spPr>
          <a:xfrm>
            <a:off x="1145685" y="2062074"/>
            <a:ext cx="4698018" cy="557836"/>
          </a:xfrm>
        </p:spPr>
        <p:txBody>
          <a:bodyPr lIns="108000" tIns="72000" rIns="108000" bIns="72000" anchor="ctr" anchorCtr="0">
            <a:noAutofit/>
          </a:bodyPr>
          <a:lstStyle>
            <a:lvl1pPr marL="0" indent="0" algn="l">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8" name="Text Placeholder 17">
            <a:extLst>
              <a:ext uri="{FF2B5EF4-FFF2-40B4-BE49-F238E27FC236}">
                <a16:creationId xmlns:a16="http://schemas.microsoft.com/office/drawing/2014/main" id="{A2691415-965A-3663-368A-F6A2568FF2D8}"/>
              </a:ext>
            </a:extLst>
          </p:cNvPr>
          <p:cNvSpPr>
            <a:spLocks noGrp="1"/>
          </p:cNvSpPr>
          <p:nvPr>
            <p:ph type="body" sz="quarter" idx="35" hasCustomPrompt="1"/>
          </p:nvPr>
        </p:nvSpPr>
        <p:spPr>
          <a:xfrm>
            <a:off x="1145685" y="2801144"/>
            <a:ext cx="4698018" cy="557836"/>
          </a:xfrm>
        </p:spPr>
        <p:txBody>
          <a:bodyPr lIns="108000" tIns="72000" rIns="108000" bIns="72000" anchor="ctr" anchorCtr="0">
            <a:noAutofit/>
          </a:bodyPr>
          <a:lstStyle>
            <a:lvl1pPr marL="0" indent="0" algn="l">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9" name="Text Placeholder 17">
            <a:extLst>
              <a:ext uri="{FF2B5EF4-FFF2-40B4-BE49-F238E27FC236}">
                <a16:creationId xmlns:a16="http://schemas.microsoft.com/office/drawing/2014/main" id="{B31821A7-E7FE-ACB4-738A-C0F2EDCA281E}"/>
              </a:ext>
            </a:extLst>
          </p:cNvPr>
          <p:cNvSpPr>
            <a:spLocks noGrp="1"/>
          </p:cNvSpPr>
          <p:nvPr>
            <p:ph type="body" sz="quarter" idx="36" hasCustomPrompt="1"/>
          </p:nvPr>
        </p:nvSpPr>
        <p:spPr>
          <a:xfrm>
            <a:off x="1145685" y="3540214"/>
            <a:ext cx="4698018" cy="557836"/>
          </a:xfrm>
        </p:spPr>
        <p:txBody>
          <a:bodyPr lIns="108000" tIns="72000" rIns="108000" bIns="72000" anchor="ctr" anchorCtr="0">
            <a:noAutofit/>
          </a:bodyPr>
          <a:lstStyle>
            <a:lvl1pPr marL="0" indent="0" algn="l">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30" name="Text Placeholder 17">
            <a:extLst>
              <a:ext uri="{FF2B5EF4-FFF2-40B4-BE49-F238E27FC236}">
                <a16:creationId xmlns:a16="http://schemas.microsoft.com/office/drawing/2014/main" id="{911347BC-3EC3-2BD7-DFE3-458ED012E276}"/>
              </a:ext>
            </a:extLst>
          </p:cNvPr>
          <p:cNvSpPr>
            <a:spLocks noGrp="1"/>
          </p:cNvSpPr>
          <p:nvPr>
            <p:ph type="body" sz="quarter" idx="37" hasCustomPrompt="1"/>
          </p:nvPr>
        </p:nvSpPr>
        <p:spPr>
          <a:xfrm>
            <a:off x="1145685" y="4279284"/>
            <a:ext cx="4698018" cy="557836"/>
          </a:xfrm>
        </p:spPr>
        <p:txBody>
          <a:bodyPr lIns="108000" tIns="72000" rIns="108000" bIns="72000" anchor="ctr" anchorCtr="0">
            <a:noAutofit/>
          </a:bodyPr>
          <a:lstStyle>
            <a:lvl1pPr marL="0" indent="0" algn="l">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31" name="Text Placeholder 17">
            <a:extLst>
              <a:ext uri="{FF2B5EF4-FFF2-40B4-BE49-F238E27FC236}">
                <a16:creationId xmlns:a16="http://schemas.microsoft.com/office/drawing/2014/main" id="{7FB7E2B3-DF87-6DE5-50B6-5E57E40485FD}"/>
              </a:ext>
            </a:extLst>
          </p:cNvPr>
          <p:cNvSpPr>
            <a:spLocks noGrp="1"/>
          </p:cNvSpPr>
          <p:nvPr>
            <p:ph type="body" sz="quarter" idx="38" hasCustomPrompt="1"/>
          </p:nvPr>
        </p:nvSpPr>
        <p:spPr>
          <a:xfrm>
            <a:off x="515938" y="5018354"/>
            <a:ext cx="5373418" cy="1319097"/>
          </a:xfrm>
          <a:prstGeom prst="roundRect">
            <a:avLst>
              <a:gd name="adj" fmla="val 3050"/>
            </a:avLst>
          </a:prstGeom>
          <a:ln>
            <a:solidFill>
              <a:schemeClr val="bg1">
                <a:lumMod val="75000"/>
              </a:schemeClr>
            </a:solidFill>
          </a:ln>
        </p:spPr>
        <p:txBody>
          <a:bodyPr lIns="108000" tIns="503999" rIns="108000" bIns="72000" anchor="t" anchorCtr="0">
            <a:noAutofit/>
          </a:bodyPr>
          <a:lstStyle>
            <a:lvl1pPr marL="285750" indent="-285750" algn="l">
              <a:buFont typeface="Arial" panose="020B0604020202020204" pitchFamily="34" charset="0"/>
              <a:buChar char="•"/>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38" name="Text Placeholder 8">
            <a:extLst>
              <a:ext uri="{FF2B5EF4-FFF2-40B4-BE49-F238E27FC236}">
                <a16:creationId xmlns:a16="http://schemas.microsoft.com/office/drawing/2014/main" id="{E92D4DDE-96F9-8EAB-7574-03162005E990}"/>
              </a:ext>
            </a:extLst>
          </p:cNvPr>
          <p:cNvSpPr>
            <a:spLocks noGrp="1"/>
          </p:cNvSpPr>
          <p:nvPr>
            <p:ph type="body" sz="quarter" idx="13"/>
          </p:nvPr>
        </p:nvSpPr>
        <p:spPr>
          <a:xfrm>
            <a:off x="514927" y="5018354"/>
            <a:ext cx="5374502" cy="391846"/>
          </a:xfrm>
          <a:prstGeom prst="roundRect">
            <a:avLst>
              <a:gd name="adj" fmla="val 8694"/>
            </a:avLst>
          </a:prstGeom>
          <a:solidFill>
            <a:srgbClr val="081235"/>
          </a:solidFill>
        </p:spPr>
        <p:txBody>
          <a:bodyPr tIns="0" bIns="0" anchor="ctr" anchorCtr="0"/>
          <a:lstStyle>
            <a:lvl1pPr marL="0" indent="0" algn="ctr">
              <a:lnSpc>
                <a:spcPct val="85000"/>
              </a:lnSpc>
              <a:spcAft>
                <a:spcPts val="0"/>
              </a:spcAft>
              <a:buFontTx/>
              <a:buNone/>
              <a:defRPr sz="2200">
                <a:solidFill>
                  <a:schemeClr val="bg1"/>
                </a:solidFill>
                <a:latin typeface="+mn-lt"/>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sp>
        <p:nvSpPr>
          <p:cNvPr id="15" name="Picture Placeholder 10">
            <a:extLst>
              <a:ext uri="{FF2B5EF4-FFF2-40B4-BE49-F238E27FC236}">
                <a16:creationId xmlns:a16="http://schemas.microsoft.com/office/drawing/2014/main" id="{CAFA2C5B-C655-64AA-24CE-C810C6A915C3}"/>
              </a:ext>
            </a:extLst>
          </p:cNvPr>
          <p:cNvSpPr>
            <a:spLocks noGrp="1"/>
          </p:cNvSpPr>
          <p:nvPr>
            <p:ph type="pic" sz="quarter" idx="26" hasCustomPrompt="1"/>
          </p:nvPr>
        </p:nvSpPr>
        <p:spPr>
          <a:xfrm>
            <a:off x="6176367" y="1300701"/>
            <a:ext cx="1783854" cy="1635867"/>
          </a:xfrm>
          <a:solidFill>
            <a:schemeClr val="bg1">
              <a:lumMod val="95000"/>
            </a:schemeClr>
          </a:solidFill>
          <a:ln>
            <a:solidFill>
              <a:schemeClr val="bg1">
                <a:lumMod val="75000"/>
              </a:schemeClr>
            </a:solidFill>
          </a:ln>
        </p:spPr>
        <p:txBody>
          <a:bodyPr>
            <a:normAutofit/>
          </a:bodyPr>
          <a:lstStyle>
            <a:lvl1pPr marL="0" indent="0">
              <a:buNone/>
              <a:defRPr sz="1600">
                <a:latin typeface="+mn-lt"/>
              </a:defRPr>
            </a:lvl1pPr>
          </a:lstStyle>
          <a:p>
            <a:r>
              <a:rPr lang="en-US"/>
              <a:t>Icon or picture</a:t>
            </a:r>
          </a:p>
        </p:txBody>
      </p:sp>
      <p:sp>
        <p:nvSpPr>
          <p:cNvPr id="12" name="Picture Placeholder 10">
            <a:extLst>
              <a:ext uri="{FF2B5EF4-FFF2-40B4-BE49-F238E27FC236}">
                <a16:creationId xmlns:a16="http://schemas.microsoft.com/office/drawing/2014/main" id="{0582612D-E4B9-443F-DF72-59D7918BA581}"/>
              </a:ext>
            </a:extLst>
          </p:cNvPr>
          <p:cNvSpPr>
            <a:spLocks noGrp="1"/>
          </p:cNvSpPr>
          <p:nvPr>
            <p:ph type="pic" sz="quarter" idx="23" hasCustomPrompt="1"/>
          </p:nvPr>
        </p:nvSpPr>
        <p:spPr>
          <a:xfrm>
            <a:off x="8034903" y="1300701"/>
            <a:ext cx="1783854" cy="1635867"/>
          </a:xfrm>
          <a:solidFill>
            <a:schemeClr val="bg1">
              <a:lumMod val="95000"/>
            </a:schemeClr>
          </a:solidFill>
          <a:ln>
            <a:solidFill>
              <a:schemeClr val="bg1">
                <a:lumMod val="75000"/>
              </a:schemeClr>
            </a:solidFill>
          </a:ln>
        </p:spPr>
        <p:txBody>
          <a:bodyPr>
            <a:normAutofit/>
          </a:bodyPr>
          <a:lstStyle>
            <a:lvl1pPr marL="0" indent="0">
              <a:buNone/>
              <a:defRPr sz="1600">
                <a:latin typeface="+mn-lt"/>
              </a:defRPr>
            </a:lvl1pPr>
          </a:lstStyle>
          <a:p>
            <a:r>
              <a:rPr lang="en-US"/>
              <a:t>Icon or picture</a:t>
            </a:r>
          </a:p>
        </p:txBody>
      </p:sp>
      <p:sp>
        <p:nvSpPr>
          <p:cNvPr id="6" name="Picture Placeholder 10">
            <a:extLst>
              <a:ext uri="{FF2B5EF4-FFF2-40B4-BE49-F238E27FC236}">
                <a16:creationId xmlns:a16="http://schemas.microsoft.com/office/drawing/2014/main" id="{F42B9F4B-948B-8B5D-F28B-E0063EA3BE3F}"/>
              </a:ext>
            </a:extLst>
          </p:cNvPr>
          <p:cNvSpPr>
            <a:spLocks noGrp="1"/>
          </p:cNvSpPr>
          <p:nvPr>
            <p:ph type="pic" sz="quarter" idx="21" hasCustomPrompt="1"/>
          </p:nvPr>
        </p:nvSpPr>
        <p:spPr>
          <a:xfrm>
            <a:off x="9887270" y="1300701"/>
            <a:ext cx="1783854" cy="1635867"/>
          </a:xfrm>
          <a:solidFill>
            <a:schemeClr val="bg1">
              <a:lumMod val="95000"/>
            </a:schemeClr>
          </a:solidFill>
          <a:ln>
            <a:solidFill>
              <a:schemeClr val="bg1">
                <a:lumMod val="75000"/>
              </a:schemeClr>
            </a:solidFill>
          </a:ln>
        </p:spPr>
        <p:txBody>
          <a:bodyPr>
            <a:normAutofit/>
          </a:bodyPr>
          <a:lstStyle>
            <a:lvl1pPr marL="0" indent="0">
              <a:buNone/>
              <a:defRPr sz="1600">
                <a:latin typeface="+mn-lt"/>
              </a:defRPr>
            </a:lvl1pPr>
          </a:lstStyle>
          <a:p>
            <a:r>
              <a:rPr lang="en-US"/>
              <a:t>Icon or picture</a:t>
            </a:r>
          </a:p>
        </p:txBody>
      </p:sp>
      <p:sp>
        <p:nvSpPr>
          <p:cNvPr id="19" name="Picture Placeholder 10">
            <a:extLst>
              <a:ext uri="{FF2B5EF4-FFF2-40B4-BE49-F238E27FC236}">
                <a16:creationId xmlns:a16="http://schemas.microsoft.com/office/drawing/2014/main" id="{C3DE4E23-D93E-21BD-BA2F-FCB0867EEB23}"/>
              </a:ext>
            </a:extLst>
          </p:cNvPr>
          <p:cNvSpPr>
            <a:spLocks noGrp="1"/>
          </p:cNvSpPr>
          <p:nvPr>
            <p:ph type="pic" sz="quarter" idx="27" hasCustomPrompt="1"/>
          </p:nvPr>
        </p:nvSpPr>
        <p:spPr>
          <a:xfrm>
            <a:off x="6176367" y="3003121"/>
            <a:ext cx="1783854" cy="1635867"/>
          </a:xfrm>
          <a:solidFill>
            <a:schemeClr val="bg1">
              <a:lumMod val="95000"/>
            </a:schemeClr>
          </a:solidFill>
          <a:ln>
            <a:solidFill>
              <a:schemeClr val="bg1">
                <a:lumMod val="75000"/>
              </a:schemeClr>
            </a:solidFill>
          </a:ln>
        </p:spPr>
        <p:txBody>
          <a:bodyPr>
            <a:normAutofit/>
          </a:bodyPr>
          <a:lstStyle>
            <a:lvl1pPr marL="0" indent="0">
              <a:buNone/>
              <a:defRPr sz="1600">
                <a:latin typeface="+mn-lt"/>
              </a:defRPr>
            </a:lvl1pPr>
          </a:lstStyle>
          <a:p>
            <a:r>
              <a:rPr lang="en-US"/>
              <a:t>Icon or picture</a:t>
            </a:r>
          </a:p>
        </p:txBody>
      </p:sp>
      <p:sp>
        <p:nvSpPr>
          <p:cNvPr id="11" name="Picture Placeholder 10">
            <a:extLst>
              <a:ext uri="{FF2B5EF4-FFF2-40B4-BE49-F238E27FC236}">
                <a16:creationId xmlns:a16="http://schemas.microsoft.com/office/drawing/2014/main" id="{04677C9E-0614-0986-AA05-5D5AA58B0BA4}"/>
              </a:ext>
            </a:extLst>
          </p:cNvPr>
          <p:cNvSpPr>
            <a:spLocks noGrp="1"/>
          </p:cNvSpPr>
          <p:nvPr>
            <p:ph type="pic" sz="quarter" idx="22" hasCustomPrompt="1"/>
          </p:nvPr>
        </p:nvSpPr>
        <p:spPr>
          <a:xfrm>
            <a:off x="8027080" y="3003040"/>
            <a:ext cx="3644044" cy="1635867"/>
          </a:xfrm>
          <a:solidFill>
            <a:schemeClr val="bg1">
              <a:lumMod val="95000"/>
            </a:schemeClr>
          </a:solidFill>
          <a:ln>
            <a:solidFill>
              <a:schemeClr val="bg1">
                <a:lumMod val="75000"/>
              </a:schemeClr>
            </a:solidFill>
          </a:ln>
        </p:spPr>
        <p:txBody>
          <a:bodyPr>
            <a:normAutofit/>
          </a:bodyPr>
          <a:lstStyle>
            <a:lvl1pPr marL="0" indent="0">
              <a:buNone/>
              <a:defRPr sz="1600">
                <a:latin typeface="+mn-lt"/>
              </a:defRPr>
            </a:lvl1pPr>
          </a:lstStyle>
          <a:p>
            <a:r>
              <a:rPr lang="en-US"/>
              <a:t>Icon or picture</a:t>
            </a:r>
          </a:p>
        </p:txBody>
      </p:sp>
      <p:sp>
        <p:nvSpPr>
          <p:cNvPr id="21" name="Picture Placeholder 10">
            <a:extLst>
              <a:ext uri="{FF2B5EF4-FFF2-40B4-BE49-F238E27FC236}">
                <a16:creationId xmlns:a16="http://schemas.microsoft.com/office/drawing/2014/main" id="{8D908CA1-075E-6F95-208B-8E55EAD2EEEA}"/>
              </a:ext>
            </a:extLst>
          </p:cNvPr>
          <p:cNvSpPr>
            <a:spLocks noGrp="1"/>
          </p:cNvSpPr>
          <p:nvPr>
            <p:ph type="pic" sz="quarter" idx="28" hasCustomPrompt="1"/>
          </p:nvPr>
        </p:nvSpPr>
        <p:spPr>
          <a:xfrm>
            <a:off x="6176367" y="4705541"/>
            <a:ext cx="1783854" cy="1635867"/>
          </a:xfrm>
          <a:solidFill>
            <a:schemeClr val="bg1">
              <a:lumMod val="95000"/>
            </a:schemeClr>
          </a:solidFill>
          <a:ln>
            <a:solidFill>
              <a:schemeClr val="bg1">
                <a:lumMod val="75000"/>
              </a:schemeClr>
            </a:solidFill>
          </a:ln>
        </p:spPr>
        <p:txBody>
          <a:bodyPr>
            <a:normAutofit/>
          </a:bodyPr>
          <a:lstStyle>
            <a:lvl1pPr marL="0" indent="0">
              <a:buNone/>
              <a:defRPr sz="1600">
                <a:latin typeface="+mn-lt"/>
              </a:defRPr>
            </a:lvl1pPr>
          </a:lstStyle>
          <a:p>
            <a:r>
              <a:rPr lang="en-US"/>
              <a:t>Icon or picture</a:t>
            </a:r>
          </a:p>
        </p:txBody>
      </p:sp>
      <p:sp>
        <p:nvSpPr>
          <p:cNvPr id="2" name="Picture Placeholder 10">
            <a:extLst>
              <a:ext uri="{FF2B5EF4-FFF2-40B4-BE49-F238E27FC236}">
                <a16:creationId xmlns:a16="http://schemas.microsoft.com/office/drawing/2014/main" id="{87661203-682B-6758-BEEA-A26A01DA7565}"/>
              </a:ext>
            </a:extLst>
          </p:cNvPr>
          <p:cNvSpPr>
            <a:spLocks noGrp="1"/>
          </p:cNvSpPr>
          <p:nvPr>
            <p:ph type="pic" sz="quarter" idx="25" hasCustomPrompt="1"/>
          </p:nvPr>
        </p:nvSpPr>
        <p:spPr>
          <a:xfrm>
            <a:off x="8027080" y="4701584"/>
            <a:ext cx="1783854" cy="1635867"/>
          </a:xfrm>
          <a:solidFill>
            <a:schemeClr val="bg1">
              <a:lumMod val="95000"/>
            </a:schemeClr>
          </a:solidFill>
          <a:ln>
            <a:solidFill>
              <a:schemeClr val="bg1">
                <a:lumMod val="75000"/>
              </a:schemeClr>
            </a:solidFill>
          </a:ln>
        </p:spPr>
        <p:txBody>
          <a:bodyPr>
            <a:normAutofit/>
          </a:bodyPr>
          <a:lstStyle>
            <a:lvl1pPr marL="0" indent="0">
              <a:buNone/>
              <a:defRPr sz="1600">
                <a:latin typeface="+mn-lt"/>
              </a:defRPr>
            </a:lvl1pPr>
          </a:lstStyle>
          <a:p>
            <a:r>
              <a:rPr lang="en-US"/>
              <a:t>Icon or picture</a:t>
            </a:r>
          </a:p>
        </p:txBody>
      </p:sp>
      <p:sp>
        <p:nvSpPr>
          <p:cNvPr id="14" name="Picture Placeholder 10">
            <a:extLst>
              <a:ext uri="{FF2B5EF4-FFF2-40B4-BE49-F238E27FC236}">
                <a16:creationId xmlns:a16="http://schemas.microsoft.com/office/drawing/2014/main" id="{61CE37AA-692E-E4A4-EB6D-844126DCC24F}"/>
              </a:ext>
            </a:extLst>
          </p:cNvPr>
          <p:cNvSpPr>
            <a:spLocks noGrp="1"/>
          </p:cNvSpPr>
          <p:nvPr>
            <p:ph type="pic" sz="quarter" idx="24" hasCustomPrompt="1"/>
          </p:nvPr>
        </p:nvSpPr>
        <p:spPr>
          <a:xfrm>
            <a:off x="9887270" y="4701584"/>
            <a:ext cx="1783854" cy="1635867"/>
          </a:xfrm>
          <a:solidFill>
            <a:schemeClr val="bg1">
              <a:lumMod val="95000"/>
            </a:schemeClr>
          </a:solidFill>
          <a:ln>
            <a:solidFill>
              <a:schemeClr val="bg1">
                <a:lumMod val="75000"/>
              </a:schemeClr>
            </a:solidFill>
          </a:ln>
        </p:spPr>
        <p:txBody>
          <a:bodyPr>
            <a:normAutofit/>
          </a:bodyPr>
          <a:lstStyle>
            <a:lvl1pPr marL="0" indent="0">
              <a:buNone/>
              <a:defRPr sz="1600">
                <a:latin typeface="+mn-lt"/>
              </a:defRPr>
            </a:lvl1pPr>
          </a:lstStyle>
          <a:p>
            <a:r>
              <a:rPr lang="en-US"/>
              <a:t>Icon or picture</a:t>
            </a:r>
          </a:p>
        </p:txBody>
      </p:sp>
      <p:sp>
        <p:nvSpPr>
          <p:cNvPr id="10" name="Rectangle 9">
            <a:extLst>
              <a:ext uri="{FF2B5EF4-FFF2-40B4-BE49-F238E27FC236}">
                <a16:creationId xmlns:a16="http://schemas.microsoft.com/office/drawing/2014/main" id="{6AB72B7F-AD4A-9595-1772-865DD14610AB}"/>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44425918"/>
      </p:ext>
    </p:extLst>
  </p:cSld>
  <p:clrMapOvr>
    <a:masterClrMapping/>
  </p:clrMapOvr>
  <p:extLst>
    <p:ext uri="{DCECCB84-F9BA-43D5-87BE-67443E8EF086}">
      <p15:sldGuideLst xmlns:p15="http://schemas.microsoft.com/office/powerpoint/2012/main">
        <p15:guide id="1" orient="horz" pos="822">
          <p15:clr>
            <a:srgbClr val="FF96FF"/>
          </p15:clr>
        </p15:guide>
        <p15:guide id="2" orient="horz" pos="3997">
          <p15:clr>
            <a:srgbClr val="FF96FF"/>
          </p15:clr>
        </p15:guide>
        <p15:guide id="3" pos="324">
          <p15:clr>
            <a:srgbClr val="FF96FF"/>
          </p15:clr>
        </p15:guide>
        <p15:guide id="4" pos="3704">
          <p15:clr>
            <a:srgbClr val="FF96FF"/>
          </p15:clr>
        </p15:guide>
        <p15:guide id="5" pos="3885">
          <p15:clr>
            <a:srgbClr val="FF96FF"/>
          </p15:clr>
        </p15:guide>
        <p15:guide id="6" pos="7355">
          <p15:clr>
            <a:srgbClr val="FF96FF"/>
          </p15:clr>
        </p15:guide>
      </p15:sldGuideLst>
    </p:ext>
  </p:extLst>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Three Round Icons/Pictures">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69BF5551-84BA-020F-5132-7B9C9DF8CBBE}"/>
              </a:ext>
            </a:extLst>
          </p:cNvPr>
          <p:cNvSpPr>
            <a:spLocks noGrp="1"/>
          </p:cNvSpPr>
          <p:nvPr>
            <p:ph type="title"/>
          </p:nvPr>
        </p:nvSpPr>
        <p:spPr>
          <a:xfrm>
            <a:off x="3048" y="-1"/>
            <a:ext cx="12188952" cy="1089026"/>
          </a:xfrm>
          <a:prstGeom prst="rect">
            <a:avLst/>
          </a:prstGeom>
        </p:spPr>
        <p:txBody>
          <a:bodyPr lIns="468000" tIns="0" rIns="503999" bIns="0"/>
          <a:lstStyle>
            <a:lvl1pPr algn="l">
              <a:defRPr sz="3200">
                <a:solidFill>
                  <a:schemeClr val="tx1"/>
                </a:solidFill>
              </a:defRPr>
            </a:lvl1pPr>
          </a:lstStyle>
          <a:p>
            <a:endParaRPr lang="en-US"/>
          </a:p>
        </p:txBody>
      </p:sp>
      <p:sp>
        <p:nvSpPr>
          <p:cNvPr id="7" name="Picture Placeholder 10">
            <a:extLst>
              <a:ext uri="{FF2B5EF4-FFF2-40B4-BE49-F238E27FC236}">
                <a16:creationId xmlns:a16="http://schemas.microsoft.com/office/drawing/2014/main" id="{39C9096F-5F96-E72E-A9E4-3BC670538C12}"/>
              </a:ext>
            </a:extLst>
          </p:cNvPr>
          <p:cNvSpPr>
            <a:spLocks noGrp="1" noChangeAspect="1"/>
          </p:cNvSpPr>
          <p:nvPr>
            <p:ph type="pic" sz="quarter" idx="29" hasCustomPrompt="1"/>
          </p:nvPr>
        </p:nvSpPr>
        <p:spPr>
          <a:xfrm>
            <a:off x="1141611" y="1490484"/>
            <a:ext cx="2377440" cy="2377440"/>
          </a:xfrm>
          <a:prstGeom prst="ellipse">
            <a:avLst/>
          </a:prstGeom>
          <a:solidFill>
            <a:schemeClr val="bg2"/>
          </a:solidFill>
          <a:ln w="127000">
            <a:gradFill>
              <a:gsLst>
                <a:gs pos="0">
                  <a:srgbClr val="97CC04"/>
                </a:gs>
                <a:gs pos="49000">
                  <a:schemeClr val="accent2"/>
                </a:gs>
                <a:gs pos="100000">
                  <a:schemeClr val="accent3"/>
                </a:gs>
              </a:gsLst>
              <a:lin ang="2700000" scaled="0"/>
            </a:gradFill>
          </a:ln>
        </p:spPr>
        <p:txBody>
          <a:bodyPr>
            <a:normAutofit/>
          </a:bodyPr>
          <a:lstStyle>
            <a:lvl1pPr marL="0" indent="0">
              <a:buNone/>
              <a:defRPr sz="1600">
                <a:latin typeface="+mn-lt"/>
              </a:defRPr>
            </a:lvl1pPr>
          </a:lstStyle>
          <a:p>
            <a:r>
              <a:rPr lang="en-US"/>
              <a:t>Icon or picture</a:t>
            </a:r>
          </a:p>
        </p:txBody>
      </p:sp>
      <p:sp>
        <p:nvSpPr>
          <p:cNvPr id="14" name="Text Placeholder 22">
            <a:extLst>
              <a:ext uri="{FF2B5EF4-FFF2-40B4-BE49-F238E27FC236}">
                <a16:creationId xmlns:a16="http://schemas.microsoft.com/office/drawing/2014/main" id="{127CC7BE-521E-F8AE-1BBF-627B6D00F486}"/>
              </a:ext>
            </a:extLst>
          </p:cNvPr>
          <p:cNvSpPr>
            <a:spLocks noGrp="1"/>
          </p:cNvSpPr>
          <p:nvPr>
            <p:ph type="body" sz="quarter" idx="17" hasCustomPrompt="1"/>
          </p:nvPr>
        </p:nvSpPr>
        <p:spPr>
          <a:xfrm>
            <a:off x="482465" y="3960000"/>
            <a:ext cx="3687662" cy="720000"/>
          </a:xfrm>
        </p:spPr>
        <p:txBody>
          <a:bodyPr lIns="274320" tIns="0" rIns="274320" bIns="90000" anchor="b" anchorCtr="0">
            <a:noAutofit/>
          </a:bodyPr>
          <a:lstStyle>
            <a:lvl1pPr marL="0" indent="0" algn="ctr">
              <a:buNone/>
              <a:defRPr sz="2200" b="1" i="0">
                <a:solidFill>
                  <a:schemeClr val="accent3"/>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13" name="Text Placeholder 17">
            <a:extLst>
              <a:ext uri="{FF2B5EF4-FFF2-40B4-BE49-F238E27FC236}">
                <a16:creationId xmlns:a16="http://schemas.microsoft.com/office/drawing/2014/main" id="{336E2C8E-C768-F27A-5C0B-955138835E6C}"/>
              </a:ext>
            </a:extLst>
          </p:cNvPr>
          <p:cNvSpPr>
            <a:spLocks noGrp="1"/>
          </p:cNvSpPr>
          <p:nvPr>
            <p:ph type="body" sz="quarter" idx="14" hasCustomPrompt="1"/>
          </p:nvPr>
        </p:nvSpPr>
        <p:spPr>
          <a:xfrm>
            <a:off x="482465" y="4692991"/>
            <a:ext cx="3687662" cy="1668758"/>
          </a:xfrm>
        </p:spPr>
        <p:txBody>
          <a:bodyPr lIns="274320" tIns="0" rIns="274320" bIns="0">
            <a:noAutofit/>
          </a:bodyPr>
          <a:lstStyle>
            <a:lvl1pPr marL="0" indent="0" algn="ctr">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8" name="Picture Placeholder 10">
            <a:extLst>
              <a:ext uri="{FF2B5EF4-FFF2-40B4-BE49-F238E27FC236}">
                <a16:creationId xmlns:a16="http://schemas.microsoft.com/office/drawing/2014/main" id="{2C01047E-05B5-9521-9B06-3A901CD45899}"/>
              </a:ext>
            </a:extLst>
          </p:cNvPr>
          <p:cNvSpPr>
            <a:spLocks noGrp="1" noChangeAspect="1"/>
          </p:cNvSpPr>
          <p:nvPr>
            <p:ph type="pic" sz="quarter" idx="30" hasCustomPrompt="1"/>
          </p:nvPr>
        </p:nvSpPr>
        <p:spPr>
          <a:xfrm>
            <a:off x="4910048" y="1490484"/>
            <a:ext cx="2377440" cy="2377440"/>
          </a:xfrm>
          <a:prstGeom prst="ellipse">
            <a:avLst/>
          </a:prstGeom>
          <a:solidFill>
            <a:schemeClr val="bg2"/>
          </a:solidFill>
          <a:ln w="127000">
            <a:gradFill>
              <a:gsLst>
                <a:gs pos="0">
                  <a:srgbClr val="97CC04"/>
                </a:gs>
                <a:gs pos="49000">
                  <a:schemeClr val="accent2"/>
                </a:gs>
                <a:gs pos="100000">
                  <a:schemeClr val="accent3"/>
                </a:gs>
              </a:gsLst>
              <a:lin ang="2700000" scaled="0"/>
            </a:gradFill>
          </a:ln>
        </p:spPr>
        <p:txBody>
          <a:bodyPr>
            <a:normAutofit/>
          </a:bodyPr>
          <a:lstStyle>
            <a:lvl1pPr marL="0" indent="0">
              <a:buNone/>
              <a:defRPr sz="1600">
                <a:latin typeface="+mn-lt"/>
              </a:defRPr>
            </a:lvl1pPr>
          </a:lstStyle>
          <a:p>
            <a:r>
              <a:rPr lang="en-US"/>
              <a:t>Icon or picture</a:t>
            </a:r>
          </a:p>
        </p:txBody>
      </p:sp>
      <p:sp>
        <p:nvSpPr>
          <p:cNvPr id="17" name="Text Placeholder 22">
            <a:extLst>
              <a:ext uri="{FF2B5EF4-FFF2-40B4-BE49-F238E27FC236}">
                <a16:creationId xmlns:a16="http://schemas.microsoft.com/office/drawing/2014/main" id="{EA36A49B-443A-5435-14F7-9CD179169259}"/>
              </a:ext>
            </a:extLst>
          </p:cNvPr>
          <p:cNvSpPr>
            <a:spLocks noGrp="1"/>
          </p:cNvSpPr>
          <p:nvPr>
            <p:ph type="body" sz="quarter" idx="20" hasCustomPrompt="1"/>
          </p:nvPr>
        </p:nvSpPr>
        <p:spPr>
          <a:xfrm>
            <a:off x="4197837" y="3960000"/>
            <a:ext cx="3821495" cy="720000"/>
          </a:xfrm>
        </p:spPr>
        <p:txBody>
          <a:bodyPr lIns="274320" tIns="0" rIns="274320" bIns="90000" anchor="b" anchorCtr="0">
            <a:noAutofit/>
          </a:bodyPr>
          <a:lstStyle>
            <a:lvl1pPr marL="0" indent="0" algn="ctr">
              <a:buNone/>
              <a:defRPr sz="2200" b="1">
                <a:solidFill>
                  <a:schemeClr val="accent3"/>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16" name="Text Placeholder 17">
            <a:extLst>
              <a:ext uri="{FF2B5EF4-FFF2-40B4-BE49-F238E27FC236}">
                <a16:creationId xmlns:a16="http://schemas.microsoft.com/office/drawing/2014/main" id="{D410D9F5-704D-3703-C3B2-93B120BBCCB1}"/>
              </a:ext>
            </a:extLst>
          </p:cNvPr>
          <p:cNvSpPr>
            <a:spLocks noGrp="1"/>
          </p:cNvSpPr>
          <p:nvPr>
            <p:ph type="body" sz="quarter" idx="19" hasCustomPrompt="1"/>
          </p:nvPr>
        </p:nvSpPr>
        <p:spPr>
          <a:xfrm>
            <a:off x="4197837" y="4692991"/>
            <a:ext cx="3821495" cy="1668758"/>
          </a:xfrm>
        </p:spPr>
        <p:txBody>
          <a:bodyPr lIns="274320" tIns="0" rIns="274320" bIns="0">
            <a:noAutofit/>
          </a:bodyPr>
          <a:lstStyle>
            <a:lvl1pPr marL="0" indent="0" algn="ctr">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8" name="Picture Placeholder 10">
            <a:extLst>
              <a:ext uri="{FF2B5EF4-FFF2-40B4-BE49-F238E27FC236}">
                <a16:creationId xmlns:a16="http://schemas.microsoft.com/office/drawing/2014/main" id="{28D92F66-2FA7-79E1-2CBE-9AA9BDFB5913}"/>
              </a:ext>
            </a:extLst>
          </p:cNvPr>
          <p:cNvSpPr>
            <a:spLocks noGrp="1" noChangeAspect="1"/>
          </p:cNvSpPr>
          <p:nvPr>
            <p:ph type="pic" sz="quarter" idx="31" hasCustomPrompt="1"/>
          </p:nvPr>
        </p:nvSpPr>
        <p:spPr>
          <a:xfrm>
            <a:off x="8692339" y="1490484"/>
            <a:ext cx="2377440" cy="2377440"/>
          </a:xfrm>
          <a:prstGeom prst="ellipse">
            <a:avLst/>
          </a:prstGeom>
          <a:solidFill>
            <a:schemeClr val="bg2"/>
          </a:solidFill>
          <a:ln w="127000">
            <a:gradFill>
              <a:gsLst>
                <a:gs pos="0">
                  <a:srgbClr val="97CC04"/>
                </a:gs>
                <a:gs pos="49000">
                  <a:schemeClr val="accent2"/>
                </a:gs>
                <a:gs pos="100000">
                  <a:schemeClr val="accent3"/>
                </a:gs>
              </a:gsLst>
              <a:lin ang="2700000" scaled="0"/>
            </a:gradFill>
          </a:ln>
        </p:spPr>
        <p:txBody>
          <a:bodyPr>
            <a:normAutofit/>
          </a:bodyPr>
          <a:lstStyle>
            <a:lvl1pPr marL="0" indent="0">
              <a:buNone/>
              <a:defRPr sz="1600">
                <a:latin typeface="+mn-lt"/>
              </a:defRPr>
            </a:lvl1pPr>
          </a:lstStyle>
          <a:p>
            <a:r>
              <a:rPr lang="en-US"/>
              <a:t>Icon or picture</a:t>
            </a:r>
          </a:p>
        </p:txBody>
      </p:sp>
      <p:sp>
        <p:nvSpPr>
          <p:cNvPr id="10" name="Text Placeholder 22">
            <a:extLst>
              <a:ext uri="{FF2B5EF4-FFF2-40B4-BE49-F238E27FC236}">
                <a16:creationId xmlns:a16="http://schemas.microsoft.com/office/drawing/2014/main" id="{EAFF24CB-01EF-3751-5688-4E422F96B78A}"/>
              </a:ext>
            </a:extLst>
          </p:cNvPr>
          <p:cNvSpPr>
            <a:spLocks noGrp="1"/>
          </p:cNvSpPr>
          <p:nvPr>
            <p:ph type="body" sz="quarter" idx="27" hasCustomPrompt="1"/>
          </p:nvPr>
        </p:nvSpPr>
        <p:spPr>
          <a:xfrm>
            <a:off x="8047042" y="3960000"/>
            <a:ext cx="3687668" cy="720000"/>
          </a:xfrm>
        </p:spPr>
        <p:txBody>
          <a:bodyPr lIns="274320" tIns="0" rIns="274320" bIns="90000" anchor="b" anchorCtr="0">
            <a:noAutofit/>
          </a:bodyPr>
          <a:lstStyle>
            <a:lvl1pPr marL="0" indent="0" algn="ctr">
              <a:buNone/>
              <a:defRPr sz="2200" b="1" i="0">
                <a:solidFill>
                  <a:schemeClr val="accent3"/>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9" name="Text Placeholder 17">
            <a:extLst>
              <a:ext uri="{FF2B5EF4-FFF2-40B4-BE49-F238E27FC236}">
                <a16:creationId xmlns:a16="http://schemas.microsoft.com/office/drawing/2014/main" id="{7630F17E-34A3-F2B6-5141-5DDD69B6057E}"/>
              </a:ext>
            </a:extLst>
          </p:cNvPr>
          <p:cNvSpPr>
            <a:spLocks noGrp="1"/>
          </p:cNvSpPr>
          <p:nvPr>
            <p:ph type="body" sz="quarter" idx="26" hasCustomPrompt="1"/>
          </p:nvPr>
        </p:nvSpPr>
        <p:spPr>
          <a:xfrm>
            <a:off x="8047042" y="4692991"/>
            <a:ext cx="3687668" cy="1668758"/>
          </a:xfrm>
        </p:spPr>
        <p:txBody>
          <a:bodyPr lIns="274320" tIns="0" rIns="274320" bIns="0">
            <a:noAutofit/>
          </a:bodyPr>
          <a:lstStyle>
            <a:lvl1pPr marL="0" indent="0" algn="ctr">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4" name="Rectangle 3">
            <a:extLst>
              <a:ext uri="{FF2B5EF4-FFF2-40B4-BE49-F238E27FC236}">
                <a16:creationId xmlns:a16="http://schemas.microsoft.com/office/drawing/2014/main" id="{CAE060EB-C65E-347D-4636-0ED12E5C6B9B}"/>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AD8BC1A9-F60C-7F5A-2D6E-B755A68D41C2}"/>
              </a:ext>
            </a:extLst>
          </p:cNvPr>
          <p:cNvCxnSpPr>
            <a:cxnSpLocks/>
          </p:cNvCxnSpPr>
          <p:nvPr userDrawn="1"/>
        </p:nvCxnSpPr>
        <p:spPr>
          <a:xfrm>
            <a:off x="4197837" y="1443674"/>
            <a:ext cx="0" cy="4918075"/>
          </a:xfrm>
          <a:prstGeom prst="line">
            <a:avLst/>
          </a:prstGeom>
          <a:noFill/>
          <a:ln w="9525" cap="flat" cmpd="sng" algn="ctr">
            <a:solidFill>
              <a:schemeClr val="bg1">
                <a:lumMod val="75000"/>
              </a:schemeClr>
            </a:solidFill>
            <a:prstDash val="solid"/>
            <a:miter lim="800000"/>
          </a:ln>
          <a:effectLst/>
        </p:spPr>
      </p:cxnSp>
      <p:cxnSp>
        <p:nvCxnSpPr>
          <p:cNvPr id="6" name="Straight Connector 5">
            <a:extLst>
              <a:ext uri="{FF2B5EF4-FFF2-40B4-BE49-F238E27FC236}">
                <a16:creationId xmlns:a16="http://schemas.microsoft.com/office/drawing/2014/main" id="{5D21BFEC-4E28-59AA-3C02-8AD5826663AC}"/>
              </a:ext>
            </a:extLst>
          </p:cNvPr>
          <p:cNvCxnSpPr>
            <a:cxnSpLocks/>
          </p:cNvCxnSpPr>
          <p:nvPr userDrawn="1"/>
        </p:nvCxnSpPr>
        <p:spPr>
          <a:xfrm>
            <a:off x="8015981" y="1443674"/>
            <a:ext cx="0" cy="4918075"/>
          </a:xfrm>
          <a:prstGeom prst="line">
            <a:avLst/>
          </a:prstGeom>
          <a:noFill/>
          <a:ln w="9525" cap="flat" cmpd="sng" algn="ctr">
            <a:solidFill>
              <a:schemeClr val="bg1">
                <a:lumMod val="75000"/>
              </a:schemeClr>
            </a:solidFill>
            <a:prstDash val="solid"/>
            <a:miter lim="800000"/>
          </a:ln>
          <a:effectLst/>
        </p:spPr>
      </p:cxnSp>
    </p:spTree>
    <p:extLst>
      <p:ext uri="{BB962C8B-B14F-4D97-AF65-F5344CB8AC3E}">
        <p14:creationId xmlns:p14="http://schemas.microsoft.com/office/powerpoint/2010/main" val="1995914047"/>
      </p:ext>
    </p:extLst>
  </p:cSld>
  <p:clrMapOvr>
    <a:masterClrMapping/>
  </p:clrMapOvr>
  <p:extLst>
    <p:ext uri="{DCECCB84-F9BA-43D5-87BE-67443E8EF086}">
      <p15:sldGuideLst xmlns:p15="http://schemas.microsoft.com/office/powerpoint/2012/main">
        <p15:guide id="1" orient="horz" pos="890">
          <p15:clr>
            <a:srgbClr val="FF96FF"/>
          </p15:clr>
        </p15:guide>
        <p15:guide id="2" orient="horz" pos="4007">
          <p15:clr>
            <a:srgbClr val="FF96FF"/>
          </p15:clr>
        </p15:guide>
        <p15:guide id="3" pos="302">
          <p15:clr>
            <a:srgbClr val="FF96FF"/>
          </p15:clr>
        </p15:guide>
        <p15:guide id="4" pos="7401">
          <p15:clr>
            <a:srgbClr val="FF96FF"/>
          </p15:clr>
        </p15:guide>
        <p15:guide id="5" pos="2638">
          <p15:clr>
            <a:srgbClr val="FF96FF"/>
          </p15:clr>
        </p15:guide>
        <p15:guide id="6" pos="5065">
          <p15:clr>
            <a:srgbClr val="FF96FF"/>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23C37F3-94D7-1AF6-54F8-FA2683AD419A}"/>
              </a:ext>
            </a:extLst>
          </p:cNvPr>
          <p:cNvSpPr/>
          <p:nvPr userDrawn="1"/>
        </p:nvSpPr>
        <p:spPr>
          <a:xfrm>
            <a:off x="0" y="0"/>
            <a:ext cx="12191999" cy="6858000"/>
          </a:xfrm>
          <a:prstGeom prst="rect">
            <a:avLst/>
          </a:prstGeom>
          <a:gradFill>
            <a:gsLst>
              <a:gs pos="50000">
                <a:schemeClr val="accent3"/>
              </a:gs>
              <a:gs pos="100000">
                <a:schemeClr val="accent2"/>
              </a:gs>
              <a:gs pos="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Rectangle 11"/>
          <p:cNvSpPr/>
          <p:nvPr userDrawn="1"/>
        </p:nvSpPr>
        <p:spPr>
          <a:xfrm>
            <a:off x="1285875" y="1161925"/>
            <a:ext cx="9558339" cy="4572000"/>
          </a:xfrm>
          <a:prstGeom prst="rect">
            <a:avLst/>
          </a:prstGeom>
          <a:noFill/>
          <a:ln w="254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5" name="Rectangle 4">
            <a:extLst>
              <a:ext uri="{FF2B5EF4-FFF2-40B4-BE49-F238E27FC236}">
                <a16:creationId xmlns:a16="http://schemas.microsoft.com/office/drawing/2014/main" id="{7A93D9C4-3D09-2C7D-549A-F192648AD6DB}"/>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0684530"/>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Three Round Icons/Pictures 2">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69BF5551-84BA-020F-5132-7B9C9DF8CBBE}"/>
              </a:ext>
            </a:extLst>
          </p:cNvPr>
          <p:cNvSpPr>
            <a:spLocks noGrp="1"/>
          </p:cNvSpPr>
          <p:nvPr>
            <p:ph type="title"/>
          </p:nvPr>
        </p:nvSpPr>
        <p:spPr>
          <a:xfrm>
            <a:off x="3048" y="-1"/>
            <a:ext cx="12188952" cy="1089026"/>
          </a:xfrm>
          <a:prstGeom prst="rect">
            <a:avLst/>
          </a:prstGeom>
        </p:spPr>
        <p:txBody>
          <a:bodyPr lIns="468000" tIns="0" rIns="503999" bIns="0"/>
          <a:lstStyle>
            <a:lvl1pPr algn="l">
              <a:defRPr sz="3200">
                <a:solidFill>
                  <a:schemeClr val="tx1"/>
                </a:solidFill>
              </a:defRPr>
            </a:lvl1pPr>
          </a:lstStyle>
          <a:p>
            <a:endParaRPr lang="en-US"/>
          </a:p>
        </p:txBody>
      </p:sp>
      <p:sp>
        <p:nvSpPr>
          <p:cNvPr id="7" name="Picture Placeholder 10">
            <a:extLst>
              <a:ext uri="{FF2B5EF4-FFF2-40B4-BE49-F238E27FC236}">
                <a16:creationId xmlns:a16="http://schemas.microsoft.com/office/drawing/2014/main" id="{39C9096F-5F96-E72E-A9E4-3BC670538C12}"/>
              </a:ext>
            </a:extLst>
          </p:cNvPr>
          <p:cNvSpPr>
            <a:spLocks noGrp="1" noChangeAspect="1"/>
          </p:cNvSpPr>
          <p:nvPr>
            <p:ph type="pic" sz="quarter" idx="29" hasCustomPrompt="1"/>
          </p:nvPr>
        </p:nvSpPr>
        <p:spPr>
          <a:xfrm>
            <a:off x="1141611" y="1490484"/>
            <a:ext cx="2377440" cy="2377440"/>
          </a:xfrm>
          <a:prstGeom prst="ellipse">
            <a:avLst/>
          </a:prstGeom>
          <a:solidFill>
            <a:schemeClr val="bg2"/>
          </a:solidFill>
          <a:ln w="127000">
            <a:solidFill>
              <a:schemeClr val="bg1">
                <a:lumMod val="95000"/>
              </a:schemeClr>
            </a:solidFill>
          </a:ln>
        </p:spPr>
        <p:txBody>
          <a:bodyPr>
            <a:normAutofit/>
          </a:bodyPr>
          <a:lstStyle>
            <a:lvl1pPr marL="0" indent="0">
              <a:buNone/>
              <a:defRPr sz="1600">
                <a:latin typeface="+mn-lt"/>
              </a:defRPr>
            </a:lvl1pPr>
          </a:lstStyle>
          <a:p>
            <a:r>
              <a:rPr lang="en-US"/>
              <a:t>Icon or picture</a:t>
            </a:r>
          </a:p>
        </p:txBody>
      </p:sp>
      <p:sp>
        <p:nvSpPr>
          <p:cNvPr id="14" name="Text Placeholder 22">
            <a:extLst>
              <a:ext uri="{FF2B5EF4-FFF2-40B4-BE49-F238E27FC236}">
                <a16:creationId xmlns:a16="http://schemas.microsoft.com/office/drawing/2014/main" id="{127CC7BE-521E-F8AE-1BBF-627B6D00F486}"/>
              </a:ext>
            </a:extLst>
          </p:cNvPr>
          <p:cNvSpPr>
            <a:spLocks noGrp="1"/>
          </p:cNvSpPr>
          <p:nvPr>
            <p:ph type="body" sz="quarter" idx="17" hasCustomPrompt="1"/>
          </p:nvPr>
        </p:nvSpPr>
        <p:spPr>
          <a:xfrm>
            <a:off x="482465" y="3960000"/>
            <a:ext cx="3687662" cy="720000"/>
          </a:xfrm>
        </p:spPr>
        <p:txBody>
          <a:bodyPr lIns="274320" tIns="0" rIns="274320" bIns="90000" anchor="b" anchorCtr="0">
            <a:noAutofit/>
          </a:bodyPr>
          <a:lstStyle>
            <a:lvl1pPr marL="0" indent="0" algn="ctr">
              <a:buNone/>
              <a:defRPr sz="2200" b="1" i="0">
                <a:solidFill>
                  <a:schemeClr val="accent3"/>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13" name="Text Placeholder 17">
            <a:extLst>
              <a:ext uri="{FF2B5EF4-FFF2-40B4-BE49-F238E27FC236}">
                <a16:creationId xmlns:a16="http://schemas.microsoft.com/office/drawing/2014/main" id="{336E2C8E-C768-F27A-5C0B-955138835E6C}"/>
              </a:ext>
            </a:extLst>
          </p:cNvPr>
          <p:cNvSpPr>
            <a:spLocks noGrp="1"/>
          </p:cNvSpPr>
          <p:nvPr>
            <p:ph type="body" sz="quarter" idx="14" hasCustomPrompt="1"/>
          </p:nvPr>
        </p:nvSpPr>
        <p:spPr>
          <a:xfrm>
            <a:off x="482465" y="4692991"/>
            <a:ext cx="3687662" cy="1668758"/>
          </a:xfrm>
        </p:spPr>
        <p:txBody>
          <a:bodyPr lIns="274320" tIns="0" rIns="274320" bIns="0">
            <a:noAutofit/>
          </a:bodyPr>
          <a:lstStyle>
            <a:lvl1pPr marL="0" indent="0" algn="ctr">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8" name="Picture Placeholder 10">
            <a:extLst>
              <a:ext uri="{FF2B5EF4-FFF2-40B4-BE49-F238E27FC236}">
                <a16:creationId xmlns:a16="http://schemas.microsoft.com/office/drawing/2014/main" id="{2C01047E-05B5-9521-9B06-3A901CD45899}"/>
              </a:ext>
            </a:extLst>
          </p:cNvPr>
          <p:cNvSpPr>
            <a:spLocks noGrp="1" noChangeAspect="1"/>
          </p:cNvSpPr>
          <p:nvPr>
            <p:ph type="pic" sz="quarter" idx="30" hasCustomPrompt="1"/>
          </p:nvPr>
        </p:nvSpPr>
        <p:spPr>
          <a:xfrm>
            <a:off x="4910048" y="1490484"/>
            <a:ext cx="2377440" cy="2377440"/>
          </a:xfrm>
          <a:prstGeom prst="ellipse">
            <a:avLst/>
          </a:prstGeom>
          <a:solidFill>
            <a:schemeClr val="bg2"/>
          </a:solidFill>
          <a:ln w="127000">
            <a:solidFill>
              <a:schemeClr val="bg1">
                <a:lumMod val="95000"/>
              </a:schemeClr>
            </a:solidFill>
          </a:ln>
        </p:spPr>
        <p:txBody>
          <a:bodyPr>
            <a:normAutofit/>
          </a:bodyPr>
          <a:lstStyle>
            <a:lvl1pPr marL="0" indent="0">
              <a:buNone/>
              <a:defRPr sz="1600">
                <a:latin typeface="+mn-lt"/>
              </a:defRPr>
            </a:lvl1pPr>
          </a:lstStyle>
          <a:p>
            <a:r>
              <a:rPr lang="en-US"/>
              <a:t>Icon or picture</a:t>
            </a:r>
          </a:p>
        </p:txBody>
      </p:sp>
      <p:sp>
        <p:nvSpPr>
          <p:cNvPr id="17" name="Text Placeholder 22">
            <a:extLst>
              <a:ext uri="{FF2B5EF4-FFF2-40B4-BE49-F238E27FC236}">
                <a16:creationId xmlns:a16="http://schemas.microsoft.com/office/drawing/2014/main" id="{EA36A49B-443A-5435-14F7-9CD179169259}"/>
              </a:ext>
            </a:extLst>
          </p:cNvPr>
          <p:cNvSpPr>
            <a:spLocks noGrp="1"/>
          </p:cNvSpPr>
          <p:nvPr>
            <p:ph type="body" sz="quarter" idx="20" hasCustomPrompt="1"/>
          </p:nvPr>
        </p:nvSpPr>
        <p:spPr>
          <a:xfrm>
            <a:off x="4197837" y="3960000"/>
            <a:ext cx="3821495" cy="720000"/>
          </a:xfrm>
        </p:spPr>
        <p:txBody>
          <a:bodyPr lIns="274320" tIns="0" rIns="274320" bIns="90000" anchor="b" anchorCtr="0">
            <a:noAutofit/>
          </a:bodyPr>
          <a:lstStyle>
            <a:lvl1pPr marL="0" indent="0" algn="ctr">
              <a:buNone/>
              <a:defRPr sz="2200" b="1">
                <a:solidFill>
                  <a:schemeClr val="accent3"/>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16" name="Text Placeholder 17">
            <a:extLst>
              <a:ext uri="{FF2B5EF4-FFF2-40B4-BE49-F238E27FC236}">
                <a16:creationId xmlns:a16="http://schemas.microsoft.com/office/drawing/2014/main" id="{D410D9F5-704D-3703-C3B2-93B120BBCCB1}"/>
              </a:ext>
            </a:extLst>
          </p:cNvPr>
          <p:cNvSpPr>
            <a:spLocks noGrp="1"/>
          </p:cNvSpPr>
          <p:nvPr>
            <p:ph type="body" sz="quarter" idx="19" hasCustomPrompt="1"/>
          </p:nvPr>
        </p:nvSpPr>
        <p:spPr>
          <a:xfrm>
            <a:off x="4197837" y="4692991"/>
            <a:ext cx="3821495" cy="1668758"/>
          </a:xfrm>
        </p:spPr>
        <p:txBody>
          <a:bodyPr lIns="274320" tIns="0" rIns="274320" bIns="0">
            <a:noAutofit/>
          </a:bodyPr>
          <a:lstStyle>
            <a:lvl1pPr marL="0" indent="0" algn="ctr">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8" name="Picture Placeholder 10">
            <a:extLst>
              <a:ext uri="{FF2B5EF4-FFF2-40B4-BE49-F238E27FC236}">
                <a16:creationId xmlns:a16="http://schemas.microsoft.com/office/drawing/2014/main" id="{28D92F66-2FA7-79E1-2CBE-9AA9BDFB5913}"/>
              </a:ext>
            </a:extLst>
          </p:cNvPr>
          <p:cNvSpPr>
            <a:spLocks noGrp="1" noChangeAspect="1"/>
          </p:cNvSpPr>
          <p:nvPr>
            <p:ph type="pic" sz="quarter" idx="31" hasCustomPrompt="1"/>
          </p:nvPr>
        </p:nvSpPr>
        <p:spPr>
          <a:xfrm>
            <a:off x="8692339" y="1490484"/>
            <a:ext cx="2377440" cy="2377440"/>
          </a:xfrm>
          <a:prstGeom prst="ellipse">
            <a:avLst/>
          </a:prstGeom>
          <a:solidFill>
            <a:schemeClr val="bg2"/>
          </a:solidFill>
          <a:ln w="127000">
            <a:solidFill>
              <a:schemeClr val="bg1">
                <a:lumMod val="95000"/>
              </a:schemeClr>
            </a:solidFill>
          </a:ln>
        </p:spPr>
        <p:txBody>
          <a:bodyPr>
            <a:normAutofit/>
          </a:bodyPr>
          <a:lstStyle>
            <a:lvl1pPr marL="0" indent="0">
              <a:buNone/>
              <a:defRPr sz="1600">
                <a:latin typeface="+mn-lt"/>
              </a:defRPr>
            </a:lvl1pPr>
          </a:lstStyle>
          <a:p>
            <a:r>
              <a:rPr lang="en-US"/>
              <a:t>Icon or picture</a:t>
            </a:r>
          </a:p>
        </p:txBody>
      </p:sp>
      <p:sp>
        <p:nvSpPr>
          <p:cNvPr id="10" name="Text Placeholder 22">
            <a:extLst>
              <a:ext uri="{FF2B5EF4-FFF2-40B4-BE49-F238E27FC236}">
                <a16:creationId xmlns:a16="http://schemas.microsoft.com/office/drawing/2014/main" id="{EAFF24CB-01EF-3751-5688-4E422F96B78A}"/>
              </a:ext>
            </a:extLst>
          </p:cNvPr>
          <p:cNvSpPr>
            <a:spLocks noGrp="1"/>
          </p:cNvSpPr>
          <p:nvPr>
            <p:ph type="body" sz="quarter" idx="27" hasCustomPrompt="1"/>
          </p:nvPr>
        </p:nvSpPr>
        <p:spPr>
          <a:xfrm>
            <a:off x="8047042" y="3960000"/>
            <a:ext cx="3687668" cy="720000"/>
          </a:xfrm>
        </p:spPr>
        <p:txBody>
          <a:bodyPr lIns="274320" tIns="0" rIns="274320" bIns="90000" anchor="b" anchorCtr="0">
            <a:noAutofit/>
          </a:bodyPr>
          <a:lstStyle>
            <a:lvl1pPr marL="0" indent="0" algn="ctr">
              <a:buNone/>
              <a:defRPr sz="2200" b="1" i="0">
                <a:solidFill>
                  <a:schemeClr val="accent3"/>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9" name="Text Placeholder 17">
            <a:extLst>
              <a:ext uri="{FF2B5EF4-FFF2-40B4-BE49-F238E27FC236}">
                <a16:creationId xmlns:a16="http://schemas.microsoft.com/office/drawing/2014/main" id="{7630F17E-34A3-F2B6-5141-5DDD69B6057E}"/>
              </a:ext>
            </a:extLst>
          </p:cNvPr>
          <p:cNvSpPr>
            <a:spLocks noGrp="1"/>
          </p:cNvSpPr>
          <p:nvPr>
            <p:ph type="body" sz="quarter" idx="26" hasCustomPrompt="1"/>
          </p:nvPr>
        </p:nvSpPr>
        <p:spPr>
          <a:xfrm>
            <a:off x="8047042" y="4692991"/>
            <a:ext cx="3687668" cy="1668758"/>
          </a:xfrm>
        </p:spPr>
        <p:txBody>
          <a:bodyPr lIns="274320" tIns="0" rIns="274320" bIns="0">
            <a:noAutofit/>
          </a:bodyPr>
          <a:lstStyle>
            <a:lvl1pPr marL="0" indent="0" algn="ctr">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4" name="Rectangle 3">
            <a:extLst>
              <a:ext uri="{FF2B5EF4-FFF2-40B4-BE49-F238E27FC236}">
                <a16:creationId xmlns:a16="http://schemas.microsoft.com/office/drawing/2014/main" id="{CAE060EB-C65E-347D-4636-0ED12E5C6B9B}"/>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AD8BC1A9-F60C-7F5A-2D6E-B755A68D41C2}"/>
              </a:ext>
            </a:extLst>
          </p:cNvPr>
          <p:cNvCxnSpPr>
            <a:cxnSpLocks/>
          </p:cNvCxnSpPr>
          <p:nvPr userDrawn="1"/>
        </p:nvCxnSpPr>
        <p:spPr>
          <a:xfrm>
            <a:off x="4197837" y="1443674"/>
            <a:ext cx="0" cy="4918075"/>
          </a:xfrm>
          <a:prstGeom prst="line">
            <a:avLst/>
          </a:prstGeom>
          <a:noFill/>
          <a:ln w="9525" cap="flat" cmpd="sng" algn="ctr">
            <a:solidFill>
              <a:schemeClr val="bg1">
                <a:lumMod val="75000"/>
              </a:schemeClr>
            </a:solidFill>
            <a:prstDash val="solid"/>
            <a:miter lim="800000"/>
          </a:ln>
          <a:effectLst/>
        </p:spPr>
      </p:cxnSp>
      <p:cxnSp>
        <p:nvCxnSpPr>
          <p:cNvPr id="6" name="Straight Connector 5">
            <a:extLst>
              <a:ext uri="{FF2B5EF4-FFF2-40B4-BE49-F238E27FC236}">
                <a16:creationId xmlns:a16="http://schemas.microsoft.com/office/drawing/2014/main" id="{5D21BFEC-4E28-59AA-3C02-8AD5826663AC}"/>
              </a:ext>
            </a:extLst>
          </p:cNvPr>
          <p:cNvCxnSpPr>
            <a:cxnSpLocks/>
          </p:cNvCxnSpPr>
          <p:nvPr userDrawn="1"/>
        </p:nvCxnSpPr>
        <p:spPr>
          <a:xfrm>
            <a:off x="8015981" y="1443674"/>
            <a:ext cx="0" cy="4918075"/>
          </a:xfrm>
          <a:prstGeom prst="line">
            <a:avLst/>
          </a:prstGeom>
          <a:noFill/>
          <a:ln w="9525" cap="flat" cmpd="sng" algn="ctr">
            <a:solidFill>
              <a:schemeClr val="bg1">
                <a:lumMod val="75000"/>
              </a:schemeClr>
            </a:solidFill>
            <a:prstDash val="solid"/>
            <a:miter lim="800000"/>
          </a:ln>
          <a:effectLst/>
        </p:spPr>
      </p:cxnSp>
    </p:spTree>
    <p:extLst>
      <p:ext uri="{BB962C8B-B14F-4D97-AF65-F5344CB8AC3E}">
        <p14:creationId xmlns:p14="http://schemas.microsoft.com/office/powerpoint/2010/main" val="1811183230"/>
      </p:ext>
    </p:extLst>
  </p:cSld>
  <p:clrMapOvr>
    <a:masterClrMapping/>
  </p:clrMapOvr>
  <p:extLst>
    <p:ext uri="{DCECCB84-F9BA-43D5-87BE-67443E8EF086}">
      <p15:sldGuideLst xmlns:p15="http://schemas.microsoft.com/office/powerpoint/2012/main">
        <p15:guide id="1" orient="horz" pos="913">
          <p15:clr>
            <a:srgbClr val="FF96FF"/>
          </p15:clr>
        </p15:guide>
        <p15:guide id="2" orient="horz" pos="4007">
          <p15:clr>
            <a:srgbClr val="FF96FF"/>
          </p15:clr>
        </p15:guide>
        <p15:guide id="3" pos="302">
          <p15:clr>
            <a:srgbClr val="FF96FF"/>
          </p15:clr>
        </p15:guide>
        <p15:guide id="4" pos="7401">
          <p15:clr>
            <a:srgbClr val="FF96FF"/>
          </p15:clr>
        </p15:guide>
        <p15:guide id="5" pos="2638">
          <p15:clr>
            <a:srgbClr val="FF96FF"/>
          </p15:clr>
        </p15:guide>
        <p15:guide id="6" pos="5042">
          <p15:clr>
            <a:srgbClr val="FF96FF"/>
          </p15:clr>
        </p15:guide>
      </p15:sldGuideLst>
    </p:ext>
  </p:extLst>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Two Round Icons/Pictures">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479E170C-0F9A-0FC0-F101-59945D2819B3}"/>
              </a:ext>
            </a:extLst>
          </p:cNvPr>
          <p:cNvSpPr>
            <a:spLocks noGrp="1"/>
          </p:cNvSpPr>
          <p:nvPr>
            <p:ph type="title"/>
          </p:nvPr>
        </p:nvSpPr>
        <p:spPr>
          <a:xfrm>
            <a:off x="3048" y="-1"/>
            <a:ext cx="12188952" cy="1089026"/>
          </a:xfrm>
          <a:prstGeom prst="rect">
            <a:avLst/>
          </a:prstGeom>
        </p:spPr>
        <p:txBody>
          <a:bodyPr lIns="468000" tIns="0" rIns="503999" bIns="0"/>
          <a:lstStyle>
            <a:lvl1pPr algn="l">
              <a:defRPr sz="3200">
                <a:solidFill>
                  <a:schemeClr val="tx1"/>
                </a:solidFill>
              </a:defRPr>
            </a:lvl1pPr>
          </a:lstStyle>
          <a:p>
            <a:endParaRPr lang="en-US"/>
          </a:p>
        </p:txBody>
      </p:sp>
      <p:sp>
        <p:nvSpPr>
          <p:cNvPr id="2" name="Picture Placeholder 10">
            <a:extLst>
              <a:ext uri="{FF2B5EF4-FFF2-40B4-BE49-F238E27FC236}">
                <a16:creationId xmlns:a16="http://schemas.microsoft.com/office/drawing/2014/main" id="{BC5D5252-0230-7C25-0F61-80A802B1B6E8}"/>
              </a:ext>
            </a:extLst>
          </p:cNvPr>
          <p:cNvSpPr>
            <a:spLocks noGrp="1" noChangeAspect="1"/>
          </p:cNvSpPr>
          <p:nvPr>
            <p:ph type="pic" sz="quarter" idx="11" hasCustomPrompt="1"/>
          </p:nvPr>
        </p:nvSpPr>
        <p:spPr>
          <a:xfrm>
            <a:off x="2098993" y="1490484"/>
            <a:ext cx="2377440" cy="2377440"/>
          </a:xfrm>
          <a:prstGeom prst="ellipse">
            <a:avLst/>
          </a:prstGeom>
          <a:solidFill>
            <a:schemeClr val="bg2"/>
          </a:solidFill>
          <a:ln w="127000">
            <a:gradFill>
              <a:gsLst>
                <a:gs pos="0">
                  <a:srgbClr val="97CC04"/>
                </a:gs>
                <a:gs pos="49000">
                  <a:schemeClr val="accent2"/>
                </a:gs>
                <a:gs pos="100000">
                  <a:schemeClr val="accent3"/>
                </a:gs>
              </a:gsLst>
              <a:lin ang="2700000" scaled="0"/>
            </a:gradFill>
          </a:ln>
        </p:spPr>
        <p:txBody>
          <a:bodyPr>
            <a:normAutofit/>
          </a:bodyPr>
          <a:lstStyle>
            <a:lvl1pPr marL="0" indent="0">
              <a:buNone/>
              <a:defRPr sz="1600">
                <a:latin typeface="+mn-lt"/>
              </a:defRPr>
            </a:lvl1pPr>
          </a:lstStyle>
          <a:p>
            <a:r>
              <a:rPr lang="en-US"/>
              <a:t>Icon or picture</a:t>
            </a:r>
          </a:p>
        </p:txBody>
      </p:sp>
      <p:sp>
        <p:nvSpPr>
          <p:cNvPr id="6" name="Text Placeholder 22">
            <a:extLst>
              <a:ext uri="{FF2B5EF4-FFF2-40B4-BE49-F238E27FC236}">
                <a16:creationId xmlns:a16="http://schemas.microsoft.com/office/drawing/2014/main" id="{8A3F976E-3A01-7AAD-C7AC-AA320C032EA2}"/>
              </a:ext>
            </a:extLst>
          </p:cNvPr>
          <p:cNvSpPr>
            <a:spLocks noGrp="1"/>
          </p:cNvSpPr>
          <p:nvPr>
            <p:ph type="body" sz="quarter" idx="17" hasCustomPrompt="1"/>
          </p:nvPr>
        </p:nvSpPr>
        <p:spPr>
          <a:xfrm>
            <a:off x="895865" y="3959999"/>
            <a:ext cx="4806771" cy="720000"/>
          </a:xfrm>
        </p:spPr>
        <p:txBody>
          <a:bodyPr lIns="274320" tIns="0" rIns="274320" bIns="90000" anchor="b" anchorCtr="0">
            <a:noAutofit/>
          </a:bodyPr>
          <a:lstStyle>
            <a:lvl1pPr marL="0" indent="0" algn="ctr">
              <a:buNone/>
              <a:defRPr sz="2200" b="1" i="0">
                <a:solidFill>
                  <a:schemeClr val="accent3"/>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5" name="Text Placeholder 17">
            <a:extLst>
              <a:ext uri="{FF2B5EF4-FFF2-40B4-BE49-F238E27FC236}">
                <a16:creationId xmlns:a16="http://schemas.microsoft.com/office/drawing/2014/main" id="{CF2F4105-3247-4444-85CC-54C0A78E8A19}"/>
              </a:ext>
            </a:extLst>
          </p:cNvPr>
          <p:cNvSpPr>
            <a:spLocks noGrp="1"/>
          </p:cNvSpPr>
          <p:nvPr>
            <p:ph type="body" sz="quarter" idx="14" hasCustomPrompt="1"/>
          </p:nvPr>
        </p:nvSpPr>
        <p:spPr>
          <a:xfrm>
            <a:off x="895865" y="4679999"/>
            <a:ext cx="4806771" cy="1681750"/>
          </a:xfrm>
        </p:spPr>
        <p:txBody>
          <a:bodyPr lIns="274320" tIns="0" rIns="274320" bIns="0">
            <a:noAutofit/>
          </a:bodyPr>
          <a:lstStyle>
            <a:lvl1pPr marL="0" indent="0" algn="ctr">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1" name="Picture Placeholder 10">
            <a:extLst>
              <a:ext uri="{FF2B5EF4-FFF2-40B4-BE49-F238E27FC236}">
                <a16:creationId xmlns:a16="http://schemas.microsoft.com/office/drawing/2014/main" id="{6A1BF0AB-5433-7AF0-A1A1-12A2688B418E}"/>
              </a:ext>
            </a:extLst>
          </p:cNvPr>
          <p:cNvSpPr>
            <a:spLocks noGrp="1" noChangeAspect="1"/>
          </p:cNvSpPr>
          <p:nvPr>
            <p:ph type="pic" sz="quarter" idx="24" hasCustomPrompt="1"/>
          </p:nvPr>
        </p:nvSpPr>
        <p:spPr>
          <a:xfrm>
            <a:off x="7719458" y="1490484"/>
            <a:ext cx="2377440" cy="2377440"/>
          </a:xfrm>
          <a:prstGeom prst="ellipse">
            <a:avLst/>
          </a:prstGeom>
          <a:solidFill>
            <a:schemeClr val="bg2"/>
          </a:solidFill>
          <a:ln w="127000">
            <a:gradFill>
              <a:gsLst>
                <a:gs pos="0">
                  <a:srgbClr val="97CC04"/>
                </a:gs>
                <a:gs pos="51000">
                  <a:schemeClr val="accent2"/>
                </a:gs>
                <a:gs pos="100000">
                  <a:schemeClr val="accent3"/>
                </a:gs>
              </a:gsLst>
              <a:lin ang="2700000" scaled="0"/>
            </a:gradFill>
          </a:ln>
        </p:spPr>
        <p:txBody>
          <a:bodyPr>
            <a:normAutofit/>
          </a:bodyPr>
          <a:lstStyle>
            <a:lvl1pPr marL="0" indent="0">
              <a:buNone/>
              <a:defRPr sz="1600">
                <a:latin typeface="+mn-lt"/>
              </a:defRPr>
            </a:lvl1pPr>
          </a:lstStyle>
          <a:p>
            <a:r>
              <a:rPr lang="en-US"/>
              <a:t>Icon or picture</a:t>
            </a:r>
          </a:p>
        </p:txBody>
      </p:sp>
      <p:sp>
        <p:nvSpPr>
          <p:cNvPr id="10" name="Text Placeholder 22">
            <a:extLst>
              <a:ext uri="{FF2B5EF4-FFF2-40B4-BE49-F238E27FC236}">
                <a16:creationId xmlns:a16="http://schemas.microsoft.com/office/drawing/2014/main" id="{1BCA8396-DADE-BCB4-9143-96E3C3BBCFAA}"/>
              </a:ext>
            </a:extLst>
          </p:cNvPr>
          <p:cNvSpPr>
            <a:spLocks noGrp="1"/>
          </p:cNvSpPr>
          <p:nvPr>
            <p:ph type="body" sz="quarter" idx="20" hasCustomPrompt="1"/>
          </p:nvPr>
        </p:nvSpPr>
        <p:spPr>
          <a:xfrm>
            <a:off x="6503378" y="3959999"/>
            <a:ext cx="4809600" cy="720000"/>
          </a:xfrm>
        </p:spPr>
        <p:txBody>
          <a:bodyPr lIns="274320" tIns="0" rIns="274320" bIns="90000" anchor="b" anchorCtr="0">
            <a:noAutofit/>
          </a:bodyPr>
          <a:lstStyle>
            <a:lvl1pPr marL="0" indent="0" algn="ctr">
              <a:buNone/>
              <a:defRPr sz="2200" b="1">
                <a:solidFill>
                  <a:schemeClr val="accent3"/>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9" name="Text Placeholder 17">
            <a:extLst>
              <a:ext uri="{FF2B5EF4-FFF2-40B4-BE49-F238E27FC236}">
                <a16:creationId xmlns:a16="http://schemas.microsoft.com/office/drawing/2014/main" id="{4A51E652-E9A5-D6CD-6947-0A7F981E9B4D}"/>
              </a:ext>
            </a:extLst>
          </p:cNvPr>
          <p:cNvSpPr>
            <a:spLocks noGrp="1"/>
          </p:cNvSpPr>
          <p:nvPr>
            <p:ph type="body" sz="quarter" idx="19" hasCustomPrompt="1"/>
          </p:nvPr>
        </p:nvSpPr>
        <p:spPr>
          <a:xfrm>
            <a:off x="6503378" y="4679999"/>
            <a:ext cx="4809600" cy="1681750"/>
          </a:xfrm>
        </p:spPr>
        <p:txBody>
          <a:bodyPr lIns="274320" tIns="0" rIns="274320" bIns="0">
            <a:noAutofit/>
          </a:bodyPr>
          <a:lstStyle>
            <a:lvl1pPr marL="0" indent="0" algn="ctr">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8" name="Rectangle 7">
            <a:extLst>
              <a:ext uri="{FF2B5EF4-FFF2-40B4-BE49-F238E27FC236}">
                <a16:creationId xmlns:a16="http://schemas.microsoft.com/office/drawing/2014/main" id="{7A7C7798-0618-AEB7-9CBF-1FC785A03869}"/>
              </a:ext>
            </a:extLst>
          </p:cNvPr>
          <p:cNvSpPr/>
          <p:nvPr userDrawn="1"/>
        </p:nvSpPr>
        <p:spPr>
          <a:xfrm rot="5400000">
            <a:off x="6041400" y="717455"/>
            <a:ext cx="108000" cy="12193200"/>
          </a:xfrm>
          <a:prstGeom prst="rect">
            <a:avLst/>
          </a:prstGeom>
          <a:gradFill>
            <a:gsLst>
              <a:gs pos="0">
                <a:srgbClr val="94C80A"/>
              </a:gs>
              <a:gs pos="54000">
                <a:schemeClr val="accent3"/>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E7C8A0ED-0F29-8503-84A0-1E4214CD3562}"/>
              </a:ext>
            </a:extLst>
          </p:cNvPr>
          <p:cNvCxnSpPr>
            <a:cxnSpLocks/>
          </p:cNvCxnSpPr>
          <p:nvPr userDrawn="1"/>
        </p:nvCxnSpPr>
        <p:spPr>
          <a:xfrm>
            <a:off x="6091767" y="1443674"/>
            <a:ext cx="0" cy="4918075"/>
          </a:xfrm>
          <a:prstGeom prst="line">
            <a:avLst/>
          </a:prstGeom>
          <a:noFill/>
          <a:ln w="9525" cap="flat" cmpd="sng" algn="ctr">
            <a:solidFill>
              <a:schemeClr val="bg1">
                <a:lumMod val="75000"/>
              </a:schemeClr>
            </a:solidFill>
            <a:prstDash val="solid"/>
            <a:miter lim="800000"/>
          </a:ln>
          <a:effectLst/>
        </p:spPr>
      </p:cxnSp>
    </p:spTree>
    <p:extLst>
      <p:ext uri="{BB962C8B-B14F-4D97-AF65-F5344CB8AC3E}">
        <p14:creationId xmlns:p14="http://schemas.microsoft.com/office/powerpoint/2010/main" val="3879120615"/>
      </p:ext>
    </p:extLst>
  </p:cSld>
  <p:clrMapOvr>
    <a:masterClrMapping/>
  </p:clrMapOvr>
  <p:extLst>
    <p:ext uri="{DCECCB84-F9BA-43D5-87BE-67443E8EF086}">
      <p15:sldGuideLst xmlns:p15="http://schemas.microsoft.com/office/powerpoint/2012/main">
        <p15:guide id="1" orient="horz" pos="890">
          <p15:clr>
            <a:srgbClr val="FF96FF"/>
          </p15:clr>
        </p15:guide>
        <p15:guide id="2" orient="horz" pos="4007">
          <p15:clr>
            <a:srgbClr val="FF96FF"/>
          </p15:clr>
        </p15:guide>
        <p15:guide id="3" pos="551">
          <p15:clr>
            <a:srgbClr val="FF96FF"/>
          </p15:clr>
        </p15:guide>
        <p15:guide id="4" pos="7129">
          <p15:clr>
            <a:srgbClr val="FF96FF"/>
          </p15:clr>
        </p15:guide>
        <p15:guide id="5" pos="3840">
          <p15:clr>
            <a:srgbClr val="FF96FF"/>
          </p15:clr>
        </p15:guide>
      </p15:sldGuideLst>
    </p:ext>
  </p:extLst>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Two Round Icons/Pictures 2">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479E170C-0F9A-0FC0-F101-59945D2819B3}"/>
              </a:ext>
            </a:extLst>
          </p:cNvPr>
          <p:cNvSpPr>
            <a:spLocks noGrp="1"/>
          </p:cNvSpPr>
          <p:nvPr>
            <p:ph type="title"/>
          </p:nvPr>
        </p:nvSpPr>
        <p:spPr>
          <a:xfrm>
            <a:off x="3048" y="-1"/>
            <a:ext cx="12188952" cy="1089026"/>
          </a:xfrm>
          <a:prstGeom prst="rect">
            <a:avLst/>
          </a:prstGeom>
        </p:spPr>
        <p:txBody>
          <a:bodyPr lIns="468000" tIns="0" rIns="503999" bIns="0"/>
          <a:lstStyle>
            <a:lvl1pPr algn="l">
              <a:defRPr sz="3200">
                <a:solidFill>
                  <a:schemeClr val="tx1"/>
                </a:solidFill>
              </a:defRPr>
            </a:lvl1pPr>
          </a:lstStyle>
          <a:p>
            <a:endParaRPr lang="en-US"/>
          </a:p>
        </p:txBody>
      </p:sp>
      <p:sp>
        <p:nvSpPr>
          <p:cNvPr id="2" name="Picture Placeholder 10">
            <a:extLst>
              <a:ext uri="{FF2B5EF4-FFF2-40B4-BE49-F238E27FC236}">
                <a16:creationId xmlns:a16="http://schemas.microsoft.com/office/drawing/2014/main" id="{BC5D5252-0230-7C25-0F61-80A802B1B6E8}"/>
              </a:ext>
            </a:extLst>
          </p:cNvPr>
          <p:cNvSpPr>
            <a:spLocks noGrp="1" noChangeAspect="1"/>
          </p:cNvSpPr>
          <p:nvPr>
            <p:ph type="pic" sz="quarter" idx="11" hasCustomPrompt="1"/>
          </p:nvPr>
        </p:nvSpPr>
        <p:spPr>
          <a:xfrm>
            <a:off x="2098993" y="1490484"/>
            <a:ext cx="2377440" cy="2377440"/>
          </a:xfrm>
          <a:prstGeom prst="ellipse">
            <a:avLst/>
          </a:prstGeom>
          <a:solidFill>
            <a:schemeClr val="bg2"/>
          </a:solidFill>
          <a:ln w="127000">
            <a:solidFill>
              <a:schemeClr val="bg1">
                <a:lumMod val="95000"/>
              </a:schemeClr>
            </a:solidFill>
          </a:ln>
        </p:spPr>
        <p:txBody>
          <a:bodyPr>
            <a:normAutofit/>
          </a:bodyPr>
          <a:lstStyle>
            <a:lvl1pPr marL="0" indent="0">
              <a:buNone/>
              <a:defRPr sz="1600">
                <a:latin typeface="+mn-lt"/>
              </a:defRPr>
            </a:lvl1pPr>
          </a:lstStyle>
          <a:p>
            <a:r>
              <a:rPr lang="en-US"/>
              <a:t>Icon or picture</a:t>
            </a:r>
          </a:p>
        </p:txBody>
      </p:sp>
      <p:sp>
        <p:nvSpPr>
          <p:cNvPr id="6" name="Text Placeholder 22">
            <a:extLst>
              <a:ext uri="{FF2B5EF4-FFF2-40B4-BE49-F238E27FC236}">
                <a16:creationId xmlns:a16="http://schemas.microsoft.com/office/drawing/2014/main" id="{8A3F976E-3A01-7AAD-C7AC-AA320C032EA2}"/>
              </a:ext>
            </a:extLst>
          </p:cNvPr>
          <p:cNvSpPr>
            <a:spLocks noGrp="1"/>
          </p:cNvSpPr>
          <p:nvPr>
            <p:ph type="body" sz="quarter" idx="17" hasCustomPrompt="1"/>
          </p:nvPr>
        </p:nvSpPr>
        <p:spPr>
          <a:xfrm>
            <a:off x="895865" y="3959999"/>
            <a:ext cx="4806771" cy="720000"/>
          </a:xfrm>
        </p:spPr>
        <p:txBody>
          <a:bodyPr lIns="274320" tIns="0" rIns="274320" bIns="90000" anchor="b" anchorCtr="0">
            <a:noAutofit/>
          </a:bodyPr>
          <a:lstStyle>
            <a:lvl1pPr marL="0" indent="0" algn="ctr">
              <a:buNone/>
              <a:defRPr sz="2200" b="1" i="0">
                <a:solidFill>
                  <a:schemeClr val="accent3"/>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5" name="Text Placeholder 17">
            <a:extLst>
              <a:ext uri="{FF2B5EF4-FFF2-40B4-BE49-F238E27FC236}">
                <a16:creationId xmlns:a16="http://schemas.microsoft.com/office/drawing/2014/main" id="{CF2F4105-3247-4444-85CC-54C0A78E8A19}"/>
              </a:ext>
            </a:extLst>
          </p:cNvPr>
          <p:cNvSpPr>
            <a:spLocks noGrp="1"/>
          </p:cNvSpPr>
          <p:nvPr>
            <p:ph type="body" sz="quarter" idx="14" hasCustomPrompt="1"/>
          </p:nvPr>
        </p:nvSpPr>
        <p:spPr>
          <a:xfrm>
            <a:off x="895865" y="4679999"/>
            <a:ext cx="4806771" cy="1681750"/>
          </a:xfrm>
        </p:spPr>
        <p:txBody>
          <a:bodyPr lIns="274320" tIns="0" rIns="274320" bIns="0">
            <a:noAutofit/>
          </a:bodyPr>
          <a:lstStyle>
            <a:lvl1pPr marL="0" indent="0" algn="ctr">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1" name="Picture Placeholder 10">
            <a:extLst>
              <a:ext uri="{FF2B5EF4-FFF2-40B4-BE49-F238E27FC236}">
                <a16:creationId xmlns:a16="http://schemas.microsoft.com/office/drawing/2014/main" id="{6A1BF0AB-5433-7AF0-A1A1-12A2688B418E}"/>
              </a:ext>
            </a:extLst>
          </p:cNvPr>
          <p:cNvSpPr>
            <a:spLocks noGrp="1" noChangeAspect="1"/>
          </p:cNvSpPr>
          <p:nvPr>
            <p:ph type="pic" sz="quarter" idx="24" hasCustomPrompt="1"/>
          </p:nvPr>
        </p:nvSpPr>
        <p:spPr>
          <a:xfrm>
            <a:off x="7719458" y="1490484"/>
            <a:ext cx="2377440" cy="2377440"/>
          </a:xfrm>
          <a:prstGeom prst="ellipse">
            <a:avLst/>
          </a:prstGeom>
          <a:solidFill>
            <a:schemeClr val="bg2"/>
          </a:solidFill>
          <a:ln w="127000">
            <a:solidFill>
              <a:schemeClr val="bg1">
                <a:lumMod val="95000"/>
              </a:schemeClr>
            </a:solidFill>
          </a:ln>
        </p:spPr>
        <p:txBody>
          <a:bodyPr>
            <a:normAutofit/>
          </a:bodyPr>
          <a:lstStyle>
            <a:lvl1pPr marL="0" indent="0">
              <a:buNone/>
              <a:defRPr sz="1600">
                <a:latin typeface="+mn-lt"/>
              </a:defRPr>
            </a:lvl1pPr>
          </a:lstStyle>
          <a:p>
            <a:r>
              <a:rPr lang="en-US"/>
              <a:t>Icon or picture</a:t>
            </a:r>
          </a:p>
        </p:txBody>
      </p:sp>
      <p:sp>
        <p:nvSpPr>
          <p:cNvPr id="10" name="Text Placeholder 22">
            <a:extLst>
              <a:ext uri="{FF2B5EF4-FFF2-40B4-BE49-F238E27FC236}">
                <a16:creationId xmlns:a16="http://schemas.microsoft.com/office/drawing/2014/main" id="{1BCA8396-DADE-BCB4-9143-96E3C3BBCFAA}"/>
              </a:ext>
            </a:extLst>
          </p:cNvPr>
          <p:cNvSpPr>
            <a:spLocks noGrp="1"/>
          </p:cNvSpPr>
          <p:nvPr>
            <p:ph type="body" sz="quarter" idx="20" hasCustomPrompt="1"/>
          </p:nvPr>
        </p:nvSpPr>
        <p:spPr>
          <a:xfrm>
            <a:off x="6503378" y="3959999"/>
            <a:ext cx="4809600" cy="720000"/>
          </a:xfrm>
        </p:spPr>
        <p:txBody>
          <a:bodyPr lIns="274320" tIns="0" rIns="274320" bIns="90000" anchor="b" anchorCtr="0">
            <a:noAutofit/>
          </a:bodyPr>
          <a:lstStyle>
            <a:lvl1pPr marL="0" indent="0" algn="ctr">
              <a:buNone/>
              <a:defRPr sz="2200" b="1">
                <a:solidFill>
                  <a:schemeClr val="accent3"/>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9" name="Text Placeholder 17">
            <a:extLst>
              <a:ext uri="{FF2B5EF4-FFF2-40B4-BE49-F238E27FC236}">
                <a16:creationId xmlns:a16="http://schemas.microsoft.com/office/drawing/2014/main" id="{4A51E652-E9A5-D6CD-6947-0A7F981E9B4D}"/>
              </a:ext>
            </a:extLst>
          </p:cNvPr>
          <p:cNvSpPr>
            <a:spLocks noGrp="1"/>
          </p:cNvSpPr>
          <p:nvPr>
            <p:ph type="body" sz="quarter" idx="19" hasCustomPrompt="1"/>
          </p:nvPr>
        </p:nvSpPr>
        <p:spPr>
          <a:xfrm>
            <a:off x="6503378" y="4679999"/>
            <a:ext cx="4809600" cy="1681750"/>
          </a:xfrm>
        </p:spPr>
        <p:txBody>
          <a:bodyPr lIns="274320" tIns="0" rIns="274320" bIns="0">
            <a:noAutofit/>
          </a:bodyPr>
          <a:lstStyle>
            <a:lvl1pPr marL="0" indent="0" algn="ctr">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8" name="Rectangle 7">
            <a:extLst>
              <a:ext uri="{FF2B5EF4-FFF2-40B4-BE49-F238E27FC236}">
                <a16:creationId xmlns:a16="http://schemas.microsoft.com/office/drawing/2014/main" id="{7A7C7798-0618-AEB7-9CBF-1FC785A03869}"/>
              </a:ext>
            </a:extLst>
          </p:cNvPr>
          <p:cNvSpPr/>
          <p:nvPr userDrawn="1"/>
        </p:nvSpPr>
        <p:spPr>
          <a:xfrm rot="5400000">
            <a:off x="6041400" y="717455"/>
            <a:ext cx="108000" cy="12193200"/>
          </a:xfrm>
          <a:prstGeom prst="rect">
            <a:avLst/>
          </a:prstGeom>
          <a:gradFill>
            <a:gsLst>
              <a:gs pos="0">
                <a:srgbClr val="94C80A"/>
              </a:gs>
              <a:gs pos="54000">
                <a:schemeClr val="accent3"/>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E7C8A0ED-0F29-8503-84A0-1E4214CD3562}"/>
              </a:ext>
            </a:extLst>
          </p:cNvPr>
          <p:cNvCxnSpPr>
            <a:cxnSpLocks/>
          </p:cNvCxnSpPr>
          <p:nvPr userDrawn="1"/>
        </p:nvCxnSpPr>
        <p:spPr>
          <a:xfrm>
            <a:off x="6091767" y="1443674"/>
            <a:ext cx="0" cy="4918075"/>
          </a:xfrm>
          <a:prstGeom prst="line">
            <a:avLst/>
          </a:prstGeom>
          <a:noFill/>
          <a:ln w="9525" cap="flat" cmpd="sng" algn="ctr">
            <a:solidFill>
              <a:schemeClr val="bg1">
                <a:lumMod val="75000"/>
              </a:schemeClr>
            </a:solidFill>
            <a:prstDash val="solid"/>
            <a:miter lim="800000"/>
          </a:ln>
          <a:effectLst/>
        </p:spPr>
      </p:cxnSp>
    </p:spTree>
    <p:extLst>
      <p:ext uri="{BB962C8B-B14F-4D97-AF65-F5344CB8AC3E}">
        <p14:creationId xmlns:p14="http://schemas.microsoft.com/office/powerpoint/2010/main" val="198474800"/>
      </p:ext>
    </p:extLst>
  </p:cSld>
  <p:clrMapOvr>
    <a:masterClrMapping/>
  </p:clrMapOvr>
  <p:extLst>
    <p:ext uri="{DCECCB84-F9BA-43D5-87BE-67443E8EF086}">
      <p15:sldGuideLst xmlns:p15="http://schemas.microsoft.com/office/powerpoint/2012/main">
        <p15:guide id="1" orient="horz" pos="687">
          <p15:clr>
            <a:srgbClr val="FF96FF"/>
          </p15:clr>
        </p15:guide>
        <p15:guide id="2" orient="horz" pos="4007">
          <p15:clr>
            <a:srgbClr val="FF96FF"/>
          </p15:clr>
        </p15:guide>
        <p15:guide id="3" pos="551">
          <p15:clr>
            <a:srgbClr val="FF96FF"/>
          </p15:clr>
        </p15:guide>
        <p15:guide id="4" pos="7129">
          <p15:clr>
            <a:srgbClr val="FF96FF"/>
          </p15:clr>
        </p15:guide>
        <p15:guide id="5" pos="3840">
          <p15:clr>
            <a:srgbClr val="FF96FF"/>
          </p15:clr>
        </p15:guide>
        <p15:guide id="6" orient="horz" pos="890">
          <p15:clr>
            <a:srgbClr val="FF96FF"/>
          </p15:clr>
        </p15:guide>
      </p15:sldGuideLst>
    </p:ext>
  </p:extLst>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Round Icon/Pictur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66128472-D88E-176C-DDBA-5767148B5248}"/>
              </a:ext>
            </a:extLst>
          </p:cNvPr>
          <p:cNvSpPr>
            <a:spLocks noGrp="1"/>
          </p:cNvSpPr>
          <p:nvPr>
            <p:ph type="title"/>
          </p:nvPr>
        </p:nvSpPr>
        <p:spPr>
          <a:xfrm>
            <a:off x="3048" y="-1"/>
            <a:ext cx="12188952" cy="1089026"/>
          </a:xfrm>
          <a:prstGeom prst="rect">
            <a:avLst/>
          </a:prstGeom>
        </p:spPr>
        <p:txBody>
          <a:bodyPr lIns="468000" tIns="0" rIns="503999" bIns="0"/>
          <a:lstStyle>
            <a:lvl1pPr algn="l">
              <a:defRPr sz="3200">
                <a:solidFill>
                  <a:schemeClr val="tx1"/>
                </a:solidFill>
              </a:defRPr>
            </a:lvl1pPr>
          </a:lstStyle>
          <a:p>
            <a:endParaRPr lang="en-US"/>
          </a:p>
        </p:txBody>
      </p:sp>
      <p:sp>
        <p:nvSpPr>
          <p:cNvPr id="6" name="Picture Placeholder 10">
            <a:extLst>
              <a:ext uri="{FF2B5EF4-FFF2-40B4-BE49-F238E27FC236}">
                <a16:creationId xmlns:a16="http://schemas.microsoft.com/office/drawing/2014/main" id="{04D93F89-FC5A-DF8E-AC09-4EAF68BF83C4}"/>
              </a:ext>
            </a:extLst>
          </p:cNvPr>
          <p:cNvSpPr>
            <a:spLocks noGrp="1" noChangeAspect="1"/>
          </p:cNvSpPr>
          <p:nvPr>
            <p:ph type="pic" sz="quarter" idx="18" hasCustomPrompt="1"/>
          </p:nvPr>
        </p:nvSpPr>
        <p:spPr>
          <a:xfrm>
            <a:off x="4907280" y="1490484"/>
            <a:ext cx="2377440" cy="2377440"/>
          </a:xfrm>
          <a:prstGeom prst="ellipse">
            <a:avLst/>
          </a:prstGeom>
          <a:solidFill>
            <a:schemeClr val="bg2"/>
          </a:solidFill>
          <a:ln w="127000">
            <a:gradFill>
              <a:gsLst>
                <a:gs pos="0">
                  <a:srgbClr val="97CC04"/>
                </a:gs>
                <a:gs pos="49000">
                  <a:schemeClr val="accent2"/>
                </a:gs>
                <a:gs pos="100000">
                  <a:schemeClr val="accent3"/>
                </a:gs>
              </a:gsLst>
              <a:lin ang="2700000" scaled="0"/>
            </a:gradFill>
          </a:ln>
        </p:spPr>
        <p:txBody>
          <a:bodyPr>
            <a:normAutofit/>
          </a:bodyPr>
          <a:lstStyle>
            <a:lvl1pPr marL="0" indent="0">
              <a:buNone/>
              <a:defRPr sz="1600">
                <a:latin typeface="+mn-lt"/>
              </a:defRPr>
            </a:lvl1pPr>
          </a:lstStyle>
          <a:p>
            <a:r>
              <a:rPr lang="en-US"/>
              <a:t>Icon or picture</a:t>
            </a:r>
          </a:p>
        </p:txBody>
      </p:sp>
      <p:sp>
        <p:nvSpPr>
          <p:cNvPr id="28" name="Text Placeholder 22">
            <a:extLst>
              <a:ext uri="{FF2B5EF4-FFF2-40B4-BE49-F238E27FC236}">
                <a16:creationId xmlns:a16="http://schemas.microsoft.com/office/drawing/2014/main" id="{0CBD58DB-9CA0-CDDA-294C-A1BF5F524825}"/>
              </a:ext>
            </a:extLst>
          </p:cNvPr>
          <p:cNvSpPr>
            <a:spLocks noGrp="1"/>
          </p:cNvSpPr>
          <p:nvPr>
            <p:ph type="body" sz="quarter" idx="17" hasCustomPrompt="1"/>
          </p:nvPr>
        </p:nvSpPr>
        <p:spPr>
          <a:xfrm>
            <a:off x="3785288" y="3955711"/>
            <a:ext cx="4627418" cy="720000"/>
          </a:xfrm>
        </p:spPr>
        <p:txBody>
          <a:bodyPr lIns="274320" tIns="0" rIns="274320" bIns="90000" anchor="b" anchorCtr="0">
            <a:noAutofit/>
          </a:bodyPr>
          <a:lstStyle>
            <a:lvl1pPr marL="0" indent="0" algn="ctr">
              <a:buNone/>
              <a:defRPr sz="2200" b="1" i="0">
                <a:solidFill>
                  <a:schemeClr val="accent3"/>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27" name="Text Placeholder 17">
            <a:extLst>
              <a:ext uri="{FF2B5EF4-FFF2-40B4-BE49-F238E27FC236}">
                <a16:creationId xmlns:a16="http://schemas.microsoft.com/office/drawing/2014/main" id="{FE6C6FC5-0099-5A2F-A369-C7BD9E3C2BA6}"/>
              </a:ext>
            </a:extLst>
          </p:cNvPr>
          <p:cNvSpPr>
            <a:spLocks noGrp="1"/>
          </p:cNvSpPr>
          <p:nvPr>
            <p:ph type="body" sz="quarter" idx="14" hasCustomPrompt="1"/>
          </p:nvPr>
        </p:nvSpPr>
        <p:spPr>
          <a:xfrm>
            <a:off x="3785288" y="4689566"/>
            <a:ext cx="4627418" cy="1575310"/>
          </a:xfrm>
        </p:spPr>
        <p:txBody>
          <a:bodyPr lIns="274320" tIns="0" rIns="274320" bIns="0">
            <a:noAutofit/>
          </a:bodyPr>
          <a:lstStyle>
            <a:lvl1pPr marL="0" indent="0" algn="ctr">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5" name="Rectangle 4">
            <a:extLst>
              <a:ext uri="{FF2B5EF4-FFF2-40B4-BE49-F238E27FC236}">
                <a16:creationId xmlns:a16="http://schemas.microsoft.com/office/drawing/2014/main" id="{01296C84-DBF7-8AEE-BAA8-436C0D84E423}"/>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8037788"/>
      </p:ext>
    </p:extLst>
  </p:cSld>
  <p:clrMapOvr>
    <a:masterClrMapping/>
  </p:clrMapOvr>
  <p:extLst>
    <p:ext uri="{DCECCB84-F9BA-43D5-87BE-67443E8EF086}">
      <p15:sldGuideLst xmlns:p15="http://schemas.microsoft.com/office/powerpoint/2012/main">
        <p15:guide id="1" orient="horz" pos="890">
          <p15:clr>
            <a:srgbClr val="FF96FF"/>
          </p15:clr>
        </p15:guide>
        <p15:guide id="2" orient="horz" pos="3952">
          <p15:clr>
            <a:srgbClr val="FF96FF"/>
          </p15:clr>
        </p15:guide>
        <p15:guide id="3" pos="2389">
          <p15:clr>
            <a:srgbClr val="FF96FF"/>
          </p15:clr>
        </p15:guide>
        <p15:guide id="4" pos="5314">
          <p15:clr>
            <a:srgbClr val="FF96FF"/>
          </p15:clr>
        </p15:guide>
      </p15:sldGuideLst>
    </p:ext>
  </p:extLst>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Round Icon/Picture 2">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66128472-D88E-176C-DDBA-5767148B5248}"/>
              </a:ext>
            </a:extLst>
          </p:cNvPr>
          <p:cNvSpPr>
            <a:spLocks noGrp="1"/>
          </p:cNvSpPr>
          <p:nvPr>
            <p:ph type="title"/>
          </p:nvPr>
        </p:nvSpPr>
        <p:spPr>
          <a:xfrm>
            <a:off x="3048" y="-1"/>
            <a:ext cx="12188952" cy="1089026"/>
          </a:xfrm>
          <a:prstGeom prst="rect">
            <a:avLst/>
          </a:prstGeom>
        </p:spPr>
        <p:txBody>
          <a:bodyPr lIns="468000" tIns="0" rIns="503999" bIns="0"/>
          <a:lstStyle>
            <a:lvl1pPr algn="l">
              <a:defRPr sz="3200">
                <a:solidFill>
                  <a:schemeClr val="tx1"/>
                </a:solidFill>
              </a:defRPr>
            </a:lvl1pPr>
          </a:lstStyle>
          <a:p>
            <a:endParaRPr lang="en-US"/>
          </a:p>
        </p:txBody>
      </p:sp>
      <p:sp>
        <p:nvSpPr>
          <p:cNvPr id="6" name="Picture Placeholder 10">
            <a:extLst>
              <a:ext uri="{FF2B5EF4-FFF2-40B4-BE49-F238E27FC236}">
                <a16:creationId xmlns:a16="http://schemas.microsoft.com/office/drawing/2014/main" id="{04D93F89-FC5A-DF8E-AC09-4EAF68BF83C4}"/>
              </a:ext>
            </a:extLst>
          </p:cNvPr>
          <p:cNvSpPr>
            <a:spLocks noGrp="1" noChangeAspect="1"/>
          </p:cNvSpPr>
          <p:nvPr>
            <p:ph type="pic" sz="quarter" idx="18" hasCustomPrompt="1"/>
          </p:nvPr>
        </p:nvSpPr>
        <p:spPr>
          <a:xfrm>
            <a:off x="4907280" y="1490484"/>
            <a:ext cx="2377440" cy="2377440"/>
          </a:xfrm>
          <a:prstGeom prst="ellipse">
            <a:avLst/>
          </a:prstGeom>
          <a:solidFill>
            <a:schemeClr val="bg2"/>
          </a:solidFill>
          <a:ln w="127000">
            <a:solidFill>
              <a:schemeClr val="bg1">
                <a:lumMod val="95000"/>
              </a:schemeClr>
            </a:solidFill>
          </a:ln>
        </p:spPr>
        <p:txBody>
          <a:bodyPr>
            <a:normAutofit/>
          </a:bodyPr>
          <a:lstStyle>
            <a:lvl1pPr marL="0" indent="0">
              <a:buNone/>
              <a:defRPr sz="1600">
                <a:latin typeface="+mn-lt"/>
              </a:defRPr>
            </a:lvl1pPr>
          </a:lstStyle>
          <a:p>
            <a:r>
              <a:rPr lang="en-US"/>
              <a:t>Icon or picture</a:t>
            </a:r>
          </a:p>
        </p:txBody>
      </p:sp>
      <p:sp>
        <p:nvSpPr>
          <p:cNvPr id="28" name="Text Placeholder 22">
            <a:extLst>
              <a:ext uri="{FF2B5EF4-FFF2-40B4-BE49-F238E27FC236}">
                <a16:creationId xmlns:a16="http://schemas.microsoft.com/office/drawing/2014/main" id="{0CBD58DB-9CA0-CDDA-294C-A1BF5F524825}"/>
              </a:ext>
            </a:extLst>
          </p:cNvPr>
          <p:cNvSpPr>
            <a:spLocks noGrp="1"/>
          </p:cNvSpPr>
          <p:nvPr>
            <p:ph type="body" sz="quarter" idx="17" hasCustomPrompt="1"/>
          </p:nvPr>
        </p:nvSpPr>
        <p:spPr>
          <a:xfrm>
            <a:off x="3785288" y="3955711"/>
            <a:ext cx="4627418" cy="720000"/>
          </a:xfrm>
        </p:spPr>
        <p:txBody>
          <a:bodyPr lIns="274320" tIns="0" rIns="274320" bIns="90000" anchor="b" anchorCtr="0">
            <a:noAutofit/>
          </a:bodyPr>
          <a:lstStyle>
            <a:lvl1pPr marL="0" indent="0" algn="ctr">
              <a:buNone/>
              <a:defRPr sz="2200" b="1" i="0">
                <a:solidFill>
                  <a:schemeClr val="accent3"/>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27" name="Text Placeholder 17">
            <a:extLst>
              <a:ext uri="{FF2B5EF4-FFF2-40B4-BE49-F238E27FC236}">
                <a16:creationId xmlns:a16="http://schemas.microsoft.com/office/drawing/2014/main" id="{FE6C6FC5-0099-5A2F-A369-C7BD9E3C2BA6}"/>
              </a:ext>
            </a:extLst>
          </p:cNvPr>
          <p:cNvSpPr>
            <a:spLocks noGrp="1"/>
          </p:cNvSpPr>
          <p:nvPr>
            <p:ph type="body" sz="quarter" idx="14" hasCustomPrompt="1"/>
          </p:nvPr>
        </p:nvSpPr>
        <p:spPr>
          <a:xfrm>
            <a:off x="3785288" y="4689566"/>
            <a:ext cx="4627418" cy="1575310"/>
          </a:xfrm>
        </p:spPr>
        <p:txBody>
          <a:bodyPr lIns="274320" tIns="0" rIns="274320" bIns="0">
            <a:noAutofit/>
          </a:bodyPr>
          <a:lstStyle>
            <a:lvl1pPr marL="0" indent="0" algn="ctr">
              <a:buNone/>
              <a:defRPr sz="18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5" name="Rectangle 4">
            <a:extLst>
              <a:ext uri="{FF2B5EF4-FFF2-40B4-BE49-F238E27FC236}">
                <a16:creationId xmlns:a16="http://schemas.microsoft.com/office/drawing/2014/main" id="{01296C84-DBF7-8AEE-BAA8-436C0D84E423}"/>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36332344"/>
      </p:ext>
    </p:extLst>
  </p:cSld>
  <p:clrMapOvr>
    <a:masterClrMapping/>
  </p:clrMapOvr>
  <p:extLst>
    <p:ext uri="{DCECCB84-F9BA-43D5-87BE-67443E8EF086}">
      <p15:sldGuideLst xmlns:p15="http://schemas.microsoft.com/office/powerpoint/2012/main">
        <p15:guide id="1" orient="horz" pos="890">
          <p15:clr>
            <a:srgbClr val="FF96FF"/>
          </p15:clr>
        </p15:guide>
        <p15:guide id="2" orient="horz" pos="3952">
          <p15:clr>
            <a:srgbClr val="FF96FF"/>
          </p15:clr>
        </p15:guide>
        <p15:guide id="3" pos="2389">
          <p15:clr>
            <a:srgbClr val="FF96FF"/>
          </p15:clr>
        </p15:guide>
        <p15:guide id="4" pos="5314">
          <p15:clr>
            <a:srgbClr val="FF96FF"/>
          </p15:clr>
        </p15:guide>
      </p15:sldGuideLst>
    </p:ext>
  </p:extLst>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F64A81B5-DAB0-5121-4BA4-9407D7C84650}"/>
              </a:ext>
            </a:extLst>
          </p:cNvPr>
          <p:cNvSpPr>
            <a:spLocks noGrp="1"/>
          </p:cNvSpPr>
          <p:nvPr>
            <p:ph type="title"/>
          </p:nvPr>
        </p:nvSpPr>
        <p:spPr>
          <a:xfrm>
            <a:off x="3048" y="-1"/>
            <a:ext cx="12188952" cy="1089026"/>
          </a:xfrm>
          <a:prstGeom prst="rect">
            <a:avLst/>
          </a:prstGeom>
        </p:spPr>
        <p:txBody>
          <a:bodyPr lIns="468000" tIns="0" rIns="503999" bIns="0"/>
          <a:lstStyle>
            <a:lvl1pPr algn="l">
              <a:defRPr sz="3200">
                <a:solidFill>
                  <a:schemeClr val="tx1"/>
                </a:solidFill>
              </a:defRPr>
            </a:lvl1pPr>
          </a:lstStyle>
          <a:p>
            <a:endParaRPr lang="en-US"/>
          </a:p>
        </p:txBody>
      </p:sp>
      <p:sp>
        <p:nvSpPr>
          <p:cNvPr id="50" name="Picture Placeholder 10">
            <a:extLst>
              <a:ext uri="{FF2B5EF4-FFF2-40B4-BE49-F238E27FC236}">
                <a16:creationId xmlns:a16="http://schemas.microsoft.com/office/drawing/2014/main" id="{66326279-80C7-3E57-95BA-33B81A9E88EF}"/>
              </a:ext>
            </a:extLst>
          </p:cNvPr>
          <p:cNvSpPr>
            <a:spLocks noGrp="1" noChangeAspect="1"/>
          </p:cNvSpPr>
          <p:nvPr>
            <p:ph type="pic" sz="quarter" idx="11" hasCustomPrompt="1"/>
          </p:nvPr>
        </p:nvSpPr>
        <p:spPr>
          <a:xfrm>
            <a:off x="1286674" y="1466093"/>
            <a:ext cx="837774" cy="837774"/>
          </a:xfrm>
          <a:prstGeom prst="ellipse">
            <a:avLst/>
          </a:prstGeom>
          <a:solidFill>
            <a:schemeClr val="bg2"/>
          </a:solidFill>
          <a:ln w="63500">
            <a:gradFill>
              <a:gsLst>
                <a:gs pos="0">
                  <a:srgbClr val="97CC04"/>
                </a:gs>
                <a:gs pos="50000">
                  <a:schemeClr val="accent2"/>
                </a:gs>
                <a:gs pos="100000">
                  <a:schemeClr val="accent3"/>
                </a:gs>
              </a:gsLst>
              <a:lin ang="2700000" scaled="0"/>
            </a:gradFill>
            <a:miter lim="800000"/>
          </a:ln>
        </p:spPr>
        <p:txBody>
          <a:bodyPr>
            <a:noAutofit/>
          </a:bodyPr>
          <a:lstStyle>
            <a:lvl1pPr marL="0" indent="0" algn="ctr">
              <a:buNone/>
              <a:defRPr sz="1000">
                <a:latin typeface="+mn-lt"/>
              </a:defRPr>
            </a:lvl1pPr>
          </a:lstStyle>
          <a:p>
            <a:r>
              <a:rPr lang="en-US"/>
              <a:t>Icon or picture</a:t>
            </a:r>
          </a:p>
        </p:txBody>
      </p:sp>
      <p:sp>
        <p:nvSpPr>
          <p:cNvPr id="52" name="Text Placeholder 22">
            <a:extLst>
              <a:ext uri="{FF2B5EF4-FFF2-40B4-BE49-F238E27FC236}">
                <a16:creationId xmlns:a16="http://schemas.microsoft.com/office/drawing/2014/main" id="{A22ED647-8EF4-C45D-1107-62A42F69520A}"/>
              </a:ext>
            </a:extLst>
          </p:cNvPr>
          <p:cNvSpPr>
            <a:spLocks noGrp="1"/>
          </p:cNvSpPr>
          <p:nvPr>
            <p:ph type="body" sz="quarter" idx="17" hasCustomPrompt="1"/>
          </p:nvPr>
        </p:nvSpPr>
        <p:spPr>
          <a:xfrm>
            <a:off x="2164012" y="1449388"/>
            <a:ext cx="3629781" cy="367944"/>
          </a:xfrm>
        </p:spPr>
        <p:txBody>
          <a:bodyPr lIns="182880" tIns="182880" rIns="182880" bIns="0" anchor="b" anchorCtr="0">
            <a:noAutofit/>
          </a:bodyPr>
          <a:lstStyle>
            <a:lvl1pPr marL="0" indent="0" algn="l">
              <a:buNone/>
              <a:defRPr sz="1600" b="1" i="0">
                <a:solidFill>
                  <a:schemeClr val="tx1"/>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Name </a:t>
            </a:r>
            <a:r>
              <a:rPr lang="en-US" err="1"/>
              <a:t>Lastname</a:t>
            </a:r>
            <a:endParaRPr lang="en-US"/>
          </a:p>
        </p:txBody>
      </p:sp>
      <p:sp>
        <p:nvSpPr>
          <p:cNvPr id="51" name="Text Placeholder 17">
            <a:extLst>
              <a:ext uri="{FF2B5EF4-FFF2-40B4-BE49-F238E27FC236}">
                <a16:creationId xmlns:a16="http://schemas.microsoft.com/office/drawing/2014/main" id="{4551C035-D0E7-C1DB-931A-433918848826}"/>
              </a:ext>
            </a:extLst>
          </p:cNvPr>
          <p:cNvSpPr>
            <a:spLocks noGrp="1"/>
          </p:cNvSpPr>
          <p:nvPr>
            <p:ph type="body" sz="quarter" idx="14" hasCustomPrompt="1"/>
          </p:nvPr>
        </p:nvSpPr>
        <p:spPr>
          <a:xfrm>
            <a:off x="2164012" y="1822428"/>
            <a:ext cx="3629781" cy="496025"/>
          </a:xfrm>
        </p:spPr>
        <p:txBody>
          <a:bodyPr lIns="182880" tIns="91440" rIns="182880" bIns="0" anchor="t" anchorCtr="0">
            <a:noAutofit/>
          </a:bodyPr>
          <a:lstStyle>
            <a:lvl1pPr marL="0" indent="0" algn="l">
              <a:buNone/>
              <a:defRPr sz="14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Title, Company</a:t>
            </a:r>
          </a:p>
        </p:txBody>
      </p:sp>
      <p:sp>
        <p:nvSpPr>
          <p:cNvPr id="47" name="Picture Placeholder 10">
            <a:extLst>
              <a:ext uri="{FF2B5EF4-FFF2-40B4-BE49-F238E27FC236}">
                <a16:creationId xmlns:a16="http://schemas.microsoft.com/office/drawing/2014/main" id="{03E42969-1FA0-61BE-0F7E-DDE8F15819BF}"/>
              </a:ext>
            </a:extLst>
          </p:cNvPr>
          <p:cNvSpPr>
            <a:spLocks noGrp="1" noChangeAspect="1"/>
          </p:cNvSpPr>
          <p:nvPr>
            <p:ph type="pic" sz="quarter" idx="18" hasCustomPrompt="1"/>
          </p:nvPr>
        </p:nvSpPr>
        <p:spPr>
          <a:xfrm>
            <a:off x="1286674" y="2715029"/>
            <a:ext cx="837774" cy="837774"/>
          </a:xfrm>
          <a:prstGeom prst="ellipse">
            <a:avLst/>
          </a:prstGeom>
          <a:solidFill>
            <a:schemeClr val="bg2"/>
          </a:solidFill>
          <a:ln w="63500">
            <a:gradFill>
              <a:gsLst>
                <a:gs pos="0">
                  <a:srgbClr val="97CC04"/>
                </a:gs>
                <a:gs pos="50000">
                  <a:schemeClr val="accent2"/>
                </a:gs>
                <a:gs pos="100000">
                  <a:schemeClr val="accent3"/>
                </a:gs>
              </a:gsLst>
              <a:lin ang="2700000" scaled="0"/>
            </a:gradFill>
            <a:miter lim="800000"/>
          </a:ln>
        </p:spPr>
        <p:txBody>
          <a:bodyPr>
            <a:noAutofit/>
          </a:bodyPr>
          <a:lstStyle>
            <a:lvl1pPr marL="0" indent="0" algn="ctr">
              <a:buNone/>
              <a:defRPr sz="1000">
                <a:latin typeface="+mn-lt"/>
              </a:defRPr>
            </a:lvl1pPr>
          </a:lstStyle>
          <a:p>
            <a:r>
              <a:rPr lang="en-US"/>
              <a:t>Icon or picture</a:t>
            </a:r>
          </a:p>
        </p:txBody>
      </p:sp>
      <p:sp>
        <p:nvSpPr>
          <p:cNvPr id="49" name="Text Placeholder 22">
            <a:extLst>
              <a:ext uri="{FF2B5EF4-FFF2-40B4-BE49-F238E27FC236}">
                <a16:creationId xmlns:a16="http://schemas.microsoft.com/office/drawing/2014/main" id="{16B15660-9DDC-5FA2-7CFB-7C154D006B4A}"/>
              </a:ext>
            </a:extLst>
          </p:cNvPr>
          <p:cNvSpPr>
            <a:spLocks noGrp="1"/>
          </p:cNvSpPr>
          <p:nvPr>
            <p:ph type="body" sz="quarter" idx="20" hasCustomPrompt="1"/>
          </p:nvPr>
        </p:nvSpPr>
        <p:spPr>
          <a:xfrm>
            <a:off x="2164012" y="2698324"/>
            <a:ext cx="3629781" cy="367944"/>
          </a:xfrm>
        </p:spPr>
        <p:txBody>
          <a:bodyPr lIns="182880" tIns="182880" rIns="182880" bIns="0" anchor="b" anchorCtr="0">
            <a:noAutofit/>
          </a:bodyPr>
          <a:lstStyle>
            <a:lvl1pPr marL="0" indent="0" algn="l">
              <a:buNone/>
              <a:defRPr sz="1600" b="1" i="0">
                <a:solidFill>
                  <a:schemeClr val="tx1"/>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Name </a:t>
            </a:r>
            <a:r>
              <a:rPr lang="en-US" err="1"/>
              <a:t>Lastname</a:t>
            </a:r>
            <a:endParaRPr lang="en-US"/>
          </a:p>
        </p:txBody>
      </p:sp>
      <p:sp>
        <p:nvSpPr>
          <p:cNvPr id="48" name="Text Placeholder 17">
            <a:extLst>
              <a:ext uri="{FF2B5EF4-FFF2-40B4-BE49-F238E27FC236}">
                <a16:creationId xmlns:a16="http://schemas.microsoft.com/office/drawing/2014/main" id="{BA646706-13B3-9A9A-2CB3-0D5A3EDBD59F}"/>
              </a:ext>
            </a:extLst>
          </p:cNvPr>
          <p:cNvSpPr>
            <a:spLocks noGrp="1"/>
          </p:cNvSpPr>
          <p:nvPr>
            <p:ph type="body" sz="quarter" idx="19" hasCustomPrompt="1"/>
          </p:nvPr>
        </p:nvSpPr>
        <p:spPr>
          <a:xfrm>
            <a:off x="2164012" y="3071364"/>
            <a:ext cx="3629781" cy="496025"/>
          </a:xfrm>
        </p:spPr>
        <p:txBody>
          <a:bodyPr lIns="182880" tIns="91440" rIns="182880" bIns="0" anchor="t" anchorCtr="0">
            <a:noAutofit/>
          </a:bodyPr>
          <a:lstStyle>
            <a:lvl1pPr marL="0" indent="0" algn="l">
              <a:buNone/>
              <a:defRPr sz="14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Title, Company</a:t>
            </a:r>
          </a:p>
        </p:txBody>
      </p:sp>
      <p:sp>
        <p:nvSpPr>
          <p:cNvPr id="45" name="Picture Placeholder 10">
            <a:extLst>
              <a:ext uri="{FF2B5EF4-FFF2-40B4-BE49-F238E27FC236}">
                <a16:creationId xmlns:a16="http://schemas.microsoft.com/office/drawing/2014/main" id="{0A0DBC50-D14E-CA48-A69B-1E919FFA76E1}"/>
              </a:ext>
            </a:extLst>
          </p:cNvPr>
          <p:cNvSpPr>
            <a:spLocks noGrp="1" noChangeAspect="1"/>
          </p:cNvSpPr>
          <p:nvPr>
            <p:ph type="pic" sz="quarter" idx="24" hasCustomPrompt="1"/>
          </p:nvPr>
        </p:nvSpPr>
        <p:spPr>
          <a:xfrm>
            <a:off x="1286674" y="3975117"/>
            <a:ext cx="837774" cy="837774"/>
          </a:xfrm>
          <a:prstGeom prst="ellipse">
            <a:avLst/>
          </a:prstGeom>
          <a:solidFill>
            <a:schemeClr val="bg2"/>
          </a:solidFill>
          <a:ln w="63500">
            <a:gradFill>
              <a:gsLst>
                <a:gs pos="0">
                  <a:srgbClr val="97CC04"/>
                </a:gs>
                <a:gs pos="50000">
                  <a:schemeClr val="accent2"/>
                </a:gs>
                <a:gs pos="100000">
                  <a:schemeClr val="accent3"/>
                </a:gs>
              </a:gsLst>
              <a:lin ang="2700000" scaled="0"/>
            </a:gradFill>
            <a:miter lim="800000"/>
          </a:ln>
        </p:spPr>
        <p:txBody>
          <a:bodyPr>
            <a:noAutofit/>
          </a:bodyPr>
          <a:lstStyle>
            <a:lvl1pPr marL="0" indent="0" algn="ctr">
              <a:buNone/>
              <a:defRPr sz="1000">
                <a:latin typeface="+mn-lt"/>
              </a:defRPr>
            </a:lvl1pPr>
          </a:lstStyle>
          <a:p>
            <a:r>
              <a:rPr lang="en-US"/>
              <a:t>Icon or picture</a:t>
            </a:r>
          </a:p>
        </p:txBody>
      </p:sp>
      <p:sp>
        <p:nvSpPr>
          <p:cNvPr id="46" name="Text Placeholder 22">
            <a:extLst>
              <a:ext uri="{FF2B5EF4-FFF2-40B4-BE49-F238E27FC236}">
                <a16:creationId xmlns:a16="http://schemas.microsoft.com/office/drawing/2014/main" id="{B2503316-FCAE-84F6-390C-8DFE9C2A37EA}"/>
              </a:ext>
            </a:extLst>
          </p:cNvPr>
          <p:cNvSpPr>
            <a:spLocks noGrp="1"/>
          </p:cNvSpPr>
          <p:nvPr>
            <p:ph type="body" sz="quarter" idx="26" hasCustomPrompt="1"/>
          </p:nvPr>
        </p:nvSpPr>
        <p:spPr>
          <a:xfrm>
            <a:off x="2164012" y="3958412"/>
            <a:ext cx="3629781" cy="367944"/>
          </a:xfrm>
        </p:spPr>
        <p:txBody>
          <a:bodyPr lIns="182880" tIns="182880" rIns="182880" bIns="0" anchor="b" anchorCtr="0">
            <a:noAutofit/>
          </a:bodyPr>
          <a:lstStyle>
            <a:lvl1pPr marL="0" indent="0" algn="l">
              <a:buNone/>
              <a:defRPr sz="1600" b="1" i="0">
                <a:solidFill>
                  <a:schemeClr val="tx1"/>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Name </a:t>
            </a:r>
            <a:r>
              <a:rPr lang="en-US" err="1"/>
              <a:t>Lastname</a:t>
            </a:r>
            <a:endParaRPr lang="en-US"/>
          </a:p>
        </p:txBody>
      </p:sp>
      <p:sp>
        <p:nvSpPr>
          <p:cNvPr id="41" name="Text Placeholder 17">
            <a:extLst>
              <a:ext uri="{FF2B5EF4-FFF2-40B4-BE49-F238E27FC236}">
                <a16:creationId xmlns:a16="http://schemas.microsoft.com/office/drawing/2014/main" id="{1332214A-B435-6D65-F3B0-12DEED1030D9}"/>
              </a:ext>
            </a:extLst>
          </p:cNvPr>
          <p:cNvSpPr>
            <a:spLocks noGrp="1"/>
          </p:cNvSpPr>
          <p:nvPr>
            <p:ph type="body" sz="quarter" idx="27" hasCustomPrompt="1"/>
          </p:nvPr>
        </p:nvSpPr>
        <p:spPr>
          <a:xfrm>
            <a:off x="2164012" y="4342603"/>
            <a:ext cx="3629781" cy="496025"/>
          </a:xfrm>
        </p:spPr>
        <p:txBody>
          <a:bodyPr lIns="182880" tIns="91440" rIns="182880" bIns="0" anchor="t" anchorCtr="0">
            <a:noAutofit/>
          </a:bodyPr>
          <a:lstStyle>
            <a:lvl1pPr marL="0" indent="0" algn="l">
              <a:buNone/>
              <a:defRPr sz="14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Title, Company</a:t>
            </a:r>
          </a:p>
        </p:txBody>
      </p:sp>
      <p:sp>
        <p:nvSpPr>
          <p:cNvPr id="43" name="Picture Placeholder 10">
            <a:extLst>
              <a:ext uri="{FF2B5EF4-FFF2-40B4-BE49-F238E27FC236}">
                <a16:creationId xmlns:a16="http://schemas.microsoft.com/office/drawing/2014/main" id="{0F96ACF5-28A5-D15B-BCB4-D26F980CE117}"/>
              </a:ext>
            </a:extLst>
          </p:cNvPr>
          <p:cNvSpPr>
            <a:spLocks noGrp="1" noChangeAspect="1"/>
          </p:cNvSpPr>
          <p:nvPr>
            <p:ph type="pic" sz="quarter" idx="21" hasCustomPrompt="1"/>
          </p:nvPr>
        </p:nvSpPr>
        <p:spPr>
          <a:xfrm>
            <a:off x="1286674" y="5224053"/>
            <a:ext cx="837774" cy="837774"/>
          </a:xfrm>
          <a:prstGeom prst="ellipse">
            <a:avLst/>
          </a:prstGeom>
          <a:solidFill>
            <a:schemeClr val="bg2"/>
          </a:solidFill>
          <a:ln w="63500">
            <a:gradFill>
              <a:gsLst>
                <a:gs pos="0">
                  <a:srgbClr val="97CC04"/>
                </a:gs>
                <a:gs pos="50000">
                  <a:schemeClr val="accent2"/>
                </a:gs>
                <a:gs pos="100000">
                  <a:schemeClr val="accent3"/>
                </a:gs>
              </a:gsLst>
              <a:lin ang="2700000" scaled="0"/>
            </a:gradFill>
            <a:miter lim="800000"/>
          </a:ln>
        </p:spPr>
        <p:txBody>
          <a:bodyPr>
            <a:noAutofit/>
          </a:bodyPr>
          <a:lstStyle>
            <a:lvl1pPr marL="0" indent="0" algn="ctr">
              <a:buNone/>
              <a:defRPr sz="1000">
                <a:latin typeface="+mn-lt"/>
              </a:defRPr>
            </a:lvl1pPr>
          </a:lstStyle>
          <a:p>
            <a:r>
              <a:rPr lang="en-US"/>
              <a:t>Icon or picture</a:t>
            </a:r>
          </a:p>
        </p:txBody>
      </p:sp>
      <p:sp>
        <p:nvSpPr>
          <p:cNvPr id="44" name="Text Placeholder 22">
            <a:extLst>
              <a:ext uri="{FF2B5EF4-FFF2-40B4-BE49-F238E27FC236}">
                <a16:creationId xmlns:a16="http://schemas.microsoft.com/office/drawing/2014/main" id="{85E597B7-7B6A-C410-F109-AAE595F7C130}"/>
              </a:ext>
            </a:extLst>
          </p:cNvPr>
          <p:cNvSpPr>
            <a:spLocks noGrp="1"/>
          </p:cNvSpPr>
          <p:nvPr>
            <p:ph type="body" sz="quarter" idx="23" hasCustomPrompt="1"/>
          </p:nvPr>
        </p:nvSpPr>
        <p:spPr>
          <a:xfrm>
            <a:off x="2164012" y="5207348"/>
            <a:ext cx="3629781" cy="367944"/>
          </a:xfrm>
        </p:spPr>
        <p:txBody>
          <a:bodyPr lIns="182880" tIns="182880" rIns="182880" bIns="0" anchor="b" anchorCtr="0">
            <a:noAutofit/>
          </a:bodyPr>
          <a:lstStyle>
            <a:lvl1pPr marL="0" indent="0" algn="l">
              <a:buNone/>
              <a:defRPr sz="1600" b="1" i="0">
                <a:solidFill>
                  <a:schemeClr val="tx1"/>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Name </a:t>
            </a:r>
            <a:r>
              <a:rPr lang="en-US" err="1"/>
              <a:t>Lastname</a:t>
            </a:r>
            <a:endParaRPr lang="en-US"/>
          </a:p>
        </p:txBody>
      </p:sp>
      <p:sp>
        <p:nvSpPr>
          <p:cNvPr id="42" name="Text Placeholder 17">
            <a:extLst>
              <a:ext uri="{FF2B5EF4-FFF2-40B4-BE49-F238E27FC236}">
                <a16:creationId xmlns:a16="http://schemas.microsoft.com/office/drawing/2014/main" id="{8C4A1A33-CD62-B447-A29D-7FC465D646DF}"/>
              </a:ext>
            </a:extLst>
          </p:cNvPr>
          <p:cNvSpPr>
            <a:spLocks noGrp="1"/>
          </p:cNvSpPr>
          <p:nvPr>
            <p:ph type="body" sz="quarter" idx="22" hasCustomPrompt="1"/>
          </p:nvPr>
        </p:nvSpPr>
        <p:spPr>
          <a:xfrm>
            <a:off x="2164012" y="5580388"/>
            <a:ext cx="3629781" cy="496025"/>
          </a:xfrm>
        </p:spPr>
        <p:txBody>
          <a:bodyPr lIns="182880" tIns="91440" rIns="182880" bIns="0" anchor="t" anchorCtr="0">
            <a:noAutofit/>
          </a:bodyPr>
          <a:lstStyle>
            <a:lvl1pPr marL="0" indent="0" algn="l">
              <a:buNone/>
              <a:defRPr sz="14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Title, Company</a:t>
            </a:r>
          </a:p>
        </p:txBody>
      </p:sp>
      <p:sp>
        <p:nvSpPr>
          <p:cNvPr id="35" name="Picture Placeholder 10">
            <a:extLst>
              <a:ext uri="{FF2B5EF4-FFF2-40B4-BE49-F238E27FC236}">
                <a16:creationId xmlns:a16="http://schemas.microsoft.com/office/drawing/2014/main" id="{3C5D6699-B17D-36A7-EA94-0AB29DCFFCAF}"/>
              </a:ext>
            </a:extLst>
          </p:cNvPr>
          <p:cNvSpPr>
            <a:spLocks noGrp="1" noChangeAspect="1"/>
          </p:cNvSpPr>
          <p:nvPr>
            <p:ph type="pic" sz="quarter" idx="37" hasCustomPrompt="1"/>
          </p:nvPr>
        </p:nvSpPr>
        <p:spPr>
          <a:xfrm>
            <a:off x="6456352" y="1466093"/>
            <a:ext cx="837774" cy="837774"/>
          </a:xfrm>
          <a:prstGeom prst="ellipse">
            <a:avLst/>
          </a:prstGeom>
          <a:solidFill>
            <a:schemeClr val="bg2"/>
          </a:solidFill>
          <a:ln w="63500">
            <a:gradFill>
              <a:gsLst>
                <a:gs pos="0">
                  <a:srgbClr val="97CC04"/>
                </a:gs>
                <a:gs pos="50000">
                  <a:schemeClr val="accent2"/>
                </a:gs>
                <a:gs pos="100000">
                  <a:schemeClr val="accent3"/>
                </a:gs>
              </a:gsLst>
              <a:lin ang="2700000" scaled="0"/>
            </a:gradFill>
            <a:miter lim="800000"/>
          </a:ln>
        </p:spPr>
        <p:txBody>
          <a:bodyPr>
            <a:noAutofit/>
          </a:bodyPr>
          <a:lstStyle>
            <a:lvl1pPr marL="0" indent="0" algn="ctr">
              <a:buNone/>
              <a:defRPr sz="1000">
                <a:latin typeface="+mn-lt"/>
              </a:defRPr>
            </a:lvl1pPr>
          </a:lstStyle>
          <a:p>
            <a:r>
              <a:rPr lang="en-US"/>
              <a:t>Icon or picture</a:t>
            </a:r>
          </a:p>
        </p:txBody>
      </p:sp>
      <p:sp>
        <p:nvSpPr>
          <p:cNvPr id="40" name="Text Placeholder 22">
            <a:extLst>
              <a:ext uri="{FF2B5EF4-FFF2-40B4-BE49-F238E27FC236}">
                <a16:creationId xmlns:a16="http://schemas.microsoft.com/office/drawing/2014/main" id="{A6388FC3-B8CD-514C-A903-CAF573267112}"/>
              </a:ext>
            </a:extLst>
          </p:cNvPr>
          <p:cNvSpPr>
            <a:spLocks noGrp="1"/>
          </p:cNvSpPr>
          <p:nvPr>
            <p:ph type="body" sz="quarter" idx="39" hasCustomPrompt="1"/>
          </p:nvPr>
        </p:nvSpPr>
        <p:spPr>
          <a:xfrm>
            <a:off x="7333690" y="1449388"/>
            <a:ext cx="3629781" cy="367944"/>
          </a:xfrm>
        </p:spPr>
        <p:txBody>
          <a:bodyPr lIns="182880" tIns="182880" rIns="182880" bIns="0" anchor="b" anchorCtr="0">
            <a:noAutofit/>
          </a:bodyPr>
          <a:lstStyle>
            <a:lvl1pPr marL="0" indent="0" algn="l">
              <a:buNone/>
              <a:defRPr sz="1600" b="1" i="0">
                <a:solidFill>
                  <a:schemeClr val="tx1"/>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Name </a:t>
            </a:r>
            <a:r>
              <a:rPr lang="en-US" err="1"/>
              <a:t>Lastname</a:t>
            </a:r>
            <a:endParaRPr lang="en-US"/>
          </a:p>
        </p:txBody>
      </p:sp>
      <p:sp>
        <p:nvSpPr>
          <p:cNvPr id="36" name="Text Placeholder 17">
            <a:extLst>
              <a:ext uri="{FF2B5EF4-FFF2-40B4-BE49-F238E27FC236}">
                <a16:creationId xmlns:a16="http://schemas.microsoft.com/office/drawing/2014/main" id="{D2FEC5C8-37E0-D245-93AF-D92C8774871F}"/>
              </a:ext>
            </a:extLst>
          </p:cNvPr>
          <p:cNvSpPr>
            <a:spLocks noGrp="1"/>
          </p:cNvSpPr>
          <p:nvPr>
            <p:ph type="body" sz="quarter" idx="38" hasCustomPrompt="1"/>
          </p:nvPr>
        </p:nvSpPr>
        <p:spPr>
          <a:xfrm>
            <a:off x="7333690" y="1822428"/>
            <a:ext cx="3629781" cy="496025"/>
          </a:xfrm>
        </p:spPr>
        <p:txBody>
          <a:bodyPr lIns="182880" tIns="91440" rIns="182880" bIns="0" anchor="t" anchorCtr="0">
            <a:noAutofit/>
          </a:bodyPr>
          <a:lstStyle>
            <a:lvl1pPr marL="0" indent="0" algn="l">
              <a:buNone/>
              <a:defRPr sz="14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Title, Company</a:t>
            </a:r>
          </a:p>
        </p:txBody>
      </p:sp>
      <p:sp>
        <p:nvSpPr>
          <p:cNvPr id="32" name="Picture Placeholder 10">
            <a:extLst>
              <a:ext uri="{FF2B5EF4-FFF2-40B4-BE49-F238E27FC236}">
                <a16:creationId xmlns:a16="http://schemas.microsoft.com/office/drawing/2014/main" id="{69B7DEB6-5CC9-BA6E-2F65-73AD20706EF2}"/>
              </a:ext>
            </a:extLst>
          </p:cNvPr>
          <p:cNvSpPr>
            <a:spLocks noGrp="1" noChangeAspect="1"/>
          </p:cNvSpPr>
          <p:nvPr>
            <p:ph type="pic" sz="quarter" idx="34" hasCustomPrompt="1"/>
          </p:nvPr>
        </p:nvSpPr>
        <p:spPr>
          <a:xfrm>
            <a:off x="6456352" y="2715029"/>
            <a:ext cx="837774" cy="837774"/>
          </a:xfrm>
          <a:prstGeom prst="ellipse">
            <a:avLst/>
          </a:prstGeom>
          <a:solidFill>
            <a:schemeClr val="bg2"/>
          </a:solidFill>
          <a:ln w="63500">
            <a:gradFill>
              <a:gsLst>
                <a:gs pos="0">
                  <a:srgbClr val="97CC04"/>
                </a:gs>
                <a:gs pos="50000">
                  <a:schemeClr val="accent2"/>
                </a:gs>
                <a:gs pos="100000">
                  <a:schemeClr val="accent3"/>
                </a:gs>
              </a:gsLst>
              <a:lin ang="2700000" scaled="0"/>
            </a:gradFill>
            <a:miter lim="800000"/>
          </a:ln>
        </p:spPr>
        <p:txBody>
          <a:bodyPr>
            <a:noAutofit/>
          </a:bodyPr>
          <a:lstStyle>
            <a:lvl1pPr marL="0" indent="0" algn="ctr">
              <a:buNone/>
              <a:defRPr sz="1000">
                <a:latin typeface="+mn-lt"/>
              </a:defRPr>
            </a:lvl1pPr>
          </a:lstStyle>
          <a:p>
            <a:r>
              <a:rPr lang="en-US"/>
              <a:t>Icon or picture</a:t>
            </a:r>
          </a:p>
        </p:txBody>
      </p:sp>
      <p:sp>
        <p:nvSpPr>
          <p:cNvPr id="34" name="Text Placeholder 22">
            <a:extLst>
              <a:ext uri="{FF2B5EF4-FFF2-40B4-BE49-F238E27FC236}">
                <a16:creationId xmlns:a16="http://schemas.microsoft.com/office/drawing/2014/main" id="{9C9E4A51-3C68-27C7-66D4-C1B87FA3E43A}"/>
              </a:ext>
            </a:extLst>
          </p:cNvPr>
          <p:cNvSpPr>
            <a:spLocks noGrp="1"/>
          </p:cNvSpPr>
          <p:nvPr>
            <p:ph type="body" sz="quarter" idx="36" hasCustomPrompt="1"/>
          </p:nvPr>
        </p:nvSpPr>
        <p:spPr>
          <a:xfrm>
            <a:off x="7333690" y="2698324"/>
            <a:ext cx="3629781" cy="367944"/>
          </a:xfrm>
        </p:spPr>
        <p:txBody>
          <a:bodyPr lIns="182880" tIns="182880" rIns="182880" bIns="0" anchor="b" anchorCtr="0">
            <a:noAutofit/>
          </a:bodyPr>
          <a:lstStyle>
            <a:lvl1pPr marL="0" indent="0" algn="l">
              <a:buNone/>
              <a:defRPr sz="1600" b="1" i="0">
                <a:solidFill>
                  <a:schemeClr val="tx1"/>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Name </a:t>
            </a:r>
            <a:r>
              <a:rPr lang="en-US" err="1"/>
              <a:t>Lastname</a:t>
            </a:r>
            <a:endParaRPr lang="en-US"/>
          </a:p>
        </p:txBody>
      </p:sp>
      <p:sp>
        <p:nvSpPr>
          <p:cNvPr id="33" name="Text Placeholder 17">
            <a:extLst>
              <a:ext uri="{FF2B5EF4-FFF2-40B4-BE49-F238E27FC236}">
                <a16:creationId xmlns:a16="http://schemas.microsoft.com/office/drawing/2014/main" id="{F03A56DC-D588-97CD-AD19-7F8FE5454A3C}"/>
              </a:ext>
            </a:extLst>
          </p:cNvPr>
          <p:cNvSpPr>
            <a:spLocks noGrp="1"/>
          </p:cNvSpPr>
          <p:nvPr>
            <p:ph type="body" sz="quarter" idx="35" hasCustomPrompt="1"/>
          </p:nvPr>
        </p:nvSpPr>
        <p:spPr>
          <a:xfrm>
            <a:off x="7333690" y="3071364"/>
            <a:ext cx="3629781" cy="496025"/>
          </a:xfrm>
        </p:spPr>
        <p:txBody>
          <a:bodyPr lIns="182880" tIns="91440" rIns="182880" bIns="0" anchor="t" anchorCtr="0">
            <a:noAutofit/>
          </a:bodyPr>
          <a:lstStyle>
            <a:lvl1pPr marL="0" indent="0" algn="l">
              <a:buNone/>
              <a:defRPr sz="14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Title, Company</a:t>
            </a:r>
          </a:p>
        </p:txBody>
      </p:sp>
      <p:sp>
        <p:nvSpPr>
          <p:cNvPr id="30" name="Picture Placeholder 10">
            <a:extLst>
              <a:ext uri="{FF2B5EF4-FFF2-40B4-BE49-F238E27FC236}">
                <a16:creationId xmlns:a16="http://schemas.microsoft.com/office/drawing/2014/main" id="{9158293E-3ACE-91B1-AC75-9E5910B40CB5}"/>
              </a:ext>
            </a:extLst>
          </p:cNvPr>
          <p:cNvSpPr>
            <a:spLocks noGrp="1" noChangeAspect="1"/>
          </p:cNvSpPr>
          <p:nvPr>
            <p:ph type="pic" sz="quarter" idx="32" hasCustomPrompt="1"/>
          </p:nvPr>
        </p:nvSpPr>
        <p:spPr>
          <a:xfrm>
            <a:off x="6456352" y="3975117"/>
            <a:ext cx="837774" cy="837774"/>
          </a:xfrm>
          <a:prstGeom prst="ellipse">
            <a:avLst/>
          </a:prstGeom>
          <a:solidFill>
            <a:schemeClr val="bg2"/>
          </a:solidFill>
          <a:ln w="63500">
            <a:gradFill>
              <a:gsLst>
                <a:gs pos="0">
                  <a:srgbClr val="97CC04"/>
                </a:gs>
                <a:gs pos="50000">
                  <a:schemeClr val="accent2"/>
                </a:gs>
                <a:gs pos="100000">
                  <a:schemeClr val="accent3"/>
                </a:gs>
              </a:gsLst>
              <a:lin ang="2700000" scaled="0"/>
            </a:gradFill>
            <a:miter lim="800000"/>
          </a:ln>
        </p:spPr>
        <p:txBody>
          <a:bodyPr>
            <a:noAutofit/>
          </a:bodyPr>
          <a:lstStyle>
            <a:lvl1pPr marL="0" indent="0" algn="ctr">
              <a:buNone/>
              <a:defRPr sz="1000">
                <a:latin typeface="+mn-lt"/>
              </a:defRPr>
            </a:lvl1pPr>
          </a:lstStyle>
          <a:p>
            <a:r>
              <a:rPr lang="en-US"/>
              <a:t>Icon or picture</a:t>
            </a:r>
          </a:p>
        </p:txBody>
      </p:sp>
      <p:sp>
        <p:nvSpPr>
          <p:cNvPr id="31" name="Text Placeholder 22">
            <a:extLst>
              <a:ext uri="{FF2B5EF4-FFF2-40B4-BE49-F238E27FC236}">
                <a16:creationId xmlns:a16="http://schemas.microsoft.com/office/drawing/2014/main" id="{842FDE95-490A-933F-D275-4101DDC4A48F}"/>
              </a:ext>
            </a:extLst>
          </p:cNvPr>
          <p:cNvSpPr>
            <a:spLocks noGrp="1"/>
          </p:cNvSpPr>
          <p:nvPr>
            <p:ph type="body" sz="quarter" idx="33" hasCustomPrompt="1"/>
          </p:nvPr>
        </p:nvSpPr>
        <p:spPr>
          <a:xfrm>
            <a:off x="7333690" y="3958412"/>
            <a:ext cx="3629781" cy="367944"/>
          </a:xfrm>
        </p:spPr>
        <p:txBody>
          <a:bodyPr lIns="182880" tIns="182880" rIns="182880" bIns="0" anchor="b" anchorCtr="0">
            <a:noAutofit/>
          </a:bodyPr>
          <a:lstStyle>
            <a:lvl1pPr marL="0" indent="0" algn="l">
              <a:buNone/>
              <a:defRPr sz="1600" b="1" i="0">
                <a:solidFill>
                  <a:schemeClr val="tx1"/>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Name </a:t>
            </a:r>
            <a:r>
              <a:rPr lang="en-US" err="1"/>
              <a:t>Lastname</a:t>
            </a:r>
            <a:endParaRPr lang="en-US"/>
          </a:p>
        </p:txBody>
      </p:sp>
      <p:sp>
        <p:nvSpPr>
          <p:cNvPr id="11" name="Text Placeholder 17">
            <a:extLst>
              <a:ext uri="{FF2B5EF4-FFF2-40B4-BE49-F238E27FC236}">
                <a16:creationId xmlns:a16="http://schemas.microsoft.com/office/drawing/2014/main" id="{4B9BA431-F1C8-0506-B90E-A60D483B9264}"/>
              </a:ext>
            </a:extLst>
          </p:cNvPr>
          <p:cNvSpPr>
            <a:spLocks noGrp="1"/>
          </p:cNvSpPr>
          <p:nvPr>
            <p:ph type="body" sz="quarter" idx="28" hasCustomPrompt="1"/>
          </p:nvPr>
        </p:nvSpPr>
        <p:spPr>
          <a:xfrm>
            <a:off x="7333690" y="4342603"/>
            <a:ext cx="3629781" cy="496025"/>
          </a:xfrm>
        </p:spPr>
        <p:txBody>
          <a:bodyPr lIns="182880" tIns="91440" rIns="182880" bIns="0" anchor="t" anchorCtr="0">
            <a:noAutofit/>
          </a:bodyPr>
          <a:lstStyle>
            <a:lvl1pPr marL="0" indent="0" algn="l">
              <a:buNone/>
              <a:defRPr sz="14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Title, Company</a:t>
            </a:r>
          </a:p>
        </p:txBody>
      </p:sp>
      <p:sp>
        <p:nvSpPr>
          <p:cNvPr id="14" name="Picture Placeholder 10">
            <a:extLst>
              <a:ext uri="{FF2B5EF4-FFF2-40B4-BE49-F238E27FC236}">
                <a16:creationId xmlns:a16="http://schemas.microsoft.com/office/drawing/2014/main" id="{CF8B1FAC-9E11-266D-86BE-E3C4106110E2}"/>
              </a:ext>
            </a:extLst>
          </p:cNvPr>
          <p:cNvSpPr>
            <a:spLocks noGrp="1" noChangeAspect="1"/>
          </p:cNvSpPr>
          <p:nvPr>
            <p:ph type="pic" sz="quarter" idx="30" hasCustomPrompt="1"/>
          </p:nvPr>
        </p:nvSpPr>
        <p:spPr>
          <a:xfrm>
            <a:off x="6456352" y="5224053"/>
            <a:ext cx="837774" cy="837774"/>
          </a:xfrm>
          <a:prstGeom prst="ellipse">
            <a:avLst/>
          </a:prstGeom>
          <a:solidFill>
            <a:schemeClr val="bg2"/>
          </a:solidFill>
          <a:ln w="63500">
            <a:gradFill>
              <a:gsLst>
                <a:gs pos="0">
                  <a:srgbClr val="97CC04"/>
                </a:gs>
                <a:gs pos="50000">
                  <a:schemeClr val="accent2"/>
                </a:gs>
                <a:gs pos="100000">
                  <a:schemeClr val="accent3"/>
                </a:gs>
              </a:gsLst>
              <a:lin ang="2700000" scaled="0"/>
            </a:gradFill>
            <a:miter lim="800000"/>
          </a:ln>
        </p:spPr>
        <p:txBody>
          <a:bodyPr>
            <a:noAutofit/>
          </a:bodyPr>
          <a:lstStyle>
            <a:lvl1pPr marL="0" indent="0" algn="ctr">
              <a:buNone/>
              <a:defRPr sz="1000">
                <a:latin typeface="+mn-lt"/>
              </a:defRPr>
            </a:lvl1pPr>
          </a:lstStyle>
          <a:p>
            <a:r>
              <a:rPr lang="en-US"/>
              <a:t>Icon or picture</a:t>
            </a:r>
          </a:p>
        </p:txBody>
      </p:sp>
      <p:sp>
        <p:nvSpPr>
          <p:cNvPr id="15" name="Text Placeholder 22">
            <a:extLst>
              <a:ext uri="{FF2B5EF4-FFF2-40B4-BE49-F238E27FC236}">
                <a16:creationId xmlns:a16="http://schemas.microsoft.com/office/drawing/2014/main" id="{F97DF154-AA6B-A965-1EE2-826546CD8149}"/>
              </a:ext>
            </a:extLst>
          </p:cNvPr>
          <p:cNvSpPr>
            <a:spLocks noGrp="1"/>
          </p:cNvSpPr>
          <p:nvPr>
            <p:ph type="body" sz="quarter" idx="31" hasCustomPrompt="1"/>
          </p:nvPr>
        </p:nvSpPr>
        <p:spPr>
          <a:xfrm>
            <a:off x="7333690" y="5207348"/>
            <a:ext cx="3629781" cy="367944"/>
          </a:xfrm>
        </p:spPr>
        <p:txBody>
          <a:bodyPr lIns="182880" tIns="182880" rIns="182880" bIns="0" anchor="b" anchorCtr="0">
            <a:noAutofit/>
          </a:bodyPr>
          <a:lstStyle>
            <a:lvl1pPr marL="0" indent="0" algn="l">
              <a:buNone/>
              <a:defRPr sz="1600" b="1" i="0">
                <a:solidFill>
                  <a:schemeClr val="tx1"/>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Name </a:t>
            </a:r>
            <a:r>
              <a:rPr lang="en-US" err="1"/>
              <a:t>Lastname</a:t>
            </a:r>
            <a:endParaRPr lang="en-US"/>
          </a:p>
        </p:txBody>
      </p:sp>
      <p:sp>
        <p:nvSpPr>
          <p:cNvPr id="12" name="Text Placeholder 17">
            <a:extLst>
              <a:ext uri="{FF2B5EF4-FFF2-40B4-BE49-F238E27FC236}">
                <a16:creationId xmlns:a16="http://schemas.microsoft.com/office/drawing/2014/main" id="{76A493FB-493C-9561-5727-D6C0046B63B7}"/>
              </a:ext>
            </a:extLst>
          </p:cNvPr>
          <p:cNvSpPr>
            <a:spLocks noGrp="1"/>
          </p:cNvSpPr>
          <p:nvPr>
            <p:ph type="body" sz="quarter" idx="29" hasCustomPrompt="1"/>
          </p:nvPr>
        </p:nvSpPr>
        <p:spPr>
          <a:xfrm>
            <a:off x="7333690" y="5580388"/>
            <a:ext cx="3629781" cy="496025"/>
          </a:xfrm>
        </p:spPr>
        <p:txBody>
          <a:bodyPr lIns="182880" tIns="91440" rIns="182880" bIns="0" anchor="t" anchorCtr="0">
            <a:noAutofit/>
          </a:bodyPr>
          <a:lstStyle>
            <a:lvl1pPr marL="0" indent="0" algn="l">
              <a:buNone/>
              <a:defRPr sz="14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Title, Company</a:t>
            </a:r>
          </a:p>
        </p:txBody>
      </p:sp>
      <p:sp>
        <p:nvSpPr>
          <p:cNvPr id="4" name="Rectangle 3">
            <a:extLst>
              <a:ext uri="{FF2B5EF4-FFF2-40B4-BE49-F238E27FC236}">
                <a16:creationId xmlns:a16="http://schemas.microsoft.com/office/drawing/2014/main" id="{1B901B0D-8A4D-3552-4130-87AE7FC9DE9E}"/>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26354908"/>
      </p:ext>
    </p:extLst>
  </p:cSld>
  <p:clrMapOvr>
    <a:masterClrMapping/>
  </p:clrMapOvr>
  <p:extLst>
    <p:ext uri="{DCECCB84-F9BA-43D5-87BE-67443E8EF086}">
      <p15:sldGuideLst xmlns:p15="http://schemas.microsoft.com/office/powerpoint/2012/main">
        <p15:guide id="1" orient="horz" pos="913">
          <p15:clr>
            <a:srgbClr val="FF96FF"/>
          </p15:clr>
        </p15:guide>
        <p15:guide id="2" orient="horz" pos="3838">
          <p15:clr>
            <a:srgbClr val="FF96FF"/>
          </p15:clr>
        </p15:guide>
        <p15:guide id="3" pos="778">
          <p15:clr>
            <a:srgbClr val="FF96FF"/>
          </p15:clr>
        </p15:guide>
        <p15:guide id="4" pos="6924">
          <p15:clr>
            <a:srgbClr val="FF96FF"/>
          </p15:clr>
        </p15:guide>
        <p15:guide id="5" pos="4044">
          <p15:clr>
            <a:srgbClr val="FF96FF"/>
          </p15:clr>
        </p15:guide>
        <p15:guide id="6" pos="3681">
          <p15:clr>
            <a:srgbClr val="FF96FF"/>
          </p15:clr>
        </p15:guide>
      </p15:sldGuideLst>
    </p:ext>
  </p:extLst>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Team 2">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F64A81B5-DAB0-5121-4BA4-9407D7C84650}"/>
              </a:ext>
            </a:extLst>
          </p:cNvPr>
          <p:cNvSpPr>
            <a:spLocks noGrp="1"/>
          </p:cNvSpPr>
          <p:nvPr>
            <p:ph type="title"/>
          </p:nvPr>
        </p:nvSpPr>
        <p:spPr>
          <a:xfrm>
            <a:off x="3048" y="-1"/>
            <a:ext cx="12188952" cy="1089026"/>
          </a:xfrm>
          <a:prstGeom prst="rect">
            <a:avLst/>
          </a:prstGeom>
        </p:spPr>
        <p:txBody>
          <a:bodyPr lIns="468000" tIns="0" rIns="503999" bIns="0"/>
          <a:lstStyle>
            <a:lvl1pPr algn="l">
              <a:defRPr sz="3200">
                <a:solidFill>
                  <a:schemeClr val="tx1"/>
                </a:solidFill>
              </a:defRPr>
            </a:lvl1pPr>
          </a:lstStyle>
          <a:p>
            <a:endParaRPr lang="en-US"/>
          </a:p>
        </p:txBody>
      </p:sp>
      <p:sp>
        <p:nvSpPr>
          <p:cNvPr id="50" name="Picture Placeholder 10">
            <a:extLst>
              <a:ext uri="{FF2B5EF4-FFF2-40B4-BE49-F238E27FC236}">
                <a16:creationId xmlns:a16="http://schemas.microsoft.com/office/drawing/2014/main" id="{66326279-80C7-3E57-95BA-33B81A9E88EF}"/>
              </a:ext>
            </a:extLst>
          </p:cNvPr>
          <p:cNvSpPr>
            <a:spLocks noGrp="1" noChangeAspect="1"/>
          </p:cNvSpPr>
          <p:nvPr>
            <p:ph type="pic" sz="quarter" idx="11" hasCustomPrompt="1"/>
          </p:nvPr>
        </p:nvSpPr>
        <p:spPr>
          <a:xfrm>
            <a:off x="1286674" y="1466093"/>
            <a:ext cx="837774" cy="837774"/>
          </a:xfrm>
          <a:prstGeom prst="ellipse">
            <a:avLst/>
          </a:prstGeom>
          <a:solidFill>
            <a:schemeClr val="bg2"/>
          </a:solidFill>
          <a:ln w="63500">
            <a:solidFill>
              <a:schemeClr val="bg1">
                <a:lumMod val="95000"/>
              </a:schemeClr>
            </a:solidFill>
            <a:miter lim="800000"/>
          </a:ln>
        </p:spPr>
        <p:txBody>
          <a:bodyPr>
            <a:noAutofit/>
          </a:bodyPr>
          <a:lstStyle>
            <a:lvl1pPr marL="0" indent="0">
              <a:buNone/>
              <a:defRPr sz="1000">
                <a:latin typeface="+mn-lt"/>
              </a:defRPr>
            </a:lvl1pPr>
          </a:lstStyle>
          <a:p>
            <a:r>
              <a:rPr lang="en-US"/>
              <a:t>Icon or picture</a:t>
            </a:r>
          </a:p>
        </p:txBody>
      </p:sp>
      <p:sp>
        <p:nvSpPr>
          <p:cNvPr id="52" name="Text Placeholder 22">
            <a:extLst>
              <a:ext uri="{FF2B5EF4-FFF2-40B4-BE49-F238E27FC236}">
                <a16:creationId xmlns:a16="http://schemas.microsoft.com/office/drawing/2014/main" id="{A22ED647-8EF4-C45D-1107-62A42F69520A}"/>
              </a:ext>
            </a:extLst>
          </p:cNvPr>
          <p:cNvSpPr>
            <a:spLocks noGrp="1"/>
          </p:cNvSpPr>
          <p:nvPr>
            <p:ph type="body" sz="quarter" idx="17" hasCustomPrompt="1"/>
          </p:nvPr>
        </p:nvSpPr>
        <p:spPr>
          <a:xfrm>
            <a:off x="2164012" y="1449388"/>
            <a:ext cx="3629781" cy="367944"/>
          </a:xfrm>
        </p:spPr>
        <p:txBody>
          <a:bodyPr lIns="182880" tIns="182880" rIns="182880" bIns="0" anchor="b" anchorCtr="0">
            <a:noAutofit/>
          </a:bodyPr>
          <a:lstStyle>
            <a:lvl1pPr marL="0" indent="0" algn="l">
              <a:buNone/>
              <a:defRPr sz="1600" b="1" i="0">
                <a:solidFill>
                  <a:schemeClr val="accent3"/>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Name </a:t>
            </a:r>
            <a:r>
              <a:rPr lang="en-US" err="1"/>
              <a:t>Lastname</a:t>
            </a:r>
            <a:endParaRPr lang="en-US"/>
          </a:p>
        </p:txBody>
      </p:sp>
      <p:sp>
        <p:nvSpPr>
          <p:cNvPr id="51" name="Text Placeholder 17">
            <a:extLst>
              <a:ext uri="{FF2B5EF4-FFF2-40B4-BE49-F238E27FC236}">
                <a16:creationId xmlns:a16="http://schemas.microsoft.com/office/drawing/2014/main" id="{4551C035-D0E7-C1DB-931A-433918848826}"/>
              </a:ext>
            </a:extLst>
          </p:cNvPr>
          <p:cNvSpPr>
            <a:spLocks noGrp="1"/>
          </p:cNvSpPr>
          <p:nvPr>
            <p:ph type="body" sz="quarter" idx="14" hasCustomPrompt="1"/>
          </p:nvPr>
        </p:nvSpPr>
        <p:spPr>
          <a:xfrm>
            <a:off x="2164012" y="1822428"/>
            <a:ext cx="3629781" cy="496025"/>
          </a:xfrm>
        </p:spPr>
        <p:txBody>
          <a:bodyPr lIns="182880" tIns="91440" rIns="182880" bIns="0" anchor="t" anchorCtr="0">
            <a:noAutofit/>
          </a:bodyPr>
          <a:lstStyle>
            <a:lvl1pPr marL="0" indent="0" algn="l">
              <a:buNone/>
              <a:defRPr sz="14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Title, Company</a:t>
            </a:r>
          </a:p>
        </p:txBody>
      </p:sp>
      <p:sp>
        <p:nvSpPr>
          <p:cNvPr id="47" name="Picture Placeholder 10">
            <a:extLst>
              <a:ext uri="{FF2B5EF4-FFF2-40B4-BE49-F238E27FC236}">
                <a16:creationId xmlns:a16="http://schemas.microsoft.com/office/drawing/2014/main" id="{03E42969-1FA0-61BE-0F7E-DDE8F15819BF}"/>
              </a:ext>
            </a:extLst>
          </p:cNvPr>
          <p:cNvSpPr>
            <a:spLocks noGrp="1" noChangeAspect="1"/>
          </p:cNvSpPr>
          <p:nvPr>
            <p:ph type="pic" sz="quarter" idx="18" hasCustomPrompt="1"/>
          </p:nvPr>
        </p:nvSpPr>
        <p:spPr>
          <a:xfrm>
            <a:off x="1286674" y="2715029"/>
            <a:ext cx="837774" cy="837774"/>
          </a:xfrm>
          <a:prstGeom prst="ellipse">
            <a:avLst/>
          </a:prstGeom>
          <a:solidFill>
            <a:schemeClr val="bg2"/>
          </a:solidFill>
          <a:ln w="63500">
            <a:solidFill>
              <a:schemeClr val="bg1">
                <a:lumMod val="95000"/>
              </a:schemeClr>
            </a:solidFill>
            <a:miter lim="800000"/>
          </a:ln>
        </p:spPr>
        <p:txBody>
          <a:bodyPr>
            <a:noAutofit/>
          </a:bodyPr>
          <a:lstStyle>
            <a:lvl1pPr marL="0" indent="0">
              <a:buNone/>
              <a:defRPr sz="1000">
                <a:latin typeface="+mn-lt"/>
              </a:defRPr>
            </a:lvl1pPr>
          </a:lstStyle>
          <a:p>
            <a:r>
              <a:rPr lang="en-US"/>
              <a:t>Icon or picture</a:t>
            </a:r>
          </a:p>
        </p:txBody>
      </p:sp>
      <p:sp>
        <p:nvSpPr>
          <p:cNvPr id="49" name="Text Placeholder 22">
            <a:extLst>
              <a:ext uri="{FF2B5EF4-FFF2-40B4-BE49-F238E27FC236}">
                <a16:creationId xmlns:a16="http://schemas.microsoft.com/office/drawing/2014/main" id="{16B15660-9DDC-5FA2-7CFB-7C154D006B4A}"/>
              </a:ext>
            </a:extLst>
          </p:cNvPr>
          <p:cNvSpPr>
            <a:spLocks noGrp="1"/>
          </p:cNvSpPr>
          <p:nvPr>
            <p:ph type="body" sz="quarter" idx="20" hasCustomPrompt="1"/>
          </p:nvPr>
        </p:nvSpPr>
        <p:spPr>
          <a:xfrm>
            <a:off x="2164012" y="2698324"/>
            <a:ext cx="3629781" cy="367944"/>
          </a:xfrm>
        </p:spPr>
        <p:txBody>
          <a:bodyPr lIns="182880" tIns="182880" rIns="182880" bIns="0" anchor="b" anchorCtr="0">
            <a:noAutofit/>
          </a:bodyPr>
          <a:lstStyle>
            <a:lvl1pPr marL="0" indent="0" algn="l">
              <a:buNone/>
              <a:defRPr sz="1600" b="1" i="0">
                <a:solidFill>
                  <a:schemeClr val="accent3"/>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Name </a:t>
            </a:r>
            <a:r>
              <a:rPr lang="en-US" err="1"/>
              <a:t>Lastname</a:t>
            </a:r>
            <a:endParaRPr lang="en-US"/>
          </a:p>
        </p:txBody>
      </p:sp>
      <p:sp>
        <p:nvSpPr>
          <p:cNvPr id="48" name="Text Placeholder 17">
            <a:extLst>
              <a:ext uri="{FF2B5EF4-FFF2-40B4-BE49-F238E27FC236}">
                <a16:creationId xmlns:a16="http://schemas.microsoft.com/office/drawing/2014/main" id="{BA646706-13B3-9A9A-2CB3-0D5A3EDBD59F}"/>
              </a:ext>
            </a:extLst>
          </p:cNvPr>
          <p:cNvSpPr>
            <a:spLocks noGrp="1"/>
          </p:cNvSpPr>
          <p:nvPr>
            <p:ph type="body" sz="quarter" idx="19" hasCustomPrompt="1"/>
          </p:nvPr>
        </p:nvSpPr>
        <p:spPr>
          <a:xfrm>
            <a:off x="2164012" y="3071364"/>
            <a:ext cx="3629781" cy="496025"/>
          </a:xfrm>
        </p:spPr>
        <p:txBody>
          <a:bodyPr lIns="182880" tIns="91440" rIns="182880" bIns="0" anchor="t" anchorCtr="0">
            <a:noAutofit/>
          </a:bodyPr>
          <a:lstStyle>
            <a:lvl1pPr marL="0" indent="0" algn="l">
              <a:buNone/>
              <a:defRPr sz="14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Title, Company</a:t>
            </a:r>
          </a:p>
        </p:txBody>
      </p:sp>
      <p:sp>
        <p:nvSpPr>
          <p:cNvPr id="45" name="Picture Placeholder 10">
            <a:extLst>
              <a:ext uri="{FF2B5EF4-FFF2-40B4-BE49-F238E27FC236}">
                <a16:creationId xmlns:a16="http://schemas.microsoft.com/office/drawing/2014/main" id="{0A0DBC50-D14E-CA48-A69B-1E919FFA76E1}"/>
              </a:ext>
            </a:extLst>
          </p:cNvPr>
          <p:cNvSpPr>
            <a:spLocks noGrp="1" noChangeAspect="1"/>
          </p:cNvSpPr>
          <p:nvPr>
            <p:ph type="pic" sz="quarter" idx="24" hasCustomPrompt="1"/>
          </p:nvPr>
        </p:nvSpPr>
        <p:spPr>
          <a:xfrm>
            <a:off x="1286674" y="3975117"/>
            <a:ext cx="837774" cy="837774"/>
          </a:xfrm>
          <a:prstGeom prst="ellipse">
            <a:avLst/>
          </a:prstGeom>
          <a:solidFill>
            <a:schemeClr val="bg2"/>
          </a:solidFill>
          <a:ln w="63500">
            <a:solidFill>
              <a:schemeClr val="bg1">
                <a:lumMod val="95000"/>
              </a:schemeClr>
            </a:solidFill>
            <a:miter lim="800000"/>
          </a:ln>
        </p:spPr>
        <p:txBody>
          <a:bodyPr>
            <a:noAutofit/>
          </a:bodyPr>
          <a:lstStyle>
            <a:lvl1pPr marL="0" indent="0">
              <a:buNone/>
              <a:defRPr sz="1000">
                <a:latin typeface="+mn-lt"/>
              </a:defRPr>
            </a:lvl1pPr>
          </a:lstStyle>
          <a:p>
            <a:r>
              <a:rPr lang="en-US"/>
              <a:t>Icon or picture</a:t>
            </a:r>
          </a:p>
        </p:txBody>
      </p:sp>
      <p:sp>
        <p:nvSpPr>
          <p:cNvPr id="46" name="Text Placeholder 22">
            <a:extLst>
              <a:ext uri="{FF2B5EF4-FFF2-40B4-BE49-F238E27FC236}">
                <a16:creationId xmlns:a16="http://schemas.microsoft.com/office/drawing/2014/main" id="{B2503316-FCAE-84F6-390C-8DFE9C2A37EA}"/>
              </a:ext>
            </a:extLst>
          </p:cNvPr>
          <p:cNvSpPr>
            <a:spLocks noGrp="1"/>
          </p:cNvSpPr>
          <p:nvPr>
            <p:ph type="body" sz="quarter" idx="26" hasCustomPrompt="1"/>
          </p:nvPr>
        </p:nvSpPr>
        <p:spPr>
          <a:xfrm>
            <a:off x="2164012" y="3958412"/>
            <a:ext cx="3629781" cy="367944"/>
          </a:xfrm>
        </p:spPr>
        <p:txBody>
          <a:bodyPr lIns="182880" tIns="182880" rIns="182880" bIns="0" anchor="b" anchorCtr="0">
            <a:noAutofit/>
          </a:bodyPr>
          <a:lstStyle>
            <a:lvl1pPr marL="0" indent="0" algn="l">
              <a:buNone/>
              <a:defRPr sz="1600" b="1" i="0">
                <a:solidFill>
                  <a:schemeClr val="accent3"/>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Name </a:t>
            </a:r>
            <a:r>
              <a:rPr lang="en-US" err="1"/>
              <a:t>Lastname</a:t>
            </a:r>
            <a:endParaRPr lang="en-US"/>
          </a:p>
        </p:txBody>
      </p:sp>
      <p:sp>
        <p:nvSpPr>
          <p:cNvPr id="41" name="Text Placeholder 17">
            <a:extLst>
              <a:ext uri="{FF2B5EF4-FFF2-40B4-BE49-F238E27FC236}">
                <a16:creationId xmlns:a16="http://schemas.microsoft.com/office/drawing/2014/main" id="{1332214A-B435-6D65-F3B0-12DEED1030D9}"/>
              </a:ext>
            </a:extLst>
          </p:cNvPr>
          <p:cNvSpPr>
            <a:spLocks noGrp="1"/>
          </p:cNvSpPr>
          <p:nvPr>
            <p:ph type="body" sz="quarter" idx="27" hasCustomPrompt="1"/>
          </p:nvPr>
        </p:nvSpPr>
        <p:spPr>
          <a:xfrm>
            <a:off x="2164012" y="4342603"/>
            <a:ext cx="3629781" cy="496025"/>
          </a:xfrm>
        </p:spPr>
        <p:txBody>
          <a:bodyPr lIns="182880" tIns="91440" rIns="182880" bIns="0" anchor="t" anchorCtr="0">
            <a:noAutofit/>
          </a:bodyPr>
          <a:lstStyle>
            <a:lvl1pPr marL="0" indent="0" algn="l">
              <a:buNone/>
              <a:defRPr sz="14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Title, Company</a:t>
            </a:r>
          </a:p>
        </p:txBody>
      </p:sp>
      <p:sp>
        <p:nvSpPr>
          <p:cNvPr id="43" name="Picture Placeholder 10">
            <a:extLst>
              <a:ext uri="{FF2B5EF4-FFF2-40B4-BE49-F238E27FC236}">
                <a16:creationId xmlns:a16="http://schemas.microsoft.com/office/drawing/2014/main" id="{0F96ACF5-28A5-D15B-BCB4-D26F980CE117}"/>
              </a:ext>
            </a:extLst>
          </p:cNvPr>
          <p:cNvSpPr>
            <a:spLocks noGrp="1" noChangeAspect="1"/>
          </p:cNvSpPr>
          <p:nvPr>
            <p:ph type="pic" sz="quarter" idx="21" hasCustomPrompt="1"/>
          </p:nvPr>
        </p:nvSpPr>
        <p:spPr>
          <a:xfrm>
            <a:off x="1286674" y="5224053"/>
            <a:ext cx="837774" cy="837774"/>
          </a:xfrm>
          <a:prstGeom prst="ellipse">
            <a:avLst/>
          </a:prstGeom>
          <a:solidFill>
            <a:schemeClr val="bg2"/>
          </a:solidFill>
          <a:ln w="63500">
            <a:solidFill>
              <a:schemeClr val="bg1">
                <a:lumMod val="95000"/>
              </a:schemeClr>
            </a:solidFill>
            <a:miter lim="800000"/>
          </a:ln>
        </p:spPr>
        <p:txBody>
          <a:bodyPr>
            <a:noAutofit/>
          </a:bodyPr>
          <a:lstStyle>
            <a:lvl1pPr marL="0" indent="0">
              <a:buNone/>
              <a:defRPr sz="1000">
                <a:latin typeface="+mn-lt"/>
              </a:defRPr>
            </a:lvl1pPr>
          </a:lstStyle>
          <a:p>
            <a:r>
              <a:rPr lang="en-US"/>
              <a:t>Icon or picture</a:t>
            </a:r>
          </a:p>
        </p:txBody>
      </p:sp>
      <p:sp>
        <p:nvSpPr>
          <p:cNvPr id="44" name="Text Placeholder 22">
            <a:extLst>
              <a:ext uri="{FF2B5EF4-FFF2-40B4-BE49-F238E27FC236}">
                <a16:creationId xmlns:a16="http://schemas.microsoft.com/office/drawing/2014/main" id="{85E597B7-7B6A-C410-F109-AAE595F7C130}"/>
              </a:ext>
            </a:extLst>
          </p:cNvPr>
          <p:cNvSpPr>
            <a:spLocks noGrp="1"/>
          </p:cNvSpPr>
          <p:nvPr>
            <p:ph type="body" sz="quarter" idx="23" hasCustomPrompt="1"/>
          </p:nvPr>
        </p:nvSpPr>
        <p:spPr>
          <a:xfrm>
            <a:off x="2164012" y="5207348"/>
            <a:ext cx="3629781" cy="367944"/>
          </a:xfrm>
        </p:spPr>
        <p:txBody>
          <a:bodyPr lIns="182880" tIns="182880" rIns="182880" bIns="0" anchor="b" anchorCtr="0">
            <a:noAutofit/>
          </a:bodyPr>
          <a:lstStyle>
            <a:lvl1pPr marL="0" indent="0" algn="l">
              <a:buNone/>
              <a:defRPr sz="1600" b="1" i="0">
                <a:solidFill>
                  <a:schemeClr val="accent3"/>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Name </a:t>
            </a:r>
            <a:r>
              <a:rPr lang="en-US" err="1"/>
              <a:t>Lastname</a:t>
            </a:r>
            <a:endParaRPr lang="en-US"/>
          </a:p>
        </p:txBody>
      </p:sp>
      <p:sp>
        <p:nvSpPr>
          <p:cNvPr id="42" name="Text Placeholder 17">
            <a:extLst>
              <a:ext uri="{FF2B5EF4-FFF2-40B4-BE49-F238E27FC236}">
                <a16:creationId xmlns:a16="http://schemas.microsoft.com/office/drawing/2014/main" id="{8C4A1A33-CD62-B447-A29D-7FC465D646DF}"/>
              </a:ext>
            </a:extLst>
          </p:cNvPr>
          <p:cNvSpPr>
            <a:spLocks noGrp="1"/>
          </p:cNvSpPr>
          <p:nvPr>
            <p:ph type="body" sz="quarter" idx="22" hasCustomPrompt="1"/>
          </p:nvPr>
        </p:nvSpPr>
        <p:spPr>
          <a:xfrm>
            <a:off x="2164012" y="5580388"/>
            <a:ext cx="3629781" cy="496025"/>
          </a:xfrm>
        </p:spPr>
        <p:txBody>
          <a:bodyPr lIns="182880" tIns="91440" rIns="182880" bIns="0" anchor="t" anchorCtr="0">
            <a:noAutofit/>
          </a:bodyPr>
          <a:lstStyle>
            <a:lvl1pPr marL="0" indent="0" algn="l">
              <a:buNone/>
              <a:defRPr sz="14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Title, Company</a:t>
            </a:r>
          </a:p>
        </p:txBody>
      </p:sp>
      <p:sp>
        <p:nvSpPr>
          <p:cNvPr id="35" name="Picture Placeholder 10">
            <a:extLst>
              <a:ext uri="{FF2B5EF4-FFF2-40B4-BE49-F238E27FC236}">
                <a16:creationId xmlns:a16="http://schemas.microsoft.com/office/drawing/2014/main" id="{3C5D6699-B17D-36A7-EA94-0AB29DCFFCAF}"/>
              </a:ext>
            </a:extLst>
          </p:cNvPr>
          <p:cNvSpPr>
            <a:spLocks noGrp="1" noChangeAspect="1"/>
          </p:cNvSpPr>
          <p:nvPr>
            <p:ph type="pic" sz="quarter" idx="37" hasCustomPrompt="1"/>
          </p:nvPr>
        </p:nvSpPr>
        <p:spPr>
          <a:xfrm>
            <a:off x="6456352" y="1466093"/>
            <a:ext cx="837774" cy="837774"/>
          </a:xfrm>
          <a:prstGeom prst="ellipse">
            <a:avLst/>
          </a:prstGeom>
          <a:solidFill>
            <a:schemeClr val="bg2"/>
          </a:solidFill>
          <a:ln w="63500">
            <a:solidFill>
              <a:schemeClr val="bg1">
                <a:lumMod val="95000"/>
              </a:schemeClr>
            </a:solidFill>
            <a:miter lim="800000"/>
          </a:ln>
        </p:spPr>
        <p:txBody>
          <a:bodyPr>
            <a:noAutofit/>
          </a:bodyPr>
          <a:lstStyle>
            <a:lvl1pPr marL="0" indent="0">
              <a:buNone/>
              <a:defRPr sz="1000">
                <a:latin typeface="+mn-lt"/>
              </a:defRPr>
            </a:lvl1pPr>
          </a:lstStyle>
          <a:p>
            <a:r>
              <a:rPr lang="en-US"/>
              <a:t>Icon or picture</a:t>
            </a:r>
          </a:p>
        </p:txBody>
      </p:sp>
      <p:sp>
        <p:nvSpPr>
          <p:cNvPr id="40" name="Text Placeholder 22">
            <a:extLst>
              <a:ext uri="{FF2B5EF4-FFF2-40B4-BE49-F238E27FC236}">
                <a16:creationId xmlns:a16="http://schemas.microsoft.com/office/drawing/2014/main" id="{A6388FC3-B8CD-514C-A903-CAF573267112}"/>
              </a:ext>
            </a:extLst>
          </p:cNvPr>
          <p:cNvSpPr>
            <a:spLocks noGrp="1"/>
          </p:cNvSpPr>
          <p:nvPr>
            <p:ph type="body" sz="quarter" idx="39" hasCustomPrompt="1"/>
          </p:nvPr>
        </p:nvSpPr>
        <p:spPr>
          <a:xfrm>
            <a:off x="7333690" y="1449388"/>
            <a:ext cx="3629781" cy="367944"/>
          </a:xfrm>
        </p:spPr>
        <p:txBody>
          <a:bodyPr lIns="182880" tIns="182880" rIns="182880" bIns="0" anchor="b" anchorCtr="0">
            <a:noAutofit/>
          </a:bodyPr>
          <a:lstStyle>
            <a:lvl1pPr marL="0" indent="0" algn="l">
              <a:buNone/>
              <a:defRPr sz="1600" b="1" i="0">
                <a:solidFill>
                  <a:schemeClr val="accent3"/>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Name </a:t>
            </a:r>
            <a:r>
              <a:rPr lang="en-US" err="1"/>
              <a:t>Lastname</a:t>
            </a:r>
            <a:endParaRPr lang="en-US"/>
          </a:p>
        </p:txBody>
      </p:sp>
      <p:sp>
        <p:nvSpPr>
          <p:cNvPr id="36" name="Text Placeholder 17">
            <a:extLst>
              <a:ext uri="{FF2B5EF4-FFF2-40B4-BE49-F238E27FC236}">
                <a16:creationId xmlns:a16="http://schemas.microsoft.com/office/drawing/2014/main" id="{D2FEC5C8-37E0-D245-93AF-D92C8774871F}"/>
              </a:ext>
            </a:extLst>
          </p:cNvPr>
          <p:cNvSpPr>
            <a:spLocks noGrp="1"/>
          </p:cNvSpPr>
          <p:nvPr>
            <p:ph type="body" sz="quarter" idx="38" hasCustomPrompt="1"/>
          </p:nvPr>
        </p:nvSpPr>
        <p:spPr>
          <a:xfrm>
            <a:off x="7333690" y="1822428"/>
            <a:ext cx="3629781" cy="496025"/>
          </a:xfrm>
        </p:spPr>
        <p:txBody>
          <a:bodyPr lIns="182880" tIns="91440" rIns="182880" bIns="0" anchor="t" anchorCtr="0">
            <a:noAutofit/>
          </a:bodyPr>
          <a:lstStyle>
            <a:lvl1pPr marL="0" indent="0" algn="l">
              <a:buNone/>
              <a:defRPr sz="14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Title, Company</a:t>
            </a:r>
          </a:p>
        </p:txBody>
      </p:sp>
      <p:sp>
        <p:nvSpPr>
          <p:cNvPr id="32" name="Picture Placeholder 10">
            <a:extLst>
              <a:ext uri="{FF2B5EF4-FFF2-40B4-BE49-F238E27FC236}">
                <a16:creationId xmlns:a16="http://schemas.microsoft.com/office/drawing/2014/main" id="{69B7DEB6-5CC9-BA6E-2F65-73AD20706EF2}"/>
              </a:ext>
            </a:extLst>
          </p:cNvPr>
          <p:cNvSpPr>
            <a:spLocks noGrp="1" noChangeAspect="1"/>
          </p:cNvSpPr>
          <p:nvPr>
            <p:ph type="pic" sz="quarter" idx="34" hasCustomPrompt="1"/>
          </p:nvPr>
        </p:nvSpPr>
        <p:spPr>
          <a:xfrm>
            <a:off x="6456352" y="2715029"/>
            <a:ext cx="837774" cy="837774"/>
          </a:xfrm>
          <a:prstGeom prst="ellipse">
            <a:avLst/>
          </a:prstGeom>
          <a:solidFill>
            <a:schemeClr val="bg2"/>
          </a:solidFill>
          <a:ln w="63500">
            <a:solidFill>
              <a:schemeClr val="bg1">
                <a:lumMod val="95000"/>
              </a:schemeClr>
            </a:solidFill>
            <a:miter lim="800000"/>
          </a:ln>
        </p:spPr>
        <p:txBody>
          <a:bodyPr>
            <a:noAutofit/>
          </a:bodyPr>
          <a:lstStyle>
            <a:lvl1pPr marL="0" indent="0">
              <a:buNone/>
              <a:defRPr sz="1000">
                <a:latin typeface="+mn-lt"/>
              </a:defRPr>
            </a:lvl1pPr>
          </a:lstStyle>
          <a:p>
            <a:r>
              <a:rPr lang="en-US"/>
              <a:t>Icon or picture</a:t>
            </a:r>
          </a:p>
        </p:txBody>
      </p:sp>
      <p:sp>
        <p:nvSpPr>
          <p:cNvPr id="34" name="Text Placeholder 22">
            <a:extLst>
              <a:ext uri="{FF2B5EF4-FFF2-40B4-BE49-F238E27FC236}">
                <a16:creationId xmlns:a16="http://schemas.microsoft.com/office/drawing/2014/main" id="{9C9E4A51-3C68-27C7-66D4-C1B87FA3E43A}"/>
              </a:ext>
            </a:extLst>
          </p:cNvPr>
          <p:cNvSpPr>
            <a:spLocks noGrp="1"/>
          </p:cNvSpPr>
          <p:nvPr>
            <p:ph type="body" sz="quarter" idx="36" hasCustomPrompt="1"/>
          </p:nvPr>
        </p:nvSpPr>
        <p:spPr>
          <a:xfrm>
            <a:off x="7333690" y="2698324"/>
            <a:ext cx="3629781" cy="367944"/>
          </a:xfrm>
        </p:spPr>
        <p:txBody>
          <a:bodyPr lIns="182880" tIns="182880" rIns="182880" bIns="0" anchor="b" anchorCtr="0">
            <a:noAutofit/>
          </a:bodyPr>
          <a:lstStyle>
            <a:lvl1pPr marL="0" indent="0" algn="l">
              <a:buNone/>
              <a:defRPr sz="1600" b="1" i="0">
                <a:solidFill>
                  <a:schemeClr val="accent3"/>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Name </a:t>
            </a:r>
            <a:r>
              <a:rPr lang="en-US" err="1"/>
              <a:t>Lastname</a:t>
            </a:r>
            <a:endParaRPr lang="en-US"/>
          </a:p>
        </p:txBody>
      </p:sp>
      <p:sp>
        <p:nvSpPr>
          <p:cNvPr id="33" name="Text Placeholder 17">
            <a:extLst>
              <a:ext uri="{FF2B5EF4-FFF2-40B4-BE49-F238E27FC236}">
                <a16:creationId xmlns:a16="http://schemas.microsoft.com/office/drawing/2014/main" id="{F03A56DC-D588-97CD-AD19-7F8FE5454A3C}"/>
              </a:ext>
            </a:extLst>
          </p:cNvPr>
          <p:cNvSpPr>
            <a:spLocks noGrp="1"/>
          </p:cNvSpPr>
          <p:nvPr>
            <p:ph type="body" sz="quarter" idx="35" hasCustomPrompt="1"/>
          </p:nvPr>
        </p:nvSpPr>
        <p:spPr>
          <a:xfrm>
            <a:off x="7333690" y="3071364"/>
            <a:ext cx="3629781" cy="496025"/>
          </a:xfrm>
        </p:spPr>
        <p:txBody>
          <a:bodyPr lIns="182880" tIns="91440" rIns="182880" bIns="0" anchor="t" anchorCtr="0">
            <a:noAutofit/>
          </a:bodyPr>
          <a:lstStyle>
            <a:lvl1pPr marL="0" indent="0" algn="l">
              <a:buNone/>
              <a:defRPr sz="14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Title, Company</a:t>
            </a:r>
          </a:p>
        </p:txBody>
      </p:sp>
      <p:sp>
        <p:nvSpPr>
          <p:cNvPr id="30" name="Picture Placeholder 10">
            <a:extLst>
              <a:ext uri="{FF2B5EF4-FFF2-40B4-BE49-F238E27FC236}">
                <a16:creationId xmlns:a16="http://schemas.microsoft.com/office/drawing/2014/main" id="{9158293E-3ACE-91B1-AC75-9E5910B40CB5}"/>
              </a:ext>
            </a:extLst>
          </p:cNvPr>
          <p:cNvSpPr>
            <a:spLocks noGrp="1" noChangeAspect="1"/>
          </p:cNvSpPr>
          <p:nvPr>
            <p:ph type="pic" sz="quarter" idx="32" hasCustomPrompt="1"/>
          </p:nvPr>
        </p:nvSpPr>
        <p:spPr>
          <a:xfrm>
            <a:off x="6456352" y="3975117"/>
            <a:ext cx="837774" cy="837774"/>
          </a:xfrm>
          <a:prstGeom prst="ellipse">
            <a:avLst/>
          </a:prstGeom>
          <a:solidFill>
            <a:schemeClr val="bg2"/>
          </a:solidFill>
          <a:ln w="63500">
            <a:solidFill>
              <a:schemeClr val="bg1">
                <a:lumMod val="95000"/>
              </a:schemeClr>
            </a:solidFill>
            <a:miter lim="800000"/>
          </a:ln>
        </p:spPr>
        <p:txBody>
          <a:bodyPr>
            <a:noAutofit/>
          </a:bodyPr>
          <a:lstStyle>
            <a:lvl1pPr marL="0" indent="0">
              <a:buNone/>
              <a:defRPr sz="1000">
                <a:latin typeface="+mn-lt"/>
              </a:defRPr>
            </a:lvl1pPr>
          </a:lstStyle>
          <a:p>
            <a:r>
              <a:rPr lang="en-US"/>
              <a:t>Icon or picture</a:t>
            </a:r>
          </a:p>
        </p:txBody>
      </p:sp>
      <p:sp>
        <p:nvSpPr>
          <p:cNvPr id="31" name="Text Placeholder 22">
            <a:extLst>
              <a:ext uri="{FF2B5EF4-FFF2-40B4-BE49-F238E27FC236}">
                <a16:creationId xmlns:a16="http://schemas.microsoft.com/office/drawing/2014/main" id="{842FDE95-490A-933F-D275-4101DDC4A48F}"/>
              </a:ext>
            </a:extLst>
          </p:cNvPr>
          <p:cNvSpPr>
            <a:spLocks noGrp="1"/>
          </p:cNvSpPr>
          <p:nvPr>
            <p:ph type="body" sz="quarter" idx="33" hasCustomPrompt="1"/>
          </p:nvPr>
        </p:nvSpPr>
        <p:spPr>
          <a:xfrm>
            <a:off x="7333690" y="3958412"/>
            <a:ext cx="3629781" cy="367944"/>
          </a:xfrm>
        </p:spPr>
        <p:txBody>
          <a:bodyPr lIns="182880" tIns="182880" rIns="182880" bIns="0" anchor="b" anchorCtr="0">
            <a:noAutofit/>
          </a:bodyPr>
          <a:lstStyle>
            <a:lvl1pPr marL="0" indent="0" algn="l">
              <a:buNone/>
              <a:defRPr sz="1600" b="1" i="0">
                <a:solidFill>
                  <a:schemeClr val="accent3"/>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Name </a:t>
            </a:r>
            <a:r>
              <a:rPr lang="en-US" err="1"/>
              <a:t>Lastname</a:t>
            </a:r>
            <a:endParaRPr lang="en-US"/>
          </a:p>
        </p:txBody>
      </p:sp>
      <p:sp>
        <p:nvSpPr>
          <p:cNvPr id="11" name="Text Placeholder 17">
            <a:extLst>
              <a:ext uri="{FF2B5EF4-FFF2-40B4-BE49-F238E27FC236}">
                <a16:creationId xmlns:a16="http://schemas.microsoft.com/office/drawing/2014/main" id="{4B9BA431-F1C8-0506-B90E-A60D483B9264}"/>
              </a:ext>
            </a:extLst>
          </p:cNvPr>
          <p:cNvSpPr>
            <a:spLocks noGrp="1"/>
          </p:cNvSpPr>
          <p:nvPr>
            <p:ph type="body" sz="quarter" idx="28" hasCustomPrompt="1"/>
          </p:nvPr>
        </p:nvSpPr>
        <p:spPr>
          <a:xfrm>
            <a:off x="7333690" y="4342603"/>
            <a:ext cx="3629781" cy="496025"/>
          </a:xfrm>
        </p:spPr>
        <p:txBody>
          <a:bodyPr lIns="182880" tIns="91440" rIns="182880" bIns="0" anchor="t" anchorCtr="0">
            <a:noAutofit/>
          </a:bodyPr>
          <a:lstStyle>
            <a:lvl1pPr marL="0" indent="0" algn="l">
              <a:buNone/>
              <a:defRPr sz="14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Title, Company</a:t>
            </a:r>
          </a:p>
        </p:txBody>
      </p:sp>
      <p:sp>
        <p:nvSpPr>
          <p:cNvPr id="14" name="Picture Placeholder 10">
            <a:extLst>
              <a:ext uri="{FF2B5EF4-FFF2-40B4-BE49-F238E27FC236}">
                <a16:creationId xmlns:a16="http://schemas.microsoft.com/office/drawing/2014/main" id="{CF8B1FAC-9E11-266D-86BE-E3C4106110E2}"/>
              </a:ext>
            </a:extLst>
          </p:cNvPr>
          <p:cNvSpPr>
            <a:spLocks noGrp="1" noChangeAspect="1"/>
          </p:cNvSpPr>
          <p:nvPr>
            <p:ph type="pic" sz="quarter" idx="30" hasCustomPrompt="1"/>
          </p:nvPr>
        </p:nvSpPr>
        <p:spPr>
          <a:xfrm>
            <a:off x="6456352" y="5224053"/>
            <a:ext cx="837774" cy="837774"/>
          </a:xfrm>
          <a:prstGeom prst="ellipse">
            <a:avLst/>
          </a:prstGeom>
          <a:solidFill>
            <a:schemeClr val="bg2"/>
          </a:solidFill>
          <a:ln w="63500">
            <a:solidFill>
              <a:schemeClr val="bg1">
                <a:lumMod val="95000"/>
              </a:schemeClr>
            </a:solidFill>
            <a:miter lim="800000"/>
          </a:ln>
        </p:spPr>
        <p:txBody>
          <a:bodyPr>
            <a:noAutofit/>
          </a:bodyPr>
          <a:lstStyle>
            <a:lvl1pPr marL="0" indent="0">
              <a:buNone/>
              <a:defRPr sz="1000">
                <a:latin typeface="+mn-lt"/>
              </a:defRPr>
            </a:lvl1pPr>
          </a:lstStyle>
          <a:p>
            <a:r>
              <a:rPr lang="en-US"/>
              <a:t>Icon or picture</a:t>
            </a:r>
          </a:p>
        </p:txBody>
      </p:sp>
      <p:sp>
        <p:nvSpPr>
          <p:cNvPr id="15" name="Text Placeholder 22">
            <a:extLst>
              <a:ext uri="{FF2B5EF4-FFF2-40B4-BE49-F238E27FC236}">
                <a16:creationId xmlns:a16="http://schemas.microsoft.com/office/drawing/2014/main" id="{F97DF154-AA6B-A965-1EE2-826546CD8149}"/>
              </a:ext>
            </a:extLst>
          </p:cNvPr>
          <p:cNvSpPr>
            <a:spLocks noGrp="1"/>
          </p:cNvSpPr>
          <p:nvPr>
            <p:ph type="body" sz="quarter" idx="31" hasCustomPrompt="1"/>
          </p:nvPr>
        </p:nvSpPr>
        <p:spPr>
          <a:xfrm>
            <a:off x="7333690" y="5207348"/>
            <a:ext cx="3629781" cy="367944"/>
          </a:xfrm>
        </p:spPr>
        <p:txBody>
          <a:bodyPr lIns="182880" tIns="182880" rIns="182880" bIns="0" anchor="b" anchorCtr="0">
            <a:noAutofit/>
          </a:bodyPr>
          <a:lstStyle>
            <a:lvl1pPr marL="0" indent="0" algn="l">
              <a:buNone/>
              <a:defRPr sz="1600" b="1" i="0">
                <a:solidFill>
                  <a:schemeClr val="accent3"/>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Name </a:t>
            </a:r>
            <a:r>
              <a:rPr lang="en-US" err="1"/>
              <a:t>Lastname</a:t>
            </a:r>
            <a:endParaRPr lang="en-US"/>
          </a:p>
        </p:txBody>
      </p:sp>
      <p:sp>
        <p:nvSpPr>
          <p:cNvPr id="12" name="Text Placeholder 17">
            <a:extLst>
              <a:ext uri="{FF2B5EF4-FFF2-40B4-BE49-F238E27FC236}">
                <a16:creationId xmlns:a16="http://schemas.microsoft.com/office/drawing/2014/main" id="{76A493FB-493C-9561-5727-D6C0046B63B7}"/>
              </a:ext>
            </a:extLst>
          </p:cNvPr>
          <p:cNvSpPr>
            <a:spLocks noGrp="1"/>
          </p:cNvSpPr>
          <p:nvPr>
            <p:ph type="body" sz="quarter" idx="29" hasCustomPrompt="1"/>
          </p:nvPr>
        </p:nvSpPr>
        <p:spPr>
          <a:xfrm>
            <a:off x="7333690" y="5580388"/>
            <a:ext cx="3629781" cy="496025"/>
          </a:xfrm>
        </p:spPr>
        <p:txBody>
          <a:bodyPr lIns="182880" tIns="91440" rIns="182880" bIns="0" anchor="t" anchorCtr="0">
            <a:noAutofit/>
          </a:bodyPr>
          <a:lstStyle>
            <a:lvl1pPr marL="0" indent="0" algn="l">
              <a:buNone/>
              <a:defRPr sz="14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Title, Company</a:t>
            </a:r>
          </a:p>
        </p:txBody>
      </p:sp>
      <p:sp>
        <p:nvSpPr>
          <p:cNvPr id="4" name="Rectangle 3">
            <a:extLst>
              <a:ext uri="{FF2B5EF4-FFF2-40B4-BE49-F238E27FC236}">
                <a16:creationId xmlns:a16="http://schemas.microsoft.com/office/drawing/2014/main" id="{1B901B0D-8A4D-3552-4130-87AE7FC9DE9E}"/>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6453659"/>
      </p:ext>
    </p:extLst>
  </p:cSld>
  <p:clrMapOvr>
    <a:masterClrMapping/>
  </p:clrMapOvr>
  <p:extLst>
    <p:ext uri="{DCECCB84-F9BA-43D5-87BE-67443E8EF086}">
      <p15:sldGuideLst xmlns:p15="http://schemas.microsoft.com/office/powerpoint/2012/main">
        <p15:guide id="1" orient="horz" pos="913">
          <p15:clr>
            <a:srgbClr val="FF96FF"/>
          </p15:clr>
        </p15:guide>
        <p15:guide id="2" orient="horz" pos="3838">
          <p15:clr>
            <a:srgbClr val="FF96FF"/>
          </p15:clr>
        </p15:guide>
        <p15:guide id="3" pos="778">
          <p15:clr>
            <a:srgbClr val="FF96FF"/>
          </p15:clr>
        </p15:guide>
        <p15:guide id="4" pos="6924">
          <p15:clr>
            <a:srgbClr val="FF96FF"/>
          </p15:clr>
        </p15:guide>
        <p15:guide id="5" pos="4044">
          <p15:clr>
            <a:srgbClr val="FF96FF"/>
          </p15:clr>
        </p15:guide>
        <p15:guide id="6" pos="3659">
          <p15:clr>
            <a:srgbClr val="FF96FF"/>
          </p15:clr>
        </p15:guide>
      </p15:sldGuideLst>
    </p:ext>
  </p:extLst>
</p:sldLayout>
</file>

<file path=ppt/slideLayouts/slideLayout297.xml><?xml version="1.0" encoding="utf-8"?>
<p:sldLayout xmlns:a="http://schemas.openxmlformats.org/drawingml/2006/main" xmlns:r="http://schemas.openxmlformats.org/officeDocument/2006/relationships" xmlns:p="http://schemas.openxmlformats.org/presentationml/2006/main" showMasterSp="0" preserve="1" userDrawn="1">
  <p:cSld name="Picture and Three Columns">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5354BBC1-FFA7-8386-2A98-2EEAC7F53D49}"/>
              </a:ext>
            </a:extLst>
          </p:cNvPr>
          <p:cNvSpPr>
            <a:spLocks noGrp="1"/>
          </p:cNvSpPr>
          <p:nvPr>
            <p:ph type="title"/>
          </p:nvPr>
        </p:nvSpPr>
        <p:spPr>
          <a:xfrm>
            <a:off x="4320146" y="-1"/>
            <a:ext cx="7869453" cy="1385890"/>
          </a:xfrm>
          <a:prstGeom prst="rect">
            <a:avLst/>
          </a:prstGeom>
          <a:solidFill>
            <a:srgbClr val="F2F2F2"/>
          </a:solidFill>
        </p:spPr>
        <p:txBody>
          <a:bodyPr lIns="216000" tIns="0" rIns="503999" bIns="180000" anchor="b" anchorCtr="0"/>
          <a:lstStyle>
            <a:lvl1pPr algn="l">
              <a:defRPr sz="3200">
                <a:solidFill>
                  <a:schemeClr val="tx1"/>
                </a:solidFill>
              </a:defRPr>
            </a:lvl1pPr>
          </a:lstStyle>
          <a:p>
            <a:endParaRPr lang="en-US"/>
          </a:p>
        </p:txBody>
      </p:sp>
      <p:sp>
        <p:nvSpPr>
          <p:cNvPr id="33" name="Text Placeholder 5">
            <a:extLst>
              <a:ext uri="{FF2B5EF4-FFF2-40B4-BE49-F238E27FC236}">
                <a16:creationId xmlns:a16="http://schemas.microsoft.com/office/drawing/2014/main" id="{0F38E90B-41E5-E17E-C91B-DB21637F6CFB}"/>
              </a:ext>
            </a:extLst>
          </p:cNvPr>
          <p:cNvSpPr>
            <a:spLocks noGrp="1"/>
          </p:cNvSpPr>
          <p:nvPr>
            <p:ph type="body" sz="quarter" idx="14" hasCustomPrompt="1"/>
          </p:nvPr>
        </p:nvSpPr>
        <p:spPr>
          <a:xfrm>
            <a:off x="4550364" y="1399587"/>
            <a:ext cx="2340000" cy="764947"/>
          </a:xfrm>
        </p:spPr>
        <p:txBody>
          <a:bodyPr lIns="0" tIns="91440" bIns="91440" anchor="b" anchorCtr="0">
            <a:noAutofit/>
          </a:bodyPr>
          <a:lstStyle>
            <a:lvl1pPr marL="0" indent="0">
              <a:spcBef>
                <a:spcPts val="0"/>
              </a:spcBef>
              <a:buClr>
                <a:schemeClr val="accent1"/>
              </a:buClr>
              <a:buNone/>
              <a:defRPr sz="2000" b="0">
                <a:solidFill>
                  <a:schemeClr val="accent3"/>
                </a:solidFill>
                <a:latin typeface="+mn-lt"/>
              </a:defRPr>
            </a:lvl1pPr>
          </a:lstStyle>
          <a:p>
            <a:pPr lvl="0"/>
            <a:r>
              <a:rPr lang="en-US"/>
              <a:t>List 1 headline</a:t>
            </a:r>
          </a:p>
        </p:txBody>
      </p:sp>
      <p:sp>
        <p:nvSpPr>
          <p:cNvPr id="30" name="Text Placeholder 4">
            <a:extLst>
              <a:ext uri="{FF2B5EF4-FFF2-40B4-BE49-F238E27FC236}">
                <a16:creationId xmlns:a16="http://schemas.microsoft.com/office/drawing/2014/main" id="{3E63F207-079F-1035-1F69-642A81A9EFD5}"/>
              </a:ext>
            </a:extLst>
          </p:cNvPr>
          <p:cNvSpPr>
            <a:spLocks noGrp="1"/>
          </p:cNvSpPr>
          <p:nvPr>
            <p:ph type="body" sz="quarter" idx="19"/>
          </p:nvPr>
        </p:nvSpPr>
        <p:spPr>
          <a:xfrm>
            <a:off x="4549775" y="2172700"/>
            <a:ext cx="2340000" cy="4181448"/>
          </a:xfrm>
        </p:spPr>
        <p:txBody>
          <a:bodyPr lIns="0" tIns="91440"/>
          <a:lstStyle>
            <a:lvl1pPr>
              <a:defRPr sz="1800">
                <a:solidFill>
                  <a:schemeClr val="tx1"/>
                </a:solidFill>
                <a:latin typeface="+mj-lt"/>
              </a:defRPr>
            </a:lvl1pPr>
            <a:lvl2pPr>
              <a:defRPr sz="1600"/>
            </a:lvl2pPr>
            <a:lvl3pPr>
              <a:defRPr sz="1600"/>
            </a:lvl3pPr>
          </a:lstStyle>
          <a:p>
            <a:pPr lvl="0"/>
            <a:r>
              <a:rPr lang="en-US"/>
              <a:t>Click to edit Master text styles</a:t>
            </a:r>
          </a:p>
        </p:txBody>
      </p:sp>
      <p:sp>
        <p:nvSpPr>
          <p:cNvPr id="34" name="Text Placeholder 5">
            <a:extLst>
              <a:ext uri="{FF2B5EF4-FFF2-40B4-BE49-F238E27FC236}">
                <a16:creationId xmlns:a16="http://schemas.microsoft.com/office/drawing/2014/main" id="{DBC6AC7D-E53B-B905-ADFD-63D48BE7459F}"/>
              </a:ext>
            </a:extLst>
          </p:cNvPr>
          <p:cNvSpPr>
            <a:spLocks noGrp="1"/>
          </p:cNvSpPr>
          <p:nvPr>
            <p:ph type="body" sz="quarter" idx="16" hasCustomPrompt="1"/>
          </p:nvPr>
        </p:nvSpPr>
        <p:spPr>
          <a:xfrm>
            <a:off x="7084816" y="1399587"/>
            <a:ext cx="2340000" cy="773111"/>
          </a:xfrm>
        </p:spPr>
        <p:txBody>
          <a:bodyPr lIns="0" tIns="91440" bIns="91440" anchor="b" anchorCtr="0">
            <a:noAutofit/>
          </a:bodyPr>
          <a:lstStyle>
            <a:lvl1pPr marL="0" indent="0">
              <a:buClr>
                <a:schemeClr val="accent1"/>
              </a:buClr>
              <a:buNone/>
              <a:defRPr lang="en-US" sz="2000" b="0" kern="1200" dirty="0">
                <a:solidFill>
                  <a:schemeClr val="accent3"/>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List 2 headline</a:t>
            </a:r>
          </a:p>
        </p:txBody>
      </p:sp>
      <p:sp>
        <p:nvSpPr>
          <p:cNvPr id="29" name="Text Placeholder 4">
            <a:extLst>
              <a:ext uri="{FF2B5EF4-FFF2-40B4-BE49-F238E27FC236}">
                <a16:creationId xmlns:a16="http://schemas.microsoft.com/office/drawing/2014/main" id="{7E4B22FE-BAB2-F231-BF06-524FAFFAB043}"/>
              </a:ext>
            </a:extLst>
          </p:cNvPr>
          <p:cNvSpPr>
            <a:spLocks noGrp="1"/>
          </p:cNvSpPr>
          <p:nvPr>
            <p:ph type="body" sz="quarter" idx="20"/>
          </p:nvPr>
        </p:nvSpPr>
        <p:spPr>
          <a:xfrm>
            <a:off x="7084468" y="2172700"/>
            <a:ext cx="2340000" cy="4181448"/>
          </a:xfrm>
        </p:spPr>
        <p:txBody>
          <a:bodyPr lIns="0" tIns="91440"/>
          <a:lstStyle>
            <a:lvl1pPr>
              <a:defRPr sz="1800">
                <a:solidFill>
                  <a:schemeClr val="tx1"/>
                </a:solidFill>
                <a:latin typeface="+mj-lt"/>
              </a:defRPr>
            </a:lvl1pPr>
            <a:lvl2pPr>
              <a:defRPr sz="1600"/>
            </a:lvl2pPr>
            <a:lvl3pPr>
              <a:defRPr sz="1600"/>
            </a:lvl3pPr>
          </a:lstStyle>
          <a:p>
            <a:pPr lvl="0"/>
            <a:r>
              <a:rPr lang="en-US"/>
              <a:t>Click to edit Master text styles</a:t>
            </a:r>
          </a:p>
        </p:txBody>
      </p:sp>
      <p:sp>
        <p:nvSpPr>
          <p:cNvPr id="35" name="Text Placeholder 5">
            <a:extLst>
              <a:ext uri="{FF2B5EF4-FFF2-40B4-BE49-F238E27FC236}">
                <a16:creationId xmlns:a16="http://schemas.microsoft.com/office/drawing/2014/main" id="{0E3825F6-0CFB-B0B6-9082-E96873221718}"/>
              </a:ext>
            </a:extLst>
          </p:cNvPr>
          <p:cNvSpPr>
            <a:spLocks noGrp="1"/>
          </p:cNvSpPr>
          <p:nvPr>
            <p:ph type="body" sz="quarter" idx="18" hasCustomPrompt="1"/>
          </p:nvPr>
        </p:nvSpPr>
        <p:spPr>
          <a:xfrm>
            <a:off x="9624677" y="1399587"/>
            <a:ext cx="2340000" cy="764947"/>
          </a:xfrm>
        </p:spPr>
        <p:txBody>
          <a:bodyPr lIns="0" tIns="91440" bIns="91440" anchor="b" anchorCtr="0">
            <a:noAutofit/>
          </a:bodyPr>
          <a:lstStyle>
            <a:lvl1pPr marL="0" indent="0">
              <a:buClr>
                <a:schemeClr val="accent1"/>
              </a:buClr>
              <a:buNone/>
              <a:defRPr lang="en-US" sz="2000" b="0" kern="1200" dirty="0">
                <a:solidFill>
                  <a:schemeClr val="accent3"/>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List 3 headline</a:t>
            </a:r>
          </a:p>
        </p:txBody>
      </p:sp>
      <p:sp>
        <p:nvSpPr>
          <p:cNvPr id="38" name="Text Placeholder 4">
            <a:extLst>
              <a:ext uri="{FF2B5EF4-FFF2-40B4-BE49-F238E27FC236}">
                <a16:creationId xmlns:a16="http://schemas.microsoft.com/office/drawing/2014/main" id="{9FDF11F6-6046-BFAD-560B-BF38AAD5CDE0}"/>
              </a:ext>
            </a:extLst>
          </p:cNvPr>
          <p:cNvSpPr>
            <a:spLocks noGrp="1"/>
          </p:cNvSpPr>
          <p:nvPr>
            <p:ph type="body" sz="quarter" idx="21"/>
          </p:nvPr>
        </p:nvSpPr>
        <p:spPr>
          <a:xfrm>
            <a:off x="9620903" y="2172700"/>
            <a:ext cx="2340000" cy="4181448"/>
          </a:xfrm>
        </p:spPr>
        <p:txBody>
          <a:bodyPr lIns="0" tIns="91440"/>
          <a:lstStyle>
            <a:lvl1pPr>
              <a:defRPr sz="1800">
                <a:solidFill>
                  <a:schemeClr val="tx1"/>
                </a:solidFill>
                <a:latin typeface="+mj-lt"/>
              </a:defRPr>
            </a:lvl1pPr>
            <a:lvl2pPr>
              <a:defRPr sz="1600"/>
            </a:lvl2pPr>
            <a:lvl3pPr>
              <a:defRPr sz="1600"/>
            </a:lvl3pPr>
          </a:lstStyle>
          <a:p>
            <a:pPr lvl="0"/>
            <a:r>
              <a:rPr lang="en-US"/>
              <a:t>Click to edit Master text styles</a:t>
            </a:r>
          </a:p>
        </p:txBody>
      </p:sp>
      <p:sp>
        <p:nvSpPr>
          <p:cNvPr id="39" name="Picture Placeholder 2">
            <a:extLst>
              <a:ext uri="{FF2B5EF4-FFF2-40B4-BE49-F238E27FC236}">
                <a16:creationId xmlns:a16="http://schemas.microsoft.com/office/drawing/2014/main" id="{E46B64C3-AD34-FBAC-55D4-BF200BD5F833}"/>
              </a:ext>
            </a:extLst>
          </p:cNvPr>
          <p:cNvSpPr>
            <a:spLocks noGrp="1"/>
          </p:cNvSpPr>
          <p:nvPr>
            <p:ph type="pic" sz="quarter" idx="12" hasCustomPrompt="1"/>
          </p:nvPr>
        </p:nvSpPr>
        <p:spPr>
          <a:xfrm>
            <a:off x="-1" y="-1"/>
            <a:ext cx="4320147" cy="6757200"/>
          </a:xfrm>
          <a:solidFill>
            <a:schemeClr val="bg1">
              <a:lumMod val="95000"/>
            </a:schemeClr>
          </a:solidFill>
        </p:spPr>
        <p:txBody>
          <a:bodyPr anchor="t">
            <a:normAutofit/>
          </a:bodyPr>
          <a:lstStyle>
            <a:lvl1pPr marL="0" indent="0" algn="ctr">
              <a:buNone/>
              <a:defRPr sz="1600"/>
            </a:lvl1pPr>
          </a:lstStyle>
          <a:p>
            <a:pPr lvl="0"/>
            <a:r>
              <a:rPr lang="en-US"/>
              <a:t>Click on the image place holder to replace </a:t>
            </a:r>
            <a:br>
              <a:rPr lang="en-US"/>
            </a:br>
            <a:r>
              <a:rPr lang="en-US"/>
              <a:t>it with image of your choice.</a:t>
            </a:r>
          </a:p>
        </p:txBody>
      </p:sp>
      <p:sp>
        <p:nvSpPr>
          <p:cNvPr id="3" name="Rectangle 2">
            <a:extLst>
              <a:ext uri="{FF2B5EF4-FFF2-40B4-BE49-F238E27FC236}">
                <a16:creationId xmlns:a16="http://schemas.microsoft.com/office/drawing/2014/main" id="{3D6E95E4-0632-79CB-BD38-FD6CBA38EA05}"/>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6ED23B49-C6E3-8FB1-86AD-468A10DDCF02}"/>
              </a:ext>
            </a:extLst>
          </p:cNvPr>
          <p:cNvCxnSpPr>
            <a:cxnSpLocks/>
          </p:cNvCxnSpPr>
          <p:nvPr userDrawn="1"/>
        </p:nvCxnSpPr>
        <p:spPr>
          <a:xfrm>
            <a:off x="6982918" y="1449388"/>
            <a:ext cx="0" cy="4918075"/>
          </a:xfrm>
          <a:prstGeom prst="line">
            <a:avLst/>
          </a:prstGeom>
          <a:noFill/>
          <a:ln w="9525" cap="flat" cmpd="sng" algn="ctr">
            <a:solidFill>
              <a:schemeClr val="bg1">
                <a:lumMod val="75000"/>
              </a:schemeClr>
            </a:solidFill>
            <a:prstDash val="solid"/>
            <a:miter lim="800000"/>
          </a:ln>
          <a:effectLst/>
        </p:spPr>
      </p:cxnSp>
      <p:cxnSp>
        <p:nvCxnSpPr>
          <p:cNvPr id="9" name="Straight Connector 8">
            <a:extLst>
              <a:ext uri="{FF2B5EF4-FFF2-40B4-BE49-F238E27FC236}">
                <a16:creationId xmlns:a16="http://schemas.microsoft.com/office/drawing/2014/main" id="{B8E5A014-219B-23FC-4B89-5748B703591A}"/>
              </a:ext>
            </a:extLst>
          </p:cNvPr>
          <p:cNvCxnSpPr>
            <a:cxnSpLocks/>
          </p:cNvCxnSpPr>
          <p:nvPr userDrawn="1"/>
        </p:nvCxnSpPr>
        <p:spPr>
          <a:xfrm>
            <a:off x="9523694" y="1449388"/>
            <a:ext cx="0" cy="4918075"/>
          </a:xfrm>
          <a:prstGeom prst="line">
            <a:avLst/>
          </a:prstGeom>
          <a:noFill/>
          <a:ln w="9525" cap="flat" cmpd="sng" algn="ctr">
            <a:solidFill>
              <a:schemeClr val="bg1">
                <a:lumMod val="75000"/>
              </a:schemeClr>
            </a:solidFill>
            <a:prstDash val="solid"/>
            <a:miter lim="800000"/>
          </a:ln>
          <a:effectLst/>
        </p:spPr>
      </p:cxnSp>
    </p:spTree>
    <p:extLst>
      <p:ext uri="{BB962C8B-B14F-4D97-AF65-F5344CB8AC3E}">
        <p14:creationId xmlns:p14="http://schemas.microsoft.com/office/powerpoint/2010/main" val="431028296"/>
      </p:ext>
    </p:extLst>
  </p:cSld>
  <p:clrMapOvr>
    <a:masterClrMapping/>
  </p:clrMapOvr>
  <p:extLst>
    <p:ext uri="{DCECCB84-F9BA-43D5-87BE-67443E8EF086}">
      <p15:sldGuideLst xmlns:p15="http://schemas.microsoft.com/office/powerpoint/2012/main">
        <p15:guide id="1" orient="horz" pos="890">
          <p15:clr>
            <a:srgbClr val="FF96FF"/>
          </p15:clr>
        </p15:guide>
        <p15:guide id="2" orient="horz" pos="4007">
          <p15:clr>
            <a:srgbClr val="FF96FF"/>
          </p15:clr>
        </p15:guide>
        <p15:guide id="3" pos="2729">
          <p15:clr>
            <a:srgbClr val="FF96FF"/>
          </p15:clr>
        </p15:guide>
        <p15:guide id="4" pos="7537">
          <p15:clr>
            <a:srgbClr val="FF96FF"/>
          </p15:clr>
        </p15:guide>
        <p15:guide id="5" pos="2865">
          <p15:clr>
            <a:srgbClr val="FF96FF"/>
          </p15:clr>
        </p15:guide>
        <p15:guide id="6" pos="4362">
          <p15:clr>
            <a:srgbClr val="FF96FF"/>
          </p15:clr>
        </p15:guide>
        <p15:guide id="7" pos="4452">
          <p15:clr>
            <a:srgbClr val="FF96FF"/>
          </p15:clr>
        </p15:guide>
        <p15:guide id="8" pos="5949">
          <p15:clr>
            <a:srgbClr val="FF96FF"/>
          </p15:clr>
        </p15:guide>
        <p15:guide id="9" pos="6040">
          <p15:clr>
            <a:srgbClr val="FF96FF"/>
          </p15:clr>
        </p15:guide>
      </p15:sldGuideLst>
    </p:ext>
  </p:extLst>
</p:sldLayout>
</file>

<file path=ppt/slideLayouts/slideLayout298.xml><?xml version="1.0" encoding="utf-8"?>
<p:sldLayout xmlns:a="http://schemas.openxmlformats.org/drawingml/2006/main" xmlns:r="http://schemas.openxmlformats.org/officeDocument/2006/relationships" xmlns:p="http://schemas.openxmlformats.org/presentationml/2006/main" showMasterSp="0" preserve="1" userDrawn="1">
  <p:cSld name="Picture and Quote">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7FDA1CD8-F8AA-92D3-7830-803C8657B62E}"/>
              </a:ext>
            </a:extLst>
          </p:cNvPr>
          <p:cNvSpPr>
            <a:spLocks noGrp="1"/>
          </p:cNvSpPr>
          <p:nvPr>
            <p:ph type="pic" sz="quarter" idx="25" hasCustomPrompt="1"/>
          </p:nvPr>
        </p:nvSpPr>
        <p:spPr>
          <a:xfrm>
            <a:off x="-1200" y="0"/>
            <a:ext cx="4337810" cy="6757200"/>
          </a:xfrm>
          <a:prstGeom prst="rect">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Customer of Facility Image Here</a:t>
            </a:r>
          </a:p>
        </p:txBody>
      </p:sp>
      <p:sp>
        <p:nvSpPr>
          <p:cNvPr id="4" name="Text Placeholder 7">
            <a:extLst>
              <a:ext uri="{FF2B5EF4-FFF2-40B4-BE49-F238E27FC236}">
                <a16:creationId xmlns:a16="http://schemas.microsoft.com/office/drawing/2014/main" id="{0C0D4CEA-81A3-1DE8-3A39-F2BB92CBFF55}"/>
              </a:ext>
              <a:ext uri="{C183D7F6-B498-43B3-948B-1728B52AA6E4}">
                <adec:decorative xmlns:adec="http://schemas.microsoft.com/office/drawing/2017/decorative" val="0"/>
              </a:ext>
            </a:extLst>
          </p:cNvPr>
          <p:cNvSpPr>
            <a:spLocks noGrp="1"/>
          </p:cNvSpPr>
          <p:nvPr>
            <p:ph type="body" sz="quarter" idx="26"/>
          </p:nvPr>
        </p:nvSpPr>
        <p:spPr>
          <a:xfrm>
            <a:off x="4754157" y="1298735"/>
            <a:ext cx="6921906" cy="3406987"/>
          </a:xfrm>
        </p:spPr>
        <p:txBody>
          <a:bodyPr tIns="0" bIns="274320" anchor="b" anchorCtr="0">
            <a:normAutofit/>
          </a:bodyPr>
          <a:lstStyle>
            <a:lvl1pPr marL="0" indent="0">
              <a:buNone/>
              <a:defRPr sz="24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endParaRPr lang="en-US"/>
          </a:p>
        </p:txBody>
      </p:sp>
      <p:cxnSp>
        <p:nvCxnSpPr>
          <p:cNvPr id="5" name="Straight Connector 4">
            <a:extLst>
              <a:ext uri="{FF2B5EF4-FFF2-40B4-BE49-F238E27FC236}">
                <a16:creationId xmlns:a16="http://schemas.microsoft.com/office/drawing/2014/main" id="{D51B8CF3-482D-7DF3-D436-A2F3DFFD9455}"/>
              </a:ext>
            </a:extLst>
          </p:cNvPr>
          <p:cNvCxnSpPr>
            <a:cxnSpLocks/>
          </p:cNvCxnSpPr>
          <p:nvPr userDrawn="1"/>
        </p:nvCxnSpPr>
        <p:spPr>
          <a:xfrm>
            <a:off x="4773207" y="4711624"/>
            <a:ext cx="616226" cy="0"/>
          </a:xfrm>
          <a:prstGeom prst="line">
            <a:avLst/>
          </a:prstGeom>
          <a:ln w="254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6" name="Text Placeholder 7">
            <a:extLst>
              <a:ext uri="{FF2B5EF4-FFF2-40B4-BE49-F238E27FC236}">
                <a16:creationId xmlns:a16="http://schemas.microsoft.com/office/drawing/2014/main" id="{4C8CB5A6-5C8E-E39D-7D58-BDF5AD281F53}"/>
              </a:ext>
            </a:extLst>
          </p:cNvPr>
          <p:cNvSpPr>
            <a:spLocks noGrp="1"/>
          </p:cNvSpPr>
          <p:nvPr>
            <p:ph type="body" sz="quarter" idx="27"/>
          </p:nvPr>
        </p:nvSpPr>
        <p:spPr>
          <a:xfrm>
            <a:off x="4754157" y="4724400"/>
            <a:ext cx="6921906" cy="672059"/>
          </a:xfrm>
        </p:spPr>
        <p:txBody>
          <a:bodyPr tIns="274320" bIns="0" anchor="t" anchorCtr="0">
            <a:normAutofit/>
          </a:bodyPr>
          <a:lstStyle>
            <a:lvl1pPr marL="0" indent="0">
              <a:buNone/>
              <a:defRPr sz="1800" b="1">
                <a:solidFill>
                  <a:schemeClr val="accent3"/>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endParaRPr lang="en-US"/>
          </a:p>
        </p:txBody>
      </p:sp>
      <p:sp>
        <p:nvSpPr>
          <p:cNvPr id="18" name="Text Placeholder 7">
            <a:extLst>
              <a:ext uri="{FF2B5EF4-FFF2-40B4-BE49-F238E27FC236}">
                <a16:creationId xmlns:a16="http://schemas.microsoft.com/office/drawing/2014/main" id="{110AE25A-A9EB-2BB7-35B7-2687168485A3}"/>
              </a:ext>
            </a:extLst>
          </p:cNvPr>
          <p:cNvSpPr>
            <a:spLocks noGrp="1"/>
          </p:cNvSpPr>
          <p:nvPr>
            <p:ph type="body" sz="quarter" idx="28" hasCustomPrompt="1"/>
          </p:nvPr>
        </p:nvSpPr>
        <p:spPr>
          <a:xfrm>
            <a:off x="4754157" y="5182012"/>
            <a:ext cx="6921906" cy="754505"/>
          </a:xfrm>
        </p:spPr>
        <p:txBody>
          <a:bodyPr tIns="91440" bIns="0" anchor="t" anchorCtr="0">
            <a:normAutofit/>
          </a:bodyPr>
          <a:lstStyle>
            <a:lvl1pPr marL="0" indent="0">
              <a:buNone/>
              <a:defRPr sz="1400" b="1">
                <a:solidFill>
                  <a:schemeClr val="tx1"/>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b="0"/>
              <a:t>Location</a:t>
            </a:r>
            <a:endParaRPr lang="en-US"/>
          </a:p>
        </p:txBody>
      </p:sp>
      <p:pic>
        <p:nvPicPr>
          <p:cNvPr id="11" name="Graphic 10">
            <a:extLst>
              <a:ext uri="{FF2B5EF4-FFF2-40B4-BE49-F238E27FC236}">
                <a16:creationId xmlns:a16="http://schemas.microsoft.com/office/drawing/2014/main" id="{6D0DEDF1-1436-2D20-13C7-5F504AF5131E}"/>
              </a:ext>
              <a:ext uri="{C183D7F6-B498-43B3-948B-1728B52AA6E4}">
                <adec:decorative xmlns:adec="http://schemas.microsoft.com/office/drawing/2017/decorative" val="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726998" y="719149"/>
            <a:ext cx="852005" cy="568003"/>
          </a:xfrm>
          <a:prstGeom prst="rect">
            <a:avLst/>
          </a:prstGeom>
        </p:spPr>
      </p:pic>
      <p:sp>
        <p:nvSpPr>
          <p:cNvPr id="7" name="Rectangle 6">
            <a:extLst>
              <a:ext uri="{FF2B5EF4-FFF2-40B4-BE49-F238E27FC236}">
                <a16:creationId xmlns:a16="http://schemas.microsoft.com/office/drawing/2014/main" id="{70A12DB5-CB2E-3D6B-F9E2-70EBEE43ECE4}"/>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uides" hidden="1">
            <a:extLst>
              <a:ext uri="{FF2B5EF4-FFF2-40B4-BE49-F238E27FC236}">
                <a16:creationId xmlns:a16="http://schemas.microsoft.com/office/drawing/2014/main" id="{0583B461-36D8-FAF3-A791-50D65F58E5BC}"/>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FFFF"/>
              </a:solidFill>
            </a:endParaRPr>
          </a:p>
        </p:txBody>
      </p:sp>
      <p:sp>
        <p:nvSpPr>
          <p:cNvPr id="9" name="Rectangle 8">
            <a:extLst>
              <a:ext uri="{FF2B5EF4-FFF2-40B4-BE49-F238E27FC236}">
                <a16:creationId xmlns:a16="http://schemas.microsoft.com/office/drawing/2014/main" id="{3BB33CB3-FA9A-ABBC-5848-36D06E544455}"/>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709A334-02DB-377A-247E-C80AF0CAAC54}"/>
              </a:ext>
              <a:ext uri="{C183D7F6-B498-43B3-948B-1728B52AA6E4}">
                <adec:decorative xmlns:adec="http://schemas.microsoft.com/office/drawing/2017/decorative" val="1"/>
              </a:ext>
            </a:extLst>
          </p:cNvPr>
          <p:cNvPicPr>
            <a:picLocks/>
          </p:cNvPicPr>
          <p:nvPr userDrawn="1"/>
        </p:nvPicPr>
        <p:blipFill>
          <a:blip r:embed="rId5" cstate="screen">
            <a:extLst>
              <a:ext uri="{28A0092B-C50C-407E-A947-70E740481C1C}">
                <a14:useLocalDpi xmlns:a14="http://schemas.microsoft.com/office/drawing/2010/main"/>
              </a:ext>
            </a:extLst>
          </a:blip>
          <a:stretch>
            <a:fillRect/>
          </a:stretch>
        </p:blipFill>
        <p:spPr>
          <a:xfrm>
            <a:off x="10299218" y="6502226"/>
            <a:ext cx="1260000" cy="147374"/>
          </a:xfrm>
          <a:prstGeom prst="rect">
            <a:avLst/>
          </a:prstGeom>
        </p:spPr>
      </p:pic>
      <p:sp>
        <p:nvSpPr>
          <p:cNvPr id="12" name="TextBox 11">
            <a:extLst>
              <a:ext uri="{FF2B5EF4-FFF2-40B4-BE49-F238E27FC236}">
                <a16:creationId xmlns:a16="http://schemas.microsoft.com/office/drawing/2014/main" id="{64C391F8-65F8-B76A-20D8-B55793F3D2F5}"/>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cxnSp>
        <p:nvCxnSpPr>
          <p:cNvPr id="13" name="Straight Connector 12">
            <a:extLst>
              <a:ext uri="{FF2B5EF4-FFF2-40B4-BE49-F238E27FC236}">
                <a16:creationId xmlns:a16="http://schemas.microsoft.com/office/drawing/2014/main" id="{B47BE02F-76AD-752E-F48E-ED9F1FD4CB24}"/>
              </a:ext>
              <a:ext uri="{C183D7F6-B498-43B3-948B-1728B52AA6E4}">
                <adec:decorative xmlns:adec="http://schemas.microsoft.com/office/drawing/2017/decorative" val="1"/>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4510792"/>
      </p:ext>
    </p:extLst>
  </p:cSld>
  <p:clrMapOvr>
    <a:masterClrMapping/>
  </p:clrMapOvr>
  <p:extLst>
    <p:ext uri="{DCECCB84-F9BA-43D5-87BE-67443E8EF086}">
      <p15:sldGuideLst xmlns:p15="http://schemas.microsoft.com/office/powerpoint/2012/main">
        <p15:guide id="1" orient="horz" pos="822">
          <p15:clr>
            <a:srgbClr val="FF96FF"/>
          </p15:clr>
        </p15:guide>
        <p15:guide id="2" orient="horz" pos="3748">
          <p15:clr>
            <a:srgbClr val="FF96FF"/>
          </p15:clr>
        </p15:guide>
        <p15:guide id="3" pos="2751">
          <p15:clr>
            <a:srgbClr val="FF96FF"/>
          </p15:clr>
        </p15:guide>
        <p15:guide id="4" pos="7355">
          <p15:clr>
            <a:srgbClr val="FF96FF"/>
          </p15:clr>
        </p15:guide>
        <p15:guide id="5" pos="3001">
          <p15:clr>
            <a:srgbClr val="FF96FF"/>
          </p15:clr>
        </p15:guide>
      </p15:sldGuideLst>
    </p:ext>
  </p:extLst>
</p:sldLayout>
</file>

<file path=ppt/slideLayouts/slideLayout299.xml><?xml version="1.0" encoding="utf-8"?>
<p:sldLayout xmlns:a="http://schemas.openxmlformats.org/drawingml/2006/main" xmlns:r="http://schemas.openxmlformats.org/officeDocument/2006/relationships" xmlns:p="http://schemas.openxmlformats.org/presentationml/2006/main" showMasterSp="0" preserve="1" userDrawn="1">
  <p:cSld name="Picture and Quote 2">
    <p:spTree>
      <p:nvGrpSpPr>
        <p:cNvPr id="1" name=""/>
        <p:cNvGrpSpPr/>
        <p:nvPr/>
      </p:nvGrpSpPr>
      <p:grpSpPr>
        <a:xfrm>
          <a:off x="0" y="0"/>
          <a:ext cx="0" cy="0"/>
          <a:chOff x="0" y="0"/>
          <a:chExt cx="0" cy="0"/>
        </a:xfrm>
      </p:grpSpPr>
      <p:sp>
        <p:nvSpPr>
          <p:cNvPr id="6" name="Picture Placeholder 4">
            <a:extLst>
              <a:ext uri="{FF2B5EF4-FFF2-40B4-BE49-F238E27FC236}">
                <a16:creationId xmlns:a16="http://schemas.microsoft.com/office/drawing/2014/main" id="{605F42BA-00BB-ED9B-46E0-2E6D23775DB7}"/>
              </a:ext>
            </a:extLst>
          </p:cNvPr>
          <p:cNvSpPr>
            <a:spLocks noGrp="1"/>
          </p:cNvSpPr>
          <p:nvPr>
            <p:ph type="pic" sz="quarter" idx="25" hasCustomPrompt="1"/>
          </p:nvPr>
        </p:nvSpPr>
        <p:spPr>
          <a:xfrm>
            <a:off x="0" y="0"/>
            <a:ext cx="5441430" cy="6748476"/>
          </a:xfrm>
          <a:prstGeom prst="rect">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sp>
        <p:nvSpPr>
          <p:cNvPr id="7" name="Text Placeholder 7">
            <a:extLst>
              <a:ext uri="{FF2B5EF4-FFF2-40B4-BE49-F238E27FC236}">
                <a16:creationId xmlns:a16="http://schemas.microsoft.com/office/drawing/2014/main" id="{A643CCA0-2EDB-64E7-09BC-7D9A2C299A41}"/>
              </a:ext>
            </a:extLst>
          </p:cNvPr>
          <p:cNvSpPr>
            <a:spLocks noGrp="1"/>
          </p:cNvSpPr>
          <p:nvPr>
            <p:ph type="body" sz="quarter" idx="26"/>
          </p:nvPr>
        </p:nvSpPr>
        <p:spPr>
          <a:xfrm>
            <a:off x="5931108" y="1287152"/>
            <a:ext cx="5731239" cy="3418570"/>
          </a:xfrm>
        </p:spPr>
        <p:txBody>
          <a:bodyPr tIns="0" bIns="274320" anchor="b" anchorCtr="0">
            <a:normAutofit/>
          </a:bodyPr>
          <a:lstStyle>
            <a:lvl1pPr marL="0" indent="0">
              <a:buNone/>
              <a:defRPr sz="2400">
                <a:solidFill>
                  <a:schemeClr val="tx2"/>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endParaRPr lang="en-US"/>
          </a:p>
        </p:txBody>
      </p:sp>
      <p:cxnSp>
        <p:nvCxnSpPr>
          <p:cNvPr id="8" name="Straight Connector 7">
            <a:extLst>
              <a:ext uri="{FF2B5EF4-FFF2-40B4-BE49-F238E27FC236}">
                <a16:creationId xmlns:a16="http://schemas.microsoft.com/office/drawing/2014/main" id="{9E3C8E0A-0782-7A19-241B-F84383ABC9D5}"/>
              </a:ext>
            </a:extLst>
          </p:cNvPr>
          <p:cNvCxnSpPr>
            <a:cxnSpLocks/>
          </p:cNvCxnSpPr>
          <p:nvPr userDrawn="1"/>
        </p:nvCxnSpPr>
        <p:spPr>
          <a:xfrm>
            <a:off x="5933778" y="4711624"/>
            <a:ext cx="616226"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Text Placeholder 7">
            <a:extLst>
              <a:ext uri="{FF2B5EF4-FFF2-40B4-BE49-F238E27FC236}">
                <a16:creationId xmlns:a16="http://schemas.microsoft.com/office/drawing/2014/main" id="{69987A08-DE5E-9687-CA82-9F360FADE12D}"/>
              </a:ext>
            </a:extLst>
          </p:cNvPr>
          <p:cNvSpPr>
            <a:spLocks noGrp="1"/>
          </p:cNvSpPr>
          <p:nvPr>
            <p:ph type="body" sz="quarter" idx="27" hasCustomPrompt="1"/>
          </p:nvPr>
        </p:nvSpPr>
        <p:spPr>
          <a:xfrm>
            <a:off x="5931108" y="4724400"/>
            <a:ext cx="5731239" cy="672059"/>
          </a:xfrm>
        </p:spPr>
        <p:txBody>
          <a:bodyPr tIns="274320" bIns="0" anchor="t" anchorCtr="0">
            <a:normAutofit/>
          </a:bodyPr>
          <a:lstStyle>
            <a:lvl1pPr marL="0" indent="0">
              <a:buNone/>
              <a:defRPr sz="1800" b="0">
                <a:solidFill>
                  <a:schemeClr val="accent3"/>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Customer </a:t>
            </a:r>
            <a:r>
              <a:rPr lang="en-US" err="1"/>
              <a:t>Firstname</a:t>
            </a:r>
            <a:r>
              <a:rPr lang="en-US"/>
              <a:t> </a:t>
            </a:r>
            <a:r>
              <a:rPr lang="en-US" err="1"/>
              <a:t>Lastname</a:t>
            </a:r>
            <a:endParaRPr lang="en-US"/>
          </a:p>
        </p:txBody>
      </p:sp>
      <p:sp>
        <p:nvSpPr>
          <p:cNvPr id="10" name="Text Placeholder 7">
            <a:extLst>
              <a:ext uri="{FF2B5EF4-FFF2-40B4-BE49-F238E27FC236}">
                <a16:creationId xmlns:a16="http://schemas.microsoft.com/office/drawing/2014/main" id="{7E15A94F-D2C0-1554-925D-7597F5F5DF16}"/>
              </a:ext>
            </a:extLst>
          </p:cNvPr>
          <p:cNvSpPr>
            <a:spLocks noGrp="1"/>
          </p:cNvSpPr>
          <p:nvPr>
            <p:ph type="body" sz="quarter" idx="28" hasCustomPrompt="1"/>
          </p:nvPr>
        </p:nvSpPr>
        <p:spPr>
          <a:xfrm>
            <a:off x="5931108" y="5234391"/>
            <a:ext cx="5731239" cy="754505"/>
          </a:xfrm>
        </p:spPr>
        <p:txBody>
          <a:bodyPr tIns="91440" bIns="0" anchor="t" anchorCtr="0">
            <a:normAutofit/>
          </a:bodyPr>
          <a:lstStyle>
            <a:lvl1pPr marL="0" indent="0">
              <a:buNone/>
              <a:defRPr sz="1600" b="1">
                <a:solidFill>
                  <a:schemeClr val="tx1"/>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b="0"/>
              <a:t>Location</a:t>
            </a:r>
            <a:endParaRPr lang="en-US"/>
          </a:p>
        </p:txBody>
      </p:sp>
      <p:pic>
        <p:nvPicPr>
          <p:cNvPr id="3" name="Graphic 2">
            <a:extLst>
              <a:ext uri="{FF2B5EF4-FFF2-40B4-BE49-F238E27FC236}">
                <a16:creationId xmlns:a16="http://schemas.microsoft.com/office/drawing/2014/main" id="{B3A55F9B-09A5-C34E-F3CE-61F23AD5E4D6}"/>
              </a:ext>
              <a:ext uri="{C183D7F6-B498-43B3-948B-1728B52AA6E4}">
                <adec:decorative xmlns:adec="http://schemas.microsoft.com/office/drawing/2017/decorative" val="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898567" y="719149"/>
            <a:ext cx="852005" cy="568003"/>
          </a:xfrm>
          <a:prstGeom prst="rect">
            <a:avLst/>
          </a:prstGeom>
        </p:spPr>
      </p:pic>
      <p:sp>
        <p:nvSpPr>
          <p:cNvPr id="5" name="Guides" hidden="1">
            <a:extLst>
              <a:ext uri="{FF2B5EF4-FFF2-40B4-BE49-F238E27FC236}">
                <a16:creationId xmlns:a16="http://schemas.microsoft.com/office/drawing/2014/main" id="{3A6F0FFE-51C9-90C9-D591-F455462AFA48}"/>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FFFF"/>
              </a:solidFill>
            </a:endParaRPr>
          </a:p>
        </p:txBody>
      </p:sp>
      <p:sp>
        <p:nvSpPr>
          <p:cNvPr id="11" name="Rectangle 10">
            <a:extLst>
              <a:ext uri="{FF2B5EF4-FFF2-40B4-BE49-F238E27FC236}">
                <a16:creationId xmlns:a16="http://schemas.microsoft.com/office/drawing/2014/main" id="{7DC7E3CC-6AA3-4AB7-506B-77EF7E6A9428}"/>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E3D8031-79CE-566B-85A2-29A6C73DC98F}"/>
              </a:ext>
              <a:ext uri="{C183D7F6-B498-43B3-948B-1728B52AA6E4}">
                <adec:decorative xmlns:adec="http://schemas.microsoft.com/office/drawing/2017/decorative" val="1"/>
              </a:ext>
            </a:extLst>
          </p:cNvPr>
          <p:cNvPicPr>
            <a:picLocks/>
          </p:cNvPicPr>
          <p:nvPr userDrawn="1"/>
        </p:nvPicPr>
        <p:blipFill>
          <a:blip r:embed="rId5" cstate="screen">
            <a:extLst>
              <a:ext uri="{28A0092B-C50C-407E-A947-70E740481C1C}">
                <a14:useLocalDpi xmlns:a14="http://schemas.microsoft.com/office/drawing/2010/main"/>
              </a:ext>
            </a:extLst>
          </a:blip>
          <a:stretch>
            <a:fillRect/>
          </a:stretch>
        </p:blipFill>
        <p:spPr>
          <a:xfrm>
            <a:off x="10299218" y="6502226"/>
            <a:ext cx="1260000" cy="147374"/>
          </a:xfrm>
          <a:prstGeom prst="rect">
            <a:avLst/>
          </a:prstGeom>
        </p:spPr>
      </p:pic>
      <p:sp>
        <p:nvSpPr>
          <p:cNvPr id="13" name="TextBox 12">
            <a:extLst>
              <a:ext uri="{FF2B5EF4-FFF2-40B4-BE49-F238E27FC236}">
                <a16:creationId xmlns:a16="http://schemas.microsoft.com/office/drawing/2014/main" id="{9A382B59-8667-1ACE-A03C-1233951BBD40}"/>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cxnSp>
        <p:nvCxnSpPr>
          <p:cNvPr id="15" name="Straight Connector 14">
            <a:extLst>
              <a:ext uri="{FF2B5EF4-FFF2-40B4-BE49-F238E27FC236}">
                <a16:creationId xmlns:a16="http://schemas.microsoft.com/office/drawing/2014/main" id="{29FAC435-5B79-6444-66FA-16138D7552D0}"/>
              </a:ext>
              <a:ext uri="{C183D7F6-B498-43B3-948B-1728B52AA6E4}">
                <adec:decorative xmlns:adec="http://schemas.microsoft.com/office/drawing/2017/decorative" val="1"/>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8978341"/>
      </p:ext>
    </p:extLst>
  </p:cSld>
  <p:clrMapOvr>
    <a:masterClrMapping/>
  </p:clrMapOvr>
  <p:extLst>
    <p:ext uri="{DCECCB84-F9BA-43D5-87BE-67443E8EF086}">
      <p15:sldGuideLst xmlns:p15="http://schemas.microsoft.com/office/powerpoint/2012/main">
        <p15:guide id="1" orient="horz" pos="799">
          <p15:clr>
            <a:srgbClr val="FF96FF"/>
          </p15:clr>
        </p15:guide>
        <p15:guide id="2" orient="horz" pos="3793">
          <p15:clr>
            <a:srgbClr val="FF96FF"/>
          </p15:clr>
        </p15:guide>
        <p15:guide id="3" pos="3727">
          <p15:clr>
            <a:srgbClr val="FF96FF"/>
          </p15:clr>
        </p15:guide>
        <p15:guide id="4" pos="7355">
          <p15:clr>
            <a:srgbClr val="FF96FF"/>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4" name="Picture 3" descr="Shape&#10;&#10;Description automatically generated">
            <a:extLst>
              <a:ext uri="{FF2B5EF4-FFF2-40B4-BE49-F238E27FC236}">
                <a16:creationId xmlns:a16="http://schemas.microsoft.com/office/drawing/2014/main" id="{3BAA5A63-016F-0A44-B58D-3A2811A6564D}"/>
              </a:ext>
            </a:extLst>
          </p:cNvPr>
          <p:cNvPicPr>
            <a:picLocks noChangeAspect="1"/>
          </p:cNvPicPr>
          <p:nvPr userDrawn="1"/>
        </p:nvPicPr>
        <p:blipFill rotWithShape="1">
          <a:blip r:embed="rId2"/>
          <a:srcRect l="33075" t="33469" b="-1"/>
          <a:stretch/>
        </p:blipFill>
        <p:spPr>
          <a:xfrm>
            <a:off x="0" y="0"/>
            <a:ext cx="12290612" cy="6916517"/>
          </a:xfrm>
          <a:prstGeom prst="rect">
            <a:avLst/>
          </a:prstGeom>
        </p:spPr>
      </p:pic>
      <p:sp>
        <p:nvSpPr>
          <p:cNvPr id="6" name="Title 1">
            <a:extLst>
              <a:ext uri="{FF2B5EF4-FFF2-40B4-BE49-F238E27FC236}">
                <a16:creationId xmlns:a16="http://schemas.microsoft.com/office/drawing/2014/main" id="{E91ECF9D-465D-C947-91D1-76C515B21E3D}"/>
              </a:ext>
            </a:extLst>
          </p:cNvPr>
          <p:cNvSpPr>
            <a:spLocks noGrp="1"/>
          </p:cNvSpPr>
          <p:nvPr>
            <p:ph type="title" hasCustomPrompt="1"/>
          </p:nvPr>
        </p:nvSpPr>
        <p:spPr>
          <a:xfrm>
            <a:off x="1885949" y="2766736"/>
            <a:ext cx="6492227" cy="1324527"/>
          </a:xfrm>
          <a:prstGeom prst="rect">
            <a:avLst/>
          </a:prstGeom>
        </p:spPr>
        <p:txBody>
          <a:bodyPr/>
          <a:lstStyle>
            <a:lvl1pPr>
              <a:defRPr sz="4400" b="1">
                <a:solidFill>
                  <a:schemeClr val="bg1"/>
                </a:solidFill>
                <a:latin typeface="Arial" panose="020B0604020202020204" pitchFamily="34" charset="0"/>
                <a:cs typeface="Arial" panose="020B0604020202020204" pitchFamily="34" charset="0"/>
              </a:defRPr>
            </a:lvl1pPr>
          </a:lstStyle>
          <a:p>
            <a:r>
              <a:rPr lang="en-US"/>
              <a:t>Insert Section Title</a:t>
            </a:r>
          </a:p>
        </p:txBody>
      </p:sp>
      <p:pic>
        <p:nvPicPr>
          <p:cNvPr id="8" name="Picture 7">
            <a:extLst>
              <a:ext uri="{FF2B5EF4-FFF2-40B4-BE49-F238E27FC236}">
                <a16:creationId xmlns:a16="http://schemas.microsoft.com/office/drawing/2014/main" id="{D0A19CC7-9160-274F-98CD-0E459D7BB785}"/>
              </a:ext>
            </a:extLst>
          </p:cNvPr>
          <p:cNvPicPr>
            <a:picLocks noChangeAspect="1"/>
          </p:cNvPicPr>
          <p:nvPr userDrawn="1"/>
        </p:nvPicPr>
        <p:blipFill>
          <a:blip r:embed="rId3"/>
          <a:stretch>
            <a:fillRect/>
          </a:stretch>
        </p:blipFill>
        <p:spPr>
          <a:xfrm>
            <a:off x="260176" y="6146606"/>
            <a:ext cx="1752600" cy="457200"/>
          </a:xfrm>
          <a:prstGeom prst="rect">
            <a:avLst/>
          </a:prstGeom>
        </p:spPr>
      </p:pic>
      <p:sp>
        <p:nvSpPr>
          <p:cNvPr id="3" name="Rectangle 2">
            <a:extLst>
              <a:ext uri="{FF2B5EF4-FFF2-40B4-BE49-F238E27FC236}">
                <a16:creationId xmlns:a16="http://schemas.microsoft.com/office/drawing/2014/main" id="{02AE15D4-9E89-486F-BF67-866C44D9246E}"/>
              </a:ext>
            </a:extLst>
          </p:cNvPr>
          <p:cNvSpPr/>
          <p:nvPr userDrawn="1"/>
        </p:nvSpPr>
        <p:spPr>
          <a:xfrm>
            <a:off x="8775342" y="2"/>
            <a:ext cx="3515270" cy="16914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Isosceles Triangle 1">
            <a:extLst>
              <a:ext uri="{FF2B5EF4-FFF2-40B4-BE49-F238E27FC236}">
                <a16:creationId xmlns:a16="http://schemas.microsoft.com/office/drawing/2014/main" id="{4A700762-227F-441F-8A30-877ED8E00CED}"/>
              </a:ext>
            </a:extLst>
          </p:cNvPr>
          <p:cNvSpPr/>
          <p:nvPr userDrawn="1"/>
        </p:nvSpPr>
        <p:spPr>
          <a:xfrm rot="5400000">
            <a:off x="8825944" y="-50601"/>
            <a:ext cx="1691459" cy="1792662"/>
          </a:xfrm>
          <a:prstGeom prst="triangle">
            <a:avLst>
              <a:gd name="adj" fmla="val 10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Isosceles Triangle 6">
            <a:extLst>
              <a:ext uri="{FF2B5EF4-FFF2-40B4-BE49-F238E27FC236}">
                <a16:creationId xmlns:a16="http://schemas.microsoft.com/office/drawing/2014/main" id="{4DF875FB-581F-4038-9B0F-0924CE552D20}"/>
              </a:ext>
            </a:extLst>
          </p:cNvPr>
          <p:cNvSpPr/>
          <p:nvPr userDrawn="1"/>
        </p:nvSpPr>
        <p:spPr>
          <a:xfrm rot="16200000" flipH="1">
            <a:off x="10565508" y="-33643"/>
            <a:ext cx="1691459" cy="1758749"/>
          </a:xfrm>
          <a:prstGeom prst="triangle">
            <a:avLst>
              <a:gd name="adj" fmla="val 100000"/>
            </a:avLst>
          </a:prstGeom>
          <a:solidFill>
            <a:srgbClr val="938E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49909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0CC87C8-6ED7-6083-86CF-D47787D5DC31}"/>
              </a:ext>
            </a:extLst>
          </p:cNvPr>
          <p:cNvSpPr>
            <a:spLocks noGrp="1"/>
          </p:cNvSpPr>
          <p:nvPr>
            <p:ph type="body" sz="quarter" idx="10"/>
          </p:nvPr>
        </p:nvSpPr>
        <p:spPr>
          <a:xfrm>
            <a:off x="777875" y="1290814"/>
            <a:ext cx="10515600" cy="4897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descr="A picture containing text, sign&#10;&#10;Description automatically generated">
            <a:extLst>
              <a:ext uri="{FF2B5EF4-FFF2-40B4-BE49-F238E27FC236}">
                <a16:creationId xmlns:a16="http://schemas.microsoft.com/office/drawing/2014/main" id="{4F94EBC6-3B77-B59D-AC06-81766A2E48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cxnSp>
        <p:nvCxnSpPr>
          <p:cNvPr id="12" name="Straight Connector 11">
            <a:extLst>
              <a:ext uri="{FF2B5EF4-FFF2-40B4-BE49-F238E27FC236}">
                <a16:creationId xmlns:a16="http://schemas.microsoft.com/office/drawing/2014/main" id="{741A4617-E0EB-887E-4B16-EF9A7358777B}"/>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4A7E123C-E860-898E-B9F2-404050B874E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spTree>
    <p:extLst>
      <p:ext uri="{BB962C8B-B14F-4D97-AF65-F5344CB8AC3E}">
        <p14:creationId xmlns:p14="http://schemas.microsoft.com/office/powerpoint/2010/main" val="3398334721"/>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preserve="1" userDrawn="1">
  <p:cSld name="Laptop Lef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72A05847-D2B8-E82F-6F67-1F672C7758F5}"/>
              </a:ext>
            </a:extLst>
          </p:cNvPr>
          <p:cNvSpPr/>
          <p:nvPr userDrawn="1"/>
        </p:nvSpPr>
        <p:spPr>
          <a:xfrm>
            <a:off x="-1954" y="-10050"/>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2">
            <a:extLst>
              <a:ext uri="{FF2B5EF4-FFF2-40B4-BE49-F238E27FC236}">
                <a16:creationId xmlns:a16="http://schemas.microsoft.com/office/drawing/2014/main" id="{B971D20D-E486-E5DF-F4D1-B41A12A8EC4E}"/>
              </a:ext>
            </a:extLst>
          </p:cNvPr>
          <p:cNvSpPr>
            <a:spLocks noGrp="1"/>
          </p:cNvSpPr>
          <p:nvPr>
            <p:ph type="title"/>
          </p:nvPr>
        </p:nvSpPr>
        <p:spPr>
          <a:xfrm>
            <a:off x="6096000" y="-1"/>
            <a:ext cx="6095999" cy="1385890"/>
          </a:xfrm>
          <a:prstGeom prst="rect">
            <a:avLst/>
          </a:prstGeom>
        </p:spPr>
        <p:txBody>
          <a:bodyPr lIns="0" tIns="0" rIns="503999" bIns="180000" anchor="b" anchorCtr="0"/>
          <a:lstStyle>
            <a:lvl1pPr algn="l">
              <a:defRPr sz="3200">
                <a:solidFill>
                  <a:schemeClr val="tx1"/>
                </a:solidFill>
              </a:defRPr>
            </a:lvl1pPr>
          </a:lstStyle>
          <a:p>
            <a:endParaRPr lang="en-US"/>
          </a:p>
        </p:txBody>
      </p:sp>
      <p:sp>
        <p:nvSpPr>
          <p:cNvPr id="7" name="Text Placeholder 6">
            <a:extLst>
              <a:ext uri="{FF2B5EF4-FFF2-40B4-BE49-F238E27FC236}">
                <a16:creationId xmlns:a16="http://schemas.microsoft.com/office/drawing/2014/main" id="{4A205EC2-6CA2-FB42-CD6E-D426389A26CA}"/>
              </a:ext>
            </a:extLst>
          </p:cNvPr>
          <p:cNvSpPr>
            <a:spLocks noGrp="1"/>
          </p:cNvSpPr>
          <p:nvPr>
            <p:ph type="body" sz="quarter" idx="17"/>
          </p:nvPr>
        </p:nvSpPr>
        <p:spPr>
          <a:xfrm>
            <a:off x="6095999" y="1385888"/>
            <a:ext cx="5580063" cy="4789217"/>
          </a:xfrm>
        </p:spPr>
        <p:txBody>
          <a:bodyPr tIns="251999"/>
          <a:lstStyle>
            <a:lvl1pPr marL="266700" indent="-266700">
              <a:buFont typeface="Arial" panose="020B0604020202020204" pitchFamily="34" charset="0"/>
              <a:buChar char="•"/>
              <a:tabLst/>
              <a:defRPr>
                <a:latin typeface="+mj-lt"/>
              </a:defRPr>
            </a:lvl1pPr>
            <a:lvl2pPr marL="582613" indent="-214313">
              <a:tabLst/>
              <a:defRPr>
                <a:latin typeface="+mj-lt"/>
              </a:defRPr>
            </a:lvl2pPr>
            <a:lvl3pPr marL="1023938" indent="-225425">
              <a:tabLst/>
              <a:defRPr>
                <a:latin typeface="+mj-lt"/>
              </a:defRPr>
            </a:lvl3pPr>
            <a:lvl4pPr marL="1381125" indent="-234950">
              <a:tabLst/>
              <a:defRPr>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4" name="Group 23">
            <a:extLst>
              <a:ext uri="{FF2B5EF4-FFF2-40B4-BE49-F238E27FC236}">
                <a16:creationId xmlns:a16="http://schemas.microsoft.com/office/drawing/2014/main" id="{59279FE4-0F26-A0BC-03BE-FF64F9BE6B95}"/>
              </a:ext>
            </a:extLst>
          </p:cNvPr>
          <p:cNvGrpSpPr/>
          <p:nvPr userDrawn="1"/>
        </p:nvGrpSpPr>
        <p:grpSpPr>
          <a:xfrm>
            <a:off x="-29736" y="0"/>
            <a:ext cx="12221736" cy="6865534"/>
            <a:chOff x="-29736" y="0"/>
            <a:chExt cx="12221736" cy="6865534"/>
          </a:xfrm>
        </p:grpSpPr>
        <p:grpSp>
          <p:nvGrpSpPr>
            <p:cNvPr id="23" name="Group 22">
              <a:extLst>
                <a:ext uri="{FF2B5EF4-FFF2-40B4-BE49-F238E27FC236}">
                  <a16:creationId xmlns:a16="http://schemas.microsoft.com/office/drawing/2014/main" id="{3EE28C4C-8DC2-87F4-C668-0B8CE752D33E}"/>
                </a:ext>
                <a:ext uri="{C183D7F6-B498-43B3-948B-1728B52AA6E4}">
                  <adec:decorative xmlns:adec="http://schemas.microsoft.com/office/drawing/2017/decorative" val="1"/>
                </a:ext>
              </a:extLst>
            </p:cNvPr>
            <p:cNvGrpSpPr/>
            <p:nvPr userDrawn="1"/>
          </p:nvGrpSpPr>
          <p:grpSpPr>
            <a:xfrm>
              <a:off x="-29736" y="0"/>
              <a:ext cx="6095999" cy="5664819"/>
              <a:chOff x="-29736" y="0"/>
              <a:chExt cx="6095999" cy="5664819"/>
            </a:xfrm>
          </p:grpSpPr>
          <p:sp>
            <p:nvSpPr>
              <p:cNvPr id="18" name="Freeform 17">
                <a:extLst>
                  <a:ext uri="{FF2B5EF4-FFF2-40B4-BE49-F238E27FC236}">
                    <a16:creationId xmlns:a16="http://schemas.microsoft.com/office/drawing/2014/main" id="{A34AD4C0-563F-B93C-9802-7FFD42E48460}"/>
                  </a:ext>
                  <a:ext uri="{C183D7F6-B498-43B3-948B-1728B52AA6E4}">
                    <adec:decorative xmlns:adec="http://schemas.microsoft.com/office/drawing/2017/decorative" val="1"/>
                  </a:ext>
                </a:extLst>
              </p:cNvPr>
              <p:cNvSpPr/>
              <p:nvPr userDrawn="1"/>
            </p:nvSpPr>
            <p:spPr>
              <a:xfrm>
                <a:off x="0"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Graphic 3">
                <a:extLst>
                  <a:ext uri="{FF2B5EF4-FFF2-40B4-BE49-F238E27FC236}">
                    <a16:creationId xmlns:a16="http://schemas.microsoft.com/office/drawing/2014/main" id="{8032DE5F-D796-3AF7-6D3A-D7D5B931E042}"/>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70000"/>
                <a:extLst>
                  <a:ext uri="{28A0092B-C50C-407E-A947-70E740481C1C}">
                    <a14:useLocalDpi xmlns:a14="http://schemas.microsoft.com/office/drawing/2010/main"/>
                  </a:ext>
                  <a:ext uri="{96DAC541-7B7A-43D3-8B79-37D633B846F1}">
                    <asvg:svgBlip xmlns:asvg="http://schemas.microsoft.com/office/drawing/2016/SVG/main" r:embed="rId3"/>
                  </a:ext>
                </a:extLst>
              </a:blip>
              <a:srcRect l="51909" t="1975" r="234" b="18961"/>
              <a:stretch/>
            </p:blipFill>
            <p:spPr>
              <a:xfrm>
                <a:off x="-29736" y="0"/>
                <a:ext cx="6095999" cy="5664819"/>
              </a:xfrm>
              <a:prstGeom prst="rect">
                <a:avLst/>
              </a:prstGeom>
            </p:spPr>
          </p:pic>
        </p:grpSp>
        <p:sp>
          <p:nvSpPr>
            <p:cNvPr id="22" name="Freeform 21">
              <a:extLst>
                <a:ext uri="{FF2B5EF4-FFF2-40B4-BE49-F238E27FC236}">
                  <a16:creationId xmlns:a16="http://schemas.microsoft.com/office/drawing/2014/main" id="{DB5FBC42-6029-A238-D787-6C99CDC99276}"/>
                </a:ext>
                <a:ext uri="{C183D7F6-B498-43B3-948B-1728B52AA6E4}">
                  <adec:decorative xmlns:adec="http://schemas.microsoft.com/office/drawing/2017/decorative" val="1"/>
                </a:ext>
              </a:extLst>
            </p:cNvPr>
            <p:cNvSpPr/>
            <p:nvPr userDrawn="1"/>
          </p:nvSpPr>
          <p:spPr>
            <a:xfrm>
              <a:off x="8630655"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0" name="Picture 9">
            <a:extLst>
              <a:ext uri="{FF2B5EF4-FFF2-40B4-BE49-F238E27FC236}">
                <a16:creationId xmlns:a16="http://schemas.microsoft.com/office/drawing/2014/main" id="{A6BA639B-93F5-7999-ABB4-D720FE13A10D}"/>
              </a:ext>
              <a:ext uri="{C183D7F6-B498-43B3-948B-1728B52AA6E4}">
                <adec:decorative xmlns:adec="http://schemas.microsoft.com/office/drawing/2017/decorative" val="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78479" y="1872486"/>
            <a:ext cx="5859944" cy="3141898"/>
          </a:xfrm>
          <a:prstGeom prst="rect">
            <a:avLst/>
          </a:prstGeom>
        </p:spPr>
      </p:pic>
      <p:pic>
        <p:nvPicPr>
          <p:cNvPr id="8" name="Picture 7">
            <a:extLst>
              <a:ext uri="{FF2B5EF4-FFF2-40B4-BE49-F238E27FC236}">
                <a16:creationId xmlns:a16="http://schemas.microsoft.com/office/drawing/2014/main" id="{82BE2FC0-68BE-DEA7-2521-3F94BE10E8FC}"/>
              </a:ext>
              <a:ext uri="{C183D7F6-B498-43B3-948B-1728B52AA6E4}">
                <adec:decorative xmlns:adec="http://schemas.microsoft.com/office/drawing/2017/decorative" val="1"/>
              </a:ext>
            </a:extLst>
          </p:cNvPr>
          <p:cNvPicPr>
            <a:picLocks/>
          </p:cNvPicPr>
          <p:nvPr userDrawn="1"/>
        </p:nvPicPr>
        <p:blipFill>
          <a:blip r:embed="rId5" cstate="screen">
            <a:extLst>
              <a:ext uri="{28A0092B-C50C-407E-A947-70E740481C1C}">
                <a14:useLocalDpi xmlns:a14="http://schemas.microsoft.com/office/drawing/2010/main"/>
              </a:ext>
            </a:extLst>
          </a:blip>
          <a:stretch>
            <a:fillRect/>
          </a:stretch>
        </p:blipFill>
        <p:spPr>
          <a:xfrm>
            <a:off x="654034" y="6502226"/>
            <a:ext cx="1260000" cy="147374"/>
          </a:xfrm>
          <a:prstGeom prst="rect">
            <a:avLst/>
          </a:prstGeom>
        </p:spPr>
      </p:pic>
      <p:sp>
        <p:nvSpPr>
          <p:cNvPr id="13" name="TextBox 12">
            <a:extLst>
              <a:ext uri="{FF2B5EF4-FFF2-40B4-BE49-F238E27FC236}">
                <a16:creationId xmlns:a16="http://schemas.microsoft.com/office/drawing/2014/main" id="{0AE16FB5-7E42-566E-C6E1-E001DEC307EB}"/>
              </a:ext>
            </a:extLst>
          </p:cNvPr>
          <p:cNvSpPr txBox="1"/>
          <p:nvPr userDrawn="1"/>
        </p:nvSpPr>
        <p:spPr>
          <a:xfrm>
            <a:off x="-1954" y="6508164"/>
            <a:ext cx="501654" cy="134046"/>
          </a:xfrm>
          <a:prstGeom prst="rect">
            <a:avLst/>
          </a:prstGeom>
          <a:noFill/>
        </p:spPr>
        <p:txBody>
          <a:bodyPr wrap="square" lIns="0" tIns="0" rIns="144000" bIns="0" rtlCol="0" anchor="ctr" anchorCtr="0">
            <a:noAutofit/>
          </a:bodyPr>
          <a:lstStyle/>
          <a:p>
            <a:pPr algn="r"/>
            <a:fld id="{436215EC-B361-4C4A-9171-EF98FC1F5E51}" type="slidenum">
              <a:rPr lang="en-US" sz="900" smtClean="0">
                <a:solidFill>
                  <a:schemeClr val="tx1"/>
                </a:solidFill>
                <a:latin typeface="+mj-lt"/>
              </a:rPr>
              <a:pPr algn="r"/>
              <a:t>‹#›</a:t>
            </a:fld>
            <a:endParaRPr lang="en-US" sz="900">
              <a:solidFill>
                <a:schemeClr val="tx1"/>
              </a:solidFill>
              <a:latin typeface="+mj-lt"/>
            </a:endParaRPr>
          </a:p>
        </p:txBody>
      </p:sp>
      <p:cxnSp>
        <p:nvCxnSpPr>
          <p:cNvPr id="14" name="Straight Connector 13">
            <a:extLst>
              <a:ext uri="{FF2B5EF4-FFF2-40B4-BE49-F238E27FC236}">
                <a16:creationId xmlns:a16="http://schemas.microsoft.com/office/drawing/2014/main" id="{6503275D-4012-7317-CFBD-680DD442D2F0}"/>
              </a:ext>
              <a:ext uri="{C183D7F6-B498-43B3-948B-1728B52AA6E4}">
                <adec:decorative xmlns:adec="http://schemas.microsoft.com/office/drawing/2017/decorative" val="1"/>
              </a:ext>
            </a:extLst>
          </p:cNvPr>
          <p:cNvCxnSpPr>
            <a:cxnSpLocks/>
          </p:cNvCxnSpPr>
          <p:nvPr userDrawn="1"/>
        </p:nvCxnSpPr>
        <p:spPr>
          <a:xfrm>
            <a:off x="499700"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849AEB56-E5CE-B074-38C8-91FBD083FF5A}"/>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D703537C-E31F-4F5E-2618-CE73614CE64A}"/>
              </a:ext>
            </a:extLst>
          </p:cNvPr>
          <p:cNvSpPr/>
          <p:nvPr userDrawn="1"/>
        </p:nvSpPr>
        <p:spPr>
          <a:xfrm>
            <a:off x="895217" y="2148520"/>
            <a:ext cx="4402548" cy="26249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Picture Placeholder 2">
            <a:extLst>
              <a:ext uri="{FF2B5EF4-FFF2-40B4-BE49-F238E27FC236}">
                <a16:creationId xmlns:a16="http://schemas.microsoft.com/office/drawing/2014/main" id="{4F6078E7-C180-EF76-D4C6-15BCA4B3CDB9}"/>
              </a:ext>
            </a:extLst>
          </p:cNvPr>
          <p:cNvSpPr>
            <a:spLocks noGrp="1"/>
          </p:cNvSpPr>
          <p:nvPr>
            <p:ph type="pic" sz="quarter" idx="28" hasCustomPrompt="1"/>
          </p:nvPr>
        </p:nvSpPr>
        <p:spPr>
          <a:xfrm>
            <a:off x="893357" y="2144260"/>
            <a:ext cx="4402548" cy="2624903"/>
          </a:xfrm>
          <a:solidFill>
            <a:schemeClr val="bg1">
              <a:lumMod val="95000"/>
            </a:schemeClr>
          </a:solidFill>
        </p:spPr>
        <p:txBody>
          <a:bodyPr anchor="t">
            <a:normAutofit/>
          </a:bodyPr>
          <a:lstStyle>
            <a:lvl1pPr marL="0" indent="0" algn="ctr">
              <a:buNone/>
              <a:defRPr sz="1600"/>
            </a:lvl1pPr>
          </a:lstStyle>
          <a:p>
            <a:r>
              <a:rPr lang="en-US"/>
              <a:t>Click here to add image of your choice</a:t>
            </a:r>
          </a:p>
        </p:txBody>
      </p:sp>
    </p:spTree>
    <p:extLst>
      <p:ext uri="{BB962C8B-B14F-4D97-AF65-F5344CB8AC3E}">
        <p14:creationId xmlns:p14="http://schemas.microsoft.com/office/powerpoint/2010/main" val="788776832"/>
      </p:ext>
    </p:extLst>
  </p:cSld>
  <p:clrMapOvr>
    <a:masterClrMapping/>
  </p:clrMapOvr>
  <p:extLst>
    <p:ext uri="{DCECCB84-F9BA-43D5-87BE-67443E8EF086}">
      <p15:sldGuideLst xmlns:p15="http://schemas.microsoft.com/office/powerpoint/2012/main">
        <p15:guide id="1" orient="horz" pos="890">
          <p15:clr>
            <a:srgbClr val="FF96FF"/>
          </p15:clr>
        </p15:guide>
        <p15:guide id="2" orient="horz" pos="3906">
          <p15:clr>
            <a:srgbClr val="FF96FF"/>
          </p15:clr>
        </p15:guide>
        <p15:guide id="3" pos="3840">
          <p15:clr>
            <a:srgbClr val="FF96FF"/>
          </p15:clr>
        </p15:guide>
        <p15:guide id="4" pos="7355">
          <p15:clr>
            <a:srgbClr val="FF96FF"/>
          </p15:clr>
        </p15:guide>
      </p15:sldGuideLst>
    </p:ext>
  </p:extLst>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preserve="1" userDrawn="1">
  <p:cSld name="Laptop Left 2">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6E18CC2-2D6F-B95E-1C04-ACAA918947D4}"/>
              </a:ext>
            </a:extLst>
          </p:cNvPr>
          <p:cNvSpPr/>
          <p:nvPr userDrawn="1"/>
        </p:nvSpPr>
        <p:spPr>
          <a:xfrm>
            <a:off x="-741" y="-3052"/>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a:extLst>
              <a:ext uri="{FF2B5EF4-FFF2-40B4-BE49-F238E27FC236}">
                <a16:creationId xmlns:a16="http://schemas.microsoft.com/office/drawing/2014/main" id="{482554C9-EDC1-5126-5F25-D70D5B7FFE1E}"/>
              </a:ext>
              <a:ext uri="{C183D7F6-B498-43B3-948B-1728B52AA6E4}">
                <adec:decorative xmlns:adec="http://schemas.microsoft.com/office/drawing/2017/decorative" val="1"/>
              </a:ext>
            </a:extLst>
          </p:cNvPr>
          <p:cNvSpPr/>
          <p:nvPr userDrawn="1"/>
        </p:nvSpPr>
        <p:spPr>
          <a:xfrm>
            <a:off x="8630655"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2">
            <a:extLst>
              <a:ext uri="{FF2B5EF4-FFF2-40B4-BE49-F238E27FC236}">
                <a16:creationId xmlns:a16="http://schemas.microsoft.com/office/drawing/2014/main" id="{7725598E-8BF1-7038-531F-ECE459B823AB}"/>
              </a:ext>
            </a:extLst>
          </p:cNvPr>
          <p:cNvSpPr>
            <a:spLocks noGrp="1"/>
          </p:cNvSpPr>
          <p:nvPr>
            <p:ph type="title"/>
          </p:nvPr>
        </p:nvSpPr>
        <p:spPr>
          <a:xfrm>
            <a:off x="6096000" y="-1"/>
            <a:ext cx="6095999" cy="1385890"/>
          </a:xfrm>
          <a:prstGeom prst="rect">
            <a:avLst/>
          </a:prstGeom>
        </p:spPr>
        <p:txBody>
          <a:bodyPr lIns="0" tIns="0" rIns="503999" bIns="180000" anchor="b" anchorCtr="0"/>
          <a:lstStyle>
            <a:lvl1pPr algn="l">
              <a:defRPr sz="3200">
                <a:solidFill>
                  <a:schemeClr val="tx1"/>
                </a:solidFill>
              </a:defRPr>
            </a:lvl1pPr>
          </a:lstStyle>
          <a:p>
            <a:endParaRPr lang="en-US"/>
          </a:p>
        </p:txBody>
      </p:sp>
      <p:sp>
        <p:nvSpPr>
          <p:cNvPr id="19" name="Text Placeholder 6">
            <a:extLst>
              <a:ext uri="{FF2B5EF4-FFF2-40B4-BE49-F238E27FC236}">
                <a16:creationId xmlns:a16="http://schemas.microsoft.com/office/drawing/2014/main" id="{BBAE3A60-779F-F17E-7248-252390AA12E8}"/>
              </a:ext>
            </a:extLst>
          </p:cNvPr>
          <p:cNvSpPr>
            <a:spLocks noGrp="1"/>
          </p:cNvSpPr>
          <p:nvPr>
            <p:ph type="body" sz="quarter" idx="17"/>
          </p:nvPr>
        </p:nvSpPr>
        <p:spPr>
          <a:xfrm>
            <a:off x="6095999" y="1385888"/>
            <a:ext cx="5580063" cy="4789217"/>
          </a:xfrm>
        </p:spPr>
        <p:txBody>
          <a:bodyPr tIns="251999"/>
          <a:lstStyle>
            <a:lvl1pPr marL="266700" indent="-266700">
              <a:buFont typeface="Arial" panose="020B0604020202020204" pitchFamily="34" charset="0"/>
              <a:buChar char="•"/>
              <a:tabLst/>
              <a:defRPr>
                <a:latin typeface="+mj-lt"/>
              </a:defRPr>
            </a:lvl1pPr>
            <a:lvl2pPr marL="582613" indent="-214313">
              <a:tabLst/>
              <a:defRPr>
                <a:latin typeface="+mj-lt"/>
              </a:defRPr>
            </a:lvl2pPr>
            <a:lvl3pPr marL="1023938" indent="-225425">
              <a:tabLst/>
              <a:defRPr>
                <a:latin typeface="+mj-lt"/>
              </a:defRPr>
            </a:lvl3pPr>
            <a:lvl4pPr marL="1381125" indent="-234950">
              <a:tabLst/>
              <a:defRPr>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Picture 12" descr="PCC_2010logo.png">
            <a:extLst>
              <a:ext uri="{FF2B5EF4-FFF2-40B4-BE49-F238E27FC236}">
                <a16:creationId xmlns:a16="http://schemas.microsoft.com/office/drawing/2014/main" id="{C260D2A5-8F13-6292-7D0D-06C69B97C707}"/>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654034" y="6502226"/>
            <a:ext cx="1260000" cy="147374"/>
          </a:xfrm>
          <a:prstGeom prst="rect">
            <a:avLst/>
          </a:prstGeom>
        </p:spPr>
      </p:pic>
      <p:sp>
        <p:nvSpPr>
          <p:cNvPr id="14" name="TextBox 13">
            <a:extLst>
              <a:ext uri="{FF2B5EF4-FFF2-40B4-BE49-F238E27FC236}">
                <a16:creationId xmlns:a16="http://schemas.microsoft.com/office/drawing/2014/main" id="{46421E3C-81C0-6645-446B-F5B92C53F209}"/>
              </a:ext>
            </a:extLst>
          </p:cNvPr>
          <p:cNvSpPr txBox="1"/>
          <p:nvPr userDrawn="1"/>
        </p:nvSpPr>
        <p:spPr>
          <a:xfrm>
            <a:off x="-1954" y="6508164"/>
            <a:ext cx="501654" cy="134046"/>
          </a:xfrm>
          <a:prstGeom prst="rect">
            <a:avLst/>
          </a:prstGeom>
          <a:noFill/>
        </p:spPr>
        <p:txBody>
          <a:bodyPr wrap="square" lIns="0" tIns="0" rIns="144000" bIns="0" rtlCol="0" anchor="ctr" anchorCtr="0">
            <a:noAutofit/>
          </a:bodyPr>
          <a:lstStyle/>
          <a:p>
            <a:pPr algn="r"/>
            <a:fld id="{436215EC-B361-4C4A-9171-EF98FC1F5E51}" type="slidenum">
              <a:rPr lang="en-US" sz="900" smtClean="0">
                <a:solidFill>
                  <a:schemeClr val="tx1"/>
                </a:solidFill>
                <a:latin typeface="+mj-lt"/>
              </a:rPr>
              <a:pPr algn="r"/>
              <a:t>‹#›</a:t>
            </a:fld>
            <a:endParaRPr lang="en-US" sz="900">
              <a:solidFill>
                <a:schemeClr val="tx1"/>
              </a:solidFill>
              <a:latin typeface="+mj-lt"/>
            </a:endParaRPr>
          </a:p>
        </p:txBody>
      </p:sp>
      <p:cxnSp>
        <p:nvCxnSpPr>
          <p:cNvPr id="15" name="Straight Connector 14">
            <a:extLst>
              <a:ext uri="{FF2B5EF4-FFF2-40B4-BE49-F238E27FC236}">
                <a16:creationId xmlns:a16="http://schemas.microsoft.com/office/drawing/2014/main" id="{63EE3B1F-45F6-4185-0A43-91C78EB98DBB}"/>
              </a:ext>
            </a:extLst>
          </p:cNvPr>
          <p:cNvCxnSpPr>
            <a:cxnSpLocks/>
          </p:cNvCxnSpPr>
          <p:nvPr userDrawn="1"/>
        </p:nvCxnSpPr>
        <p:spPr>
          <a:xfrm>
            <a:off x="499700"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DD7473D7-F2C9-B647-7A52-A51BD187FA22}"/>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a:extLst>
              <a:ext uri="{FF2B5EF4-FFF2-40B4-BE49-F238E27FC236}">
                <a16:creationId xmlns:a16="http://schemas.microsoft.com/office/drawing/2014/main" id="{39B1A9B2-2156-014E-B700-DACE3C1E93C1}"/>
              </a:ext>
            </a:extLst>
          </p:cNvPr>
          <p:cNvSpPr/>
          <p:nvPr userDrawn="1"/>
        </p:nvSpPr>
        <p:spPr>
          <a:xfrm>
            <a:off x="0"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1" name="Graphic 20">
            <a:extLst>
              <a:ext uri="{FF2B5EF4-FFF2-40B4-BE49-F238E27FC236}">
                <a16:creationId xmlns:a16="http://schemas.microsoft.com/office/drawing/2014/main" id="{E5ECF03B-0E4D-5C32-149D-D1931841CCF4}"/>
              </a:ext>
              <a:ext uri="{C183D7F6-B498-43B3-948B-1728B52AA6E4}">
                <adec:decorative xmlns:adec="http://schemas.microsoft.com/office/drawing/2017/decorative" val="1"/>
              </a:ext>
            </a:extLst>
          </p:cNvPr>
          <p:cNvPicPr>
            <a:picLocks noChangeAspect="1"/>
          </p:cNvPicPr>
          <p:nvPr userDrawn="1"/>
        </p:nvPicPr>
        <p:blipFill rotWithShape="1">
          <a:blip r:embed="rId3" cstate="screen">
            <a:alphaModFix amt="70000"/>
            <a:extLst>
              <a:ext uri="{28A0092B-C50C-407E-A947-70E740481C1C}">
                <a14:useLocalDpi xmlns:a14="http://schemas.microsoft.com/office/drawing/2010/main"/>
              </a:ext>
              <a:ext uri="{96DAC541-7B7A-43D3-8B79-37D633B846F1}">
                <asvg:svgBlip xmlns:asvg="http://schemas.microsoft.com/office/drawing/2016/SVG/main" r:embed="rId4"/>
              </a:ext>
            </a:extLst>
          </a:blip>
          <a:srcRect l="51909" t="1975" r="234" b="18961"/>
          <a:stretch/>
        </p:blipFill>
        <p:spPr>
          <a:xfrm>
            <a:off x="-29736" y="0"/>
            <a:ext cx="6095999" cy="5664819"/>
          </a:xfrm>
          <a:prstGeom prst="rect">
            <a:avLst/>
          </a:prstGeom>
        </p:spPr>
      </p:pic>
      <p:pic>
        <p:nvPicPr>
          <p:cNvPr id="22" name="Picture 21">
            <a:extLst>
              <a:ext uri="{FF2B5EF4-FFF2-40B4-BE49-F238E27FC236}">
                <a16:creationId xmlns:a16="http://schemas.microsoft.com/office/drawing/2014/main" id="{F66925A7-84FA-EB21-26A7-5008B67F0887}"/>
              </a:ext>
              <a:ext uri="{C183D7F6-B498-43B3-948B-1728B52AA6E4}">
                <adec:decorative xmlns:adec="http://schemas.microsoft.com/office/drawing/2017/decorative" val="1"/>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178479" y="1872486"/>
            <a:ext cx="5859944" cy="3141898"/>
          </a:xfrm>
          <a:prstGeom prst="rect">
            <a:avLst/>
          </a:prstGeom>
        </p:spPr>
      </p:pic>
      <p:sp>
        <p:nvSpPr>
          <p:cNvPr id="5" name="Rectangle 4">
            <a:extLst>
              <a:ext uri="{FF2B5EF4-FFF2-40B4-BE49-F238E27FC236}">
                <a16:creationId xmlns:a16="http://schemas.microsoft.com/office/drawing/2014/main" id="{7446AFAA-3575-2D1D-A147-22603A605925}"/>
              </a:ext>
            </a:extLst>
          </p:cNvPr>
          <p:cNvSpPr/>
          <p:nvPr userDrawn="1"/>
        </p:nvSpPr>
        <p:spPr>
          <a:xfrm>
            <a:off x="895217" y="2148520"/>
            <a:ext cx="4402548" cy="26249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Picture Placeholder 2">
            <a:extLst>
              <a:ext uri="{FF2B5EF4-FFF2-40B4-BE49-F238E27FC236}">
                <a16:creationId xmlns:a16="http://schemas.microsoft.com/office/drawing/2014/main" id="{32007FB3-DCF8-AC24-F0D2-992C364DAE3A}"/>
              </a:ext>
            </a:extLst>
          </p:cNvPr>
          <p:cNvSpPr>
            <a:spLocks noGrp="1"/>
          </p:cNvSpPr>
          <p:nvPr>
            <p:ph type="pic" sz="quarter" idx="28" hasCustomPrompt="1"/>
          </p:nvPr>
        </p:nvSpPr>
        <p:spPr>
          <a:xfrm>
            <a:off x="893357" y="2144260"/>
            <a:ext cx="4402548" cy="2624903"/>
          </a:xfrm>
          <a:solidFill>
            <a:schemeClr val="bg1">
              <a:lumMod val="95000"/>
            </a:schemeClr>
          </a:solidFill>
        </p:spPr>
        <p:txBody>
          <a:bodyPr anchor="t">
            <a:normAutofit/>
          </a:bodyPr>
          <a:lstStyle>
            <a:lvl1pPr marL="0" indent="0" algn="ctr">
              <a:buNone/>
              <a:defRPr sz="1600"/>
            </a:lvl1pPr>
          </a:lstStyle>
          <a:p>
            <a:r>
              <a:rPr lang="en-US"/>
              <a:t>Click here to add image of your choice</a:t>
            </a:r>
          </a:p>
        </p:txBody>
      </p:sp>
    </p:spTree>
    <p:extLst>
      <p:ext uri="{BB962C8B-B14F-4D97-AF65-F5344CB8AC3E}">
        <p14:creationId xmlns:p14="http://schemas.microsoft.com/office/powerpoint/2010/main" val="1483187917"/>
      </p:ext>
    </p:extLst>
  </p:cSld>
  <p:clrMapOvr>
    <a:masterClrMapping/>
  </p:clrMapOvr>
  <p:extLst>
    <p:ext uri="{DCECCB84-F9BA-43D5-87BE-67443E8EF086}">
      <p15:sldGuideLst xmlns:p15="http://schemas.microsoft.com/office/powerpoint/2012/main">
        <p15:guide id="1" orient="horz" pos="890">
          <p15:clr>
            <a:srgbClr val="FF96FF"/>
          </p15:clr>
        </p15:guide>
        <p15:guide id="2" orient="horz" pos="3906">
          <p15:clr>
            <a:srgbClr val="FF96FF"/>
          </p15:clr>
        </p15:guide>
        <p15:guide id="3" pos="3840">
          <p15:clr>
            <a:srgbClr val="FF96FF"/>
          </p15:clr>
        </p15:guide>
        <p15:guide id="4" pos="7355">
          <p15:clr>
            <a:srgbClr val="FF96FF"/>
          </p15:clr>
        </p15:guide>
      </p15:sldGuideLst>
    </p:ext>
  </p:extLst>
</p:sldLayout>
</file>

<file path=ppt/slideLayouts/slideLayout302.xml><?xml version="1.0" encoding="utf-8"?>
<p:sldLayout xmlns:a="http://schemas.openxmlformats.org/drawingml/2006/main" xmlns:r="http://schemas.openxmlformats.org/officeDocument/2006/relationships" xmlns:p="http://schemas.openxmlformats.org/presentationml/2006/main" showMasterSp="0" preserve="1" userDrawn="1">
  <p:cSld name="Laptop Left 3">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598F3102-5693-D4B8-6DE3-F97F5F40A845}"/>
              </a:ext>
              <a:ext uri="{C183D7F6-B498-43B3-948B-1728B52AA6E4}">
                <adec:decorative xmlns:adec="http://schemas.microsoft.com/office/drawing/2017/decorative" val="1"/>
              </a:ext>
            </a:extLst>
          </p:cNvPr>
          <p:cNvSpPr/>
          <p:nvPr userDrawn="1"/>
        </p:nvSpPr>
        <p:spPr>
          <a:xfrm>
            <a:off x="8630655"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Rectangle 14">
            <a:extLst>
              <a:ext uri="{FF2B5EF4-FFF2-40B4-BE49-F238E27FC236}">
                <a16:creationId xmlns:a16="http://schemas.microsoft.com/office/drawing/2014/main" id="{26971456-8402-A352-EC0A-D75A6C28B7E5}"/>
              </a:ext>
            </a:extLst>
          </p:cNvPr>
          <p:cNvSpPr/>
          <p:nvPr userDrawn="1"/>
        </p:nvSpPr>
        <p:spPr>
          <a:xfrm>
            <a:off x="0" y="0"/>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PCC_2010logo.png">
            <a:extLst>
              <a:ext uri="{FF2B5EF4-FFF2-40B4-BE49-F238E27FC236}">
                <a16:creationId xmlns:a16="http://schemas.microsoft.com/office/drawing/2014/main" id="{9B79BFF3-47E1-2790-334D-655826CC06D5}"/>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654034" y="6502226"/>
            <a:ext cx="1260000" cy="147374"/>
          </a:xfrm>
          <a:prstGeom prst="rect">
            <a:avLst/>
          </a:prstGeom>
        </p:spPr>
      </p:pic>
      <p:sp>
        <p:nvSpPr>
          <p:cNvPr id="11" name="TextBox 10">
            <a:extLst>
              <a:ext uri="{FF2B5EF4-FFF2-40B4-BE49-F238E27FC236}">
                <a16:creationId xmlns:a16="http://schemas.microsoft.com/office/drawing/2014/main" id="{F20A32EC-5096-148B-A9AA-AA8C797875CA}"/>
              </a:ext>
            </a:extLst>
          </p:cNvPr>
          <p:cNvSpPr txBox="1"/>
          <p:nvPr userDrawn="1"/>
        </p:nvSpPr>
        <p:spPr>
          <a:xfrm>
            <a:off x="-1954" y="6508164"/>
            <a:ext cx="501654" cy="134046"/>
          </a:xfrm>
          <a:prstGeom prst="rect">
            <a:avLst/>
          </a:prstGeom>
          <a:noFill/>
        </p:spPr>
        <p:txBody>
          <a:bodyPr wrap="square" lIns="0" tIns="0" rIns="144000" bIns="0" rtlCol="0" anchor="ctr" anchorCtr="0">
            <a:noAutofit/>
          </a:bodyPr>
          <a:lstStyle/>
          <a:p>
            <a:pPr algn="r"/>
            <a:fld id="{436215EC-B361-4C4A-9171-EF98FC1F5E51}" type="slidenum">
              <a:rPr lang="en-US" sz="900" smtClean="0">
                <a:solidFill>
                  <a:schemeClr val="tx1"/>
                </a:solidFill>
                <a:latin typeface="+mj-lt"/>
              </a:rPr>
              <a:pPr algn="r"/>
              <a:t>‹#›</a:t>
            </a:fld>
            <a:endParaRPr lang="en-US" sz="900">
              <a:solidFill>
                <a:schemeClr val="tx1"/>
              </a:solidFill>
              <a:latin typeface="+mj-lt"/>
            </a:endParaRPr>
          </a:p>
        </p:txBody>
      </p:sp>
      <p:cxnSp>
        <p:nvCxnSpPr>
          <p:cNvPr id="13" name="Straight Connector 12">
            <a:extLst>
              <a:ext uri="{FF2B5EF4-FFF2-40B4-BE49-F238E27FC236}">
                <a16:creationId xmlns:a16="http://schemas.microsoft.com/office/drawing/2014/main" id="{F8042145-F540-3964-0C94-948D80DABB22}"/>
              </a:ext>
            </a:extLst>
          </p:cNvPr>
          <p:cNvCxnSpPr>
            <a:cxnSpLocks/>
          </p:cNvCxnSpPr>
          <p:nvPr userDrawn="1"/>
        </p:nvCxnSpPr>
        <p:spPr>
          <a:xfrm>
            <a:off x="499700"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Title 2">
            <a:extLst>
              <a:ext uri="{FF2B5EF4-FFF2-40B4-BE49-F238E27FC236}">
                <a16:creationId xmlns:a16="http://schemas.microsoft.com/office/drawing/2014/main" id="{5B37E6BE-1F0B-670E-B743-A97E5D9FB1AB}"/>
              </a:ext>
            </a:extLst>
          </p:cNvPr>
          <p:cNvSpPr>
            <a:spLocks noGrp="1"/>
          </p:cNvSpPr>
          <p:nvPr>
            <p:ph type="title"/>
          </p:nvPr>
        </p:nvSpPr>
        <p:spPr>
          <a:xfrm>
            <a:off x="6096000" y="-1"/>
            <a:ext cx="6095999" cy="1385890"/>
          </a:xfrm>
          <a:prstGeom prst="rect">
            <a:avLst/>
          </a:prstGeom>
        </p:spPr>
        <p:txBody>
          <a:bodyPr lIns="0" tIns="0" rIns="503999" bIns="180000" anchor="b" anchorCtr="0"/>
          <a:lstStyle>
            <a:lvl1pPr algn="l">
              <a:defRPr sz="3200">
                <a:solidFill>
                  <a:schemeClr val="tx1"/>
                </a:solidFill>
              </a:defRPr>
            </a:lvl1pPr>
          </a:lstStyle>
          <a:p>
            <a:endParaRPr lang="en-US"/>
          </a:p>
        </p:txBody>
      </p:sp>
      <p:sp>
        <p:nvSpPr>
          <p:cNvPr id="12" name="Text Placeholder 6">
            <a:extLst>
              <a:ext uri="{FF2B5EF4-FFF2-40B4-BE49-F238E27FC236}">
                <a16:creationId xmlns:a16="http://schemas.microsoft.com/office/drawing/2014/main" id="{E082947E-1B56-1264-73BD-1D783055F3AC}"/>
              </a:ext>
            </a:extLst>
          </p:cNvPr>
          <p:cNvSpPr>
            <a:spLocks noGrp="1"/>
          </p:cNvSpPr>
          <p:nvPr>
            <p:ph type="body" sz="quarter" idx="17"/>
          </p:nvPr>
        </p:nvSpPr>
        <p:spPr>
          <a:xfrm>
            <a:off x="6095999" y="1385888"/>
            <a:ext cx="5641297" cy="4789217"/>
          </a:xfrm>
        </p:spPr>
        <p:txBody>
          <a:bodyPr tIns="251999"/>
          <a:lstStyle>
            <a:lvl1pPr marL="266700" indent="-266700">
              <a:buFont typeface="Arial" panose="020B0604020202020204" pitchFamily="34" charset="0"/>
              <a:buChar char="•"/>
              <a:tabLst/>
              <a:defRPr>
                <a:latin typeface="+mj-lt"/>
              </a:defRPr>
            </a:lvl1pPr>
            <a:lvl2pPr marL="582613" indent="-214313">
              <a:tabLst/>
              <a:defRPr>
                <a:latin typeface="+mj-lt"/>
              </a:defRPr>
            </a:lvl2pPr>
            <a:lvl3pPr marL="1023938" indent="-225425">
              <a:tabLst/>
              <a:defRPr>
                <a:latin typeface="+mj-lt"/>
              </a:defRPr>
            </a:lvl3pPr>
            <a:lvl4pPr marL="1381125" indent="-234950">
              <a:tabLst/>
              <a:defRPr>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Rectangle 18">
            <a:extLst>
              <a:ext uri="{FF2B5EF4-FFF2-40B4-BE49-F238E27FC236}">
                <a16:creationId xmlns:a16="http://schemas.microsoft.com/office/drawing/2014/main" id="{768B63FD-5502-1693-5735-4C6498CC9935}"/>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a:extLst>
              <a:ext uri="{FF2B5EF4-FFF2-40B4-BE49-F238E27FC236}">
                <a16:creationId xmlns:a16="http://schemas.microsoft.com/office/drawing/2014/main" id="{9D48014E-3724-4691-61ED-094ABD996821}"/>
              </a:ext>
              <a:ext uri="{C183D7F6-B498-43B3-948B-1728B52AA6E4}">
                <adec:decorative xmlns:adec="http://schemas.microsoft.com/office/drawing/2017/decorative" val="1"/>
              </a:ext>
            </a:extLst>
          </p:cNvPr>
          <p:cNvSpPr/>
          <p:nvPr userDrawn="1"/>
        </p:nvSpPr>
        <p:spPr>
          <a:xfrm>
            <a:off x="0"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Graphic 7">
            <a:extLst>
              <a:ext uri="{FF2B5EF4-FFF2-40B4-BE49-F238E27FC236}">
                <a16:creationId xmlns:a16="http://schemas.microsoft.com/office/drawing/2014/main" id="{35A68D10-543C-48DB-8156-8B4466E1D4F2}"/>
              </a:ext>
              <a:ext uri="{C183D7F6-B498-43B3-948B-1728B52AA6E4}">
                <adec:decorative xmlns:adec="http://schemas.microsoft.com/office/drawing/2017/decorative" val="1"/>
              </a:ext>
            </a:extLst>
          </p:cNvPr>
          <p:cNvPicPr>
            <a:picLocks noChangeAspect="1"/>
          </p:cNvPicPr>
          <p:nvPr userDrawn="1"/>
        </p:nvPicPr>
        <p:blipFill rotWithShape="1">
          <a:blip r:embed="rId3" cstate="screen">
            <a:alphaModFix amt="70000"/>
            <a:extLst>
              <a:ext uri="{28A0092B-C50C-407E-A947-70E740481C1C}">
                <a14:useLocalDpi xmlns:a14="http://schemas.microsoft.com/office/drawing/2010/main"/>
              </a:ext>
              <a:ext uri="{96DAC541-7B7A-43D3-8B79-37D633B846F1}">
                <asvg:svgBlip xmlns:asvg="http://schemas.microsoft.com/office/drawing/2016/SVG/main" r:embed="rId4"/>
              </a:ext>
            </a:extLst>
          </a:blip>
          <a:srcRect l="51909" t="1975" r="234" b="18961"/>
          <a:stretch/>
        </p:blipFill>
        <p:spPr>
          <a:xfrm>
            <a:off x="-29736" y="0"/>
            <a:ext cx="6095999" cy="5664819"/>
          </a:xfrm>
          <a:prstGeom prst="rect">
            <a:avLst/>
          </a:prstGeom>
        </p:spPr>
      </p:pic>
      <p:pic>
        <p:nvPicPr>
          <p:cNvPr id="18" name="Picture 17">
            <a:extLst>
              <a:ext uri="{FF2B5EF4-FFF2-40B4-BE49-F238E27FC236}">
                <a16:creationId xmlns:a16="http://schemas.microsoft.com/office/drawing/2014/main" id="{2CB1F709-D59D-2A1E-1F65-C77F0D6393C0}"/>
              </a:ext>
              <a:ext uri="{C183D7F6-B498-43B3-948B-1728B52AA6E4}">
                <adec:decorative xmlns:adec="http://schemas.microsoft.com/office/drawing/2017/decorative" val="1"/>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178479" y="1872486"/>
            <a:ext cx="5859944" cy="3141898"/>
          </a:xfrm>
          <a:prstGeom prst="rect">
            <a:avLst/>
          </a:prstGeom>
        </p:spPr>
      </p:pic>
      <p:sp>
        <p:nvSpPr>
          <p:cNvPr id="5" name="Rectangle 4">
            <a:extLst>
              <a:ext uri="{FF2B5EF4-FFF2-40B4-BE49-F238E27FC236}">
                <a16:creationId xmlns:a16="http://schemas.microsoft.com/office/drawing/2014/main" id="{5BCDE851-7C49-3D06-2E50-7BFCEED2747D}"/>
              </a:ext>
            </a:extLst>
          </p:cNvPr>
          <p:cNvSpPr/>
          <p:nvPr userDrawn="1"/>
        </p:nvSpPr>
        <p:spPr>
          <a:xfrm>
            <a:off x="895217" y="2148520"/>
            <a:ext cx="4402548" cy="26249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Picture Placeholder 2">
            <a:extLst>
              <a:ext uri="{FF2B5EF4-FFF2-40B4-BE49-F238E27FC236}">
                <a16:creationId xmlns:a16="http://schemas.microsoft.com/office/drawing/2014/main" id="{B22BE04B-82B5-65C3-05F3-F59477B12A1D}"/>
              </a:ext>
            </a:extLst>
          </p:cNvPr>
          <p:cNvSpPr>
            <a:spLocks noGrp="1"/>
          </p:cNvSpPr>
          <p:nvPr>
            <p:ph type="pic" sz="quarter" idx="28" hasCustomPrompt="1"/>
          </p:nvPr>
        </p:nvSpPr>
        <p:spPr>
          <a:xfrm>
            <a:off x="893357" y="2144260"/>
            <a:ext cx="4402548" cy="2624903"/>
          </a:xfrm>
          <a:solidFill>
            <a:schemeClr val="bg1">
              <a:lumMod val="95000"/>
            </a:schemeClr>
          </a:solidFill>
        </p:spPr>
        <p:txBody>
          <a:bodyPr anchor="t">
            <a:normAutofit/>
          </a:bodyPr>
          <a:lstStyle>
            <a:lvl1pPr marL="0" indent="0" algn="ctr">
              <a:buNone/>
              <a:defRPr sz="1600"/>
            </a:lvl1pPr>
          </a:lstStyle>
          <a:p>
            <a:r>
              <a:rPr lang="en-US"/>
              <a:t>Click here to add image of your choice</a:t>
            </a:r>
          </a:p>
        </p:txBody>
      </p:sp>
    </p:spTree>
    <p:extLst>
      <p:ext uri="{BB962C8B-B14F-4D97-AF65-F5344CB8AC3E}">
        <p14:creationId xmlns:p14="http://schemas.microsoft.com/office/powerpoint/2010/main" val="44164167"/>
      </p:ext>
    </p:extLst>
  </p:cSld>
  <p:clrMapOvr>
    <a:masterClrMapping/>
  </p:clrMapOvr>
  <p:extLst>
    <p:ext uri="{DCECCB84-F9BA-43D5-87BE-67443E8EF086}">
      <p15:sldGuideLst xmlns:p15="http://schemas.microsoft.com/office/powerpoint/2012/main">
        <p15:guide id="1" orient="horz" pos="890">
          <p15:clr>
            <a:srgbClr val="FF96FF"/>
          </p15:clr>
        </p15:guide>
        <p15:guide id="2" orient="horz" pos="3906">
          <p15:clr>
            <a:srgbClr val="FF96FF"/>
          </p15:clr>
        </p15:guide>
        <p15:guide id="3" pos="3840">
          <p15:clr>
            <a:srgbClr val="FF96FF"/>
          </p15:clr>
        </p15:guide>
        <p15:guide id="4" pos="7401">
          <p15:clr>
            <a:srgbClr val="FF96FF"/>
          </p15:clr>
        </p15:guide>
      </p15:sldGuideLst>
    </p:ext>
  </p:extLst>
</p:sldLayout>
</file>

<file path=ppt/slideLayouts/slideLayout303.xml><?xml version="1.0" encoding="utf-8"?>
<p:sldLayout xmlns:a="http://schemas.openxmlformats.org/drawingml/2006/main" xmlns:r="http://schemas.openxmlformats.org/officeDocument/2006/relationships" xmlns:p="http://schemas.openxmlformats.org/presentationml/2006/main" showMasterSp="0" preserve="1" userDrawn="1">
  <p:cSld name="Laptop Left 4">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AA0447BA-CDB6-0DE5-C59D-69329F5E54B3}"/>
              </a:ext>
              <a:ext uri="{C183D7F6-B498-43B3-948B-1728B52AA6E4}">
                <adec:decorative xmlns:adec="http://schemas.microsoft.com/office/drawing/2017/decorative" val="1"/>
              </a:ext>
            </a:extLst>
          </p:cNvPr>
          <p:cNvSpPr/>
          <p:nvPr userDrawn="1"/>
        </p:nvSpPr>
        <p:spPr>
          <a:xfrm>
            <a:off x="8630655"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Rectangle 13">
            <a:extLst>
              <a:ext uri="{FF2B5EF4-FFF2-40B4-BE49-F238E27FC236}">
                <a16:creationId xmlns:a16="http://schemas.microsoft.com/office/drawing/2014/main" id="{26D3C903-D1F7-D19D-6BCC-2A3787CA4F0E}"/>
              </a:ext>
            </a:extLst>
          </p:cNvPr>
          <p:cNvSpPr/>
          <p:nvPr userDrawn="1"/>
        </p:nvSpPr>
        <p:spPr>
          <a:xfrm>
            <a:off x="0" y="0"/>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2">
            <a:extLst>
              <a:ext uri="{FF2B5EF4-FFF2-40B4-BE49-F238E27FC236}">
                <a16:creationId xmlns:a16="http://schemas.microsoft.com/office/drawing/2014/main" id="{461CD976-EDAE-B225-3CB4-DC069B18A550}"/>
              </a:ext>
            </a:extLst>
          </p:cNvPr>
          <p:cNvSpPr>
            <a:spLocks noGrp="1"/>
          </p:cNvSpPr>
          <p:nvPr>
            <p:ph type="title"/>
          </p:nvPr>
        </p:nvSpPr>
        <p:spPr>
          <a:xfrm>
            <a:off x="6096000" y="-1"/>
            <a:ext cx="6095999" cy="1385890"/>
          </a:xfrm>
          <a:prstGeom prst="rect">
            <a:avLst/>
          </a:prstGeom>
        </p:spPr>
        <p:txBody>
          <a:bodyPr lIns="0" tIns="0" rIns="503999" bIns="180000" anchor="b" anchorCtr="0"/>
          <a:lstStyle>
            <a:lvl1pPr algn="l">
              <a:defRPr sz="3200">
                <a:solidFill>
                  <a:schemeClr val="tx1"/>
                </a:solidFill>
              </a:defRPr>
            </a:lvl1pPr>
          </a:lstStyle>
          <a:p>
            <a:endParaRPr lang="en-US"/>
          </a:p>
        </p:txBody>
      </p:sp>
      <p:sp>
        <p:nvSpPr>
          <p:cNvPr id="7" name="Text Placeholder 6">
            <a:extLst>
              <a:ext uri="{FF2B5EF4-FFF2-40B4-BE49-F238E27FC236}">
                <a16:creationId xmlns:a16="http://schemas.microsoft.com/office/drawing/2014/main" id="{4A205EC2-6CA2-FB42-CD6E-D426389A26CA}"/>
              </a:ext>
            </a:extLst>
          </p:cNvPr>
          <p:cNvSpPr>
            <a:spLocks noGrp="1"/>
          </p:cNvSpPr>
          <p:nvPr>
            <p:ph type="body" sz="quarter" idx="17"/>
          </p:nvPr>
        </p:nvSpPr>
        <p:spPr>
          <a:xfrm>
            <a:off x="6095999" y="1385888"/>
            <a:ext cx="5580064" cy="4789217"/>
          </a:xfrm>
        </p:spPr>
        <p:txBody>
          <a:bodyPr tIns="251999"/>
          <a:lstStyle>
            <a:lvl1pPr marL="266700" indent="-266700">
              <a:buFont typeface="Arial" panose="020B0604020202020204" pitchFamily="34" charset="0"/>
              <a:buChar char="•"/>
              <a:tabLst/>
              <a:defRPr>
                <a:latin typeface="+mj-lt"/>
              </a:defRPr>
            </a:lvl1pPr>
            <a:lvl2pPr marL="582613" indent="-214313">
              <a:tabLst/>
              <a:defRPr>
                <a:latin typeface="+mj-lt"/>
              </a:defRPr>
            </a:lvl2pPr>
            <a:lvl3pPr marL="1023938" indent="-225425">
              <a:tabLst/>
              <a:defRPr>
                <a:latin typeface="+mj-lt"/>
              </a:defRPr>
            </a:lvl3pPr>
            <a:lvl4pPr marL="1381125" indent="-234950">
              <a:tabLst/>
              <a:defRPr>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descr="PCC_2010logo.png">
            <a:extLst>
              <a:ext uri="{FF2B5EF4-FFF2-40B4-BE49-F238E27FC236}">
                <a16:creationId xmlns:a16="http://schemas.microsoft.com/office/drawing/2014/main" id="{8A37B889-A7FF-02A0-2289-0BD0458D4F57}"/>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654034" y="6502226"/>
            <a:ext cx="1260000" cy="147374"/>
          </a:xfrm>
          <a:prstGeom prst="rect">
            <a:avLst/>
          </a:prstGeom>
        </p:spPr>
      </p:pic>
      <p:sp>
        <p:nvSpPr>
          <p:cNvPr id="11" name="TextBox 10">
            <a:extLst>
              <a:ext uri="{FF2B5EF4-FFF2-40B4-BE49-F238E27FC236}">
                <a16:creationId xmlns:a16="http://schemas.microsoft.com/office/drawing/2014/main" id="{B1E76C32-34F8-7C57-1D7D-9E3EE9B3AC54}"/>
              </a:ext>
            </a:extLst>
          </p:cNvPr>
          <p:cNvSpPr txBox="1"/>
          <p:nvPr userDrawn="1"/>
        </p:nvSpPr>
        <p:spPr>
          <a:xfrm>
            <a:off x="-1954" y="6508164"/>
            <a:ext cx="501654" cy="134046"/>
          </a:xfrm>
          <a:prstGeom prst="rect">
            <a:avLst/>
          </a:prstGeom>
          <a:noFill/>
        </p:spPr>
        <p:txBody>
          <a:bodyPr wrap="square" lIns="0" tIns="0" rIns="144000" bIns="0" rtlCol="0" anchor="ctr" anchorCtr="0">
            <a:noAutofit/>
          </a:bodyPr>
          <a:lstStyle/>
          <a:p>
            <a:pPr algn="r"/>
            <a:fld id="{436215EC-B361-4C4A-9171-EF98FC1F5E51}" type="slidenum">
              <a:rPr lang="en-US" sz="900" smtClean="0">
                <a:solidFill>
                  <a:schemeClr val="tx1"/>
                </a:solidFill>
                <a:latin typeface="+mj-lt"/>
              </a:rPr>
              <a:pPr algn="r"/>
              <a:t>‹#›</a:t>
            </a:fld>
            <a:endParaRPr lang="en-US" sz="900">
              <a:solidFill>
                <a:schemeClr val="tx1"/>
              </a:solidFill>
              <a:latin typeface="+mj-lt"/>
            </a:endParaRPr>
          </a:p>
        </p:txBody>
      </p:sp>
      <p:cxnSp>
        <p:nvCxnSpPr>
          <p:cNvPr id="13" name="Straight Connector 12">
            <a:extLst>
              <a:ext uri="{FF2B5EF4-FFF2-40B4-BE49-F238E27FC236}">
                <a16:creationId xmlns:a16="http://schemas.microsoft.com/office/drawing/2014/main" id="{CD3D5D2B-E9A8-2987-D707-60AEEB7262A3}"/>
              </a:ext>
            </a:extLst>
          </p:cNvPr>
          <p:cNvCxnSpPr>
            <a:cxnSpLocks/>
          </p:cNvCxnSpPr>
          <p:nvPr userDrawn="1"/>
        </p:nvCxnSpPr>
        <p:spPr>
          <a:xfrm>
            <a:off x="499700"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39F319A0-4982-71C3-2B66-7464F5450659}"/>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4">
            <a:extLst>
              <a:ext uri="{FF2B5EF4-FFF2-40B4-BE49-F238E27FC236}">
                <a16:creationId xmlns:a16="http://schemas.microsoft.com/office/drawing/2014/main" id="{C3DB2CF1-FA0E-F9C2-16F7-1962BD0B93A3}"/>
              </a:ext>
            </a:extLst>
          </p:cNvPr>
          <p:cNvSpPr/>
          <p:nvPr userDrawn="1"/>
        </p:nvSpPr>
        <p:spPr>
          <a:xfrm>
            <a:off x="0"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Graphic 5">
            <a:extLst>
              <a:ext uri="{FF2B5EF4-FFF2-40B4-BE49-F238E27FC236}">
                <a16:creationId xmlns:a16="http://schemas.microsoft.com/office/drawing/2014/main" id="{16396619-B3C2-E332-7E16-7441CC5D0E5F}"/>
              </a:ext>
              <a:ext uri="{C183D7F6-B498-43B3-948B-1728B52AA6E4}">
                <adec:decorative xmlns:adec="http://schemas.microsoft.com/office/drawing/2017/decorative" val="1"/>
              </a:ext>
            </a:extLst>
          </p:cNvPr>
          <p:cNvPicPr>
            <a:picLocks noChangeAspect="1"/>
          </p:cNvPicPr>
          <p:nvPr userDrawn="1"/>
        </p:nvPicPr>
        <p:blipFill rotWithShape="1">
          <a:blip r:embed="rId3" cstate="screen">
            <a:alphaModFix amt="70000"/>
            <a:extLst>
              <a:ext uri="{28A0092B-C50C-407E-A947-70E740481C1C}">
                <a14:useLocalDpi xmlns:a14="http://schemas.microsoft.com/office/drawing/2010/main"/>
              </a:ext>
              <a:ext uri="{96DAC541-7B7A-43D3-8B79-37D633B846F1}">
                <asvg:svgBlip xmlns:asvg="http://schemas.microsoft.com/office/drawing/2016/SVG/main" r:embed="rId4"/>
              </a:ext>
            </a:extLst>
          </a:blip>
          <a:srcRect l="51909" t="1975" r="234" b="18961"/>
          <a:stretch/>
        </p:blipFill>
        <p:spPr>
          <a:xfrm>
            <a:off x="-29736" y="0"/>
            <a:ext cx="6095999" cy="5664819"/>
          </a:xfrm>
          <a:prstGeom prst="rect">
            <a:avLst/>
          </a:prstGeom>
        </p:spPr>
      </p:pic>
      <p:pic>
        <p:nvPicPr>
          <p:cNvPr id="15" name="Picture 14">
            <a:extLst>
              <a:ext uri="{FF2B5EF4-FFF2-40B4-BE49-F238E27FC236}">
                <a16:creationId xmlns:a16="http://schemas.microsoft.com/office/drawing/2014/main" id="{7F063264-2E0C-3140-BD95-6F93999E12AE}"/>
              </a:ext>
              <a:ext uri="{C183D7F6-B498-43B3-948B-1728B52AA6E4}">
                <adec:decorative xmlns:adec="http://schemas.microsoft.com/office/drawing/2017/decorative" val="1"/>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178479" y="1872486"/>
            <a:ext cx="5859944" cy="3141898"/>
          </a:xfrm>
          <a:prstGeom prst="rect">
            <a:avLst/>
          </a:prstGeom>
        </p:spPr>
      </p:pic>
      <p:sp>
        <p:nvSpPr>
          <p:cNvPr id="4" name="Rectangle 3">
            <a:extLst>
              <a:ext uri="{FF2B5EF4-FFF2-40B4-BE49-F238E27FC236}">
                <a16:creationId xmlns:a16="http://schemas.microsoft.com/office/drawing/2014/main" id="{F5490400-3350-C566-419E-570BE082F8BF}"/>
              </a:ext>
            </a:extLst>
          </p:cNvPr>
          <p:cNvSpPr/>
          <p:nvPr userDrawn="1"/>
        </p:nvSpPr>
        <p:spPr>
          <a:xfrm>
            <a:off x="895217" y="2148520"/>
            <a:ext cx="4402548" cy="26249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Picture Placeholder 2">
            <a:extLst>
              <a:ext uri="{FF2B5EF4-FFF2-40B4-BE49-F238E27FC236}">
                <a16:creationId xmlns:a16="http://schemas.microsoft.com/office/drawing/2014/main" id="{484B7EAB-A9EB-41C0-65D1-FEB095A1396B}"/>
              </a:ext>
            </a:extLst>
          </p:cNvPr>
          <p:cNvSpPr>
            <a:spLocks noGrp="1"/>
          </p:cNvSpPr>
          <p:nvPr>
            <p:ph type="pic" sz="quarter" idx="28" hasCustomPrompt="1"/>
          </p:nvPr>
        </p:nvSpPr>
        <p:spPr>
          <a:xfrm>
            <a:off x="893357" y="2144260"/>
            <a:ext cx="4402548" cy="2624903"/>
          </a:xfrm>
          <a:solidFill>
            <a:schemeClr val="bg1">
              <a:lumMod val="95000"/>
            </a:schemeClr>
          </a:solidFill>
        </p:spPr>
        <p:txBody>
          <a:bodyPr anchor="t">
            <a:normAutofit/>
          </a:bodyPr>
          <a:lstStyle>
            <a:lvl1pPr marL="0" indent="0" algn="ctr">
              <a:buNone/>
              <a:defRPr sz="1600"/>
            </a:lvl1pPr>
          </a:lstStyle>
          <a:p>
            <a:r>
              <a:rPr lang="en-US"/>
              <a:t>Click here to add image of your choice</a:t>
            </a:r>
          </a:p>
        </p:txBody>
      </p:sp>
    </p:spTree>
    <p:extLst>
      <p:ext uri="{BB962C8B-B14F-4D97-AF65-F5344CB8AC3E}">
        <p14:creationId xmlns:p14="http://schemas.microsoft.com/office/powerpoint/2010/main" val="2785669484"/>
      </p:ext>
    </p:extLst>
  </p:cSld>
  <p:clrMapOvr>
    <a:masterClrMapping/>
  </p:clrMapOvr>
  <p:extLst>
    <p:ext uri="{DCECCB84-F9BA-43D5-87BE-67443E8EF086}">
      <p15:sldGuideLst xmlns:p15="http://schemas.microsoft.com/office/powerpoint/2012/main">
        <p15:guide id="1" orient="horz" pos="890">
          <p15:clr>
            <a:srgbClr val="FF96FF"/>
          </p15:clr>
        </p15:guide>
        <p15:guide id="2" orient="horz" pos="3906">
          <p15:clr>
            <a:srgbClr val="FF96FF"/>
          </p15:clr>
        </p15:guide>
        <p15:guide id="3" pos="3840">
          <p15:clr>
            <a:srgbClr val="FF96FF"/>
          </p15:clr>
        </p15:guide>
        <p15:guide id="4" pos="7355">
          <p15:clr>
            <a:srgbClr val="FF96FF"/>
          </p15:clr>
        </p15:guide>
      </p15:sldGuideLst>
    </p:ext>
  </p:extLst>
</p:sldLayout>
</file>

<file path=ppt/slideLayouts/slideLayout304.xml><?xml version="1.0" encoding="utf-8"?>
<p:sldLayout xmlns:a="http://schemas.openxmlformats.org/drawingml/2006/main" xmlns:r="http://schemas.openxmlformats.org/officeDocument/2006/relationships" xmlns:p="http://schemas.openxmlformats.org/presentationml/2006/main" showMasterSp="0" preserve="1" userDrawn="1">
  <p:cSld name="Laptop Right">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4DB174F7-1004-35D2-8D06-157353F03B43}"/>
              </a:ext>
              <a:ext uri="{C183D7F6-B498-43B3-948B-1728B52AA6E4}">
                <adec:decorative xmlns:adec="http://schemas.microsoft.com/office/drawing/2017/decorative" val="1"/>
              </a:ext>
            </a:extLst>
          </p:cNvPr>
          <p:cNvSpPr/>
          <p:nvPr userDrawn="1"/>
        </p:nvSpPr>
        <p:spPr>
          <a:xfrm flipH="1">
            <a:off x="0"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Rectangle 8">
            <a:extLst>
              <a:ext uri="{FF2B5EF4-FFF2-40B4-BE49-F238E27FC236}">
                <a16:creationId xmlns:a16="http://schemas.microsoft.com/office/drawing/2014/main" id="{897DF017-6729-7590-B8E6-7329DF7022AB}"/>
              </a:ext>
            </a:extLst>
          </p:cNvPr>
          <p:cNvSpPr/>
          <p:nvPr userDrawn="1"/>
        </p:nvSpPr>
        <p:spPr>
          <a:xfrm>
            <a:off x="0" y="0"/>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itle 3">
            <a:extLst>
              <a:ext uri="{FF2B5EF4-FFF2-40B4-BE49-F238E27FC236}">
                <a16:creationId xmlns:a16="http://schemas.microsoft.com/office/drawing/2014/main" id="{A702EC1C-774A-CBAF-4A1A-F2D2FC73AC7D}"/>
              </a:ext>
            </a:extLst>
          </p:cNvPr>
          <p:cNvSpPr>
            <a:spLocks noGrp="1"/>
          </p:cNvSpPr>
          <p:nvPr>
            <p:ph type="title"/>
          </p:nvPr>
        </p:nvSpPr>
        <p:spPr>
          <a:xfrm>
            <a:off x="0" y="0"/>
            <a:ext cx="6468020" cy="1378610"/>
          </a:xfrm>
          <a:prstGeom prst="rect">
            <a:avLst/>
          </a:prstGeom>
        </p:spPr>
        <p:txBody>
          <a:bodyPr lIns="503999" bIns="180000" anchor="b" anchorCtr="0"/>
          <a:lstStyle>
            <a:lvl1pPr>
              <a:defRPr>
                <a:solidFill>
                  <a:schemeClr val="tx1"/>
                </a:solidFill>
              </a:defRPr>
            </a:lvl1pPr>
          </a:lstStyle>
          <a:p>
            <a:endParaRPr lang="en-US"/>
          </a:p>
        </p:txBody>
      </p:sp>
      <p:sp>
        <p:nvSpPr>
          <p:cNvPr id="14" name="Text Placeholder 6">
            <a:extLst>
              <a:ext uri="{FF2B5EF4-FFF2-40B4-BE49-F238E27FC236}">
                <a16:creationId xmlns:a16="http://schemas.microsoft.com/office/drawing/2014/main" id="{7E2A4D7D-964B-70F5-915A-EA9A363A0D24}"/>
              </a:ext>
            </a:extLst>
          </p:cNvPr>
          <p:cNvSpPr>
            <a:spLocks noGrp="1"/>
          </p:cNvSpPr>
          <p:nvPr>
            <p:ph type="body" sz="quarter" idx="17"/>
          </p:nvPr>
        </p:nvSpPr>
        <p:spPr>
          <a:xfrm>
            <a:off x="515938" y="1386000"/>
            <a:ext cx="5952082" cy="4491948"/>
          </a:xfrm>
        </p:spPr>
        <p:txBody>
          <a:bodyPr tIns="251999"/>
          <a:lstStyle>
            <a:lvl1pPr marL="266700" indent="-266700">
              <a:buFont typeface="Arial" panose="020B0604020202020204" pitchFamily="34" charset="0"/>
              <a:buChar char="•"/>
              <a:tabLst/>
              <a:defRPr>
                <a:latin typeface="+mj-lt"/>
              </a:defRPr>
            </a:lvl1pPr>
            <a:lvl2pPr marL="582613" indent="-214313">
              <a:tabLst/>
              <a:defRPr>
                <a:latin typeface="+mj-lt"/>
              </a:defRPr>
            </a:lvl2pPr>
            <a:lvl3pPr marL="1023938" indent="-225425">
              <a:tabLst/>
              <a:defRPr>
                <a:latin typeface="+mj-lt"/>
              </a:defRPr>
            </a:lvl3pPr>
            <a:lvl4pPr marL="1381125" indent="-234950">
              <a:tabLst/>
              <a:defRPr>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Rectangle 19">
            <a:extLst>
              <a:ext uri="{FF2B5EF4-FFF2-40B4-BE49-F238E27FC236}">
                <a16:creationId xmlns:a16="http://schemas.microsoft.com/office/drawing/2014/main" id="{F40828B7-EE50-6244-365C-B7847CE3DDB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BBA67DA2-E25D-3152-387C-08E9B10BEC3B}"/>
              </a:ext>
              <a:ext uri="{C183D7F6-B498-43B3-948B-1728B52AA6E4}">
                <adec:decorative xmlns:adec="http://schemas.microsoft.com/office/drawing/2017/decorative" val="1"/>
              </a:ext>
            </a:extLst>
          </p:cNvPr>
          <p:cNvGrpSpPr/>
          <p:nvPr userDrawn="1"/>
        </p:nvGrpSpPr>
        <p:grpSpPr>
          <a:xfrm flipH="1">
            <a:off x="6127722" y="0"/>
            <a:ext cx="6095999" cy="5664819"/>
            <a:chOff x="-29736" y="0"/>
            <a:chExt cx="6095999" cy="5664819"/>
          </a:xfrm>
        </p:grpSpPr>
        <p:sp>
          <p:nvSpPr>
            <p:cNvPr id="17" name="Freeform 16">
              <a:extLst>
                <a:ext uri="{FF2B5EF4-FFF2-40B4-BE49-F238E27FC236}">
                  <a16:creationId xmlns:a16="http://schemas.microsoft.com/office/drawing/2014/main" id="{5F234475-A7A9-E915-B28F-72A9D28B4A22}"/>
                </a:ext>
                <a:ext uri="{C183D7F6-B498-43B3-948B-1728B52AA6E4}">
                  <adec:decorative xmlns:adec="http://schemas.microsoft.com/office/drawing/2017/decorative" val="1"/>
                </a:ext>
              </a:extLst>
            </p:cNvPr>
            <p:cNvSpPr/>
            <p:nvPr userDrawn="1"/>
          </p:nvSpPr>
          <p:spPr>
            <a:xfrm>
              <a:off x="0"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1" name="Graphic 20">
              <a:extLst>
                <a:ext uri="{FF2B5EF4-FFF2-40B4-BE49-F238E27FC236}">
                  <a16:creationId xmlns:a16="http://schemas.microsoft.com/office/drawing/2014/main" id="{B114E27A-BA06-542B-9B2C-BCB65134B9D0}"/>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70000"/>
              <a:extLst>
                <a:ext uri="{28A0092B-C50C-407E-A947-70E740481C1C}">
                  <a14:useLocalDpi xmlns:a14="http://schemas.microsoft.com/office/drawing/2010/main"/>
                </a:ext>
                <a:ext uri="{96DAC541-7B7A-43D3-8B79-37D633B846F1}">
                  <asvg:svgBlip xmlns:asvg="http://schemas.microsoft.com/office/drawing/2016/SVG/main" r:embed="rId3"/>
                </a:ext>
              </a:extLst>
            </a:blip>
            <a:srcRect l="51909" t="1975" r="234" b="18961"/>
            <a:stretch/>
          </p:blipFill>
          <p:spPr>
            <a:xfrm>
              <a:off x="-29736" y="0"/>
              <a:ext cx="6095999" cy="5664819"/>
            </a:xfrm>
            <a:prstGeom prst="rect">
              <a:avLst/>
            </a:prstGeom>
          </p:spPr>
        </p:pic>
      </p:grpSp>
      <p:pic>
        <p:nvPicPr>
          <p:cNvPr id="22" name="Picture 21">
            <a:extLst>
              <a:ext uri="{FF2B5EF4-FFF2-40B4-BE49-F238E27FC236}">
                <a16:creationId xmlns:a16="http://schemas.microsoft.com/office/drawing/2014/main" id="{216DA4F4-F7F0-1302-69D0-B63F45C5A24A}"/>
              </a:ext>
              <a:ext uri="{C183D7F6-B498-43B3-948B-1728B52AA6E4}">
                <adec:decorative xmlns:adec="http://schemas.microsoft.com/office/drawing/2017/decorative" val="1"/>
              </a:ext>
            </a:extLst>
          </p:cNvPr>
          <p:cNvPicPr/>
          <p:nvPr userDrawn="1"/>
        </p:nvPicPr>
        <p:blipFill rotWithShape="1">
          <a:blip r:embed="rId4" cstate="screen">
            <a:extLst>
              <a:ext uri="{28A0092B-C50C-407E-A947-70E740481C1C}">
                <a14:useLocalDpi xmlns:a14="http://schemas.microsoft.com/office/drawing/2010/main"/>
              </a:ext>
            </a:extLst>
          </a:blip>
          <a:srcRect/>
          <a:stretch/>
        </p:blipFill>
        <p:spPr>
          <a:xfrm>
            <a:off x="6131858" y="2006956"/>
            <a:ext cx="5859944" cy="3141898"/>
          </a:xfrm>
          <a:prstGeom prst="rect">
            <a:avLst/>
          </a:prstGeom>
        </p:spPr>
      </p:pic>
      <p:sp>
        <p:nvSpPr>
          <p:cNvPr id="12" name="Rectangle 11">
            <a:extLst>
              <a:ext uri="{FF2B5EF4-FFF2-40B4-BE49-F238E27FC236}">
                <a16:creationId xmlns:a16="http://schemas.microsoft.com/office/drawing/2014/main" id="{926E2897-D89F-4AD1-47A8-67FDD913473B}"/>
              </a:ext>
            </a:extLst>
          </p:cNvPr>
          <p:cNvSpPr/>
          <p:nvPr userDrawn="1"/>
        </p:nvSpPr>
        <p:spPr>
          <a:xfrm>
            <a:off x="6840362" y="2275952"/>
            <a:ext cx="4402548" cy="26249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Picture Placeholder 2">
            <a:extLst>
              <a:ext uri="{FF2B5EF4-FFF2-40B4-BE49-F238E27FC236}">
                <a16:creationId xmlns:a16="http://schemas.microsoft.com/office/drawing/2014/main" id="{AD51FCFB-B08B-15CA-51CE-AC0DB035D04A}"/>
              </a:ext>
            </a:extLst>
          </p:cNvPr>
          <p:cNvSpPr>
            <a:spLocks noGrp="1"/>
          </p:cNvSpPr>
          <p:nvPr>
            <p:ph type="pic" sz="quarter" idx="28" hasCustomPrompt="1"/>
          </p:nvPr>
        </p:nvSpPr>
        <p:spPr>
          <a:xfrm>
            <a:off x="6838502" y="2271692"/>
            <a:ext cx="4402548" cy="2624903"/>
          </a:xfrm>
          <a:solidFill>
            <a:schemeClr val="bg1">
              <a:lumMod val="95000"/>
            </a:schemeClr>
          </a:solidFill>
        </p:spPr>
        <p:txBody>
          <a:bodyPr anchor="t">
            <a:normAutofit/>
          </a:bodyPr>
          <a:lstStyle>
            <a:lvl1pPr marL="0" indent="0" algn="ctr">
              <a:buNone/>
              <a:defRPr sz="1600"/>
            </a:lvl1pPr>
          </a:lstStyle>
          <a:p>
            <a:r>
              <a:rPr lang="en-US"/>
              <a:t>Click here to add image of your choice</a:t>
            </a:r>
          </a:p>
        </p:txBody>
      </p:sp>
      <p:pic>
        <p:nvPicPr>
          <p:cNvPr id="18" name="Picture 17" descr="PCC_2010logo.png">
            <a:extLst>
              <a:ext uri="{FF2B5EF4-FFF2-40B4-BE49-F238E27FC236}">
                <a16:creationId xmlns:a16="http://schemas.microsoft.com/office/drawing/2014/main" id="{B041C32E-23C6-A856-5C42-DA9A4ABA5C35}"/>
              </a:ext>
            </a:extLst>
          </p:cNvPr>
          <p:cNvPicPr>
            <a:picLocks/>
          </p:cNvPicPr>
          <p:nvPr userDrawn="1"/>
        </p:nvPicPr>
        <p:blipFill>
          <a:blip r:embed="rId5" cstate="screen">
            <a:extLst>
              <a:ext uri="{28A0092B-C50C-407E-A947-70E740481C1C}">
                <a14:useLocalDpi xmlns:a14="http://schemas.microsoft.com/office/drawing/2010/main"/>
              </a:ext>
            </a:extLst>
          </a:blip>
          <a:stretch>
            <a:fillRect/>
          </a:stretch>
        </p:blipFill>
        <p:spPr>
          <a:xfrm>
            <a:off x="10299218" y="6502226"/>
            <a:ext cx="1260000" cy="147374"/>
          </a:xfrm>
          <a:prstGeom prst="rect">
            <a:avLst/>
          </a:prstGeom>
        </p:spPr>
      </p:pic>
      <p:sp>
        <p:nvSpPr>
          <p:cNvPr id="19" name="TextBox 18">
            <a:extLst>
              <a:ext uri="{FF2B5EF4-FFF2-40B4-BE49-F238E27FC236}">
                <a16:creationId xmlns:a16="http://schemas.microsoft.com/office/drawing/2014/main" id="{45CA89A1-64E2-4577-22EB-097409F02E7D}"/>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cxnSp>
        <p:nvCxnSpPr>
          <p:cNvPr id="25" name="Straight Connector 24">
            <a:extLst>
              <a:ext uri="{FF2B5EF4-FFF2-40B4-BE49-F238E27FC236}">
                <a16:creationId xmlns:a16="http://schemas.microsoft.com/office/drawing/2014/main" id="{0B5FC6CA-DA2A-5306-ACC7-78C5BC9339FF}"/>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8206673"/>
      </p:ext>
    </p:extLst>
  </p:cSld>
  <p:clrMapOvr>
    <a:masterClrMapping/>
  </p:clrMapOvr>
  <p:extLst>
    <p:ext uri="{DCECCB84-F9BA-43D5-87BE-67443E8EF086}">
      <p15:sldGuideLst xmlns:p15="http://schemas.microsoft.com/office/powerpoint/2012/main">
        <p15:guide id="1" orient="horz" pos="890">
          <p15:clr>
            <a:srgbClr val="FF96FF"/>
          </p15:clr>
        </p15:guide>
        <p15:guide id="2" orient="horz" pos="3702">
          <p15:clr>
            <a:srgbClr val="FF96FF"/>
          </p15:clr>
        </p15:guide>
        <p15:guide id="3" pos="324">
          <p15:clr>
            <a:srgbClr val="FF96FF"/>
          </p15:clr>
        </p15:guide>
        <p15:guide id="5" pos="4089">
          <p15:clr>
            <a:srgbClr val="FF96FF"/>
          </p15:clr>
        </p15:guide>
      </p15:sldGuideLst>
    </p:ext>
  </p:extLst>
</p:sldLayout>
</file>

<file path=ppt/slideLayouts/slideLayout305.xml><?xml version="1.0" encoding="utf-8"?>
<p:sldLayout xmlns:a="http://schemas.openxmlformats.org/drawingml/2006/main" xmlns:r="http://schemas.openxmlformats.org/officeDocument/2006/relationships" xmlns:p="http://schemas.openxmlformats.org/presentationml/2006/main" showMasterSp="0" preserve="1" userDrawn="1">
  <p:cSld name="Laptop Right 2">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4FD8133B-A87C-82EE-43F5-E65614A4D5D8}"/>
              </a:ext>
              <a:ext uri="{C183D7F6-B498-43B3-948B-1728B52AA6E4}">
                <adec:decorative xmlns:adec="http://schemas.microsoft.com/office/drawing/2017/decorative" val="1"/>
              </a:ext>
            </a:extLst>
          </p:cNvPr>
          <p:cNvSpPr/>
          <p:nvPr userDrawn="1"/>
        </p:nvSpPr>
        <p:spPr>
          <a:xfrm flipH="1">
            <a:off x="0"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Rectangle 8">
            <a:extLst>
              <a:ext uri="{FF2B5EF4-FFF2-40B4-BE49-F238E27FC236}">
                <a16:creationId xmlns:a16="http://schemas.microsoft.com/office/drawing/2014/main" id="{897DF017-6729-7590-B8E6-7329DF7022AB}"/>
              </a:ext>
            </a:extLst>
          </p:cNvPr>
          <p:cNvSpPr/>
          <p:nvPr userDrawn="1"/>
        </p:nvSpPr>
        <p:spPr>
          <a:xfrm>
            <a:off x="0" y="-2"/>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3">
            <a:extLst>
              <a:ext uri="{FF2B5EF4-FFF2-40B4-BE49-F238E27FC236}">
                <a16:creationId xmlns:a16="http://schemas.microsoft.com/office/drawing/2014/main" id="{E55FC78A-F3FB-B149-6ABB-9683E379B307}"/>
              </a:ext>
            </a:extLst>
          </p:cNvPr>
          <p:cNvSpPr>
            <a:spLocks noGrp="1"/>
          </p:cNvSpPr>
          <p:nvPr>
            <p:ph type="title"/>
          </p:nvPr>
        </p:nvSpPr>
        <p:spPr>
          <a:xfrm>
            <a:off x="0" y="0"/>
            <a:ext cx="6468020" cy="1378610"/>
          </a:xfrm>
          <a:prstGeom prst="rect">
            <a:avLst/>
          </a:prstGeom>
        </p:spPr>
        <p:txBody>
          <a:bodyPr lIns="503999" bIns="180000" anchor="b" anchorCtr="0"/>
          <a:lstStyle>
            <a:lvl1pPr>
              <a:defRPr>
                <a:solidFill>
                  <a:schemeClr val="tx1"/>
                </a:solidFill>
              </a:defRPr>
            </a:lvl1pPr>
          </a:lstStyle>
          <a:p>
            <a:endParaRPr lang="en-US"/>
          </a:p>
        </p:txBody>
      </p:sp>
      <p:sp>
        <p:nvSpPr>
          <p:cNvPr id="14" name="Text Placeholder 6">
            <a:extLst>
              <a:ext uri="{FF2B5EF4-FFF2-40B4-BE49-F238E27FC236}">
                <a16:creationId xmlns:a16="http://schemas.microsoft.com/office/drawing/2014/main" id="{7E2A4D7D-964B-70F5-915A-EA9A363A0D24}"/>
              </a:ext>
            </a:extLst>
          </p:cNvPr>
          <p:cNvSpPr>
            <a:spLocks noGrp="1"/>
          </p:cNvSpPr>
          <p:nvPr>
            <p:ph type="body" sz="quarter" idx="17"/>
          </p:nvPr>
        </p:nvSpPr>
        <p:spPr>
          <a:xfrm>
            <a:off x="515938" y="1386000"/>
            <a:ext cx="5952082" cy="4491948"/>
          </a:xfrm>
        </p:spPr>
        <p:txBody>
          <a:bodyPr tIns="251999"/>
          <a:lstStyle>
            <a:lvl1pPr marL="266700" indent="-266700">
              <a:buFont typeface="Arial" panose="020B0604020202020204" pitchFamily="34" charset="0"/>
              <a:buChar char="•"/>
              <a:tabLst/>
              <a:defRPr>
                <a:latin typeface="+mj-lt"/>
              </a:defRPr>
            </a:lvl1pPr>
            <a:lvl2pPr marL="582613" indent="-214313">
              <a:tabLst/>
              <a:defRPr>
                <a:latin typeface="+mj-lt"/>
              </a:defRPr>
            </a:lvl2pPr>
            <a:lvl3pPr marL="1023938" indent="-225425">
              <a:tabLst/>
              <a:defRPr>
                <a:latin typeface="+mj-lt"/>
              </a:defRPr>
            </a:lvl3pPr>
            <a:lvl4pPr marL="1381125" indent="-234950">
              <a:tabLst/>
              <a:defRPr>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descr="PCC_2010logo.png">
            <a:extLst>
              <a:ext uri="{FF2B5EF4-FFF2-40B4-BE49-F238E27FC236}">
                <a16:creationId xmlns:a16="http://schemas.microsoft.com/office/drawing/2014/main" id="{B041C32E-23C6-A856-5C42-DA9A4ABA5C35}"/>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0299218" y="6502226"/>
            <a:ext cx="1260000" cy="147374"/>
          </a:xfrm>
          <a:prstGeom prst="rect">
            <a:avLst/>
          </a:prstGeom>
        </p:spPr>
      </p:pic>
      <p:sp>
        <p:nvSpPr>
          <p:cNvPr id="11" name="TextBox 10">
            <a:extLst>
              <a:ext uri="{FF2B5EF4-FFF2-40B4-BE49-F238E27FC236}">
                <a16:creationId xmlns:a16="http://schemas.microsoft.com/office/drawing/2014/main" id="{45CA89A1-64E2-4577-22EB-097409F02E7D}"/>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cxnSp>
        <p:nvCxnSpPr>
          <p:cNvPr id="15" name="Straight Connector 14">
            <a:extLst>
              <a:ext uri="{FF2B5EF4-FFF2-40B4-BE49-F238E27FC236}">
                <a16:creationId xmlns:a16="http://schemas.microsoft.com/office/drawing/2014/main" id="{0B5FC6CA-DA2A-5306-ACC7-78C5BC9339FF}"/>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DC0873D3-E9C7-5E61-9B43-556C9C344D38}"/>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8B137411-4A40-5E54-68D5-2F99685B4F45}"/>
              </a:ext>
              <a:ext uri="{C183D7F6-B498-43B3-948B-1728B52AA6E4}">
                <adec:decorative xmlns:adec="http://schemas.microsoft.com/office/drawing/2017/decorative" val="1"/>
              </a:ext>
            </a:extLst>
          </p:cNvPr>
          <p:cNvGrpSpPr/>
          <p:nvPr userDrawn="1"/>
        </p:nvGrpSpPr>
        <p:grpSpPr>
          <a:xfrm flipH="1">
            <a:off x="6127722" y="0"/>
            <a:ext cx="6095999" cy="5664819"/>
            <a:chOff x="-29736" y="0"/>
            <a:chExt cx="6095999" cy="5664819"/>
          </a:xfrm>
        </p:grpSpPr>
        <p:sp>
          <p:nvSpPr>
            <p:cNvPr id="17" name="Freeform 16">
              <a:extLst>
                <a:ext uri="{FF2B5EF4-FFF2-40B4-BE49-F238E27FC236}">
                  <a16:creationId xmlns:a16="http://schemas.microsoft.com/office/drawing/2014/main" id="{7F04E053-C637-6866-9DE6-FB40D50F109F}"/>
                </a:ext>
                <a:ext uri="{C183D7F6-B498-43B3-948B-1728B52AA6E4}">
                  <adec:decorative xmlns:adec="http://schemas.microsoft.com/office/drawing/2017/decorative" val="1"/>
                </a:ext>
              </a:extLst>
            </p:cNvPr>
            <p:cNvSpPr/>
            <p:nvPr userDrawn="1"/>
          </p:nvSpPr>
          <p:spPr>
            <a:xfrm>
              <a:off x="0"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0" name="Graphic 19">
              <a:extLst>
                <a:ext uri="{FF2B5EF4-FFF2-40B4-BE49-F238E27FC236}">
                  <a16:creationId xmlns:a16="http://schemas.microsoft.com/office/drawing/2014/main" id="{6BC8979F-9721-467F-6039-92C642EE743F}"/>
                </a:ext>
                <a:ext uri="{C183D7F6-B498-43B3-948B-1728B52AA6E4}">
                  <adec:decorative xmlns:adec="http://schemas.microsoft.com/office/drawing/2017/decorative" val="1"/>
                </a:ext>
              </a:extLst>
            </p:cNvPr>
            <p:cNvPicPr>
              <a:picLocks noChangeAspect="1"/>
            </p:cNvPicPr>
            <p:nvPr userDrawn="1"/>
          </p:nvPicPr>
          <p:blipFill rotWithShape="1">
            <a:blip r:embed="rId3" cstate="screen">
              <a:alphaModFix amt="70000"/>
              <a:extLst>
                <a:ext uri="{28A0092B-C50C-407E-A947-70E740481C1C}">
                  <a14:useLocalDpi xmlns:a14="http://schemas.microsoft.com/office/drawing/2010/main"/>
                </a:ext>
                <a:ext uri="{96DAC541-7B7A-43D3-8B79-37D633B846F1}">
                  <asvg:svgBlip xmlns:asvg="http://schemas.microsoft.com/office/drawing/2016/SVG/main" r:embed="rId4"/>
                </a:ext>
              </a:extLst>
            </a:blip>
            <a:srcRect l="51909" t="1975" r="234" b="18961"/>
            <a:stretch/>
          </p:blipFill>
          <p:spPr>
            <a:xfrm>
              <a:off x="-29736" y="0"/>
              <a:ext cx="6095999" cy="5664819"/>
            </a:xfrm>
            <a:prstGeom prst="rect">
              <a:avLst/>
            </a:prstGeom>
          </p:spPr>
        </p:pic>
      </p:grpSp>
      <p:pic>
        <p:nvPicPr>
          <p:cNvPr id="21" name="Picture 20">
            <a:extLst>
              <a:ext uri="{FF2B5EF4-FFF2-40B4-BE49-F238E27FC236}">
                <a16:creationId xmlns:a16="http://schemas.microsoft.com/office/drawing/2014/main" id="{EFADE09D-5534-BF1F-420B-5950CEF6FE7B}"/>
              </a:ext>
              <a:ext uri="{C183D7F6-B498-43B3-948B-1728B52AA6E4}">
                <adec:decorative xmlns:adec="http://schemas.microsoft.com/office/drawing/2017/decorative" val="1"/>
              </a:ext>
            </a:extLst>
          </p:cNvPr>
          <p:cNvPicPr/>
          <p:nvPr userDrawn="1"/>
        </p:nvPicPr>
        <p:blipFill rotWithShape="1">
          <a:blip r:embed="rId5" cstate="screen">
            <a:extLst>
              <a:ext uri="{28A0092B-C50C-407E-A947-70E740481C1C}">
                <a14:useLocalDpi xmlns:a14="http://schemas.microsoft.com/office/drawing/2010/main"/>
              </a:ext>
            </a:extLst>
          </a:blip>
          <a:srcRect/>
          <a:stretch/>
        </p:blipFill>
        <p:spPr>
          <a:xfrm>
            <a:off x="6131858" y="2006956"/>
            <a:ext cx="5859944" cy="3141898"/>
          </a:xfrm>
          <a:prstGeom prst="rect">
            <a:avLst/>
          </a:prstGeom>
        </p:spPr>
      </p:pic>
      <p:sp>
        <p:nvSpPr>
          <p:cNvPr id="7" name="Rectangle 6">
            <a:extLst>
              <a:ext uri="{FF2B5EF4-FFF2-40B4-BE49-F238E27FC236}">
                <a16:creationId xmlns:a16="http://schemas.microsoft.com/office/drawing/2014/main" id="{E1FD4AC6-5781-274F-4B7B-F3616EFFDBE5}"/>
              </a:ext>
            </a:extLst>
          </p:cNvPr>
          <p:cNvSpPr/>
          <p:nvPr userDrawn="1"/>
        </p:nvSpPr>
        <p:spPr>
          <a:xfrm>
            <a:off x="6840362" y="2275952"/>
            <a:ext cx="4402548" cy="26249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Picture Placeholder 2">
            <a:extLst>
              <a:ext uri="{FF2B5EF4-FFF2-40B4-BE49-F238E27FC236}">
                <a16:creationId xmlns:a16="http://schemas.microsoft.com/office/drawing/2014/main" id="{8D0EF2EF-0643-862B-A98E-EA012A1FE1F0}"/>
              </a:ext>
            </a:extLst>
          </p:cNvPr>
          <p:cNvSpPr>
            <a:spLocks noGrp="1"/>
          </p:cNvSpPr>
          <p:nvPr>
            <p:ph type="pic" sz="quarter" idx="28" hasCustomPrompt="1"/>
          </p:nvPr>
        </p:nvSpPr>
        <p:spPr>
          <a:xfrm>
            <a:off x="6838502" y="2271692"/>
            <a:ext cx="4402548" cy="2624903"/>
          </a:xfrm>
          <a:solidFill>
            <a:schemeClr val="bg1">
              <a:lumMod val="95000"/>
            </a:schemeClr>
          </a:solidFill>
        </p:spPr>
        <p:txBody>
          <a:bodyPr anchor="t">
            <a:normAutofit/>
          </a:bodyPr>
          <a:lstStyle>
            <a:lvl1pPr marL="0" indent="0" algn="ctr">
              <a:buNone/>
              <a:defRPr sz="1600"/>
            </a:lvl1pPr>
          </a:lstStyle>
          <a:p>
            <a:r>
              <a:rPr lang="en-US"/>
              <a:t>Click here to add image of your choice</a:t>
            </a:r>
          </a:p>
        </p:txBody>
      </p:sp>
    </p:spTree>
    <p:extLst>
      <p:ext uri="{BB962C8B-B14F-4D97-AF65-F5344CB8AC3E}">
        <p14:creationId xmlns:p14="http://schemas.microsoft.com/office/powerpoint/2010/main" val="1834366855"/>
      </p:ext>
    </p:extLst>
  </p:cSld>
  <p:clrMapOvr>
    <a:masterClrMapping/>
  </p:clrMapOvr>
  <p:extLst>
    <p:ext uri="{DCECCB84-F9BA-43D5-87BE-67443E8EF086}">
      <p15:sldGuideLst xmlns:p15="http://schemas.microsoft.com/office/powerpoint/2012/main">
        <p15:guide id="1" orient="horz" pos="867">
          <p15:clr>
            <a:srgbClr val="FF96FF"/>
          </p15:clr>
        </p15:guide>
        <p15:guide id="2" orient="horz" pos="3702">
          <p15:clr>
            <a:srgbClr val="FF96FF"/>
          </p15:clr>
        </p15:guide>
        <p15:guide id="3" pos="324">
          <p15:clr>
            <a:srgbClr val="FF96FF"/>
          </p15:clr>
        </p15:guide>
        <p15:guide id="4" pos="4089">
          <p15:clr>
            <a:srgbClr val="FF96FF"/>
          </p15:clr>
        </p15:guide>
      </p15:sldGuideLst>
    </p:ext>
  </p:extLst>
</p:sldLayout>
</file>

<file path=ppt/slideLayouts/slideLayout306.xml><?xml version="1.0" encoding="utf-8"?>
<p:sldLayout xmlns:a="http://schemas.openxmlformats.org/drawingml/2006/main" xmlns:r="http://schemas.openxmlformats.org/officeDocument/2006/relationships" xmlns:p="http://schemas.openxmlformats.org/presentationml/2006/main" showMasterSp="0" preserve="1" userDrawn="1">
  <p:cSld name="Laptop Right 3">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97DF017-6729-7590-B8E6-7329DF7022AB}"/>
              </a:ext>
            </a:extLst>
          </p:cNvPr>
          <p:cNvSpPr/>
          <p:nvPr userDrawn="1"/>
        </p:nvSpPr>
        <p:spPr>
          <a:xfrm>
            <a:off x="0" y="-2"/>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3">
            <a:extLst>
              <a:ext uri="{FF2B5EF4-FFF2-40B4-BE49-F238E27FC236}">
                <a16:creationId xmlns:a16="http://schemas.microsoft.com/office/drawing/2014/main" id="{98C14004-D73E-1054-79A5-79E770CAA67E}"/>
              </a:ext>
            </a:extLst>
          </p:cNvPr>
          <p:cNvSpPr>
            <a:spLocks noGrp="1"/>
          </p:cNvSpPr>
          <p:nvPr>
            <p:ph type="title"/>
          </p:nvPr>
        </p:nvSpPr>
        <p:spPr>
          <a:xfrm>
            <a:off x="0" y="0"/>
            <a:ext cx="6468020" cy="1378610"/>
          </a:xfrm>
          <a:prstGeom prst="rect">
            <a:avLst/>
          </a:prstGeom>
        </p:spPr>
        <p:txBody>
          <a:bodyPr lIns="503999" bIns="180000" anchor="b" anchorCtr="0"/>
          <a:lstStyle>
            <a:lvl1pPr>
              <a:defRPr>
                <a:solidFill>
                  <a:schemeClr val="tx1"/>
                </a:solidFill>
              </a:defRPr>
            </a:lvl1pPr>
          </a:lstStyle>
          <a:p>
            <a:endParaRPr lang="en-US"/>
          </a:p>
        </p:txBody>
      </p:sp>
      <p:sp>
        <p:nvSpPr>
          <p:cNvPr id="14" name="Text Placeholder 6">
            <a:extLst>
              <a:ext uri="{FF2B5EF4-FFF2-40B4-BE49-F238E27FC236}">
                <a16:creationId xmlns:a16="http://schemas.microsoft.com/office/drawing/2014/main" id="{7E2A4D7D-964B-70F5-915A-EA9A363A0D24}"/>
              </a:ext>
            </a:extLst>
          </p:cNvPr>
          <p:cNvSpPr>
            <a:spLocks noGrp="1"/>
          </p:cNvSpPr>
          <p:nvPr>
            <p:ph type="body" sz="quarter" idx="17"/>
          </p:nvPr>
        </p:nvSpPr>
        <p:spPr>
          <a:xfrm>
            <a:off x="515938" y="1386000"/>
            <a:ext cx="5952082" cy="4491948"/>
          </a:xfrm>
        </p:spPr>
        <p:txBody>
          <a:bodyPr tIns="251999"/>
          <a:lstStyle>
            <a:lvl1pPr marL="266700" indent="-266700">
              <a:buFont typeface="Arial" panose="020B0604020202020204" pitchFamily="34" charset="0"/>
              <a:buChar char="•"/>
              <a:tabLst/>
              <a:defRPr>
                <a:latin typeface="+mj-lt"/>
              </a:defRPr>
            </a:lvl1pPr>
            <a:lvl2pPr marL="582613" indent="-214313">
              <a:tabLst/>
              <a:defRPr>
                <a:latin typeface="+mj-lt"/>
              </a:defRPr>
            </a:lvl2pPr>
            <a:lvl3pPr marL="1023938" indent="-225425">
              <a:tabLst/>
              <a:defRPr>
                <a:latin typeface="+mj-lt"/>
              </a:defRPr>
            </a:lvl3pPr>
            <a:lvl4pPr marL="1381125" indent="-234950">
              <a:tabLst/>
              <a:defRPr>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Freeform 16">
            <a:extLst>
              <a:ext uri="{FF2B5EF4-FFF2-40B4-BE49-F238E27FC236}">
                <a16:creationId xmlns:a16="http://schemas.microsoft.com/office/drawing/2014/main" id="{A1055E3E-A01A-79E1-38F4-4702D8774D41}"/>
              </a:ext>
              <a:ext uri="{C183D7F6-B498-43B3-948B-1728B52AA6E4}">
                <adec:decorative xmlns:adec="http://schemas.microsoft.com/office/drawing/2017/decorative" val="1"/>
              </a:ext>
            </a:extLst>
          </p:cNvPr>
          <p:cNvSpPr/>
          <p:nvPr userDrawn="1"/>
        </p:nvSpPr>
        <p:spPr>
          <a:xfrm flipH="1">
            <a:off x="0"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0" name="Group 19">
            <a:extLst>
              <a:ext uri="{FF2B5EF4-FFF2-40B4-BE49-F238E27FC236}">
                <a16:creationId xmlns:a16="http://schemas.microsoft.com/office/drawing/2014/main" id="{52B95464-EB41-ED93-5F4E-7330D9C5E10C}"/>
              </a:ext>
              <a:ext uri="{C183D7F6-B498-43B3-948B-1728B52AA6E4}">
                <adec:decorative xmlns:adec="http://schemas.microsoft.com/office/drawing/2017/decorative" val="1"/>
              </a:ext>
            </a:extLst>
          </p:cNvPr>
          <p:cNvGrpSpPr/>
          <p:nvPr userDrawn="1"/>
        </p:nvGrpSpPr>
        <p:grpSpPr>
          <a:xfrm flipH="1">
            <a:off x="6127722" y="0"/>
            <a:ext cx="6095999" cy="5664819"/>
            <a:chOff x="-29736" y="0"/>
            <a:chExt cx="6095999" cy="5664819"/>
          </a:xfrm>
        </p:grpSpPr>
        <p:sp>
          <p:nvSpPr>
            <p:cNvPr id="21" name="Freeform 20">
              <a:extLst>
                <a:ext uri="{FF2B5EF4-FFF2-40B4-BE49-F238E27FC236}">
                  <a16:creationId xmlns:a16="http://schemas.microsoft.com/office/drawing/2014/main" id="{76D27955-65F4-AC81-D6D0-8D51621F3169}"/>
                </a:ext>
                <a:ext uri="{C183D7F6-B498-43B3-948B-1728B52AA6E4}">
                  <adec:decorative xmlns:adec="http://schemas.microsoft.com/office/drawing/2017/decorative" val="1"/>
                </a:ext>
              </a:extLst>
            </p:cNvPr>
            <p:cNvSpPr/>
            <p:nvPr userDrawn="1"/>
          </p:nvSpPr>
          <p:spPr>
            <a:xfrm>
              <a:off x="0"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2" name="Graphic 21">
              <a:extLst>
                <a:ext uri="{FF2B5EF4-FFF2-40B4-BE49-F238E27FC236}">
                  <a16:creationId xmlns:a16="http://schemas.microsoft.com/office/drawing/2014/main" id="{742E7101-34D2-9FFB-B70B-3221D7F3F7BD}"/>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70000"/>
              <a:extLst>
                <a:ext uri="{28A0092B-C50C-407E-A947-70E740481C1C}">
                  <a14:useLocalDpi xmlns:a14="http://schemas.microsoft.com/office/drawing/2010/main"/>
                </a:ext>
                <a:ext uri="{96DAC541-7B7A-43D3-8B79-37D633B846F1}">
                  <asvg:svgBlip xmlns:asvg="http://schemas.microsoft.com/office/drawing/2016/SVG/main" r:embed="rId3"/>
                </a:ext>
              </a:extLst>
            </a:blip>
            <a:srcRect l="51909" t="1975" r="234" b="18961"/>
            <a:stretch/>
          </p:blipFill>
          <p:spPr>
            <a:xfrm>
              <a:off x="-29736" y="0"/>
              <a:ext cx="6095999" cy="5664819"/>
            </a:xfrm>
            <a:prstGeom prst="rect">
              <a:avLst/>
            </a:prstGeom>
          </p:spPr>
        </p:pic>
      </p:grpSp>
      <p:pic>
        <p:nvPicPr>
          <p:cNvPr id="18" name="Picture 17">
            <a:extLst>
              <a:ext uri="{FF2B5EF4-FFF2-40B4-BE49-F238E27FC236}">
                <a16:creationId xmlns:a16="http://schemas.microsoft.com/office/drawing/2014/main" id="{86470A06-ADAA-A5BA-3BAC-8F51A24B3AF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rotWithShape="1">
          <a:blip r:embed="rId4" cstate="screen">
            <a:extLst>
              <a:ext uri="{28A0092B-C50C-407E-A947-70E740481C1C}">
                <a14:useLocalDpi xmlns:a14="http://schemas.microsoft.com/office/drawing/2010/main"/>
              </a:ext>
            </a:extLst>
          </a:blip>
          <a:srcRect/>
          <a:stretch/>
        </p:blipFill>
        <p:spPr>
          <a:xfrm>
            <a:off x="6131858" y="2006956"/>
            <a:ext cx="5859944" cy="3141898"/>
          </a:xfrm>
          <a:prstGeom prst="rect">
            <a:avLst/>
          </a:prstGeom>
        </p:spPr>
      </p:pic>
      <p:pic>
        <p:nvPicPr>
          <p:cNvPr id="10" name="Picture 9" descr="PCC_2010logo.png">
            <a:extLst>
              <a:ext uri="{FF2B5EF4-FFF2-40B4-BE49-F238E27FC236}">
                <a16:creationId xmlns:a16="http://schemas.microsoft.com/office/drawing/2014/main" id="{B041C32E-23C6-A856-5C42-DA9A4ABA5C35}"/>
              </a:ext>
            </a:extLst>
          </p:cNvPr>
          <p:cNvPicPr>
            <a:picLocks/>
          </p:cNvPicPr>
          <p:nvPr userDrawn="1"/>
        </p:nvPicPr>
        <p:blipFill>
          <a:blip r:embed="rId5" cstate="screen">
            <a:extLst>
              <a:ext uri="{28A0092B-C50C-407E-A947-70E740481C1C}">
                <a14:useLocalDpi xmlns:a14="http://schemas.microsoft.com/office/drawing/2010/main"/>
              </a:ext>
            </a:extLst>
          </a:blip>
          <a:stretch>
            <a:fillRect/>
          </a:stretch>
        </p:blipFill>
        <p:spPr>
          <a:xfrm>
            <a:off x="10299218" y="6502226"/>
            <a:ext cx="1260000" cy="147374"/>
          </a:xfrm>
          <a:prstGeom prst="rect">
            <a:avLst/>
          </a:prstGeom>
        </p:spPr>
      </p:pic>
      <p:sp>
        <p:nvSpPr>
          <p:cNvPr id="11" name="TextBox 10">
            <a:extLst>
              <a:ext uri="{FF2B5EF4-FFF2-40B4-BE49-F238E27FC236}">
                <a16:creationId xmlns:a16="http://schemas.microsoft.com/office/drawing/2014/main" id="{45CA89A1-64E2-4577-22EB-097409F02E7D}"/>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cxnSp>
        <p:nvCxnSpPr>
          <p:cNvPr id="15" name="Straight Connector 14">
            <a:extLst>
              <a:ext uri="{FF2B5EF4-FFF2-40B4-BE49-F238E27FC236}">
                <a16:creationId xmlns:a16="http://schemas.microsoft.com/office/drawing/2014/main" id="{0B5FC6CA-DA2A-5306-ACC7-78C5BC9339FF}"/>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DC0873D3-E9C7-5E61-9B43-556C9C344D38}"/>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BB5DD9ED-8A7D-4653-2D63-2B33F43D650B}"/>
              </a:ext>
            </a:extLst>
          </p:cNvPr>
          <p:cNvSpPr/>
          <p:nvPr userDrawn="1"/>
        </p:nvSpPr>
        <p:spPr>
          <a:xfrm>
            <a:off x="6840362" y="2275952"/>
            <a:ext cx="4402548" cy="26249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2">
            <a:extLst>
              <a:ext uri="{FF2B5EF4-FFF2-40B4-BE49-F238E27FC236}">
                <a16:creationId xmlns:a16="http://schemas.microsoft.com/office/drawing/2014/main" id="{A6D66717-72F4-537B-4570-1329DD762B76}"/>
              </a:ext>
            </a:extLst>
          </p:cNvPr>
          <p:cNvSpPr>
            <a:spLocks noGrp="1"/>
          </p:cNvSpPr>
          <p:nvPr>
            <p:ph type="pic" sz="quarter" idx="28" hasCustomPrompt="1"/>
          </p:nvPr>
        </p:nvSpPr>
        <p:spPr>
          <a:xfrm>
            <a:off x="6838502" y="2271692"/>
            <a:ext cx="4402548" cy="2624903"/>
          </a:xfrm>
          <a:solidFill>
            <a:schemeClr val="bg1">
              <a:lumMod val="95000"/>
            </a:schemeClr>
          </a:solidFill>
        </p:spPr>
        <p:txBody>
          <a:bodyPr anchor="t">
            <a:normAutofit/>
          </a:bodyPr>
          <a:lstStyle>
            <a:lvl1pPr marL="0" indent="0" algn="ctr">
              <a:buNone/>
              <a:defRPr sz="1600"/>
            </a:lvl1pPr>
          </a:lstStyle>
          <a:p>
            <a:r>
              <a:rPr lang="en-US"/>
              <a:t>Click here to add image of your choice</a:t>
            </a:r>
          </a:p>
        </p:txBody>
      </p:sp>
    </p:spTree>
    <p:extLst>
      <p:ext uri="{BB962C8B-B14F-4D97-AF65-F5344CB8AC3E}">
        <p14:creationId xmlns:p14="http://schemas.microsoft.com/office/powerpoint/2010/main" val="2594913233"/>
      </p:ext>
    </p:extLst>
  </p:cSld>
  <p:clrMapOvr>
    <a:masterClrMapping/>
  </p:clrMapOvr>
  <p:extLst>
    <p:ext uri="{DCECCB84-F9BA-43D5-87BE-67443E8EF086}">
      <p15:sldGuideLst xmlns:p15="http://schemas.microsoft.com/office/powerpoint/2012/main">
        <p15:guide id="1" orient="horz" pos="867">
          <p15:clr>
            <a:srgbClr val="FF96FF"/>
          </p15:clr>
        </p15:guide>
        <p15:guide id="2" orient="horz" pos="3702">
          <p15:clr>
            <a:srgbClr val="FF96FF"/>
          </p15:clr>
        </p15:guide>
        <p15:guide id="3" pos="324">
          <p15:clr>
            <a:srgbClr val="FF96FF"/>
          </p15:clr>
        </p15:guide>
        <p15:guide id="4" pos="4089">
          <p15:clr>
            <a:srgbClr val="FF96FF"/>
          </p15:clr>
        </p15:guide>
      </p15:sldGuideLst>
    </p:ext>
  </p:extLst>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preserve="1" userDrawn="1">
  <p:cSld name="Laptop Right 4">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BF944913-5FD2-6E1E-9240-2E4F05DA68A3}"/>
              </a:ext>
              <a:ext uri="{C183D7F6-B498-43B3-948B-1728B52AA6E4}">
                <adec:decorative xmlns:adec="http://schemas.microsoft.com/office/drawing/2017/decorative" val="1"/>
              </a:ext>
            </a:extLst>
          </p:cNvPr>
          <p:cNvSpPr/>
          <p:nvPr userDrawn="1"/>
        </p:nvSpPr>
        <p:spPr>
          <a:xfrm flipH="1">
            <a:off x="0"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Rectangle 8">
            <a:extLst>
              <a:ext uri="{FF2B5EF4-FFF2-40B4-BE49-F238E27FC236}">
                <a16:creationId xmlns:a16="http://schemas.microsoft.com/office/drawing/2014/main" id="{897DF017-6729-7590-B8E6-7329DF7022AB}"/>
              </a:ext>
            </a:extLst>
          </p:cNvPr>
          <p:cNvSpPr/>
          <p:nvPr userDrawn="1"/>
        </p:nvSpPr>
        <p:spPr>
          <a:xfrm>
            <a:off x="0" y="-2"/>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2A1C270-750A-2362-2B00-674AA339BEC4}"/>
              </a:ext>
            </a:extLst>
          </p:cNvPr>
          <p:cNvSpPr>
            <a:spLocks noGrp="1"/>
          </p:cNvSpPr>
          <p:nvPr>
            <p:ph type="title"/>
          </p:nvPr>
        </p:nvSpPr>
        <p:spPr>
          <a:xfrm>
            <a:off x="0" y="0"/>
            <a:ext cx="6468020" cy="1378610"/>
          </a:xfrm>
          <a:prstGeom prst="rect">
            <a:avLst/>
          </a:prstGeom>
        </p:spPr>
        <p:txBody>
          <a:bodyPr lIns="503999" bIns="180000" anchor="b" anchorCtr="0"/>
          <a:lstStyle>
            <a:lvl1pPr>
              <a:defRPr>
                <a:solidFill>
                  <a:schemeClr val="tx1"/>
                </a:solidFill>
              </a:defRPr>
            </a:lvl1pPr>
          </a:lstStyle>
          <a:p>
            <a:endParaRPr lang="en-US"/>
          </a:p>
        </p:txBody>
      </p:sp>
      <p:sp>
        <p:nvSpPr>
          <p:cNvPr id="14" name="Text Placeholder 6">
            <a:extLst>
              <a:ext uri="{FF2B5EF4-FFF2-40B4-BE49-F238E27FC236}">
                <a16:creationId xmlns:a16="http://schemas.microsoft.com/office/drawing/2014/main" id="{7E2A4D7D-964B-70F5-915A-EA9A363A0D24}"/>
              </a:ext>
            </a:extLst>
          </p:cNvPr>
          <p:cNvSpPr>
            <a:spLocks noGrp="1"/>
          </p:cNvSpPr>
          <p:nvPr>
            <p:ph type="body" sz="quarter" idx="17"/>
          </p:nvPr>
        </p:nvSpPr>
        <p:spPr>
          <a:xfrm>
            <a:off x="515938" y="1386000"/>
            <a:ext cx="5952082" cy="4491948"/>
          </a:xfrm>
        </p:spPr>
        <p:txBody>
          <a:bodyPr tIns="251999"/>
          <a:lstStyle>
            <a:lvl1pPr marL="266700" indent="-266700">
              <a:buFont typeface="Arial" panose="020B0604020202020204" pitchFamily="34" charset="0"/>
              <a:buChar char="•"/>
              <a:tabLst/>
              <a:defRPr>
                <a:latin typeface="+mj-lt"/>
              </a:defRPr>
            </a:lvl1pPr>
            <a:lvl2pPr marL="582613" indent="-214313">
              <a:tabLst/>
              <a:defRPr>
                <a:latin typeface="+mj-lt"/>
              </a:defRPr>
            </a:lvl2pPr>
            <a:lvl3pPr marL="1023938" indent="-225425">
              <a:tabLst/>
              <a:defRPr>
                <a:latin typeface="+mj-lt"/>
              </a:defRPr>
            </a:lvl3pPr>
            <a:lvl4pPr marL="1381125" indent="-234950">
              <a:tabLst/>
              <a:defRPr>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descr="PCC_2010logo.png">
            <a:extLst>
              <a:ext uri="{FF2B5EF4-FFF2-40B4-BE49-F238E27FC236}">
                <a16:creationId xmlns:a16="http://schemas.microsoft.com/office/drawing/2014/main" id="{B041C32E-23C6-A856-5C42-DA9A4ABA5C35}"/>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0299218" y="6502226"/>
            <a:ext cx="1260000" cy="147374"/>
          </a:xfrm>
          <a:prstGeom prst="rect">
            <a:avLst/>
          </a:prstGeom>
        </p:spPr>
      </p:pic>
      <p:sp>
        <p:nvSpPr>
          <p:cNvPr id="11" name="TextBox 10">
            <a:extLst>
              <a:ext uri="{FF2B5EF4-FFF2-40B4-BE49-F238E27FC236}">
                <a16:creationId xmlns:a16="http://schemas.microsoft.com/office/drawing/2014/main" id="{45CA89A1-64E2-4577-22EB-097409F02E7D}"/>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cxnSp>
        <p:nvCxnSpPr>
          <p:cNvPr id="15" name="Straight Connector 14">
            <a:extLst>
              <a:ext uri="{FF2B5EF4-FFF2-40B4-BE49-F238E27FC236}">
                <a16:creationId xmlns:a16="http://schemas.microsoft.com/office/drawing/2014/main" id="{0B5FC6CA-DA2A-5306-ACC7-78C5BC9339FF}"/>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10B6D737-7D3E-59C0-A30D-35D669A40649}"/>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9A355CBE-2165-F283-8EA7-B666ADA84ADF}"/>
              </a:ext>
              <a:ext uri="{C183D7F6-B498-43B3-948B-1728B52AA6E4}">
                <adec:decorative xmlns:adec="http://schemas.microsoft.com/office/drawing/2017/decorative" val="1"/>
              </a:ext>
            </a:extLst>
          </p:cNvPr>
          <p:cNvGrpSpPr/>
          <p:nvPr userDrawn="1"/>
        </p:nvGrpSpPr>
        <p:grpSpPr>
          <a:xfrm flipH="1">
            <a:off x="6127722" y="0"/>
            <a:ext cx="6095999" cy="5664819"/>
            <a:chOff x="-29736" y="0"/>
            <a:chExt cx="6095999" cy="5664819"/>
          </a:xfrm>
        </p:grpSpPr>
        <p:sp>
          <p:nvSpPr>
            <p:cNvPr id="17" name="Freeform 16">
              <a:extLst>
                <a:ext uri="{FF2B5EF4-FFF2-40B4-BE49-F238E27FC236}">
                  <a16:creationId xmlns:a16="http://schemas.microsoft.com/office/drawing/2014/main" id="{E18AFF04-BAAD-3588-A5D4-AA2ECFCCB8B0}"/>
                </a:ext>
                <a:ext uri="{C183D7F6-B498-43B3-948B-1728B52AA6E4}">
                  <adec:decorative xmlns:adec="http://schemas.microsoft.com/office/drawing/2017/decorative" val="1"/>
                </a:ext>
              </a:extLst>
            </p:cNvPr>
            <p:cNvSpPr/>
            <p:nvPr userDrawn="1"/>
          </p:nvSpPr>
          <p:spPr>
            <a:xfrm>
              <a:off x="0"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0" name="Graphic 19">
              <a:extLst>
                <a:ext uri="{FF2B5EF4-FFF2-40B4-BE49-F238E27FC236}">
                  <a16:creationId xmlns:a16="http://schemas.microsoft.com/office/drawing/2014/main" id="{2FA91DF0-8678-97CC-9A0C-33BE1E93A227}"/>
                </a:ext>
                <a:ext uri="{C183D7F6-B498-43B3-948B-1728B52AA6E4}">
                  <adec:decorative xmlns:adec="http://schemas.microsoft.com/office/drawing/2017/decorative" val="1"/>
                </a:ext>
              </a:extLst>
            </p:cNvPr>
            <p:cNvPicPr>
              <a:picLocks noChangeAspect="1"/>
            </p:cNvPicPr>
            <p:nvPr userDrawn="1"/>
          </p:nvPicPr>
          <p:blipFill rotWithShape="1">
            <a:blip r:embed="rId3" cstate="screen">
              <a:alphaModFix amt="70000"/>
              <a:extLst>
                <a:ext uri="{28A0092B-C50C-407E-A947-70E740481C1C}">
                  <a14:useLocalDpi xmlns:a14="http://schemas.microsoft.com/office/drawing/2010/main"/>
                </a:ext>
                <a:ext uri="{96DAC541-7B7A-43D3-8B79-37D633B846F1}">
                  <asvg:svgBlip xmlns:asvg="http://schemas.microsoft.com/office/drawing/2016/SVG/main" r:embed="rId4"/>
                </a:ext>
              </a:extLst>
            </a:blip>
            <a:srcRect l="51909" t="1975" r="234" b="18961"/>
            <a:stretch/>
          </p:blipFill>
          <p:spPr>
            <a:xfrm>
              <a:off x="-29736" y="0"/>
              <a:ext cx="6095999" cy="5664819"/>
            </a:xfrm>
            <a:prstGeom prst="rect">
              <a:avLst/>
            </a:prstGeom>
          </p:spPr>
        </p:pic>
      </p:grpSp>
      <p:pic>
        <p:nvPicPr>
          <p:cNvPr id="18" name="Picture 17">
            <a:extLst>
              <a:ext uri="{FF2B5EF4-FFF2-40B4-BE49-F238E27FC236}">
                <a16:creationId xmlns:a16="http://schemas.microsoft.com/office/drawing/2014/main" id="{86470A06-ADAA-A5BA-3BAC-8F51A24B3AF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rotWithShape="1">
          <a:blip r:embed="rId5" cstate="screen">
            <a:extLst>
              <a:ext uri="{28A0092B-C50C-407E-A947-70E740481C1C}">
                <a14:useLocalDpi xmlns:a14="http://schemas.microsoft.com/office/drawing/2010/main"/>
              </a:ext>
            </a:extLst>
          </a:blip>
          <a:srcRect/>
          <a:stretch/>
        </p:blipFill>
        <p:spPr>
          <a:xfrm>
            <a:off x="6131858" y="2006956"/>
            <a:ext cx="5859944" cy="3141898"/>
          </a:xfrm>
          <a:prstGeom prst="rect">
            <a:avLst/>
          </a:prstGeom>
        </p:spPr>
      </p:pic>
      <p:sp>
        <p:nvSpPr>
          <p:cNvPr id="7" name="Rectangle 6">
            <a:extLst>
              <a:ext uri="{FF2B5EF4-FFF2-40B4-BE49-F238E27FC236}">
                <a16:creationId xmlns:a16="http://schemas.microsoft.com/office/drawing/2014/main" id="{72620ECE-7AB9-6030-2DA3-F3EE7187E58B}"/>
              </a:ext>
            </a:extLst>
          </p:cNvPr>
          <p:cNvSpPr/>
          <p:nvPr userDrawn="1"/>
        </p:nvSpPr>
        <p:spPr>
          <a:xfrm>
            <a:off x="6840362" y="2275952"/>
            <a:ext cx="4402548" cy="26249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Picture Placeholder 2">
            <a:extLst>
              <a:ext uri="{FF2B5EF4-FFF2-40B4-BE49-F238E27FC236}">
                <a16:creationId xmlns:a16="http://schemas.microsoft.com/office/drawing/2014/main" id="{8A7BC697-C0DC-9E82-9B0A-530223F10E60}"/>
              </a:ext>
            </a:extLst>
          </p:cNvPr>
          <p:cNvSpPr>
            <a:spLocks noGrp="1"/>
          </p:cNvSpPr>
          <p:nvPr>
            <p:ph type="pic" sz="quarter" idx="28" hasCustomPrompt="1"/>
          </p:nvPr>
        </p:nvSpPr>
        <p:spPr>
          <a:xfrm>
            <a:off x="6838502" y="2271692"/>
            <a:ext cx="4402548" cy="2624903"/>
          </a:xfrm>
          <a:solidFill>
            <a:schemeClr val="bg1">
              <a:lumMod val="95000"/>
            </a:schemeClr>
          </a:solidFill>
        </p:spPr>
        <p:txBody>
          <a:bodyPr anchor="t">
            <a:normAutofit/>
          </a:bodyPr>
          <a:lstStyle>
            <a:lvl1pPr marL="0" indent="0" algn="ctr">
              <a:buNone/>
              <a:defRPr sz="1600"/>
            </a:lvl1pPr>
          </a:lstStyle>
          <a:p>
            <a:r>
              <a:rPr lang="en-US"/>
              <a:t>Click here to add image of your choice</a:t>
            </a:r>
          </a:p>
        </p:txBody>
      </p:sp>
    </p:spTree>
    <p:extLst>
      <p:ext uri="{BB962C8B-B14F-4D97-AF65-F5344CB8AC3E}">
        <p14:creationId xmlns:p14="http://schemas.microsoft.com/office/powerpoint/2010/main" val="3858082651"/>
      </p:ext>
    </p:extLst>
  </p:cSld>
  <p:clrMapOvr>
    <a:masterClrMapping/>
  </p:clrMapOvr>
  <p:extLst>
    <p:ext uri="{DCECCB84-F9BA-43D5-87BE-67443E8EF086}">
      <p15:sldGuideLst xmlns:p15="http://schemas.microsoft.com/office/powerpoint/2012/main">
        <p15:guide id="1" orient="horz" pos="867">
          <p15:clr>
            <a:srgbClr val="FF96FF"/>
          </p15:clr>
        </p15:guide>
        <p15:guide id="2" orient="horz" pos="3702">
          <p15:clr>
            <a:srgbClr val="FF96FF"/>
          </p15:clr>
        </p15:guide>
        <p15:guide id="3" pos="324">
          <p15:clr>
            <a:srgbClr val="FF96FF"/>
          </p15:clr>
        </p15:guide>
        <p15:guide id="4" pos="4089">
          <p15:clr>
            <a:srgbClr val="FF96FF"/>
          </p15:clr>
        </p15:guide>
      </p15:sldGuideLst>
    </p:ext>
  </p:extLst>
</p:sldLayout>
</file>

<file path=ppt/slideLayouts/slideLayout308.xml><?xml version="1.0" encoding="utf-8"?>
<p:sldLayout xmlns:a="http://schemas.openxmlformats.org/drawingml/2006/main" xmlns:r="http://schemas.openxmlformats.org/officeDocument/2006/relationships" xmlns:p="http://schemas.openxmlformats.org/presentationml/2006/main" showMasterSp="0" preserve="1" userDrawn="1">
  <p:cSld name="Imac Lef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CDCAFC2-4E57-4649-086D-E4A9746A4E8D}"/>
              </a:ext>
            </a:extLst>
          </p:cNvPr>
          <p:cNvSpPr/>
          <p:nvPr userDrawn="1"/>
        </p:nvSpPr>
        <p:spPr>
          <a:xfrm>
            <a:off x="0" y="-2"/>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2">
            <a:extLst>
              <a:ext uri="{FF2B5EF4-FFF2-40B4-BE49-F238E27FC236}">
                <a16:creationId xmlns:a16="http://schemas.microsoft.com/office/drawing/2014/main" id="{C4E0415F-6EC2-8573-482D-6990CB985FD1}"/>
              </a:ext>
            </a:extLst>
          </p:cNvPr>
          <p:cNvSpPr>
            <a:spLocks noGrp="1"/>
          </p:cNvSpPr>
          <p:nvPr>
            <p:ph type="title"/>
          </p:nvPr>
        </p:nvSpPr>
        <p:spPr>
          <a:xfrm>
            <a:off x="6096000" y="-1"/>
            <a:ext cx="6095999" cy="1385890"/>
          </a:xfrm>
          <a:prstGeom prst="rect">
            <a:avLst/>
          </a:prstGeom>
        </p:spPr>
        <p:txBody>
          <a:bodyPr lIns="0" tIns="0" rIns="503999" bIns="180000" anchor="b" anchorCtr="0"/>
          <a:lstStyle>
            <a:lvl1pPr algn="l">
              <a:defRPr sz="3200">
                <a:solidFill>
                  <a:schemeClr val="tx1"/>
                </a:solidFill>
              </a:defRPr>
            </a:lvl1pPr>
          </a:lstStyle>
          <a:p>
            <a:endParaRPr lang="en-US"/>
          </a:p>
        </p:txBody>
      </p:sp>
      <p:sp>
        <p:nvSpPr>
          <p:cNvPr id="18" name="Text Placeholder 6">
            <a:extLst>
              <a:ext uri="{FF2B5EF4-FFF2-40B4-BE49-F238E27FC236}">
                <a16:creationId xmlns:a16="http://schemas.microsoft.com/office/drawing/2014/main" id="{577B1DF3-4937-D72B-4109-211D8EB2D956}"/>
              </a:ext>
            </a:extLst>
          </p:cNvPr>
          <p:cNvSpPr>
            <a:spLocks noGrp="1"/>
          </p:cNvSpPr>
          <p:nvPr>
            <p:ph type="body" sz="quarter" idx="17"/>
          </p:nvPr>
        </p:nvSpPr>
        <p:spPr>
          <a:xfrm>
            <a:off x="6096000" y="1385888"/>
            <a:ext cx="5580063" cy="4789217"/>
          </a:xfrm>
        </p:spPr>
        <p:txBody>
          <a:bodyPr tIns="251999"/>
          <a:lstStyle>
            <a:lvl1pPr marL="266700" indent="-266700">
              <a:buFont typeface="Arial" panose="020B0604020202020204" pitchFamily="34" charset="0"/>
              <a:buChar char="•"/>
              <a:tabLst/>
              <a:defRPr>
                <a:latin typeface="+mj-lt"/>
              </a:defRPr>
            </a:lvl1pPr>
            <a:lvl2pPr marL="582613" indent="-214313">
              <a:tabLst/>
              <a:defRPr>
                <a:latin typeface="+mj-lt"/>
              </a:defRPr>
            </a:lvl2pPr>
            <a:lvl3pPr marL="1023938" indent="-225425">
              <a:tabLst/>
              <a:defRPr>
                <a:latin typeface="+mj-lt"/>
              </a:defRPr>
            </a:lvl3pPr>
            <a:lvl4pPr marL="1381125" indent="-234950">
              <a:tabLst/>
              <a:defRPr>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7" name="Group 6">
            <a:extLst>
              <a:ext uri="{FF2B5EF4-FFF2-40B4-BE49-F238E27FC236}">
                <a16:creationId xmlns:a16="http://schemas.microsoft.com/office/drawing/2014/main" id="{AD6C4B2A-80BB-2547-27F6-7082E4FDD1E4}"/>
              </a:ext>
            </a:extLst>
          </p:cNvPr>
          <p:cNvGrpSpPr/>
          <p:nvPr userDrawn="1"/>
        </p:nvGrpSpPr>
        <p:grpSpPr>
          <a:xfrm>
            <a:off x="-29736" y="0"/>
            <a:ext cx="12221736" cy="6865534"/>
            <a:chOff x="-29736" y="0"/>
            <a:chExt cx="12221736" cy="6865534"/>
          </a:xfrm>
        </p:grpSpPr>
        <p:grpSp>
          <p:nvGrpSpPr>
            <p:cNvPr id="11" name="Group 10">
              <a:extLst>
                <a:ext uri="{FF2B5EF4-FFF2-40B4-BE49-F238E27FC236}">
                  <a16:creationId xmlns:a16="http://schemas.microsoft.com/office/drawing/2014/main" id="{3426D546-B4B6-E88C-51C0-255DA34A3BCA}"/>
                </a:ext>
                <a:ext uri="{C183D7F6-B498-43B3-948B-1728B52AA6E4}">
                  <adec:decorative xmlns:adec="http://schemas.microsoft.com/office/drawing/2017/decorative" val="1"/>
                </a:ext>
              </a:extLst>
            </p:cNvPr>
            <p:cNvGrpSpPr/>
            <p:nvPr userDrawn="1"/>
          </p:nvGrpSpPr>
          <p:grpSpPr>
            <a:xfrm>
              <a:off x="-29736" y="0"/>
              <a:ext cx="6095999" cy="5664819"/>
              <a:chOff x="-29736" y="0"/>
              <a:chExt cx="6095999" cy="5664819"/>
            </a:xfrm>
          </p:grpSpPr>
          <p:sp>
            <p:nvSpPr>
              <p:cNvPr id="17" name="Freeform 16">
                <a:extLst>
                  <a:ext uri="{FF2B5EF4-FFF2-40B4-BE49-F238E27FC236}">
                    <a16:creationId xmlns:a16="http://schemas.microsoft.com/office/drawing/2014/main" id="{0C052668-B100-B8E5-408A-598AFCF5BE74}"/>
                  </a:ext>
                  <a:ext uri="{C183D7F6-B498-43B3-948B-1728B52AA6E4}">
                    <adec:decorative xmlns:adec="http://schemas.microsoft.com/office/drawing/2017/decorative" val="1"/>
                  </a:ext>
                </a:extLst>
              </p:cNvPr>
              <p:cNvSpPr/>
              <p:nvPr userDrawn="1"/>
            </p:nvSpPr>
            <p:spPr>
              <a:xfrm>
                <a:off x="0"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0" name="Graphic 19">
                <a:extLst>
                  <a:ext uri="{FF2B5EF4-FFF2-40B4-BE49-F238E27FC236}">
                    <a16:creationId xmlns:a16="http://schemas.microsoft.com/office/drawing/2014/main" id="{EC9657AB-E5E1-0978-66E6-DE151635E17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70000"/>
                <a:extLst>
                  <a:ext uri="{28A0092B-C50C-407E-A947-70E740481C1C}">
                    <a14:useLocalDpi xmlns:a14="http://schemas.microsoft.com/office/drawing/2010/main"/>
                  </a:ext>
                  <a:ext uri="{96DAC541-7B7A-43D3-8B79-37D633B846F1}">
                    <asvg:svgBlip xmlns:asvg="http://schemas.microsoft.com/office/drawing/2016/SVG/main" r:embed="rId3"/>
                  </a:ext>
                </a:extLst>
              </a:blip>
              <a:srcRect l="51909" t="1975" r="234" b="18961"/>
              <a:stretch/>
            </p:blipFill>
            <p:spPr>
              <a:xfrm>
                <a:off x="-29736" y="0"/>
                <a:ext cx="6095999" cy="5664819"/>
              </a:xfrm>
              <a:prstGeom prst="rect">
                <a:avLst/>
              </a:prstGeom>
            </p:spPr>
          </p:pic>
        </p:grpSp>
        <p:sp>
          <p:nvSpPr>
            <p:cNvPr id="15" name="Freeform 14">
              <a:extLst>
                <a:ext uri="{FF2B5EF4-FFF2-40B4-BE49-F238E27FC236}">
                  <a16:creationId xmlns:a16="http://schemas.microsoft.com/office/drawing/2014/main" id="{1418495C-B9E4-EF35-8C42-EA80E4A14047}"/>
                </a:ext>
                <a:ext uri="{C183D7F6-B498-43B3-948B-1728B52AA6E4}">
                  <adec:decorative xmlns:adec="http://schemas.microsoft.com/office/drawing/2017/decorative" val="1"/>
                </a:ext>
              </a:extLst>
            </p:cNvPr>
            <p:cNvSpPr/>
            <p:nvPr userDrawn="1"/>
          </p:nvSpPr>
          <p:spPr>
            <a:xfrm>
              <a:off x="8630655"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Picture 3">
            <a:extLst>
              <a:ext uri="{FF2B5EF4-FFF2-40B4-BE49-F238E27FC236}">
                <a16:creationId xmlns:a16="http://schemas.microsoft.com/office/drawing/2014/main" id="{C51C33A4-C8F3-4D15-80BE-D5FA2AD359DA}"/>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875447" y="2007824"/>
            <a:ext cx="4686629" cy="3775339"/>
          </a:xfrm>
          <a:prstGeom prst="rect">
            <a:avLst/>
          </a:prstGeom>
        </p:spPr>
      </p:pic>
      <p:sp>
        <p:nvSpPr>
          <p:cNvPr id="5" name="Picture Placeholder 2">
            <a:extLst>
              <a:ext uri="{FF2B5EF4-FFF2-40B4-BE49-F238E27FC236}">
                <a16:creationId xmlns:a16="http://schemas.microsoft.com/office/drawing/2014/main" id="{2CC8A52D-66F5-81C7-EF7B-EB8D267C738F}"/>
              </a:ext>
            </a:extLst>
          </p:cNvPr>
          <p:cNvSpPr>
            <a:spLocks noGrp="1"/>
          </p:cNvSpPr>
          <p:nvPr>
            <p:ph type="pic" sz="quarter" idx="27" hasCustomPrompt="1"/>
          </p:nvPr>
        </p:nvSpPr>
        <p:spPr>
          <a:xfrm>
            <a:off x="1031270" y="2164436"/>
            <a:ext cx="4372628" cy="2454456"/>
          </a:xfrm>
          <a:solidFill>
            <a:schemeClr val="bg1">
              <a:lumMod val="95000"/>
            </a:schemeClr>
          </a:solidFill>
        </p:spPr>
        <p:txBody>
          <a:bodyPr anchor="t">
            <a:normAutofit/>
          </a:bodyPr>
          <a:lstStyle>
            <a:lvl1pPr marL="0" indent="0" algn="ctr">
              <a:buNone/>
              <a:defRPr sz="1600"/>
            </a:lvl1pPr>
          </a:lstStyle>
          <a:p>
            <a:r>
              <a:rPr lang="en-US"/>
              <a:t>Click here to add image of your choice</a:t>
            </a:r>
          </a:p>
        </p:txBody>
      </p:sp>
      <p:pic>
        <p:nvPicPr>
          <p:cNvPr id="10" name="Picture 9" descr="PCC_2010logo.png">
            <a:extLst>
              <a:ext uri="{FF2B5EF4-FFF2-40B4-BE49-F238E27FC236}">
                <a16:creationId xmlns:a16="http://schemas.microsoft.com/office/drawing/2014/main" id="{14ADCD7A-F89C-431C-45A4-0BC598BC8E0F}"/>
              </a:ext>
            </a:extLst>
          </p:cNvPr>
          <p:cNvPicPr>
            <a:picLocks/>
          </p:cNvPicPr>
          <p:nvPr userDrawn="1"/>
        </p:nvPicPr>
        <p:blipFill>
          <a:blip r:embed="rId5" cstate="screen">
            <a:extLst>
              <a:ext uri="{28A0092B-C50C-407E-A947-70E740481C1C}">
                <a14:useLocalDpi xmlns:a14="http://schemas.microsoft.com/office/drawing/2010/main"/>
              </a:ext>
            </a:extLst>
          </a:blip>
          <a:stretch>
            <a:fillRect/>
          </a:stretch>
        </p:blipFill>
        <p:spPr>
          <a:xfrm>
            <a:off x="654034" y="6502226"/>
            <a:ext cx="1260000" cy="147374"/>
          </a:xfrm>
          <a:prstGeom prst="rect">
            <a:avLst/>
          </a:prstGeom>
        </p:spPr>
      </p:pic>
      <p:sp>
        <p:nvSpPr>
          <p:cNvPr id="13" name="TextBox 12">
            <a:extLst>
              <a:ext uri="{FF2B5EF4-FFF2-40B4-BE49-F238E27FC236}">
                <a16:creationId xmlns:a16="http://schemas.microsoft.com/office/drawing/2014/main" id="{8D43B1D2-FBBB-EA73-02BC-5FB013BA279C}"/>
              </a:ext>
            </a:extLst>
          </p:cNvPr>
          <p:cNvSpPr txBox="1"/>
          <p:nvPr userDrawn="1"/>
        </p:nvSpPr>
        <p:spPr>
          <a:xfrm>
            <a:off x="-1954" y="6508164"/>
            <a:ext cx="501654" cy="134046"/>
          </a:xfrm>
          <a:prstGeom prst="rect">
            <a:avLst/>
          </a:prstGeom>
          <a:noFill/>
        </p:spPr>
        <p:txBody>
          <a:bodyPr wrap="square" lIns="0" tIns="0" rIns="144000" bIns="0" rtlCol="0" anchor="ctr" anchorCtr="0">
            <a:noAutofit/>
          </a:bodyPr>
          <a:lstStyle/>
          <a:p>
            <a:pPr algn="r"/>
            <a:fld id="{436215EC-B361-4C4A-9171-EF98FC1F5E51}" type="slidenum">
              <a:rPr lang="en-US" sz="900" smtClean="0">
                <a:solidFill>
                  <a:schemeClr val="tx1"/>
                </a:solidFill>
                <a:latin typeface="+mj-lt"/>
              </a:rPr>
              <a:pPr algn="r"/>
              <a:t>‹#›</a:t>
            </a:fld>
            <a:endParaRPr lang="en-US" sz="900">
              <a:solidFill>
                <a:schemeClr val="tx1"/>
              </a:solidFill>
              <a:latin typeface="+mj-lt"/>
            </a:endParaRPr>
          </a:p>
        </p:txBody>
      </p:sp>
      <p:cxnSp>
        <p:nvCxnSpPr>
          <p:cNvPr id="14" name="Straight Connector 13">
            <a:extLst>
              <a:ext uri="{FF2B5EF4-FFF2-40B4-BE49-F238E27FC236}">
                <a16:creationId xmlns:a16="http://schemas.microsoft.com/office/drawing/2014/main" id="{99FC455C-A54A-C100-3E44-E8F9D3F9DA69}"/>
              </a:ext>
            </a:extLst>
          </p:cNvPr>
          <p:cNvCxnSpPr>
            <a:cxnSpLocks/>
          </p:cNvCxnSpPr>
          <p:nvPr userDrawn="1"/>
        </p:nvCxnSpPr>
        <p:spPr>
          <a:xfrm>
            <a:off x="499700"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6D3D4DB7-774D-EE15-843D-A3FA01121932}"/>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8029397"/>
      </p:ext>
    </p:extLst>
  </p:cSld>
  <p:clrMapOvr>
    <a:masterClrMapping/>
  </p:clrMapOvr>
  <p:extLst>
    <p:ext uri="{DCECCB84-F9BA-43D5-87BE-67443E8EF086}">
      <p15:sldGuideLst xmlns:p15="http://schemas.microsoft.com/office/powerpoint/2012/main">
        <p15:guide id="1" orient="horz" pos="890">
          <p15:clr>
            <a:srgbClr val="FF96FF"/>
          </p15:clr>
        </p15:guide>
        <p15:guide id="2" orient="horz" pos="3906">
          <p15:clr>
            <a:srgbClr val="FF96FF"/>
          </p15:clr>
        </p15:guide>
        <p15:guide id="3" pos="3840">
          <p15:clr>
            <a:srgbClr val="FF96FF"/>
          </p15:clr>
        </p15:guide>
        <p15:guide id="4" pos="7355">
          <p15:clr>
            <a:srgbClr val="FF96FF"/>
          </p15:clr>
        </p15:guide>
      </p15:sldGuideLst>
    </p:ext>
  </p:extLst>
</p:sldLayout>
</file>

<file path=ppt/slideLayouts/slideLayout309.xml><?xml version="1.0" encoding="utf-8"?>
<p:sldLayout xmlns:a="http://schemas.openxmlformats.org/drawingml/2006/main" xmlns:r="http://schemas.openxmlformats.org/officeDocument/2006/relationships" xmlns:p="http://schemas.openxmlformats.org/presentationml/2006/main" showMasterSp="0" preserve="1" userDrawn="1">
  <p:cSld name="Imac Left 2">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CDCAFC2-4E57-4649-086D-E4A9746A4E8D}"/>
              </a:ext>
            </a:extLst>
          </p:cNvPr>
          <p:cNvSpPr/>
          <p:nvPr userDrawn="1"/>
        </p:nvSpPr>
        <p:spPr>
          <a:xfrm>
            <a:off x="0" y="-2"/>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AD6C4B2A-80BB-2547-27F6-7082E4FDD1E4}"/>
              </a:ext>
            </a:extLst>
          </p:cNvPr>
          <p:cNvGrpSpPr/>
          <p:nvPr userDrawn="1"/>
        </p:nvGrpSpPr>
        <p:grpSpPr>
          <a:xfrm>
            <a:off x="-29736" y="0"/>
            <a:ext cx="12221736" cy="6865534"/>
            <a:chOff x="-29736" y="0"/>
            <a:chExt cx="12221736" cy="6865534"/>
          </a:xfrm>
        </p:grpSpPr>
        <p:grpSp>
          <p:nvGrpSpPr>
            <p:cNvPr id="11" name="Group 10">
              <a:extLst>
                <a:ext uri="{FF2B5EF4-FFF2-40B4-BE49-F238E27FC236}">
                  <a16:creationId xmlns:a16="http://schemas.microsoft.com/office/drawing/2014/main" id="{3426D546-B4B6-E88C-51C0-255DA34A3BCA}"/>
                </a:ext>
                <a:ext uri="{C183D7F6-B498-43B3-948B-1728B52AA6E4}">
                  <adec:decorative xmlns:adec="http://schemas.microsoft.com/office/drawing/2017/decorative" val="1"/>
                </a:ext>
              </a:extLst>
            </p:cNvPr>
            <p:cNvGrpSpPr/>
            <p:nvPr userDrawn="1"/>
          </p:nvGrpSpPr>
          <p:grpSpPr>
            <a:xfrm>
              <a:off x="-29736" y="0"/>
              <a:ext cx="6095999" cy="5664819"/>
              <a:chOff x="-29736" y="0"/>
              <a:chExt cx="6095999" cy="5664819"/>
            </a:xfrm>
          </p:grpSpPr>
          <p:sp>
            <p:nvSpPr>
              <p:cNvPr id="17" name="Freeform 16">
                <a:extLst>
                  <a:ext uri="{FF2B5EF4-FFF2-40B4-BE49-F238E27FC236}">
                    <a16:creationId xmlns:a16="http://schemas.microsoft.com/office/drawing/2014/main" id="{0C052668-B100-B8E5-408A-598AFCF5BE74}"/>
                  </a:ext>
                  <a:ext uri="{C183D7F6-B498-43B3-948B-1728B52AA6E4}">
                    <adec:decorative xmlns:adec="http://schemas.microsoft.com/office/drawing/2017/decorative" val="1"/>
                  </a:ext>
                </a:extLst>
              </p:cNvPr>
              <p:cNvSpPr/>
              <p:nvPr userDrawn="1"/>
            </p:nvSpPr>
            <p:spPr>
              <a:xfrm>
                <a:off x="0"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0" name="Graphic 19">
                <a:extLst>
                  <a:ext uri="{FF2B5EF4-FFF2-40B4-BE49-F238E27FC236}">
                    <a16:creationId xmlns:a16="http://schemas.microsoft.com/office/drawing/2014/main" id="{EC9657AB-E5E1-0978-66E6-DE151635E17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70000"/>
                <a:extLst>
                  <a:ext uri="{28A0092B-C50C-407E-A947-70E740481C1C}">
                    <a14:useLocalDpi xmlns:a14="http://schemas.microsoft.com/office/drawing/2010/main"/>
                  </a:ext>
                  <a:ext uri="{96DAC541-7B7A-43D3-8B79-37D633B846F1}">
                    <asvg:svgBlip xmlns:asvg="http://schemas.microsoft.com/office/drawing/2016/SVG/main" r:embed="rId3"/>
                  </a:ext>
                </a:extLst>
              </a:blip>
              <a:srcRect l="51909" t="1975" r="234" b="18961"/>
              <a:stretch/>
            </p:blipFill>
            <p:spPr>
              <a:xfrm>
                <a:off x="-29736" y="0"/>
                <a:ext cx="6095999" cy="5664819"/>
              </a:xfrm>
              <a:prstGeom prst="rect">
                <a:avLst/>
              </a:prstGeom>
            </p:spPr>
          </p:pic>
        </p:grpSp>
        <p:sp>
          <p:nvSpPr>
            <p:cNvPr id="15" name="Freeform 14">
              <a:extLst>
                <a:ext uri="{FF2B5EF4-FFF2-40B4-BE49-F238E27FC236}">
                  <a16:creationId xmlns:a16="http://schemas.microsoft.com/office/drawing/2014/main" id="{1418495C-B9E4-EF35-8C42-EA80E4A14047}"/>
                </a:ext>
                <a:ext uri="{C183D7F6-B498-43B3-948B-1728B52AA6E4}">
                  <adec:decorative xmlns:adec="http://schemas.microsoft.com/office/drawing/2017/decorative" val="1"/>
                </a:ext>
              </a:extLst>
            </p:cNvPr>
            <p:cNvSpPr/>
            <p:nvPr userDrawn="1"/>
          </p:nvSpPr>
          <p:spPr>
            <a:xfrm>
              <a:off x="8630655"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2">
            <a:extLst>
              <a:ext uri="{FF2B5EF4-FFF2-40B4-BE49-F238E27FC236}">
                <a16:creationId xmlns:a16="http://schemas.microsoft.com/office/drawing/2014/main" id="{E687F998-FE4F-F096-EFAE-39F43C48D218}"/>
              </a:ext>
            </a:extLst>
          </p:cNvPr>
          <p:cNvSpPr>
            <a:spLocks noGrp="1"/>
          </p:cNvSpPr>
          <p:nvPr>
            <p:ph type="title"/>
          </p:nvPr>
        </p:nvSpPr>
        <p:spPr>
          <a:xfrm>
            <a:off x="6096000" y="-1"/>
            <a:ext cx="6095999" cy="1385890"/>
          </a:xfrm>
          <a:prstGeom prst="rect">
            <a:avLst/>
          </a:prstGeom>
        </p:spPr>
        <p:txBody>
          <a:bodyPr lIns="0" tIns="0" rIns="503999" bIns="180000" anchor="b" anchorCtr="0"/>
          <a:lstStyle>
            <a:lvl1pPr algn="l">
              <a:defRPr sz="3200">
                <a:solidFill>
                  <a:schemeClr val="tx1"/>
                </a:solidFill>
              </a:defRPr>
            </a:lvl1pPr>
          </a:lstStyle>
          <a:p>
            <a:endParaRPr lang="en-US"/>
          </a:p>
        </p:txBody>
      </p:sp>
      <p:sp>
        <p:nvSpPr>
          <p:cNvPr id="18" name="Text Placeholder 6">
            <a:extLst>
              <a:ext uri="{FF2B5EF4-FFF2-40B4-BE49-F238E27FC236}">
                <a16:creationId xmlns:a16="http://schemas.microsoft.com/office/drawing/2014/main" id="{577B1DF3-4937-D72B-4109-211D8EB2D956}"/>
              </a:ext>
            </a:extLst>
          </p:cNvPr>
          <p:cNvSpPr>
            <a:spLocks noGrp="1"/>
          </p:cNvSpPr>
          <p:nvPr>
            <p:ph type="body" sz="quarter" idx="17"/>
          </p:nvPr>
        </p:nvSpPr>
        <p:spPr>
          <a:xfrm>
            <a:off x="6094800" y="1385888"/>
            <a:ext cx="5587945" cy="4789217"/>
          </a:xfrm>
        </p:spPr>
        <p:txBody>
          <a:bodyPr tIns="251999"/>
          <a:lstStyle>
            <a:lvl1pPr marL="266700" indent="-266700">
              <a:buFont typeface="Arial" panose="020B0604020202020204" pitchFamily="34" charset="0"/>
              <a:buChar char="•"/>
              <a:tabLst/>
              <a:defRPr>
                <a:latin typeface="+mj-lt"/>
              </a:defRPr>
            </a:lvl1pPr>
            <a:lvl2pPr marL="582613" indent="-214313">
              <a:tabLst/>
              <a:defRPr>
                <a:latin typeface="+mj-lt"/>
              </a:defRPr>
            </a:lvl2pPr>
            <a:lvl3pPr marL="1023938" indent="-225425">
              <a:tabLst/>
              <a:defRPr>
                <a:latin typeface="+mj-lt"/>
              </a:defRPr>
            </a:lvl3pPr>
            <a:lvl4pPr marL="1381125" indent="-234950">
              <a:tabLst/>
              <a:defRPr>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C51C33A4-C8F3-4D15-80BE-D5FA2AD359DA}"/>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875447" y="2007824"/>
            <a:ext cx="4686629" cy="3775339"/>
          </a:xfrm>
          <a:prstGeom prst="rect">
            <a:avLst/>
          </a:prstGeom>
        </p:spPr>
      </p:pic>
      <p:sp>
        <p:nvSpPr>
          <p:cNvPr id="5" name="Picture Placeholder 2">
            <a:extLst>
              <a:ext uri="{FF2B5EF4-FFF2-40B4-BE49-F238E27FC236}">
                <a16:creationId xmlns:a16="http://schemas.microsoft.com/office/drawing/2014/main" id="{2CC8A52D-66F5-81C7-EF7B-EB8D267C738F}"/>
              </a:ext>
            </a:extLst>
          </p:cNvPr>
          <p:cNvSpPr>
            <a:spLocks noGrp="1"/>
          </p:cNvSpPr>
          <p:nvPr>
            <p:ph type="pic" sz="quarter" idx="27" hasCustomPrompt="1"/>
          </p:nvPr>
        </p:nvSpPr>
        <p:spPr>
          <a:xfrm>
            <a:off x="1031270" y="2164436"/>
            <a:ext cx="4372628" cy="2454456"/>
          </a:xfrm>
          <a:solidFill>
            <a:schemeClr val="bg1">
              <a:lumMod val="95000"/>
            </a:schemeClr>
          </a:solidFill>
        </p:spPr>
        <p:txBody>
          <a:bodyPr anchor="t">
            <a:normAutofit/>
          </a:bodyPr>
          <a:lstStyle>
            <a:lvl1pPr marL="0" indent="0" algn="ctr">
              <a:buNone/>
              <a:defRPr sz="1600"/>
            </a:lvl1pPr>
          </a:lstStyle>
          <a:p>
            <a:r>
              <a:rPr lang="en-US"/>
              <a:t>Click here to add image of your choice</a:t>
            </a:r>
          </a:p>
        </p:txBody>
      </p:sp>
      <p:pic>
        <p:nvPicPr>
          <p:cNvPr id="10" name="Picture 9" descr="PCC_2010logo.png">
            <a:extLst>
              <a:ext uri="{FF2B5EF4-FFF2-40B4-BE49-F238E27FC236}">
                <a16:creationId xmlns:a16="http://schemas.microsoft.com/office/drawing/2014/main" id="{14ADCD7A-F89C-431C-45A4-0BC598BC8E0F}"/>
              </a:ext>
            </a:extLst>
          </p:cNvPr>
          <p:cNvPicPr>
            <a:picLocks/>
          </p:cNvPicPr>
          <p:nvPr userDrawn="1"/>
        </p:nvPicPr>
        <p:blipFill>
          <a:blip r:embed="rId5" cstate="screen">
            <a:extLst>
              <a:ext uri="{28A0092B-C50C-407E-A947-70E740481C1C}">
                <a14:useLocalDpi xmlns:a14="http://schemas.microsoft.com/office/drawing/2010/main"/>
              </a:ext>
            </a:extLst>
          </a:blip>
          <a:stretch>
            <a:fillRect/>
          </a:stretch>
        </p:blipFill>
        <p:spPr>
          <a:xfrm>
            <a:off x="654034" y="6502226"/>
            <a:ext cx="1260000" cy="147374"/>
          </a:xfrm>
          <a:prstGeom prst="rect">
            <a:avLst/>
          </a:prstGeom>
        </p:spPr>
      </p:pic>
      <p:sp>
        <p:nvSpPr>
          <p:cNvPr id="13" name="TextBox 12">
            <a:extLst>
              <a:ext uri="{FF2B5EF4-FFF2-40B4-BE49-F238E27FC236}">
                <a16:creationId xmlns:a16="http://schemas.microsoft.com/office/drawing/2014/main" id="{8D43B1D2-FBBB-EA73-02BC-5FB013BA279C}"/>
              </a:ext>
            </a:extLst>
          </p:cNvPr>
          <p:cNvSpPr txBox="1"/>
          <p:nvPr userDrawn="1"/>
        </p:nvSpPr>
        <p:spPr>
          <a:xfrm>
            <a:off x="-1954" y="6508164"/>
            <a:ext cx="501654" cy="134046"/>
          </a:xfrm>
          <a:prstGeom prst="rect">
            <a:avLst/>
          </a:prstGeom>
          <a:noFill/>
        </p:spPr>
        <p:txBody>
          <a:bodyPr wrap="square" lIns="0" tIns="0" rIns="144000" bIns="0" rtlCol="0" anchor="ctr" anchorCtr="0">
            <a:noAutofit/>
          </a:bodyPr>
          <a:lstStyle/>
          <a:p>
            <a:pPr algn="r"/>
            <a:fld id="{436215EC-B361-4C4A-9171-EF98FC1F5E51}" type="slidenum">
              <a:rPr lang="en-US" sz="900" smtClean="0">
                <a:solidFill>
                  <a:schemeClr val="tx1"/>
                </a:solidFill>
                <a:latin typeface="+mj-lt"/>
              </a:rPr>
              <a:pPr algn="r"/>
              <a:t>‹#›</a:t>
            </a:fld>
            <a:endParaRPr lang="en-US" sz="900">
              <a:solidFill>
                <a:schemeClr val="tx1"/>
              </a:solidFill>
              <a:latin typeface="+mj-lt"/>
            </a:endParaRPr>
          </a:p>
        </p:txBody>
      </p:sp>
      <p:cxnSp>
        <p:nvCxnSpPr>
          <p:cNvPr id="14" name="Straight Connector 13">
            <a:extLst>
              <a:ext uri="{FF2B5EF4-FFF2-40B4-BE49-F238E27FC236}">
                <a16:creationId xmlns:a16="http://schemas.microsoft.com/office/drawing/2014/main" id="{99FC455C-A54A-C100-3E44-E8F9D3F9DA69}"/>
              </a:ext>
            </a:extLst>
          </p:cNvPr>
          <p:cNvCxnSpPr>
            <a:cxnSpLocks/>
          </p:cNvCxnSpPr>
          <p:nvPr userDrawn="1"/>
        </p:nvCxnSpPr>
        <p:spPr>
          <a:xfrm>
            <a:off x="499700"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6D3D4DB7-774D-EE15-843D-A3FA01121932}"/>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8520553"/>
      </p:ext>
    </p:extLst>
  </p:cSld>
  <p:clrMapOvr>
    <a:masterClrMapping/>
  </p:clrMapOvr>
  <p:extLst>
    <p:ext uri="{DCECCB84-F9BA-43D5-87BE-67443E8EF086}">
      <p15:sldGuideLst xmlns:p15="http://schemas.microsoft.com/office/powerpoint/2012/main">
        <p15:guide id="1" orient="horz" pos="890">
          <p15:clr>
            <a:srgbClr val="FF96FF"/>
          </p15:clr>
        </p15:guide>
        <p15:guide id="2" orient="horz" pos="3906">
          <p15:clr>
            <a:srgbClr val="FF96FF"/>
          </p15:clr>
        </p15:guide>
        <p15:guide id="3" pos="3840">
          <p15:clr>
            <a:srgbClr val="FF96FF"/>
          </p15:clr>
        </p15:guide>
        <p15:guide id="4" pos="7355">
          <p15:clr>
            <a:srgbClr val="FF96FF"/>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Two Content">
    <p:spTree>
      <p:nvGrpSpPr>
        <p:cNvPr id="1" name=""/>
        <p:cNvGrpSpPr/>
        <p:nvPr/>
      </p:nvGrpSpPr>
      <p:grpSpPr>
        <a:xfrm>
          <a:off x="0" y="0"/>
          <a:ext cx="0" cy="0"/>
          <a:chOff x="0" y="0"/>
          <a:chExt cx="0" cy="0"/>
        </a:xfrm>
      </p:grpSpPr>
      <p:sp>
        <p:nvSpPr>
          <p:cNvPr id="11" name="Text Placeholder 8">
            <a:extLst>
              <a:ext uri="{FF2B5EF4-FFF2-40B4-BE49-F238E27FC236}">
                <a16:creationId xmlns:a16="http://schemas.microsoft.com/office/drawing/2014/main" id="{ECF55CB9-23F8-6101-93DF-4C373887B400}"/>
              </a:ext>
            </a:extLst>
          </p:cNvPr>
          <p:cNvSpPr>
            <a:spLocks noGrp="1"/>
          </p:cNvSpPr>
          <p:nvPr>
            <p:ph type="body" sz="quarter" idx="14"/>
          </p:nvPr>
        </p:nvSpPr>
        <p:spPr>
          <a:xfrm>
            <a:off x="6524386" y="1637824"/>
            <a:ext cx="4832350" cy="401638"/>
          </a:xfrm>
          <a:solidFill>
            <a:schemeClr val="bg1">
              <a:lumMod val="95000"/>
            </a:schemeClr>
          </a:solidFill>
        </p:spPr>
        <p:txBody>
          <a:bodyPr tIns="0" bIns="0" anchor="ctr" anchorCtr="0"/>
          <a:lstStyle>
            <a:lvl1pPr marL="0" indent="0" algn="ctr">
              <a:buFontTx/>
              <a:buNone/>
              <a:defRPr sz="2000">
                <a:solidFill>
                  <a:schemeClr val="tx1"/>
                </a:solidFill>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sp>
        <p:nvSpPr>
          <p:cNvPr id="9" name="Text Placeholder 8">
            <a:extLst>
              <a:ext uri="{FF2B5EF4-FFF2-40B4-BE49-F238E27FC236}">
                <a16:creationId xmlns:a16="http://schemas.microsoft.com/office/drawing/2014/main" id="{B8FC970E-C5DE-F1AA-245E-B5D56B1AE96C}"/>
              </a:ext>
            </a:extLst>
          </p:cNvPr>
          <p:cNvSpPr>
            <a:spLocks noGrp="1"/>
          </p:cNvSpPr>
          <p:nvPr>
            <p:ph type="body" sz="quarter" idx="13"/>
          </p:nvPr>
        </p:nvSpPr>
        <p:spPr>
          <a:xfrm>
            <a:off x="777875" y="1637824"/>
            <a:ext cx="4832350" cy="401638"/>
          </a:xfrm>
          <a:solidFill>
            <a:schemeClr val="bg1">
              <a:lumMod val="95000"/>
            </a:schemeClr>
          </a:solidFill>
        </p:spPr>
        <p:txBody>
          <a:bodyPr tIns="0" bIns="0" anchor="ctr" anchorCtr="0"/>
          <a:lstStyle>
            <a:lvl1pPr marL="0" indent="0" algn="ctr">
              <a:buFontTx/>
              <a:buNone/>
              <a:defRPr sz="2000">
                <a:solidFill>
                  <a:schemeClr val="tx1"/>
                </a:solidFill>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pic>
        <p:nvPicPr>
          <p:cNvPr id="10" name="Picture 9" descr="A picture containing text, sign&#10;&#10;Description automatically generated">
            <a:extLst>
              <a:ext uri="{FF2B5EF4-FFF2-40B4-BE49-F238E27FC236}">
                <a16:creationId xmlns:a16="http://schemas.microsoft.com/office/drawing/2014/main" id="{4F94EBC6-3B77-B59D-AC06-81766A2E48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20768" y="6207893"/>
            <a:ext cx="2082800" cy="367854"/>
          </a:xfrm>
          <a:prstGeom prst="rect">
            <a:avLst/>
          </a:prstGeom>
        </p:spPr>
      </p:pic>
      <p:cxnSp>
        <p:nvCxnSpPr>
          <p:cNvPr id="12" name="Straight Connector 11">
            <a:extLst>
              <a:ext uri="{FF2B5EF4-FFF2-40B4-BE49-F238E27FC236}">
                <a16:creationId xmlns:a16="http://schemas.microsoft.com/office/drawing/2014/main" id="{741A4617-E0EB-887E-4B16-EF9A7358777B}"/>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4A7E123C-E860-898E-B9F2-404050B874E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cxnSp>
        <p:nvCxnSpPr>
          <p:cNvPr id="2" name="Straight Connector 1">
            <a:extLst>
              <a:ext uri="{FF2B5EF4-FFF2-40B4-BE49-F238E27FC236}">
                <a16:creationId xmlns:a16="http://schemas.microsoft.com/office/drawing/2014/main" id="{6F1579E8-4025-5D46-ECD3-F91A6F021542}"/>
              </a:ext>
            </a:extLst>
          </p:cNvPr>
          <p:cNvCxnSpPr>
            <a:cxnSpLocks/>
          </p:cNvCxnSpPr>
          <p:nvPr userDrawn="1"/>
        </p:nvCxnSpPr>
        <p:spPr>
          <a:xfrm>
            <a:off x="6091767" y="1646627"/>
            <a:ext cx="0" cy="4333899"/>
          </a:xfrm>
          <a:prstGeom prst="line">
            <a:avLst/>
          </a:prstGeom>
          <a:noFill/>
          <a:ln w="6350" cap="flat" cmpd="sng" algn="ctr">
            <a:solidFill>
              <a:srgbClr val="FFFFFF">
                <a:lumMod val="75000"/>
              </a:srgbClr>
            </a:solidFill>
            <a:prstDash val="solid"/>
            <a:miter lim="800000"/>
          </a:ln>
          <a:effectLst/>
        </p:spPr>
      </p:cxnSp>
      <p:sp>
        <p:nvSpPr>
          <p:cNvPr id="15" name="Text Placeholder 14">
            <a:extLst>
              <a:ext uri="{FF2B5EF4-FFF2-40B4-BE49-F238E27FC236}">
                <a16:creationId xmlns:a16="http://schemas.microsoft.com/office/drawing/2014/main" id="{C38ECFBC-30BE-A0F7-06D1-4B4D74764F26}"/>
              </a:ext>
            </a:extLst>
          </p:cNvPr>
          <p:cNvSpPr>
            <a:spLocks noGrp="1"/>
          </p:cNvSpPr>
          <p:nvPr>
            <p:ph type="body" sz="quarter" idx="18"/>
          </p:nvPr>
        </p:nvSpPr>
        <p:spPr>
          <a:xfrm>
            <a:off x="777875" y="2039938"/>
            <a:ext cx="4832350" cy="4167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4">
            <a:extLst>
              <a:ext uri="{FF2B5EF4-FFF2-40B4-BE49-F238E27FC236}">
                <a16:creationId xmlns:a16="http://schemas.microsoft.com/office/drawing/2014/main" id="{6D16119E-CD72-2317-1377-95B78BF1DE97}"/>
              </a:ext>
            </a:extLst>
          </p:cNvPr>
          <p:cNvSpPr>
            <a:spLocks noGrp="1"/>
          </p:cNvSpPr>
          <p:nvPr>
            <p:ph type="body" sz="quarter" idx="19"/>
          </p:nvPr>
        </p:nvSpPr>
        <p:spPr>
          <a:xfrm>
            <a:off x="6512631" y="2039938"/>
            <a:ext cx="4832350" cy="4167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35158972"/>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showMasterSp="0" preserve="1" userDrawn="1">
  <p:cSld name="Imac Left 3">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CDCAFC2-4E57-4649-086D-E4A9746A4E8D}"/>
              </a:ext>
            </a:extLst>
          </p:cNvPr>
          <p:cNvSpPr/>
          <p:nvPr userDrawn="1"/>
        </p:nvSpPr>
        <p:spPr>
          <a:xfrm>
            <a:off x="0" y="-2"/>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AD6C4B2A-80BB-2547-27F6-7082E4FDD1E4}"/>
              </a:ext>
            </a:extLst>
          </p:cNvPr>
          <p:cNvGrpSpPr/>
          <p:nvPr userDrawn="1"/>
        </p:nvGrpSpPr>
        <p:grpSpPr>
          <a:xfrm>
            <a:off x="-29736" y="0"/>
            <a:ext cx="12221736" cy="6865534"/>
            <a:chOff x="-29736" y="0"/>
            <a:chExt cx="12221736" cy="6865534"/>
          </a:xfrm>
        </p:grpSpPr>
        <p:grpSp>
          <p:nvGrpSpPr>
            <p:cNvPr id="11" name="Group 10">
              <a:extLst>
                <a:ext uri="{FF2B5EF4-FFF2-40B4-BE49-F238E27FC236}">
                  <a16:creationId xmlns:a16="http://schemas.microsoft.com/office/drawing/2014/main" id="{3426D546-B4B6-E88C-51C0-255DA34A3BCA}"/>
                </a:ext>
                <a:ext uri="{C183D7F6-B498-43B3-948B-1728B52AA6E4}">
                  <adec:decorative xmlns:adec="http://schemas.microsoft.com/office/drawing/2017/decorative" val="1"/>
                </a:ext>
              </a:extLst>
            </p:cNvPr>
            <p:cNvGrpSpPr/>
            <p:nvPr userDrawn="1"/>
          </p:nvGrpSpPr>
          <p:grpSpPr>
            <a:xfrm>
              <a:off x="-29736" y="0"/>
              <a:ext cx="6095999" cy="5664819"/>
              <a:chOff x="-29736" y="0"/>
              <a:chExt cx="6095999" cy="5664819"/>
            </a:xfrm>
          </p:grpSpPr>
          <p:sp>
            <p:nvSpPr>
              <p:cNvPr id="17" name="Freeform 16">
                <a:extLst>
                  <a:ext uri="{FF2B5EF4-FFF2-40B4-BE49-F238E27FC236}">
                    <a16:creationId xmlns:a16="http://schemas.microsoft.com/office/drawing/2014/main" id="{0C052668-B100-B8E5-408A-598AFCF5BE74}"/>
                  </a:ext>
                  <a:ext uri="{C183D7F6-B498-43B3-948B-1728B52AA6E4}">
                    <adec:decorative xmlns:adec="http://schemas.microsoft.com/office/drawing/2017/decorative" val="1"/>
                  </a:ext>
                </a:extLst>
              </p:cNvPr>
              <p:cNvSpPr/>
              <p:nvPr userDrawn="1"/>
            </p:nvSpPr>
            <p:spPr>
              <a:xfrm>
                <a:off x="0"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0" name="Graphic 19">
                <a:extLst>
                  <a:ext uri="{FF2B5EF4-FFF2-40B4-BE49-F238E27FC236}">
                    <a16:creationId xmlns:a16="http://schemas.microsoft.com/office/drawing/2014/main" id="{EC9657AB-E5E1-0978-66E6-DE151635E17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70000"/>
                <a:extLst>
                  <a:ext uri="{28A0092B-C50C-407E-A947-70E740481C1C}">
                    <a14:useLocalDpi xmlns:a14="http://schemas.microsoft.com/office/drawing/2010/main"/>
                  </a:ext>
                  <a:ext uri="{96DAC541-7B7A-43D3-8B79-37D633B846F1}">
                    <asvg:svgBlip xmlns:asvg="http://schemas.microsoft.com/office/drawing/2016/SVG/main" r:embed="rId3"/>
                  </a:ext>
                </a:extLst>
              </a:blip>
              <a:srcRect l="51909" t="1975" r="234" b="18961"/>
              <a:stretch/>
            </p:blipFill>
            <p:spPr>
              <a:xfrm>
                <a:off x="-29736" y="0"/>
                <a:ext cx="6095999" cy="5664819"/>
              </a:xfrm>
              <a:prstGeom prst="rect">
                <a:avLst/>
              </a:prstGeom>
            </p:spPr>
          </p:pic>
        </p:grpSp>
        <p:sp>
          <p:nvSpPr>
            <p:cNvPr id="15" name="Freeform 14">
              <a:extLst>
                <a:ext uri="{FF2B5EF4-FFF2-40B4-BE49-F238E27FC236}">
                  <a16:creationId xmlns:a16="http://schemas.microsoft.com/office/drawing/2014/main" id="{1418495C-B9E4-EF35-8C42-EA80E4A14047}"/>
                </a:ext>
                <a:ext uri="{C183D7F6-B498-43B3-948B-1728B52AA6E4}">
                  <adec:decorative xmlns:adec="http://schemas.microsoft.com/office/drawing/2017/decorative" val="1"/>
                </a:ext>
              </a:extLst>
            </p:cNvPr>
            <p:cNvSpPr/>
            <p:nvPr userDrawn="1"/>
          </p:nvSpPr>
          <p:spPr>
            <a:xfrm>
              <a:off x="8630655"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2">
            <a:extLst>
              <a:ext uri="{FF2B5EF4-FFF2-40B4-BE49-F238E27FC236}">
                <a16:creationId xmlns:a16="http://schemas.microsoft.com/office/drawing/2014/main" id="{E0200D74-44BE-42D6-72B5-005A9B2E8532}"/>
              </a:ext>
            </a:extLst>
          </p:cNvPr>
          <p:cNvSpPr>
            <a:spLocks noGrp="1"/>
          </p:cNvSpPr>
          <p:nvPr>
            <p:ph type="title"/>
          </p:nvPr>
        </p:nvSpPr>
        <p:spPr>
          <a:xfrm>
            <a:off x="6096000" y="-1"/>
            <a:ext cx="6095999" cy="1385890"/>
          </a:xfrm>
          <a:prstGeom prst="rect">
            <a:avLst/>
          </a:prstGeom>
        </p:spPr>
        <p:txBody>
          <a:bodyPr lIns="0" tIns="0" rIns="503999" bIns="180000" anchor="b" anchorCtr="0"/>
          <a:lstStyle>
            <a:lvl1pPr algn="l">
              <a:defRPr sz="3200">
                <a:solidFill>
                  <a:schemeClr val="tx1"/>
                </a:solidFill>
              </a:defRPr>
            </a:lvl1pPr>
          </a:lstStyle>
          <a:p>
            <a:endParaRPr lang="en-US"/>
          </a:p>
        </p:txBody>
      </p:sp>
      <p:sp>
        <p:nvSpPr>
          <p:cNvPr id="18" name="Text Placeholder 6">
            <a:extLst>
              <a:ext uri="{FF2B5EF4-FFF2-40B4-BE49-F238E27FC236}">
                <a16:creationId xmlns:a16="http://schemas.microsoft.com/office/drawing/2014/main" id="{577B1DF3-4937-D72B-4109-211D8EB2D956}"/>
              </a:ext>
            </a:extLst>
          </p:cNvPr>
          <p:cNvSpPr>
            <a:spLocks noGrp="1"/>
          </p:cNvSpPr>
          <p:nvPr>
            <p:ph type="body" sz="quarter" idx="17"/>
          </p:nvPr>
        </p:nvSpPr>
        <p:spPr>
          <a:xfrm>
            <a:off x="6094800" y="1385888"/>
            <a:ext cx="5587945" cy="4789217"/>
          </a:xfrm>
        </p:spPr>
        <p:txBody>
          <a:bodyPr tIns="251999"/>
          <a:lstStyle>
            <a:lvl1pPr marL="266700" indent="-266700">
              <a:buFont typeface="Arial" panose="020B0604020202020204" pitchFamily="34" charset="0"/>
              <a:buChar char="•"/>
              <a:tabLst/>
              <a:defRPr>
                <a:latin typeface="+mj-lt"/>
              </a:defRPr>
            </a:lvl1pPr>
            <a:lvl2pPr marL="582613" indent="-214313">
              <a:tabLst/>
              <a:defRPr>
                <a:latin typeface="+mj-lt"/>
              </a:defRPr>
            </a:lvl2pPr>
            <a:lvl3pPr marL="1023938" indent="-225425">
              <a:tabLst/>
              <a:defRPr>
                <a:latin typeface="+mj-lt"/>
              </a:defRPr>
            </a:lvl3pPr>
            <a:lvl4pPr marL="1381125" indent="-234950">
              <a:tabLst/>
              <a:defRPr>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C51C33A4-C8F3-4D15-80BE-D5FA2AD359DA}"/>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875447" y="2007824"/>
            <a:ext cx="4686629" cy="3775339"/>
          </a:xfrm>
          <a:prstGeom prst="rect">
            <a:avLst/>
          </a:prstGeom>
        </p:spPr>
      </p:pic>
      <p:sp>
        <p:nvSpPr>
          <p:cNvPr id="5" name="Picture Placeholder 2">
            <a:extLst>
              <a:ext uri="{FF2B5EF4-FFF2-40B4-BE49-F238E27FC236}">
                <a16:creationId xmlns:a16="http://schemas.microsoft.com/office/drawing/2014/main" id="{2CC8A52D-66F5-81C7-EF7B-EB8D267C738F}"/>
              </a:ext>
            </a:extLst>
          </p:cNvPr>
          <p:cNvSpPr>
            <a:spLocks noGrp="1"/>
          </p:cNvSpPr>
          <p:nvPr>
            <p:ph type="pic" sz="quarter" idx="27" hasCustomPrompt="1"/>
          </p:nvPr>
        </p:nvSpPr>
        <p:spPr>
          <a:xfrm>
            <a:off x="1031270" y="2164436"/>
            <a:ext cx="4372628" cy="2454456"/>
          </a:xfrm>
          <a:solidFill>
            <a:schemeClr val="bg1">
              <a:lumMod val="95000"/>
            </a:schemeClr>
          </a:solidFill>
        </p:spPr>
        <p:txBody>
          <a:bodyPr anchor="t">
            <a:normAutofit/>
          </a:bodyPr>
          <a:lstStyle>
            <a:lvl1pPr marL="0" indent="0" algn="ctr">
              <a:buNone/>
              <a:defRPr sz="1600"/>
            </a:lvl1pPr>
          </a:lstStyle>
          <a:p>
            <a:r>
              <a:rPr lang="en-US"/>
              <a:t>Click here to add image of your choice</a:t>
            </a:r>
          </a:p>
        </p:txBody>
      </p:sp>
      <p:pic>
        <p:nvPicPr>
          <p:cNvPr id="10" name="Picture 9" descr="PCC_2010logo.png">
            <a:extLst>
              <a:ext uri="{FF2B5EF4-FFF2-40B4-BE49-F238E27FC236}">
                <a16:creationId xmlns:a16="http://schemas.microsoft.com/office/drawing/2014/main" id="{14ADCD7A-F89C-431C-45A4-0BC598BC8E0F}"/>
              </a:ext>
            </a:extLst>
          </p:cNvPr>
          <p:cNvPicPr>
            <a:picLocks/>
          </p:cNvPicPr>
          <p:nvPr userDrawn="1"/>
        </p:nvPicPr>
        <p:blipFill>
          <a:blip r:embed="rId5" cstate="screen">
            <a:extLst>
              <a:ext uri="{28A0092B-C50C-407E-A947-70E740481C1C}">
                <a14:useLocalDpi xmlns:a14="http://schemas.microsoft.com/office/drawing/2010/main"/>
              </a:ext>
            </a:extLst>
          </a:blip>
          <a:stretch>
            <a:fillRect/>
          </a:stretch>
        </p:blipFill>
        <p:spPr>
          <a:xfrm>
            <a:off x="654034" y="6502226"/>
            <a:ext cx="1260000" cy="147374"/>
          </a:xfrm>
          <a:prstGeom prst="rect">
            <a:avLst/>
          </a:prstGeom>
        </p:spPr>
      </p:pic>
      <p:sp>
        <p:nvSpPr>
          <p:cNvPr id="13" name="TextBox 12">
            <a:extLst>
              <a:ext uri="{FF2B5EF4-FFF2-40B4-BE49-F238E27FC236}">
                <a16:creationId xmlns:a16="http://schemas.microsoft.com/office/drawing/2014/main" id="{8D43B1D2-FBBB-EA73-02BC-5FB013BA279C}"/>
              </a:ext>
            </a:extLst>
          </p:cNvPr>
          <p:cNvSpPr txBox="1"/>
          <p:nvPr userDrawn="1"/>
        </p:nvSpPr>
        <p:spPr>
          <a:xfrm>
            <a:off x="-1954" y="6508164"/>
            <a:ext cx="501654" cy="134046"/>
          </a:xfrm>
          <a:prstGeom prst="rect">
            <a:avLst/>
          </a:prstGeom>
          <a:noFill/>
        </p:spPr>
        <p:txBody>
          <a:bodyPr wrap="square" lIns="0" tIns="0" rIns="144000" bIns="0" rtlCol="0" anchor="ctr" anchorCtr="0">
            <a:noAutofit/>
          </a:bodyPr>
          <a:lstStyle/>
          <a:p>
            <a:pPr algn="r"/>
            <a:fld id="{436215EC-B361-4C4A-9171-EF98FC1F5E51}" type="slidenum">
              <a:rPr lang="en-US" sz="900" smtClean="0">
                <a:solidFill>
                  <a:schemeClr val="tx1"/>
                </a:solidFill>
                <a:latin typeface="+mj-lt"/>
              </a:rPr>
              <a:pPr algn="r"/>
              <a:t>‹#›</a:t>
            </a:fld>
            <a:endParaRPr lang="en-US" sz="900">
              <a:solidFill>
                <a:schemeClr val="tx1"/>
              </a:solidFill>
              <a:latin typeface="+mj-lt"/>
            </a:endParaRPr>
          </a:p>
        </p:txBody>
      </p:sp>
      <p:cxnSp>
        <p:nvCxnSpPr>
          <p:cNvPr id="14" name="Straight Connector 13">
            <a:extLst>
              <a:ext uri="{FF2B5EF4-FFF2-40B4-BE49-F238E27FC236}">
                <a16:creationId xmlns:a16="http://schemas.microsoft.com/office/drawing/2014/main" id="{99FC455C-A54A-C100-3E44-E8F9D3F9DA69}"/>
              </a:ext>
            </a:extLst>
          </p:cNvPr>
          <p:cNvCxnSpPr>
            <a:cxnSpLocks/>
          </p:cNvCxnSpPr>
          <p:nvPr userDrawn="1"/>
        </p:nvCxnSpPr>
        <p:spPr>
          <a:xfrm>
            <a:off x="499700"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6D3D4DB7-774D-EE15-843D-A3FA01121932}"/>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51825830"/>
      </p:ext>
    </p:extLst>
  </p:cSld>
  <p:clrMapOvr>
    <a:masterClrMapping/>
  </p:clrMapOvr>
  <p:extLst>
    <p:ext uri="{DCECCB84-F9BA-43D5-87BE-67443E8EF086}">
      <p15:sldGuideLst xmlns:p15="http://schemas.microsoft.com/office/powerpoint/2012/main">
        <p15:guide id="1" orient="horz" pos="890">
          <p15:clr>
            <a:srgbClr val="FF96FF"/>
          </p15:clr>
        </p15:guide>
        <p15:guide id="2" orient="horz" pos="3906">
          <p15:clr>
            <a:srgbClr val="FF96FF"/>
          </p15:clr>
        </p15:guide>
        <p15:guide id="3" pos="3840">
          <p15:clr>
            <a:srgbClr val="FF96FF"/>
          </p15:clr>
        </p15:guide>
        <p15:guide id="4" pos="7355">
          <p15:clr>
            <a:srgbClr val="FF96FF"/>
          </p15:clr>
        </p15:guide>
      </p15:sldGuideLst>
    </p:ext>
  </p:extLst>
</p:sldLayout>
</file>

<file path=ppt/slideLayouts/slideLayout311.xml><?xml version="1.0" encoding="utf-8"?>
<p:sldLayout xmlns:a="http://schemas.openxmlformats.org/drawingml/2006/main" xmlns:r="http://schemas.openxmlformats.org/officeDocument/2006/relationships" xmlns:p="http://schemas.openxmlformats.org/presentationml/2006/main" showMasterSp="0" preserve="1" userDrawn="1">
  <p:cSld name="Imac Left 4">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CDCAFC2-4E57-4649-086D-E4A9746A4E8D}"/>
              </a:ext>
            </a:extLst>
          </p:cNvPr>
          <p:cNvSpPr/>
          <p:nvPr userDrawn="1"/>
        </p:nvSpPr>
        <p:spPr>
          <a:xfrm>
            <a:off x="0" y="-2"/>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AD6C4B2A-80BB-2547-27F6-7082E4FDD1E4}"/>
              </a:ext>
            </a:extLst>
          </p:cNvPr>
          <p:cNvGrpSpPr/>
          <p:nvPr userDrawn="1"/>
        </p:nvGrpSpPr>
        <p:grpSpPr>
          <a:xfrm>
            <a:off x="-29736" y="0"/>
            <a:ext cx="12221736" cy="6865534"/>
            <a:chOff x="-29736" y="0"/>
            <a:chExt cx="12221736" cy="6865534"/>
          </a:xfrm>
        </p:grpSpPr>
        <p:grpSp>
          <p:nvGrpSpPr>
            <p:cNvPr id="11" name="Group 10">
              <a:extLst>
                <a:ext uri="{FF2B5EF4-FFF2-40B4-BE49-F238E27FC236}">
                  <a16:creationId xmlns:a16="http://schemas.microsoft.com/office/drawing/2014/main" id="{3426D546-B4B6-E88C-51C0-255DA34A3BCA}"/>
                </a:ext>
                <a:ext uri="{C183D7F6-B498-43B3-948B-1728B52AA6E4}">
                  <adec:decorative xmlns:adec="http://schemas.microsoft.com/office/drawing/2017/decorative" val="1"/>
                </a:ext>
              </a:extLst>
            </p:cNvPr>
            <p:cNvGrpSpPr/>
            <p:nvPr userDrawn="1"/>
          </p:nvGrpSpPr>
          <p:grpSpPr>
            <a:xfrm>
              <a:off x="-29736" y="0"/>
              <a:ext cx="6095999" cy="5664819"/>
              <a:chOff x="-29736" y="0"/>
              <a:chExt cx="6095999" cy="5664819"/>
            </a:xfrm>
          </p:grpSpPr>
          <p:sp>
            <p:nvSpPr>
              <p:cNvPr id="17" name="Freeform 16">
                <a:extLst>
                  <a:ext uri="{FF2B5EF4-FFF2-40B4-BE49-F238E27FC236}">
                    <a16:creationId xmlns:a16="http://schemas.microsoft.com/office/drawing/2014/main" id="{0C052668-B100-B8E5-408A-598AFCF5BE74}"/>
                  </a:ext>
                  <a:ext uri="{C183D7F6-B498-43B3-948B-1728B52AA6E4}">
                    <adec:decorative xmlns:adec="http://schemas.microsoft.com/office/drawing/2017/decorative" val="1"/>
                  </a:ext>
                </a:extLst>
              </p:cNvPr>
              <p:cNvSpPr/>
              <p:nvPr userDrawn="1"/>
            </p:nvSpPr>
            <p:spPr>
              <a:xfrm>
                <a:off x="0"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0" name="Graphic 19">
                <a:extLst>
                  <a:ext uri="{FF2B5EF4-FFF2-40B4-BE49-F238E27FC236}">
                    <a16:creationId xmlns:a16="http://schemas.microsoft.com/office/drawing/2014/main" id="{EC9657AB-E5E1-0978-66E6-DE151635E17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70000"/>
                <a:extLst>
                  <a:ext uri="{28A0092B-C50C-407E-A947-70E740481C1C}">
                    <a14:useLocalDpi xmlns:a14="http://schemas.microsoft.com/office/drawing/2010/main"/>
                  </a:ext>
                  <a:ext uri="{96DAC541-7B7A-43D3-8B79-37D633B846F1}">
                    <asvg:svgBlip xmlns:asvg="http://schemas.microsoft.com/office/drawing/2016/SVG/main" r:embed="rId3"/>
                  </a:ext>
                </a:extLst>
              </a:blip>
              <a:srcRect l="51909" t="1975" r="234" b="18961"/>
              <a:stretch/>
            </p:blipFill>
            <p:spPr>
              <a:xfrm>
                <a:off x="-29736" y="0"/>
                <a:ext cx="6095999" cy="5664819"/>
              </a:xfrm>
              <a:prstGeom prst="rect">
                <a:avLst/>
              </a:prstGeom>
            </p:spPr>
          </p:pic>
        </p:grpSp>
        <p:sp>
          <p:nvSpPr>
            <p:cNvPr id="15" name="Freeform 14">
              <a:extLst>
                <a:ext uri="{FF2B5EF4-FFF2-40B4-BE49-F238E27FC236}">
                  <a16:creationId xmlns:a16="http://schemas.microsoft.com/office/drawing/2014/main" id="{1418495C-B9E4-EF35-8C42-EA80E4A14047}"/>
                </a:ext>
                <a:ext uri="{C183D7F6-B498-43B3-948B-1728B52AA6E4}">
                  <adec:decorative xmlns:adec="http://schemas.microsoft.com/office/drawing/2017/decorative" val="1"/>
                </a:ext>
              </a:extLst>
            </p:cNvPr>
            <p:cNvSpPr/>
            <p:nvPr userDrawn="1"/>
          </p:nvSpPr>
          <p:spPr>
            <a:xfrm>
              <a:off x="8630655"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2">
            <a:extLst>
              <a:ext uri="{FF2B5EF4-FFF2-40B4-BE49-F238E27FC236}">
                <a16:creationId xmlns:a16="http://schemas.microsoft.com/office/drawing/2014/main" id="{0A44BE7B-0253-8FBE-16CF-350CC974CBAC}"/>
              </a:ext>
            </a:extLst>
          </p:cNvPr>
          <p:cNvSpPr>
            <a:spLocks noGrp="1"/>
          </p:cNvSpPr>
          <p:nvPr>
            <p:ph type="title"/>
          </p:nvPr>
        </p:nvSpPr>
        <p:spPr>
          <a:xfrm>
            <a:off x="6096000" y="-1"/>
            <a:ext cx="6095999" cy="1385890"/>
          </a:xfrm>
          <a:prstGeom prst="rect">
            <a:avLst/>
          </a:prstGeom>
        </p:spPr>
        <p:txBody>
          <a:bodyPr lIns="0" tIns="0" rIns="503999" bIns="180000" anchor="b" anchorCtr="0"/>
          <a:lstStyle>
            <a:lvl1pPr algn="l">
              <a:defRPr sz="3200">
                <a:solidFill>
                  <a:schemeClr val="tx1"/>
                </a:solidFill>
              </a:defRPr>
            </a:lvl1pPr>
          </a:lstStyle>
          <a:p>
            <a:endParaRPr lang="en-US"/>
          </a:p>
        </p:txBody>
      </p:sp>
      <p:sp>
        <p:nvSpPr>
          <p:cNvPr id="18" name="Text Placeholder 6">
            <a:extLst>
              <a:ext uri="{FF2B5EF4-FFF2-40B4-BE49-F238E27FC236}">
                <a16:creationId xmlns:a16="http://schemas.microsoft.com/office/drawing/2014/main" id="{577B1DF3-4937-D72B-4109-211D8EB2D956}"/>
              </a:ext>
            </a:extLst>
          </p:cNvPr>
          <p:cNvSpPr>
            <a:spLocks noGrp="1"/>
          </p:cNvSpPr>
          <p:nvPr>
            <p:ph type="body" sz="quarter" idx="17"/>
          </p:nvPr>
        </p:nvSpPr>
        <p:spPr>
          <a:xfrm>
            <a:off x="6094800" y="1385888"/>
            <a:ext cx="5587945" cy="4789217"/>
          </a:xfrm>
        </p:spPr>
        <p:txBody>
          <a:bodyPr tIns="251999"/>
          <a:lstStyle>
            <a:lvl1pPr marL="266700" indent="-266700">
              <a:buFont typeface="Arial" panose="020B0604020202020204" pitchFamily="34" charset="0"/>
              <a:buChar char="•"/>
              <a:tabLst/>
              <a:defRPr>
                <a:latin typeface="+mj-lt"/>
              </a:defRPr>
            </a:lvl1pPr>
            <a:lvl2pPr marL="582613" indent="-214313">
              <a:tabLst/>
              <a:defRPr>
                <a:latin typeface="+mj-lt"/>
              </a:defRPr>
            </a:lvl2pPr>
            <a:lvl3pPr marL="1023938" indent="-225425">
              <a:tabLst/>
              <a:defRPr>
                <a:latin typeface="+mj-lt"/>
              </a:defRPr>
            </a:lvl3pPr>
            <a:lvl4pPr marL="1381125" indent="-234950">
              <a:tabLst/>
              <a:defRPr>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C51C33A4-C8F3-4D15-80BE-D5FA2AD359DA}"/>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875447" y="2007824"/>
            <a:ext cx="4686629" cy="3775339"/>
          </a:xfrm>
          <a:prstGeom prst="rect">
            <a:avLst/>
          </a:prstGeom>
        </p:spPr>
      </p:pic>
      <p:sp>
        <p:nvSpPr>
          <p:cNvPr id="5" name="Picture Placeholder 2">
            <a:extLst>
              <a:ext uri="{FF2B5EF4-FFF2-40B4-BE49-F238E27FC236}">
                <a16:creationId xmlns:a16="http://schemas.microsoft.com/office/drawing/2014/main" id="{2CC8A52D-66F5-81C7-EF7B-EB8D267C738F}"/>
              </a:ext>
            </a:extLst>
          </p:cNvPr>
          <p:cNvSpPr>
            <a:spLocks noGrp="1"/>
          </p:cNvSpPr>
          <p:nvPr>
            <p:ph type="pic" sz="quarter" idx="27" hasCustomPrompt="1"/>
          </p:nvPr>
        </p:nvSpPr>
        <p:spPr>
          <a:xfrm>
            <a:off x="1031270" y="2164436"/>
            <a:ext cx="4372628" cy="2454456"/>
          </a:xfrm>
          <a:solidFill>
            <a:schemeClr val="bg1">
              <a:lumMod val="95000"/>
            </a:schemeClr>
          </a:solidFill>
        </p:spPr>
        <p:txBody>
          <a:bodyPr anchor="t">
            <a:normAutofit/>
          </a:bodyPr>
          <a:lstStyle>
            <a:lvl1pPr marL="0" indent="0" algn="ctr">
              <a:buNone/>
              <a:defRPr sz="1600"/>
            </a:lvl1pPr>
          </a:lstStyle>
          <a:p>
            <a:r>
              <a:rPr lang="en-US"/>
              <a:t>Click here to add image of your choice</a:t>
            </a:r>
          </a:p>
        </p:txBody>
      </p:sp>
      <p:pic>
        <p:nvPicPr>
          <p:cNvPr id="10" name="Picture 9" descr="PCC_2010logo.png">
            <a:extLst>
              <a:ext uri="{FF2B5EF4-FFF2-40B4-BE49-F238E27FC236}">
                <a16:creationId xmlns:a16="http://schemas.microsoft.com/office/drawing/2014/main" id="{14ADCD7A-F89C-431C-45A4-0BC598BC8E0F}"/>
              </a:ext>
            </a:extLst>
          </p:cNvPr>
          <p:cNvPicPr>
            <a:picLocks/>
          </p:cNvPicPr>
          <p:nvPr userDrawn="1"/>
        </p:nvPicPr>
        <p:blipFill>
          <a:blip r:embed="rId5" cstate="screen">
            <a:extLst>
              <a:ext uri="{28A0092B-C50C-407E-A947-70E740481C1C}">
                <a14:useLocalDpi xmlns:a14="http://schemas.microsoft.com/office/drawing/2010/main"/>
              </a:ext>
            </a:extLst>
          </a:blip>
          <a:stretch>
            <a:fillRect/>
          </a:stretch>
        </p:blipFill>
        <p:spPr>
          <a:xfrm>
            <a:off x="654034" y="6502226"/>
            <a:ext cx="1260000" cy="147374"/>
          </a:xfrm>
          <a:prstGeom prst="rect">
            <a:avLst/>
          </a:prstGeom>
        </p:spPr>
      </p:pic>
      <p:sp>
        <p:nvSpPr>
          <p:cNvPr id="13" name="TextBox 12">
            <a:extLst>
              <a:ext uri="{FF2B5EF4-FFF2-40B4-BE49-F238E27FC236}">
                <a16:creationId xmlns:a16="http://schemas.microsoft.com/office/drawing/2014/main" id="{8D43B1D2-FBBB-EA73-02BC-5FB013BA279C}"/>
              </a:ext>
            </a:extLst>
          </p:cNvPr>
          <p:cNvSpPr txBox="1"/>
          <p:nvPr userDrawn="1"/>
        </p:nvSpPr>
        <p:spPr>
          <a:xfrm>
            <a:off x="-1954" y="6508164"/>
            <a:ext cx="501654" cy="134046"/>
          </a:xfrm>
          <a:prstGeom prst="rect">
            <a:avLst/>
          </a:prstGeom>
          <a:noFill/>
        </p:spPr>
        <p:txBody>
          <a:bodyPr wrap="square" lIns="0" tIns="0" rIns="144000" bIns="0" rtlCol="0" anchor="ctr" anchorCtr="0">
            <a:noAutofit/>
          </a:bodyPr>
          <a:lstStyle/>
          <a:p>
            <a:pPr algn="r"/>
            <a:fld id="{436215EC-B361-4C4A-9171-EF98FC1F5E51}" type="slidenum">
              <a:rPr lang="en-US" sz="900" smtClean="0">
                <a:solidFill>
                  <a:schemeClr val="tx1"/>
                </a:solidFill>
                <a:latin typeface="+mj-lt"/>
              </a:rPr>
              <a:pPr algn="r"/>
              <a:t>‹#›</a:t>
            </a:fld>
            <a:endParaRPr lang="en-US" sz="900">
              <a:solidFill>
                <a:schemeClr val="tx1"/>
              </a:solidFill>
              <a:latin typeface="+mj-lt"/>
            </a:endParaRPr>
          </a:p>
        </p:txBody>
      </p:sp>
      <p:cxnSp>
        <p:nvCxnSpPr>
          <p:cNvPr id="14" name="Straight Connector 13">
            <a:extLst>
              <a:ext uri="{FF2B5EF4-FFF2-40B4-BE49-F238E27FC236}">
                <a16:creationId xmlns:a16="http://schemas.microsoft.com/office/drawing/2014/main" id="{99FC455C-A54A-C100-3E44-E8F9D3F9DA69}"/>
              </a:ext>
            </a:extLst>
          </p:cNvPr>
          <p:cNvCxnSpPr>
            <a:cxnSpLocks/>
          </p:cNvCxnSpPr>
          <p:nvPr userDrawn="1"/>
        </p:nvCxnSpPr>
        <p:spPr>
          <a:xfrm>
            <a:off x="499700"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6D3D4DB7-774D-EE15-843D-A3FA01121932}"/>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5744563"/>
      </p:ext>
    </p:extLst>
  </p:cSld>
  <p:clrMapOvr>
    <a:masterClrMapping/>
  </p:clrMapOvr>
  <p:extLst>
    <p:ext uri="{DCECCB84-F9BA-43D5-87BE-67443E8EF086}">
      <p15:sldGuideLst xmlns:p15="http://schemas.microsoft.com/office/powerpoint/2012/main">
        <p15:guide id="1" orient="horz" pos="890">
          <p15:clr>
            <a:srgbClr val="FF96FF"/>
          </p15:clr>
        </p15:guide>
        <p15:guide id="2" orient="horz" pos="3906">
          <p15:clr>
            <a:srgbClr val="FF96FF"/>
          </p15:clr>
        </p15:guide>
        <p15:guide id="3" pos="3840">
          <p15:clr>
            <a:srgbClr val="FF96FF"/>
          </p15:clr>
        </p15:guide>
        <p15:guide id="4" pos="7355">
          <p15:clr>
            <a:srgbClr val="FF96FF"/>
          </p15:clr>
        </p15:guide>
      </p15:sldGuideLst>
    </p:ext>
  </p:extLst>
</p:sldLayout>
</file>

<file path=ppt/slideLayouts/slideLayout312.xml><?xml version="1.0" encoding="utf-8"?>
<p:sldLayout xmlns:a="http://schemas.openxmlformats.org/drawingml/2006/main" xmlns:r="http://schemas.openxmlformats.org/officeDocument/2006/relationships" xmlns:p="http://schemas.openxmlformats.org/presentationml/2006/main" showMasterSp="0" preserve="1" userDrawn="1">
  <p:cSld name="Imac Right">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384A26A4-7AB0-B7AB-F9FB-E0E9E07CC1DE}"/>
              </a:ext>
              <a:ext uri="{C183D7F6-B498-43B3-948B-1728B52AA6E4}">
                <adec:decorative xmlns:adec="http://schemas.microsoft.com/office/drawing/2017/decorative" val="1"/>
              </a:ext>
            </a:extLst>
          </p:cNvPr>
          <p:cNvSpPr/>
          <p:nvPr userDrawn="1"/>
        </p:nvSpPr>
        <p:spPr>
          <a:xfrm flipH="1">
            <a:off x="0"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Rectangle 17">
            <a:extLst>
              <a:ext uri="{FF2B5EF4-FFF2-40B4-BE49-F238E27FC236}">
                <a16:creationId xmlns:a16="http://schemas.microsoft.com/office/drawing/2014/main" id="{076F0EE1-1817-E572-B946-B6194232E709}"/>
              </a:ext>
            </a:extLst>
          </p:cNvPr>
          <p:cNvSpPr/>
          <p:nvPr userDrawn="1"/>
        </p:nvSpPr>
        <p:spPr>
          <a:xfrm>
            <a:off x="0" y="-2"/>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A20BA831-B898-FFF6-C9F0-413D740F6851}"/>
              </a:ext>
            </a:extLst>
          </p:cNvPr>
          <p:cNvSpPr>
            <a:spLocks noGrp="1"/>
          </p:cNvSpPr>
          <p:nvPr>
            <p:ph type="title"/>
          </p:nvPr>
        </p:nvSpPr>
        <p:spPr>
          <a:xfrm>
            <a:off x="0" y="0"/>
            <a:ext cx="6468020" cy="1378610"/>
          </a:xfrm>
          <a:prstGeom prst="rect">
            <a:avLst/>
          </a:prstGeom>
        </p:spPr>
        <p:txBody>
          <a:bodyPr lIns="503999" bIns="180000" anchor="b" anchorCtr="0"/>
          <a:lstStyle>
            <a:lvl1pPr>
              <a:defRPr>
                <a:solidFill>
                  <a:schemeClr val="tx1"/>
                </a:solidFill>
              </a:defRPr>
            </a:lvl1pPr>
          </a:lstStyle>
          <a:p>
            <a:endParaRPr lang="en-US"/>
          </a:p>
        </p:txBody>
      </p:sp>
      <p:sp>
        <p:nvSpPr>
          <p:cNvPr id="20" name="Text Placeholder 6">
            <a:extLst>
              <a:ext uri="{FF2B5EF4-FFF2-40B4-BE49-F238E27FC236}">
                <a16:creationId xmlns:a16="http://schemas.microsoft.com/office/drawing/2014/main" id="{64FE5579-B6CE-F82A-879E-C41CF7F0918D}"/>
              </a:ext>
            </a:extLst>
          </p:cNvPr>
          <p:cNvSpPr>
            <a:spLocks noGrp="1"/>
          </p:cNvSpPr>
          <p:nvPr>
            <p:ph type="body" sz="quarter" idx="29"/>
          </p:nvPr>
        </p:nvSpPr>
        <p:spPr>
          <a:xfrm>
            <a:off x="515938" y="1386000"/>
            <a:ext cx="5952082" cy="4491948"/>
          </a:xfrm>
        </p:spPr>
        <p:txBody>
          <a:bodyPr tIns="251999"/>
          <a:lstStyle>
            <a:lvl1pPr marL="266700" indent="-266700">
              <a:buFont typeface="Arial" panose="020B0604020202020204" pitchFamily="34" charset="0"/>
              <a:buChar char="•"/>
              <a:tabLst/>
              <a:defRPr>
                <a:latin typeface="+mj-lt"/>
              </a:defRPr>
            </a:lvl1pPr>
            <a:lvl2pPr marL="582613" indent="-214313">
              <a:tabLst/>
              <a:defRPr>
                <a:latin typeface="+mj-lt"/>
              </a:defRPr>
            </a:lvl2pPr>
            <a:lvl3pPr marL="1023938" indent="-225425">
              <a:tabLst/>
              <a:defRPr>
                <a:latin typeface="+mj-lt"/>
              </a:defRPr>
            </a:lvl3pPr>
            <a:lvl4pPr marL="1381125" indent="-234950">
              <a:tabLst/>
              <a:defRPr>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PCC_2010logo.png">
            <a:extLst>
              <a:ext uri="{FF2B5EF4-FFF2-40B4-BE49-F238E27FC236}">
                <a16:creationId xmlns:a16="http://schemas.microsoft.com/office/drawing/2014/main" id="{2322ADA7-FB76-1772-6522-0A0B4DBB82FD}"/>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0299218" y="6502226"/>
            <a:ext cx="1260000" cy="147374"/>
          </a:xfrm>
          <a:prstGeom prst="rect">
            <a:avLst/>
          </a:prstGeom>
        </p:spPr>
      </p:pic>
      <p:sp>
        <p:nvSpPr>
          <p:cNvPr id="9" name="TextBox 8">
            <a:extLst>
              <a:ext uri="{FF2B5EF4-FFF2-40B4-BE49-F238E27FC236}">
                <a16:creationId xmlns:a16="http://schemas.microsoft.com/office/drawing/2014/main" id="{C06F5026-D98A-5036-2B15-E76167FFA191}"/>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cxnSp>
        <p:nvCxnSpPr>
          <p:cNvPr id="10" name="Straight Connector 9">
            <a:extLst>
              <a:ext uri="{FF2B5EF4-FFF2-40B4-BE49-F238E27FC236}">
                <a16:creationId xmlns:a16="http://schemas.microsoft.com/office/drawing/2014/main" id="{A34D819C-83B3-E401-B62D-948FCD885692}"/>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2B5CDFD1-DD55-EB40-FF77-F9D44CEE6DBE}"/>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9FD128FB-A0A0-7F71-9A08-D37BAE01845A}"/>
              </a:ext>
              <a:ext uri="{C183D7F6-B498-43B3-948B-1728B52AA6E4}">
                <adec:decorative xmlns:adec="http://schemas.microsoft.com/office/drawing/2017/decorative" val="1"/>
              </a:ext>
            </a:extLst>
          </p:cNvPr>
          <p:cNvGrpSpPr/>
          <p:nvPr userDrawn="1"/>
        </p:nvGrpSpPr>
        <p:grpSpPr>
          <a:xfrm flipH="1">
            <a:off x="6127722" y="0"/>
            <a:ext cx="6095999" cy="5664819"/>
            <a:chOff x="-29736" y="0"/>
            <a:chExt cx="6095999" cy="5664819"/>
          </a:xfrm>
        </p:grpSpPr>
        <p:sp>
          <p:nvSpPr>
            <p:cNvPr id="14" name="Freeform 13">
              <a:extLst>
                <a:ext uri="{FF2B5EF4-FFF2-40B4-BE49-F238E27FC236}">
                  <a16:creationId xmlns:a16="http://schemas.microsoft.com/office/drawing/2014/main" id="{068C6D48-E175-57C3-1992-D3C9C06A2517}"/>
                </a:ext>
                <a:ext uri="{C183D7F6-B498-43B3-948B-1728B52AA6E4}">
                  <adec:decorative xmlns:adec="http://schemas.microsoft.com/office/drawing/2017/decorative" val="1"/>
                </a:ext>
              </a:extLst>
            </p:cNvPr>
            <p:cNvSpPr/>
            <p:nvPr userDrawn="1"/>
          </p:nvSpPr>
          <p:spPr>
            <a:xfrm>
              <a:off x="0"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7" name="Graphic 16">
              <a:extLst>
                <a:ext uri="{FF2B5EF4-FFF2-40B4-BE49-F238E27FC236}">
                  <a16:creationId xmlns:a16="http://schemas.microsoft.com/office/drawing/2014/main" id="{06271F7F-92A2-1081-DCFA-4D71F6CA2AB1}"/>
                </a:ext>
                <a:ext uri="{C183D7F6-B498-43B3-948B-1728B52AA6E4}">
                  <adec:decorative xmlns:adec="http://schemas.microsoft.com/office/drawing/2017/decorative" val="1"/>
                </a:ext>
              </a:extLst>
            </p:cNvPr>
            <p:cNvPicPr>
              <a:picLocks noChangeAspect="1"/>
            </p:cNvPicPr>
            <p:nvPr userDrawn="1"/>
          </p:nvPicPr>
          <p:blipFill rotWithShape="1">
            <a:blip r:embed="rId3" cstate="screen">
              <a:alphaModFix amt="70000"/>
              <a:extLst>
                <a:ext uri="{28A0092B-C50C-407E-A947-70E740481C1C}">
                  <a14:useLocalDpi xmlns:a14="http://schemas.microsoft.com/office/drawing/2010/main"/>
                </a:ext>
                <a:ext uri="{96DAC541-7B7A-43D3-8B79-37D633B846F1}">
                  <asvg:svgBlip xmlns:asvg="http://schemas.microsoft.com/office/drawing/2016/SVG/main" r:embed="rId4"/>
                </a:ext>
              </a:extLst>
            </a:blip>
            <a:srcRect l="51909" t="1975" r="234" b="18961"/>
            <a:stretch/>
          </p:blipFill>
          <p:spPr>
            <a:xfrm>
              <a:off x="-29736" y="0"/>
              <a:ext cx="6095999" cy="5664819"/>
            </a:xfrm>
            <a:prstGeom prst="rect">
              <a:avLst/>
            </a:prstGeom>
          </p:spPr>
        </p:pic>
      </p:grpSp>
      <p:pic>
        <p:nvPicPr>
          <p:cNvPr id="5" name="Picture 4">
            <a:extLst>
              <a:ext uri="{FF2B5EF4-FFF2-40B4-BE49-F238E27FC236}">
                <a16:creationId xmlns:a16="http://schemas.microsoft.com/office/drawing/2014/main" id="{9E05284E-B256-0761-7528-67C74775D697}"/>
              </a:ext>
              <a:ext uri="{C183D7F6-B498-43B3-948B-1728B52AA6E4}">
                <adec:decorative xmlns:adec="http://schemas.microsoft.com/office/drawing/2017/decorative" val="1"/>
              </a:ext>
            </a:extLst>
          </p:cNvPr>
          <p:cNvPicPr>
            <a:picLocks noChangeAspect="1"/>
          </p:cNvPicPr>
          <p:nvPr userDrawn="1"/>
        </p:nvPicPr>
        <p:blipFill>
          <a:blip r:embed="rId5"/>
          <a:stretch>
            <a:fillRect/>
          </a:stretch>
        </p:blipFill>
        <p:spPr>
          <a:xfrm>
            <a:off x="6861910" y="2007824"/>
            <a:ext cx="4686629" cy="3775339"/>
          </a:xfrm>
          <a:prstGeom prst="rect">
            <a:avLst/>
          </a:prstGeom>
        </p:spPr>
      </p:pic>
      <p:sp>
        <p:nvSpPr>
          <p:cNvPr id="6" name="Picture Placeholder 2">
            <a:extLst>
              <a:ext uri="{FF2B5EF4-FFF2-40B4-BE49-F238E27FC236}">
                <a16:creationId xmlns:a16="http://schemas.microsoft.com/office/drawing/2014/main" id="{63071CCF-3441-38C8-291F-DC747012FF62}"/>
              </a:ext>
            </a:extLst>
          </p:cNvPr>
          <p:cNvSpPr>
            <a:spLocks noGrp="1"/>
          </p:cNvSpPr>
          <p:nvPr>
            <p:ph type="pic" sz="quarter" idx="28" hasCustomPrompt="1"/>
          </p:nvPr>
        </p:nvSpPr>
        <p:spPr>
          <a:xfrm>
            <a:off x="7017733" y="2164436"/>
            <a:ext cx="4372628" cy="2451600"/>
          </a:xfrm>
          <a:solidFill>
            <a:schemeClr val="bg1">
              <a:lumMod val="95000"/>
            </a:schemeClr>
          </a:solidFill>
        </p:spPr>
        <p:txBody>
          <a:bodyPr anchor="t">
            <a:normAutofit/>
          </a:bodyPr>
          <a:lstStyle>
            <a:lvl1pPr marL="0" indent="0" algn="ctr">
              <a:buNone/>
              <a:defRPr sz="1600"/>
            </a:lvl1pPr>
          </a:lstStyle>
          <a:p>
            <a:r>
              <a:rPr lang="en-US"/>
              <a:t>Click here to add image of your choice</a:t>
            </a:r>
          </a:p>
        </p:txBody>
      </p:sp>
    </p:spTree>
    <p:extLst>
      <p:ext uri="{BB962C8B-B14F-4D97-AF65-F5344CB8AC3E}">
        <p14:creationId xmlns:p14="http://schemas.microsoft.com/office/powerpoint/2010/main" val="3552791792"/>
      </p:ext>
    </p:extLst>
  </p:cSld>
  <p:clrMapOvr>
    <a:masterClrMapping/>
  </p:clrMapOvr>
  <p:extLst>
    <p:ext uri="{DCECCB84-F9BA-43D5-87BE-67443E8EF086}">
      <p15:sldGuideLst xmlns:p15="http://schemas.microsoft.com/office/powerpoint/2012/main">
        <p15:guide id="1" orient="horz" pos="890">
          <p15:clr>
            <a:srgbClr val="FF96FF"/>
          </p15:clr>
        </p15:guide>
        <p15:guide id="2" orient="horz" pos="3725">
          <p15:clr>
            <a:srgbClr val="FF96FF"/>
          </p15:clr>
        </p15:guide>
        <p15:guide id="3" pos="324">
          <p15:clr>
            <a:srgbClr val="FF96FF"/>
          </p15:clr>
        </p15:guide>
        <p15:guide id="4" pos="4089">
          <p15:clr>
            <a:srgbClr val="FF96FF"/>
          </p15:clr>
        </p15:guide>
      </p15:sldGuideLst>
    </p:ext>
  </p:extLst>
</p:sldLayout>
</file>

<file path=ppt/slideLayouts/slideLayout313.xml><?xml version="1.0" encoding="utf-8"?>
<p:sldLayout xmlns:a="http://schemas.openxmlformats.org/drawingml/2006/main" xmlns:r="http://schemas.openxmlformats.org/officeDocument/2006/relationships" xmlns:p="http://schemas.openxmlformats.org/presentationml/2006/main" showMasterSp="0" preserve="1" userDrawn="1">
  <p:cSld name="Imac Right 2">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384A26A4-7AB0-B7AB-F9FB-E0E9E07CC1DE}"/>
              </a:ext>
              <a:ext uri="{C183D7F6-B498-43B3-948B-1728B52AA6E4}">
                <adec:decorative xmlns:adec="http://schemas.microsoft.com/office/drawing/2017/decorative" val="1"/>
              </a:ext>
            </a:extLst>
          </p:cNvPr>
          <p:cNvSpPr/>
          <p:nvPr userDrawn="1"/>
        </p:nvSpPr>
        <p:spPr>
          <a:xfrm flipH="1">
            <a:off x="0"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Rectangle 17">
            <a:extLst>
              <a:ext uri="{FF2B5EF4-FFF2-40B4-BE49-F238E27FC236}">
                <a16:creationId xmlns:a16="http://schemas.microsoft.com/office/drawing/2014/main" id="{076F0EE1-1817-E572-B946-B6194232E709}"/>
              </a:ext>
            </a:extLst>
          </p:cNvPr>
          <p:cNvSpPr/>
          <p:nvPr userDrawn="1"/>
        </p:nvSpPr>
        <p:spPr>
          <a:xfrm>
            <a:off x="0" y="-2"/>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A20BA831-B898-FFF6-C9F0-413D740F6851}"/>
              </a:ext>
            </a:extLst>
          </p:cNvPr>
          <p:cNvSpPr>
            <a:spLocks noGrp="1"/>
          </p:cNvSpPr>
          <p:nvPr>
            <p:ph type="title"/>
          </p:nvPr>
        </p:nvSpPr>
        <p:spPr>
          <a:xfrm>
            <a:off x="0" y="0"/>
            <a:ext cx="6468020" cy="1378610"/>
          </a:xfrm>
          <a:prstGeom prst="rect">
            <a:avLst/>
          </a:prstGeom>
        </p:spPr>
        <p:txBody>
          <a:bodyPr lIns="503999" bIns="180000" anchor="b" anchorCtr="0"/>
          <a:lstStyle>
            <a:lvl1pPr>
              <a:defRPr>
                <a:solidFill>
                  <a:schemeClr val="tx1"/>
                </a:solidFill>
              </a:defRPr>
            </a:lvl1pPr>
          </a:lstStyle>
          <a:p>
            <a:endParaRPr lang="en-US"/>
          </a:p>
        </p:txBody>
      </p:sp>
      <p:sp>
        <p:nvSpPr>
          <p:cNvPr id="20" name="Text Placeholder 6">
            <a:extLst>
              <a:ext uri="{FF2B5EF4-FFF2-40B4-BE49-F238E27FC236}">
                <a16:creationId xmlns:a16="http://schemas.microsoft.com/office/drawing/2014/main" id="{64FE5579-B6CE-F82A-879E-C41CF7F0918D}"/>
              </a:ext>
            </a:extLst>
          </p:cNvPr>
          <p:cNvSpPr>
            <a:spLocks noGrp="1"/>
          </p:cNvSpPr>
          <p:nvPr>
            <p:ph type="body" sz="quarter" idx="29"/>
          </p:nvPr>
        </p:nvSpPr>
        <p:spPr>
          <a:xfrm>
            <a:off x="515938" y="1386000"/>
            <a:ext cx="5952082" cy="4491948"/>
          </a:xfrm>
        </p:spPr>
        <p:txBody>
          <a:bodyPr tIns="251999"/>
          <a:lstStyle>
            <a:lvl1pPr marL="266700" indent="-266700">
              <a:buFont typeface="Arial" panose="020B0604020202020204" pitchFamily="34" charset="0"/>
              <a:buChar char="•"/>
              <a:tabLst/>
              <a:defRPr>
                <a:latin typeface="+mj-lt"/>
              </a:defRPr>
            </a:lvl1pPr>
            <a:lvl2pPr marL="582613" indent="-214313">
              <a:tabLst/>
              <a:defRPr>
                <a:latin typeface="+mj-lt"/>
              </a:defRPr>
            </a:lvl2pPr>
            <a:lvl3pPr marL="1023938" indent="-225425">
              <a:tabLst/>
              <a:defRPr>
                <a:latin typeface="+mj-lt"/>
              </a:defRPr>
            </a:lvl3pPr>
            <a:lvl4pPr marL="1381125" indent="-234950">
              <a:tabLst/>
              <a:defRPr>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PCC_2010logo.png">
            <a:extLst>
              <a:ext uri="{FF2B5EF4-FFF2-40B4-BE49-F238E27FC236}">
                <a16:creationId xmlns:a16="http://schemas.microsoft.com/office/drawing/2014/main" id="{2322ADA7-FB76-1772-6522-0A0B4DBB82FD}"/>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0299218" y="6502226"/>
            <a:ext cx="1260000" cy="147374"/>
          </a:xfrm>
          <a:prstGeom prst="rect">
            <a:avLst/>
          </a:prstGeom>
        </p:spPr>
      </p:pic>
      <p:sp>
        <p:nvSpPr>
          <p:cNvPr id="9" name="TextBox 8">
            <a:extLst>
              <a:ext uri="{FF2B5EF4-FFF2-40B4-BE49-F238E27FC236}">
                <a16:creationId xmlns:a16="http://schemas.microsoft.com/office/drawing/2014/main" id="{C06F5026-D98A-5036-2B15-E76167FFA191}"/>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cxnSp>
        <p:nvCxnSpPr>
          <p:cNvPr id="10" name="Straight Connector 9">
            <a:extLst>
              <a:ext uri="{FF2B5EF4-FFF2-40B4-BE49-F238E27FC236}">
                <a16:creationId xmlns:a16="http://schemas.microsoft.com/office/drawing/2014/main" id="{A34D819C-83B3-E401-B62D-948FCD885692}"/>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2B5CDFD1-DD55-EB40-FF77-F9D44CEE6DBE}"/>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9FD128FB-A0A0-7F71-9A08-D37BAE01845A}"/>
              </a:ext>
              <a:ext uri="{C183D7F6-B498-43B3-948B-1728B52AA6E4}">
                <adec:decorative xmlns:adec="http://schemas.microsoft.com/office/drawing/2017/decorative" val="1"/>
              </a:ext>
            </a:extLst>
          </p:cNvPr>
          <p:cNvGrpSpPr/>
          <p:nvPr userDrawn="1"/>
        </p:nvGrpSpPr>
        <p:grpSpPr>
          <a:xfrm flipH="1">
            <a:off x="6127722" y="0"/>
            <a:ext cx="6095999" cy="5664819"/>
            <a:chOff x="-29736" y="0"/>
            <a:chExt cx="6095999" cy="5664819"/>
          </a:xfrm>
        </p:grpSpPr>
        <p:sp>
          <p:nvSpPr>
            <p:cNvPr id="14" name="Freeform 13">
              <a:extLst>
                <a:ext uri="{FF2B5EF4-FFF2-40B4-BE49-F238E27FC236}">
                  <a16:creationId xmlns:a16="http://schemas.microsoft.com/office/drawing/2014/main" id="{068C6D48-E175-57C3-1992-D3C9C06A2517}"/>
                </a:ext>
                <a:ext uri="{C183D7F6-B498-43B3-948B-1728B52AA6E4}">
                  <adec:decorative xmlns:adec="http://schemas.microsoft.com/office/drawing/2017/decorative" val="1"/>
                </a:ext>
              </a:extLst>
            </p:cNvPr>
            <p:cNvSpPr/>
            <p:nvPr userDrawn="1"/>
          </p:nvSpPr>
          <p:spPr>
            <a:xfrm>
              <a:off x="0"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7" name="Graphic 16">
              <a:extLst>
                <a:ext uri="{FF2B5EF4-FFF2-40B4-BE49-F238E27FC236}">
                  <a16:creationId xmlns:a16="http://schemas.microsoft.com/office/drawing/2014/main" id="{06271F7F-92A2-1081-DCFA-4D71F6CA2AB1}"/>
                </a:ext>
                <a:ext uri="{C183D7F6-B498-43B3-948B-1728B52AA6E4}">
                  <adec:decorative xmlns:adec="http://schemas.microsoft.com/office/drawing/2017/decorative" val="1"/>
                </a:ext>
              </a:extLst>
            </p:cNvPr>
            <p:cNvPicPr>
              <a:picLocks noChangeAspect="1"/>
            </p:cNvPicPr>
            <p:nvPr userDrawn="1"/>
          </p:nvPicPr>
          <p:blipFill rotWithShape="1">
            <a:blip r:embed="rId3" cstate="screen">
              <a:alphaModFix amt="70000"/>
              <a:extLst>
                <a:ext uri="{28A0092B-C50C-407E-A947-70E740481C1C}">
                  <a14:useLocalDpi xmlns:a14="http://schemas.microsoft.com/office/drawing/2010/main"/>
                </a:ext>
                <a:ext uri="{96DAC541-7B7A-43D3-8B79-37D633B846F1}">
                  <asvg:svgBlip xmlns:asvg="http://schemas.microsoft.com/office/drawing/2016/SVG/main" r:embed="rId4"/>
                </a:ext>
              </a:extLst>
            </a:blip>
            <a:srcRect l="51909" t="1975" r="234" b="18961"/>
            <a:stretch/>
          </p:blipFill>
          <p:spPr>
            <a:xfrm>
              <a:off x="-29736" y="0"/>
              <a:ext cx="6095999" cy="5664819"/>
            </a:xfrm>
            <a:prstGeom prst="rect">
              <a:avLst/>
            </a:prstGeom>
          </p:spPr>
        </p:pic>
      </p:grpSp>
      <p:pic>
        <p:nvPicPr>
          <p:cNvPr id="5" name="Picture 4">
            <a:extLst>
              <a:ext uri="{FF2B5EF4-FFF2-40B4-BE49-F238E27FC236}">
                <a16:creationId xmlns:a16="http://schemas.microsoft.com/office/drawing/2014/main" id="{9E05284E-B256-0761-7528-67C74775D697}"/>
              </a:ext>
              <a:ext uri="{C183D7F6-B498-43B3-948B-1728B52AA6E4}">
                <adec:decorative xmlns:adec="http://schemas.microsoft.com/office/drawing/2017/decorative" val="1"/>
              </a:ext>
            </a:extLst>
          </p:cNvPr>
          <p:cNvPicPr>
            <a:picLocks noChangeAspect="1"/>
          </p:cNvPicPr>
          <p:nvPr userDrawn="1"/>
        </p:nvPicPr>
        <p:blipFill>
          <a:blip r:embed="rId5"/>
          <a:stretch>
            <a:fillRect/>
          </a:stretch>
        </p:blipFill>
        <p:spPr>
          <a:xfrm>
            <a:off x="6861910" y="2007824"/>
            <a:ext cx="4686629" cy="3775339"/>
          </a:xfrm>
          <a:prstGeom prst="rect">
            <a:avLst/>
          </a:prstGeom>
        </p:spPr>
      </p:pic>
      <p:sp>
        <p:nvSpPr>
          <p:cNvPr id="6" name="Picture Placeholder 2">
            <a:extLst>
              <a:ext uri="{FF2B5EF4-FFF2-40B4-BE49-F238E27FC236}">
                <a16:creationId xmlns:a16="http://schemas.microsoft.com/office/drawing/2014/main" id="{63071CCF-3441-38C8-291F-DC747012FF62}"/>
              </a:ext>
            </a:extLst>
          </p:cNvPr>
          <p:cNvSpPr>
            <a:spLocks noGrp="1"/>
          </p:cNvSpPr>
          <p:nvPr>
            <p:ph type="pic" sz="quarter" idx="28" hasCustomPrompt="1"/>
          </p:nvPr>
        </p:nvSpPr>
        <p:spPr>
          <a:xfrm>
            <a:off x="7017733" y="2164436"/>
            <a:ext cx="4372628" cy="2451600"/>
          </a:xfrm>
          <a:solidFill>
            <a:schemeClr val="bg1">
              <a:lumMod val="95000"/>
            </a:schemeClr>
          </a:solidFill>
        </p:spPr>
        <p:txBody>
          <a:bodyPr anchor="t">
            <a:normAutofit/>
          </a:bodyPr>
          <a:lstStyle>
            <a:lvl1pPr marL="0" indent="0" algn="ctr">
              <a:buNone/>
              <a:defRPr sz="1600"/>
            </a:lvl1pPr>
          </a:lstStyle>
          <a:p>
            <a:r>
              <a:rPr lang="en-US"/>
              <a:t>Click here to add image of your choice</a:t>
            </a:r>
          </a:p>
        </p:txBody>
      </p:sp>
    </p:spTree>
    <p:extLst>
      <p:ext uri="{BB962C8B-B14F-4D97-AF65-F5344CB8AC3E}">
        <p14:creationId xmlns:p14="http://schemas.microsoft.com/office/powerpoint/2010/main" val="4253497798"/>
      </p:ext>
    </p:extLst>
  </p:cSld>
  <p:clrMapOvr>
    <a:masterClrMapping/>
  </p:clrMapOvr>
  <p:extLst>
    <p:ext uri="{DCECCB84-F9BA-43D5-87BE-67443E8EF086}">
      <p15:sldGuideLst xmlns:p15="http://schemas.microsoft.com/office/powerpoint/2012/main">
        <p15:guide id="1" orient="horz" pos="867">
          <p15:clr>
            <a:srgbClr val="FF96FF"/>
          </p15:clr>
        </p15:guide>
        <p15:guide id="2" orient="horz" pos="3725">
          <p15:clr>
            <a:srgbClr val="FF96FF"/>
          </p15:clr>
        </p15:guide>
        <p15:guide id="3" pos="324">
          <p15:clr>
            <a:srgbClr val="FF96FF"/>
          </p15:clr>
        </p15:guide>
        <p15:guide id="4" pos="4089">
          <p15:clr>
            <a:srgbClr val="FF96FF"/>
          </p15:clr>
        </p15:guide>
      </p15:sldGuideLst>
    </p:ext>
  </p:extLst>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preserve="1" userDrawn="1">
  <p:cSld name="Imac Right 3">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384A26A4-7AB0-B7AB-F9FB-E0E9E07CC1DE}"/>
              </a:ext>
              <a:ext uri="{C183D7F6-B498-43B3-948B-1728B52AA6E4}">
                <adec:decorative xmlns:adec="http://schemas.microsoft.com/office/drawing/2017/decorative" val="1"/>
              </a:ext>
            </a:extLst>
          </p:cNvPr>
          <p:cNvSpPr/>
          <p:nvPr userDrawn="1"/>
        </p:nvSpPr>
        <p:spPr>
          <a:xfrm flipH="1">
            <a:off x="0"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Rectangle 17">
            <a:extLst>
              <a:ext uri="{FF2B5EF4-FFF2-40B4-BE49-F238E27FC236}">
                <a16:creationId xmlns:a16="http://schemas.microsoft.com/office/drawing/2014/main" id="{076F0EE1-1817-E572-B946-B6194232E709}"/>
              </a:ext>
            </a:extLst>
          </p:cNvPr>
          <p:cNvSpPr/>
          <p:nvPr userDrawn="1"/>
        </p:nvSpPr>
        <p:spPr>
          <a:xfrm>
            <a:off x="0" y="-2"/>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A20BA831-B898-FFF6-C9F0-413D740F6851}"/>
              </a:ext>
            </a:extLst>
          </p:cNvPr>
          <p:cNvSpPr>
            <a:spLocks noGrp="1"/>
          </p:cNvSpPr>
          <p:nvPr>
            <p:ph type="title"/>
          </p:nvPr>
        </p:nvSpPr>
        <p:spPr>
          <a:xfrm>
            <a:off x="0" y="0"/>
            <a:ext cx="6468020" cy="1378610"/>
          </a:xfrm>
          <a:prstGeom prst="rect">
            <a:avLst/>
          </a:prstGeom>
        </p:spPr>
        <p:txBody>
          <a:bodyPr lIns="503999" bIns="180000" anchor="b" anchorCtr="0"/>
          <a:lstStyle>
            <a:lvl1pPr>
              <a:defRPr>
                <a:solidFill>
                  <a:schemeClr val="tx1"/>
                </a:solidFill>
              </a:defRPr>
            </a:lvl1pPr>
          </a:lstStyle>
          <a:p>
            <a:endParaRPr lang="en-US"/>
          </a:p>
        </p:txBody>
      </p:sp>
      <p:sp>
        <p:nvSpPr>
          <p:cNvPr id="20" name="Text Placeholder 6">
            <a:extLst>
              <a:ext uri="{FF2B5EF4-FFF2-40B4-BE49-F238E27FC236}">
                <a16:creationId xmlns:a16="http://schemas.microsoft.com/office/drawing/2014/main" id="{64FE5579-B6CE-F82A-879E-C41CF7F0918D}"/>
              </a:ext>
            </a:extLst>
          </p:cNvPr>
          <p:cNvSpPr>
            <a:spLocks noGrp="1"/>
          </p:cNvSpPr>
          <p:nvPr>
            <p:ph type="body" sz="quarter" idx="29"/>
          </p:nvPr>
        </p:nvSpPr>
        <p:spPr>
          <a:xfrm>
            <a:off x="515938" y="1386000"/>
            <a:ext cx="5952082" cy="4491948"/>
          </a:xfrm>
        </p:spPr>
        <p:txBody>
          <a:bodyPr tIns="251999"/>
          <a:lstStyle>
            <a:lvl1pPr marL="266700" indent="-266700">
              <a:buFont typeface="Arial" panose="020B0604020202020204" pitchFamily="34" charset="0"/>
              <a:buChar char="•"/>
              <a:tabLst/>
              <a:defRPr>
                <a:latin typeface="+mj-lt"/>
              </a:defRPr>
            </a:lvl1pPr>
            <a:lvl2pPr marL="582613" indent="-214313">
              <a:tabLst/>
              <a:defRPr>
                <a:latin typeface="+mj-lt"/>
              </a:defRPr>
            </a:lvl2pPr>
            <a:lvl3pPr marL="1023938" indent="-225425">
              <a:tabLst/>
              <a:defRPr>
                <a:latin typeface="+mj-lt"/>
              </a:defRPr>
            </a:lvl3pPr>
            <a:lvl4pPr marL="1381125" indent="-234950">
              <a:tabLst/>
              <a:defRPr>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PCC_2010logo.png">
            <a:extLst>
              <a:ext uri="{FF2B5EF4-FFF2-40B4-BE49-F238E27FC236}">
                <a16:creationId xmlns:a16="http://schemas.microsoft.com/office/drawing/2014/main" id="{2322ADA7-FB76-1772-6522-0A0B4DBB82FD}"/>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0299218" y="6502226"/>
            <a:ext cx="1260000" cy="147374"/>
          </a:xfrm>
          <a:prstGeom prst="rect">
            <a:avLst/>
          </a:prstGeom>
        </p:spPr>
      </p:pic>
      <p:sp>
        <p:nvSpPr>
          <p:cNvPr id="9" name="TextBox 8">
            <a:extLst>
              <a:ext uri="{FF2B5EF4-FFF2-40B4-BE49-F238E27FC236}">
                <a16:creationId xmlns:a16="http://schemas.microsoft.com/office/drawing/2014/main" id="{C06F5026-D98A-5036-2B15-E76167FFA191}"/>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cxnSp>
        <p:nvCxnSpPr>
          <p:cNvPr id="10" name="Straight Connector 9">
            <a:extLst>
              <a:ext uri="{FF2B5EF4-FFF2-40B4-BE49-F238E27FC236}">
                <a16:creationId xmlns:a16="http://schemas.microsoft.com/office/drawing/2014/main" id="{A34D819C-83B3-E401-B62D-948FCD885692}"/>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2B5CDFD1-DD55-EB40-FF77-F9D44CEE6DBE}"/>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9FD128FB-A0A0-7F71-9A08-D37BAE01845A}"/>
              </a:ext>
              <a:ext uri="{C183D7F6-B498-43B3-948B-1728B52AA6E4}">
                <adec:decorative xmlns:adec="http://schemas.microsoft.com/office/drawing/2017/decorative" val="1"/>
              </a:ext>
            </a:extLst>
          </p:cNvPr>
          <p:cNvGrpSpPr/>
          <p:nvPr userDrawn="1"/>
        </p:nvGrpSpPr>
        <p:grpSpPr>
          <a:xfrm flipH="1">
            <a:off x="6127722" y="0"/>
            <a:ext cx="6095999" cy="5664819"/>
            <a:chOff x="-29736" y="0"/>
            <a:chExt cx="6095999" cy="5664819"/>
          </a:xfrm>
        </p:grpSpPr>
        <p:sp>
          <p:nvSpPr>
            <p:cNvPr id="14" name="Freeform 13">
              <a:extLst>
                <a:ext uri="{FF2B5EF4-FFF2-40B4-BE49-F238E27FC236}">
                  <a16:creationId xmlns:a16="http://schemas.microsoft.com/office/drawing/2014/main" id="{068C6D48-E175-57C3-1992-D3C9C06A2517}"/>
                </a:ext>
                <a:ext uri="{C183D7F6-B498-43B3-948B-1728B52AA6E4}">
                  <adec:decorative xmlns:adec="http://schemas.microsoft.com/office/drawing/2017/decorative" val="1"/>
                </a:ext>
              </a:extLst>
            </p:cNvPr>
            <p:cNvSpPr/>
            <p:nvPr userDrawn="1"/>
          </p:nvSpPr>
          <p:spPr>
            <a:xfrm>
              <a:off x="0"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7" name="Graphic 16">
              <a:extLst>
                <a:ext uri="{FF2B5EF4-FFF2-40B4-BE49-F238E27FC236}">
                  <a16:creationId xmlns:a16="http://schemas.microsoft.com/office/drawing/2014/main" id="{06271F7F-92A2-1081-DCFA-4D71F6CA2AB1}"/>
                </a:ext>
                <a:ext uri="{C183D7F6-B498-43B3-948B-1728B52AA6E4}">
                  <adec:decorative xmlns:adec="http://schemas.microsoft.com/office/drawing/2017/decorative" val="1"/>
                </a:ext>
              </a:extLst>
            </p:cNvPr>
            <p:cNvPicPr>
              <a:picLocks noChangeAspect="1"/>
            </p:cNvPicPr>
            <p:nvPr userDrawn="1"/>
          </p:nvPicPr>
          <p:blipFill rotWithShape="1">
            <a:blip r:embed="rId3" cstate="screen">
              <a:alphaModFix amt="70000"/>
              <a:extLst>
                <a:ext uri="{28A0092B-C50C-407E-A947-70E740481C1C}">
                  <a14:useLocalDpi xmlns:a14="http://schemas.microsoft.com/office/drawing/2010/main"/>
                </a:ext>
                <a:ext uri="{96DAC541-7B7A-43D3-8B79-37D633B846F1}">
                  <asvg:svgBlip xmlns:asvg="http://schemas.microsoft.com/office/drawing/2016/SVG/main" r:embed="rId4"/>
                </a:ext>
              </a:extLst>
            </a:blip>
            <a:srcRect l="51909" t="1975" r="234" b="18961"/>
            <a:stretch/>
          </p:blipFill>
          <p:spPr>
            <a:xfrm>
              <a:off x="-29736" y="0"/>
              <a:ext cx="6095999" cy="5664819"/>
            </a:xfrm>
            <a:prstGeom prst="rect">
              <a:avLst/>
            </a:prstGeom>
          </p:spPr>
        </p:pic>
      </p:grpSp>
      <p:pic>
        <p:nvPicPr>
          <p:cNvPr id="5" name="Picture 4">
            <a:extLst>
              <a:ext uri="{FF2B5EF4-FFF2-40B4-BE49-F238E27FC236}">
                <a16:creationId xmlns:a16="http://schemas.microsoft.com/office/drawing/2014/main" id="{9E05284E-B256-0761-7528-67C74775D697}"/>
              </a:ext>
              <a:ext uri="{C183D7F6-B498-43B3-948B-1728B52AA6E4}">
                <adec:decorative xmlns:adec="http://schemas.microsoft.com/office/drawing/2017/decorative" val="1"/>
              </a:ext>
            </a:extLst>
          </p:cNvPr>
          <p:cNvPicPr>
            <a:picLocks noChangeAspect="1"/>
          </p:cNvPicPr>
          <p:nvPr userDrawn="1"/>
        </p:nvPicPr>
        <p:blipFill>
          <a:blip r:embed="rId5"/>
          <a:stretch>
            <a:fillRect/>
          </a:stretch>
        </p:blipFill>
        <p:spPr>
          <a:xfrm>
            <a:off x="6861910" y="2007824"/>
            <a:ext cx="4686629" cy="3775339"/>
          </a:xfrm>
          <a:prstGeom prst="rect">
            <a:avLst/>
          </a:prstGeom>
        </p:spPr>
      </p:pic>
      <p:sp>
        <p:nvSpPr>
          <p:cNvPr id="6" name="Picture Placeholder 2">
            <a:extLst>
              <a:ext uri="{FF2B5EF4-FFF2-40B4-BE49-F238E27FC236}">
                <a16:creationId xmlns:a16="http://schemas.microsoft.com/office/drawing/2014/main" id="{63071CCF-3441-38C8-291F-DC747012FF62}"/>
              </a:ext>
            </a:extLst>
          </p:cNvPr>
          <p:cNvSpPr>
            <a:spLocks noGrp="1"/>
          </p:cNvSpPr>
          <p:nvPr>
            <p:ph type="pic" sz="quarter" idx="28" hasCustomPrompt="1"/>
          </p:nvPr>
        </p:nvSpPr>
        <p:spPr>
          <a:xfrm>
            <a:off x="7017733" y="2164436"/>
            <a:ext cx="4372628" cy="2451600"/>
          </a:xfrm>
          <a:solidFill>
            <a:schemeClr val="bg1">
              <a:lumMod val="95000"/>
            </a:schemeClr>
          </a:solidFill>
        </p:spPr>
        <p:txBody>
          <a:bodyPr anchor="t">
            <a:normAutofit/>
          </a:bodyPr>
          <a:lstStyle>
            <a:lvl1pPr marL="0" indent="0" algn="ctr">
              <a:buNone/>
              <a:defRPr sz="1600"/>
            </a:lvl1pPr>
          </a:lstStyle>
          <a:p>
            <a:r>
              <a:rPr lang="en-US"/>
              <a:t>Click here to add image of your choice</a:t>
            </a:r>
          </a:p>
        </p:txBody>
      </p:sp>
    </p:spTree>
    <p:extLst>
      <p:ext uri="{BB962C8B-B14F-4D97-AF65-F5344CB8AC3E}">
        <p14:creationId xmlns:p14="http://schemas.microsoft.com/office/powerpoint/2010/main" val="249482304"/>
      </p:ext>
    </p:extLst>
  </p:cSld>
  <p:clrMapOvr>
    <a:masterClrMapping/>
  </p:clrMapOvr>
  <p:extLst>
    <p:ext uri="{DCECCB84-F9BA-43D5-87BE-67443E8EF086}">
      <p15:sldGuideLst xmlns:p15="http://schemas.microsoft.com/office/powerpoint/2012/main">
        <p15:guide id="1" orient="horz" pos="890">
          <p15:clr>
            <a:srgbClr val="FF96FF"/>
          </p15:clr>
        </p15:guide>
        <p15:guide id="2" orient="horz" pos="3702">
          <p15:clr>
            <a:srgbClr val="FF96FF"/>
          </p15:clr>
        </p15:guide>
        <p15:guide id="3" pos="324">
          <p15:clr>
            <a:srgbClr val="FF96FF"/>
          </p15:clr>
        </p15:guide>
        <p15:guide id="4" pos="4089">
          <p15:clr>
            <a:srgbClr val="FF96FF"/>
          </p15:clr>
        </p15:guide>
      </p15:sldGuideLst>
    </p:ext>
  </p:extLst>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preserve="1" userDrawn="1">
  <p:cSld name="Imac Right 4">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384A26A4-7AB0-B7AB-F9FB-E0E9E07CC1DE}"/>
              </a:ext>
              <a:ext uri="{C183D7F6-B498-43B3-948B-1728B52AA6E4}">
                <adec:decorative xmlns:adec="http://schemas.microsoft.com/office/drawing/2017/decorative" val="1"/>
              </a:ext>
            </a:extLst>
          </p:cNvPr>
          <p:cNvSpPr/>
          <p:nvPr userDrawn="1"/>
        </p:nvSpPr>
        <p:spPr>
          <a:xfrm flipH="1">
            <a:off x="0"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Rectangle 17">
            <a:extLst>
              <a:ext uri="{FF2B5EF4-FFF2-40B4-BE49-F238E27FC236}">
                <a16:creationId xmlns:a16="http://schemas.microsoft.com/office/drawing/2014/main" id="{076F0EE1-1817-E572-B946-B6194232E709}"/>
              </a:ext>
            </a:extLst>
          </p:cNvPr>
          <p:cNvSpPr/>
          <p:nvPr userDrawn="1"/>
        </p:nvSpPr>
        <p:spPr>
          <a:xfrm>
            <a:off x="0" y="-2"/>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A20BA831-B898-FFF6-C9F0-413D740F6851}"/>
              </a:ext>
            </a:extLst>
          </p:cNvPr>
          <p:cNvSpPr>
            <a:spLocks noGrp="1"/>
          </p:cNvSpPr>
          <p:nvPr>
            <p:ph type="title"/>
          </p:nvPr>
        </p:nvSpPr>
        <p:spPr>
          <a:xfrm>
            <a:off x="0" y="0"/>
            <a:ext cx="6468020" cy="1378610"/>
          </a:xfrm>
          <a:prstGeom prst="rect">
            <a:avLst/>
          </a:prstGeom>
        </p:spPr>
        <p:txBody>
          <a:bodyPr lIns="503999" bIns="180000" anchor="b" anchorCtr="0"/>
          <a:lstStyle>
            <a:lvl1pPr>
              <a:defRPr>
                <a:solidFill>
                  <a:schemeClr val="tx1"/>
                </a:solidFill>
              </a:defRPr>
            </a:lvl1pPr>
          </a:lstStyle>
          <a:p>
            <a:endParaRPr lang="en-US"/>
          </a:p>
        </p:txBody>
      </p:sp>
      <p:sp>
        <p:nvSpPr>
          <p:cNvPr id="20" name="Text Placeholder 6">
            <a:extLst>
              <a:ext uri="{FF2B5EF4-FFF2-40B4-BE49-F238E27FC236}">
                <a16:creationId xmlns:a16="http://schemas.microsoft.com/office/drawing/2014/main" id="{64FE5579-B6CE-F82A-879E-C41CF7F0918D}"/>
              </a:ext>
            </a:extLst>
          </p:cNvPr>
          <p:cNvSpPr>
            <a:spLocks noGrp="1"/>
          </p:cNvSpPr>
          <p:nvPr>
            <p:ph type="body" sz="quarter" idx="29"/>
          </p:nvPr>
        </p:nvSpPr>
        <p:spPr>
          <a:xfrm>
            <a:off x="515938" y="1386000"/>
            <a:ext cx="5952082" cy="4491948"/>
          </a:xfrm>
        </p:spPr>
        <p:txBody>
          <a:bodyPr tIns="251999"/>
          <a:lstStyle>
            <a:lvl1pPr marL="266700" indent="-266700">
              <a:buFont typeface="Arial" panose="020B0604020202020204" pitchFamily="34" charset="0"/>
              <a:buChar char="•"/>
              <a:tabLst/>
              <a:defRPr>
                <a:latin typeface="+mj-lt"/>
              </a:defRPr>
            </a:lvl1pPr>
            <a:lvl2pPr marL="582613" indent="-214313">
              <a:tabLst/>
              <a:defRPr>
                <a:latin typeface="+mj-lt"/>
              </a:defRPr>
            </a:lvl2pPr>
            <a:lvl3pPr marL="1023938" indent="-225425">
              <a:tabLst/>
              <a:defRPr>
                <a:latin typeface="+mj-lt"/>
              </a:defRPr>
            </a:lvl3pPr>
            <a:lvl4pPr marL="1381125" indent="-234950">
              <a:tabLst/>
              <a:defRPr>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PCC_2010logo.png">
            <a:extLst>
              <a:ext uri="{FF2B5EF4-FFF2-40B4-BE49-F238E27FC236}">
                <a16:creationId xmlns:a16="http://schemas.microsoft.com/office/drawing/2014/main" id="{2322ADA7-FB76-1772-6522-0A0B4DBB82FD}"/>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0299218" y="6502226"/>
            <a:ext cx="1260000" cy="147374"/>
          </a:xfrm>
          <a:prstGeom prst="rect">
            <a:avLst/>
          </a:prstGeom>
        </p:spPr>
      </p:pic>
      <p:sp>
        <p:nvSpPr>
          <p:cNvPr id="9" name="TextBox 8">
            <a:extLst>
              <a:ext uri="{FF2B5EF4-FFF2-40B4-BE49-F238E27FC236}">
                <a16:creationId xmlns:a16="http://schemas.microsoft.com/office/drawing/2014/main" id="{C06F5026-D98A-5036-2B15-E76167FFA191}"/>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cxnSp>
        <p:nvCxnSpPr>
          <p:cNvPr id="10" name="Straight Connector 9">
            <a:extLst>
              <a:ext uri="{FF2B5EF4-FFF2-40B4-BE49-F238E27FC236}">
                <a16:creationId xmlns:a16="http://schemas.microsoft.com/office/drawing/2014/main" id="{A34D819C-83B3-E401-B62D-948FCD885692}"/>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2B5CDFD1-DD55-EB40-FF77-F9D44CEE6DBE}"/>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9FD128FB-A0A0-7F71-9A08-D37BAE01845A}"/>
              </a:ext>
              <a:ext uri="{C183D7F6-B498-43B3-948B-1728B52AA6E4}">
                <adec:decorative xmlns:adec="http://schemas.microsoft.com/office/drawing/2017/decorative" val="1"/>
              </a:ext>
            </a:extLst>
          </p:cNvPr>
          <p:cNvGrpSpPr/>
          <p:nvPr userDrawn="1"/>
        </p:nvGrpSpPr>
        <p:grpSpPr>
          <a:xfrm flipH="1">
            <a:off x="6127722" y="0"/>
            <a:ext cx="6095999" cy="5664819"/>
            <a:chOff x="-29736" y="0"/>
            <a:chExt cx="6095999" cy="5664819"/>
          </a:xfrm>
        </p:grpSpPr>
        <p:sp>
          <p:nvSpPr>
            <p:cNvPr id="14" name="Freeform 13">
              <a:extLst>
                <a:ext uri="{FF2B5EF4-FFF2-40B4-BE49-F238E27FC236}">
                  <a16:creationId xmlns:a16="http://schemas.microsoft.com/office/drawing/2014/main" id="{068C6D48-E175-57C3-1992-D3C9C06A2517}"/>
                </a:ext>
                <a:ext uri="{C183D7F6-B498-43B3-948B-1728B52AA6E4}">
                  <adec:decorative xmlns:adec="http://schemas.microsoft.com/office/drawing/2017/decorative" val="1"/>
                </a:ext>
              </a:extLst>
            </p:cNvPr>
            <p:cNvSpPr/>
            <p:nvPr userDrawn="1"/>
          </p:nvSpPr>
          <p:spPr>
            <a:xfrm>
              <a:off x="0"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7" name="Graphic 16">
              <a:extLst>
                <a:ext uri="{FF2B5EF4-FFF2-40B4-BE49-F238E27FC236}">
                  <a16:creationId xmlns:a16="http://schemas.microsoft.com/office/drawing/2014/main" id="{06271F7F-92A2-1081-DCFA-4D71F6CA2AB1}"/>
                </a:ext>
                <a:ext uri="{C183D7F6-B498-43B3-948B-1728B52AA6E4}">
                  <adec:decorative xmlns:adec="http://schemas.microsoft.com/office/drawing/2017/decorative" val="1"/>
                </a:ext>
              </a:extLst>
            </p:cNvPr>
            <p:cNvPicPr>
              <a:picLocks noChangeAspect="1"/>
            </p:cNvPicPr>
            <p:nvPr userDrawn="1"/>
          </p:nvPicPr>
          <p:blipFill rotWithShape="1">
            <a:blip r:embed="rId3" cstate="screen">
              <a:alphaModFix amt="70000"/>
              <a:extLst>
                <a:ext uri="{28A0092B-C50C-407E-A947-70E740481C1C}">
                  <a14:useLocalDpi xmlns:a14="http://schemas.microsoft.com/office/drawing/2010/main"/>
                </a:ext>
                <a:ext uri="{96DAC541-7B7A-43D3-8B79-37D633B846F1}">
                  <asvg:svgBlip xmlns:asvg="http://schemas.microsoft.com/office/drawing/2016/SVG/main" r:embed="rId4"/>
                </a:ext>
              </a:extLst>
            </a:blip>
            <a:srcRect l="51909" t="1975" r="234" b="18961"/>
            <a:stretch/>
          </p:blipFill>
          <p:spPr>
            <a:xfrm>
              <a:off x="-29736" y="0"/>
              <a:ext cx="6095999" cy="5664819"/>
            </a:xfrm>
            <a:prstGeom prst="rect">
              <a:avLst/>
            </a:prstGeom>
          </p:spPr>
        </p:pic>
      </p:grpSp>
      <p:pic>
        <p:nvPicPr>
          <p:cNvPr id="5" name="Picture 4">
            <a:extLst>
              <a:ext uri="{FF2B5EF4-FFF2-40B4-BE49-F238E27FC236}">
                <a16:creationId xmlns:a16="http://schemas.microsoft.com/office/drawing/2014/main" id="{9E05284E-B256-0761-7528-67C74775D697}"/>
              </a:ext>
              <a:ext uri="{C183D7F6-B498-43B3-948B-1728B52AA6E4}">
                <adec:decorative xmlns:adec="http://schemas.microsoft.com/office/drawing/2017/decorative" val="1"/>
              </a:ext>
            </a:extLst>
          </p:cNvPr>
          <p:cNvPicPr>
            <a:picLocks noChangeAspect="1"/>
          </p:cNvPicPr>
          <p:nvPr userDrawn="1"/>
        </p:nvPicPr>
        <p:blipFill>
          <a:blip r:embed="rId5"/>
          <a:stretch>
            <a:fillRect/>
          </a:stretch>
        </p:blipFill>
        <p:spPr>
          <a:xfrm>
            <a:off x="6861910" y="2007824"/>
            <a:ext cx="4686629" cy="3775339"/>
          </a:xfrm>
          <a:prstGeom prst="rect">
            <a:avLst/>
          </a:prstGeom>
        </p:spPr>
      </p:pic>
      <p:sp>
        <p:nvSpPr>
          <p:cNvPr id="6" name="Picture Placeholder 2">
            <a:extLst>
              <a:ext uri="{FF2B5EF4-FFF2-40B4-BE49-F238E27FC236}">
                <a16:creationId xmlns:a16="http://schemas.microsoft.com/office/drawing/2014/main" id="{63071CCF-3441-38C8-291F-DC747012FF62}"/>
              </a:ext>
            </a:extLst>
          </p:cNvPr>
          <p:cNvSpPr>
            <a:spLocks noGrp="1"/>
          </p:cNvSpPr>
          <p:nvPr>
            <p:ph type="pic" sz="quarter" idx="28" hasCustomPrompt="1"/>
          </p:nvPr>
        </p:nvSpPr>
        <p:spPr>
          <a:xfrm>
            <a:off x="7017733" y="2164436"/>
            <a:ext cx="4372628" cy="2451600"/>
          </a:xfrm>
          <a:solidFill>
            <a:schemeClr val="bg1">
              <a:lumMod val="95000"/>
            </a:schemeClr>
          </a:solidFill>
        </p:spPr>
        <p:txBody>
          <a:bodyPr anchor="t">
            <a:normAutofit/>
          </a:bodyPr>
          <a:lstStyle>
            <a:lvl1pPr marL="0" indent="0" algn="ctr">
              <a:buNone/>
              <a:defRPr sz="1600"/>
            </a:lvl1pPr>
          </a:lstStyle>
          <a:p>
            <a:r>
              <a:rPr lang="en-US"/>
              <a:t>Click here to add image of your choice</a:t>
            </a:r>
          </a:p>
        </p:txBody>
      </p:sp>
    </p:spTree>
    <p:extLst>
      <p:ext uri="{BB962C8B-B14F-4D97-AF65-F5344CB8AC3E}">
        <p14:creationId xmlns:p14="http://schemas.microsoft.com/office/powerpoint/2010/main" val="376314474"/>
      </p:ext>
    </p:extLst>
  </p:cSld>
  <p:clrMapOvr>
    <a:masterClrMapping/>
  </p:clrMapOvr>
  <p:extLst>
    <p:ext uri="{DCECCB84-F9BA-43D5-87BE-67443E8EF086}">
      <p15:sldGuideLst xmlns:p15="http://schemas.microsoft.com/office/powerpoint/2012/main">
        <p15:guide id="1" orient="horz" pos="890">
          <p15:clr>
            <a:srgbClr val="FF96FF"/>
          </p15:clr>
        </p15:guide>
        <p15:guide id="2" orient="horz" pos="3702">
          <p15:clr>
            <a:srgbClr val="FF96FF"/>
          </p15:clr>
        </p15:guide>
        <p15:guide id="3" pos="324">
          <p15:clr>
            <a:srgbClr val="FF96FF"/>
          </p15:clr>
        </p15:guide>
        <p15:guide id="4" pos="4089">
          <p15:clr>
            <a:srgbClr val="FF96FF"/>
          </p15:clr>
        </p15:guide>
      </p15:sldGuideLst>
    </p:ext>
  </p:extLst>
</p:sldLayout>
</file>

<file path=ppt/slideLayouts/slideLayout316.xml><?xml version="1.0" encoding="utf-8"?>
<p:sldLayout xmlns:a="http://schemas.openxmlformats.org/drawingml/2006/main" xmlns:r="http://schemas.openxmlformats.org/officeDocument/2006/relationships" xmlns:p="http://schemas.openxmlformats.org/presentationml/2006/main" showMasterSp="0" preserve="1" userDrawn="1">
  <p:cSld name="Mobile Left">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CA784FE2-E718-54D2-8C3F-F91736B99991}"/>
              </a:ext>
              <a:ext uri="{C183D7F6-B498-43B3-948B-1728B52AA6E4}">
                <adec:decorative xmlns:adec="http://schemas.microsoft.com/office/drawing/2017/decorative" val="1"/>
              </a:ext>
            </a:extLst>
          </p:cNvPr>
          <p:cNvSpPr/>
          <p:nvPr userDrawn="1"/>
        </p:nvSpPr>
        <p:spPr>
          <a:xfrm>
            <a:off x="8630655"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Rectangle 16">
            <a:extLst>
              <a:ext uri="{FF2B5EF4-FFF2-40B4-BE49-F238E27FC236}">
                <a16:creationId xmlns:a16="http://schemas.microsoft.com/office/drawing/2014/main" id="{4B3B8280-392A-615F-A200-B3B309B11F94}"/>
              </a:ext>
            </a:extLst>
          </p:cNvPr>
          <p:cNvSpPr/>
          <p:nvPr userDrawn="1"/>
        </p:nvSpPr>
        <p:spPr>
          <a:xfrm>
            <a:off x="0" y="-2"/>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636F6F8-07FF-1E89-3018-34CEFD73D597}"/>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C5DBC29A-F1E0-7385-DD42-8A8DCC8E131F}"/>
              </a:ext>
              <a:ext uri="{C183D7F6-B498-43B3-948B-1728B52AA6E4}">
                <adec:decorative xmlns:adec="http://schemas.microsoft.com/office/drawing/2017/decorative" val="1"/>
              </a:ext>
            </a:extLst>
          </p:cNvPr>
          <p:cNvGrpSpPr/>
          <p:nvPr userDrawn="1"/>
        </p:nvGrpSpPr>
        <p:grpSpPr>
          <a:xfrm>
            <a:off x="-29736" y="0"/>
            <a:ext cx="6095999" cy="5664819"/>
            <a:chOff x="-29736" y="0"/>
            <a:chExt cx="6095999" cy="5664819"/>
          </a:xfrm>
        </p:grpSpPr>
        <p:sp>
          <p:nvSpPr>
            <p:cNvPr id="19" name="Freeform 18">
              <a:extLst>
                <a:ext uri="{FF2B5EF4-FFF2-40B4-BE49-F238E27FC236}">
                  <a16:creationId xmlns:a16="http://schemas.microsoft.com/office/drawing/2014/main" id="{ACF84924-96FE-C61B-4AEF-57B378F58EDA}"/>
                </a:ext>
                <a:ext uri="{C183D7F6-B498-43B3-948B-1728B52AA6E4}">
                  <adec:decorative xmlns:adec="http://schemas.microsoft.com/office/drawing/2017/decorative" val="1"/>
                </a:ext>
              </a:extLst>
            </p:cNvPr>
            <p:cNvSpPr/>
            <p:nvPr userDrawn="1"/>
          </p:nvSpPr>
          <p:spPr>
            <a:xfrm>
              <a:off x="0"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1" name="Graphic 20">
              <a:extLst>
                <a:ext uri="{FF2B5EF4-FFF2-40B4-BE49-F238E27FC236}">
                  <a16:creationId xmlns:a16="http://schemas.microsoft.com/office/drawing/2014/main" id="{154272CE-31E9-67F9-1E3D-6B395566E3CB}"/>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70000"/>
              <a:extLst>
                <a:ext uri="{28A0092B-C50C-407E-A947-70E740481C1C}">
                  <a14:useLocalDpi xmlns:a14="http://schemas.microsoft.com/office/drawing/2010/main"/>
                </a:ext>
                <a:ext uri="{96DAC541-7B7A-43D3-8B79-37D633B846F1}">
                  <asvg:svgBlip xmlns:asvg="http://schemas.microsoft.com/office/drawing/2016/SVG/main" r:embed="rId3"/>
                </a:ext>
              </a:extLst>
            </a:blip>
            <a:srcRect l="51909" t="1975" r="234" b="18961"/>
            <a:stretch/>
          </p:blipFill>
          <p:spPr>
            <a:xfrm>
              <a:off x="-29736" y="0"/>
              <a:ext cx="6095999" cy="5664819"/>
            </a:xfrm>
            <a:prstGeom prst="rect">
              <a:avLst/>
            </a:prstGeom>
          </p:spPr>
        </p:pic>
      </p:grpSp>
      <p:pic>
        <p:nvPicPr>
          <p:cNvPr id="3" name="Picture 2">
            <a:extLst>
              <a:ext uri="{FF2B5EF4-FFF2-40B4-BE49-F238E27FC236}">
                <a16:creationId xmlns:a16="http://schemas.microsoft.com/office/drawing/2014/main" id="{4C452F81-9121-AAD0-BE2A-318A26EB86FF}"/>
              </a:ext>
              <a:ext uri="{C183D7F6-B498-43B3-948B-1728B52AA6E4}">
                <adec:decorative xmlns:adec="http://schemas.microsoft.com/office/drawing/2017/decorative" val="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7617" r="27482" b="4588"/>
          <a:stretch/>
        </p:blipFill>
        <p:spPr>
          <a:xfrm>
            <a:off x="1259840" y="820908"/>
            <a:ext cx="3200400" cy="5478292"/>
          </a:xfrm>
          <a:prstGeom prst="rect">
            <a:avLst/>
          </a:prstGeom>
        </p:spPr>
      </p:pic>
      <p:sp>
        <p:nvSpPr>
          <p:cNvPr id="2" name="Title 2">
            <a:extLst>
              <a:ext uri="{FF2B5EF4-FFF2-40B4-BE49-F238E27FC236}">
                <a16:creationId xmlns:a16="http://schemas.microsoft.com/office/drawing/2014/main" id="{CF89058B-3026-6494-27FB-BB94D0E0D60A}"/>
              </a:ext>
            </a:extLst>
          </p:cNvPr>
          <p:cNvSpPr>
            <a:spLocks noGrp="1"/>
          </p:cNvSpPr>
          <p:nvPr>
            <p:ph type="title"/>
          </p:nvPr>
        </p:nvSpPr>
        <p:spPr>
          <a:xfrm>
            <a:off x="6096000" y="-1"/>
            <a:ext cx="6095999" cy="1385890"/>
          </a:xfrm>
          <a:prstGeom prst="rect">
            <a:avLst/>
          </a:prstGeom>
        </p:spPr>
        <p:txBody>
          <a:bodyPr lIns="0" tIns="0" rIns="503999" bIns="180000" anchor="b" anchorCtr="0"/>
          <a:lstStyle>
            <a:lvl1pPr algn="l">
              <a:defRPr sz="3200">
                <a:solidFill>
                  <a:schemeClr val="tx1"/>
                </a:solidFill>
              </a:defRPr>
            </a:lvl1pPr>
          </a:lstStyle>
          <a:p>
            <a:endParaRPr lang="en-US"/>
          </a:p>
        </p:txBody>
      </p:sp>
      <p:sp>
        <p:nvSpPr>
          <p:cNvPr id="22" name="Text Placeholder 6">
            <a:extLst>
              <a:ext uri="{FF2B5EF4-FFF2-40B4-BE49-F238E27FC236}">
                <a16:creationId xmlns:a16="http://schemas.microsoft.com/office/drawing/2014/main" id="{52BEB330-DD53-0402-E8AC-A3548A5C29C0}"/>
              </a:ext>
            </a:extLst>
          </p:cNvPr>
          <p:cNvSpPr>
            <a:spLocks noGrp="1"/>
          </p:cNvSpPr>
          <p:nvPr>
            <p:ph type="body" sz="quarter" idx="17"/>
          </p:nvPr>
        </p:nvSpPr>
        <p:spPr>
          <a:xfrm>
            <a:off x="6096000" y="1385888"/>
            <a:ext cx="5580063" cy="4789217"/>
          </a:xfrm>
        </p:spPr>
        <p:txBody>
          <a:bodyPr tIns="251999"/>
          <a:lstStyle>
            <a:lvl1pPr marL="266700" indent="-266700">
              <a:buFont typeface="Arial" panose="020B0604020202020204" pitchFamily="34" charset="0"/>
              <a:buChar char="•"/>
              <a:tabLst/>
              <a:defRPr>
                <a:latin typeface="+mj-lt"/>
              </a:defRPr>
            </a:lvl1pPr>
            <a:lvl2pPr marL="582613" indent="-214313">
              <a:tabLst/>
              <a:defRPr>
                <a:latin typeface="+mj-lt"/>
              </a:defRPr>
            </a:lvl2pPr>
            <a:lvl3pPr marL="1023938" indent="-225425">
              <a:tabLst/>
              <a:defRPr>
                <a:latin typeface="+mj-lt"/>
              </a:defRPr>
            </a:lvl3pPr>
            <a:lvl4pPr marL="1381125" indent="-234950">
              <a:tabLst/>
              <a:defRPr>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2">
            <a:extLst>
              <a:ext uri="{FF2B5EF4-FFF2-40B4-BE49-F238E27FC236}">
                <a16:creationId xmlns:a16="http://schemas.microsoft.com/office/drawing/2014/main" id="{8BADBAFE-CCD7-9563-220C-82B80D512669}"/>
              </a:ext>
            </a:extLst>
          </p:cNvPr>
          <p:cNvSpPr>
            <a:spLocks noGrp="1"/>
          </p:cNvSpPr>
          <p:nvPr>
            <p:ph type="pic" sz="quarter" idx="12" hasCustomPrompt="1"/>
          </p:nvPr>
        </p:nvSpPr>
        <p:spPr>
          <a:xfrm>
            <a:off x="1643227" y="1162051"/>
            <a:ext cx="2448272" cy="4795138"/>
          </a:xfrm>
          <a:solidFill>
            <a:schemeClr val="bg1">
              <a:lumMod val="95000"/>
            </a:schemeClr>
          </a:solidFill>
        </p:spPr>
        <p:txBody>
          <a:bodyPr anchor="t">
            <a:normAutofit/>
          </a:bodyPr>
          <a:lstStyle>
            <a:lvl1pPr marL="0" indent="0" algn="ctr">
              <a:buNone/>
              <a:defRPr sz="1600"/>
            </a:lvl1pPr>
          </a:lstStyle>
          <a:p>
            <a:r>
              <a:rPr lang="en-US"/>
              <a:t>Click here to add image of your choice</a:t>
            </a:r>
          </a:p>
        </p:txBody>
      </p:sp>
      <p:pic>
        <p:nvPicPr>
          <p:cNvPr id="13" name="Picture 12" descr="PCC_2010logo.png">
            <a:extLst>
              <a:ext uri="{FF2B5EF4-FFF2-40B4-BE49-F238E27FC236}">
                <a16:creationId xmlns:a16="http://schemas.microsoft.com/office/drawing/2014/main" id="{CB76827E-236F-1CA7-7564-FDB99F6075AB}"/>
              </a:ext>
            </a:extLst>
          </p:cNvPr>
          <p:cNvPicPr>
            <a:picLocks/>
          </p:cNvPicPr>
          <p:nvPr userDrawn="1"/>
        </p:nvPicPr>
        <p:blipFill>
          <a:blip r:embed="rId5" cstate="screen">
            <a:extLst>
              <a:ext uri="{28A0092B-C50C-407E-A947-70E740481C1C}">
                <a14:useLocalDpi xmlns:a14="http://schemas.microsoft.com/office/drawing/2010/main"/>
              </a:ext>
            </a:extLst>
          </a:blip>
          <a:stretch>
            <a:fillRect/>
          </a:stretch>
        </p:blipFill>
        <p:spPr>
          <a:xfrm>
            <a:off x="654034" y="6502226"/>
            <a:ext cx="1260000" cy="147374"/>
          </a:xfrm>
          <a:prstGeom prst="rect">
            <a:avLst/>
          </a:prstGeom>
        </p:spPr>
      </p:pic>
      <p:sp>
        <p:nvSpPr>
          <p:cNvPr id="14" name="TextBox 13">
            <a:extLst>
              <a:ext uri="{FF2B5EF4-FFF2-40B4-BE49-F238E27FC236}">
                <a16:creationId xmlns:a16="http://schemas.microsoft.com/office/drawing/2014/main" id="{E2BDE6E1-043E-92FB-F404-03F8AA3448EA}"/>
              </a:ext>
            </a:extLst>
          </p:cNvPr>
          <p:cNvSpPr txBox="1"/>
          <p:nvPr userDrawn="1"/>
        </p:nvSpPr>
        <p:spPr>
          <a:xfrm>
            <a:off x="-1954" y="6508164"/>
            <a:ext cx="501654" cy="134046"/>
          </a:xfrm>
          <a:prstGeom prst="rect">
            <a:avLst/>
          </a:prstGeom>
          <a:noFill/>
        </p:spPr>
        <p:txBody>
          <a:bodyPr wrap="square" lIns="0" tIns="0" rIns="144000" bIns="0" rtlCol="0" anchor="ctr" anchorCtr="0">
            <a:noAutofit/>
          </a:bodyPr>
          <a:lstStyle/>
          <a:p>
            <a:pPr algn="r"/>
            <a:fld id="{436215EC-B361-4C4A-9171-EF98FC1F5E51}" type="slidenum">
              <a:rPr lang="en-US" sz="900" smtClean="0">
                <a:solidFill>
                  <a:schemeClr val="tx1"/>
                </a:solidFill>
                <a:latin typeface="+mj-lt"/>
              </a:rPr>
              <a:pPr algn="r"/>
              <a:t>‹#›</a:t>
            </a:fld>
            <a:endParaRPr lang="en-US" sz="900">
              <a:solidFill>
                <a:schemeClr val="tx1"/>
              </a:solidFill>
              <a:latin typeface="+mj-lt"/>
            </a:endParaRPr>
          </a:p>
        </p:txBody>
      </p:sp>
      <p:cxnSp>
        <p:nvCxnSpPr>
          <p:cNvPr id="15" name="Straight Connector 14">
            <a:extLst>
              <a:ext uri="{FF2B5EF4-FFF2-40B4-BE49-F238E27FC236}">
                <a16:creationId xmlns:a16="http://schemas.microsoft.com/office/drawing/2014/main" id="{37BEA6A5-CAA2-5B7B-A1BE-35CB3609B608}"/>
              </a:ext>
            </a:extLst>
          </p:cNvPr>
          <p:cNvCxnSpPr>
            <a:cxnSpLocks/>
          </p:cNvCxnSpPr>
          <p:nvPr userDrawn="1"/>
        </p:nvCxnSpPr>
        <p:spPr>
          <a:xfrm>
            <a:off x="499700"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9030818"/>
      </p:ext>
    </p:extLst>
  </p:cSld>
  <p:clrMapOvr>
    <a:masterClrMapping/>
  </p:clrMapOvr>
  <p:extLst>
    <p:ext uri="{DCECCB84-F9BA-43D5-87BE-67443E8EF086}">
      <p15:sldGuideLst xmlns:p15="http://schemas.microsoft.com/office/powerpoint/2012/main">
        <p15:guide id="1" orient="horz" pos="890">
          <p15:clr>
            <a:srgbClr val="FF96FF"/>
          </p15:clr>
        </p15:guide>
        <p15:guide id="2" orient="horz" pos="3906">
          <p15:clr>
            <a:srgbClr val="FF96FF"/>
          </p15:clr>
        </p15:guide>
        <p15:guide id="3" pos="3840">
          <p15:clr>
            <a:srgbClr val="FF96FF"/>
          </p15:clr>
        </p15:guide>
        <p15:guide id="4" pos="7355">
          <p15:clr>
            <a:srgbClr val="FF96FF"/>
          </p15:clr>
        </p15:guide>
      </p15:sldGuideLst>
    </p:ext>
  </p:extLst>
</p:sldLayout>
</file>

<file path=ppt/slideLayouts/slideLayout317.xml><?xml version="1.0" encoding="utf-8"?>
<p:sldLayout xmlns:a="http://schemas.openxmlformats.org/drawingml/2006/main" xmlns:r="http://schemas.openxmlformats.org/officeDocument/2006/relationships" xmlns:p="http://schemas.openxmlformats.org/presentationml/2006/main" showMasterSp="0" preserve="1" userDrawn="1">
  <p:cSld name="Mobile Left 2">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CA784FE2-E718-54D2-8C3F-F91736B99991}"/>
              </a:ext>
              <a:ext uri="{C183D7F6-B498-43B3-948B-1728B52AA6E4}">
                <adec:decorative xmlns:adec="http://schemas.microsoft.com/office/drawing/2017/decorative" val="1"/>
              </a:ext>
            </a:extLst>
          </p:cNvPr>
          <p:cNvSpPr/>
          <p:nvPr userDrawn="1"/>
        </p:nvSpPr>
        <p:spPr>
          <a:xfrm>
            <a:off x="8630655"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Rectangle 16">
            <a:extLst>
              <a:ext uri="{FF2B5EF4-FFF2-40B4-BE49-F238E27FC236}">
                <a16:creationId xmlns:a16="http://schemas.microsoft.com/office/drawing/2014/main" id="{4B3B8280-392A-615F-A200-B3B309B11F94}"/>
              </a:ext>
            </a:extLst>
          </p:cNvPr>
          <p:cNvSpPr/>
          <p:nvPr userDrawn="1"/>
        </p:nvSpPr>
        <p:spPr>
          <a:xfrm>
            <a:off x="0" y="-2"/>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636F6F8-07FF-1E89-3018-34CEFD73D597}"/>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C5DBC29A-F1E0-7385-DD42-8A8DCC8E131F}"/>
              </a:ext>
              <a:ext uri="{C183D7F6-B498-43B3-948B-1728B52AA6E4}">
                <adec:decorative xmlns:adec="http://schemas.microsoft.com/office/drawing/2017/decorative" val="1"/>
              </a:ext>
            </a:extLst>
          </p:cNvPr>
          <p:cNvGrpSpPr/>
          <p:nvPr userDrawn="1"/>
        </p:nvGrpSpPr>
        <p:grpSpPr>
          <a:xfrm>
            <a:off x="-29736" y="0"/>
            <a:ext cx="6095999" cy="5664819"/>
            <a:chOff x="-29736" y="0"/>
            <a:chExt cx="6095999" cy="5664819"/>
          </a:xfrm>
        </p:grpSpPr>
        <p:sp>
          <p:nvSpPr>
            <p:cNvPr id="19" name="Freeform 18">
              <a:extLst>
                <a:ext uri="{FF2B5EF4-FFF2-40B4-BE49-F238E27FC236}">
                  <a16:creationId xmlns:a16="http://schemas.microsoft.com/office/drawing/2014/main" id="{ACF84924-96FE-C61B-4AEF-57B378F58EDA}"/>
                </a:ext>
                <a:ext uri="{C183D7F6-B498-43B3-948B-1728B52AA6E4}">
                  <adec:decorative xmlns:adec="http://schemas.microsoft.com/office/drawing/2017/decorative" val="1"/>
                </a:ext>
              </a:extLst>
            </p:cNvPr>
            <p:cNvSpPr/>
            <p:nvPr userDrawn="1"/>
          </p:nvSpPr>
          <p:spPr>
            <a:xfrm>
              <a:off x="0"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1" name="Graphic 20">
              <a:extLst>
                <a:ext uri="{FF2B5EF4-FFF2-40B4-BE49-F238E27FC236}">
                  <a16:creationId xmlns:a16="http://schemas.microsoft.com/office/drawing/2014/main" id="{154272CE-31E9-67F9-1E3D-6B395566E3CB}"/>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70000"/>
              <a:extLst>
                <a:ext uri="{28A0092B-C50C-407E-A947-70E740481C1C}">
                  <a14:useLocalDpi xmlns:a14="http://schemas.microsoft.com/office/drawing/2010/main"/>
                </a:ext>
                <a:ext uri="{96DAC541-7B7A-43D3-8B79-37D633B846F1}">
                  <asvg:svgBlip xmlns:asvg="http://schemas.microsoft.com/office/drawing/2016/SVG/main" r:embed="rId3"/>
                </a:ext>
              </a:extLst>
            </a:blip>
            <a:srcRect l="51909" t="1975" r="234" b="18961"/>
            <a:stretch/>
          </p:blipFill>
          <p:spPr>
            <a:xfrm>
              <a:off x="-29736" y="0"/>
              <a:ext cx="6095999" cy="5664819"/>
            </a:xfrm>
            <a:prstGeom prst="rect">
              <a:avLst/>
            </a:prstGeom>
          </p:spPr>
        </p:pic>
      </p:grpSp>
      <p:pic>
        <p:nvPicPr>
          <p:cNvPr id="3" name="Picture 2">
            <a:extLst>
              <a:ext uri="{FF2B5EF4-FFF2-40B4-BE49-F238E27FC236}">
                <a16:creationId xmlns:a16="http://schemas.microsoft.com/office/drawing/2014/main" id="{4C452F81-9121-AAD0-BE2A-318A26EB86FF}"/>
              </a:ext>
              <a:ext uri="{C183D7F6-B498-43B3-948B-1728B52AA6E4}">
                <adec:decorative xmlns:adec="http://schemas.microsoft.com/office/drawing/2017/decorative" val="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7617" r="27482" b="4588"/>
          <a:stretch/>
        </p:blipFill>
        <p:spPr>
          <a:xfrm>
            <a:off x="1259840" y="820908"/>
            <a:ext cx="3200400" cy="5478292"/>
          </a:xfrm>
          <a:prstGeom prst="rect">
            <a:avLst/>
          </a:prstGeom>
        </p:spPr>
      </p:pic>
      <p:sp>
        <p:nvSpPr>
          <p:cNvPr id="2" name="Title 2">
            <a:extLst>
              <a:ext uri="{FF2B5EF4-FFF2-40B4-BE49-F238E27FC236}">
                <a16:creationId xmlns:a16="http://schemas.microsoft.com/office/drawing/2014/main" id="{E887E9B3-F52A-BDBB-76D2-4B6223C7C844}"/>
              </a:ext>
            </a:extLst>
          </p:cNvPr>
          <p:cNvSpPr>
            <a:spLocks noGrp="1"/>
          </p:cNvSpPr>
          <p:nvPr>
            <p:ph type="title"/>
          </p:nvPr>
        </p:nvSpPr>
        <p:spPr>
          <a:xfrm>
            <a:off x="6096000" y="-1"/>
            <a:ext cx="6095999" cy="1385890"/>
          </a:xfrm>
          <a:prstGeom prst="rect">
            <a:avLst/>
          </a:prstGeom>
        </p:spPr>
        <p:txBody>
          <a:bodyPr lIns="0" tIns="0" rIns="503999" bIns="180000" anchor="b" anchorCtr="0"/>
          <a:lstStyle>
            <a:lvl1pPr algn="l">
              <a:defRPr sz="3200">
                <a:solidFill>
                  <a:schemeClr val="tx1"/>
                </a:solidFill>
              </a:defRPr>
            </a:lvl1pPr>
          </a:lstStyle>
          <a:p>
            <a:endParaRPr lang="en-US"/>
          </a:p>
        </p:txBody>
      </p:sp>
      <p:sp>
        <p:nvSpPr>
          <p:cNvPr id="22" name="Text Placeholder 6">
            <a:extLst>
              <a:ext uri="{FF2B5EF4-FFF2-40B4-BE49-F238E27FC236}">
                <a16:creationId xmlns:a16="http://schemas.microsoft.com/office/drawing/2014/main" id="{52BEB330-DD53-0402-E8AC-A3548A5C29C0}"/>
              </a:ext>
            </a:extLst>
          </p:cNvPr>
          <p:cNvSpPr>
            <a:spLocks noGrp="1"/>
          </p:cNvSpPr>
          <p:nvPr>
            <p:ph type="body" sz="quarter" idx="17"/>
          </p:nvPr>
        </p:nvSpPr>
        <p:spPr>
          <a:xfrm>
            <a:off x="6096000" y="1385888"/>
            <a:ext cx="5580063" cy="4789217"/>
          </a:xfrm>
        </p:spPr>
        <p:txBody>
          <a:bodyPr tIns="251999"/>
          <a:lstStyle>
            <a:lvl1pPr marL="266700" indent="-266700">
              <a:buFont typeface="Arial" panose="020B0604020202020204" pitchFamily="34" charset="0"/>
              <a:buChar char="•"/>
              <a:tabLst/>
              <a:defRPr>
                <a:latin typeface="+mj-lt"/>
              </a:defRPr>
            </a:lvl1pPr>
            <a:lvl2pPr marL="582613" indent="-214313">
              <a:tabLst/>
              <a:defRPr>
                <a:latin typeface="+mj-lt"/>
              </a:defRPr>
            </a:lvl2pPr>
            <a:lvl3pPr marL="1023938" indent="-225425">
              <a:tabLst/>
              <a:defRPr>
                <a:latin typeface="+mj-lt"/>
              </a:defRPr>
            </a:lvl3pPr>
            <a:lvl4pPr marL="1381125" indent="-234950">
              <a:tabLst/>
              <a:defRPr>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2">
            <a:extLst>
              <a:ext uri="{FF2B5EF4-FFF2-40B4-BE49-F238E27FC236}">
                <a16:creationId xmlns:a16="http://schemas.microsoft.com/office/drawing/2014/main" id="{8BADBAFE-CCD7-9563-220C-82B80D512669}"/>
              </a:ext>
            </a:extLst>
          </p:cNvPr>
          <p:cNvSpPr>
            <a:spLocks noGrp="1"/>
          </p:cNvSpPr>
          <p:nvPr>
            <p:ph type="pic" sz="quarter" idx="12" hasCustomPrompt="1"/>
          </p:nvPr>
        </p:nvSpPr>
        <p:spPr>
          <a:xfrm>
            <a:off x="1643227" y="1162051"/>
            <a:ext cx="2448272" cy="4795138"/>
          </a:xfrm>
          <a:solidFill>
            <a:schemeClr val="bg1">
              <a:lumMod val="95000"/>
            </a:schemeClr>
          </a:solidFill>
        </p:spPr>
        <p:txBody>
          <a:bodyPr anchor="t">
            <a:normAutofit/>
          </a:bodyPr>
          <a:lstStyle>
            <a:lvl1pPr marL="0" indent="0" algn="ctr">
              <a:buNone/>
              <a:defRPr sz="1600"/>
            </a:lvl1pPr>
          </a:lstStyle>
          <a:p>
            <a:r>
              <a:rPr lang="en-US"/>
              <a:t>Click here to add image of your choice</a:t>
            </a:r>
          </a:p>
        </p:txBody>
      </p:sp>
      <p:pic>
        <p:nvPicPr>
          <p:cNvPr id="13" name="Picture 12" descr="PCC_2010logo.png">
            <a:extLst>
              <a:ext uri="{FF2B5EF4-FFF2-40B4-BE49-F238E27FC236}">
                <a16:creationId xmlns:a16="http://schemas.microsoft.com/office/drawing/2014/main" id="{CB76827E-236F-1CA7-7564-FDB99F6075AB}"/>
              </a:ext>
            </a:extLst>
          </p:cNvPr>
          <p:cNvPicPr>
            <a:picLocks/>
          </p:cNvPicPr>
          <p:nvPr userDrawn="1"/>
        </p:nvPicPr>
        <p:blipFill>
          <a:blip r:embed="rId5" cstate="screen">
            <a:extLst>
              <a:ext uri="{28A0092B-C50C-407E-A947-70E740481C1C}">
                <a14:useLocalDpi xmlns:a14="http://schemas.microsoft.com/office/drawing/2010/main"/>
              </a:ext>
            </a:extLst>
          </a:blip>
          <a:stretch>
            <a:fillRect/>
          </a:stretch>
        </p:blipFill>
        <p:spPr>
          <a:xfrm>
            <a:off x="654034" y="6502226"/>
            <a:ext cx="1260000" cy="147374"/>
          </a:xfrm>
          <a:prstGeom prst="rect">
            <a:avLst/>
          </a:prstGeom>
        </p:spPr>
      </p:pic>
      <p:sp>
        <p:nvSpPr>
          <p:cNvPr id="14" name="TextBox 13">
            <a:extLst>
              <a:ext uri="{FF2B5EF4-FFF2-40B4-BE49-F238E27FC236}">
                <a16:creationId xmlns:a16="http://schemas.microsoft.com/office/drawing/2014/main" id="{E2BDE6E1-043E-92FB-F404-03F8AA3448EA}"/>
              </a:ext>
            </a:extLst>
          </p:cNvPr>
          <p:cNvSpPr txBox="1"/>
          <p:nvPr userDrawn="1"/>
        </p:nvSpPr>
        <p:spPr>
          <a:xfrm>
            <a:off x="-1954" y="6508164"/>
            <a:ext cx="501654" cy="134046"/>
          </a:xfrm>
          <a:prstGeom prst="rect">
            <a:avLst/>
          </a:prstGeom>
          <a:noFill/>
        </p:spPr>
        <p:txBody>
          <a:bodyPr wrap="square" lIns="0" tIns="0" rIns="144000" bIns="0" rtlCol="0" anchor="ctr" anchorCtr="0">
            <a:noAutofit/>
          </a:bodyPr>
          <a:lstStyle/>
          <a:p>
            <a:pPr algn="r"/>
            <a:fld id="{436215EC-B361-4C4A-9171-EF98FC1F5E51}" type="slidenum">
              <a:rPr lang="en-US" sz="900" smtClean="0">
                <a:solidFill>
                  <a:schemeClr val="tx1"/>
                </a:solidFill>
                <a:latin typeface="+mj-lt"/>
              </a:rPr>
              <a:pPr algn="r"/>
              <a:t>‹#›</a:t>
            </a:fld>
            <a:endParaRPr lang="en-US" sz="900">
              <a:solidFill>
                <a:schemeClr val="tx1"/>
              </a:solidFill>
              <a:latin typeface="+mj-lt"/>
            </a:endParaRPr>
          </a:p>
        </p:txBody>
      </p:sp>
      <p:cxnSp>
        <p:nvCxnSpPr>
          <p:cNvPr id="15" name="Straight Connector 14">
            <a:extLst>
              <a:ext uri="{FF2B5EF4-FFF2-40B4-BE49-F238E27FC236}">
                <a16:creationId xmlns:a16="http://schemas.microsoft.com/office/drawing/2014/main" id="{37BEA6A5-CAA2-5B7B-A1BE-35CB3609B608}"/>
              </a:ext>
            </a:extLst>
          </p:cNvPr>
          <p:cNvCxnSpPr>
            <a:cxnSpLocks/>
          </p:cNvCxnSpPr>
          <p:nvPr userDrawn="1"/>
        </p:nvCxnSpPr>
        <p:spPr>
          <a:xfrm>
            <a:off x="499700"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5712774"/>
      </p:ext>
    </p:extLst>
  </p:cSld>
  <p:clrMapOvr>
    <a:masterClrMapping/>
  </p:clrMapOvr>
  <p:extLst>
    <p:ext uri="{DCECCB84-F9BA-43D5-87BE-67443E8EF086}">
      <p15:sldGuideLst xmlns:p15="http://schemas.microsoft.com/office/powerpoint/2012/main">
        <p15:guide id="1" orient="horz" pos="890">
          <p15:clr>
            <a:srgbClr val="FF96FF"/>
          </p15:clr>
        </p15:guide>
        <p15:guide id="2" orient="horz" pos="3906">
          <p15:clr>
            <a:srgbClr val="FF96FF"/>
          </p15:clr>
        </p15:guide>
        <p15:guide id="3" pos="3840">
          <p15:clr>
            <a:srgbClr val="FF96FF"/>
          </p15:clr>
        </p15:guide>
        <p15:guide id="4" pos="7355">
          <p15:clr>
            <a:srgbClr val="FF96FF"/>
          </p15:clr>
        </p15:guide>
      </p15:sldGuideLst>
    </p:ext>
  </p:extLst>
</p:sldLayout>
</file>

<file path=ppt/slideLayouts/slideLayout318.xml><?xml version="1.0" encoding="utf-8"?>
<p:sldLayout xmlns:a="http://schemas.openxmlformats.org/drawingml/2006/main" xmlns:r="http://schemas.openxmlformats.org/officeDocument/2006/relationships" xmlns:p="http://schemas.openxmlformats.org/presentationml/2006/main" showMasterSp="0" preserve="1" userDrawn="1">
  <p:cSld name="Mobile Left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CA784FE2-E718-54D2-8C3F-F91736B99991}"/>
              </a:ext>
              <a:ext uri="{C183D7F6-B498-43B3-948B-1728B52AA6E4}">
                <adec:decorative xmlns:adec="http://schemas.microsoft.com/office/drawing/2017/decorative" val="1"/>
              </a:ext>
            </a:extLst>
          </p:cNvPr>
          <p:cNvSpPr/>
          <p:nvPr userDrawn="1"/>
        </p:nvSpPr>
        <p:spPr>
          <a:xfrm>
            <a:off x="8630655"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Rectangle 16">
            <a:extLst>
              <a:ext uri="{FF2B5EF4-FFF2-40B4-BE49-F238E27FC236}">
                <a16:creationId xmlns:a16="http://schemas.microsoft.com/office/drawing/2014/main" id="{4B3B8280-392A-615F-A200-B3B309B11F94}"/>
              </a:ext>
            </a:extLst>
          </p:cNvPr>
          <p:cNvSpPr/>
          <p:nvPr userDrawn="1"/>
        </p:nvSpPr>
        <p:spPr>
          <a:xfrm>
            <a:off x="0" y="-2"/>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636F6F8-07FF-1E89-3018-34CEFD73D597}"/>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C5DBC29A-F1E0-7385-DD42-8A8DCC8E131F}"/>
              </a:ext>
              <a:ext uri="{C183D7F6-B498-43B3-948B-1728B52AA6E4}">
                <adec:decorative xmlns:adec="http://schemas.microsoft.com/office/drawing/2017/decorative" val="1"/>
              </a:ext>
            </a:extLst>
          </p:cNvPr>
          <p:cNvGrpSpPr/>
          <p:nvPr userDrawn="1"/>
        </p:nvGrpSpPr>
        <p:grpSpPr>
          <a:xfrm>
            <a:off x="-29736" y="0"/>
            <a:ext cx="6095999" cy="5664819"/>
            <a:chOff x="-29736" y="0"/>
            <a:chExt cx="6095999" cy="5664819"/>
          </a:xfrm>
        </p:grpSpPr>
        <p:sp>
          <p:nvSpPr>
            <p:cNvPr id="19" name="Freeform 18">
              <a:extLst>
                <a:ext uri="{FF2B5EF4-FFF2-40B4-BE49-F238E27FC236}">
                  <a16:creationId xmlns:a16="http://schemas.microsoft.com/office/drawing/2014/main" id="{ACF84924-96FE-C61B-4AEF-57B378F58EDA}"/>
                </a:ext>
                <a:ext uri="{C183D7F6-B498-43B3-948B-1728B52AA6E4}">
                  <adec:decorative xmlns:adec="http://schemas.microsoft.com/office/drawing/2017/decorative" val="1"/>
                </a:ext>
              </a:extLst>
            </p:cNvPr>
            <p:cNvSpPr/>
            <p:nvPr userDrawn="1"/>
          </p:nvSpPr>
          <p:spPr>
            <a:xfrm>
              <a:off x="0"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1" name="Graphic 20">
              <a:extLst>
                <a:ext uri="{FF2B5EF4-FFF2-40B4-BE49-F238E27FC236}">
                  <a16:creationId xmlns:a16="http://schemas.microsoft.com/office/drawing/2014/main" id="{154272CE-31E9-67F9-1E3D-6B395566E3CB}"/>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70000"/>
              <a:extLst>
                <a:ext uri="{28A0092B-C50C-407E-A947-70E740481C1C}">
                  <a14:useLocalDpi xmlns:a14="http://schemas.microsoft.com/office/drawing/2010/main"/>
                </a:ext>
                <a:ext uri="{96DAC541-7B7A-43D3-8B79-37D633B846F1}">
                  <asvg:svgBlip xmlns:asvg="http://schemas.microsoft.com/office/drawing/2016/SVG/main" r:embed="rId3"/>
                </a:ext>
              </a:extLst>
            </a:blip>
            <a:srcRect l="51909" t="1975" r="234" b="18961"/>
            <a:stretch/>
          </p:blipFill>
          <p:spPr>
            <a:xfrm>
              <a:off x="-29736" y="0"/>
              <a:ext cx="6095999" cy="5664819"/>
            </a:xfrm>
            <a:prstGeom prst="rect">
              <a:avLst/>
            </a:prstGeom>
          </p:spPr>
        </p:pic>
      </p:grpSp>
      <p:pic>
        <p:nvPicPr>
          <p:cNvPr id="3" name="Picture 2">
            <a:extLst>
              <a:ext uri="{FF2B5EF4-FFF2-40B4-BE49-F238E27FC236}">
                <a16:creationId xmlns:a16="http://schemas.microsoft.com/office/drawing/2014/main" id="{4C452F81-9121-AAD0-BE2A-318A26EB86FF}"/>
              </a:ext>
              <a:ext uri="{C183D7F6-B498-43B3-948B-1728B52AA6E4}">
                <adec:decorative xmlns:adec="http://schemas.microsoft.com/office/drawing/2017/decorative" val="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7617" r="27482" b="4588"/>
          <a:stretch/>
        </p:blipFill>
        <p:spPr>
          <a:xfrm>
            <a:off x="1259840" y="820908"/>
            <a:ext cx="3200400" cy="5478292"/>
          </a:xfrm>
          <a:prstGeom prst="rect">
            <a:avLst/>
          </a:prstGeom>
        </p:spPr>
      </p:pic>
      <p:sp>
        <p:nvSpPr>
          <p:cNvPr id="2" name="Title 2">
            <a:extLst>
              <a:ext uri="{FF2B5EF4-FFF2-40B4-BE49-F238E27FC236}">
                <a16:creationId xmlns:a16="http://schemas.microsoft.com/office/drawing/2014/main" id="{C14FA591-3518-99DF-0E1E-916722C6357A}"/>
              </a:ext>
            </a:extLst>
          </p:cNvPr>
          <p:cNvSpPr>
            <a:spLocks noGrp="1"/>
          </p:cNvSpPr>
          <p:nvPr>
            <p:ph type="title"/>
          </p:nvPr>
        </p:nvSpPr>
        <p:spPr>
          <a:xfrm>
            <a:off x="6096000" y="-1"/>
            <a:ext cx="6095999" cy="1385890"/>
          </a:xfrm>
          <a:prstGeom prst="rect">
            <a:avLst/>
          </a:prstGeom>
        </p:spPr>
        <p:txBody>
          <a:bodyPr lIns="0" tIns="0" rIns="503999" bIns="180000" anchor="b" anchorCtr="0"/>
          <a:lstStyle>
            <a:lvl1pPr algn="l">
              <a:defRPr sz="3200">
                <a:solidFill>
                  <a:schemeClr val="tx1"/>
                </a:solidFill>
              </a:defRPr>
            </a:lvl1pPr>
          </a:lstStyle>
          <a:p>
            <a:endParaRPr lang="en-US"/>
          </a:p>
        </p:txBody>
      </p:sp>
      <p:sp>
        <p:nvSpPr>
          <p:cNvPr id="22" name="Text Placeholder 6">
            <a:extLst>
              <a:ext uri="{FF2B5EF4-FFF2-40B4-BE49-F238E27FC236}">
                <a16:creationId xmlns:a16="http://schemas.microsoft.com/office/drawing/2014/main" id="{52BEB330-DD53-0402-E8AC-A3548A5C29C0}"/>
              </a:ext>
            </a:extLst>
          </p:cNvPr>
          <p:cNvSpPr>
            <a:spLocks noGrp="1"/>
          </p:cNvSpPr>
          <p:nvPr>
            <p:ph type="body" sz="quarter" idx="17"/>
          </p:nvPr>
        </p:nvSpPr>
        <p:spPr>
          <a:xfrm>
            <a:off x="6096000" y="1385888"/>
            <a:ext cx="5580063" cy="4789217"/>
          </a:xfrm>
        </p:spPr>
        <p:txBody>
          <a:bodyPr tIns="251999"/>
          <a:lstStyle>
            <a:lvl1pPr marL="266700" indent="-266700">
              <a:buFont typeface="Arial" panose="020B0604020202020204" pitchFamily="34" charset="0"/>
              <a:buChar char="•"/>
              <a:tabLst/>
              <a:defRPr>
                <a:latin typeface="+mj-lt"/>
              </a:defRPr>
            </a:lvl1pPr>
            <a:lvl2pPr marL="582613" indent="-214313">
              <a:tabLst/>
              <a:defRPr>
                <a:latin typeface="+mj-lt"/>
              </a:defRPr>
            </a:lvl2pPr>
            <a:lvl3pPr marL="1023938" indent="-225425">
              <a:tabLst/>
              <a:defRPr>
                <a:latin typeface="+mj-lt"/>
              </a:defRPr>
            </a:lvl3pPr>
            <a:lvl4pPr marL="1381125" indent="-234950">
              <a:tabLst/>
              <a:defRPr>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2">
            <a:extLst>
              <a:ext uri="{FF2B5EF4-FFF2-40B4-BE49-F238E27FC236}">
                <a16:creationId xmlns:a16="http://schemas.microsoft.com/office/drawing/2014/main" id="{8BADBAFE-CCD7-9563-220C-82B80D512669}"/>
              </a:ext>
            </a:extLst>
          </p:cNvPr>
          <p:cNvSpPr>
            <a:spLocks noGrp="1"/>
          </p:cNvSpPr>
          <p:nvPr>
            <p:ph type="pic" sz="quarter" idx="12" hasCustomPrompt="1"/>
          </p:nvPr>
        </p:nvSpPr>
        <p:spPr>
          <a:xfrm>
            <a:off x="1643227" y="1162051"/>
            <a:ext cx="2448272" cy="4795138"/>
          </a:xfrm>
          <a:solidFill>
            <a:schemeClr val="bg1">
              <a:lumMod val="95000"/>
            </a:schemeClr>
          </a:solidFill>
        </p:spPr>
        <p:txBody>
          <a:bodyPr anchor="t">
            <a:normAutofit/>
          </a:bodyPr>
          <a:lstStyle>
            <a:lvl1pPr marL="0" indent="0" algn="ctr">
              <a:buNone/>
              <a:defRPr sz="1600"/>
            </a:lvl1pPr>
          </a:lstStyle>
          <a:p>
            <a:r>
              <a:rPr lang="en-US"/>
              <a:t>Click here to add image of your choice</a:t>
            </a:r>
          </a:p>
        </p:txBody>
      </p:sp>
      <p:pic>
        <p:nvPicPr>
          <p:cNvPr id="13" name="Picture 12" descr="PCC_2010logo.png">
            <a:extLst>
              <a:ext uri="{FF2B5EF4-FFF2-40B4-BE49-F238E27FC236}">
                <a16:creationId xmlns:a16="http://schemas.microsoft.com/office/drawing/2014/main" id="{CB76827E-236F-1CA7-7564-FDB99F6075AB}"/>
              </a:ext>
            </a:extLst>
          </p:cNvPr>
          <p:cNvPicPr>
            <a:picLocks/>
          </p:cNvPicPr>
          <p:nvPr userDrawn="1"/>
        </p:nvPicPr>
        <p:blipFill>
          <a:blip r:embed="rId5" cstate="screen">
            <a:extLst>
              <a:ext uri="{28A0092B-C50C-407E-A947-70E740481C1C}">
                <a14:useLocalDpi xmlns:a14="http://schemas.microsoft.com/office/drawing/2010/main"/>
              </a:ext>
            </a:extLst>
          </a:blip>
          <a:stretch>
            <a:fillRect/>
          </a:stretch>
        </p:blipFill>
        <p:spPr>
          <a:xfrm>
            <a:off x="654034" y="6502226"/>
            <a:ext cx="1260000" cy="147374"/>
          </a:xfrm>
          <a:prstGeom prst="rect">
            <a:avLst/>
          </a:prstGeom>
        </p:spPr>
      </p:pic>
      <p:sp>
        <p:nvSpPr>
          <p:cNvPr id="14" name="TextBox 13">
            <a:extLst>
              <a:ext uri="{FF2B5EF4-FFF2-40B4-BE49-F238E27FC236}">
                <a16:creationId xmlns:a16="http://schemas.microsoft.com/office/drawing/2014/main" id="{E2BDE6E1-043E-92FB-F404-03F8AA3448EA}"/>
              </a:ext>
            </a:extLst>
          </p:cNvPr>
          <p:cNvSpPr txBox="1"/>
          <p:nvPr userDrawn="1"/>
        </p:nvSpPr>
        <p:spPr>
          <a:xfrm>
            <a:off x="-1954" y="6508164"/>
            <a:ext cx="501654" cy="134046"/>
          </a:xfrm>
          <a:prstGeom prst="rect">
            <a:avLst/>
          </a:prstGeom>
          <a:noFill/>
        </p:spPr>
        <p:txBody>
          <a:bodyPr wrap="square" lIns="0" tIns="0" rIns="144000" bIns="0" rtlCol="0" anchor="ctr" anchorCtr="0">
            <a:noAutofit/>
          </a:bodyPr>
          <a:lstStyle/>
          <a:p>
            <a:pPr algn="r"/>
            <a:fld id="{436215EC-B361-4C4A-9171-EF98FC1F5E51}" type="slidenum">
              <a:rPr lang="en-US" sz="900" smtClean="0">
                <a:solidFill>
                  <a:schemeClr val="tx1"/>
                </a:solidFill>
                <a:latin typeface="+mj-lt"/>
              </a:rPr>
              <a:pPr algn="r"/>
              <a:t>‹#›</a:t>
            </a:fld>
            <a:endParaRPr lang="en-US" sz="900">
              <a:solidFill>
                <a:schemeClr val="tx1"/>
              </a:solidFill>
              <a:latin typeface="+mj-lt"/>
            </a:endParaRPr>
          </a:p>
        </p:txBody>
      </p:sp>
      <p:cxnSp>
        <p:nvCxnSpPr>
          <p:cNvPr id="15" name="Straight Connector 14">
            <a:extLst>
              <a:ext uri="{FF2B5EF4-FFF2-40B4-BE49-F238E27FC236}">
                <a16:creationId xmlns:a16="http://schemas.microsoft.com/office/drawing/2014/main" id="{37BEA6A5-CAA2-5B7B-A1BE-35CB3609B608}"/>
              </a:ext>
            </a:extLst>
          </p:cNvPr>
          <p:cNvCxnSpPr>
            <a:cxnSpLocks/>
          </p:cNvCxnSpPr>
          <p:nvPr userDrawn="1"/>
        </p:nvCxnSpPr>
        <p:spPr>
          <a:xfrm>
            <a:off x="499700"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870691"/>
      </p:ext>
    </p:extLst>
  </p:cSld>
  <p:clrMapOvr>
    <a:masterClrMapping/>
  </p:clrMapOvr>
  <p:extLst>
    <p:ext uri="{DCECCB84-F9BA-43D5-87BE-67443E8EF086}">
      <p15:sldGuideLst xmlns:p15="http://schemas.microsoft.com/office/powerpoint/2012/main">
        <p15:guide id="1" orient="horz" pos="890">
          <p15:clr>
            <a:srgbClr val="FF96FF"/>
          </p15:clr>
        </p15:guide>
        <p15:guide id="2" orient="horz" pos="3906">
          <p15:clr>
            <a:srgbClr val="FF96FF"/>
          </p15:clr>
        </p15:guide>
        <p15:guide id="3" pos="3840">
          <p15:clr>
            <a:srgbClr val="FF96FF"/>
          </p15:clr>
        </p15:guide>
        <p15:guide id="4" pos="7355">
          <p15:clr>
            <a:srgbClr val="FF96FF"/>
          </p15:clr>
        </p15:guide>
      </p15:sldGuideLst>
    </p:ext>
  </p:extLst>
</p:sldLayout>
</file>

<file path=ppt/slideLayouts/slideLayout319.xml><?xml version="1.0" encoding="utf-8"?>
<p:sldLayout xmlns:a="http://schemas.openxmlformats.org/drawingml/2006/main" xmlns:r="http://schemas.openxmlformats.org/officeDocument/2006/relationships" xmlns:p="http://schemas.openxmlformats.org/presentationml/2006/main" showMasterSp="0" preserve="1" userDrawn="1">
  <p:cSld name="Mobile Left 4">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CA784FE2-E718-54D2-8C3F-F91736B99991}"/>
              </a:ext>
              <a:ext uri="{C183D7F6-B498-43B3-948B-1728B52AA6E4}">
                <adec:decorative xmlns:adec="http://schemas.microsoft.com/office/drawing/2017/decorative" val="1"/>
              </a:ext>
            </a:extLst>
          </p:cNvPr>
          <p:cNvSpPr/>
          <p:nvPr userDrawn="1"/>
        </p:nvSpPr>
        <p:spPr>
          <a:xfrm>
            <a:off x="8630655"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Rectangle 16">
            <a:extLst>
              <a:ext uri="{FF2B5EF4-FFF2-40B4-BE49-F238E27FC236}">
                <a16:creationId xmlns:a16="http://schemas.microsoft.com/office/drawing/2014/main" id="{4B3B8280-392A-615F-A200-B3B309B11F94}"/>
              </a:ext>
            </a:extLst>
          </p:cNvPr>
          <p:cNvSpPr/>
          <p:nvPr userDrawn="1"/>
        </p:nvSpPr>
        <p:spPr>
          <a:xfrm>
            <a:off x="0" y="-2"/>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636F6F8-07FF-1E89-3018-34CEFD73D597}"/>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C5DBC29A-F1E0-7385-DD42-8A8DCC8E131F}"/>
              </a:ext>
              <a:ext uri="{C183D7F6-B498-43B3-948B-1728B52AA6E4}">
                <adec:decorative xmlns:adec="http://schemas.microsoft.com/office/drawing/2017/decorative" val="1"/>
              </a:ext>
            </a:extLst>
          </p:cNvPr>
          <p:cNvGrpSpPr/>
          <p:nvPr userDrawn="1"/>
        </p:nvGrpSpPr>
        <p:grpSpPr>
          <a:xfrm>
            <a:off x="-29736" y="0"/>
            <a:ext cx="6095999" cy="5664819"/>
            <a:chOff x="-29736" y="0"/>
            <a:chExt cx="6095999" cy="5664819"/>
          </a:xfrm>
        </p:grpSpPr>
        <p:sp>
          <p:nvSpPr>
            <p:cNvPr id="19" name="Freeform 18">
              <a:extLst>
                <a:ext uri="{FF2B5EF4-FFF2-40B4-BE49-F238E27FC236}">
                  <a16:creationId xmlns:a16="http://schemas.microsoft.com/office/drawing/2014/main" id="{ACF84924-96FE-C61B-4AEF-57B378F58EDA}"/>
                </a:ext>
                <a:ext uri="{C183D7F6-B498-43B3-948B-1728B52AA6E4}">
                  <adec:decorative xmlns:adec="http://schemas.microsoft.com/office/drawing/2017/decorative" val="1"/>
                </a:ext>
              </a:extLst>
            </p:cNvPr>
            <p:cNvSpPr/>
            <p:nvPr userDrawn="1"/>
          </p:nvSpPr>
          <p:spPr>
            <a:xfrm>
              <a:off x="0"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1" name="Graphic 20">
              <a:extLst>
                <a:ext uri="{FF2B5EF4-FFF2-40B4-BE49-F238E27FC236}">
                  <a16:creationId xmlns:a16="http://schemas.microsoft.com/office/drawing/2014/main" id="{154272CE-31E9-67F9-1E3D-6B395566E3CB}"/>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70000"/>
              <a:extLst>
                <a:ext uri="{28A0092B-C50C-407E-A947-70E740481C1C}">
                  <a14:useLocalDpi xmlns:a14="http://schemas.microsoft.com/office/drawing/2010/main"/>
                </a:ext>
                <a:ext uri="{96DAC541-7B7A-43D3-8B79-37D633B846F1}">
                  <asvg:svgBlip xmlns:asvg="http://schemas.microsoft.com/office/drawing/2016/SVG/main" r:embed="rId3"/>
                </a:ext>
              </a:extLst>
            </a:blip>
            <a:srcRect l="51909" t="1975" r="234" b="18961"/>
            <a:stretch/>
          </p:blipFill>
          <p:spPr>
            <a:xfrm>
              <a:off x="-29736" y="0"/>
              <a:ext cx="6095999" cy="5664819"/>
            </a:xfrm>
            <a:prstGeom prst="rect">
              <a:avLst/>
            </a:prstGeom>
          </p:spPr>
        </p:pic>
      </p:grpSp>
      <p:pic>
        <p:nvPicPr>
          <p:cNvPr id="3" name="Picture 2">
            <a:extLst>
              <a:ext uri="{FF2B5EF4-FFF2-40B4-BE49-F238E27FC236}">
                <a16:creationId xmlns:a16="http://schemas.microsoft.com/office/drawing/2014/main" id="{4C452F81-9121-AAD0-BE2A-318A26EB86FF}"/>
              </a:ext>
              <a:ext uri="{C183D7F6-B498-43B3-948B-1728B52AA6E4}">
                <adec:decorative xmlns:adec="http://schemas.microsoft.com/office/drawing/2017/decorative" val="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7617" r="27482" b="4588"/>
          <a:stretch/>
        </p:blipFill>
        <p:spPr>
          <a:xfrm>
            <a:off x="1259840" y="820908"/>
            <a:ext cx="3200400" cy="5478292"/>
          </a:xfrm>
          <a:prstGeom prst="rect">
            <a:avLst/>
          </a:prstGeom>
        </p:spPr>
      </p:pic>
      <p:sp>
        <p:nvSpPr>
          <p:cNvPr id="2" name="Title 2">
            <a:extLst>
              <a:ext uri="{FF2B5EF4-FFF2-40B4-BE49-F238E27FC236}">
                <a16:creationId xmlns:a16="http://schemas.microsoft.com/office/drawing/2014/main" id="{57FDF542-62E1-71FE-27CE-1635D43467D0}"/>
              </a:ext>
            </a:extLst>
          </p:cNvPr>
          <p:cNvSpPr>
            <a:spLocks noGrp="1"/>
          </p:cNvSpPr>
          <p:nvPr>
            <p:ph type="title"/>
          </p:nvPr>
        </p:nvSpPr>
        <p:spPr>
          <a:xfrm>
            <a:off x="6096000" y="-1"/>
            <a:ext cx="6095999" cy="1385890"/>
          </a:xfrm>
          <a:prstGeom prst="rect">
            <a:avLst/>
          </a:prstGeom>
        </p:spPr>
        <p:txBody>
          <a:bodyPr lIns="0" tIns="0" rIns="503999" bIns="180000" anchor="b" anchorCtr="0"/>
          <a:lstStyle>
            <a:lvl1pPr algn="l">
              <a:defRPr sz="3200">
                <a:solidFill>
                  <a:schemeClr val="tx1"/>
                </a:solidFill>
              </a:defRPr>
            </a:lvl1pPr>
          </a:lstStyle>
          <a:p>
            <a:endParaRPr lang="en-US"/>
          </a:p>
        </p:txBody>
      </p:sp>
      <p:sp>
        <p:nvSpPr>
          <p:cNvPr id="22" name="Text Placeholder 6">
            <a:extLst>
              <a:ext uri="{FF2B5EF4-FFF2-40B4-BE49-F238E27FC236}">
                <a16:creationId xmlns:a16="http://schemas.microsoft.com/office/drawing/2014/main" id="{52BEB330-DD53-0402-E8AC-A3548A5C29C0}"/>
              </a:ext>
            </a:extLst>
          </p:cNvPr>
          <p:cNvSpPr>
            <a:spLocks noGrp="1"/>
          </p:cNvSpPr>
          <p:nvPr>
            <p:ph type="body" sz="quarter" idx="17"/>
          </p:nvPr>
        </p:nvSpPr>
        <p:spPr>
          <a:xfrm>
            <a:off x="6096000" y="1385888"/>
            <a:ext cx="5580063" cy="4789217"/>
          </a:xfrm>
        </p:spPr>
        <p:txBody>
          <a:bodyPr tIns="251999"/>
          <a:lstStyle>
            <a:lvl1pPr marL="266700" indent="-266700">
              <a:buFont typeface="Arial" panose="020B0604020202020204" pitchFamily="34" charset="0"/>
              <a:buChar char="•"/>
              <a:tabLst/>
              <a:defRPr>
                <a:latin typeface="+mj-lt"/>
              </a:defRPr>
            </a:lvl1pPr>
            <a:lvl2pPr marL="582613" indent="-214313">
              <a:tabLst/>
              <a:defRPr>
                <a:latin typeface="+mj-lt"/>
              </a:defRPr>
            </a:lvl2pPr>
            <a:lvl3pPr marL="1023938" indent="-225425">
              <a:tabLst/>
              <a:defRPr>
                <a:latin typeface="+mj-lt"/>
              </a:defRPr>
            </a:lvl3pPr>
            <a:lvl4pPr marL="1381125" indent="-234950">
              <a:tabLst/>
              <a:defRPr>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2">
            <a:extLst>
              <a:ext uri="{FF2B5EF4-FFF2-40B4-BE49-F238E27FC236}">
                <a16:creationId xmlns:a16="http://schemas.microsoft.com/office/drawing/2014/main" id="{8BADBAFE-CCD7-9563-220C-82B80D512669}"/>
              </a:ext>
            </a:extLst>
          </p:cNvPr>
          <p:cNvSpPr>
            <a:spLocks noGrp="1"/>
          </p:cNvSpPr>
          <p:nvPr>
            <p:ph type="pic" sz="quarter" idx="12" hasCustomPrompt="1"/>
          </p:nvPr>
        </p:nvSpPr>
        <p:spPr>
          <a:xfrm>
            <a:off x="1643227" y="1162051"/>
            <a:ext cx="2448272" cy="4795138"/>
          </a:xfrm>
          <a:solidFill>
            <a:schemeClr val="bg1">
              <a:lumMod val="95000"/>
            </a:schemeClr>
          </a:solidFill>
        </p:spPr>
        <p:txBody>
          <a:bodyPr anchor="t">
            <a:normAutofit/>
          </a:bodyPr>
          <a:lstStyle>
            <a:lvl1pPr marL="0" indent="0" algn="ctr">
              <a:buNone/>
              <a:defRPr sz="1600"/>
            </a:lvl1pPr>
          </a:lstStyle>
          <a:p>
            <a:r>
              <a:rPr lang="en-US"/>
              <a:t>Click here to add image of your choice</a:t>
            </a:r>
          </a:p>
        </p:txBody>
      </p:sp>
      <p:pic>
        <p:nvPicPr>
          <p:cNvPr id="13" name="Picture 12" descr="PCC_2010logo.png">
            <a:extLst>
              <a:ext uri="{FF2B5EF4-FFF2-40B4-BE49-F238E27FC236}">
                <a16:creationId xmlns:a16="http://schemas.microsoft.com/office/drawing/2014/main" id="{CB76827E-236F-1CA7-7564-FDB99F6075AB}"/>
              </a:ext>
            </a:extLst>
          </p:cNvPr>
          <p:cNvPicPr>
            <a:picLocks/>
          </p:cNvPicPr>
          <p:nvPr userDrawn="1"/>
        </p:nvPicPr>
        <p:blipFill>
          <a:blip r:embed="rId5" cstate="screen">
            <a:extLst>
              <a:ext uri="{28A0092B-C50C-407E-A947-70E740481C1C}">
                <a14:useLocalDpi xmlns:a14="http://schemas.microsoft.com/office/drawing/2010/main"/>
              </a:ext>
            </a:extLst>
          </a:blip>
          <a:stretch>
            <a:fillRect/>
          </a:stretch>
        </p:blipFill>
        <p:spPr>
          <a:xfrm>
            <a:off x="654034" y="6502226"/>
            <a:ext cx="1260000" cy="147374"/>
          </a:xfrm>
          <a:prstGeom prst="rect">
            <a:avLst/>
          </a:prstGeom>
        </p:spPr>
      </p:pic>
      <p:sp>
        <p:nvSpPr>
          <p:cNvPr id="14" name="TextBox 13">
            <a:extLst>
              <a:ext uri="{FF2B5EF4-FFF2-40B4-BE49-F238E27FC236}">
                <a16:creationId xmlns:a16="http://schemas.microsoft.com/office/drawing/2014/main" id="{E2BDE6E1-043E-92FB-F404-03F8AA3448EA}"/>
              </a:ext>
            </a:extLst>
          </p:cNvPr>
          <p:cNvSpPr txBox="1"/>
          <p:nvPr userDrawn="1"/>
        </p:nvSpPr>
        <p:spPr>
          <a:xfrm>
            <a:off x="-1954" y="6508164"/>
            <a:ext cx="501654" cy="134046"/>
          </a:xfrm>
          <a:prstGeom prst="rect">
            <a:avLst/>
          </a:prstGeom>
          <a:noFill/>
        </p:spPr>
        <p:txBody>
          <a:bodyPr wrap="square" lIns="0" tIns="0" rIns="144000" bIns="0" rtlCol="0" anchor="ctr" anchorCtr="0">
            <a:noAutofit/>
          </a:bodyPr>
          <a:lstStyle/>
          <a:p>
            <a:pPr algn="r"/>
            <a:fld id="{436215EC-B361-4C4A-9171-EF98FC1F5E51}" type="slidenum">
              <a:rPr lang="en-US" sz="900" smtClean="0">
                <a:solidFill>
                  <a:schemeClr val="tx1"/>
                </a:solidFill>
                <a:latin typeface="+mj-lt"/>
              </a:rPr>
              <a:pPr algn="r"/>
              <a:t>‹#›</a:t>
            </a:fld>
            <a:endParaRPr lang="en-US" sz="900">
              <a:solidFill>
                <a:schemeClr val="tx1"/>
              </a:solidFill>
              <a:latin typeface="+mj-lt"/>
            </a:endParaRPr>
          </a:p>
        </p:txBody>
      </p:sp>
      <p:cxnSp>
        <p:nvCxnSpPr>
          <p:cNvPr id="15" name="Straight Connector 14">
            <a:extLst>
              <a:ext uri="{FF2B5EF4-FFF2-40B4-BE49-F238E27FC236}">
                <a16:creationId xmlns:a16="http://schemas.microsoft.com/office/drawing/2014/main" id="{37BEA6A5-CAA2-5B7B-A1BE-35CB3609B608}"/>
              </a:ext>
            </a:extLst>
          </p:cNvPr>
          <p:cNvCxnSpPr>
            <a:cxnSpLocks/>
          </p:cNvCxnSpPr>
          <p:nvPr userDrawn="1"/>
        </p:nvCxnSpPr>
        <p:spPr>
          <a:xfrm>
            <a:off x="499700"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2761535"/>
      </p:ext>
    </p:extLst>
  </p:cSld>
  <p:clrMapOvr>
    <a:masterClrMapping/>
  </p:clrMapOvr>
  <p:extLst>
    <p:ext uri="{DCECCB84-F9BA-43D5-87BE-67443E8EF086}">
      <p15:sldGuideLst xmlns:p15="http://schemas.microsoft.com/office/powerpoint/2012/main">
        <p15:guide id="1" orient="horz" pos="890">
          <p15:clr>
            <a:srgbClr val="FF96FF"/>
          </p15:clr>
        </p15:guide>
        <p15:guide id="2" orient="horz" pos="3906">
          <p15:clr>
            <a:srgbClr val="FF96FF"/>
          </p15:clr>
        </p15:guide>
        <p15:guide id="3" pos="3840">
          <p15:clr>
            <a:srgbClr val="FF96FF"/>
          </p15:clr>
        </p15:guide>
        <p15:guide id="4" pos="7355">
          <p15:clr>
            <a:srgbClr val="FF96FF"/>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5" name="Picture 4" descr="A picture containing text, sign&#10;&#10;Description automatically generated">
            <a:extLst>
              <a:ext uri="{FF2B5EF4-FFF2-40B4-BE49-F238E27FC236}">
                <a16:creationId xmlns:a16="http://schemas.microsoft.com/office/drawing/2014/main" id="{A5AE96C2-C950-99A3-85C7-730772438B4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cxnSp>
        <p:nvCxnSpPr>
          <p:cNvPr id="7" name="Straight Connector 6">
            <a:extLst>
              <a:ext uri="{FF2B5EF4-FFF2-40B4-BE49-F238E27FC236}">
                <a16:creationId xmlns:a16="http://schemas.microsoft.com/office/drawing/2014/main" id="{BF70AA95-6835-3230-E231-11CFE38BD998}"/>
              </a:ext>
            </a:extLst>
          </p:cNvPr>
          <p:cNvCxnSpPr>
            <a:cxnSpLocks/>
          </p:cNvCxnSpPr>
          <p:nvPr userDrawn="1"/>
        </p:nvCxnSpPr>
        <p:spPr>
          <a:xfrm>
            <a:off x="5652312" y="1284345"/>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5A28879F-6D7F-F802-92FB-54474023227B}"/>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spTree>
    <p:extLst>
      <p:ext uri="{BB962C8B-B14F-4D97-AF65-F5344CB8AC3E}">
        <p14:creationId xmlns:p14="http://schemas.microsoft.com/office/powerpoint/2010/main" val="527715588"/>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showMasterSp="0" preserve="1" userDrawn="1">
  <p:cSld name="Mobile Right">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947A59F1-500C-83F1-63B2-FFE28C620EF7}"/>
              </a:ext>
              <a:ext uri="{C183D7F6-B498-43B3-948B-1728B52AA6E4}">
                <adec:decorative xmlns:adec="http://schemas.microsoft.com/office/drawing/2017/decorative" val="1"/>
              </a:ext>
            </a:extLst>
          </p:cNvPr>
          <p:cNvSpPr/>
          <p:nvPr userDrawn="1"/>
        </p:nvSpPr>
        <p:spPr>
          <a:xfrm flipH="1">
            <a:off x="0"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Rectangle 14">
            <a:extLst>
              <a:ext uri="{FF2B5EF4-FFF2-40B4-BE49-F238E27FC236}">
                <a16:creationId xmlns:a16="http://schemas.microsoft.com/office/drawing/2014/main" id="{D928BD31-97B8-C9EC-0C5E-A10E719C8C63}"/>
              </a:ext>
            </a:extLst>
          </p:cNvPr>
          <p:cNvSpPr/>
          <p:nvPr userDrawn="1"/>
        </p:nvSpPr>
        <p:spPr>
          <a:xfrm>
            <a:off x="0" y="-2"/>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0410D22-6729-49C7-293A-9A2A600745CB}"/>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3">
            <a:extLst>
              <a:ext uri="{FF2B5EF4-FFF2-40B4-BE49-F238E27FC236}">
                <a16:creationId xmlns:a16="http://schemas.microsoft.com/office/drawing/2014/main" id="{E88EC12E-0D42-C8CE-5E3E-504B4CC29D9B}"/>
              </a:ext>
            </a:extLst>
          </p:cNvPr>
          <p:cNvSpPr>
            <a:spLocks noGrp="1"/>
          </p:cNvSpPr>
          <p:nvPr>
            <p:ph type="title"/>
          </p:nvPr>
        </p:nvSpPr>
        <p:spPr>
          <a:xfrm>
            <a:off x="0" y="0"/>
            <a:ext cx="6468020" cy="1378610"/>
          </a:xfrm>
          <a:prstGeom prst="rect">
            <a:avLst/>
          </a:prstGeom>
        </p:spPr>
        <p:txBody>
          <a:bodyPr lIns="503999" bIns="180000" anchor="b" anchorCtr="0"/>
          <a:lstStyle>
            <a:lvl1pPr>
              <a:defRPr>
                <a:solidFill>
                  <a:schemeClr val="tx1"/>
                </a:solidFill>
              </a:defRPr>
            </a:lvl1pPr>
          </a:lstStyle>
          <a:p>
            <a:endParaRPr lang="en-US"/>
          </a:p>
        </p:txBody>
      </p:sp>
      <p:sp>
        <p:nvSpPr>
          <p:cNvPr id="13" name="Text Placeholder 6">
            <a:extLst>
              <a:ext uri="{FF2B5EF4-FFF2-40B4-BE49-F238E27FC236}">
                <a16:creationId xmlns:a16="http://schemas.microsoft.com/office/drawing/2014/main" id="{E312B787-F8DE-5C05-CE25-72369785C070}"/>
              </a:ext>
            </a:extLst>
          </p:cNvPr>
          <p:cNvSpPr>
            <a:spLocks noGrp="1"/>
          </p:cNvSpPr>
          <p:nvPr>
            <p:ph type="body" sz="quarter" idx="29"/>
          </p:nvPr>
        </p:nvSpPr>
        <p:spPr>
          <a:xfrm>
            <a:off x="515938" y="1386000"/>
            <a:ext cx="5952082" cy="4491948"/>
          </a:xfrm>
        </p:spPr>
        <p:txBody>
          <a:bodyPr tIns="251999"/>
          <a:lstStyle>
            <a:lvl1pPr marL="266700" indent="-266700">
              <a:buFont typeface="Arial" panose="020B0604020202020204" pitchFamily="34" charset="0"/>
              <a:buChar char="•"/>
              <a:tabLst/>
              <a:defRPr>
                <a:latin typeface="+mj-lt"/>
              </a:defRPr>
            </a:lvl1pPr>
            <a:lvl2pPr marL="582613" indent="-214313">
              <a:tabLst/>
              <a:defRPr>
                <a:latin typeface="+mj-lt"/>
              </a:defRPr>
            </a:lvl2pPr>
            <a:lvl3pPr marL="1023938" indent="-225425">
              <a:tabLst/>
              <a:defRPr>
                <a:latin typeface="+mj-lt"/>
              </a:defRPr>
            </a:lvl3pPr>
            <a:lvl4pPr marL="1381125" indent="-234950">
              <a:tabLst/>
              <a:defRPr>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 name="Group 16">
            <a:extLst>
              <a:ext uri="{FF2B5EF4-FFF2-40B4-BE49-F238E27FC236}">
                <a16:creationId xmlns:a16="http://schemas.microsoft.com/office/drawing/2014/main" id="{46244258-5005-5D91-1D12-3DBD62CC7916}"/>
              </a:ext>
              <a:ext uri="{C183D7F6-B498-43B3-948B-1728B52AA6E4}">
                <adec:decorative xmlns:adec="http://schemas.microsoft.com/office/drawing/2017/decorative" val="1"/>
              </a:ext>
            </a:extLst>
          </p:cNvPr>
          <p:cNvGrpSpPr/>
          <p:nvPr userDrawn="1"/>
        </p:nvGrpSpPr>
        <p:grpSpPr>
          <a:xfrm flipH="1">
            <a:off x="6127722" y="0"/>
            <a:ext cx="6095999" cy="5664819"/>
            <a:chOff x="-29736" y="0"/>
            <a:chExt cx="6095999" cy="5664819"/>
          </a:xfrm>
        </p:grpSpPr>
        <p:sp>
          <p:nvSpPr>
            <p:cNvPr id="20" name="Freeform 19">
              <a:extLst>
                <a:ext uri="{FF2B5EF4-FFF2-40B4-BE49-F238E27FC236}">
                  <a16:creationId xmlns:a16="http://schemas.microsoft.com/office/drawing/2014/main" id="{B9F32018-A8A8-7826-4B9E-222E7ECC0701}"/>
                </a:ext>
                <a:ext uri="{C183D7F6-B498-43B3-948B-1728B52AA6E4}">
                  <adec:decorative xmlns:adec="http://schemas.microsoft.com/office/drawing/2017/decorative" val="1"/>
                </a:ext>
              </a:extLst>
            </p:cNvPr>
            <p:cNvSpPr/>
            <p:nvPr userDrawn="1"/>
          </p:nvSpPr>
          <p:spPr>
            <a:xfrm>
              <a:off x="0"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1" name="Graphic 20">
              <a:extLst>
                <a:ext uri="{FF2B5EF4-FFF2-40B4-BE49-F238E27FC236}">
                  <a16:creationId xmlns:a16="http://schemas.microsoft.com/office/drawing/2014/main" id="{563C48AA-3EAC-4F29-EE0C-704ACBF4E3A9}"/>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70000"/>
              <a:extLst>
                <a:ext uri="{28A0092B-C50C-407E-A947-70E740481C1C}">
                  <a14:useLocalDpi xmlns:a14="http://schemas.microsoft.com/office/drawing/2010/main"/>
                </a:ext>
                <a:ext uri="{96DAC541-7B7A-43D3-8B79-37D633B846F1}">
                  <asvg:svgBlip xmlns:asvg="http://schemas.microsoft.com/office/drawing/2016/SVG/main" r:embed="rId3"/>
                </a:ext>
              </a:extLst>
            </a:blip>
            <a:srcRect l="51909" t="1975" r="234" b="18961"/>
            <a:stretch/>
          </p:blipFill>
          <p:spPr>
            <a:xfrm>
              <a:off x="-29736" y="0"/>
              <a:ext cx="6095999" cy="5664819"/>
            </a:xfrm>
            <a:prstGeom prst="rect">
              <a:avLst/>
            </a:prstGeom>
          </p:spPr>
        </p:pic>
      </p:grpSp>
      <p:pic>
        <p:nvPicPr>
          <p:cNvPr id="8" name="Picture 7">
            <a:extLst>
              <a:ext uri="{FF2B5EF4-FFF2-40B4-BE49-F238E27FC236}">
                <a16:creationId xmlns:a16="http://schemas.microsoft.com/office/drawing/2014/main" id="{4104C4EE-B64C-E71B-F8B7-6D9F988BFD61}"/>
              </a:ext>
              <a:ext uri="{C183D7F6-B498-43B3-948B-1728B52AA6E4}">
                <adec:decorative xmlns:adec="http://schemas.microsoft.com/office/drawing/2017/decorative" val="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7617" r="27482" b="4588"/>
          <a:stretch/>
        </p:blipFill>
        <p:spPr>
          <a:xfrm>
            <a:off x="7736840" y="820908"/>
            <a:ext cx="3200400" cy="5478292"/>
          </a:xfrm>
          <a:prstGeom prst="rect">
            <a:avLst/>
          </a:prstGeom>
        </p:spPr>
      </p:pic>
      <p:sp>
        <p:nvSpPr>
          <p:cNvPr id="9" name="Picture Placeholder 2">
            <a:extLst>
              <a:ext uri="{FF2B5EF4-FFF2-40B4-BE49-F238E27FC236}">
                <a16:creationId xmlns:a16="http://schemas.microsoft.com/office/drawing/2014/main" id="{AB028007-E3E3-40E4-2402-336EC5F5CF37}"/>
              </a:ext>
            </a:extLst>
          </p:cNvPr>
          <p:cNvSpPr>
            <a:spLocks noGrp="1"/>
          </p:cNvSpPr>
          <p:nvPr>
            <p:ph type="pic" sz="quarter" idx="12" hasCustomPrompt="1"/>
          </p:nvPr>
        </p:nvSpPr>
        <p:spPr>
          <a:xfrm>
            <a:off x="8120227" y="1162051"/>
            <a:ext cx="2448272" cy="4795138"/>
          </a:xfrm>
          <a:solidFill>
            <a:schemeClr val="bg1">
              <a:lumMod val="95000"/>
            </a:schemeClr>
          </a:solidFill>
        </p:spPr>
        <p:txBody>
          <a:bodyPr anchor="t">
            <a:normAutofit/>
          </a:bodyPr>
          <a:lstStyle>
            <a:lvl1pPr marL="0" indent="0" algn="ctr">
              <a:buNone/>
              <a:defRPr sz="1600"/>
            </a:lvl1pPr>
          </a:lstStyle>
          <a:p>
            <a:r>
              <a:rPr lang="en-US"/>
              <a:t>Click here to add image of your choice</a:t>
            </a:r>
          </a:p>
        </p:txBody>
      </p:sp>
      <p:pic>
        <p:nvPicPr>
          <p:cNvPr id="3" name="Picture 2" descr="PCC_2010logo.png">
            <a:extLst>
              <a:ext uri="{FF2B5EF4-FFF2-40B4-BE49-F238E27FC236}">
                <a16:creationId xmlns:a16="http://schemas.microsoft.com/office/drawing/2014/main" id="{E344C2F6-5723-20D1-AA96-48DBF6F2AA81}"/>
              </a:ext>
            </a:extLst>
          </p:cNvPr>
          <p:cNvPicPr>
            <a:picLocks/>
          </p:cNvPicPr>
          <p:nvPr userDrawn="1"/>
        </p:nvPicPr>
        <p:blipFill>
          <a:blip r:embed="rId5" cstate="screen">
            <a:extLst>
              <a:ext uri="{28A0092B-C50C-407E-A947-70E740481C1C}">
                <a14:useLocalDpi xmlns:a14="http://schemas.microsoft.com/office/drawing/2010/main"/>
              </a:ext>
            </a:extLst>
          </a:blip>
          <a:stretch>
            <a:fillRect/>
          </a:stretch>
        </p:blipFill>
        <p:spPr>
          <a:xfrm>
            <a:off x="10299218" y="6502226"/>
            <a:ext cx="1260000" cy="147374"/>
          </a:xfrm>
          <a:prstGeom prst="rect">
            <a:avLst/>
          </a:prstGeom>
        </p:spPr>
      </p:pic>
      <p:sp>
        <p:nvSpPr>
          <p:cNvPr id="7" name="TextBox 6">
            <a:extLst>
              <a:ext uri="{FF2B5EF4-FFF2-40B4-BE49-F238E27FC236}">
                <a16:creationId xmlns:a16="http://schemas.microsoft.com/office/drawing/2014/main" id="{E11A07EE-5DF9-2454-23F2-652AB019016A}"/>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cxnSp>
        <p:nvCxnSpPr>
          <p:cNvPr id="16" name="Straight Connector 15">
            <a:extLst>
              <a:ext uri="{FF2B5EF4-FFF2-40B4-BE49-F238E27FC236}">
                <a16:creationId xmlns:a16="http://schemas.microsoft.com/office/drawing/2014/main" id="{D270FD2B-1F41-B2AA-8E28-769247D43A02}"/>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8438138"/>
      </p:ext>
    </p:extLst>
  </p:cSld>
  <p:clrMapOvr>
    <a:masterClrMapping/>
  </p:clrMapOvr>
  <p:extLst>
    <p:ext uri="{DCECCB84-F9BA-43D5-87BE-67443E8EF086}">
      <p15:sldGuideLst xmlns:p15="http://schemas.microsoft.com/office/powerpoint/2012/main">
        <p15:guide id="1" orient="horz" pos="867">
          <p15:clr>
            <a:srgbClr val="FF96FF"/>
          </p15:clr>
        </p15:guide>
        <p15:guide id="2" orient="horz" pos="3702">
          <p15:clr>
            <a:srgbClr val="FF96FF"/>
          </p15:clr>
        </p15:guide>
        <p15:guide id="3" pos="324">
          <p15:clr>
            <a:srgbClr val="FF96FF"/>
          </p15:clr>
        </p15:guide>
        <p15:guide id="4" pos="4089">
          <p15:clr>
            <a:srgbClr val="FF96FF"/>
          </p15:clr>
        </p15:guide>
      </p15:sldGuideLst>
    </p:ext>
  </p:extLst>
</p:sldLayout>
</file>

<file path=ppt/slideLayouts/slideLayout321.xml><?xml version="1.0" encoding="utf-8"?>
<p:sldLayout xmlns:a="http://schemas.openxmlformats.org/drawingml/2006/main" xmlns:r="http://schemas.openxmlformats.org/officeDocument/2006/relationships" xmlns:p="http://schemas.openxmlformats.org/presentationml/2006/main" showMasterSp="0" preserve="1" userDrawn="1">
  <p:cSld name="Mobile Right 2">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947A59F1-500C-83F1-63B2-FFE28C620EF7}"/>
              </a:ext>
              <a:ext uri="{C183D7F6-B498-43B3-948B-1728B52AA6E4}">
                <adec:decorative xmlns:adec="http://schemas.microsoft.com/office/drawing/2017/decorative" val="1"/>
              </a:ext>
            </a:extLst>
          </p:cNvPr>
          <p:cNvSpPr/>
          <p:nvPr userDrawn="1"/>
        </p:nvSpPr>
        <p:spPr>
          <a:xfrm flipH="1">
            <a:off x="0"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Rectangle 14">
            <a:extLst>
              <a:ext uri="{FF2B5EF4-FFF2-40B4-BE49-F238E27FC236}">
                <a16:creationId xmlns:a16="http://schemas.microsoft.com/office/drawing/2014/main" id="{D928BD31-97B8-C9EC-0C5E-A10E719C8C63}"/>
              </a:ext>
            </a:extLst>
          </p:cNvPr>
          <p:cNvSpPr/>
          <p:nvPr userDrawn="1"/>
        </p:nvSpPr>
        <p:spPr>
          <a:xfrm>
            <a:off x="0" y="-2"/>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0410D22-6729-49C7-293A-9A2A600745CB}"/>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3">
            <a:extLst>
              <a:ext uri="{FF2B5EF4-FFF2-40B4-BE49-F238E27FC236}">
                <a16:creationId xmlns:a16="http://schemas.microsoft.com/office/drawing/2014/main" id="{E88EC12E-0D42-C8CE-5E3E-504B4CC29D9B}"/>
              </a:ext>
            </a:extLst>
          </p:cNvPr>
          <p:cNvSpPr>
            <a:spLocks noGrp="1"/>
          </p:cNvSpPr>
          <p:nvPr>
            <p:ph type="title"/>
          </p:nvPr>
        </p:nvSpPr>
        <p:spPr>
          <a:xfrm>
            <a:off x="0" y="0"/>
            <a:ext cx="6468020" cy="1378610"/>
          </a:xfrm>
          <a:prstGeom prst="rect">
            <a:avLst/>
          </a:prstGeom>
        </p:spPr>
        <p:txBody>
          <a:bodyPr lIns="503999" bIns="180000" anchor="b" anchorCtr="0"/>
          <a:lstStyle>
            <a:lvl1pPr>
              <a:defRPr>
                <a:solidFill>
                  <a:schemeClr val="tx1"/>
                </a:solidFill>
              </a:defRPr>
            </a:lvl1pPr>
          </a:lstStyle>
          <a:p>
            <a:endParaRPr lang="en-US"/>
          </a:p>
        </p:txBody>
      </p:sp>
      <p:sp>
        <p:nvSpPr>
          <p:cNvPr id="13" name="Text Placeholder 6">
            <a:extLst>
              <a:ext uri="{FF2B5EF4-FFF2-40B4-BE49-F238E27FC236}">
                <a16:creationId xmlns:a16="http://schemas.microsoft.com/office/drawing/2014/main" id="{E312B787-F8DE-5C05-CE25-72369785C070}"/>
              </a:ext>
            </a:extLst>
          </p:cNvPr>
          <p:cNvSpPr>
            <a:spLocks noGrp="1"/>
          </p:cNvSpPr>
          <p:nvPr>
            <p:ph type="body" sz="quarter" idx="29"/>
          </p:nvPr>
        </p:nvSpPr>
        <p:spPr>
          <a:xfrm>
            <a:off x="515938" y="1386000"/>
            <a:ext cx="5952082" cy="4491948"/>
          </a:xfrm>
        </p:spPr>
        <p:txBody>
          <a:bodyPr tIns="251999"/>
          <a:lstStyle>
            <a:lvl1pPr marL="266700" indent="-266700">
              <a:buFont typeface="Arial" panose="020B0604020202020204" pitchFamily="34" charset="0"/>
              <a:buChar char="•"/>
              <a:tabLst/>
              <a:defRPr>
                <a:latin typeface="+mj-lt"/>
              </a:defRPr>
            </a:lvl1pPr>
            <a:lvl2pPr marL="582613" indent="-214313">
              <a:tabLst/>
              <a:defRPr>
                <a:latin typeface="+mj-lt"/>
              </a:defRPr>
            </a:lvl2pPr>
            <a:lvl3pPr marL="1023938" indent="-225425">
              <a:tabLst/>
              <a:defRPr>
                <a:latin typeface="+mj-lt"/>
              </a:defRPr>
            </a:lvl3pPr>
            <a:lvl4pPr marL="1381125" indent="-234950">
              <a:tabLst/>
              <a:defRPr>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 name="Group 16">
            <a:extLst>
              <a:ext uri="{FF2B5EF4-FFF2-40B4-BE49-F238E27FC236}">
                <a16:creationId xmlns:a16="http://schemas.microsoft.com/office/drawing/2014/main" id="{46244258-5005-5D91-1D12-3DBD62CC7916}"/>
              </a:ext>
              <a:ext uri="{C183D7F6-B498-43B3-948B-1728B52AA6E4}">
                <adec:decorative xmlns:adec="http://schemas.microsoft.com/office/drawing/2017/decorative" val="1"/>
              </a:ext>
            </a:extLst>
          </p:cNvPr>
          <p:cNvGrpSpPr/>
          <p:nvPr userDrawn="1"/>
        </p:nvGrpSpPr>
        <p:grpSpPr>
          <a:xfrm flipH="1">
            <a:off x="6127722" y="0"/>
            <a:ext cx="6095999" cy="5664819"/>
            <a:chOff x="-29736" y="0"/>
            <a:chExt cx="6095999" cy="5664819"/>
          </a:xfrm>
        </p:grpSpPr>
        <p:sp>
          <p:nvSpPr>
            <p:cNvPr id="20" name="Freeform 19">
              <a:extLst>
                <a:ext uri="{FF2B5EF4-FFF2-40B4-BE49-F238E27FC236}">
                  <a16:creationId xmlns:a16="http://schemas.microsoft.com/office/drawing/2014/main" id="{B9F32018-A8A8-7826-4B9E-222E7ECC0701}"/>
                </a:ext>
                <a:ext uri="{C183D7F6-B498-43B3-948B-1728B52AA6E4}">
                  <adec:decorative xmlns:adec="http://schemas.microsoft.com/office/drawing/2017/decorative" val="1"/>
                </a:ext>
              </a:extLst>
            </p:cNvPr>
            <p:cNvSpPr/>
            <p:nvPr userDrawn="1"/>
          </p:nvSpPr>
          <p:spPr>
            <a:xfrm>
              <a:off x="0"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1" name="Graphic 20">
              <a:extLst>
                <a:ext uri="{FF2B5EF4-FFF2-40B4-BE49-F238E27FC236}">
                  <a16:creationId xmlns:a16="http://schemas.microsoft.com/office/drawing/2014/main" id="{563C48AA-3EAC-4F29-EE0C-704ACBF4E3A9}"/>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70000"/>
              <a:extLst>
                <a:ext uri="{28A0092B-C50C-407E-A947-70E740481C1C}">
                  <a14:useLocalDpi xmlns:a14="http://schemas.microsoft.com/office/drawing/2010/main"/>
                </a:ext>
                <a:ext uri="{96DAC541-7B7A-43D3-8B79-37D633B846F1}">
                  <asvg:svgBlip xmlns:asvg="http://schemas.microsoft.com/office/drawing/2016/SVG/main" r:embed="rId3"/>
                </a:ext>
              </a:extLst>
            </a:blip>
            <a:srcRect l="51909" t="1975" r="234" b="18961"/>
            <a:stretch/>
          </p:blipFill>
          <p:spPr>
            <a:xfrm>
              <a:off x="-29736" y="0"/>
              <a:ext cx="6095999" cy="5664819"/>
            </a:xfrm>
            <a:prstGeom prst="rect">
              <a:avLst/>
            </a:prstGeom>
          </p:spPr>
        </p:pic>
      </p:grpSp>
      <p:pic>
        <p:nvPicPr>
          <p:cNvPr id="8" name="Picture 7">
            <a:extLst>
              <a:ext uri="{FF2B5EF4-FFF2-40B4-BE49-F238E27FC236}">
                <a16:creationId xmlns:a16="http://schemas.microsoft.com/office/drawing/2014/main" id="{4104C4EE-B64C-E71B-F8B7-6D9F988BFD61}"/>
              </a:ext>
              <a:ext uri="{C183D7F6-B498-43B3-948B-1728B52AA6E4}">
                <adec:decorative xmlns:adec="http://schemas.microsoft.com/office/drawing/2017/decorative" val="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7617" r="27482" b="4588"/>
          <a:stretch/>
        </p:blipFill>
        <p:spPr>
          <a:xfrm>
            <a:off x="7736840" y="820908"/>
            <a:ext cx="3200400" cy="5478292"/>
          </a:xfrm>
          <a:prstGeom prst="rect">
            <a:avLst/>
          </a:prstGeom>
        </p:spPr>
      </p:pic>
      <p:sp>
        <p:nvSpPr>
          <p:cNvPr id="9" name="Picture Placeholder 2">
            <a:extLst>
              <a:ext uri="{FF2B5EF4-FFF2-40B4-BE49-F238E27FC236}">
                <a16:creationId xmlns:a16="http://schemas.microsoft.com/office/drawing/2014/main" id="{AB028007-E3E3-40E4-2402-336EC5F5CF37}"/>
              </a:ext>
            </a:extLst>
          </p:cNvPr>
          <p:cNvSpPr>
            <a:spLocks noGrp="1"/>
          </p:cNvSpPr>
          <p:nvPr>
            <p:ph type="pic" sz="quarter" idx="12" hasCustomPrompt="1"/>
          </p:nvPr>
        </p:nvSpPr>
        <p:spPr>
          <a:xfrm>
            <a:off x="8120227" y="1162051"/>
            <a:ext cx="2448272" cy="4795138"/>
          </a:xfrm>
          <a:solidFill>
            <a:schemeClr val="bg1">
              <a:lumMod val="95000"/>
            </a:schemeClr>
          </a:solidFill>
        </p:spPr>
        <p:txBody>
          <a:bodyPr anchor="t">
            <a:normAutofit/>
          </a:bodyPr>
          <a:lstStyle>
            <a:lvl1pPr marL="0" indent="0" algn="ctr">
              <a:buNone/>
              <a:defRPr sz="1600"/>
            </a:lvl1pPr>
          </a:lstStyle>
          <a:p>
            <a:r>
              <a:rPr lang="en-US"/>
              <a:t>Click here to add image of your choice</a:t>
            </a:r>
          </a:p>
        </p:txBody>
      </p:sp>
      <p:pic>
        <p:nvPicPr>
          <p:cNvPr id="3" name="Picture 2" descr="PCC_2010logo.png">
            <a:extLst>
              <a:ext uri="{FF2B5EF4-FFF2-40B4-BE49-F238E27FC236}">
                <a16:creationId xmlns:a16="http://schemas.microsoft.com/office/drawing/2014/main" id="{53303E08-F392-0224-B6CF-A6DB49A88255}"/>
              </a:ext>
            </a:extLst>
          </p:cNvPr>
          <p:cNvPicPr>
            <a:picLocks/>
          </p:cNvPicPr>
          <p:nvPr userDrawn="1"/>
        </p:nvPicPr>
        <p:blipFill>
          <a:blip r:embed="rId5" cstate="screen">
            <a:extLst>
              <a:ext uri="{28A0092B-C50C-407E-A947-70E740481C1C}">
                <a14:useLocalDpi xmlns:a14="http://schemas.microsoft.com/office/drawing/2010/main"/>
              </a:ext>
            </a:extLst>
          </a:blip>
          <a:stretch>
            <a:fillRect/>
          </a:stretch>
        </p:blipFill>
        <p:spPr>
          <a:xfrm>
            <a:off x="10299218" y="6502226"/>
            <a:ext cx="1260000" cy="147374"/>
          </a:xfrm>
          <a:prstGeom prst="rect">
            <a:avLst/>
          </a:prstGeom>
        </p:spPr>
      </p:pic>
      <p:sp>
        <p:nvSpPr>
          <p:cNvPr id="7" name="TextBox 6">
            <a:extLst>
              <a:ext uri="{FF2B5EF4-FFF2-40B4-BE49-F238E27FC236}">
                <a16:creationId xmlns:a16="http://schemas.microsoft.com/office/drawing/2014/main" id="{FA311ED2-7552-8D0B-01E2-54D2C03ACD31}"/>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cxnSp>
        <p:nvCxnSpPr>
          <p:cNvPr id="16" name="Straight Connector 15">
            <a:extLst>
              <a:ext uri="{FF2B5EF4-FFF2-40B4-BE49-F238E27FC236}">
                <a16:creationId xmlns:a16="http://schemas.microsoft.com/office/drawing/2014/main" id="{08BC518C-8A26-E000-49C1-410FC56F9704}"/>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1305247"/>
      </p:ext>
    </p:extLst>
  </p:cSld>
  <p:clrMapOvr>
    <a:masterClrMapping/>
  </p:clrMapOvr>
  <p:extLst>
    <p:ext uri="{DCECCB84-F9BA-43D5-87BE-67443E8EF086}">
      <p15:sldGuideLst xmlns:p15="http://schemas.microsoft.com/office/powerpoint/2012/main">
        <p15:guide id="1" orient="horz" pos="867">
          <p15:clr>
            <a:srgbClr val="FF96FF"/>
          </p15:clr>
        </p15:guide>
        <p15:guide id="2" orient="horz" pos="3725">
          <p15:clr>
            <a:srgbClr val="FF96FF"/>
          </p15:clr>
        </p15:guide>
        <p15:guide id="3" pos="324">
          <p15:clr>
            <a:srgbClr val="FF96FF"/>
          </p15:clr>
        </p15:guide>
        <p15:guide id="4" pos="4089">
          <p15:clr>
            <a:srgbClr val="FF96FF"/>
          </p15:clr>
        </p15:guide>
      </p15:sldGuideLst>
    </p:ext>
  </p:extLst>
</p:sldLayout>
</file>

<file path=ppt/slideLayouts/slideLayout322.xml><?xml version="1.0" encoding="utf-8"?>
<p:sldLayout xmlns:a="http://schemas.openxmlformats.org/drawingml/2006/main" xmlns:r="http://schemas.openxmlformats.org/officeDocument/2006/relationships" xmlns:p="http://schemas.openxmlformats.org/presentationml/2006/main" showMasterSp="0" preserve="1" userDrawn="1">
  <p:cSld name="Mobile Right 3">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947A59F1-500C-83F1-63B2-FFE28C620EF7}"/>
              </a:ext>
              <a:ext uri="{C183D7F6-B498-43B3-948B-1728B52AA6E4}">
                <adec:decorative xmlns:adec="http://schemas.microsoft.com/office/drawing/2017/decorative" val="1"/>
              </a:ext>
            </a:extLst>
          </p:cNvPr>
          <p:cNvSpPr/>
          <p:nvPr userDrawn="1"/>
        </p:nvSpPr>
        <p:spPr>
          <a:xfrm flipH="1">
            <a:off x="0"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Rectangle 14">
            <a:extLst>
              <a:ext uri="{FF2B5EF4-FFF2-40B4-BE49-F238E27FC236}">
                <a16:creationId xmlns:a16="http://schemas.microsoft.com/office/drawing/2014/main" id="{D928BD31-97B8-C9EC-0C5E-A10E719C8C63}"/>
              </a:ext>
            </a:extLst>
          </p:cNvPr>
          <p:cNvSpPr/>
          <p:nvPr userDrawn="1"/>
        </p:nvSpPr>
        <p:spPr>
          <a:xfrm>
            <a:off x="0" y="-2"/>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0410D22-6729-49C7-293A-9A2A600745CB}"/>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3">
            <a:extLst>
              <a:ext uri="{FF2B5EF4-FFF2-40B4-BE49-F238E27FC236}">
                <a16:creationId xmlns:a16="http://schemas.microsoft.com/office/drawing/2014/main" id="{E88EC12E-0D42-C8CE-5E3E-504B4CC29D9B}"/>
              </a:ext>
            </a:extLst>
          </p:cNvPr>
          <p:cNvSpPr>
            <a:spLocks noGrp="1"/>
          </p:cNvSpPr>
          <p:nvPr>
            <p:ph type="title"/>
          </p:nvPr>
        </p:nvSpPr>
        <p:spPr>
          <a:xfrm>
            <a:off x="0" y="0"/>
            <a:ext cx="6468020" cy="1378610"/>
          </a:xfrm>
          <a:prstGeom prst="rect">
            <a:avLst/>
          </a:prstGeom>
        </p:spPr>
        <p:txBody>
          <a:bodyPr lIns="503999" bIns="180000" anchor="b" anchorCtr="0"/>
          <a:lstStyle>
            <a:lvl1pPr>
              <a:defRPr>
                <a:solidFill>
                  <a:schemeClr val="tx1"/>
                </a:solidFill>
              </a:defRPr>
            </a:lvl1pPr>
          </a:lstStyle>
          <a:p>
            <a:endParaRPr lang="en-US"/>
          </a:p>
        </p:txBody>
      </p:sp>
      <p:sp>
        <p:nvSpPr>
          <p:cNvPr id="13" name="Text Placeholder 6">
            <a:extLst>
              <a:ext uri="{FF2B5EF4-FFF2-40B4-BE49-F238E27FC236}">
                <a16:creationId xmlns:a16="http://schemas.microsoft.com/office/drawing/2014/main" id="{E312B787-F8DE-5C05-CE25-72369785C070}"/>
              </a:ext>
            </a:extLst>
          </p:cNvPr>
          <p:cNvSpPr>
            <a:spLocks noGrp="1"/>
          </p:cNvSpPr>
          <p:nvPr>
            <p:ph type="body" sz="quarter" idx="29"/>
          </p:nvPr>
        </p:nvSpPr>
        <p:spPr>
          <a:xfrm>
            <a:off x="515938" y="1386000"/>
            <a:ext cx="5952082" cy="4491948"/>
          </a:xfrm>
        </p:spPr>
        <p:txBody>
          <a:bodyPr tIns="251999"/>
          <a:lstStyle>
            <a:lvl1pPr marL="266700" indent="-266700">
              <a:buFont typeface="Arial" panose="020B0604020202020204" pitchFamily="34" charset="0"/>
              <a:buChar char="•"/>
              <a:tabLst/>
              <a:defRPr>
                <a:latin typeface="+mj-lt"/>
              </a:defRPr>
            </a:lvl1pPr>
            <a:lvl2pPr marL="582613" indent="-214313">
              <a:tabLst/>
              <a:defRPr>
                <a:latin typeface="+mj-lt"/>
              </a:defRPr>
            </a:lvl2pPr>
            <a:lvl3pPr marL="1023938" indent="-225425">
              <a:tabLst/>
              <a:defRPr>
                <a:latin typeface="+mj-lt"/>
              </a:defRPr>
            </a:lvl3pPr>
            <a:lvl4pPr marL="1381125" indent="-234950">
              <a:tabLst/>
              <a:defRPr>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 name="Group 16">
            <a:extLst>
              <a:ext uri="{FF2B5EF4-FFF2-40B4-BE49-F238E27FC236}">
                <a16:creationId xmlns:a16="http://schemas.microsoft.com/office/drawing/2014/main" id="{46244258-5005-5D91-1D12-3DBD62CC7916}"/>
              </a:ext>
              <a:ext uri="{C183D7F6-B498-43B3-948B-1728B52AA6E4}">
                <adec:decorative xmlns:adec="http://schemas.microsoft.com/office/drawing/2017/decorative" val="1"/>
              </a:ext>
            </a:extLst>
          </p:cNvPr>
          <p:cNvGrpSpPr/>
          <p:nvPr userDrawn="1"/>
        </p:nvGrpSpPr>
        <p:grpSpPr>
          <a:xfrm flipH="1">
            <a:off x="6127722" y="0"/>
            <a:ext cx="6095999" cy="5664819"/>
            <a:chOff x="-29736" y="0"/>
            <a:chExt cx="6095999" cy="5664819"/>
          </a:xfrm>
        </p:grpSpPr>
        <p:sp>
          <p:nvSpPr>
            <p:cNvPr id="20" name="Freeform 19">
              <a:extLst>
                <a:ext uri="{FF2B5EF4-FFF2-40B4-BE49-F238E27FC236}">
                  <a16:creationId xmlns:a16="http://schemas.microsoft.com/office/drawing/2014/main" id="{B9F32018-A8A8-7826-4B9E-222E7ECC0701}"/>
                </a:ext>
                <a:ext uri="{C183D7F6-B498-43B3-948B-1728B52AA6E4}">
                  <adec:decorative xmlns:adec="http://schemas.microsoft.com/office/drawing/2017/decorative" val="1"/>
                </a:ext>
              </a:extLst>
            </p:cNvPr>
            <p:cNvSpPr/>
            <p:nvPr userDrawn="1"/>
          </p:nvSpPr>
          <p:spPr>
            <a:xfrm>
              <a:off x="0"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1" name="Graphic 20">
              <a:extLst>
                <a:ext uri="{FF2B5EF4-FFF2-40B4-BE49-F238E27FC236}">
                  <a16:creationId xmlns:a16="http://schemas.microsoft.com/office/drawing/2014/main" id="{563C48AA-3EAC-4F29-EE0C-704ACBF4E3A9}"/>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70000"/>
              <a:extLst>
                <a:ext uri="{28A0092B-C50C-407E-A947-70E740481C1C}">
                  <a14:useLocalDpi xmlns:a14="http://schemas.microsoft.com/office/drawing/2010/main"/>
                </a:ext>
                <a:ext uri="{96DAC541-7B7A-43D3-8B79-37D633B846F1}">
                  <asvg:svgBlip xmlns:asvg="http://schemas.microsoft.com/office/drawing/2016/SVG/main" r:embed="rId3"/>
                </a:ext>
              </a:extLst>
            </a:blip>
            <a:srcRect l="51909" t="1975" r="234" b="18961"/>
            <a:stretch/>
          </p:blipFill>
          <p:spPr>
            <a:xfrm>
              <a:off x="-29736" y="0"/>
              <a:ext cx="6095999" cy="5664819"/>
            </a:xfrm>
            <a:prstGeom prst="rect">
              <a:avLst/>
            </a:prstGeom>
          </p:spPr>
        </p:pic>
      </p:grpSp>
      <p:pic>
        <p:nvPicPr>
          <p:cNvPr id="8" name="Picture 7">
            <a:extLst>
              <a:ext uri="{FF2B5EF4-FFF2-40B4-BE49-F238E27FC236}">
                <a16:creationId xmlns:a16="http://schemas.microsoft.com/office/drawing/2014/main" id="{4104C4EE-B64C-E71B-F8B7-6D9F988BFD61}"/>
              </a:ext>
              <a:ext uri="{C183D7F6-B498-43B3-948B-1728B52AA6E4}">
                <adec:decorative xmlns:adec="http://schemas.microsoft.com/office/drawing/2017/decorative" val="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7617" r="27482" b="4588"/>
          <a:stretch/>
        </p:blipFill>
        <p:spPr>
          <a:xfrm>
            <a:off x="7736840" y="820908"/>
            <a:ext cx="3200400" cy="5478292"/>
          </a:xfrm>
          <a:prstGeom prst="rect">
            <a:avLst/>
          </a:prstGeom>
        </p:spPr>
      </p:pic>
      <p:sp>
        <p:nvSpPr>
          <p:cNvPr id="9" name="Picture Placeholder 2">
            <a:extLst>
              <a:ext uri="{FF2B5EF4-FFF2-40B4-BE49-F238E27FC236}">
                <a16:creationId xmlns:a16="http://schemas.microsoft.com/office/drawing/2014/main" id="{AB028007-E3E3-40E4-2402-336EC5F5CF37}"/>
              </a:ext>
            </a:extLst>
          </p:cNvPr>
          <p:cNvSpPr>
            <a:spLocks noGrp="1"/>
          </p:cNvSpPr>
          <p:nvPr>
            <p:ph type="pic" sz="quarter" idx="12" hasCustomPrompt="1"/>
          </p:nvPr>
        </p:nvSpPr>
        <p:spPr>
          <a:xfrm>
            <a:off x="8120227" y="1162051"/>
            <a:ext cx="2448272" cy="4795138"/>
          </a:xfrm>
          <a:solidFill>
            <a:schemeClr val="bg1">
              <a:lumMod val="95000"/>
            </a:schemeClr>
          </a:solidFill>
        </p:spPr>
        <p:txBody>
          <a:bodyPr anchor="t">
            <a:normAutofit/>
          </a:bodyPr>
          <a:lstStyle>
            <a:lvl1pPr marL="0" indent="0" algn="ctr">
              <a:buNone/>
              <a:defRPr sz="1600"/>
            </a:lvl1pPr>
          </a:lstStyle>
          <a:p>
            <a:r>
              <a:rPr lang="en-US"/>
              <a:t>Click here to add image of your choice</a:t>
            </a:r>
          </a:p>
        </p:txBody>
      </p:sp>
      <p:pic>
        <p:nvPicPr>
          <p:cNvPr id="3" name="Picture 2" descr="PCC_2010logo.png">
            <a:extLst>
              <a:ext uri="{FF2B5EF4-FFF2-40B4-BE49-F238E27FC236}">
                <a16:creationId xmlns:a16="http://schemas.microsoft.com/office/drawing/2014/main" id="{33CA1337-0FF4-6155-D7C8-1CB74526843A}"/>
              </a:ext>
            </a:extLst>
          </p:cNvPr>
          <p:cNvPicPr>
            <a:picLocks/>
          </p:cNvPicPr>
          <p:nvPr userDrawn="1"/>
        </p:nvPicPr>
        <p:blipFill>
          <a:blip r:embed="rId5" cstate="screen">
            <a:extLst>
              <a:ext uri="{28A0092B-C50C-407E-A947-70E740481C1C}">
                <a14:useLocalDpi xmlns:a14="http://schemas.microsoft.com/office/drawing/2010/main"/>
              </a:ext>
            </a:extLst>
          </a:blip>
          <a:stretch>
            <a:fillRect/>
          </a:stretch>
        </p:blipFill>
        <p:spPr>
          <a:xfrm>
            <a:off x="10299218" y="6502226"/>
            <a:ext cx="1260000" cy="147374"/>
          </a:xfrm>
          <a:prstGeom prst="rect">
            <a:avLst/>
          </a:prstGeom>
        </p:spPr>
      </p:pic>
      <p:sp>
        <p:nvSpPr>
          <p:cNvPr id="7" name="TextBox 6">
            <a:extLst>
              <a:ext uri="{FF2B5EF4-FFF2-40B4-BE49-F238E27FC236}">
                <a16:creationId xmlns:a16="http://schemas.microsoft.com/office/drawing/2014/main" id="{A0F085E0-A103-9C39-A375-1E9A7D40A799}"/>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cxnSp>
        <p:nvCxnSpPr>
          <p:cNvPr id="16" name="Straight Connector 15">
            <a:extLst>
              <a:ext uri="{FF2B5EF4-FFF2-40B4-BE49-F238E27FC236}">
                <a16:creationId xmlns:a16="http://schemas.microsoft.com/office/drawing/2014/main" id="{C5AE578C-BC23-BFDD-6A50-EA426B47588E}"/>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0273338"/>
      </p:ext>
    </p:extLst>
  </p:cSld>
  <p:clrMapOvr>
    <a:masterClrMapping/>
  </p:clrMapOvr>
  <p:extLst>
    <p:ext uri="{DCECCB84-F9BA-43D5-87BE-67443E8EF086}">
      <p15:sldGuideLst xmlns:p15="http://schemas.microsoft.com/office/powerpoint/2012/main">
        <p15:guide id="1" orient="horz" pos="867">
          <p15:clr>
            <a:srgbClr val="FF96FF"/>
          </p15:clr>
        </p15:guide>
        <p15:guide id="2" orient="horz" pos="3702">
          <p15:clr>
            <a:srgbClr val="FF96FF"/>
          </p15:clr>
        </p15:guide>
        <p15:guide id="3" pos="324">
          <p15:clr>
            <a:srgbClr val="FF96FF"/>
          </p15:clr>
        </p15:guide>
        <p15:guide id="4" pos="4089">
          <p15:clr>
            <a:srgbClr val="FF96FF"/>
          </p15:clr>
        </p15:guide>
      </p15:sldGuideLst>
    </p:ext>
  </p:extLst>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preserve="1" userDrawn="1">
  <p:cSld name="Mobile Right 4">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947A59F1-500C-83F1-63B2-FFE28C620EF7}"/>
              </a:ext>
              <a:ext uri="{C183D7F6-B498-43B3-948B-1728B52AA6E4}">
                <adec:decorative xmlns:adec="http://schemas.microsoft.com/office/drawing/2017/decorative" val="1"/>
              </a:ext>
            </a:extLst>
          </p:cNvPr>
          <p:cNvSpPr/>
          <p:nvPr userDrawn="1"/>
        </p:nvSpPr>
        <p:spPr>
          <a:xfrm flipH="1">
            <a:off x="0" y="3635019"/>
            <a:ext cx="3561345" cy="3230515"/>
          </a:xfrm>
          <a:custGeom>
            <a:avLst/>
            <a:gdLst>
              <a:gd name="connsiteX0" fmla="*/ 3561345 w 3561345"/>
              <a:gd name="connsiteY0" fmla="*/ 0 h 3230515"/>
              <a:gd name="connsiteX1" fmla="*/ 3561345 w 3561345"/>
              <a:gd name="connsiteY1" fmla="*/ 3230515 h 3230515"/>
              <a:gd name="connsiteX2" fmla="*/ 0 w 3561345"/>
              <a:gd name="connsiteY2" fmla="*/ 3230515 h 3230515"/>
              <a:gd name="connsiteX3" fmla="*/ 51269 w 3561345"/>
              <a:gd name="connsiteY3" fmla="*/ 3100485 h 3230515"/>
              <a:gd name="connsiteX4" fmla="*/ 3429727 w 3561345"/>
              <a:gd name="connsiteY4" fmla="*/ 37375 h 3230515"/>
              <a:gd name="connsiteX5" fmla="*/ 3561345 w 3561345"/>
              <a:gd name="connsiteY5" fmla="*/ 0 h 323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45" h="3230515">
                <a:moveTo>
                  <a:pt x="3561345" y="0"/>
                </a:moveTo>
                <a:lnTo>
                  <a:pt x="3561345" y="3230515"/>
                </a:lnTo>
                <a:lnTo>
                  <a:pt x="0" y="3230515"/>
                </a:lnTo>
                <a:lnTo>
                  <a:pt x="51269" y="3100485"/>
                </a:lnTo>
                <a:cubicBezTo>
                  <a:pt x="667664" y="1643165"/>
                  <a:pt x="1904028" y="511916"/>
                  <a:pt x="3429727" y="37375"/>
                </a:cubicBezTo>
                <a:lnTo>
                  <a:pt x="3561345"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Rectangle 14">
            <a:extLst>
              <a:ext uri="{FF2B5EF4-FFF2-40B4-BE49-F238E27FC236}">
                <a16:creationId xmlns:a16="http://schemas.microsoft.com/office/drawing/2014/main" id="{D928BD31-97B8-C9EC-0C5E-A10E719C8C63}"/>
              </a:ext>
            </a:extLst>
          </p:cNvPr>
          <p:cNvSpPr/>
          <p:nvPr userDrawn="1"/>
        </p:nvSpPr>
        <p:spPr>
          <a:xfrm>
            <a:off x="0" y="-2"/>
            <a:ext cx="12192000" cy="138589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0410D22-6729-49C7-293A-9A2A600745CB}"/>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3">
            <a:extLst>
              <a:ext uri="{FF2B5EF4-FFF2-40B4-BE49-F238E27FC236}">
                <a16:creationId xmlns:a16="http://schemas.microsoft.com/office/drawing/2014/main" id="{E88EC12E-0D42-C8CE-5E3E-504B4CC29D9B}"/>
              </a:ext>
            </a:extLst>
          </p:cNvPr>
          <p:cNvSpPr>
            <a:spLocks noGrp="1"/>
          </p:cNvSpPr>
          <p:nvPr>
            <p:ph type="title"/>
          </p:nvPr>
        </p:nvSpPr>
        <p:spPr>
          <a:xfrm>
            <a:off x="0" y="0"/>
            <a:ext cx="6468020" cy="1378610"/>
          </a:xfrm>
          <a:prstGeom prst="rect">
            <a:avLst/>
          </a:prstGeom>
        </p:spPr>
        <p:txBody>
          <a:bodyPr lIns="503999" bIns="180000" anchor="b" anchorCtr="0"/>
          <a:lstStyle>
            <a:lvl1pPr>
              <a:defRPr>
                <a:solidFill>
                  <a:schemeClr val="tx1"/>
                </a:solidFill>
              </a:defRPr>
            </a:lvl1pPr>
          </a:lstStyle>
          <a:p>
            <a:endParaRPr lang="en-US"/>
          </a:p>
        </p:txBody>
      </p:sp>
      <p:sp>
        <p:nvSpPr>
          <p:cNvPr id="13" name="Text Placeholder 6">
            <a:extLst>
              <a:ext uri="{FF2B5EF4-FFF2-40B4-BE49-F238E27FC236}">
                <a16:creationId xmlns:a16="http://schemas.microsoft.com/office/drawing/2014/main" id="{E312B787-F8DE-5C05-CE25-72369785C070}"/>
              </a:ext>
            </a:extLst>
          </p:cNvPr>
          <p:cNvSpPr>
            <a:spLocks noGrp="1"/>
          </p:cNvSpPr>
          <p:nvPr>
            <p:ph type="body" sz="quarter" idx="29"/>
          </p:nvPr>
        </p:nvSpPr>
        <p:spPr>
          <a:xfrm>
            <a:off x="515938" y="1386000"/>
            <a:ext cx="5952082" cy="4491948"/>
          </a:xfrm>
        </p:spPr>
        <p:txBody>
          <a:bodyPr tIns="251999"/>
          <a:lstStyle>
            <a:lvl1pPr marL="266700" indent="-266700">
              <a:buFont typeface="Arial" panose="020B0604020202020204" pitchFamily="34" charset="0"/>
              <a:buChar char="•"/>
              <a:tabLst/>
              <a:defRPr>
                <a:latin typeface="+mj-lt"/>
              </a:defRPr>
            </a:lvl1pPr>
            <a:lvl2pPr marL="582613" indent="-214313">
              <a:tabLst/>
              <a:defRPr>
                <a:latin typeface="+mj-lt"/>
              </a:defRPr>
            </a:lvl2pPr>
            <a:lvl3pPr marL="1023938" indent="-225425">
              <a:tabLst/>
              <a:defRPr>
                <a:latin typeface="+mj-lt"/>
              </a:defRPr>
            </a:lvl3pPr>
            <a:lvl4pPr marL="1381125" indent="-234950">
              <a:tabLst/>
              <a:defRPr>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 name="Group 16">
            <a:extLst>
              <a:ext uri="{FF2B5EF4-FFF2-40B4-BE49-F238E27FC236}">
                <a16:creationId xmlns:a16="http://schemas.microsoft.com/office/drawing/2014/main" id="{46244258-5005-5D91-1D12-3DBD62CC7916}"/>
              </a:ext>
              <a:ext uri="{C183D7F6-B498-43B3-948B-1728B52AA6E4}">
                <adec:decorative xmlns:adec="http://schemas.microsoft.com/office/drawing/2017/decorative" val="1"/>
              </a:ext>
            </a:extLst>
          </p:cNvPr>
          <p:cNvGrpSpPr/>
          <p:nvPr userDrawn="1"/>
        </p:nvGrpSpPr>
        <p:grpSpPr>
          <a:xfrm flipH="1">
            <a:off x="6127722" y="0"/>
            <a:ext cx="6095999" cy="5664819"/>
            <a:chOff x="-29736" y="0"/>
            <a:chExt cx="6095999" cy="5664819"/>
          </a:xfrm>
        </p:grpSpPr>
        <p:sp>
          <p:nvSpPr>
            <p:cNvPr id="20" name="Freeform 19">
              <a:extLst>
                <a:ext uri="{FF2B5EF4-FFF2-40B4-BE49-F238E27FC236}">
                  <a16:creationId xmlns:a16="http://schemas.microsoft.com/office/drawing/2014/main" id="{B9F32018-A8A8-7826-4B9E-222E7ECC0701}"/>
                </a:ext>
                <a:ext uri="{C183D7F6-B498-43B3-948B-1728B52AA6E4}">
                  <adec:decorative xmlns:adec="http://schemas.microsoft.com/office/drawing/2017/decorative" val="1"/>
                </a:ext>
              </a:extLst>
            </p:cNvPr>
            <p:cNvSpPr/>
            <p:nvPr userDrawn="1"/>
          </p:nvSpPr>
          <p:spPr>
            <a:xfrm>
              <a:off x="0" y="0"/>
              <a:ext cx="5864974" cy="5132548"/>
            </a:xfrm>
            <a:custGeom>
              <a:avLst/>
              <a:gdLst>
                <a:gd name="connsiteX0" fmla="*/ 0 w 5864974"/>
                <a:gd name="connsiteY0" fmla="*/ 0 h 5132548"/>
                <a:gd name="connsiteX1" fmla="*/ 5864974 w 5864974"/>
                <a:gd name="connsiteY1" fmla="*/ 0 h 5132548"/>
                <a:gd name="connsiteX2" fmla="*/ 5858367 w 5864974"/>
                <a:gd name="connsiteY2" fmla="*/ 28624 h 5132548"/>
                <a:gd name="connsiteX3" fmla="*/ 253302 w 5864974"/>
                <a:gd name="connsiteY3" fmla="*/ 5100360 h 5132548"/>
                <a:gd name="connsiteX4" fmla="*/ 0 w 5864974"/>
                <a:gd name="connsiteY4" fmla="*/ 5132548 h 5132548"/>
                <a:gd name="connsiteX5" fmla="*/ 0 w 5864974"/>
                <a:gd name="connsiteY5" fmla="*/ 0 h 513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4974" h="5132548">
                  <a:moveTo>
                    <a:pt x="0" y="0"/>
                  </a:moveTo>
                  <a:lnTo>
                    <a:pt x="5864974" y="0"/>
                  </a:lnTo>
                  <a:lnTo>
                    <a:pt x="5858367" y="28624"/>
                  </a:lnTo>
                  <a:cubicBezTo>
                    <a:pt x="5180934" y="2661598"/>
                    <a:pt x="2981210" y="4683545"/>
                    <a:pt x="253302" y="5100360"/>
                  </a:cubicBezTo>
                  <a:lnTo>
                    <a:pt x="0" y="5132548"/>
                  </a:lnTo>
                  <a:lnTo>
                    <a:pt x="0" y="0"/>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1" name="Graphic 20">
              <a:extLst>
                <a:ext uri="{FF2B5EF4-FFF2-40B4-BE49-F238E27FC236}">
                  <a16:creationId xmlns:a16="http://schemas.microsoft.com/office/drawing/2014/main" id="{563C48AA-3EAC-4F29-EE0C-704ACBF4E3A9}"/>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70000"/>
              <a:extLst>
                <a:ext uri="{28A0092B-C50C-407E-A947-70E740481C1C}">
                  <a14:useLocalDpi xmlns:a14="http://schemas.microsoft.com/office/drawing/2010/main"/>
                </a:ext>
                <a:ext uri="{96DAC541-7B7A-43D3-8B79-37D633B846F1}">
                  <asvg:svgBlip xmlns:asvg="http://schemas.microsoft.com/office/drawing/2016/SVG/main" r:embed="rId3"/>
                </a:ext>
              </a:extLst>
            </a:blip>
            <a:srcRect l="51909" t="1975" r="234" b="18961"/>
            <a:stretch/>
          </p:blipFill>
          <p:spPr>
            <a:xfrm>
              <a:off x="-29736" y="0"/>
              <a:ext cx="6095999" cy="5664819"/>
            </a:xfrm>
            <a:prstGeom prst="rect">
              <a:avLst/>
            </a:prstGeom>
          </p:spPr>
        </p:pic>
      </p:grpSp>
      <p:pic>
        <p:nvPicPr>
          <p:cNvPr id="8" name="Picture 7">
            <a:extLst>
              <a:ext uri="{FF2B5EF4-FFF2-40B4-BE49-F238E27FC236}">
                <a16:creationId xmlns:a16="http://schemas.microsoft.com/office/drawing/2014/main" id="{4104C4EE-B64C-E71B-F8B7-6D9F988BFD61}"/>
              </a:ext>
              <a:ext uri="{C183D7F6-B498-43B3-948B-1728B52AA6E4}">
                <adec:decorative xmlns:adec="http://schemas.microsoft.com/office/drawing/2017/decorative" val="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7617" r="27482" b="4588"/>
          <a:stretch/>
        </p:blipFill>
        <p:spPr>
          <a:xfrm>
            <a:off x="7736840" y="820908"/>
            <a:ext cx="3200400" cy="5478292"/>
          </a:xfrm>
          <a:prstGeom prst="rect">
            <a:avLst/>
          </a:prstGeom>
        </p:spPr>
      </p:pic>
      <p:sp>
        <p:nvSpPr>
          <p:cNvPr id="9" name="Picture Placeholder 2">
            <a:extLst>
              <a:ext uri="{FF2B5EF4-FFF2-40B4-BE49-F238E27FC236}">
                <a16:creationId xmlns:a16="http://schemas.microsoft.com/office/drawing/2014/main" id="{AB028007-E3E3-40E4-2402-336EC5F5CF37}"/>
              </a:ext>
            </a:extLst>
          </p:cNvPr>
          <p:cNvSpPr>
            <a:spLocks noGrp="1"/>
          </p:cNvSpPr>
          <p:nvPr>
            <p:ph type="pic" sz="quarter" idx="12" hasCustomPrompt="1"/>
          </p:nvPr>
        </p:nvSpPr>
        <p:spPr>
          <a:xfrm>
            <a:off x="8120227" y="1162051"/>
            <a:ext cx="2448272" cy="4795138"/>
          </a:xfrm>
          <a:solidFill>
            <a:schemeClr val="bg1">
              <a:lumMod val="95000"/>
            </a:schemeClr>
          </a:solidFill>
        </p:spPr>
        <p:txBody>
          <a:bodyPr anchor="t">
            <a:normAutofit/>
          </a:bodyPr>
          <a:lstStyle>
            <a:lvl1pPr marL="0" indent="0" algn="ctr">
              <a:buNone/>
              <a:defRPr sz="1600"/>
            </a:lvl1pPr>
          </a:lstStyle>
          <a:p>
            <a:r>
              <a:rPr lang="en-US"/>
              <a:t>Click here to add image of your choice</a:t>
            </a:r>
          </a:p>
        </p:txBody>
      </p:sp>
      <p:pic>
        <p:nvPicPr>
          <p:cNvPr id="3" name="Picture 2" descr="PCC_2010logo.png">
            <a:extLst>
              <a:ext uri="{FF2B5EF4-FFF2-40B4-BE49-F238E27FC236}">
                <a16:creationId xmlns:a16="http://schemas.microsoft.com/office/drawing/2014/main" id="{03CEAAF9-C829-5FC4-4026-ED8D130E32B8}"/>
              </a:ext>
            </a:extLst>
          </p:cNvPr>
          <p:cNvPicPr>
            <a:picLocks/>
          </p:cNvPicPr>
          <p:nvPr userDrawn="1"/>
        </p:nvPicPr>
        <p:blipFill>
          <a:blip r:embed="rId5" cstate="screen">
            <a:extLst>
              <a:ext uri="{28A0092B-C50C-407E-A947-70E740481C1C}">
                <a14:useLocalDpi xmlns:a14="http://schemas.microsoft.com/office/drawing/2010/main"/>
              </a:ext>
            </a:extLst>
          </a:blip>
          <a:stretch>
            <a:fillRect/>
          </a:stretch>
        </p:blipFill>
        <p:spPr>
          <a:xfrm>
            <a:off x="10299218" y="6502226"/>
            <a:ext cx="1260000" cy="147374"/>
          </a:xfrm>
          <a:prstGeom prst="rect">
            <a:avLst/>
          </a:prstGeom>
        </p:spPr>
      </p:pic>
      <p:sp>
        <p:nvSpPr>
          <p:cNvPr id="7" name="TextBox 6">
            <a:extLst>
              <a:ext uri="{FF2B5EF4-FFF2-40B4-BE49-F238E27FC236}">
                <a16:creationId xmlns:a16="http://schemas.microsoft.com/office/drawing/2014/main" id="{50859164-C674-FE9B-1EEE-7CD604754F6D}"/>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cxnSp>
        <p:nvCxnSpPr>
          <p:cNvPr id="16" name="Straight Connector 15">
            <a:extLst>
              <a:ext uri="{FF2B5EF4-FFF2-40B4-BE49-F238E27FC236}">
                <a16:creationId xmlns:a16="http://schemas.microsoft.com/office/drawing/2014/main" id="{053CCD9C-228A-9185-59D6-ED75BCEBF243}"/>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3159749"/>
      </p:ext>
    </p:extLst>
  </p:cSld>
  <p:clrMapOvr>
    <a:masterClrMapping/>
  </p:clrMapOvr>
  <p:extLst>
    <p:ext uri="{DCECCB84-F9BA-43D5-87BE-67443E8EF086}">
      <p15:sldGuideLst xmlns:p15="http://schemas.microsoft.com/office/powerpoint/2012/main">
        <p15:guide id="1" orient="horz" pos="867">
          <p15:clr>
            <a:srgbClr val="FF96FF"/>
          </p15:clr>
        </p15:guide>
        <p15:guide id="2" orient="horz" pos="3702">
          <p15:clr>
            <a:srgbClr val="FF96FF"/>
          </p15:clr>
        </p15:guide>
        <p15:guide id="3" pos="324">
          <p15:clr>
            <a:srgbClr val="FF96FF"/>
          </p15:clr>
        </p15:guide>
        <p15:guide id="4" pos="4089">
          <p15:clr>
            <a:srgbClr val="FF96FF"/>
          </p15:clr>
        </p15:guide>
      </p15:sldGuideLst>
    </p:ext>
  </p:extLst>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Plant and Laptop">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02B2557-C6BF-A523-0BB7-D7840E6CF352}"/>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1"/>
            <a:ext cx="12192000" cy="6858000"/>
          </a:xfrm>
          <a:prstGeom prst="rect">
            <a:avLst/>
          </a:prstGeom>
        </p:spPr>
      </p:pic>
      <p:sp>
        <p:nvSpPr>
          <p:cNvPr id="6" name="Picture Placeholder 4">
            <a:extLst>
              <a:ext uri="{FF2B5EF4-FFF2-40B4-BE49-F238E27FC236}">
                <a16:creationId xmlns:a16="http://schemas.microsoft.com/office/drawing/2014/main" id="{4225029F-57FF-2822-EBB6-52AC1EEC9C4D}"/>
              </a:ext>
            </a:extLst>
          </p:cNvPr>
          <p:cNvSpPr>
            <a:spLocks noGrp="1"/>
          </p:cNvSpPr>
          <p:nvPr>
            <p:ph type="pic" sz="quarter" idx="12" hasCustomPrompt="1"/>
          </p:nvPr>
        </p:nvSpPr>
        <p:spPr>
          <a:xfrm>
            <a:off x="5339522" y="1485039"/>
            <a:ext cx="4885133" cy="3086961"/>
          </a:xfrm>
        </p:spPr>
        <p:txBody>
          <a:bodyPr anchor="t"/>
          <a:lstStyle>
            <a:lvl1pPr marL="0" marR="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a:pPr>
            <a:r>
              <a:rPr lang="en-US"/>
              <a:t>Click here to add image of your choice.</a:t>
            </a:r>
          </a:p>
          <a:p>
            <a:endParaRPr lang="en-US"/>
          </a:p>
        </p:txBody>
      </p:sp>
    </p:spTree>
    <p:extLst>
      <p:ext uri="{BB962C8B-B14F-4D97-AF65-F5344CB8AC3E}">
        <p14:creationId xmlns:p14="http://schemas.microsoft.com/office/powerpoint/2010/main" val="756782658"/>
      </p:ext>
    </p:extLst>
  </p:cSld>
  <p:clrMapOvr>
    <a:masterClrMapping/>
  </p:clrMapOvr>
  <p:extLst>
    <p:ext uri="{DCECCB84-F9BA-43D5-87BE-67443E8EF086}">
      <p15:sldGuideLst xmlns:p15="http://schemas.microsoft.com/office/powerpoint/2012/main">
        <p15:guide id="1" orient="horz" pos="913">
          <p15:clr>
            <a:srgbClr val="FF96FF"/>
          </p15:clr>
        </p15:guide>
        <p15:guide id="2" orient="horz" pos="2886">
          <p15:clr>
            <a:srgbClr val="FF96FF"/>
          </p15:clr>
        </p15:guide>
        <p15:guide id="3" pos="3341">
          <p15:clr>
            <a:srgbClr val="FF96FF"/>
          </p15:clr>
        </p15:guide>
        <p15:guide id="4" pos="6425">
          <p15:clr>
            <a:srgbClr val="FF96FF"/>
          </p15:clr>
        </p15:guide>
      </p15:sldGuideLst>
    </p:ext>
  </p:extLst>
</p:sldLayout>
</file>

<file path=ppt/slideLayouts/slideLayout325.xml><?xml version="1.0" encoding="utf-8"?>
<p:sldLayout xmlns:a="http://schemas.openxmlformats.org/drawingml/2006/main" xmlns:r="http://schemas.openxmlformats.org/officeDocument/2006/relationships" xmlns:p="http://schemas.openxmlformats.org/presentationml/2006/main" showMasterSp="0" preserve="1" userDrawn="1">
  <p:cSld name="Half Circle Left Bullets Right">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A46ACD9D-4A86-3E0C-51B0-AE205585162C}"/>
              </a:ext>
              <a:ext uri="{C183D7F6-B498-43B3-948B-1728B52AA6E4}">
                <adec:decorative xmlns:adec="http://schemas.microsoft.com/office/drawing/2017/decorative" val="1"/>
              </a:ext>
            </a:extLst>
          </p:cNvPr>
          <p:cNvGrpSpPr/>
          <p:nvPr userDrawn="1"/>
        </p:nvGrpSpPr>
        <p:grpSpPr>
          <a:xfrm>
            <a:off x="4071363" y="911410"/>
            <a:ext cx="1267041" cy="4822752"/>
            <a:chOff x="4071363" y="911410"/>
            <a:chExt cx="1267041" cy="4822752"/>
          </a:xfrm>
        </p:grpSpPr>
        <p:grpSp>
          <p:nvGrpSpPr>
            <p:cNvPr id="2" name="Group 1">
              <a:extLst>
                <a:ext uri="{FF2B5EF4-FFF2-40B4-BE49-F238E27FC236}">
                  <a16:creationId xmlns:a16="http://schemas.microsoft.com/office/drawing/2014/main" id="{C7B053E1-820C-5BCD-32B6-66A6035FE73F}"/>
                </a:ext>
              </a:extLst>
            </p:cNvPr>
            <p:cNvGrpSpPr/>
            <p:nvPr userDrawn="1"/>
          </p:nvGrpSpPr>
          <p:grpSpPr>
            <a:xfrm>
              <a:off x="4071363" y="911410"/>
              <a:ext cx="820448" cy="108000"/>
              <a:chOff x="4138818" y="1236868"/>
              <a:chExt cx="820448" cy="108000"/>
            </a:xfrm>
          </p:grpSpPr>
          <p:cxnSp>
            <p:nvCxnSpPr>
              <p:cNvPr id="7" name="Straight Connector 6">
                <a:extLst>
                  <a:ext uri="{FF2B5EF4-FFF2-40B4-BE49-F238E27FC236}">
                    <a16:creationId xmlns:a16="http://schemas.microsoft.com/office/drawing/2014/main" id="{9C8E29D0-F10F-78DE-FCDD-3613CD2D6F86}"/>
                  </a:ext>
                </a:extLst>
              </p:cNvPr>
              <p:cNvCxnSpPr>
                <a:cxnSpLocks/>
              </p:cNvCxnSpPr>
              <p:nvPr/>
            </p:nvCxnSpPr>
            <p:spPr>
              <a:xfrm>
                <a:off x="4138818" y="1283434"/>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6B90CDFE-69F9-231A-4E8C-2FBAAC1871D6}"/>
                  </a:ext>
                </a:extLst>
              </p:cNvPr>
              <p:cNvSpPr>
                <a:spLocks noChangeAspect="1"/>
              </p:cNvSpPr>
              <p:nvPr/>
            </p:nvSpPr>
            <p:spPr>
              <a:xfrm>
                <a:off x="4851266" y="1236868"/>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51E2583-0339-1C40-CCEC-87A27C2B47B9}"/>
                </a:ext>
              </a:extLst>
            </p:cNvPr>
            <p:cNvGrpSpPr/>
            <p:nvPr userDrawn="1"/>
          </p:nvGrpSpPr>
          <p:grpSpPr>
            <a:xfrm>
              <a:off x="4413880" y="2097847"/>
              <a:ext cx="820448" cy="108000"/>
              <a:chOff x="4413880" y="2314819"/>
              <a:chExt cx="820448" cy="108000"/>
            </a:xfrm>
          </p:grpSpPr>
          <p:cxnSp>
            <p:nvCxnSpPr>
              <p:cNvPr id="10" name="Straight Connector 9">
                <a:extLst>
                  <a:ext uri="{FF2B5EF4-FFF2-40B4-BE49-F238E27FC236}">
                    <a16:creationId xmlns:a16="http://schemas.microsoft.com/office/drawing/2014/main" id="{2AFD16E8-626A-5039-E5A7-7D16BCA601D7}"/>
                  </a:ext>
                </a:extLst>
              </p:cNvPr>
              <p:cNvCxnSpPr>
                <a:cxnSpLocks/>
              </p:cNvCxnSpPr>
              <p:nvPr/>
            </p:nvCxnSpPr>
            <p:spPr>
              <a:xfrm>
                <a:off x="4413880" y="2368819"/>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4F97E46F-2309-23BF-913A-C699B708DCF8}"/>
                  </a:ext>
                </a:extLst>
              </p:cNvPr>
              <p:cNvSpPr>
                <a:spLocks noChangeAspect="1"/>
              </p:cNvSpPr>
              <p:nvPr/>
            </p:nvSpPr>
            <p:spPr>
              <a:xfrm>
                <a:off x="5126328" y="2314819"/>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 name="Group 26">
              <a:extLst>
                <a:ext uri="{FF2B5EF4-FFF2-40B4-BE49-F238E27FC236}">
                  <a16:creationId xmlns:a16="http://schemas.microsoft.com/office/drawing/2014/main" id="{47167BBA-B20F-32B8-3907-3468F02360D8}"/>
                </a:ext>
              </a:extLst>
            </p:cNvPr>
            <p:cNvGrpSpPr/>
            <p:nvPr userDrawn="1"/>
          </p:nvGrpSpPr>
          <p:grpSpPr>
            <a:xfrm>
              <a:off x="4517956" y="3269416"/>
              <a:ext cx="820448" cy="108000"/>
              <a:chOff x="4517956" y="3377902"/>
              <a:chExt cx="820448" cy="108000"/>
            </a:xfrm>
          </p:grpSpPr>
          <p:cxnSp>
            <p:nvCxnSpPr>
              <p:cNvPr id="16" name="Straight Connector 15">
                <a:extLst>
                  <a:ext uri="{FF2B5EF4-FFF2-40B4-BE49-F238E27FC236}">
                    <a16:creationId xmlns:a16="http://schemas.microsoft.com/office/drawing/2014/main" id="{1EEECAB1-1825-1DDA-EC09-15E237C076F0}"/>
                  </a:ext>
                </a:extLst>
              </p:cNvPr>
              <p:cNvCxnSpPr>
                <a:cxnSpLocks/>
              </p:cNvCxnSpPr>
              <p:nvPr/>
            </p:nvCxnSpPr>
            <p:spPr>
              <a:xfrm>
                <a:off x="4517956" y="3431902"/>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362E2B51-36AA-E80E-3275-ED1A2E231423}"/>
                  </a:ext>
                </a:extLst>
              </p:cNvPr>
              <p:cNvSpPr>
                <a:spLocks noChangeAspect="1"/>
              </p:cNvSpPr>
              <p:nvPr/>
            </p:nvSpPr>
            <p:spPr>
              <a:xfrm>
                <a:off x="5230404" y="3377902"/>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D66719DA-3470-E876-B251-548D07AFFA94}"/>
                </a:ext>
              </a:extLst>
            </p:cNvPr>
            <p:cNvGrpSpPr/>
            <p:nvPr userDrawn="1"/>
          </p:nvGrpSpPr>
          <p:grpSpPr>
            <a:xfrm>
              <a:off x="4458484" y="4455853"/>
              <a:ext cx="820448" cy="108000"/>
              <a:chOff x="4458484" y="4455853"/>
              <a:chExt cx="820448" cy="108000"/>
            </a:xfrm>
          </p:grpSpPr>
          <p:cxnSp>
            <p:nvCxnSpPr>
              <p:cNvPr id="18" name="Straight Connector 17">
                <a:extLst>
                  <a:ext uri="{FF2B5EF4-FFF2-40B4-BE49-F238E27FC236}">
                    <a16:creationId xmlns:a16="http://schemas.microsoft.com/office/drawing/2014/main" id="{8DDD98B4-EFF4-E6C3-81DE-2E9605BB47BC}"/>
                  </a:ext>
                </a:extLst>
              </p:cNvPr>
              <p:cNvCxnSpPr>
                <a:cxnSpLocks/>
              </p:cNvCxnSpPr>
              <p:nvPr/>
            </p:nvCxnSpPr>
            <p:spPr>
              <a:xfrm>
                <a:off x="4458484" y="4502419"/>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B20D9595-6101-04B0-6C14-B27E23A25D67}"/>
                  </a:ext>
                </a:extLst>
              </p:cNvPr>
              <p:cNvSpPr>
                <a:spLocks noChangeAspect="1"/>
              </p:cNvSpPr>
              <p:nvPr/>
            </p:nvSpPr>
            <p:spPr>
              <a:xfrm>
                <a:off x="5170932" y="4455853"/>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11A10E92-9D4D-D2C1-408E-65307970F390}"/>
                </a:ext>
              </a:extLst>
            </p:cNvPr>
            <p:cNvGrpSpPr/>
            <p:nvPr userDrawn="1"/>
          </p:nvGrpSpPr>
          <p:grpSpPr>
            <a:xfrm>
              <a:off x="4145704" y="5626162"/>
              <a:ext cx="820448" cy="108000"/>
              <a:chOff x="4213159" y="5548672"/>
              <a:chExt cx="820448" cy="108000"/>
            </a:xfrm>
          </p:grpSpPr>
          <p:cxnSp>
            <p:nvCxnSpPr>
              <p:cNvPr id="20" name="Straight Connector 19">
                <a:extLst>
                  <a:ext uri="{FF2B5EF4-FFF2-40B4-BE49-F238E27FC236}">
                    <a16:creationId xmlns:a16="http://schemas.microsoft.com/office/drawing/2014/main" id="{AE9CE721-6E84-3F20-394B-BD717AAC5761}"/>
                  </a:ext>
                </a:extLst>
              </p:cNvPr>
              <p:cNvCxnSpPr>
                <a:cxnSpLocks/>
              </p:cNvCxnSpPr>
              <p:nvPr/>
            </p:nvCxnSpPr>
            <p:spPr>
              <a:xfrm>
                <a:off x="4213159" y="5602672"/>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0AD554C2-EDE5-8B62-4B93-041AC2AE5240}"/>
                  </a:ext>
                </a:extLst>
              </p:cNvPr>
              <p:cNvSpPr>
                <a:spLocks noChangeAspect="1"/>
              </p:cNvSpPr>
              <p:nvPr/>
            </p:nvSpPr>
            <p:spPr>
              <a:xfrm>
                <a:off x="4925607" y="5548672"/>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4" name="Rectangle 3">
            <a:extLst>
              <a:ext uri="{FF2B5EF4-FFF2-40B4-BE49-F238E27FC236}">
                <a16:creationId xmlns:a16="http://schemas.microsoft.com/office/drawing/2014/main" id="{2457473C-2DD7-9F45-BBC9-6CD373FE0949}"/>
              </a:ext>
            </a:extLst>
          </p:cNvPr>
          <p:cNvSpPr/>
          <p:nvPr userDrawn="1"/>
        </p:nvSpPr>
        <p:spPr>
          <a:xfrm>
            <a:off x="215963" y="215153"/>
            <a:ext cx="11751919" cy="6418730"/>
          </a:xfrm>
          <a:prstGeom prst="rect">
            <a:avLst/>
          </a:prstGeom>
          <a:noFill/>
          <a:ln w="444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4222750" algn="l"/>
              </a:tabLst>
              <a:defRPr/>
            </a:pPr>
            <a:endParaRPr lang="en-US" sz="1800">
              <a:solidFill>
                <a:schemeClr val="bg1"/>
              </a:solidFill>
              <a:latin typeface="Roboto Light" panose="02000000000000000000" pitchFamily="2" charset="0"/>
              <a:ea typeface="Roboto Light" panose="02000000000000000000" pitchFamily="2" charset="0"/>
            </a:endParaRPr>
          </a:p>
        </p:txBody>
      </p:sp>
      <p:sp>
        <p:nvSpPr>
          <p:cNvPr id="25" name="Title 4">
            <a:extLst>
              <a:ext uri="{FF2B5EF4-FFF2-40B4-BE49-F238E27FC236}">
                <a16:creationId xmlns:a16="http://schemas.microsoft.com/office/drawing/2014/main" id="{A68367D9-F128-9ADB-9526-50B8160CFC14}"/>
              </a:ext>
            </a:extLst>
          </p:cNvPr>
          <p:cNvSpPr>
            <a:spLocks noGrp="1"/>
          </p:cNvSpPr>
          <p:nvPr>
            <p:ph type="title"/>
          </p:nvPr>
        </p:nvSpPr>
        <p:spPr>
          <a:xfrm>
            <a:off x="0" y="2402146"/>
            <a:ext cx="4535979" cy="2053703"/>
          </a:xfrm>
          <a:prstGeom prst="rect">
            <a:avLst/>
          </a:prstGeom>
        </p:spPr>
        <p:txBody>
          <a:bodyPr/>
          <a:lstStyle>
            <a:lvl1pPr>
              <a:defRPr>
                <a:solidFill>
                  <a:schemeClr val="bg1"/>
                </a:solidFill>
              </a:defRPr>
            </a:lvl1pPr>
          </a:lstStyle>
          <a:p>
            <a:endParaRPr lang="en-US"/>
          </a:p>
        </p:txBody>
      </p:sp>
      <p:sp>
        <p:nvSpPr>
          <p:cNvPr id="34" name="Text Placeholder 7">
            <a:extLst>
              <a:ext uri="{FF2B5EF4-FFF2-40B4-BE49-F238E27FC236}">
                <a16:creationId xmlns:a16="http://schemas.microsoft.com/office/drawing/2014/main" id="{E03CBDC6-D697-1548-639D-8B977DA5733E}"/>
              </a:ext>
            </a:extLst>
          </p:cNvPr>
          <p:cNvSpPr>
            <a:spLocks noGrp="1"/>
          </p:cNvSpPr>
          <p:nvPr>
            <p:ph type="body" sz="quarter" idx="26"/>
          </p:nvPr>
        </p:nvSpPr>
        <p:spPr>
          <a:xfrm>
            <a:off x="4880788" y="445556"/>
            <a:ext cx="6795275"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36" name="Text Placeholder 7">
            <a:extLst>
              <a:ext uri="{FF2B5EF4-FFF2-40B4-BE49-F238E27FC236}">
                <a16:creationId xmlns:a16="http://schemas.microsoft.com/office/drawing/2014/main" id="{36C893AF-679D-6307-29B2-BF8E4F65CDB5}"/>
              </a:ext>
            </a:extLst>
          </p:cNvPr>
          <p:cNvSpPr>
            <a:spLocks noGrp="1"/>
          </p:cNvSpPr>
          <p:nvPr>
            <p:ph type="body" sz="quarter" idx="29"/>
          </p:nvPr>
        </p:nvSpPr>
        <p:spPr>
          <a:xfrm>
            <a:off x="5221408" y="1631103"/>
            <a:ext cx="6469389"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38" name="Text Placeholder 7">
            <a:extLst>
              <a:ext uri="{FF2B5EF4-FFF2-40B4-BE49-F238E27FC236}">
                <a16:creationId xmlns:a16="http://schemas.microsoft.com/office/drawing/2014/main" id="{A3374AD0-9DDE-2BFA-F532-54D30FCBC93B}"/>
              </a:ext>
            </a:extLst>
          </p:cNvPr>
          <p:cNvSpPr>
            <a:spLocks noGrp="1"/>
          </p:cNvSpPr>
          <p:nvPr>
            <p:ph type="body" sz="quarter" idx="30"/>
          </p:nvPr>
        </p:nvSpPr>
        <p:spPr>
          <a:xfrm>
            <a:off x="5325434" y="2803061"/>
            <a:ext cx="6365364"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37" name="Text Placeholder 7">
            <a:extLst>
              <a:ext uri="{FF2B5EF4-FFF2-40B4-BE49-F238E27FC236}">
                <a16:creationId xmlns:a16="http://schemas.microsoft.com/office/drawing/2014/main" id="{B0090508-4849-40F5-8F4E-F8650B47DDC4}"/>
              </a:ext>
            </a:extLst>
          </p:cNvPr>
          <p:cNvSpPr>
            <a:spLocks noGrp="1"/>
          </p:cNvSpPr>
          <p:nvPr>
            <p:ph type="body" sz="quarter" idx="31"/>
          </p:nvPr>
        </p:nvSpPr>
        <p:spPr>
          <a:xfrm>
            <a:off x="5267128" y="3989466"/>
            <a:ext cx="6408936"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35" name="Text Placeholder 7">
            <a:extLst>
              <a:ext uri="{FF2B5EF4-FFF2-40B4-BE49-F238E27FC236}">
                <a16:creationId xmlns:a16="http://schemas.microsoft.com/office/drawing/2014/main" id="{D654051B-4ED1-5791-9B37-6ACD48D83809}"/>
              </a:ext>
            </a:extLst>
          </p:cNvPr>
          <p:cNvSpPr>
            <a:spLocks noGrp="1"/>
          </p:cNvSpPr>
          <p:nvPr>
            <p:ph type="body" sz="quarter" idx="28"/>
          </p:nvPr>
        </p:nvSpPr>
        <p:spPr>
          <a:xfrm>
            <a:off x="4954724" y="5161976"/>
            <a:ext cx="6736073"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grpSp>
        <p:nvGrpSpPr>
          <p:cNvPr id="8" name="Group 7">
            <a:extLst>
              <a:ext uri="{FF2B5EF4-FFF2-40B4-BE49-F238E27FC236}">
                <a16:creationId xmlns:a16="http://schemas.microsoft.com/office/drawing/2014/main" id="{5EE471C6-88E5-194F-0059-0AC93142CD42}"/>
              </a:ext>
            </a:extLst>
          </p:cNvPr>
          <p:cNvGrpSpPr/>
          <p:nvPr userDrawn="1"/>
        </p:nvGrpSpPr>
        <p:grpSpPr>
          <a:xfrm>
            <a:off x="1" y="-2"/>
            <a:ext cx="4835525" cy="6757535"/>
            <a:chOff x="1" y="-2"/>
            <a:chExt cx="4835525" cy="6757535"/>
          </a:xfrm>
        </p:grpSpPr>
        <p:sp>
          <p:nvSpPr>
            <p:cNvPr id="23" name="Freeform 22">
              <a:extLst>
                <a:ext uri="{FF2B5EF4-FFF2-40B4-BE49-F238E27FC236}">
                  <a16:creationId xmlns:a16="http://schemas.microsoft.com/office/drawing/2014/main" id="{31A682FA-8419-3004-BFE6-26CE1EA4621C}"/>
                </a:ext>
                <a:ext uri="{C183D7F6-B498-43B3-948B-1728B52AA6E4}">
                  <adec:decorative xmlns:adec="http://schemas.microsoft.com/office/drawing/2017/decorative" val="1"/>
                </a:ext>
              </a:extLst>
            </p:cNvPr>
            <p:cNvSpPr/>
            <p:nvPr userDrawn="1"/>
          </p:nvSpPr>
          <p:spPr>
            <a:xfrm>
              <a:off x="1" y="-2"/>
              <a:ext cx="4835525" cy="6757535"/>
            </a:xfrm>
            <a:custGeom>
              <a:avLst/>
              <a:gdLst>
                <a:gd name="connsiteX0" fmla="*/ 0 w 4835525"/>
                <a:gd name="connsiteY0" fmla="*/ 0 h 6757535"/>
                <a:gd name="connsiteX1" fmla="*/ 3936800 w 4835525"/>
                <a:gd name="connsiteY1" fmla="*/ 0 h 6757535"/>
                <a:gd name="connsiteX2" fmla="*/ 3991247 w 4835525"/>
                <a:gd name="connsiteY2" fmla="*/ 94693 h 6757535"/>
                <a:gd name="connsiteX3" fmla="*/ 4835525 w 4835525"/>
                <a:gd name="connsiteY3" fmla="*/ 3429002 h 6757535"/>
                <a:gd name="connsiteX4" fmla="*/ 4145726 w 4835525"/>
                <a:gd name="connsiteY4" fmla="*/ 6461693 h 6757535"/>
                <a:gd name="connsiteX5" fmla="*/ 3994205 w 4835525"/>
                <a:gd name="connsiteY5" fmla="*/ 6757535 h 6757535"/>
                <a:gd name="connsiteX6" fmla="*/ 0 w 4835525"/>
                <a:gd name="connsiteY6" fmla="*/ 6757535 h 6757535"/>
                <a:gd name="connsiteX7" fmla="*/ 0 w 4835525"/>
                <a:gd name="connsiteY7" fmla="*/ 0 h 6757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5525" h="6757535">
                  <a:moveTo>
                    <a:pt x="0" y="0"/>
                  </a:moveTo>
                  <a:lnTo>
                    <a:pt x="3936800" y="0"/>
                  </a:lnTo>
                  <a:lnTo>
                    <a:pt x="3991247" y="94693"/>
                  </a:lnTo>
                  <a:cubicBezTo>
                    <a:pt x="4529681" y="1085861"/>
                    <a:pt x="4835525" y="2221715"/>
                    <a:pt x="4835525" y="3429002"/>
                  </a:cubicBezTo>
                  <a:cubicBezTo>
                    <a:pt x="4835525" y="4515561"/>
                    <a:pt x="4587792" y="5544259"/>
                    <a:pt x="4145726" y="6461693"/>
                  </a:cubicBezTo>
                  <a:lnTo>
                    <a:pt x="3994205" y="6757535"/>
                  </a:lnTo>
                  <a:lnTo>
                    <a:pt x="0" y="6757535"/>
                  </a:lnTo>
                  <a:lnTo>
                    <a:pt x="0" y="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23">
              <a:extLst>
                <a:ext uri="{FF2B5EF4-FFF2-40B4-BE49-F238E27FC236}">
                  <a16:creationId xmlns:a16="http://schemas.microsoft.com/office/drawing/2014/main" id="{846EF2AD-CEA5-DD78-A2E2-5F6DBA826E14}"/>
                </a:ext>
                <a:ext uri="{C183D7F6-B498-43B3-948B-1728B52AA6E4}">
                  <adec:decorative xmlns:adec="http://schemas.microsoft.com/office/drawing/2017/decorative" val="1"/>
                </a:ext>
              </a:extLst>
            </p:cNvPr>
            <p:cNvSpPr/>
            <p:nvPr userDrawn="1"/>
          </p:nvSpPr>
          <p:spPr>
            <a:xfrm>
              <a:off x="1" y="-2"/>
              <a:ext cx="4535979" cy="6757535"/>
            </a:xfrm>
            <a:custGeom>
              <a:avLst/>
              <a:gdLst>
                <a:gd name="connsiteX0" fmla="*/ 0 w 4535979"/>
                <a:gd name="connsiteY0" fmla="*/ 0 h 6757535"/>
                <a:gd name="connsiteX1" fmla="*/ 3593816 w 4535979"/>
                <a:gd name="connsiteY1" fmla="*/ 0 h 6757535"/>
                <a:gd name="connsiteX2" fmla="*/ 3725883 w 4535979"/>
                <a:gd name="connsiteY2" fmla="*/ 229688 h 6757535"/>
                <a:gd name="connsiteX3" fmla="*/ 4535979 w 4535979"/>
                <a:gd name="connsiteY3" fmla="*/ 3429002 h 6757535"/>
                <a:gd name="connsiteX4" fmla="*/ 3725883 w 4535979"/>
                <a:gd name="connsiteY4" fmla="*/ 6628316 h 6757535"/>
                <a:gd name="connsiteX5" fmla="*/ 3651584 w 4535979"/>
                <a:gd name="connsiteY5" fmla="*/ 6757535 h 6757535"/>
                <a:gd name="connsiteX6" fmla="*/ 0 w 4535979"/>
                <a:gd name="connsiteY6" fmla="*/ 6757535 h 6757535"/>
                <a:gd name="connsiteX7" fmla="*/ 0 w 4535979"/>
                <a:gd name="connsiteY7" fmla="*/ 0 h 6757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35979" h="6757535">
                  <a:moveTo>
                    <a:pt x="0" y="0"/>
                  </a:moveTo>
                  <a:lnTo>
                    <a:pt x="3593816" y="0"/>
                  </a:lnTo>
                  <a:lnTo>
                    <a:pt x="3725883" y="229688"/>
                  </a:lnTo>
                  <a:cubicBezTo>
                    <a:pt x="4242518" y="1180726"/>
                    <a:pt x="4535979" y="2270593"/>
                    <a:pt x="4535979" y="3429002"/>
                  </a:cubicBezTo>
                  <a:cubicBezTo>
                    <a:pt x="4535979" y="4587411"/>
                    <a:pt x="4242518" y="5677278"/>
                    <a:pt x="3725883" y="6628316"/>
                  </a:cubicBezTo>
                  <a:lnTo>
                    <a:pt x="3651584" y="6757535"/>
                  </a:lnTo>
                  <a:lnTo>
                    <a:pt x="0" y="6757535"/>
                  </a:lnTo>
                  <a:lnTo>
                    <a:pt x="0" y="0"/>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1" name="Rectangle 10">
            <a:extLst>
              <a:ext uri="{FF2B5EF4-FFF2-40B4-BE49-F238E27FC236}">
                <a16:creationId xmlns:a16="http://schemas.microsoft.com/office/drawing/2014/main" id="{CD74DCAA-D383-9F81-5F6F-5CDE79543F73}"/>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4A24CF9-FEDD-93A1-590E-316AB45FE5ED}"/>
              </a:ext>
              <a:ext uri="{C183D7F6-B498-43B3-948B-1728B52AA6E4}">
                <adec:decorative xmlns:adec="http://schemas.microsoft.com/office/drawing/2017/decorative" val="1"/>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0299218" y="6502226"/>
            <a:ext cx="1260000" cy="147374"/>
          </a:xfrm>
          <a:prstGeom prst="rect">
            <a:avLst/>
          </a:prstGeom>
        </p:spPr>
      </p:pic>
      <p:sp>
        <p:nvSpPr>
          <p:cNvPr id="22" name="TextBox 21">
            <a:extLst>
              <a:ext uri="{FF2B5EF4-FFF2-40B4-BE49-F238E27FC236}">
                <a16:creationId xmlns:a16="http://schemas.microsoft.com/office/drawing/2014/main" id="{D1C50A41-2131-793A-6724-4F6DF8F41A4C}"/>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cxnSp>
        <p:nvCxnSpPr>
          <p:cNvPr id="26" name="Straight Connector 25">
            <a:extLst>
              <a:ext uri="{FF2B5EF4-FFF2-40B4-BE49-F238E27FC236}">
                <a16:creationId xmlns:a16="http://schemas.microsoft.com/office/drawing/2014/main" id="{E925B8B4-1D93-0F9A-BC72-B8DB5166D38E}"/>
              </a:ext>
              <a:ext uri="{C183D7F6-B498-43B3-948B-1728B52AA6E4}">
                <adec:decorative xmlns:adec="http://schemas.microsoft.com/office/drawing/2017/decorative" val="1"/>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1077980"/>
      </p:ext>
    </p:extLst>
  </p:cSld>
  <p:clrMapOvr>
    <a:masterClrMapping/>
  </p:clrMapOvr>
  <p:extLst>
    <p:ext uri="{DCECCB84-F9BA-43D5-87BE-67443E8EF086}">
      <p15:sldGuideLst xmlns:p15="http://schemas.microsoft.com/office/powerpoint/2012/main">
        <p15:guide id="1" orient="horz" pos="278">
          <p15:clr>
            <a:srgbClr val="FF96FF"/>
          </p15:clr>
        </p15:guide>
        <p15:guide id="2" orient="horz" pos="3929">
          <p15:clr>
            <a:srgbClr val="FF96FF"/>
          </p15:clr>
        </p15:guide>
        <p15:guide id="3" pos="3069">
          <p15:clr>
            <a:srgbClr val="FF96FF"/>
          </p15:clr>
        </p15:guide>
        <p15:guide id="4" pos="7378">
          <p15:clr>
            <a:srgbClr val="FF96FF"/>
          </p15:clr>
        </p15:guide>
      </p15:sldGuideLst>
    </p:ext>
  </p:extLst>
</p:sldLayout>
</file>

<file path=ppt/slideLayouts/slideLayout326.xml><?xml version="1.0" encoding="utf-8"?>
<p:sldLayout xmlns:a="http://schemas.openxmlformats.org/drawingml/2006/main" xmlns:r="http://schemas.openxmlformats.org/officeDocument/2006/relationships" xmlns:p="http://schemas.openxmlformats.org/presentationml/2006/main" showMasterSp="0" preserve="1" userDrawn="1">
  <p:cSld name="Half Circle Left Bullets Right 2">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46D5AD98-F8C6-8955-70B2-D47A08AE81EA}"/>
              </a:ext>
              <a:ext uri="{C183D7F6-B498-43B3-948B-1728B52AA6E4}">
                <adec:decorative xmlns:adec="http://schemas.microsoft.com/office/drawing/2017/decorative" val="1"/>
              </a:ext>
            </a:extLst>
          </p:cNvPr>
          <p:cNvGrpSpPr/>
          <p:nvPr userDrawn="1"/>
        </p:nvGrpSpPr>
        <p:grpSpPr>
          <a:xfrm>
            <a:off x="4071363" y="911410"/>
            <a:ext cx="1267041" cy="4822752"/>
            <a:chOff x="4071363" y="911410"/>
            <a:chExt cx="1267041" cy="4822752"/>
          </a:xfrm>
        </p:grpSpPr>
        <p:grpSp>
          <p:nvGrpSpPr>
            <p:cNvPr id="8" name="Group 7">
              <a:extLst>
                <a:ext uri="{FF2B5EF4-FFF2-40B4-BE49-F238E27FC236}">
                  <a16:creationId xmlns:a16="http://schemas.microsoft.com/office/drawing/2014/main" id="{993927F2-FA2D-F0E4-A7F5-BE73FE383CF3}"/>
                </a:ext>
              </a:extLst>
            </p:cNvPr>
            <p:cNvGrpSpPr/>
            <p:nvPr userDrawn="1"/>
          </p:nvGrpSpPr>
          <p:grpSpPr>
            <a:xfrm>
              <a:off x="4071363" y="911410"/>
              <a:ext cx="820448" cy="108000"/>
              <a:chOff x="4138818" y="1236868"/>
              <a:chExt cx="820448" cy="108000"/>
            </a:xfrm>
          </p:grpSpPr>
          <p:cxnSp>
            <p:nvCxnSpPr>
              <p:cNvPr id="44" name="Straight Connector 43">
                <a:extLst>
                  <a:ext uri="{FF2B5EF4-FFF2-40B4-BE49-F238E27FC236}">
                    <a16:creationId xmlns:a16="http://schemas.microsoft.com/office/drawing/2014/main" id="{EFF8B6DC-B282-78C6-BB23-1AAADE54716E}"/>
                  </a:ext>
                </a:extLst>
              </p:cNvPr>
              <p:cNvCxnSpPr>
                <a:cxnSpLocks/>
              </p:cNvCxnSpPr>
              <p:nvPr/>
            </p:nvCxnSpPr>
            <p:spPr>
              <a:xfrm>
                <a:off x="4138818" y="1283434"/>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45" name="Oval 44">
                <a:extLst>
                  <a:ext uri="{FF2B5EF4-FFF2-40B4-BE49-F238E27FC236}">
                    <a16:creationId xmlns:a16="http://schemas.microsoft.com/office/drawing/2014/main" id="{0E79FE60-E8B6-E589-BCD1-3A2E4F20991F}"/>
                  </a:ext>
                </a:extLst>
              </p:cNvPr>
              <p:cNvSpPr>
                <a:spLocks noChangeAspect="1"/>
              </p:cNvSpPr>
              <p:nvPr/>
            </p:nvSpPr>
            <p:spPr>
              <a:xfrm>
                <a:off x="4851266" y="1236868"/>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a:extLst>
                <a:ext uri="{FF2B5EF4-FFF2-40B4-BE49-F238E27FC236}">
                  <a16:creationId xmlns:a16="http://schemas.microsoft.com/office/drawing/2014/main" id="{34C8F568-497F-8E77-971D-FD63DF102B89}"/>
                </a:ext>
              </a:extLst>
            </p:cNvPr>
            <p:cNvGrpSpPr/>
            <p:nvPr userDrawn="1"/>
          </p:nvGrpSpPr>
          <p:grpSpPr>
            <a:xfrm>
              <a:off x="4413880" y="2097847"/>
              <a:ext cx="820448" cy="108000"/>
              <a:chOff x="4413880" y="2314819"/>
              <a:chExt cx="820448" cy="108000"/>
            </a:xfrm>
          </p:grpSpPr>
          <p:cxnSp>
            <p:nvCxnSpPr>
              <p:cNvPr id="40" name="Straight Connector 39">
                <a:extLst>
                  <a:ext uri="{FF2B5EF4-FFF2-40B4-BE49-F238E27FC236}">
                    <a16:creationId xmlns:a16="http://schemas.microsoft.com/office/drawing/2014/main" id="{57E2A4B6-A7F0-7DFC-2D36-4E705F93990C}"/>
                  </a:ext>
                </a:extLst>
              </p:cNvPr>
              <p:cNvCxnSpPr>
                <a:cxnSpLocks/>
              </p:cNvCxnSpPr>
              <p:nvPr/>
            </p:nvCxnSpPr>
            <p:spPr>
              <a:xfrm>
                <a:off x="4413880" y="2368819"/>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43" name="Oval 42">
                <a:extLst>
                  <a:ext uri="{FF2B5EF4-FFF2-40B4-BE49-F238E27FC236}">
                    <a16:creationId xmlns:a16="http://schemas.microsoft.com/office/drawing/2014/main" id="{3FC3E80C-DAB7-6167-21A6-9D5FEF2CE60D}"/>
                  </a:ext>
                </a:extLst>
              </p:cNvPr>
              <p:cNvSpPr>
                <a:spLocks noChangeAspect="1"/>
              </p:cNvSpPr>
              <p:nvPr/>
            </p:nvSpPr>
            <p:spPr>
              <a:xfrm>
                <a:off x="5126328" y="2314819"/>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a:extLst>
                <a:ext uri="{FF2B5EF4-FFF2-40B4-BE49-F238E27FC236}">
                  <a16:creationId xmlns:a16="http://schemas.microsoft.com/office/drawing/2014/main" id="{D69775E5-97DC-2F45-CFAF-9D5BACFCD792}"/>
                </a:ext>
              </a:extLst>
            </p:cNvPr>
            <p:cNvGrpSpPr/>
            <p:nvPr userDrawn="1"/>
          </p:nvGrpSpPr>
          <p:grpSpPr>
            <a:xfrm>
              <a:off x="4517956" y="3269416"/>
              <a:ext cx="820448" cy="108000"/>
              <a:chOff x="4517956" y="3377902"/>
              <a:chExt cx="820448" cy="108000"/>
            </a:xfrm>
          </p:grpSpPr>
          <p:cxnSp>
            <p:nvCxnSpPr>
              <p:cNvPr id="33" name="Straight Connector 32">
                <a:extLst>
                  <a:ext uri="{FF2B5EF4-FFF2-40B4-BE49-F238E27FC236}">
                    <a16:creationId xmlns:a16="http://schemas.microsoft.com/office/drawing/2014/main" id="{E1909491-25D3-175F-FBC6-8F118EB098D5}"/>
                  </a:ext>
                </a:extLst>
              </p:cNvPr>
              <p:cNvCxnSpPr>
                <a:cxnSpLocks/>
              </p:cNvCxnSpPr>
              <p:nvPr/>
            </p:nvCxnSpPr>
            <p:spPr>
              <a:xfrm>
                <a:off x="4517956" y="3431902"/>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39" name="Oval 38">
                <a:extLst>
                  <a:ext uri="{FF2B5EF4-FFF2-40B4-BE49-F238E27FC236}">
                    <a16:creationId xmlns:a16="http://schemas.microsoft.com/office/drawing/2014/main" id="{2DA88463-D543-0AD8-1A02-804BBB41EC4C}"/>
                  </a:ext>
                </a:extLst>
              </p:cNvPr>
              <p:cNvSpPr>
                <a:spLocks noChangeAspect="1"/>
              </p:cNvSpPr>
              <p:nvPr/>
            </p:nvSpPr>
            <p:spPr>
              <a:xfrm>
                <a:off x="5230404" y="3377902"/>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2">
              <a:extLst>
                <a:ext uri="{FF2B5EF4-FFF2-40B4-BE49-F238E27FC236}">
                  <a16:creationId xmlns:a16="http://schemas.microsoft.com/office/drawing/2014/main" id="{55326ABC-AB6D-0576-94C8-B381A0E9CE85}"/>
                </a:ext>
              </a:extLst>
            </p:cNvPr>
            <p:cNvGrpSpPr/>
            <p:nvPr userDrawn="1"/>
          </p:nvGrpSpPr>
          <p:grpSpPr>
            <a:xfrm>
              <a:off x="4458484" y="4455853"/>
              <a:ext cx="820448" cy="108000"/>
              <a:chOff x="4458484" y="4455853"/>
              <a:chExt cx="820448" cy="108000"/>
            </a:xfrm>
          </p:grpSpPr>
          <p:cxnSp>
            <p:nvCxnSpPr>
              <p:cNvPr id="30" name="Straight Connector 29">
                <a:extLst>
                  <a:ext uri="{FF2B5EF4-FFF2-40B4-BE49-F238E27FC236}">
                    <a16:creationId xmlns:a16="http://schemas.microsoft.com/office/drawing/2014/main" id="{58FBEE3C-2BAB-5C3F-C670-4CE763CC2ED7}"/>
                  </a:ext>
                </a:extLst>
              </p:cNvPr>
              <p:cNvCxnSpPr>
                <a:cxnSpLocks/>
              </p:cNvCxnSpPr>
              <p:nvPr/>
            </p:nvCxnSpPr>
            <p:spPr>
              <a:xfrm>
                <a:off x="4458484" y="4502419"/>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B8DEE87A-0C87-DA1F-4526-3571267B3CFA}"/>
                  </a:ext>
                </a:extLst>
              </p:cNvPr>
              <p:cNvSpPr>
                <a:spLocks noChangeAspect="1"/>
              </p:cNvSpPr>
              <p:nvPr/>
            </p:nvSpPr>
            <p:spPr>
              <a:xfrm>
                <a:off x="5170932" y="4455853"/>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3">
              <a:extLst>
                <a:ext uri="{FF2B5EF4-FFF2-40B4-BE49-F238E27FC236}">
                  <a16:creationId xmlns:a16="http://schemas.microsoft.com/office/drawing/2014/main" id="{46802330-2DF1-305F-1F2E-639B340FCA24}"/>
                </a:ext>
              </a:extLst>
            </p:cNvPr>
            <p:cNvGrpSpPr/>
            <p:nvPr userDrawn="1"/>
          </p:nvGrpSpPr>
          <p:grpSpPr>
            <a:xfrm>
              <a:off x="4145704" y="5626162"/>
              <a:ext cx="820448" cy="108000"/>
              <a:chOff x="4213159" y="5548672"/>
              <a:chExt cx="820448" cy="108000"/>
            </a:xfrm>
          </p:grpSpPr>
          <p:cxnSp>
            <p:nvCxnSpPr>
              <p:cNvPr id="25" name="Straight Connector 24">
                <a:extLst>
                  <a:ext uri="{FF2B5EF4-FFF2-40B4-BE49-F238E27FC236}">
                    <a16:creationId xmlns:a16="http://schemas.microsoft.com/office/drawing/2014/main" id="{B1C26B85-0F9B-C843-DB5B-4A1F37B90545}"/>
                  </a:ext>
                </a:extLst>
              </p:cNvPr>
              <p:cNvCxnSpPr>
                <a:cxnSpLocks/>
              </p:cNvCxnSpPr>
              <p:nvPr/>
            </p:nvCxnSpPr>
            <p:spPr>
              <a:xfrm>
                <a:off x="4213159" y="5602672"/>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2C70F997-E969-E051-745B-8D7347C56941}"/>
                  </a:ext>
                </a:extLst>
              </p:cNvPr>
              <p:cNvSpPr>
                <a:spLocks noChangeAspect="1"/>
              </p:cNvSpPr>
              <p:nvPr/>
            </p:nvSpPr>
            <p:spPr>
              <a:xfrm>
                <a:off x="4925607" y="5548672"/>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2" name="Group 41">
            <a:extLst>
              <a:ext uri="{FF2B5EF4-FFF2-40B4-BE49-F238E27FC236}">
                <a16:creationId xmlns:a16="http://schemas.microsoft.com/office/drawing/2014/main" id="{75241D84-41C6-6805-6AB3-FA52BF2E1EA3}"/>
              </a:ext>
            </a:extLst>
          </p:cNvPr>
          <p:cNvGrpSpPr/>
          <p:nvPr userDrawn="1"/>
        </p:nvGrpSpPr>
        <p:grpSpPr>
          <a:xfrm>
            <a:off x="1" y="-2"/>
            <a:ext cx="4835525" cy="6757535"/>
            <a:chOff x="1" y="-2"/>
            <a:chExt cx="4835525" cy="6757535"/>
          </a:xfrm>
        </p:grpSpPr>
        <p:sp>
          <p:nvSpPr>
            <p:cNvPr id="32" name="Freeform 31">
              <a:extLst>
                <a:ext uri="{FF2B5EF4-FFF2-40B4-BE49-F238E27FC236}">
                  <a16:creationId xmlns:a16="http://schemas.microsoft.com/office/drawing/2014/main" id="{16145BDD-F00C-75D9-6703-0719C2D95DB6}"/>
                </a:ext>
                <a:ext uri="{C183D7F6-B498-43B3-948B-1728B52AA6E4}">
                  <adec:decorative xmlns:adec="http://schemas.microsoft.com/office/drawing/2017/decorative" val="1"/>
                </a:ext>
              </a:extLst>
            </p:cNvPr>
            <p:cNvSpPr/>
            <p:nvPr userDrawn="1"/>
          </p:nvSpPr>
          <p:spPr>
            <a:xfrm>
              <a:off x="1" y="-2"/>
              <a:ext cx="4835525" cy="6757535"/>
            </a:xfrm>
            <a:custGeom>
              <a:avLst/>
              <a:gdLst>
                <a:gd name="connsiteX0" fmla="*/ 0 w 4835525"/>
                <a:gd name="connsiteY0" fmla="*/ 0 h 6757535"/>
                <a:gd name="connsiteX1" fmla="*/ 3936800 w 4835525"/>
                <a:gd name="connsiteY1" fmla="*/ 0 h 6757535"/>
                <a:gd name="connsiteX2" fmla="*/ 3991247 w 4835525"/>
                <a:gd name="connsiteY2" fmla="*/ 94693 h 6757535"/>
                <a:gd name="connsiteX3" fmla="*/ 4835525 w 4835525"/>
                <a:gd name="connsiteY3" fmla="*/ 3429002 h 6757535"/>
                <a:gd name="connsiteX4" fmla="*/ 4145726 w 4835525"/>
                <a:gd name="connsiteY4" fmla="*/ 6461693 h 6757535"/>
                <a:gd name="connsiteX5" fmla="*/ 3994205 w 4835525"/>
                <a:gd name="connsiteY5" fmla="*/ 6757535 h 6757535"/>
                <a:gd name="connsiteX6" fmla="*/ 0 w 4835525"/>
                <a:gd name="connsiteY6" fmla="*/ 6757535 h 6757535"/>
                <a:gd name="connsiteX7" fmla="*/ 0 w 4835525"/>
                <a:gd name="connsiteY7" fmla="*/ 0 h 6757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5525" h="6757535">
                  <a:moveTo>
                    <a:pt x="0" y="0"/>
                  </a:moveTo>
                  <a:lnTo>
                    <a:pt x="3936800" y="0"/>
                  </a:lnTo>
                  <a:lnTo>
                    <a:pt x="3991247" y="94693"/>
                  </a:lnTo>
                  <a:cubicBezTo>
                    <a:pt x="4529681" y="1085861"/>
                    <a:pt x="4835525" y="2221715"/>
                    <a:pt x="4835525" y="3429002"/>
                  </a:cubicBezTo>
                  <a:cubicBezTo>
                    <a:pt x="4835525" y="4515561"/>
                    <a:pt x="4587792" y="5544259"/>
                    <a:pt x="4145726" y="6461693"/>
                  </a:cubicBezTo>
                  <a:lnTo>
                    <a:pt x="3994205" y="6757535"/>
                  </a:lnTo>
                  <a:lnTo>
                    <a:pt x="0" y="6757535"/>
                  </a:lnTo>
                  <a:lnTo>
                    <a:pt x="0" y="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Freeform 40">
              <a:extLst>
                <a:ext uri="{FF2B5EF4-FFF2-40B4-BE49-F238E27FC236}">
                  <a16:creationId xmlns:a16="http://schemas.microsoft.com/office/drawing/2014/main" id="{1EA439E1-3F5F-2991-118F-89A4CCBB6B59}"/>
                </a:ext>
              </a:extLst>
            </p:cNvPr>
            <p:cNvSpPr/>
            <p:nvPr userDrawn="1"/>
          </p:nvSpPr>
          <p:spPr>
            <a:xfrm>
              <a:off x="1" y="-2"/>
              <a:ext cx="4535979" cy="6757535"/>
            </a:xfrm>
            <a:custGeom>
              <a:avLst/>
              <a:gdLst>
                <a:gd name="connsiteX0" fmla="*/ 0 w 4535979"/>
                <a:gd name="connsiteY0" fmla="*/ 0 h 6757535"/>
                <a:gd name="connsiteX1" fmla="*/ 3593816 w 4535979"/>
                <a:gd name="connsiteY1" fmla="*/ 0 h 6757535"/>
                <a:gd name="connsiteX2" fmla="*/ 3725883 w 4535979"/>
                <a:gd name="connsiteY2" fmla="*/ 229688 h 6757535"/>
                <a:gd name="connsiteX3" fmla="*/ 4535979 w 4535979"/>
                <a:gd name="connsiteY3" fmla="*/ 3429002 h 6757535"/>
                <a:gd name="connsiteX4" fmla="*/ 3725883 w 4535979"/>
                <a:gd name="connsiteY4" fmla="*/ 6628316 h 6757535"/>
                <a:gd name="connsiteX5" fmla="*/ 3651584 w 4535979"/>
                <a:gd name="connsiteY5" fmla="*/ 6757535 h 6757535"/>
                <a:gd name="connsiteX6" fmla="*/ 0 w 4535979"/>
                <a:gd name="connsiteY6" fmla="*/ 6757535 h 6757535"/>
                <a:gd name="connsiteX7" fmla="*/ 0 w 4535979"/>
                <a:gd name="connsiteY7" fmla="*/ 0 h 6757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35979" h="6757535">
                  <a:moveTo>
                    <a:pt x="0" y="0"/>
                  </a:moveTo>
                  <a:lnTo>
                    <a:pt x="3593816" y="0"/>
                  </a:lnTo>
                  <a:lnTo>
                    <a:pt x="3725883" y="229688"/>
                  </a:lnTo>
                  <a:cubicBezTo>
                    <a:pt x="4242518" y="1180726"/>
                    <a:pt x="4535979" y="2270593"/>
                    <a:pt x="4535979" y="3429002"/>
                  </a:cubicBezTo>
                  <a:cubicBezTo>
                    <a:pt x="4535979" y="4587411"/>
                    <a:pt x="4242518" y="5677278"/>
                    <a:pt x="3725883" y="6628316"/>
                  </a:cubicBezTo>
                  <a:lnTo>
                    <a:pt x="3651584" y="6757535"/>
                  </a:lnTo>
                  <a:lnTo>
                    <a:pt x="0" y="6757535"/>
                  </a:lnTo>
                  <a:lnTo>
                    <a:pt x="0" y="0"/>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4" name="Rectangle 3">
            <a:extLst>
              <a:ext uri="{FF2B5EF4-FFF2-40B4-BE49-F238E27FC236}">
                <a16:creationId xmlns:a16="http://schemas.microsoft.com/office/drawing/2014/main" id="{2457473C-2DD7-9F45-BBC9-6CD373FE0949}"/>
              </a:ext>
            </a:extLst>
          </p:cNvPr>
          <p:cNvSpPr/>
          <p:nvPr userDrawn="1"/>
        </p:nvSpPr>
        <p:spPr>
          <a:xfrm>
            <a:off x="215963" y="215153"/>
            <a:ext cx="11751919" cy="6418730"/>
          </a:xfrm>
          <a:prstGeom prst="rect">
            <a:avLst/>
          </a:prstGeom>
          <a:noFill/>
          <a:ln w="444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4222750" algn="l"/>
              </a:tabLst>
              <a:defRPr/>
            </a:pPr>
            <a:endParaRPr lang="en-US" sz="1800">
              <a:solidFill>
                <a:schemeClr val="bg1"/>
              </a:solidFill>
              <a:latin typeface="Roboto Light" panose="02000000000000000000" pitchFamily="2" charset="0"/>
              <a:ea typeface="Roboto Light" panose="02000000000000000000" pitchFamily="2" charset="0"/>
            </a:endParaRPr>
          </a:p>
        </p:txBody>
      </p:sp>
      <p:sp>
        <p:nvSpPr>
          <p:cNvPr id="22" name="Title 4">
            <a:extLst>
              <a:ext uri="{FF2B5EF4-FFF2-40B4-BE49-F238E27FC236}">
                <a16:creationId xmlns:a16="http://schemas.microsoft.com/office/drawing/2014/main" id="{6A403442-2A89-6B25-104E-E2C9AD16814C}"/>
              </a:ext>
            </a:extLst>
          </p:cNvPr>
          <p:cNvSpPr>
            <a:spLocks noGrp="1"/>
          </p:cNvSpPr>
          <p:nvPr>
            <p:ph type="title"/>
          </p:nvPr>
        </p:nvSpPr>
        <p:spPr>
          <a:xfrm>
            <a:off x="0" y="2402146"/>
            <a:ext cx="4535979" cy="2053703"/>
          </a:xfrm>
          <a:prstGeom prst="rect">
            <a:avLst/>
          </a:prstGeom>
        </p:spPr>
        <p:txBody>
          <a:bodyPr/>
          <a:lstStyle>
            <a:lvl1pPr>
              <a:defRPr>
                <a:solidFill>
                  <a:schemeClr val="bg1"/>
                </a:solidFill>
              </a:defRPr>
            </a:lvl1pPr>
          </a:lstStyle>
          <a:p>
            <a:endParaRPr lang="en-US"/>
          </a:p>
        </p:txBody>
      </p:sp>
      <p:sp>
        <p:nvSpPr>
          <p:cNvPr id="34" name="Text Placeholder 7">
            <a:extLst>
              <a:ext uri="{FF2B5EF4-FFF2-40B4-BE49-F238E27FC236}">
                <a16:creationId xmlns:a16="http://schemas.microsoft.com/office/drawing/2014/main" id="{E03CBDC6-D697-1548-639D-8B977DA5733E}"/>
              </a:ext>
            </a:extLst>
          </p:cNvPr>
          <p:cNvSpPr>
            <a:spLocks noGrp="1"/>
          </p:cNvSpPr>
          <p:nvPr>
            <p:ph type="body" sz="quarter" idx="26"/>
          </p:nvPr>
        </p:nvSpPr>
        <p:spPr>
          <a:xfrm>
            <a:off x="4880788" y="445556"/>
            <a:ext cx="6795275"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36" name="Text Placeholder 7">
            <a:extLst>
              <a:ext uri="{FF2B5EF4-FFF2-40B4-BE49-F238E27FC236}">
                <a16:creationId xmlns:a16="http://schemas.microsoft.com/office/drawing/2014/main" id="{36C893AF-679D-6307-29B2-BF8E4F65CDB5}"/>
              </a:ext>
            </a:extLst>
          </p:cNvPr>
          <p:cNvSpPr>
            <a:spLocks noGrp="1"/>
          </p:cNvSpPr>
          <p:nvPr>
            <p:ph type="body" sz="quarter" idx="29"/>
          </p:nvPr>
        </p:nvSpPr>
        <p:spPr>
          <a:xfrm>
            <a:off x="5221408" y="1631103"/>
            <a:ext cx="6469389"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38" name="Text Placeholder 7">
            <a:extLst>
              <a:ext uri="{FF2B5EF4-FFF2-40B4-BE49-F238E27FC236}">
                <a16:creationId xmlns:a16="http://schemas.microsoft.com/office/drawing/2014/main" id="{A3374AD0-9DDE-2BFA-F532-54D30FCBC93B}"/>
              </a:ext>
            </a:extLst>
          </p:cNvPr>
          <p:cNvSpPr>
            <a:spLocks noGrp="1"/>
          </p:cNvSpPr>
          <p:nvPr>
            <p:ph type="body" sz="quarter" idx="30"/>
          </p:nvPr>
        </p:nvSpPr>
        <p:spPr>
          <a:xfrm>
            <a:off x="5325434" y="2803061"/>
            <a:ext cx="6365364"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37" name="Text Placeholder 7">
            <a:extLst>
              <a:ext uri="{FF2B5EF4-FFF2-40B4-BE49-F238E27FC236}">
                <a16:creationId xmlns:a16="http://schemas.microsoft.com/office/drawing/2014/main" id="{B0090508-4849-40F5-8F4E-F8650B47DDC4}"/>
              </a:ext>
            </a:extLst>
          </p:cNvPr>
          <p:cNvSpPr>
            <a:spLocks noGrp="1"/>
          </p:cNvSpPr>
          <p:nvPr>
            <p:ph type="body" sz="quarter" idx="31"/>
          </p:nvPr>
        </p:nvSpPr>
        <p:spPr>
          <a:xfrm>
            <a:off x="5267128" y="3989466"/>
            <a:ext cx="6408936"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35" name="Text Placeholder 7">
            <a:extLst>
              <a:ext uri="{FF2B5EF4-FFF2-40B4-BE49-F238E27FC236}">
                <a16:creationId xmlns:a16="http://schemas.microsoft.com/office/drawing/2014/main" id="{D654051B-4ED1-5791-9B37-6ACD48D83809}"/>
              </a:ext>
            </a:extLst>
          </p:cNvPr>
          <p:cNvSpPr>
            <a:spLocks noGrp="1"/>
          </p:cNvSpPr>
          <p:nvPr>
            <p:ph type="body" sz="quarter" idx="28"/>
          </p:nvPr>
        </p:nvSpPr>
        <p:spPr>
          <a:xfrm>
            <a:off x="4954724" y="5161976"/>
            <a:ext cx="6736073"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7" name="Rectangle 6">
            <a:extLst>
              <a:ext uri="{FF2B5EF4-FFF2-40B4-BE49-F238E27FC236}">
                <a16:creationId xmlns:a16="http://schemas.microsoft.com/office/drawing/2014/main" id="{AFF35CF0-61FF-BE41-F998-03CEDB406546}"/>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FB9F2AB6-F25C-2B1A-1F68-F1C4AF472085}"/>
              </a:ext>
              <a:ext uri="{C183D7F6-B498-43B3-948B-1728B52AA6E4}">
                <adec:decorative xmlns:adec="http://schemas.microsoft.com/office/drawing/2017/decorative" val="1"/>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0299218" y="6502226"/>
            <a:ext cx="1260000" cy="147374"/>
          </a:xfrm>
          <a:prstGeom prst="rect">
            <a:avLst/>
          </a:prstGeom>
        </p:spPr>
      </p:pic>
      <p:sp>
        <p:nvSpPr>
          <p:cNvPr id="10" name="TextBox 9">
            <a:extLst>
              <a:ext uri="{FF2B5EF4-FFF2-40B4-BE49-F238E27FC236}">
                <a16:creationId xmlns:a16="http://schemas.microsoft.com/office/drawing/2014/main" id="{F7F0C8FA-14F4-A3A6-C3E1-803476A14F4B}"/>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cxnSp>
        <p:nvCxnSpPr>
          <p:cNvPr id="13" name="Straight Connector 12">
            <a:extLst>
              <a:ext uri="{FF2B5EF4-FFF2-40B4-BE49-F238E27FC236}">
                <a16:creationId xmlns:a16="http://schemas.microsoft.com/office/drawing/2014/main" id="{D1C70245-1421-FE29-45A4-2AA24C6C7994}"/>
              </a:ext>
              <a:ext uri="{C183D7F6-B498-43B3-948B-1728B52AA6E4}">
                <adec:decorative xmlns:adec="http://schemas.microsoft.com/office/drawing/2017/decorative" val="1"/>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0075460"/>
      </p:ext>
    </p:extLst>
  </p:cSld>
  <p:clrMapOvr>
    <a:masterClrMapping/>
  </p:clrMapOvr>
  <p:extLst>
    <p:ext uri="{DCECCB84-F9BA-43D5-87BE-67443E8EF086}">
      <p15:sldGuideLst xmlns:p15="http://schemas.microsoft.com/office/powerpoint/2012/main">
        <p15:guide id="1" orient="horz" pos="278">
          <p15:clr>
            <a:srgbClr val="FF96FF"/>
          </p15:clr>
        </p15:guide>
        <p15:guide id="2" orient="horz" pos="3929">
          <p15:clr>
            <a:srgbClr val="FF96FF"/>
          </p15:clr>
        </p15:guide>
        <p15:guide id="3" pos="3069">
          <p15:clr>
            <a:srgbClr val="FF96FF"/>
          </p15:clr>
        </p15:guide>
        <p15:guide id="4" pos="7378">
          <p15:clr>
            <a:srgbClr val="FF96FF"/>
          </p15:clr>
        </p15:guide>
      </p15:sldGuideLst>
    </p:ext>
  </p:extLst>
</p:sldLayout>
</file>

<file path=ppt/slideLayouts/slideLayout327.xml><?xml version="1.0" encoding="utf-8"?>
<p:sldLayout xmlns:a="http://schemas.openxmlformats.org/drawingml/2006/main" xmlns:r="http://schemas.openxmlformats.org/officeDocument/2006/relationships" xmlns:p="http://schemas.openxmlformats.org/presentationml/2006/main" showMasterSp="0" preserve="1" userDrawn="1">
  <p:cSld name="Half Circle Left Bullets Right 3">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422F1CE5-FB25-79C4-1E77-1D989BB0BA6E}"/>
              </a:ext>
              <a:ext uri="{C183D7F6-B498-43B3-948B-1728B52AA6E4}">
                <adec:decorative xmlns:adec="http://schemas.microsoft.com/office/drawing/2017/decorative" val="1"/>
              </a:ext>
            </a:extLst>
          </p:cNvPr>
          <p:cNvGrpSpPr/>
          <p:nvPr userDrawn="1"/>
        </p:nvGrpSpPr>
        <p:grpSpPr>
          <a:xfrm>
            <a:off x="4071363" y="911410"/>
            <a:ext cx="1267041" cy="4822752"/>
            <a:chOff x="4071363" y="911410"/>
            <a:chExt cx="1267041" cy="4822752"/>
          </a:xfrm>
        </p:grpSpPr>
        <p:grpSp>
          <p:nvGrpSpPr>
            <p:cNvPr id="8" name="Group 7">
              <a:extLst>
                <a:ext uri="{FF2B5EF4-FFF2-40B4-BE49-F238E27FC236}">
                  <a16:creationId xmlns:a16="http://schemas.microsoft.com/office/drawing/2014/main" id="{79902631-5DCD-58A5-0558-A2C0F832B1B2}"/>
                </a:ext>
              </a:extLst>
            </p:cNvPr>
            <p:cNvGrpSpPr/>
            <p:nvPr userDrawn="1"/>
          </p:nvGrpSpPr>
          <p:grpSpPr>
            <a:xfrm>
              <a:off x="4071363" y="911410"/>
              <a:ext cx="820448" cy="108000"/>
              <a:chOff x="4138818" y="1236868"/>
              <a:chExt cx="820448" cy="108000"/>
            </a:xfrm>
          </p:grpSpPr>
          <p:cxnSp>
            <p:nvCxnSpPr>
              <p:cNvPr id="44" name="Straight Connector 43">
                <a:extLst>
                  <a:ext uri="{FF2B5EF4-FFF2-40B4-BE49-F238E27FC236}">
                    <a16:creationId xmlns:a16="http://schemas.microsoft.com/office/drawing/2014/main" id="{0D89CF80-DEBD-890A-D950-F546D3927105}"/>
                  </a:ext>
                </a:extLst>
              </p:cNvPr>
              <p:cNvCxnSpPr>
                <a:cxnSpLocks/>
              </p:cNvCxnSpPr>
              <p:nvPr/>
            </p:nvCxnSpPr>
            <p:spPr>
              <a:xfrm>
                <a:off x="4138818" y="1283434"/>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45" name="Oval 44">
                <a:extLst>
                  <a:ext uri="{FF2B5EF4-FFF2-40B4-BE49-F238E27FC236}">
                    <a16:creationId xmlns:a16="http://schemas.microsoft.com/office/drawing/2014/main" id="{7C3AF2EC-FEBF-592B-F7C9-2F70C9A4F63B}"/>
                  </a:ext>
                </a:extLst>
              </p:cNvPr>
              <p:cNvSpPr>
                <a:spLocks noChangeAspect="1"/>
              </p:cNvSpPr>
              <p:nvPr/>
            </p:nvSpPr>
            <p:spPr>
              <a:xfrm>
                <a:off x="4851266" y="1236868"/>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a:extLst>
                <a:ext uri="{FF2B5EF4-FFF2-40B4-BE49-F238E27FC236}">
                  <a16:creationId xmlns:a16="http://schemas.microsoft.com/office/drawing/2014/main" id="{75436AB7-E3BD-AB3E-88FA-844B31B946B2}"/>
                </a:ext>
              </a:extLst>
            </p:cNvPr>
            <p:cNvGrpSpPr/>
            <p:nvPr userDrawn="1"/>
          </p:nvGrpSpPr>
          <p:grpSpPr>
            <a:xfrm>
              <a:off x="4413880" y="2097847"/>
              <a:ext cx="820448" cy="108000"/>
              <a:chOff x="4413880" y="2314819"/>
              <a:chExt cx="820448" cy="108000"/>
            </a:xfrm>
          </p:grpSpPr>
          <p:cxnSp>
            <p:nvCxnSpPr>
              <p:cNvPr id="40" name="Straight Connector 39">
                <a:extLst>
                  <a:ext uri="{FF2B5EF4-FFF2-40B4-BE49-F238E27FC236}">
                    <a16:creationId xmlns:a16="http://schemas.microsoft.com/office/drawing/2014/main" id="{A67AA91F-96A4-B86D-A755-43B318627012}"/>
                  </a:ext>
                </a:extLst>
              </p:cNvPr>
              <p:cNvCxnSpPr>
                <a:cxnSpLocks/>
              </p:cNvCxnSpPr>
              <p:nvPr/>
            </p:nvCxnSpPr>
            <p:spPr>
              <a:xfrm>
                <a:off x="4413880" y="2368819"/>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43" name="Oval 42">
                <a:extLst>
                  <a:ext uri="{FF2B5EF4-FFF2-40B4-BE49-F238E27FC236}">
                    <a16:creationId xmlns:a16="http://schemas.microsoft.com/office/drawing/2014/main" id="{A74FE81C-6641-8309-58F2-600B6DB7185D}"/>
                  </a:ext>
                </a:extLst>
              </p:cNvPr>
              <p:cNvSpPr>
                <a:spLocks noChangeAspect="1"/>
              </p:cNvSpPr>
              <p:nvPr/>
            </p:nvSpPr>
            <p:spPr>
              <a:xfrm>
                <a:off x="5126328" y="2314819"/>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a:extLst>
                <a:ext uri="{FF2B5EF4-FFF2-40B4-BE49-F238E27FC236}">
                  <a16:creationId xmlns:a16="http://schemas.microsoft.com/office/drawing/2014/main" id="{AF641F90-C192-A8FB-4F2E-BDF1CC61F20F}"/>
                </a:ext>
              </a:extLst>
            </p:cNvPr>
            <p:cNvGrpSpPr/>
            <p:nvPr userDrawn="1"/>
          </p:nvGrpSpPr>
          <p:grpSpPr>
            <a:xfrm>
              <a:off x="4517956" y="3269416"/>
              <a:ext cx="820448" cy="108000"/>
              <a:chOff x="4517956" y="3377902"/>
              <a:chExt cx="820448" cy="108000"/>
            </a:xfrm>
          </p:grpSpPr>
          <p:cxnSp>
            <p:nvCxnSpPr>
              <p:cNvPr id="33" name="Straight Connector 32">
                <a:extLst>
                  <a:ext uri="{FF2B5EF4-FFF2-40B4-BE49-F238E27FC236}">
                    <a16:creationId xmlns:a16="http://schemas.microsoft.com/office/drawing/2014/main" id="{3C68CB28-9406-7051-00CC-EB16388F1036}"/>
                  </a:ext>
                </a:extLst>
              </p:cNvPr>
              <p:cNvCxnSpPr>
                <a:cxnSpLocks/>
              </p:cNvCxnSpPr>
              <p:nvPr/>
            </p:nvCxnSpPr>
            <p:spPr>
              <a:xfrm>
                <a:off x="4517956" y="3431902"/>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39" name="Oval 38">
                <a:extLst>
                  <a:ext uri="{FF2B5EF4-FFF2-40B4-BE49-F238E27FC236}">
                    <a16:creationId xmlns:a16="http://schemas.microsoft.com/office/drawing/2014/main" id="{9BC3ABD6-AEB1-6009-AD3E-2D5B069B02A4}"/>
                  </a:ext>
                </a:extLst>
              </p:cNvPr>
              <p:cNvSpPr>
                <a:spLocks noChangeAspect="1"/>
              </p:cNvSpPr>
              <p:nvPr/>
            </p:nvSpPr>
            <p:spPr>
              <a:xfrm>
                <a:off x="5230404" y="3377902"/>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2">
              <a:extLst>
                <a:ext uri="{FF2B5EF4-FFF2-40B4-BE49-F238E27FC236}">
                  <a16:creationId xmlns:a16="http://schemas.microsoft.com/office/drawing/2014/main" id="{C64E0E57-EE6B-51F5-10BD-83AAFB5B51E2}"/>
                </a:ext>
              </a:extLst>
            </p:cNvPr>
            <p:cNvGrpSpPr/>
            <p:nvPr userDrawn="1"/>
          </p:nvGrpSpPr>
          <p:grpSpPr>
            <a:xfrm>
              <a:off x="4458484" y="4455853"/>
              <a:ext cx="820448" cy="108000"/>
              <a:chOff x="4458484" y="4455853"/>
              <a:chExt cx="820448" cy="108000"/>
            </a:xfrm>
          </p:grpSpPr>
          <p:cxnSp>
            <p:nvCxnSpPr>
              <p:cNvPr id="30" name="Straight Connector 29">
                <a:extLst>
                  <a:ext uri="{FF2B5EF4-FFF2-40B4-BE49-F238E27FC236}">
                    <a16:creationId xmlns:a16="http://schemas.microsoft.com/office/drawing/2014/main" id="{85D861BE-58C4-0515-24B2-CA1125616B90}"/>
                  </a:ext>
                </a:extLst>
              </p:cNvPr>
              <p:cNvCxnSpPr>
                <a:cxnSpLocks/>
              </p:cNvCxnSpPr>
              <p:nvPr/>
            </p:nvCxnSpPr>
            <p:spPr>
              <a:xfrm>
                <a:off x="4458484" y="4502419"/>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0FB9BD85-1F8A-F614-2C43-72E5370E9A72}"/>
                  </a:ext>
                </a:extLst>
              </p:cNvPr>
              <p:cNvSpPr>
                <a:spLocks noChangeAspect="1"/>
              </p:cNvSpPr>
              <p:nvPr/>
            </p:nvSpPr>
            <p:spPr>
              <a:xfrm>
                <a:off x="5170932" y="4455853"/>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3">
              <a:extLst>
                <a:ext uri="{FF2B5EF4-FFF2-40B4-BE49-F238E27FC236}">
                  <a16:creationId xmlns:a16="http://schemas.microsoft.com/office/drawing/2014/main" id="{D96822B7-9A71-A8B8-8DC8-AF03CC927853}"/>
                </a:ext>
              </a:extLst>
            </p:cNvPr>
            <p:cNvGrpSpPr/>
            <p:nvPr userDrawn="1"/>
          </p:nvGrpSpPr>
          <p:grpSpPr>
            <a:xfrm>
              <a:off x="4145704" y="5626162"/>
              <a:ext cx="820448" cy="108000"/>
              <a:chOff x="4213159" y="5548672"/>
              <a:chExt cx="820448" cy="108000"/>
            </a:xfrm>
          </p:grpSpPr>
          <p:cxnSp>
            <p:nvCxnSpPr>
              <p:cNvPr id="25" name="Straight Connector 24">
                <a:extLst>
                  <a:ext uri="{FF2B5EF4-FFF2-40B4-BE49-F238E27FC236}">
                    <a16:creationId xmlns:a16="http://schemas.microsoft.com/office/drawing/2014/main" id="{A43A62DC-B08A-811F-3F11-870BA39005D7}"/>
                  </a:ext>
                </a:extLst>
              </p:cNvPr>
              <p:cNvCxnSpPr>
                <a:cxnSpLocks/>
              </p:cNvCxnSpPr>
              <p:nvPr/>
            </p:nvCxnSpPr>
            <p:spPr>
              <a:xfrm>
                <a:off x="4213159" y="5602672"/>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D1B11EB3-0E28-A026-E85B-FDC058BD118A}"/>
                  </a:ext>
                </a:extLst>
              </p:cNvPr>
              <p:cNvSpPr>
                <a:spLocks noChangeAspect="1"/>
              </p:cNvSpPr>
              <p:nvPr/>
            </p:nvSpPr>
            <p:spPr>
              <a:xfrm>
                <a:off x="4925607" y="5548672"/>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2" name="Group 41">
            <a:extLst>
              <a:ext uri="{FF2B5EF4-FFF2-40B4-BE49-F238E27FC236}">
                <a16:creationId xmlns:a16="http://schemas.microsoft.com/office/drawing/2014/main" id="{75241D84-41C6-6805-6AB3-FA52BF2E1EA3}"/>
              </a:ext>
              <a:ext uri="{C183D7F6-B498-43B3-948B-1728B52AA6E4}">
                <adec:decorative xmlns:adec="http://schemas.microsoft.com/office/drawing/2017/decorative" val="1"/>
              </a:ext>
            </a:extLst>
          </p:cNvPr>
          <p:cNvGrpSpPr/>
          <p:nvPr userDrawn="1"/>
        </p:nvGrpSpPr>
        <p:grpSpPr>
          <a:xfrm>
            <a:off x="1" y="-2"/>
            <a:ext cx="4835525" cy="6757535"/>
            <a:chOff x="1" y="-2"/>
            <a:chExt cx="4835525" cy="6757535"/>
          </a:xfrm>
        </p:grpSpPr>
        <p:sp>
          <p:nvSpPr>
            <p:cNvPr id="32" name="Freeform 31">
              <a:extLst>
                <a:ext uri="{FF2B5EF4-FFF2-40B4-BE49-F238E27FC236}">
                  <a16:creationId xmlns:a16="http://schemas.microsoft.com/office/drawing/2014/main" id="{16145BDD-F00C-75D9-6703-0719C2D95DB6}"/>
                </a:ext>
                <a:ext uri="{C183D7F6-B498-43B3-948B-1728B52AA6E4}">
                  <adec:decorative xmlns:adec="http://schemas.microsoft.com/office/drawing/2017/decorative" val="1"/>
                </a:ext>
              </a:extLst>
            </p:cNvPr>
            <p:cNvSpPr/>
            <p:nvPr userDrawn="1"/>
          </p:nvSpPr>
          <p:spPr>
            <a:xfrm>
              <a:off x="1" y="-2"/>
              <a:ext cx="4835525" cy="6757535"/>
            </a:xfrm>
            <a:custGeom>
              <a:avLst/>
              <a:gdLst>
                <a:gd name="connsiteX0" fmla="*/ 0 w 4835525"/>
                <a:gd name="connsiteY0" fmla="*/ 0 h 6757535"/>
                <a:gd name="connsiteX1" fmla="*/ 3936800 w 4835525"/>
                <a:gd name="connsiteY1" fmla="*/ 0 h 6757535"/>
                <a:gd name="connsiteX2" fmla="*/ 3991247 w 4835525"/>
                <a:gd name="connsiteY2" fmla="*/ 94693 h 6757535"/>
                <a:gd name="connsiteX3" fmla="*/ 4835525 w 4835525"/>
                <a:gd name="connsiteY3" fmla="*/ 3429002 h 6757535"/>
                <a:gd name="connsiteX4" fmla="*/ 4145726 w 4835525"/>
                <a:gd name="connsiteY4" fmla="*/ 6461693 h 6757535"/>
                <a:gd name="connsiteX5" fmla="*/ 3994205 w 4835525"/>
                <a:gd name="connsiteY5" fmla="*/ 6757535 h 6757535"/>
                <a:gd name="connsiteX6" fmla="*/ 0 w 4835525"/>
                <a:gd name="connsiteY6" fmla="*/ 6757535 h 6757535"/>
                <a:gd name="connsiteX7" fmla="*/ 0 w 4835525"/>
                <a:gd name="connsiteY7" fmla="*/ 0 h 6757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5525" h="6757535">
                  <a:moveTo>
                    <a:pt x="0" y="0"/>
                  </a:moveTo>
                  <a:lnTo>
                    <a:pt x="3936800" y="0"/>
                  </a:lnTo>
                  <a:lnTo>
                    <a:pt x="3991247" y="94693"/>
                  </a:lnTo>
                  <a:cubicBezTo>
                    <a:pt x="4529681" y="1085861"/>
                    <a:pt x="4835525" y="2221715"/>
                    <a:pt x="4835525" y="3429002"/>
                  </a:cubicBezTo>
                  <a:cubicBezTo>
                    <a:pt x="4835525" y="4515561"/>
                    <a:pt x="4587792" y="5544259"/>
                    <a:pt x="4145726" y="6461693"/>
                  </a:cubicBezTo>
                  <a:lnTo>
                    <a:pt x="3994205" y="6757535"/>
                  </a:lnTo>
                  <a:lnTo>
                    <a:pt x="0" y="6757535"/>
                  </a:lnTo>
                  <a:lnTo>
                    <a:pt x="0" y="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Freeform 40">
              <a:extLst>
                <a:ext uri="{FF2B5EF4-FFF2-40B4-BE49-F238E27FC236}">
                  <a16:creationId xmlns:a16="http://schemas.microsoft.com/office/drawing/2014/main" id="{1EA439E1-3F5F-2991-118F-89A4CCBB6B59}"/>
                </a:ext>
                <a:ext uri="{C183D7F6-B498-43B3-948B-1728B52AA6E4}">
                  <adec:decorative xmlns:adec="http://schemas.microsoft.com/office/drawing/2017/decorative" val="1"/>
                </a:ext>
              </a:extLst>
            </p:cNvPr>
            <p:cNvSpPr/>
            <p:nvPr userDrawn="1"/>
          </p:nvSpPr>
          <p:spPr>
            <a:xfrm>
              <a:off x="1" y="-2"/>
              <a:ext cx="4535979" cy="6757535"/>
            </a:xfrm>
            <a:custGeom>
              <a:avLst/>
              <a:gdLst>
                <a:gd name="connsiteX0" fmla="*/ 0 w 4535979"/>
                <a:gd name="connsiteY0" fmla="*/ 0 h 6757535"/>
                <a:gd name="connsiteX1" fmla="*/ 3593816 w 4535979"/>
                <a:gd name="connsiteY1" fmla="*/ 0 h 6757535"/>
                <a:gd name="connsiteX2" fmla="*/ 3725883 w 4535979"/>
                <a:gd name="connsiteY2" fmla="*/ 229688 h 6757535"/>
                <a:gd name="connsiteX3" fmla="*/ 4535979 w 4535979"/>
                <a:gd name="connsiteY3" fmla="*/ 3429002 h 6757535"/>
                <a:gd name="connsiteX4" fmla="*/ 3725883 w 4535979"/>
                <a:gd name="connsiteY4" fmla="*/ 6628316 h 6757535"/>
                <a:gd name="connsiteX5" fmla="*/ 3651584 w 4535979"/>
                <a:gd name="connsiteY5" fmla="*/ 6757535 h 6757535"/>
                <a:gd name="connsiteX6" fmla="*/ 0 w 4535979"/>
                <a:gd name="connsiteY6" fmla="*/ 6757535 h 6757535"/>
                <a:gd name="connsiteX7" fmla="*/ 0 w 4535979"/>
                <a:gd name="connsiteY7" fmla="*/ 0 h 6757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35979" h="6757535">
                  <a:moveTo>
                    <a:pt x="0" y="0"/>
                  </a:moveTo>
                  <a:lnTo>
                    <a:pt x="3593816" y="0"/>
                  </a:lnTo>
                  <a:lnTo>
                    <a:pt x="3725883" y="229688"/>
                  </a:lnTo>
                  <a:cubicBezTo>
                    <a:pt x="4242518" y="1180726"/>
                    <a:pt x="4535979" y="2270593"/>
                    <a:pt x="4535979" y="3429002"/>
                  </a:cubicBezTo>
                  <a:cubicBezTo>
                    <a:pt x="4535979" y="4587411"/>
                    <a:pt x="4242518" y="5677278"/>
                    <a:pt x="3725883" y="6628316"/>
                  </a:cubicBezTo>
                  <a:lnTo>
                    <a:pt x="3651584" y="6757535"/>
                  </a:lnTo>
                  <a:lnTo>
                    <a:pt x="0" y="6757535"/>
                  </a:lnTo>
                  <a:lnTo>
                    <a:pt x="0" y="0"/>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2" name="Title 4">
            <a:extLst>
              <a:ext uri="{FF2B5EF4-FFF2-40B4-BE49-F238E27FC236}">
                <a16:creationId xmlns:a16="http://schemas.microsoft.com/office/drawing/2014/main" id="{6A403442-2A89-6B25-104E-E2C9AD16814C}"/>
              </a:ext>
            </a:extLst>
          </p:cNvPr>
          <p:cNvSpPr>
            <a:spLocks noGrp="1"/>
          </p:cNvSpPr>
          <p:nvPr>
            <p:ph type="title"/>
          </p:nvPr>
        </p:nvSpPr>
        <p:spPr>
          <a:xfrm>
            <a:off x="0" y="2402146"/>
            <a:ext cx="4535979" cy="2053703"/>
          </a:xfrm>
          <a:prstGeom prst="rect">
            <a:avLst/>
          </a:prstGeom>
        </p:spPr>
        <p:txBody>
          <a:bodyPr/>
          <a:lstStyle>
            <a:lvl1pPr>
              <a:defRPr>
                <a:solidFill>
                  <a:schemeClr val="bg1"/>
                </a:solidFill>
              </a:defRPr>
            </a:lvl1pPr>
          </a:lstStyle>
          <a:p>
            <a:endParaRPr lang="en-US"/>
          </a:p>
        </p:txBody>
      </p:sp>
      <p:sp>
        <p:nvSpPr>
          <p:cNvPr id="34" name="Text Placeholder 7">
            <a:extLst>
              <a:ext uri="{FF2B5EF4-FFF2-40B4-BE49-F238E27FC236}">
                <a16:creationId xmlns:a16="http://schemas.microsoft.com/office/drawing/2014/main" id="{E03CBDC6-D697-1548-639D-8B977DA5733E}"/>
              </a:ext>
            </a:extLst>
          </p:cNvPr>
          <p:cNvSpPr>
            <a:spLocks noGrp="1"/>
          </p:cNvSpPr>
          <p:nvPr>
            <p:ph type="body" sz="quarter" idx="26"/>
          </p:nvPr>
        </p:nvSpPr>
        <p:spPr>
          <a:xfrm>
            <a:off x="4880788" y="445556"/>
            <a:ext cx="6795275"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36" name="Text Placeholder 7">
            <a:extLst>
              <a:ext uri="{FF2B5EF4-FFF2-40B4-BE49-F238E27FC236}">
                <a16:creationId xmlns:a16="http://schemas.microsoft.com/office/drawing/2014/main" id="{36C893AF-679D-6307-29B2-BF8E4F65CDB5}"/>
              </a:ext>
            </a:extLst>
          </p:cNvPr>
          <p:cNvSpPr>
            <a:spLocks noGrp="1"/>
          </p:cNvSpPr>
          <p:nvPr>
            <p:ph type="body" sz="quarter" idx="29"/>
          </p:nvPr>
        </p:nvSpPr>
        <p:spPr>
          <a:xfrm>
            <a:off x="5221408" y="1631103"/>
            <a:ext cx="6469389"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38" name="Text Placeholder 7">
            <a:extLst>
              <a:ext uri="{FF2B5EF4-FFF2-40B4-BE49-F238E27FC236}">
                <a16:creationId xmlns:a16="http://schemas.microsoft.com/office/drawing/2014/main" id="{A3374AD0-9DDE-2BFA-F532-54D30FCBC93B}"/>
              </a:ext>
            </a:extLst>
          </p:cNvPr>
          <p:cNvSpPr>
            <a:spLocks noGrp="1"/>
          </p:cNvSpPr>
          <p:nvPr>
            <p:ph type="body" sz="quarter" idx="30"/>
          </p:nvPr>
        </p:nvSpPr>
        <p:spPr>
          <a:xfrm>
            <a:off x="5325434" y="2803061"/>
            <a:ext cx="6365364"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37" name="Text Placeholder 7">
            <a:extLst>
              <a:ext uri="{FF2B5EF4-FFF2-40B4-BE49-F238E27FC236}">
                <a16:creationId xmlns:a16="http://schemas.microsoft.com/office/drawing/2014/main" id="{B0090508-4849-40F5-8F4E-F8650B47DDC4}"/>
              </a:ext>
            </a:extLst>
          </p:cNvPr>
          <p:cNvSpPr>
            <a:spLocks noGrp="1"/>
          </p:cNvSpPr>
          <p:nvPr>
            <p:ph type="body" sz="quarter" idx="31"/>
          </p:nvPr>
        </p:nvSpPr>
        <p:spPr>
          <a:xfrm>
            <a:off x="5267128" y="3989466"/>
            <a:ext cx="6408936"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35" name="Text Placeholder 7">
            <a:extLst>
              <a:ext uri="{FF2B5EF4-FFF2-40B4-BE49-F238E27FC236}">
                <a16:creationId xmlns:a16="http://schemas.microsoft.com/office/drawing/2014/main" id="{D654051B-4ED1-5791-9B37-6ACD48D83809}"/>
              </a:ext>
            </a:extLst>
          </p:cNvPr>
          <p:cNvSpPr>
            <a:spLocks noGrp="1"/>
          </p:cNvSpPr>
          <p:nvPr>
            <p:ph type="body" sz="quarter" idx="28"/>
          </p:nvPr>
        </p:nvSpPr>
        <p:spPr>
          <a:xfrm>
            <a:off x="4954724" y="5161976"/>
            <a:ext cx="6736073"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6" name="Rectangle 5">
            <a:extLst>
              <a:ext uri="{FF2B5EF4-FFF2-40B4-BE49-F238E27FC236}">
                <a16:creationId xmlns:a16="http://schemas.microsoft.com/office/drawing/2014/main" id="{23035657-2998-105E-7F50-FC9F3B60BB6A}"/>
              </a:ext>
            </a:extLst>
          </p:cNvPr>
          <p:cNvSpPr/>
          <p:nvPr userDrawn="1"/>
        </p:nvSpPr>
        <p:spPr>
          <a:xfrm rot="5400000">
            <a:off x="6041400" y="714933"/>
            <a:ext cx="108000" cy="12193200"/>
          </a:xfrm>
          <a:prstGeom prst="rect">
            <a:avLst/>
          </a:prstGeom>
          <a:gradFill>
            <a:gsLst>
              <a:gs pos="0">
                <a:srgbClr val="94C80A"/>
              </a:gs>
              <a:gs pos="77000">
                <a:schemeClr val="accent2"/>
              </a:gs>
              <a:gs pos="54000">
                <a:schemeClr val="accent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58FF5372-0817-A432-7CF0-A311ECF2C314}"/>
              </a:ext>
              <a:ext uri="{C183D7F6-B498-43B3-948B-1728B52AA6E4}">
                <adec:decorative xmlns:adec="http://schemas.microsoft.com/office/drawing/2017/decorative" val="1"/>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0299218" y="6502226"/>
            <a:ext cx="1260000" cy="147374"/>
          </a:xfrm>
          <a:prstGeom prst="rect">
            <a:avLst/>
          </a:prstGeom>
        </p:spPr>
      </p:pic>
      <p:sp>
        <p:nvSpPr>
          <p:cNvPr id="16" name="TextBox 15">
            <a:extLst>
              <a:ext uri="{FF2B5EF4-FFF2-40B4-BE49-F238E27FC236}">
                <a16:creationId xmlns:a16="http://schemas.microsoft.com/office/drawing/2014/main" id="{3ACF12F8-EAFC-D9AA-E095-6338EE95D180}"/>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cxnSp>
        <p:nvCxnSpPr>
          <p:cNvPr id="17" name="Straight Connector 16">
            <a:extLst>
              <a:ext uri="{FF2B5EF4-FFF2-40B4-BE49-F238E27FC236}">
                <a16:creationId xmlns:a16="http://schemas.microsoft.com/office/drawing/2014/main" id="{8D16F105-6240-36D7-CAF5-FF02A469D846}"/>
              </a:ext>
              <a:ext uri="{C183D7F6-B498-43B3-948B-1728B52AA6E4}">
                <adec:decorative xmlns:adec="http://schemas.microsoft.com/office/drawing/2017/decorative" val="1"/>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0843848"/>
      </p:ext>
    </p:extLst>
  </p:cSld>
  <p:clrMapOvr>
    <a:masterClrMapping/>
  </p:clrMapOvr>
  <p:extLst>
    <p:ext uri="{DCECCB84-F9BA-43D5-87BE-67443E8EF086}">
      <p15:sldGuideLst xmlns:p15="http://schemas.microsoft.com/office/powerpoint/2012/main">
        <p15:guide id="1" orient="horz" pos="278">
          <p15:clr>
            <a:srgbClr val="FF96FF"/>
          </p15:clr>
        </p15:guide>
        <p15:guide id="2" orient="horz" pos="3929">
          <p15:clr>
            <a:srgbClr val="FF96FF"/>
          </p15:clr>
        </p15:guide>
        <p15:guide id="3" pos="3069">
          <p15:clr>
            <a:srgbClr val="FF96FF"/>
          </p15:clr>
        </p15:guide>
        <p15:guide id="4" pos="7378">
          <p15:clr>
            <a:srgbClr val="FF96FF"/>
          </p15:clr>
        </p15:guide>
      </p15:sldGuideLst>
    </p:ext>
  </p:extLst>
</p:sldLayout>
</file>

<file path=ppt/slideLayouts/slideLayout328.xml><?xml version="1.0" encoding="utf-8"?>
<p:sldLayout xmlns:a="http://schemas.openxmlformats.org/drawingml/2006/main" xmlns:r="http://schemas.openxmlformats.org/officeDocument/2006/relationships" xmlns:p="http://schemas.openxmlformats.org/presentationml/2006/main" showMasterSp="0" preserve="1" userDrawn="1">
  <p:cSld name="Panel Left Bullets Right 1">
    <p:spTree>
      <p:nvGrpSpPr>
        <p:cNvPr id="1" name=""/>
        <p:cNvGrpSpPr/>
        <p:nvPr/>
      </p:nvGrpSpPr>
      <p:grpSpPr>
        <a:xfrm>
          <a:off x="0" y="0"/>
          <a:ext cx="0" cy="0"/>
          <a:chOff x="0" y="0"/>
          <a:chExt cx="0" cy="0"/>
        </a:xfrm>
      </p:grpSpPr>
      <p:grpSp>
        <p:nvGrpSpPr>
          <p:cNvPr id="49" name="Group 48">
            <a:extLst>
              <a:ext uri="{FF2B5EF4-FFF2-40B4-BE49-F238E27FC236}">
                <a16:creationId xmlns:a16="http://schemas.microsoft.com/office/drawing/2014/main" id="{2B33D6CB-03AE-2469-E322-C78AEE971280}"/>
              </a:ext>
              <a:ext uri="{C183D7F6-B498-43B3-948B-1728B52AA6E4}">
                <adec:decorative xmlns:adec="http://schemas.microsoft.com/office/drawing/2017/decorative" val="1"/>
              </a:ext>
            </a:extLst>
          </p:cNvPr>
          <p:cNvGrpSpPr/>
          <p:nvPr userDrawn="1"/>
        </p:nvGrpSpPr>
        <p:grpSpPr>
          <a:xfrm>
            <a:off x="4039814" y="911410"/>
            <a:ext cx="820448" cy="4822752"/>
            <a:chOff x="4673334" y="911410"/>
            <a:chExt cx="820448" cy="4822752"/>
          </a:xfrm>
        </p:grpSpPr>
        <p:grpSp>
          <p:nvGrpSpPr>
            <p:cNvPr id="29" name="Group 28">
              <a:extLst>
                <a:ext uri="{FF2B5EF4-FFF2-40B4-BE49-F238E27FC236}">
                  <a16:creationId xmlns:a16="http://schemas.microsoft.com/office/drawing/2014/main" id="{C4629AF2-CB84-80CC-FB17-23F767FC3F2D}"/>
                </a:ext>
              </a:extLst>
            </p:cNvPr>
            <p:cNvGrpSpPr/>
            <p:nvPr userDrawn="1"/>
          </p:nvGrpSpPr>
          <p:grpSpPr>
            <a:xfrm>
              <a:off x="4673334" y="911410"/>
              <a:ext cx="820448" cy="108000"/>
              <a:chOff x="4138818" y="1236868"/>
              <a:chExt cx="820448" cy="108000"/>
            </a:xfrm>
          </p:grpSpPr>
          <p:cxnSp>
            <p:nvCxnSpPr>
              <p:cNvPr id="42" name="Straight Connector 41">
                <a:extLst>
                  <a:ext uri="{FF2B5EF4-FFF2-40B4-BE49-F238E27FC236}">
                    <a16:creationId xmlns:a16="http://schemas.microsoft.com/office/drawing/2014/main" id="{AADFD714-0404-C4C3-D6C5-A8A5D2EB300E}"/>
                  </a:ext>
                </a:extLst>
              </p:cNvPr>
              <p:cNvCxnSpPr>
                <a:cxnSpLocks/>
              </p:cNvCxnSpPr>
              <p:nvPr/>
            </p:nvCxnSpPr>
            <p:spPr>
              <a:xfrm>
                <a:off x="4138818" y="1283434"/>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43" name="Oval 42">
                <a:extLst>
                  <a:ext uri="{FF2B5EF4-FFF2-40B4-BE49-F238E27FC236}">
                    <a16:creationId xmlns:a16="http://schemas.microsoft.com/office/drawing/2014/main" id="{8CD697A1-3A6D-E5DC-D6CA-52B83C02ADA0}"/>
                  </a:ext>
                </a:extLst>
              </p:cNvPr>
              <p:cNvSpPr>
                <a:spLocks noChangeAspect="1"/>
              </p:cNvSpPr>
              <p:nvPr/>
            </p:nvSpPr>
            <p:spPr>
              <a:xfrm>
                <a:off x="4851266" y="1236868"/>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 name="Group 29">
              <a:extLst>
                <a:ext uri="{FF2B5EF4-FFF2-40B4-BE49-F238E27FC236}">
                  <a16:creationId xmlns:a16="http://schemas.microsoft.com/office/drawing/2014/main" id="{B2DE6624-F0F6-131F-EB6B-0E06CDDAFCDF}"/>
                </a:ext>
              </a:extLst>
            </p:cNvPr>
            <p:cNvGrpSpPr/>
            <p:nvPr userDrawn="1"/>
          </p:nvGrpSpPr>
          <p:grpSpPr>
            <a:xfrm>
              <a:off x="4673334" y="2097847"/>
              <a:ext cx="820448" cy="108000"/>
              <a:chOff x="4413880" y="2314819"/>
              <a:chExt cx="820448" cy="108000"/>
            </a:xfrm>
          </p:grpSpPr>
          <p:cxnSp>
            <p:nvCxnSpPr>
              <p:cNvPr id="40" name="Straight Connector 39">
                <a:extLst>
                  <a:ext uri="{FF2B5EF4-FFF2-40B4-BE49-F238E27FC236}">
                    <a16:creationId xmlns:a16="http://schemas.microsoft.com/office/drawing/2014/main" id="{29F0A3A6-D6E4-D0D3-5CDD-41805620B3AC}"/>
                  </a:ext>
                </a:extLst>
              </p:cNvPr>
              <p:cNvCxnSpPr>
                <a:cxnSpLocks/>
              </p:cNvCxnSpPr>
              <p:nvPr/>
            </p:nvCxnSpPr>
            <p:spPr>
              <a:xfrm>
                <a:off x="4413880" y="2368819"/>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41" name="Oval 40">
                <a:extLst>
                  <a:ext uri="{FF2B5EF4-FFF2-40B4-BE49-F238E27FC236}">
                    <a16:creationId xmlns:a16="http://schemas.microsoft.com/office/drawing/2014/main" id="{397D589E-365A-76E9-ECA7-86593319D63A}"/>
                  </a:ext>
                </a:extLst>
              </p:cNvPr>
              <p:cNvSpPr>
                <a:spLocks noChangeAspect="1"/>
              </p:cNvSpPr>
              <p:nvPr/>
            </p:nvSpPr>
            <p:spPr>
              <a:xfrm>
                <a:off x="5126328" y="2314819"/>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1" name="Group 30">
              <a:extLst>
                <a:ext uri="{FF2B5EF4-FFF2-40B4-BE49-F238E27FC236}">
                  <a16:creationId xmlns:a16="http://schemas.microsoft.com/office/drawing/2014/main" id="{0F1C8AF9-4B03-636F-E943-C9D98A5F6D4D}"/>
                </a:ext>
              </a:extLst>
            </p:cNvPr>
            <p:cNvGrpSpPr/>
            <p:nvPr userDrawn="1"/>
          </p:nvGrpSpPr>
          <p:grpSpPr>
            <a:xfrm>
              <a:off x="4673334" y="3269416"/>
              <a:ext cx="820448" cy="108000"/>
              <a:chOff x="4517956" y="3377902"/>
              <a:chExt cx="820448" cy="108000"/>
            </a:xfrm>
          </p:grpSpPr>
          <p:cxnSp>
            <p:nvCxnSpPr>
              <p:cNvPr id="38" name="Straight Connector 37">
                <a:extLst>
                  <a:ext uri="{FF2B5EF4-FFF2-40B4-BE49-F238E27FC236}">
                    <a16:creationId xmlns:a16="http://schemas.microsoft.com/office/drawing/2014/main" id="{1D6F551F-3AC8-B9E1-B6AB-389A14651820}"/>
                  </a:ext>
                </a:extLst>
              </p:cNvPr>
              <p:cNvCxnSpPr>
                <a:cxnSpLocks/>
              </p:cNvCxnSpPr>
              <p:nvPr/>
            </p:nvCxnSpPr>
            <p:spPr>
              <a:xfrm>
                <a:off x="4517956" y="3431902"/>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39" name="Oval 38">
                <a:extLst>
                  <a:ext uri="{FF2B5EF4-FFF2-40B4-BE49-F238E27FC236}">
                    <a16:creationId xmlns:a16="http://schemas.microsoft.com/office/drawing/2014/main" id="{9CB0B665-F702-7B7B-973C-66670AE577E2}"/>
                  </a:ext>
                </a:extLst>
              </p:cNvPr>
              <p:cNvSpPr>
                <a:spLocks noChangeAspect="1"/>
              </p:cNvSpPr>
              <p:nvPr/>
            </p:nvSpPr>
            <p:spPr>
              <a:xfrm>
                <a:off x="5230404" y="3377902"/>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 name="Group 31">
              <a:extLst>
                <a:ext uri="{FF2B5EF4-FFF2-40B4-BE49-F238E27FC236}">
                  <a16:creationId xmlns:a16="http://schemas.microsoft.com/office/drawing/2014/main" id="{98101465-E3D1-80D0-2CBB-45A47A53F3A1}"/>
                </a:ext>
              </a:extLst>
            </p:cNvPr>
            <p:cNvGrpSpPr/>
            <p:nvPr userDrawn="1"/>
          </p:nvGrpSpPr>
          <p:grpSpPr>
            <a:xfrm>
              <a:off x="4673334" y="4455853"/>
              <a:ext cx="820448" cy="108000"/>
              <a:chOff x="4458484" y="4455853"/>
              <a:chExt cx="820448" cy="108000"/>
            </a:xfrm>
          </p:grpSpPr>
          <p:cxnSp>
            <p:nvCxnSpPr>
              <p:cNvPr id="36" name="Straight Connector 35">
                <a:extLst>
                  <a:ext uri="{FF2B5EF4-FFF2-40B4-BE49-F238E27FC236}">
                    <a16:creationId xmlns:a16="http://schemas.microsoft.com/office/drawing/2014/main" id="{9D5F8D1F-31FE-E839-C605-34E1C176B67F}"/>
                  </a:ext>
                </a:extLst>
              </p:cNvPr>
              <p:cNvCxnSpPr>
                <a:cxnSpLocks/>
              </p:cNvCxnSpPr>
              <p:nvPr/>
            </p:nvCxnSpPr>
            <p:spPr>
              <a:xfrm>
                <a:off x="4458484" y="4502419"/>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716748E7-1B23-4332-2556-B46C15D7A4F9}"/>
                  </a:ext>
                </a:extLst>
              </p:cNvPr>
              <p:cNvSpPr>
                <a:spLocks noChangeAspect="1"/>
              </p:cNvSpPr>
              <p:nvPr/>
            </p:nvSpPr>
            <p:spPr>
              <a:xfrm>
                <a:off x="5170932" y="4455853"/>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3" name="Group 32">
              <a:extLst>
                <a:ext uri="{FF2B5EF4-FFF2-40B4-BE49-F238E27FC236}">
                  <a16:creationId xmlns:a16="http://schemas.microsoft.com/office/drawing/2014/main" id="{EC55A795-7423-92D0-6D7B-31A68DAD000B}"/>
                </a:ext>
              </a:extLst>
            </p:cNvPr>
            <p:cNvGrpSpPr/>
            <p:nvPr userDrawn="1"/>
          </p:nvGrpSpPr>
          <p:grpSpPr>
            <a:xfrm>
              <a:off x="4673334" y="5626162"/>
              <a:ext cx="820448" cy="108000"/>
              <a:chOff x="4213159" y="5548672"/>
              <a:chExt cx="820448" cy="108000"/>
            </a:xfrm>
          </p:grpSpPr>
          <p:cxnSp>
            <p:nvCxnSpPr>
              <p:cNvPr id="34" name="Straight Connector 33">
                <a:extLst>
                  <a:ext uri="{FF2B5EF4-FFF2-40B4-BE49-F238E27FC236}">
                    <a16:creationId xmlns:a16="http://schemas.microsoft.com/office/drawing/2014/main" id="{C4500F2C-282A-DDE2-8350-51C12176842D}"/>
                  </a:ext>
                </a:extLst>
              </p:cNvPr>
              <p:cNvCxnSpPr>
                <a:cxnSpLocks/>
              </p:cNvCxnSpPr>
              <p:nvPr/>
            </p:nvCxnSpPr>
            <p:spPr>
              <a:xfrm>
                <a:off x="4213159" y="5602672"/>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ABE51143-BB9B-45A7-8995-2115A112ADDC}"/>
                  </a:ext>
                </a:extLst>
              </p:cNvPr>
              <p:cNvSpPr>
                <a:spLocks noChangeAspect="1"/>
              </p:cNvSpPr>
              <p:nvPr/>
            </p:nvSpPr>
            <p:spPr>
              <a:xfrm>
                <a:off x="4925607" y="5548672"/>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 name="Pentagon 7">
            <a:extLst>
              <a:ext uri="{FF2B5EF4-FFF2-40B4-BE49-F238E27FC236}">
                <a16:creationId xmlns:a16="http://schemas.microsoft.com/office/drawing/2014/main" id="{38FB8AD6-5509-8728-0CE9-9246DB7254E7}"/>
              </a:ext>
              <a:ext uri="{C183D7F6-B498-43B3-948B-1728B52AA6E4}">
                <adec:decorative xmlns:adec="http://schemas.microsoft.com/office/drawing/2017/decorative" val="1"/>
              </a:ext>
            </a:extLst>
          </p:cNvPr>
          <p:cNvSpPr/>
          <p:nvPr userDrawn="1"/>
        </p:nvSpPr>
        <p:spPr>
          <a:xfrm>
            <a:off x="4123027" y="-5763"/>
            <a:ext cx="30872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7AB6F"/>
              </a:solidFill>
            </a:endParaRPr>
          </a:p>
        </p:txBody>
      </p:sp>
      <p:sp>
        <p:nvSpPr>
          <p:cNvPr id="12" name="Rectangle 11">
            <a:extLst>
              <a:ext uri="{FF2B5EF4-FFF2-40B4-BE49-F238E27FC236}">
                <a16:creationId xmlns:a16="http://schemas.microsoft.com/office/drawing/2014/main" id="{BA92B77A-94BC-8EBB-89D6-BA604CD34E7B}"/>
              </a:ext>
              <a:ext uri="{C183D7F6-B498-43B3-948B-1728B52AA6E4}">
                <adec:decorative xmlns:adec="http://schemas.microsoft.com/office/drawing/2017/decorative" val="1"/>
              </a:ext>
            </a:extLst>
          </p:cNvPr>
          <p:cNvSpPr/>
          <p:nvPr userDrawn="1"/>
        </p:nvSpPr>
        <p:spPr>
          <a:xfrm>
            <a:off x="0" y="0"/>
            <a:ext cx="412912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457473C-2DD7-9F45-BBC9-6CD373FE0949}"/>
              </a:ext>
            </a:extLst>
          </p:cNvPr>
          <p:cNvSpPr/>
          <p:nvPr userDrawn="1"/>
        </p:nvSpPr>
        <p:spPr>
          <a:xfrm>
            <a:off x="215963" y="215153"/>
            <a:ext cx="11751919" cy="6418730"/>
          </a:xfrm>
          <a:prstGeom prst="rect">
            <a:avLst/>
          </a:prstGeom>
          <a:noFill/>
          <a:ln w="444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4222750" algn="l"/>
              </a:tabLst>
              <a:defRPr/>
            </a:pPr>
            <a:endParaRPr lang="en-US" sz="1800">
              <a:solidFill>
                <a:schemeClr val="bg1"/>
              </a:solidFill>
              <a:latin typeface="Roboto Light" panose="02000000000000000000" pitchFamily="2" charset="0"/>
              <a:ea typeface="Roboto Light" panose="02000000000000000000" pitchFamily="2" charset="0"/>
            </a:endParaRPr>
          </a:p>
        </p:txBody>
      </p:sp>
      <p:sp>
        <p:nvSpPr>
          <p:cNvPr id="7" name="Title 4">
            <a:extLst>
              <a:ext uri="{FF2B5EF4-FFF2-40B4-BE49-F238E27FC236}">
                <a16:creationId xmlns:a16="http://schemas.microsoft.com/office/drawing/2014/main" id="{28AEB57B-775E-7684-BA79-61D811C15697}"/>
              </a:ext>
            </a:extLst>
          </p:cNvPr>
          <p:cNvSpPr>
            <a:spLocks noGrp="1"/>
          </p:cNvSpPr>
          <p:nvPr>
            <p:ph type="title"/>
          </p:nvPr>
        </p:nvSpPr>
        <p:spPr>
          <a:xfrm>
            <a:off x="-1200" y="2402146"/>
            <a:ext cx="4129918" cy="2053703"/>
          </a:xfrm>
          <a:prstGeom prst="rect">
            <a:avLst/>
          </a:prstGeom>
        </p:spPr>
        <p:txBody>
          <a:bodyPr/>
          <a:lstStyle>
            <a:lvl1pPr>
              <a:defRPr>
                <a:solidFill>
                  <a:schemeClr val="bg1"/>
                </a:solidFill>
              </a:defRPr>
            </a:lvl1pPr>
          </a:lstStyle>
          <a:p>
            <a:endParaRPr lang="en-US"/>
          </a:p>
        </p:txBody>
      </p:sp>
      <p:sp>
        <p:nvSpPr>
          <p:cNvPr id="54" name="Text Placeholder 7">
            <a:extLst>
              <a:ext uri="{FF2B5EF4-FFF2-40B4-BE49-F238E27FC236}">
                <a16:creationId xmlns:a16="http://schemas.microsoft.com/office/drawing/2014/main" id="{BC844BB3-B7CA-AA87-3878-16A293B7B867}"/>
              </a:ext>
            </a:extLst>
          </p:cNvPr>
          <p:cNvSpPr>
            <a:spLocks noGrp="1"/>
          </p:cNvSpPr>
          <p:nvPr>
            <p:ph type="body" sz="quarter" idx="26"/>
          </p:nvPr>
        </p:nvSpPr>
        <p:spPr>
          <a:xfrm>
            <a:off x="4860263" y="445556"/>
            <a:ext cx="6826358"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56" name="Text Placeholder 7">
            <a:extLst>
              <a:ext uri="{FF2B5EF4-FFF2-40B4-BE49-F238E27FC236}">
                <a16:creationId xmlns:a16="http://schemas.microsoft.com/office/drawing/2014/main" id="{A5BB7FD0-4B60-DA7A-9E0C-927CE12CD556}"/>
              </a:ext>
            </a:extLst>
          </p:cNvPr>
          <p:cNvSpPr>
            <a:spLocks noGrp="1"/>
          </p:cNvSpPr>
          <p:nvPr>
            <p:ph type="body" sz="quarter" idx="29"/>
          </p:nvPr>
        </p:nvSpPr>
        <p:spPr>
          <a:xfrm>
            <a:off x="4860262" y="1631103"/>
            <a:ext cx="6823392"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58" name="Text Placeholder 7">
            <a:extLst>
              <a:ext uri="{FF2B5EF4-FFF2-40B4-BE49-F238E27FC236}">
                <a16:creationId xmlns:a16="http://schemas.microsoft.com/office/drawing/2014/main" id="{D8956D51-AA36-3177-515A-595C2BC09040}"/>
              </a:ext>
            </a:extLst>
          </p:cNvPr>
          <p:cNvSpPr>
            <a:spLocks noGrp="1"/>
          </p:cNvSpPr>
          <p:nvPr>
            <p:ph type="body" sz="quarter" idx="30"/>
          </p:nvPr>
        </p:nvSpPr>
        <p:spPr>
          <a:xfrm>
            <a:off x="4860262" y="2803061"/>
            <a:ext cx="6815801"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57" name="Text Placeholder 7">
            <a:extLst>
              <a:ext uri="{FF2B5EF4-FFF2-40B4-BE49-F238E27FC236}">
                <a16:creationId xmlns:a16="http://schemas.microsoft.com/office/drawing/2014/main" id="{5DEAA91C-DD61-EAD8-5F13-311557FF3D20}"/>
              </a:ext>
            </a:extLst>
          </p:cNvPr>
          <p:cNvSpPr>
            <a:spLocks noGrp="1"/>
          </p:cNvSpPr>
          <p:nvPr>
            <p:ph type="body" sz="quarter" idx="31"/>
          </p:nvPr>
        </p:nvSpPr>
        <p:spPr>
          <a:xfrm>
            <a:off x="4860262" y="3989466"/>
            <a:ext cx="6823392"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55" name="Text Placeholder 7">
            <a:extLst>
              <a:ext uri="{FF2B5EF4-FFF2-40B4-BE49-F238E27FC236}">
                <a16:creationId xmlns:a16="http://schemas.microsoft.com/office/drawing/2014/main" id="{6372AC59-6ED2-55EA-10DB-4806C7924E47}"/>
              </a:ext>
            </a:extLst>
          </p:cNvPr>
          <p:cNvSpPr>
            <a:spLocks noGrp="1"/>
          </p:cNvSpPr>
          <p:nvPr>
            <p:ph type="body" sz="quarter" idx="28"/>
          </p:nvPr>
        </p:nvSpPr>
        <p:spPr>
          <a:xfrm>
            <a:off x="4860262" y="5161976"/>
            <a:ext cx="6815802"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6" name="Rectangle 5">
            <a:extLst>
              <a:ext uri="{FF2B5EF4-FFF2-40B4-BE49-F238E27FC236}">
                <a16:creationId xmlns:a16="http://schemas.microsoft.com/office/drawing/2014/main" id="{3416BF5C-7408-5969-108E-75982D81B538}"/>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71000">
                <a:schemeClr val="accent2"/>
              </a:gs>
              <a:gs pos="0">
                <a:srgbClr val="94C80A"/>
              </a:gs>
              <a:gs pos="44000">
                <a:schemeClr val="accent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962ABAE9-13B8-3D58-6491-F2F3E4B33FDA}"/>
              </a:ext>
              <a:ext uri="{C183D7F6-B498-43B3-948B-1728B52AA6E4}">
                <adec:decorative xmlns:adec="http://schemas.microsoft.com/office/drawing/2017/decorative" val="1"/>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0299218" y="6502226"/>
            <a:ext cx="1260000" cy="147374"/>
          </a:xfrm>
          <a:prstGeom prst="rect">
            <a:avLst/>
          </a:prstGeom>
        </p:spPr>
      </p:pic>
      <p:sp>
        <p:nvSpPr>
          <p:cNvPr id="14" name="TextBox 13">
            <a:extLst>
              <a:ext uri="{FF2B5EF4-FFF2-40B4-BE49-F238E27FC236}">
                <a16:creationId xmlns:a16="http://schemas.microsoft.com/office/drawing/2014/main" id="{9F3B490A-9E63-F2EB-3FAA-EABD66E1DCA9}"/>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cxnSp>
        <p:nvCxnSpPr>
          <p:cNvPr id="15" name="Straight Connector 14">
            <a:extLst>
              <a:ext uri="{FF2B5EF4-FFF2-40B4-BE49-F238E27FC236}">
                <a16:creationId xmlns:a16="http://schemas.microsoft.com/office/drawing/2014/main" id="{DB33773B-B7C5-A454-8848-19AD75BAC744}"/>
              </a:ext>
              <a:ext uri="{C183D7F6-B498-43B3-948B-1728B52AA6E4}">
                <adec:decorative xmlns:adec="http://schemas.microsoft.com/office/drawing/2017/decorative" val="1"/>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8725098"/>
      </p:ext>
    </p:extLst>
  </p:cSld>
  <p:clrMapOvr>
    <a:masterClrMapping/>
  </p:clrMapOvr>
  <p:extLst>
    <p:ext uri="{DCECCB84-F9BA-43D5-87BE-67443E8EF086}">
      <p15:sldGuideLst xmlns:p15="http://schemas.microsoft.com/office/powerpoint/2012/main">
        <p15:guide id="1" orient="horz" pos="278">
          <p15:clr>
            <a:srgbClr val="FF96FF"/>
          </p15:clr>
        </p15:guide>
        <p15:guide id="2" orient="horz" pos="3929">
          <p15:clr>
            <a:srgbClr val="FF96FF"/>
          </p15:clr>
        </p15:guide>
        <p15:guide id="3" pos="3046">
          <p15:clr>
            <a:srgbClr val="FF96FF"/>
          </p15:clr>
        </p15:guide>
        <p15:guide id="4" pos="7378">
          <p15:clr>
            <a:srgbClr val="FF96FF"/>
          </p15:clr>
        </p15:guide>
      </p15:sldGuideLst>
    </p:ext>
  </p:extLst>
</p:sldLayout>
</file>

<file path=ppt/slideLayouts/slideLayout329.xml><?xml version="1.0" encoding="utf-8"?>
<p:sldLayout xmlns:a="http://schemas.openxmlformats.org/drawingml/2006/main" xmlns:r="http://schemas.openxmlformats.org/officeDocument/2006/relationships" xmlns:p="http://schemas.openxmlformats.org/presentationml/2006/main" showMasterSp="0" preserve="1" userDrawn="1">
  <p:cSld name="Panel Left Bullets Right 2">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5A516BDB-F490-1E17-031B-283BC6FF9E58}"/>
              </a:ext>
              <a:ext uri="{C183D7F6-B498-43B3-948B-1728B52AA6E4}">
                <adec:decorative xmlns:adec="http://schemas.microsoft.com/office/drawing/2017/decorative" val="1"/>
              </a:ext>
            </a:extLst>
          </p:cNvPr>
          <p:cNvGrpSpPr/>
          <p:nvPr userDrawn="1"/>
        </p:nvGrpSpPr>
        <p:grpSpPr>
          <a:xfrm>
            <a:off x="4039814" y="911410"/>
            <a:ext cx="820448" cy="4822752"/>
            <a:chOff x="4673334" y="911410"/>
            <a:chExt cx="820448" cy="4822752"/>
          </a:xfrm>
        </p:grpSpPr>
        <p:grpSp>
          <p:nvGrpSpPr>
            <p:cNvPr id="8" name="Group 7">
              <a:extLst>
                <a:ext uri="{FF2B5EF4-FFF2-40B4-BE49-F238E27FC236}">
                  <a16:creationId xmlns:a16="http://schemas.microsoft.com/office/drawing/2014/main" id="{CF20F350-C2B1-D34F-4DC6-C7992297EA58}"/>
                </a:ext>
              </a:extLst>
            </p:cNvPr>
            <p:cNvGrpSpPr/>
            <p:nvPr userDrawn="1"/>
          </p:nvGrpSpPr>
          <p:grpSpPr>
            <a:xfrm>
              <a:off x="4673334" y="911410"/>
              <a:ext cx="820448" cy="108000"/>
              <a:chOff x="4138818" y="1236868"/>
              <a:chExt cx="820448" cy="108000"/>
            </a:xfrm>
          </p:grpSpPr>
          <p:cxnSp>
            <p:nvCxnSpPr>
              <p:cNvPr id="22" name="Straight Connector 21">
                <a:extLst>
                  <a:ext uri="{FF2B5EF4-FFF2-40B4-BE49-F238E27FC236}">
                    <a16:creationId xmlns:a16="http://schemas.microsoft.com/office/drawing/2014/main" id="{CC7864F9-1985-4191-29C7-051DBC862F52}"/>
                  </a:ext>
                </a:extLst>
              </p:cNvPr>
              <p:cNvCxnSpPr>
                <a:cxnSpLocks/>
              </p:cNvCxnSpPr>
              <p:nvPr/>
            </p:nvCxnSpPr>
            <p:spPr>
              <a:xfrm>
                <a:off x="4138818" y="1283434"/>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F7E58845-94ED-D1F0-FF3A-25F87DD806C4}"/>
                  </a:ext>
                </a:extLst>
              </p:cNvPr>
              <p:cNvSpPr>
                <a:spLocks noChangeAspect="1"/>
              </p:cNvSpPr>
              <p:nvPr/>
            </p:nvSpPr>
            <p:spPr>
              <a:xfrm>
                <a:off x="4851266" y="1236868"/>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8">
              <a:extLst>
                <a:ext uri="{FF2B5EF4-FFF2-40B4-BE49-F238E27FC236}">
                  <a16:creationId xmlns:a16="http://schemas.microsoft.com/office/drawing/2014/main" id="{BB45CD3A-DA0E-D3B8-716E-9FE1CCBB998B}"/>
                </a:ext>
              </a:extLst>
            </p:cNvPr>
            <p:cNvGrpSpPr/>
            <p:nvPr userDrawn="1"/>
          </p:nvGrpSpPr>
          <p:grpSpPr>
            <a:xfrm>
              <a:off x="4673334" y="2097847"/>
              <a:ext cx="820448" cy="108000"/>
              <a:chOff x="4413880" y="2314819"/>
              <a:chExt cx="820448" cy="108000"/>
            </a:xfrm>
          </p:grpSpPr>
          <p:cxnSp>
            <p:nvCxnSpPr>
              <p:cNvPr id="20" name="Straight Connector 19">
                <a:extLst>
                  <a:ext uri="{FF2B5EF4-FFF2-40B4-BE49-F238E27FC236}">
                    <a16:creationId xmlns:a16="http://schemas.microsoft.com/office/drawing/2014/main" id="{74317421-B9FA-9BD0-9720-C401CB1D82DA}"/>
                  </a:ext>
                </a:extLst>
              </p:cNvPr>
              <p:cNvCxnSpPr>
                <a:cxnSpLocks/>
              </p:cNvCxnSpPr>
              <p:nvPr/>
            </p:nvCxnSpPr>
            <p:spPr>
              <a:xfrm>
                <a:off x="4413880" y="2368819"/>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0F0B8F15-B966-9FC9-38E7-EE68B3460710}"/>
                  </a:ext>
                </a:extLst>
              </p:cNvPr>
              <p:cNvSpPr>
                <a:spLocks noChangeAspect="1"/>
              </p:cNvSpPr>
              <p:nvPr/>
            </p:nvSpPr>
            <p:spPr>
              <a:xfrm>
                <a:off x="5126328" y="2314819"/>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DDD560FB-4885-6E3A-A717-439BED684DD5}"/>
                </a:ext>
              </a:extLst>
            </p:cNvPr>
            <p:cNvGrpSpPr/>
            <p:nvPr userDrawn="1"/>
          </p:nvGrpSpPr>
          <p:grpSpPr>
            <a:xfrm>
              <a:off x="4673334" y="3269416"/>
              <a:ext cx="820448" cy="108000"/>
              <a:chOff x="4517956" y="3377902"/>
              <a:chExt cx="820448" cy="108000"/>
            </a:xfrm>
          </p:grpSpPr>
          <p:cxnSp>
            <p:nvCxnSpPr>
              <p:cNvPr id="18" name="Straight Connector 17">
                <a:extLst>
                  <a:ext uri="{FF2B5EF4-FFF2-40B4-BE49-F238E27FC236}">
                    <a16:creationId xmlns:a16="http://schemas.microsoft.com/office/drawing/2014/main" id="{36B23933-6678-C433-7A8B-40EF9BA8DB01}"/>
                  </a:ext>
                </a:extLst>
              </p:cNvPr>
              <p:cNvCxnSpPr>
                <a:cxnSpLocks/>
              </p:cNvCxnSpPr>
              <p:nvPr/>
            </p:nvCxnSpPr>
            <p:spPr>
              <a:xfrm>
                <a:off x="4517956" y="3431902"/>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1FD6E3BF-5BF3-03F2-B992-233B9F5896B7}"/>
                  </a:ext>
                </a:extLst>
              </p:cNvPr>
              <p:cNvSpPr>
                <a:spLocks noChangeAspect="1"/>
              </p:cNvSpPr>
              <p:nvPr/>
            </p:nvSpPr>
            <p:spPr>
              <a:xfrm>
                <a:off x="5230404" y="3377902"/>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a:extLst>
                <a:ext uri="{FF2B5EF4-FFF2-40B4-BE49-F238E27FC236}">
                  <a16:creationId xmlns:a16="http://schemas.microsoft.com/office/drawing/2014/main" id="{8D3B457B-2BE6-EEE6-5436-7A042BCA1079}"/>
                </a:ext>
              </a:extLst>
            </p:cNvPr>
            <p:cNvGrpSpPr/>
            <p:nvPr userDrawn="1"/>
          </p:nvGrpSpPr>
          <p:grpSpPr>
            <a:xfrm>
              <a:off x="4673334" y="4455853"/>
              <a:ext cx="820448" cy="108000"/>
              <a:chOff x="4458484" y="4455853"/>
              <a:chExt cx="820448" cy="108000"/>
            </a:xfrm>
          </p:grpSpPr>
          <p:cxnSp>
            <p:nvCxnSpPr>
              <p:cNvPr id="16" name="Straight Connector 15">
                <a:extLst>
                  <a:ext uri="{FF2B5EF4-FFF2-40B4-BE49-F238E27FC236}">
                    <a16:creationId xmlns:a16="http://schemas.microsoft.com/office/drawing/2014/main" id="{7CD368CA-8C30-DBB1-EC7B-EAE36FA35F7C}"/>
                  </a:ext>
                </a:extLst>
              </p:cNvPr>
              <p:cNvCxnSpPr>
                <a:cxnSpLocks/>
              </p:cNvCxnSpPr>
              <p:nvPr/>
            </p:nvCxnSpPr>
            <p:spPr>
              <a:xfrm>
                <a:off x="4458484" y="4502419"/>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C9757BB5-972F-B913-AE74-7A74A6C2CF99}"/>
                  </a:ext>
                </a:extLst>
              </p:cNvPr>
              <p:cNvSpPr>
                <a:spLocks noChangeAspect="1"/>
              </p:cNvSpPr>
              <p:nvPr/>
            </p:nvSpPr>
            <p:spPr>
              <a:xfrm>
                <a:off x="5170932" y="4455853"/>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7FC3ED1B-5C1C-DB2F-DC57-F04C953A4FCA}"/>
                </a:ext>
              </a:extLst>
            </p:cNvPr>
            <p:cNvGrpSpPr/>
            <p:nvPr userDrawn="1"/>
          </p:nvGrpSpPr>
          <p:grpSpPr>
            <a:xfrm>
              <a:off x="4673334" y="5626162"/>
              <a:ext cx="820448" cy="108000"/>
              <a:chOff x="4213159" y="5548672"/>
              <a:chExt cx="820448" cy="108000"/>
            </a:xfrm>
          </p:grpSpPr>
          <p:cxnSp>
            <p:nvCxnSpPr>
              <p:cNvPr id="14" name="Straight Connector 13">
                <a:extLst>
                  <a:ext uri="{FF2B5EF4-FFF2-40B4-BE49-F238E27FC236}">
                    <a16:creationId xmlns:a16="http://schemas.microsoft.com/office/drawing/2014/main" id="{5D8D131A-72BB-834B-723E-79A95EBF09CC}"/>
                  </a:ext>
                </a:extLst>
              </p:cNvPr>
              <p:cNvCxnSpPr>
                <a:cxnSpLocks/>
              </p:cNvCxnSpPr>
              <p:nvPr/>
            </p:nvCxnSpPr>
            <p:spPr>
              <a:xfrm>
                <a:off x="4213159" y="5602672"/>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99B468C1-3B3E-780E-3655-A3D6015DD4B0}"/>
                  </a:ext>
                </a:extLst>
              </p:cNvPr>
              <p:cNvSpPr>
                <a:spLocks noChangeAspect="1"/>
              </p:cNvSpPr>
              <p:nvPr/>
            </p:nvSpPr>
            <p:spPr>
              <a:xfrm>
                <a:off x="4925607" y="5548672"/>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 name="Pentagon 7">
            <a:extLst>
              <a:ext uri="{FF2B5EF4-FFF2-40B4-BE49-F238E27FC236}">
                <a16:creationId xmlns:a16="http://schemas.microsoft.com/office/drawing/2014/main" id="{38FB8AD6-5509-8728-0CE9-9246DB7254E7}"/>
              </a:ext>
              <a:ext uri="{C183D7F6-B498-43B3-948B-1728B52AA6E4}">
                <adec:decorative xmlns:adec="http://schemas.microsoft.com/office/drawing/2017/decorative" val="1"/>
              </a:ext>
            </a:extLst>
          </p:cNvPr>
          <p:cNvSpPr/>
          <p:nvPr userDrawn="1"/>
        </p:nvSpPr>
        <p:spPr>
          <a:xfrm>
            <a:off x="4123027" y="-5763"/>
            <a:ext cx="30872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7AB6F"/>
              </a:solidFill>
            </a:endParaRPr>
          </a:p>
        </p:txBody>
      </p:sp>
      <p:sp>
        <p:nvSpPr>
          <p:cNvPr id="12" name="Rectangle 11">
            <a:extLst>
              <a:ext uri="{FF2B5EF4-FFF2-40B4-BE49-F238E27FC236}">
                <a16:creationId xmlns:a16="http://schemas.microsoft.com/office/drawing/2014/main" id="{BA92B77A-94BC-8EBB-89D6-BA604CD34E7B}"/>
              </a:ext>
              <a:ext uri="{C183D7F6-B498-43B3-948B-1728B52AA6E4}">
                <adec:decorative xmlns:adec="http://schemas.microsoft.com/office/drawing/2017/decorative" val="1"/>
              </a:ext>
            </a:extLst>
          </p:cNvPr>
          <p:cNvSpPr/>
          <p:nvPr userDrawn="1"/>
        </p:nvSpPr>
        <p:spPr>
          <a:xfrm>
            <a:off x="0" y="0"/>
            <a:ext cx="4129124"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457473C-2DD7-9F45-BBC9-6CD373FE0949}"/>
              </a:ext>
            </a:extLst>
          </p:cNvPr>
          <p:cNvSpPr/>
          <p:nvPr userDrawn="1"/>
        </p:nvSpPr>
        <p:spPr>
          <a:xfrm>
            <a:off x="215963" y="215153"/>
            <a:ext cx="11751919" cy="6418730"/>
          </a:xfrm>
          <a:prstGeom prst="rect">
            <a:avLst/>
          </a:prstGeom>
          <a:noFill/>
          <a:ln w="444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4222750" algn="l"/>
              </a:tabLst>
              <a:defRPr/>
            </a:pPr>
            <a:endParaRPr lang="en-US" sz="1800">
              <a:solidFill>
                <a:schemeClr val="bg1"/>
              </a:solidFill>
              <a:latin typeface="Roboto Light" panose="02000000000000000000" pitchFamily="2" charset="0"/>
              <a:ea typeface="Roboto Light" panose="02000000000000000000" pitchFamily="2" charset="0"/>
            </a:endParaRPr>
          </a:p>
        </p:txBody>
      </p:sp>
      <p:sp>
        <p:nvSpPr>
          <p:cNvPr id="3" name="Title 4">
            <a:extLst>
              <a:ext uri="{FF2B5EF4-FFF2-40B4-BE49-F238E27FC236}">
                <a16:creationId xmlns:a16="http://schemas.microsoft.com/office/drawing/2014/main" id="{A94D142A-6BE9-39DF-B6B9-E85F778ACD66}"/>
              </a:ext>
            </a:extLst>
          </p:cNvPr>
          <p:cNvSpPr>
            <a:spLocks noGrp="1"/>
          </p:cNvSpPr>
          <p:nvPr>
            <p:ph type="title"/>
          </p:nvPr>
        </p:nvSpPr>
        <p:spPr>
          <a:xfrm>
            <a:off x="-1200" y="2402146"/>
            <a:ext cx="4129918" cy="2053703"/>
          </a:xfrm>
          <a:prstGeom prst="rect">
            <a:avLst/>
          </a:prstGeom>
        </p:spPr>
        <p:txBody>
          <a:bodyPr/>
          <a:lstStyle>
            <a:lvl1pPr>
              <a:defRPr>
                <a:solidFill>
                  <a:schemeClr val="bg1"/>
                </a:solidFill>
              </a:defRPr>
            </a:lvl1pPr>
          </a:lstStyle>
          <a:p>
            <a:endParaRPr lang="en-US"/>
          </a:p>
        </p:txBody>
      </p:sp>
      <p:sp>
        <p:nvSpPr>
          <p:cNvPr id="54" name="Text Placeholder 7">
            <a:extLst>
              <a:ext uri="{FF2B5EF4-FFF2-40B4-BE49-F238E27FC236}">
                <a16:creationId xmlns:a16="http://schemas.microsoft.com/office/drawing/2014/main" id="{BC844BB3-B7CA-AA87-3878-16A293B7B867}"/>
              </a:ext>
            </a:extLst>
          </p:cNvPr>
          <p:cNvSpPr>
            <a:spLocks noGrp="1"/>
          </p:cNvSpPr>
          <p:nvPr>
            <p:ph type="body" sz="quarter" idx="26"/>
          </p:nvPr>
        </p:nvSpPr>
        <p:spPr>
          <a:xfrm>
            <a:off x="4860263" y="445556"/>
            <a:ext cx="6826358"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56" name="Text Placeholder 7">
            <a:extLst>
              <a:ext uri="{FF2B5EF4-FFF2-40B4-BE49-F238E27FC236}">
                <a16:creationId xmlns:a16="http://schemas.microsoft.com/office/drawing/2014/main" id="{A5BB7FD0-4B60-DA7A-9E0C-927CE12CD556}"/>
              </a:ext>
            </a:extLst>
          </p:cNvPr>
          <p:cNvSpPr>
            <a:spLocks noGrp="1"/>
          </p:cNvSpPr>
          <p:nvPr>
            <p:ph type="body" sz="quarter" idx="29"/>
          </p:nvPr>
        </p:nvSpPr>
        <p:spPr>
          <a:xfrm>
            <a:off x="4860262" y="1631103"/>
            <a:ext cx="6823392"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58" name="Text Placeholder 7">
            <a:extLst>
              <a:ext uri="{FF2B5EF4-FFF2-40B4-BE49-F238E27FC236}">
                <a16:creationId xmlns:a16="http://schemas.microsoft.com/office/drawing/2014/main" id="{D8956D51-AA36-3177-515A-595C2BC09040}"/>
              </a:ext>
            </a:extLst>
          </p:cNvPr>
          <p:cNvSpPr>
            <a:spLocks noGrp="1"/>
          </p:cNvSpPr>
          <p:nvPr>
            <p:ph type="body" sz="quarter" idx="30"/>
          </p:nvPr>
        </p:nvSpPr>
        <p:spPr>
          <a:xfrm>
            <a:off x="4860262" y="2803061"/>
            <a:ext cx="6815801"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57" name="Text Placeholder 7">
            <a:extLst>
              <a:ext uri="{FF2B5EF4-FFF2-40B4-BE49-F238E27FC236}">
                <a16:creationId xmlns:a16="http://schemas.microsoft.com/office/drawing/2014/main" id="{5DEAA91C-DD61-EAD8-5F13-311557FF3D20}"/>
              </a:ext>
            </a:extLst>
          </p:cNvPr>
          <p:cNvSpPr>
            <a:spLocks noGrp="1"/>
          </p:cNvSpPr>
          <p:nvPr>
            <p:ph type="body" sz="quarter" idx="31"/>
          </p:nvPr>
        </p:nvSpPr>
        <p:spPr>
          <a:xfrm>
            <a:off x="4860262" y="3989466"/>
            <a:ext cx="6823392"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55" name="Text Placeholder 7">
            <a:extLst>
              <a:ext uri="{FF2B5EF4-FFF2-40B4-BE49-F238E27FC236}">
                <a16:creationId xmlns:a16="http://schemas.microsoft.com/office/drawing/2014/main" id="{6372AC59-6ED2-55EA-10DB-4806C7924E47}"/>
              </a:ext>
            </a:extLst>
          </p:cNvPr>
          <p:cNvSpPr>
            <a:spLocks noGrp="1"/>
          </p:cNvSpPr>
          <p:nvPr>
            <p:ph type="body" sz="quarter" idx="28"/>
          </p:nvPr>
        </p:nvSpPr>
        <p:spPr>
          <a:xfrm>
            <a:off x="4860262" y="5161976"/>
            <a:ext cx="6815802"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6" name="Rectangle 5">
            <a:extLst>
              <a:ext uri="{FF2B5EF4-FFF2-40B4-BE49-F238E27FC236}">
                <a16:creationId xmlns:a16="http://schemas.microsoft.com/office/drawing/2014/main" id="{3416BF5C-7408-5969-108E-75982D81B538}"/>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71000">
                <a:schemeClr val="accent3"/>
              </a:gs>
              <a:gs pos="0">
                <a:srgbClr val="94C80A"/>
              </a:gs>
              <a:gs pos="4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a:extLst>
              <a:ext uri="{FF2B5EF4-FFF2-40B4-BE49-F238E27FC236}">
                <a16:creationId xmlns:a16="http://schemas.microsoft.com/office/drawing/2014/main" id="{48A609E8-5FDD-91D4-DF8B-F1DF658FE7AD}"/>
              </a:ext>
              <a:ext uri="{C183D7F6-B498-43B3-948B-1728B52AA6E4}">
                <adec:decorative xmlns:adec="http://schemas.microsoft.com/office/drawing/2017/decorative" val="1"/>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0299218" y="6502226"/>
            <a:ext cx="1260000" cy="147374"/>
          </a:xfrm>
          <a:prstGeom prst="rect">
            <a:avLst/>
          </a:prstGeom>
        </p:spPr>
      </p:pic>
      <p:sp>
        <p:nvSpPr>
          <p:cNvPr id="30" name="TextBox 29">
            <a:extLst>
              <a:ext uri="{FF2B5EF4-FFF2-40B4-BE49-F238E27FC236}">
                <a16:creationId xmlns:a16="http://schemas.microsoft.com/office/drawing/2014/main" id="{1160296D-A5B3-17EE-2E6D-F2C12C2A073C}"/>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cxnSp>
        <p:nvCxnSpPr>
          <p:cNvPr id="31" name="Straight Connector 30">
            <a:extLst>
              <a:ext uri="{FF2B5EF4-FFF2-40B4-BE49-F238E27FC236}">
                <a16:creationId xmlns:a16="http://schemas.microsoft.com/office/drawing/2014/main" id="{0412416F-6712-7779-8947-526488153AC4}"/>
              </a:ext>
              <a:ext uri="{C183D7F6-B498-43B3-948B-1728B52AA6E4}">
                <adec:decorative xmlns:adec="http://schemas.microsoft.com/office/drawing/2017/decorative" val="1"/>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4493539"/>
      </p:ext>
    </p:extLst>
  </p:cSld>
  <p:clrMapOvr>
    <a:masterClrMapping/>
  </p:clrMapOvr>
  <p:extLst>
    <p:ext uri="{DCECCB84-F9BA-43D5-87BE-67443E8EF086}">
      <p15:sldGuideLst xmlns:p15="http://schemas.microsoft.com/office/powerpoint/2012/main">
        <p15:guide id="1" orient="horz" pos="278">
          <p15:clr>
            <a:srgbClr val="FF96FF"/>
          </p15:clr>
        </p15:guide>
        <p15:guide id="2" orient="horz" pos="3929">
          <p15:clr>
            <a:srgbClr val="FF96FF"/>
          </p15:clr>
        </p15:guide>
        <p15:guide id="3" pos="3046">
          <p15:clr>
            <a:srgbClr val="FF96FF"/>
          </p15:clr>
        </p15:guide>
        <p15:guide id="4" pos="7378">
          <p15:clr>
            <a:srgbClr val="FF96FF"/>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pic>
        <p:nvPicPr>
          <p:cNvPr id="10" name="Picture 9" descr="A picture containing text, sign&#10;&#10;Description automatically generated">
            <a:extLst>
              <a:ext uri="{FF2B5EF4-FFF2-40B4-BE49-F238E27FC236}">
                <a16:creationId xmlns:a16="http://schemas.microsoft.com/office/drawing/2014/main" id="{4F94EBC6-3B77-B59D-AC06-81766A2E48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spTree>
    <p:extLst>
      <p:ext uri="{BB962C8B-B14F-4D97-AF65-F5344CB8AC3E}">
        <p14:creationId xmlns:p14="http://schemas.microsoft.com/office/powerpoint/2010/main" val="1821073555"/>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showMasterSp="0" preserve="1" userDrawn="1">
  <p:cSld name="Panel Left Bullets Right 3">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442DBC76-6CE6-94DD-9AC3-C879A67B0682}"/>
              </a:ext>
              <a:ext uri="{C183D7F6-B498-43B3-948B-1728B52AA6E4}">
                <adec:decorative xmlns:adec="http://schemas.microsoft.com/office/drawing/2017/decorative" val="1"/>
              </a:ext>
            </a:extLst>
          </p:cNvPr>
          <p:cNvGrpSpPr/>
          <p:nvPr userDrawn="1"/>
        </p:nvGrpSpPr>
        <p:grpSpPr>
          <a:xfrm>
            <a:off x="4039814" y="911410"/>
            <a:ext cx="820448" cy="4822752"/>
            <a:chOff x="4673334" y="911410"/>
            <a:chExt cx="820448" cy="4822752"/>
          </a:xfrm>
        </p:grpSpPr>
        <p:grpSp>
          <p:nvGrpSpPr>
            <p:cNvPr id="8" name="Group 7">
              <a:extLst>
                <a:ext uri="{FF2B5EF4-FFF2-40B4-BE49-F238E27FC236}">
                  <a16:creationId xmlns:a16="http://schemas.microsoft.com/office/drawing/2014/main" id="{E43F15E6-526F-A780-A17D-1EAE9205BA70}"/>
                </a:ext>
              </a:extLst>
            </p:cNvPr>
            <p:cNvGrpSpPr/>
            <p:nvPr userDrawn="1"/>
          </p:nvGrpSpPr>
          <p:grpSpPr>
            <a:xfrm>
              <a:off x="4673334" y="911410"/>
              <a:ext cx="820448" cy="108000"/>
              <a:chOff x="4138818" y="1236868"/>
              <a:chExt cx="820448" cy="108000"/>
            </a:xfrm>
          </p:grpSpPr>
          <p:cxnSp>
            <p:nvCxnSpPr>
              <p:cNvPr id="22" name="Straight Connector 21">
                <a:extLst>
                  <a:ext uri="{FF2B5EF4-FFF2-40B4-BE49-F238E27FC236}">
                    <a16:creationId xmlns:a16="http://schemas.microsoft.com/office/drawing/2014/main" id="{DAF17324-5F55-1478-5A7D-9923519CA39C}"/>
                  </a:ext>
                </a:extLst>
              </p:cNvPr>
              <p:cNvCxnSpPr>
                <a:cxnSpLocks/>
              </p:cNvCxnSpPr>
              <p:nvPr/>
            </p:nvCxnSpPr>
            <p:spPr>
              <a:xfrm>
                <a:off x="4138818" y="1283434"/>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088CDC8E-30B8-E294-AEF2-9B7212BC1B9E}"/>
                  </a:ext>
                </a:extLst>
              </p:cNvPr>
              <p:cNvSpPr>
                <a:spLocks noChangeAspect="1"/>
              </p:cNvSpPr>
              <p:nvPr/>
            </p:nvSpPr>
            <p:spPr>
              <a:xfrm>
                <a:off x="4851266" y="1236868"/>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8">
              <a:extLst>
                <a:ext uri="{FF2B5EF4-FFF2-40B4-BE49-F238E27FC236}">
                  <a16:creationId xmlns:a16="http://schemas.microsoft.com/office/drawing/2014/main" id="{58FA1A5E-9F7F-C6ED-7DB1-030BF808FE44}"/>
                </a:ext>
              </a:extLst>
            </p:cNvPr>
            <p:cNvGrpSpPr/>
            <p:nvPr userDrawn="1"/>
          </p:nvGrpSpPr>
          <p:grpSpPr>
            <a:xfrm>
              <a:off x="4673334" y="2097847"/>
              <a:ext cx="820448" cy="108000"/>
              <a:chOff x="4413880" y="2314819"/>
              <a:chExt cx="820448" cy="108000"/>
            </a:xfrm>
          </p:grpSpPr>
          <p:cxnSp>
            <p:nvCxnSpPr>
              <p:cNvPr id="20" name="Straight Connector 19">
                <a:extLst>
                  <a:ext uri="{FF2B5EF4-FFF2-40B4-BE49-F238E27FC236}">
                    <a16:creationId xmlns:a16="http://schemas.microsoft.com/office/drawing/2014/main" id="{EB2E02BD-3FBC-4ACA-3ABC-3FACA96BE441}"/>
                  </a:ext>
                </a:extLst>
              </p:cNvPr>
              <p:cNvCxnSpPr>
                <a:cxnSpLocks/>
              </p:cNvCxnSpPr>
              <p:nvPr/>
            </p:nvCxnSpPr>
            <p:spPr>
              <a:xfrm>
                <a:off x="4413880" y="2368819"/>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DECE34D7-A6B8-26DF-7252-F501CE5C88CD}"/>
                  </a:ext>
                </a:extLst>
              </p:cNvPr>
              <p:cNvSpPr>
                <a:spLocks noChangeAspect="1"/>
              </p:cNvSpPr>
              <p:nvPr/>
            </p:nvSpPr>
            <p:spPr>
              <a:xfrm>
                <a:off x="5126328" y="2314819"/>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9548CC40-37AD-0397-33F4-79AACE15DEC9}"/>
                </a:ext>
              </a:extLst>
            </p:cNvPr>
            <p:cNvGrpSpPr/>
            <p:nvPr userDrawn="1"/>
          </p:nvGrpSpPr>
          <p:grpSpPr>
            <a:xfrm>
              <a:off x="4673334" y="3269416"/>
              <a:ext cx="820448" cy="108000"/>
              <a:chOff x="4517956" y="3377902"/>
              <a:chExt cx="820448" cy="108000"/>
            </a:xfrm>
          </p:grpSpPr>
          <p:cxnSp>
            <p:nvCxnSpPr>
              <p:cNvPr id="18" name="Straight Connector 17">
                <a:extLst>
                  <a:ext uri="{FF2B5EF4-FFF2-40B4-BE49-F238E27FC236}">
                    <a16:creationId xmlns:a16="http://schemas.microsoft.com/office/drawing/2014/main" id="{FA0E12FE-236E-E4F4-8468-143958B6E259}"/>
                  </a:ext>
                </a:extLst>
              </p:cNvPr>
              <p:cNvCxnSpPr>
                <a:cxnSpLocks/>
              </p:cNvCxnSpPr>
              <p:nvPr/>
            </p:nvCxnSpPr>
            <p:spPr>
              <a:xfrm>
                <a:off x="4517956" y="3431902"/>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04E921DF-709D-7673-E46A-F7077A6043DE}"/>
                  </a:ext>
                </a:extLst>
              </p:cNvPr>
              <p:cNvSpPr>
                <a:spLocks noChangeAspect="1"/>
              </p:cNvSpPr>
              <p:nvPr/>
            </p:nvSpPr>
            <p:spPr>
              <a:xfrm>
                <a:off x="5230404" y="3377902"/>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a:extLst>
                <a:ext uri="{FF2B5EF4-FFF2-40B4-BE49-F238E27FC236}">
                  <a16:creationId xmlns:a16="http://schemas.microsoft.com/office/drawing/2014/main" id="{3D420919-E8B8-F093-9B04-EC952E11F847}"/>
                </a:ext>
              </a:extLst>
            </p:cNvPr>
            <p:cNvGrpSpPr/>
            <p:nvPr userDrawn="1"/>
          </p:nvGrpSpPr>
          <p:grpSpPr>
            <a:xfrm>
              <a:off x="4673334" y="4455853"/>
              <a:ext cx="820448" cy="108000"/>
              <a:chOff x="4458484" y="4455853"/>
              <a:chExt cx="820448" cy="108000"/>
            </a:xfrm>
          </p:grpSpPr>
          <p:cxnSp>
            <p:nvCxnSpPr>
              <p:cNvPr id="16" name="Straight Connector 15">
                <a:extLst>
                  <a:ext uri="{FF2B5EF4-FFF2-40B4-BE49-F238E27FC236}">
                    <a16:creationId xmlns:a16="http://schemas.microsoft.com/office/drawing/2014/main" id="{7D09D833-D315-A9DE-A203-B200AF733809}"/>
                  </a:ext>
                </a:extLst>
              </p:cNvPr>
              <p:cNvCxnSpPr>
                <a:cxnSpLocks/>
              </p:cNvCxnSpPr>
              <p:nvPr/>
            </p:nvCxnSpPr>
            <p:spPr>
              <a:xfrm>
                <a:off x="4458484" y="4502419"/>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FF4019FB-DE96-9123-65D9-615A427AE38F}"/>
                  </a:ext>
                </a:extLst>
              </p:cNvPr>
              <p:cNvSpPr>
                <a:spLocks noChangeAspect="1"/>
              </p:cNvSpPr>
              <p:nvPr/>
            </p:nvSpPr>
            <p:spPr>
              <a:xfrm>
                <a:off x="5170932" y="4455853"/>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5626FEF5-0596-6F93-515F-0F6C465C130E}"/>
                </a:ext>
              </a:extLst>
            </p:cNvPr>
            <p:cNvGrpSpPr/>
            <p:nvPr userDrawn="1"/>
          </p:nvGrpSpPr>
          <p:grpSpPr>
            <a:xfrm>
              <a:off x="4673334" y="5626162"/>
              <a:ext cx="820448" cy="108000"/>
              <a:chOff x="4213159" y="5548672"/>
              <a:chExt cx="820448" cy="108000"/>
            </a:xfrm>
          </p:grpSpPr>
          <p:cxnSp>
            <p:nvCxnSpPr>
              <p:cNvPr id="14" name="Straight Connector 13">
                <a:extLst>
                  <a:ext uri="{FF2B5EF4-FFF2-40B4-BE49-F238E27FC236}">
                    <a16:creationId xmlns:a16="http://schemas.microsoft.com/office/drawing/2014/main" id="{395FD2C0-7F28-2443-3E08-9382398D9D0D}"/>
                  </a:ext>
                </a:extLst>
              </p:cNvPr>
              <p:cNvCxnSpPr>
                <a:cxnSpLocks/>
              </p:cNvCxnSpPr>
              <p:nvPr/>
            </p:nvCxnSpPr>
            <p:spPr>
              <a:xfrm>
                <a:off x="4213159" y="5602672"/>
                <a:ext cx="75600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6DE59F91-267F-FE28-F4E7-DCD19D7CE32E}"/>
                  </a:ext>
                </a:extLst>
              </p:cNvPr>
              <p:cNvSpPr>
                <a:spLocks noChangeAspect="1"/>
              </p:cNvSpPr>
              <p:nvPr/>
            </p:nvSpPr>
            <p:spPr>
              <a:xfrm>
                <a:off x="4925607" y="5548672"/>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 name="Pentagon 7">
            <a:extLst>
              <a:ext uri="{FF2B5EF4-FFF2-40B4-BE49-F238E27FC236}">
                <a16:creationId xmlns:a16="http://schemas.microsoft.com/office/drawing/2014/main" id="{7FBE5C37-1379-9DD6-4528-E82198439190}"/>
              </a:ext>
              <a:ext uri="{C183D7F6-B498-43B3-948B-1728B52AA6E4}">
                <adec:decorative xmlns:adec="http://schemas.microsoft.com/office/drawing/2017/decorative" val="1"/>
              </a:ext>
            </a:extLst>
          </p:cNvPr>
          <p:cNvSpPr/>
          <p:nvPr userDrawn="1"/>
        </p:nvSpPr>
        <p:spPr>
          <a:xfrm>
            <a:off x="4123027" y="-5763"/>
            <a:ext cx="308720" cy="686376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7AB6F"/>
              </a:solidFill>
            </a:endParaRPr>
          </a:p>
        </p:txBody>
      </p:sp>
      <p:sp>
        <p:nvSpPr>
          <p:cNvPr id="12" name="Rectangle 11">
            <a:extLst>
              <a:ext uri="{FF2B5EF4-FFF2-40B4-BE49-F238E27FC236}">
                <a16:creationId xmlns:a16="http://schemas.microsoft.com/office/drawing/2014/main" id="{BA92B77A-94BC-8EBB-89D6-BA604CD34E7B}"/>
              </a:ext>
              <a:ext uri="{C183D7F6-B498-43B3-948B-1728B52AA6E4}">
                <adec:decorative xmlns:adec="http://schemas.microsoft.com/office/drawing/2017/decorative" val="1"/>
              </a:ext>
            </a:extLst>
          </p:cNvPr>
          <p:cNvSpPr/>
          <p:nvPr userDrawn="1"/>
        </p:nvSpPr>
        <p:spPr>
          <a:xfrm>
            <a:off x="0" y="0"/>
            <a:ext cx="412912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457473C-2DD7-9F45-BBC9-6CD373FE0949}"/>
              </a:ext>
            </a:extLst>
          </p:cNvPr>
          <p:cNvSpPr/>
          <p:nvPr userDrawn="1"/>
        </p:nvSpPr>
        <p:spPr>
          <a:xfrm>
            <a:off x="215963" y="215153"/>
            <a:ext cx="11751919" cy="6418730"/>
          </a:xfrm>
          <a:prstGeom prst="rect">
            <a:avLst/>
          </a:prstGeom>
          <a:noFill/>
          <a:ln w="444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4222750" algn="l"/>
              </a:tabLst>
              <a:defRPr/>
            </a:pPr>
            <a:endParaRPr lang="en-US" sz="1800">
              <a:solidFill>
                <a:schemeClr val="bg1"/>
              </a:solidFill>
              <a:latin typeface="Roboto Light" panose="02000000000000000000" pitchFamily="2" charset="0"/>
              <a:ea typeface="Roboto Light" panose="02000000000000000000" pitchFamily="2" charset="0"/>
            </a:endParaRPr>
          </a:p>
        </p:txBody>
      </p:sp>
      <p:sp>
        <p:nvSpPr>
          <p:cNvPr id="3" name="Title 4">
            <a:extLst>
              <a:ext uri="{FF2B5EF4-FFF2-40B4-BE49-F238E27FC236}">
                <a16:creationId xmlns:a16="http://schemas.microsoft.com/office/drawing/2014/main" id="{07325722-08D5-ECA1-ADFE-846AEA397F49}"/>
              </a:ext>
            </a:extLst>
          </p:cNvPr>
          <p:cNvSpPr>
            <a:spLocks noGrp="1"/>
          </p:cNvSpPr>
          <p:nvPr>
            <p:ph type="title"/>
          </p:nvPr>
        </p:nvSpPr>
        <p:spPr>
          <a:xfrm>
            <a:off x="-1200" y="2402146"/>
            <a:ext cx="4129918" cy="2053703"/>
          </a:xfrm>
          <a:prstGeom prst="rect">
            <a:avLst/>
          </a:prstGeom>
        </p:spPr>
        <p:txBody>
          <a:bodyPr/>
          <a:lstStyle>
            <a:lvl1pPr>
              <a:defRPr>
                <a:solidFill>
                  <a:schemeClr val="bg1"/>
                </a:solidFill>
              </a:defRPr>
            </a:lvl1pPr>
          </a:lstStyle>
          <a:p>
            <a:endParaRPr lang="en-US"/>
          </a:p>
        </p:txBody>
      </p:sp>
      <p:sp>
        <p:nvSpPr>
          <p:cNvPr id="53" name="Text Placeholder 7">
            <a:extLst>
              <a:ext uri="{FF2B5EF4-FFF2-40B4-BE49-F238E27FC236}">
                <a16:creationId xmlns:a16="http://schemas.microsoft.com/office/drawing/2014/main" id="{8D82DF9C-E1AE-1635-FC5E-EEBAEC480B6F}"/>
              </a:ext>
            </a:extLst>
          </p:cNvPr>
          <p:cNvSpPr>
            <a:spLocks noGrp="1"/>
          </p:cNvSpPr>
          <p:nvPr>
            <p:ph type="body" sz="quarter" idx="26"/>
          </p:nvPr>
        </p:nvSpPr>
        <p:spPr>
          <a:xfrm>
            <a:off x="4860263" y="445556"/>
            <a:ext cx="6826358"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54" name="Text Placeholder 7">
            <a:extLst>
              <a:ext uri="{FF2B5EF4-FFF2-40B4-BE49-F238E27FC236}">
                <a16:creationId xmlns:a16="http://schemas.microsoft.com/office/drawing/2014/main" id="{BF6FB7F3-7EFF-3E37-F91F-C3BA9D8CBB2F}"/>
              </a:ext>
            </a:extLst>
          </p:cNvPr>
          <p:cNvSpPr>
            <a:spLocks noGrp="1"/>
          </p:cNvSpPr>
          <p:nvPr>
            <p:ph type="body" sz="quarter" idx="28"/>
          </p:nvPr>
        </p:nvSpPr>
        <p:spPr>
          <a:xfrm>
            <a:off x="4860262" y="5161976"/>
            <a:ext cx="6815802"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55" name="Text Placeholder 7">
            <a:extLst>
              <a:ext uri="{FF2B5EF4-FFF2-40B4-BE49-F238E27FC236}">
                <a16:creationId xmlns:a16="http://schemas.microsoft.com/office/drawing/2014/main" id="{CF1B9A5A-63A9-0D07-DA7B-3F920F2E4B20}"/>
              </a:ext>
            </a:extLst>
          </p:cNvPr>
          <p:cNvSpPr>
            <a:spLocks noGrp="1"/>
          </p:cNvSpPr>
          <p:nvPr>
            <p:ph type="body" sz="quarter" idx="29"/>
          </p:nvPr>
        </p:nvSpPr>
        <p:spPr>
          <a:xfrm>
            <a:off x="4860262" y="1631103"/>
            <a:ext cx="6823392"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56" name="Text Placeholder 7">
            <a:extLst>
              <a:ext uri="{FF2B5EF4-FFF2-40B4-BE49-F238E27FC236}">
                <a16:creationId xmlns:a16="http://schemas.microsoft.com/office/drawing/2014/main" id="{AE683E21-E268-BE7C-D352-598BC26AA4D3}"/>
              </a:ext>
            </a:extLst>
          </p:cNvPr>
          <p:cNvSpPr>
            <a:spLocks noGrp="1"/>
          </p:cNvSpPr>
          <p:nvPr>
            <p:ph type="body" sz="quarter" idx="31"/>
          </p:nvPr>
        </p:nvSpPr>
        <p:spPr>
          <a:xfrm>
            <a:off x="4860262" y="3989466"/>
            <a:ext cx="6823392"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57" name="Text Placeholder 7">
            <a:extLst>
              <a:ext uri="{FF2B5EF4-FFF2-40B4-BE49-F238E27FC236}">
                <a16:creationId xmlns:a16="http://schemas.microsoft.com/office/drawing/2014/main" id="{3CDB7FDB-8541-CF0A-4956-4BBA19A160DA}"/>
              </a:ext>
            </a:extLst>
          </p:cNvPr>
          <p:cNvSpPr>
            <a:spLocks noGrp="1"/>
          </p:cNvSpPr>
          <p:nvPr>
            <p:ph type="body" sz="quarter" idx="30"/>
          </p:nvPr>
        </p:nvSpPr>
        <p:spPr>
          <a:xfrm>
            <a:off x="4860262" y="2803061"/>
            <a:ext cx="6815801" cy="1044000"/>
          </a:xfrm>
        </p:spPr>
        <p:txBody>
          <a:bodyPr lIns="274320" tIns="0" rIns="0" bIns="0" anchor="ctr" anchorCtr="0">
            <a:noAutofit/>
          </a:bodyPr>
          <a:lstStyle>
            <a:lvl1pPr marL="0" indent="0">
              <a:buNone/>
              <a:defRPr sz="2000">
                <a:solidFill>
                  <a:schemeClr val="tx1"/>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6" name="Rectangle 5">
            <a:extLst>
              <a:ext uri="{FF2B5EF4-FFF2-40B4-BE49-F238E27FC236}">
                <a16:creationId xmlns:a16="http://schemas.microsoft.com/office/drawing/2014/main" id="{ED490DB7-61B0-760F-088B-CA3423E4EF8E}"/>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a:extLst>
              <a:ext uri="{FF2B5EF4-FFF2-40B4-BE49-F238E27FC236}">
                <a16:creationId xmlns:a16="http://schemas.microsoft.com/office/drawing/2014/main" id="{E0ED9BF2-850E-F7FD-9055-F41687AD598B}"/>
              </a:ext>
              <a:ext uri="{C183D7F6-B498-43B3-948B-1728B52AA6E4}">
                <adec:decorative xmlns:adec="http://schemas.microsoft.com/office/drawing/2017/decorative" val="1"/>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0299218" y="6502226"/>
            <a:ext cx="1260000" cy="147374"/>
          </a:xfrm>
          <a:prstGeom prst="rect">
            <a:avLst/>
          </a:prstGeom>
        </p:spPr>
      </p:pic>
      <p:sp>
        <p:nvSpPr>
          <p:cNvPr id="30" name="TextBox 29">
            <a:extLst>
              <a:ext uri="{FF2B5EF4-FFF2-40B4-BE49-F238E27FC236}">
                <a16:creationId xmlns:a16="http://schemas.microsoft.com/office/drawing/2014/main" id="{105F393C-0C71-5932-6EA6-D46C98CAA855}"/>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cxnSp>
        <p:nvCxnSpPr>
          <p:cNvPr id="31" name="Straight Connector 30">
            <a:extLst>
              <a:ext uri="{FF2B5EF4-FFF2-40B4-BE49-F238E27FC236}">
                <a16:creationId xmlns:a16="http://schemas.microsoft.com/office/drawing/2014/main" id="{72676A70-B27E-94FA-5505-888D1B7FC2E9}"/>
              </a:ext>
              <a:ext uri="{C183D7F6-B498-43B3-948B-1728B52AA6E4}">
                <adec:decorative xmlns:adec="http://schemas.microsoft.com/office/drawing/2017/decorative" val="1"/>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7529557"/>
      </p:ext>
    </p:extLst>
  </p:cSld>
  <p:clrMapOvr>
    <a:masterClrMapping/>
  </p:clrMapOvr>
  <p:extLst>
    <p:ext uri="{DCECCB84-F9BA-43D5-87BE-67443E8EF086}">
      <p15:sldGuideLst xmlns:p15="http://schemas.microsoft.com/office/powerpoint/2012/main">
        <p15:guide id="1" orient="horz" pos="278">
          <p15:clr>
            <a:srgbClr val="FF96FF"/>
          </p15:clr>
        </p15:guide>
        <p15:guide id="2" orient="horz" pos="3929">
          <p15:clr>
            <a:srgbClr val="FF96FF"/>
          </p15:clr>
        </p15:guide>
        <p15:guide id="3" pos="3046">
          <p15:clr>
            <a:srgbClr val="FF96FF"/>
          </p15:clr>
        </p15:guide>
        <p15:guide id="4" pos="7378">
          <p15:clr>
            <a:srgbClr val="FF96FF"/>
          </p15:clr>
        </p15:guide>
      </p15:sldGuideLst>
    </p:ext>
  </p:extLst>
</p:sldLayout>
</file>

<file path=ppt/slideLayouts/slideLayout331.xml><?xml version="1.0" encoding="utf-8"?>
<p:sldLayout xmlns:a="http://schemas.openxmlformats.org/drawingml/2006/main" xmlns:r="http://schemas.openxmlformats.org/officeDocument/2006/relationships" xmlns:p="http://schemas.openxmlformats.org/presentationml/2006/main" showMasterSp="0" matchingName="Blank" preserve="1" userDrawn="1">
  <p:cSld name="Blank">
    <p:spTree>
      <p:nvGrpSpPr>
        <p:cNvPr id="1" name="Shape 165"/>
        <p:cNvGrpSpPr/>
        <p:nvPr/>
      </p:nvGrpSpPr>
      <p:grpSpPr>
        <a:xfrm>
          <a:off x="0" y="0"/>
          <a:ext cx="0" cy="0"/>
          <a:chOff x="0" y="0"/>
          <a:chExt cx="0" cy="0"/>
        </a:xfrm>
      </p:grpSpPr>
      <p:sp>
        <p:nvSpPr>
          <p:cNvPr id="3" name="Rectangle 2">
            <a:extLst>
              <a:ext uri="{FF2B5EF4-FFF2-40B4-BE49-F238E27FC236}">
                <a16:creationId xmlns:a16="http://schemas.microsoft.com/office/drawing/2014/main" id="{1717B976-C98B-C970-5B5A-EB443A223A2A}"/>
              </a:ext>
              <a:ext uri="{C183D7F6-B498-43B3-948B-1728B52AA6E4}">
                <adec:decorative xmlns:adec="http://schemas.microsoft.com/office/drawing/2017/decorative" val="1"/>
              </a:ext>
            </a:extLst>
          </p:cNvPr>
          <p:cNvSpPr/>
          <p:nvPr userDrawn="1"/>
        </p:nvSpPr>
        <p:spPr>
          <a:xfrm>
            <a:off x="0" y="0"/>
            <a:ext cx="412912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entagon 7">
            <a:extLst>
              <a:ext uri="{FF2B5EF4-FFF2-40B4-BE49-F238E27FC236}">
                <a16:creationId xmlns:a16="http://schemas.microsoft.com/office/drawing/2014/main" id="{AF2F64FA-B50E-3A64-602A-53CB53BFC40D}"/>
              </a:ext>
              <a:ext uri="{C183D7F6-B498-43B3-948B-1728B52AA6E4}">
                <adec:decorative xmlns:adec="http://schemas.microsoft.com/office/drawing/2017/decorative" val="1"/>
              </a:ext>
            </a:extLst>
          </p:cNvPr>
          <p:cNvSpPr/>
          <p:nvPr userDrawn="1"/>
        </p:nvSpPr>
        <p:spPr>
          <a:xfrm>
            <a:off x="4123027" y="-5763"/>
            <a:ext cx="308720" cy="68731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7AB6F"/>
              </a:solidFill>
            </a:endParaRPr>
          </a:p>
        </p:txBody>
      </p:sp>
      <p:sp>
        <p:nvSpPr>
          <p:cNvPr id="8" name="Title 4">
            <a:extLst>
              <a:ext uri="{FF2B5EF4-FFF2-40B4-BE49-F238E27FC236}">
                <a16:creationId xmlns:a16="http://schemas.microsoft.com/office/drawing/2014/main" id="{A879E5D6-B789-1BEF-32D9-D5786E406352}"/>
              </a:ext>
            </a:extLst>
          </p:cNvPr>
          <p:cNvSpPr>
            <a:spLocks noGrp="1"/>
          </p:cNvSpPr>
          <p:nvPr>
            <p:ph type="title"/>
          </p:nvPr>
        </p:nvSpPr>
        <p:spPr>
          <a:xfrm>
            <a:off x="-1200" y="2402146"/>
            <a:ext cx="4129918" cy="2053703"/>
          </a:xfrm>
          <a:prstGeom prst="rect">
            <a:avLst/>
          </a:prstGeom>
        </p:spPr>
        <p:txBody>
          <a:bodyPr/>
          <a:lstStyle>
            <a:lvl1pPr>
              <a:defRPr>
                <a:solidFill>
                  <a:schemeClr val="bg1"/>
                </a:solidFill>
              </a:defRPr>
            </a:lvl1pPr>
          </a:lstStyle>
          <a:p>
            <a:endParaRPr lang="en-US"/>
          </a:p>
        </p:txBody>
      </p:sp>
      <p:sp>
        <p:nvSpPr>
          <p:cNvPr id="6" name="Text Placeholder 6">
            <a:extLst>
              <a:ext uri="{FF2B5EF4-FFF2-40B4-BE49-F238E27FC236}">
                <a16:creationId xmlns:a16="http://schemas.microsoft.com/office/drawing/2014/main" id="{C9AFBC70-1C54-F10D-A050-194AE00A71C2}"/>
              </a:ext>
            </a:extLst>
          </p:cNvPr>
          <p:cNvSpPr>
            <a:spLocks noGrp="1"/>
          </p:cNvSpPr>
          <p:nvPr>
            <p:ph type="body" sz="quarter" idx="17"/>
          </p:nvPr>
        </p:nvSpPr>
        <p:spPr>
          <a:xfrm>
            <a:off x="4835523" y="419749"/>
            <a:ext cx="7070400" cy="5986800"/>
          </a:xfrm>
        </p:spPr>
        <p:txBody>
          <a:bodyPr tIns="251999"/>
          <a:lstStyle>
            <a:lvl1pPr marL="228600" indent="-228600">
              <a:buFont typeface="Arial" panose="020B0604020202020204" pitchFamily="34" charset="0"/>
              <a:buChar char="•"/>
              <a:tabLst/>
              <a:defRPr>
                <a:latin typeface="+mj-lt"/>
              </a:defRPr>
            </a:lvl1pPr>
            <a:lvl2pPr marL="582613" indent="-214313">
              <a:tabLst/>
              <a:defRPr>
                <a:solidFill>
                  <a:schemeClr val="tx1"/>
                </a:solidFill>
                <a:latin typeface="+mj-lt"/>
              </a:defRPr>
            </a:lvl2pPr>
            <a:lvl3pPr marL="1023938" indent="-225425">
              <a:tabLst/>
              <a:defRPr>
                <a:latin typeface="+mj-lt"/>
              </a:defRPr>
            </a:lvl3pPr>
            <a:lvl4pPr marL="1381125" indent="-234950">
              <a:tabLst/>
              <a:defRPr>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1">
            <a:extLst>
              <a:ext uri="{FF2B5EF4-FFF2-40B4-BE49-F238E27FC236}">
                <a16:creationId xmlns:a16="http://schemas.microsoft.com/office/drawing/2014/main" id="{530421DA-E75B-EEFD-9E1F-1A23E865BECB}"/>
              </a:ext>
              <a:ext uri="{C183D7F6-B498-43B3-948B-1728B52AA6E4}">
                <adec:decorative xmlns:adec="http://schemas.microsoft.com/office/drawing/2017/decorative" val="1"/>
              </a:ext>
            </a:extLst>
          </p:cNvPr>
          <p:cNvSpPr/>
          <p:nvPr userDrawn="1"/>
        </p:nvSpPr>
        <p:spPr>
          <a:xfrm rot="5400000">
            <a:off x="6042600" y="716827"/>
            <a:ext cx="108000" cy="12193200"/>
          </a:xfrm>
          <a:prstGeom prst="rect">
            <a:avLst/>
          </a:prstGeom>
          <a:gradFill>
            <a:gsLst>
              <a:gs pos="0">
                <a:srgbClr val="94C80A"/>
              </a:gs>
              <a:gs pos="54000">
                <a:schemeClr val="accent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7910A576-C376-9031-F6FF-E3AACA9BDFCF}"/>
              </a:ext>
              <a:ext uri="{C183D7F6-B498-43B3-948B-1728B52AA6E4}">
                <adec:decorative xmlns:adec="http://schemas.microsoft.com/office/drawing/2017/decorative" val="1"/>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0299218" y="6502226"/>
            <a:ext cx="1260000" cy="147374"/>
          </a:xfrm>
          <a:prstGeom prst="rect">
            <a:avLst/>
          </a:prstGeom>
        </p:spPr>
      </p:pic>
      <p:sp>
        <p:nvSpPr>
          <p:cNvPr id="14" name="TextBox 13">
            <a:extLst>
              <a:ext uri="{FF2B5EF4-FFF2-40B4-BE49-F238E27FC236}">
                <a16:creationId xmlns:a16="http://schemas.microsoft.com/office/drawing/2014/main" id="{E4A41A96-2D35-8697-015C-5A043EBB0350}"/>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cxnSp>
        <p:nvCxnSpPr>
          <p:cNvPr id="15" name="Straight Connector 14">
            <a:extLst>
              <a:ext uri="{FF2B5EF4-FFF2-40B4-BE49-F238E27FC236}">
                <a16:creationId xmlns:a16="http://schemas.microsoft.com/office/drawing/2014/main" id="{7E2D62A3-41D3-F0D9-F21A-6D78C48D5AF9}"/>
              </a:ext>
              <a:ext uri="{C183D7F6-B498-43B3-948B-1728B52AA6E4}">
                <adec:decorative xmlns:adec="http://schemas.microsoft.com/office/drawing/2017/decorative" val="1"/>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0491674"/>
      </p:ext>
    </p:extLst>
  </p:cSld>
  <p:clrMapOvr>
    <a:masterClrMapping/>
  </p:clrMapOvr>
  <p:extLst>
    <p:ext uri="{DCECCB84-F9BA-43D5-87BE-67443E8EF086}">
      <p15:sldGuideLst xmlns:p15="http://schemas.microsoft.com/office/powerpoint/2012/main">
        <p15:guide id="1" orient="horz" pos="255">
          <p15:clr>
            <a:srgbClr val="FF96FF"/>
          </p15:clr>
        </p15:guide>
        <p15:guide id="2" orient="horz" pos="4042">
          <p15:clr>
            <a:srgbClr val="FF96FF"/>
          </p15:clr>
        </p15:guide>
        <p15:guide id="3" pos="3046">
          <p15:clr>
            <a:srgbClr val="FF96FF"/>
          </p15:clr>
        </p15:guide>
        <p15:guide id="4" pos="7514">
          <p15:clr>
            <a:srgbClr val="FF96FF"/>
          </p15:clr>
        </p15:guide>
        <p15:guide id="5" pos="2774">
          <p15:clr>
            <a:srgbClr val="FF96FF"/>
          </p15:clr>
        </p15:guide>
      </p15:sldGuideLst>
    </p:ext>
  </p:extLst>
</p:sldLayout>
</file>

<file path=ppt/slideLayouts/slideLayout332.xml><?xml version="1.0" encoding="utf-8"?>
<p:sldLayout xmlns:a="http://schemas.openxmlformats.org/drawingml/2006/main" xmlns:r="http://schemas.openxmlformats.org/officeDocument/2006/relationships" xmlns:p="http://schemas.openxmlformats.org/presentationml/2006/main" showMasterSp="0" matchingName="Blank" preserve="1" userDrawn="1">
  <p:cSld name="1_Blank">
    <p:spTree>
      <p:nvGrpSpPr>
        <p:cNvPr id="1" name="Shape 165"/>
        <p:cNvGrpSpPr/>
        <p:nvPr/>
      </p:nvGrpSpPr>
      <p:grpSpPr>
        <a:xfrm>
          <a:off x="0" y="0"/>
          <a:ext cx="0" cy="0"/>
          <a:chOff x="0" y="0"/>
          <a:chExt cx="0" cy="0"/>
        </a:xfrm>
      </p:grpSpPr>
      <p:sp>
        <p:nvSpPr>
          <p:cNvPr id="3" name="Rectangle 2">
            <a:extLst>
              <a:ext uri="{FF2B5EF4-FFF2-40B4-BE49-F238E27FC236}">
                <a16:creationId xmlns:a16="http://schemas.microsoft.com/office/drawing/2014/main" id="{D5D2A9ED-F760-E718-F4FA-24CCE8DCFF9B}"/>
              </a:ext>
              <a:ext uri="{C183D7F6-B498-43B3-948B-1728B52AA6E4}">
                <adec:decorative xmlns:adec="http://schemas.microsoft.com/office/drawing/2017/decorative" val="1"/>
              </a:ext>
            </a:extLst>
          </p:cNvPr>
          <p:cNvSpPr/>
          <p:nvPr userDrawn="1"/>
        </p:nvSpPr>
        <p:spPr>
          <a:xfrm>
            <a:off x="0" y="0"/>
            <a:ext cx="4129124"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entagon 7">
            <a:extLst>
              <a:ext uri="{FF2B5EF4-FFF2-40B4-BE49-F238E27FC236}">
                <a16:creationId xmlns:a16="http://schemas.microsoft.com/office/drawing/2014/main" id="{1AE9C4AB-5F54-897A-3C20-BD5FFA00A10A}"/>
              </a:ext>
              <a:ext uri="{C183D7F6-B498-43B3-948B-1728B52AA6E4}">
                <adec:decorative xmlns:adec="http://schemas.microsoft.com/office/drawing/2017/decorative" val="1"/>
              </a:ext>
            </a:extLst>
          </p:cNvPr>
          <p:cNvSpPr/>
          <p:nvPr userDrawn="1"/>
        </p:nvSpPr>
        <p:spPr>
          <a:xfrm>
            <a:off x="4123027" y="-5763"/>
            <a:ext cx="308720" cy="68731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7AB6F"/>
              </a:solidFill>
            </a:endParaRPr>
          </a:p>
        </p:txBody>
      </p:sp>
      <p:sp>
        <p:nvSpPr>
          <p:cNvPr id="8" name="Title 4">
            <a:extLst>
              <a:ext uri="{FF2B5EF4-FFF2-40B4-BE49-F238E27FC236}">
                <a16:creationId xmlns:a16="http://schemas.microsoft.com/office/drawing/2014/main" id="{59D10A2D-9AD9-73D8-91C9-3E6776C5ED77}"/>
              </a:ext>
            </a:extLst>
          </p:cNvPr>
          <p:cNvSpPr>
            <a:spLocks noGrp="1"/>
          </p:cNvSpPr>
          <p:nvPr>
            <p:ph type="title"/>
          </p:nvPr>
        </p:nvSpPr>
        <p:spPr>
          <a:xfrm>
            <a:off x="-1200" y="2402146"/>
            <a:ext cx="4129918" cy="2053703"/>
          </a:xfrm>
          <a:prstGeom prst="rect">
            <a:avLst/>
          </a:prstGeom>
        </p:spPr>
        <p:txBody>
          <a:bodyPr/>
          <a:lstStyle>
            <a:lvl1pPr>
              <a:defRPr>
                <a:solidFill>
                  <a:schemeClr val="bg1"/>
                </a:solidFill>
              </a:defRPr>
            </a:lvl1pPr>
          </a:lstStyle>
          <a:p>
            <a:endParaRPr lang="en-US"/>
          </a:p>
        </p:txBody>
      </p:sp>
      <p:sp>
        <p:nvSpPr>
          <p:cNvPr id="6" name="Text Placeholder 6">
            <a:extLst>
              <a:ext uri="{FF2B5EF4-FFF2-40B4-BE49-F238E27FC236}">
                <a16:creationId xmlns:a16="http://schemas.microsoft.com/office/drawing/2014/main" id="{E506C600-95F7-611B-39DA-3F91758CADDC}"/>
              </a:ext>
            </a:extLst>
          </p:cNvPr>
          <p:cNvSpPr>
            <a:spLocks noGrp="1"/>
          </p:cNvSpPr>
          <p:nvPr>
            <p:ph type="body" sz="quarter" idx="17"/>
          </p:nvPr>
        </p:nvSpPr>
        <p:spPr>
          <a:xfrm>
            <a:off x="4834800" y="419748"/>
            <a:ext cx="7071608" cy="5988031"/>
          </a:xfrm>
        </p:spPr>
        <p:txBody>
          <a:bodyPr tIns="251999"/>
          <a:lstStyle>
            <a:lvl1pPr marL="228600" indent="-228600">
              <a:buFont typeface="Arial" panose="020B0604020202020204" pitchFamily="34" charset="0"/>
              <a:buChar char="•"/>
              <a:tabLst/>
              <a:defRPr>
                <a:latin typeface="+mj-lt"/>
              </a:defRPr>
            </a:lvl1pPr>
            <a:lvl2pPr marL="582613" indent="-214313">
              <a:tabLst/>
              <a:defRPr>
                <a:latin typeface="+mj-lt"/>
              </a:defRPr>
            </a:lvl2pPr>
            <a:lvl3pPr marL="1023938" indent="-225425">
              <a:tabLst/>
              <a:defRPr>
                <a:latin typeface="+mj-lt"/>
              </a:defRPr>
            </a:lvl3pPr>
            <a:lvl4pPr marL="1381125" indent="-234950">
              <a:tabLst/>
              <a:defRPr>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2C08F639-7323-0667-3E1C-0D8CADE73922}"/>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68000">
                <a:schemeClr val="accent3"/>
              </a:gs>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7AB67BE8-F14D-AAE0-E747-48E7AD2951DB}"/>
              </a:ext>
              <a:ext uri="{C183D7F6-B498-43B3-948B-1728B52AA6E4}">
                <adec:decorative xmlns:adec="http://schemas.microsoft.com/office/drawing/2017/decorative" val="1"/>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0299218" y="6502226"/>
            <a:ext cx="1260000" cy="147374"/>
          </a:xfrm>
          <a:prstGeom prst="rect">
            <a:avLst/>
          </a:prstGeom>
        </p:spPr>
      </p:pic>
      <p:sp>
        <p:nvSpPr>
          <p:cNvPr id="10" name="TextBox 9">
            <a:extLst>
              <a:ext uri="{FF2B5EF4-FFF2-40B4-BE49-F238E27FC236}">
                <a16:creationId xmlns:a16="http://schemas.microsoft.com/office/drawing/2014/main" id="{74908B2B-1A62-8B56-F855-52A4FAE7ED60}"/>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cxnSp>
        <p:nvCxnSpPr>
          <p:cNvPr id="11" name="Straight Connector 10">
            <a:extLst>
              <a:ext uri="{FF2B5EF4-FFF2-40B4-BE49-F238E27FC236}">
                <a16:creationId xmlns:a16="http://schemas.microsoft.com/office/drawing/2014/main" id="{CC3628AC-FE21-965C-B296-692CB289FCB0}"/>
              </a:ext>
              <a:ext uri="{C183D7F6-B498-43B3-948B-1728B52AA6E4}">
                <adec:decorative xmlns:adec="http://schemas.microsoft.com/office/drawing/2017/decorative" val="1"/>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6463407"/>
      </p:ext>
    </p:extLst>
  </p:cSld>
  <p:clrMapOvr>
    <a:masterClrMapping/>
  </p:clrMapOvr>
  <p:extLst>
    <p:ext uri="{DCECCB84-F9BA-43D5-87BE-67443E8EF086}">
      <p15:sldGuideLst xmlns:p15="http://schemas.microsoft.com/office/powerpoint/2012/main">
        <p15:guide id="1" orient="horz" pos="255">
          <p15:clr>
            <a:srgbClr val="FF96FF"/>
          </p15:clr>
        </p15:guide>
        <p15:guide id="2" orient="horz" pos="4042">
          <p15:clr>
            <a:srgbClr val="FF96FF"/>
          </p15:clr>
        </p15:guide>
        <p15:guide id="3" pos="2797">
          <p15:clr>
            <a:srgbClr val="FF96FF"/>
          </p15:clr>
        </p15:guide>
        <p15:guide id="4" pos="7514">
          <p15:clr>
            <a:srgbClr val="FF96FF"/>
          </p15:clr>
        </p15:guide>
        <p15:guide id="5" pos="3046">
          <p15:clr>
            <a:srgbClr val="FF96FF"/>
          </p15:clr>
        </p15:guide>
      </p15:sldGuideLst>
    </p:ext>
  </p:extLst>
</p:sldLayout>
</file>

<file path=ppt/slideLayouts/slideLayout333.xml><?xml version="1.0" encoding="utf-8"?>
<p:sldLayout xmlns:a="http://schemas.openxmlformats.org/drawingml/2006/main" xmlns:r="http://schemas.openxmlformats.org/officeDocument/2006/relationships" xmlns:p="http://schemas.openxmlformats.org/presentationml/2006/main" showMasterSp="0" matchingName="Blank" preserve="1" userDrawn="1">
  <p:cSld name="1_Blank">
    <p:spTree>
      <p:nvGrpSpPr>
        <p:cNvPr id="1" name="Shape 165"/>
        <p:cNvGrpSpPr/>
        <p:nvPr/>
      </p:nvGrpSpPr>
      <p:grpSpPr>
        <a:xfrm>
          <a:off x="0" y="0"/>
          <a:ext cx="0" cy="0"/>
          <a:chOff x="0" y="0"/>
          <a:chExt cx="0" cy="0"/>
        </a:xfrm>
      </p:grpSpPr>
      <p:sp>
        <p:nvSpPr>
          <p:cNvPr id="7" name="Rectangle 6">
            <a:extLst>
              <a:ext uri="{FF2B5EF4-FFF2-40B4-BE49-F238E27FC236}">
                <a16:creationId xmlns:a16="http://schemas.microsoft.com/office/drawing/2014/main" id="{D1A5BAE0-9C24-9CC1-883F-FD1118072211}"/>
              </a:ext>
              <a:ext uri="{C183D7F6-B498-43B3-948B-1728B52AA6E4}">
                <adec:decorative xmlns:adec="http://schemas.microsoft.com/office/drawing/2017/decorative" val="1"/>
              </a:ext>
            </a:extLst>
          </p:cNvPr>
          <p:cNvSpPr/>
          <p:nvPr userDrawn="1"/>
        </p:nvSpPr>
        <p:spPr>
          <a:xfrm>
            <a:off x="0" y="0"/>
            <a:ext cx="412912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entagon 7">
            <a:extLst>
              <a:ext uri="{FF2B5EF4-FFF2-40B4-BE49-F238E27FC236}">
                <a16:creationId xmlns:a16="http://schemas.microsoft.com/office/drawing/2014/main" id="{DA9D7563-ADC9-856F-D63E-C7CCB035028D}"/>
              </a:ext>
              <a:ext uri="{C183D7F6-B498-43B3-948B-1728B52AA6E4}">
                <adec:decorative xmlns:adec="http://schemas.microsoft.com/office/drawing/2017/decorative" val="1"/>
              </a:ext>
            </a:extLst>
          </p:cNvPr>
          <p:cNvSpPr/>
          <p:nvPr userDrawn="1"/>
        </p:nvSpPr>
        <p:spPr>
          <a:xfrm>
            <a:off x="4123027" y="-5763"/>
            <a:ext cx="308720" cy="68731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7AB6F"/>
              </a:solidFill>
            </a:endParaRPr>
          </a:p>
        </p:txBody>
      </p:sp>
      <p:sp>
        <p:nvSpPr>
          <p:cNvPr id="5" name="Title 4">
            <a:extLst>
              <a:ext uri="{FF2B5EF4-FFF2-40B4-BE49-F238E27FC236}">
                <a16:creationId xmlns:a16="http://schemas.microsoft.com/office/drawing/2014/main" id="{633A7511-DA95-735E-5D3B-58B135B6F134}"/>
              </a:ext>
            </a:extLst>
          </p:cNvPr>
          <p:cNvSpPr>
            <a:spLocks noGrp="1"/>
          </p:cNvSpPr>
          <p:nvPr>
            <p:ph type="title"/>
          </p:nvPr>
        </p:nvSpPr>
        <p:spPr>
          <a:xfrm>
            <a:off x="-1200" y="2402146"/>
            <a:ext cx="4129918" cy="2053703"/>
          </a:xfrm>
          <a:prstGeom prst="rect">
            <a:avLst/>
          </a:prstGeom>
        </p:spPr>
        <p:txBody>
          <a:bodyPr/>
          <a:lstStyle>
            <a:lvl1pPr>
              <a:defRPr>
                <a:solidFill>
                  <a:schemeClr val="bg1"/>
                </a:solidFill>
              </a:defRPr>
            </a:lvl1pPr>
          </a:lstStyle>
          <a:p>
            <a:endParaRPr lang="en-US"/>
          </a:p>
        </p:txBody>
      </p:sp>
      <p:sp>
        <p:nvSpPr>
          <p:cNvPr id="6" name="Text Placeholder 6">
            <a:extLst>
              <a:ext uri="{FF2B5EF4-FFF2-40B4-BE49-F238E27FC236}">
                <a16:creationId xmlns:a16="http://schemas.microsoft.com/office/drawing/2014/main" id="{81592488-5450-34F6-4F0D-F925B7A54BDD}"/>
              </a:ext>
            </a:extLst>
          </p:cNvPr>
          <p:cNvSpPr>
            <a:spLocks noGrp="1"/>
          </p:cNvSpPr>
          <p:nvPr>
            <p:ph type="body" sz="quarter" idx="17"/>
          </p:nvPr>
        </p:nvSpPr>
        <p:spPr>
          <a:xfrm>
            <a:off x="4834800" y="419748"/>
            <a:ext cx="7071608" cy="5988031"/>
          </a:xfrm>
        </p:spPr>
        <p:txBody>
          <a:bodyPr tIns="251999"/>
          <a:lstStyle>
            <a:lvl1pPr marL="228600" indent="-228600">
              <a:buFont typeface="Arial" panose="020B0604020202020204" pitchFamily="34" charset="0"/>
              <a:buChar char="•"/>
              <a:tabLst/>
              <a:defRPr>
                <a:latin typeface="+mj-lt"/>
              </a:defRPr>
            </a:lvl1pPr>
            <a:lvl2pPr marL="582613" indent="-214313">
              <a:tabLst/>
              <a:defRPr>
                <a:latin typeface="+mj-lt"/>
              </a:defRPr>
            </a:lvl2pPr>
            <a:lvl3pPr marL="1023938" indent="-225425">
              <a:tabLst/>
              <a:defRPr>
                <a:latin typeface="+mj-lt"/>
              </a:defRPr>
            </a:lvl3pPr>
            <a:lvl4pPr marL="1381125" indent="-234950">
              <a:tabLst/>
              <a:defRPr>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
            <a:extLst>
              <a:ext uri="{FF2B5EF4-FFF2-40B4-BE49-F238E27FC236}">
                <a16:creationId xmlns:a16="http://schemas.microsoft.com/office/drawing/2014/main" id="{8E0B0D33-3BBB-00EB-5127-7E6EE84C0DFA}"/>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47445E71-F040-D7CA-4247-9648965F274A}"/>
              </a:ext>
              <a:ext uri="{C183D7F6-B498-43B3-948B-1728B52AA6E4}">
                <adec:decorative xmlns:adec="http://schemas.microsoft.com/office/drawing/2017/decorative" val="1"/>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0299218" y="6502226"/>
            <a:ext cx="1260000" cy="147374"/>
          </a:xfrm>
          <a:prstGeom prst="rect">
            <a:avLst/>
          </a:prstGeom>
        </p:spPr>
      </p:pic>
      <p:sp>
        <p:nvSpPr>
          <p:cNvPr id="10" name="TextBox 9">
            <a:extLst>
              <a:ext uri="{FF2B5EF4-FFF2-40B4-BE49-F238E27FC236}">
                <a16:creationId xmlns:a16="http://schemas.microsoft.com/office/drawing/2014/main" id="{48380E50-AA62-CF52-CE26-BFBA0E9962D3}"/>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cxnSp>
        <p:nvCxnSpPr>
          <p:cNvPr id="11" name="Straight Connector 10">
            <a:extLst>
              <a:ext uri="{FF2B5EF4-FFF2-40B4-BE49-F238E27FC236}">
                <a16:creationId xmlns:a16="http://schemas.microsoft.com/office/drawing/2014/main" id="{74151557-3080-3F45-F44F-6A7F514B42BF}"/>
              </a:ext>
              <a:ext uri="{C183D7F6-B498-43B3-948B-1728B52AA6E4}">
                <adec:decorative xmlns:adec="http://schemas.microsoft.com/office/drawing/2017/decorative" val="1"/>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8317579"/>
      </p:ext>
    </p:extLst>
  </p:cSld>
  <p:clrMapOvr>
    <a:masterClrMapping/>
  </p:clrMapOvr>
  <p:extLst>
    <p:ext uri="{DCECCB84-F9BA-43D5-87BE-67443E8EF086}">
      <p15:sldGuideLst xmlns:p15="http://schemas.microsoft.com/office/powerpoint/2012/main">
        <p15:guide id="1" orient="horz" pos="255">
          <p15:clr>
            <a:srgbClr val="FF96FF"/>
          </p15:clr>
        </p15:guide>
        <p15:guide id="2" orient="horz" pos="4042">
          <p15:clr>
            <a:srgbClr val="FF96FF"/>
          </p15:clr>
        </p15:guide>
        <p15:guide id="3" pos="2797">
          <p15:clr>
            <a:srgbClr val="FF96FF"/>
          </p15:clr>
        </p15:guide>
        <p15:guide id="4" pos="7514">
          <p15:clr>
            <a:srgbClr val="FF96FF"/>
          </p15:clr>
        </p15:guide>
        <p15:guide id="5" pos="3046">
          <p15:clr>
            <a:srgbClr val="FF96FF"/>
          </p15:clr>
        </p15:guide>
      </p15:sldGuideLst>
    </p:ext>
  </p:extLst>
</p:sldLayout>
</file>

<file path=ppt/slideLayouts/slideLayout334.xml><?xml version="1.0" encoding="utf-8"?>
<p:sldLayout xmlns:a="http://schemas.openxmlformats.org/drawingml/2006/main" xmlns:r="http://schemas.openxmlformats.org/officeDocument/2006/relationships" xmlns:p="http://schemas.openxmlformats.org/presentationml/2006/main" showMasterSp="0" preserve="1" userDrawn="1">
  <p:cSld name="Pictures and Text ">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B249B4-A128-A846-AB58-529E39ED14FF}"/>
              </a:ext>
              <a:ext uri="{C183D7F6-B498-43B3-948B-1728B52AA6E4}">
                <adec:decorative xmlns:adec="http://schemas.microsoft.com/office/drawing/2017/decorative" val="1"/>
              </a:ext>
            </a:extLst>
          </p:cNvPr>
          <p:cNvSpPr/>
          <p:nvPr userDrawn="1"/>
        </p:nvSpPr>
        <p:spPr>
          <a:xfrm>
            <a:off x="4552081" y="446505"/>
            <a:ext cx="3087838" cy="5853435"/>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67"/>
          </a:p>
        </p:txBody>
      </p:sp>
      <p:cxnSp>
        <p:nvCxnSpPr>
          <p:cNvPr id="18" name="Straight Connector 17">
            <a:extLst>
              <a:ext uri="{FF2B5EF4-FFF2-40B4-BE49-F238E27FC236}">
                <a16:creationId xmlns:a16="http://schemas.microsoft.com/office/drawing/2014/main" id="{C7D29930-9E9B-414C-9DBE-9C1F5A71D442}"/>
              </a:ext>
            </a:extLst>
          </p:cNvPr>
          <p:cNvCxnSpPr>
            <a:cxnSpLocks/>
          </p:cNvCxnSpPr>
          <p:nvPr userDrawn="1"/>
        </p:nvCxnSpPr>
        <p:spPr>
          <a:xfrm>
            <a:off x="5746235" y="2433478"/>
            <a:ext cx="687434" cy="0"/>
          </a:xfrm>
          <a:prstGeom prst="line">
            <a:avLst/>
          </a:prstGeom>
          <a:ln w="25400">
            <a:solidFill>
              <a:srgbClr val="97CC04"/>
            </a:solidFill>
          </a:ln>
        </p:spPr>
        <p:style>
          <a:lnRef idx="1">
            <a:schemeClr val="accent1"/>
          </a:lnRef>
          <a:fillRef idx="0">
            <a:schemeClr val="accent1"/>
          </a:fillRef>
          <a:effectRef idx="0">
            <a:schemeClr val="accent1"/>
          </a:effectRef>
          <a:fontRef idx="minor">
            <a:schemeClr val="tx1"/>
          </a:fontRef>
        </p:style>
      </p:cxnSp>
      <p:sp>
        <p:nvSpPr>
          <p:cNvPr id="5" name="Title 3">
            <a:extLst>
              <a:ext uri="{FF2B5EF4-FFF2-40B4-BE49-F238E27FC236}">
                <a16:creationId xmlns:a16="http://schemas.microsoft.com/office/drawing/2014/main" id="{C908AF06-AC06-597D-14E1-6DAA08293718}"/>
              </a:ext>
            </a:extLst>
          </p:cNvPr>
          <p:cNvSpPr>
            <a:spLocks noGrp="1"/>
          </p:cNvSpPr>
          <p:nvPr>
            <p:ph type="title" hasCustomPrompt="1"/>
          </p:nvPr>
        </p:nvSpPr>
        <p:spPr>
          <a:xfrm>
            <a:off x="4552078" y="450082"/>
            <a:ext cx="3087838" cy="1979819"/>
          </a:xfrm>
          <a:prstGeom prst="rect">
            <a:avLst/>
          </a:prstGeom>
        </p:spPr>
        <p:txBody>
          <a:bodyPr bIns="270000" anchor="b" anchorCtr="0"/>
          <a:lstStyle>
            <a:lvl1pPr algn="ctr">
              <a:defRPr>
                <a:solidFill>
                  <a:schemeClr val="bg1"/>
                </a:solidFill>
              </a:defRPr>
            </a:lvl1pPr>
          </a:lstStyle>
          <a:p>
            <a:r>
              <a:rPr lang="en-US"/>
              <a:t>Add Title Here</a:t>
            </a:r>
          </a:p>
        </p:txBody>
      </p:sp>
      <p:sp>
        <p:nvSpPr>
          <p:cNvPr id="22" name="Text Placeholder 9">
            <a:extLst>
              <a:ext uri="{FF2B5EF4-FFF2-40B4-BE49-F238E27FC236}">
                <a16:creationId xmlns:a16="http://schemas.microsoft.com/office/drawing/2014/main" id="{97295B45-AE7F-1846-A8EA-5E9E4282634E}"/>
              </a:ext>
            </a:extLst>
          </p:cNvPr>
          <p:cNvSpPr>
            <a:spLocks noGrp="1"/>
          </p:cNvSpPr>
          <p:nvPr>
            <p:ph type="body" sz="quarter" idx="13" hasCustomPrompt="1"/>
          </p:nvPr>
        </p:nvSpPr>
        <p:spPr>
          <a:xfrm>
            <a:off x="4552079" y="2433477"/>
            <a:ext cx="3087837" cy="3587809"/>
          </a:xfrm>
        </p:spPr>
        <p:txBody>
          <a:bodyPr lIns="182880" tIns="274320" rIns="182880" anchor="t">
            <a:noAutofit/>
          </a:bodyPr>
          <a:lstStyle>
            <a:lvl1pPr marL="0" indent="0" algn="ctr" defTabSz="914400" rtl="0" eaLnBrk="1" latinLnBrk="0" hangingPunct="1">
              <a:lnSpc>
                <a:spcPct val="100000"/>
              </a:lnSpc>
              <a:spcBef>
                <a:spcPts val="0"/>
              </a:spcBef>
              <a:buNone/>
              <a:defRPr lang="en-US" sz="2400" b="0" i="0" kern="1200" dirty="0">
                <a:solidFill>
                  <a:schemeClr val="bg1"/>
                </a:solidFill>
                <a:effectLst/>
                <a:latin typeface="+mj-lt"/>
                <a:ea typeface="Roboto" panose="02000000000000000000" pitchFamily="2" charset="0"/>
                <a:cs typeface="+mn-cs"/>
              </a:defRPr>
            </a:lvl1pPr>
          </a:lstStyle>
          <a:p>
            <a:r>
              <a:rPr lang="en-US" sz="2000" spc="-50">
                <a:ea typeface="Roboto Light" panose="02000000000000000000" pitchFamily="2" charset="0"/>
              </a:rPr>
              <a:t>Additional context below the title</a:t>
            </a:r>
          </a:p>
        </p:txBody>
      </p:sp>
      <p:sp>
        <p:nvSpPr>
          <p:cNvPr id="19" name="Picture Placeholder 20">
            <a:extLst>
              <a:ext uri="{FF2B5EF4-FFF2-40B4-BE49-F238E27FC236}">
                <a16:creationId xmlns:a16="http://schemas.microsoft.com/office/drawing/2014/main" id="{D2457B6F-8D3E-4441-9EB5-4D77B5C09499}"/>
              </a:ext>
            </a:extLst>
          </p:cNvPr>
          <p:cNvSpPr>
            <a:spLocks noGrp="1"/>
          </p:cNvSpPr>
          <p:nvPr>
            <p:ph type="pic" sz="quarter" idx="10" hasCustomPrompt="1"/>
          </p:nvPr>
        </p:nvSpPr>
        <p:spPr>
          <a:xfrm>
            <a:off x="433848" y="453658"/>
            <a:ext cx="4118233" cy="5838971"/>
          </a:xfrm>
          <a:solidFill>
            <a:schemeClr val="bg1">
              <a:lumMod val="95000"/>
            </a:schemeClr>
          </a:solidFill>
        </p:spPr>
        <p:txBody>
          <a:bodyPr anchor="ctr">
            <a:normAutofit/>
          </a:bodyPr>
          <a:lstStyle>
            <a:lvl1pPr marL="0" indent="0" algn="ctr">
              <a:buNone/>
              <a:defRPr sz="1600"/>
            </a:lvl1pPr>
          </a:lstStyle>
          <a:p>
            <a:r>
              <a:rPr lang="en-US" sz="1600"/>
              <a:t>Click here to replace picture</a:t>
            </a:r>
            <a:endParaRPr lang="en-US"/>
          </a:p>
        </p:txBody>
      </p:sp>
      <p:sp>
        <p:nvSpPr>
          <p:cNvPr id="20" name="Picture Placeholder 20">
            <a:extLst>
              <a:ext uri="{FF2B5EF4-FFF2-40B4-BE49-F238E27FC236}">
                <a16:creationId xmlns:a16="http://schemas.microsoft.com/office/drawing/2014/main" id="{D3C0818F-27C9-3143-BB5F-2632DF68D24D}"/>
              </a:ext>
            </a:extLst>
          </p:cNvPr>
          <p:cNvSpPr>
            <a:spLocks noGrp="1"/>
          </p:cNvSpPr>
          <p:nvPr>
            <p:ph type="pic" sz="quarter" idx="11" hasCustomPrompt="1"/>
          </p:nvPr>
        </p:nvSpPr>
        <p:spPr>
          <a:xfrm>
            <a:off x="7639919" y="453794"/>
            <a:ext cx="4144093" cy="5846147"/>
          </a:xfrm>
          <a:solidFill>
            <a:schemeClr val="bg1">
              <a:lumMod val="95000"/>
            </a:schemeClr>
          </a:solidFill>
        </p:spPr>
        <p:txBody>
          <a:bodyPr anchor="ctr">
            <a:normAutofit/>
          </a:bodyPr>
          <a:lstStyle>
            <a:lvl1pPr marL="0" indent="0" algn="ctr">
              <a:buNone/>
              <a:defRPr sz="1600"/>
            </a:lvl1pPr>
          </a:lstStyle>
          <a:p>
            <a:r>
              <a:rPr lang="en-US" sz="1600"/>
              <a:t>Click here to replace picture</a:t>
            </a:r>
            <a:endParaRPr lang="en-US"/>
          </a:p>
        </p:txBody>
      </p:sp>
      <p:sp>
        <p:nvSpPr>
          <p:cNvPr id="6" name="Rectangle 5">
            <a:extLst>
              <a:ext uri="{FF2B5EF4-FFF2-40B4-BE49-F238E27FC236}">
                <a16:creationId xmlns:a16="http://schemas.microsoft.com/office/drawing/2014/main" id="{0C31D2E1-9EC4-28A6-B9E5-F006BF23521A}"/>
              </a:ext>
              <a:ext uri="{C183D7F6-B498-43B3-948B-1728B52AA6E4}">
                <adec:decorative xmlns:adec="http://schemas.microsoft.com/office/drawing/2017/decorative" val="1"/>
              </a:ext>
            </a:extLst>
          </p:cNvPr>
          <p:cNvSpPr/>
          <p:nvPr userDrawn="1"/>
        </p:nvSpPr>
        <p:spPr>
          <a:xfrm rot="5400000">
            <a:off x="6054930" y="675121"/>
            <a:ext cx="108000" cy="11350165"/>
          </a:xfrm>
          <a:prstGeom prst="rect">
            <a:avLst/>
          </a:prstGeom>
          <a:gradFill>
            <a:gsLst>
              <a:gs pos="0">
                <a:srgbClr val="94C80A"/>
              </a:gs>
              <a:gs pos="48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23023730"/>
      </p:ext>
    </p:extLst>
  </p:cSld>
  <p:clrMapOvr>
    <a:masterClrMapping/>
  </p:clrMapOvr>
  <p:extLst>
    <p:ext uri="{DCECCB84-F9BA-43D5-87BE-67443E8EF086}">
      <p15:sldGuideLst xmlns:p15="http://schemas.microsoft.com/office/powerpoint/2012/main">
        <p15:guide id="1" orient="horz" pos="278">
          <p15:clr>
            <a:srgbClr val="FF96FF"/>
          </p15:clr>
        </p15:guide>
        <p15:guide id="2" orient="horz" pos="4020">
          <p15:clr>
            <a:srgbClr val="FF96FF"/>
          </p15:clr>
        </p15:guide>
        <p15:guide id="3" pos="257">
          <p15:clr>
            <a:srgbClr val="FF96FF"/>
          </p15:clr>
        </p15:guide>
        <p15:guide id="4" pos="7423">
          <p15:clr>
            <a:srgbClr val="FF96FF"/>
          </p15:clr>
        </p15:guide>
        <p15:guide id="5" pos="2865">
          <p15:clr>
            <a:srgbClr val="FF96FF"/>
          </p15:clr>
        </p15:guide>
        <p15:guide id="6" pos="4815">
          <p15:clr>
            <a:srgbClr val="FF96FF"/>
          </p15:clr>
        </p15:guide>
      </p15:sldGuideLst>
    </p:ext>
  </p:extLst>
</p:sldLayout>
</file>

<file path=ppt/slideLayouts/slideLayout335.xml><?xml version="1.0" encoding="utf-8"?>
<p:sldLayout xmlns:a="http://schemas.openxmlformats.org/drawingml/2006/main" xmlns:r="http://schemas.openxmlformats.org/officeDocument/2006/relationships" xmlns:p="http://schemas.openxmlformats.org/presentationml/2006/main" showMasterSp="0" preserve="1" userDrawn="1">
  <p:cSld name="Pictures and Text 2">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B249B4-A128-A846-AB58-529E39ED14FF}"/>
              </a:ext>
              <a:ext uri="{C183D7F6-B498-43B3-948B-1728B52AA6E4}">
                <adec:decorative xmlns:adec="http://schemas.microsoft.com/office/drawing/2017/decorative" val="1"/>
              </a:ext>
            </a:extLst>
          </p:cNvPr>
          <p:cNvSpPr/>
          <p:nvPr userDrawn="1"/>
        </p:nvSpPr>
        <p:spPr>
          <a:xfrm>
            <a:off x="4552081" y="446505"/>
            <a:ext cx="3087838" cy="585343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67"/>
          </a:p>
        </p:txBody>
      </p:sp>
      <p:cxnSp>
        <p:nvCxnSpPr>
          <p:cNvPr id="18" name="Straight Connector 17">
            <a:extLst>
              <a:ext uri="{FF2B5EF4-FFF2-40B4-BE49-F238E27FC236}">
                <a16:creationId xmlns:a16="http://schemas.microsoft.com/office/drawing/2014/main" id="{C7D29930-9E9B-414C-9DBE-9C1F5A71D442}"/>
              </a:ext>
            </a:extLst>
          </p:cNvPr>
          <p:cNvCxnSpPr>
            <a:cxnSpLocks/>
          </p:cNvCxnSpPr>
          <p:nvPr userDrawn="1"/>
        </p:nvCxnSpPr>
        <p:spPr>
          <a:xfrm>
            <a:off x="5746235" y="2433478"/>
            <a:ext cx="687434" cy="0"/>
          </a:xfrm>
          <a:prstGeom prst="line">
            <a:avLst/>
          </a:prstGeom>
          <a:ln w="25400">
            <a:solidFill>
              <a:srgbClr val="97CC04"/>
            </a:solidFill>
          </a:ln>
        </p:spPr>
        <p:style>
          <a:lnRef idx="1">
            <a:schemeClr val="accent1"/>
          </a:lnRef>
          <a:fillRef idx="0">
            <a:schemeClr val="accent1"/>
          </a:fillRef>
          <a:effectRef idx="0">
            <a:schemeClr val="accent1"/>
          </a:effectRef>
          <a:fontRef idx="minor">
            <a:schemeClr val="tx1"/>
          </a:fontRef>
        </p:style>
      </p:cxnSp>
      <p:sp>
        <p:nvSpPr>
          <p:cNvPr id="5" name="Title 3">
            <a:extLst>
              <a:ext uri="{FF2B5EF4-FFF2-40B4-BE49-F238E27FC236}">
                <a16:creationId xmlns:a16="http://schemas.microsoft.com/office/drawing/2014/main" id="{C908AF06-AC06-597D-14E1-6DAA08293718}"/>
              </a:ext>
            </a:extLst>
          </p:cNvPr>
          <p:cNvSpPr>
            <a:spLocks noGrp="1"/>
          </p:cNvSpPr>
          <p:nvPr>
            <p:ph type="title" hasCustomPrompt="1"/>
          </p:nvPr>
        </p:nvSpPr>
        <p:spPr>
          <a:xfrm>
            <a:off x="4552078" y="450082"/>
            <a:ext cx="3087838" cy="1979819"/>
          </a:xfrm>
          <a:prstGeom prst="rect">
            <a:avLst/>
          </a:prstGeom>
        </p:spPr>
        <p:txBody>
          <a:bodyPr bIns="270000" anchor="b" anchorCtr="0"/>
          <a:lstStyle>
            <a:lvl1pPr algn="ctr">
              <a:defRPr>
                <a:solidFill>
                  <a:schemeClr val="bg1"/>
                </a:solidFill>
              </a:defRPr>
            </a:lvl1pPr>
          </a:lstStyle>
          <a:p>
            <a:r>
              <a:rPr lang="en-US"/>
              <a:t>Add Title Here</a:t>
            </a:r>
          </a:p>
        </p:txBody>
      </p:sp>
      <p:sp>
        <p:nvSpPr>
          <p:cNvPr id="22" name="Text Placeholder 9">
            <a:extLst>
              <a:ext uri="{FF2B5EF4-FFF2-40B4-BE49-F238E27FC236}">
                <a16:creationId xmlns:a16="http://schemas.microsoft.com/office/drawing/2014/main" id="{97295B45-AE7F-1846-A8EA-5E9E4282634E}"/>
              </a:ext>
            </a:extLst>
          </p:cNvPr>
          <p:cNvSpPr>
            <a:spLocks noGrp="1"/>
          </p:cNvSpPr>
          <p:nvPr>
            <p:ph type="body" sz="quarter" idx="13" hasCustomPrompt="1"/>
          </p:nvPr>
        </p:nvSpPr>
        <p:spPr>
          <a:xfrm>
            <a:off x="4552079" y="2433477"/>
            <a:ext cx="3087837" cy="3587809"/>
          </a:xfrm>
        </p:spPr>
        <p:txBody>
          <a:bodyPr lIns="182880" tIns="274320" rIns="182880" anchor="t">
            <a:noAutofit/>
          </a:bodyPr>
          <a:lstStyle>
            <a:lvl1pPr marL="0" indent="0" algn="ctr" defTabSz="914400" rtl="0" eaLnBrk="1" latinLnBrk="0" hangingPunct="1">
              <a:lnSpc>
                <a:spcPct val="100000"/>
              </a:lnSpc>
              <a:spcBef>
                <a:spcPts val="0"/>
              </a:spcBef>
              <a:buNone/>
              <a:defRPr lang="en-US" sz="2400" b="0" i="0" kern="1200" dirty="0">
                <a:solidFill>
                  <a:schemeClr val="bg1"/>
                </a:solidFill>
                <a:effectLst/>
                <a:latin typeface="+mj-lt"/>
                <a:ea typeface="Roboto" panose="02000000000000000000" pitchFamily="2" charset="0"/>
                <a:cs typeface="+mn-cs"/>
              </a:defRPr>
            </a:lvl1pPr>
          </a:lstStyle>
          <a:p>
            <a:r>
              <a:rPr lang="en-US" sz="2000" spc="-50">
                <a:ea typeface="Roboto Light" panose="02000000000000000000" pitchFamily="2" charset="0"/>
              </a:rPr>
              <a:t>Additional context below the title</a:t>
            </a:r>
          </a:p>
        </p:txBody>
      </p:sp>
      <p:sp>
        <p:nvSpPr>
          <p:cNvPr id="19" name="Picture Placeholder 20">
            <a:extLst>
              <a:ext uri="{FF2B5EF4-FFF2-40B4-BE49-F238E27FC236}">
                <a16:creationId xmlns:a16="http://schemas.microsoft.com/office/drawing/2014/main" id="{D2457B6F-8D3E-4441-9EB5-4D77B5C09499}"/>
              </a:ext>
            </a:extLst>
          </p:cNvPr>
          <p:cNvSpPr>
            <a:spLocks noGrp="1"/>
          </p:cNvSpPr>
          <p:nvPr>
            <p:ph type="pic" sz="quarter" idx="10" hasCustomPrompt="1"/>
          </p:nvPr>
        </p:nvSpPr>
        <p:spPr>
          <a:xfrm>
            <a:off x="433848" y="453658"/>
            <a:ext cx="4118233" cy="5838971"/>
          </a:xfrm>
          <a:solidFill>
            <a:schemeClr val="bg1">
              <a:lumMod val="95000"/>
            </a:schemeClr>
          </a:solidFill>
        </p:spPr>
        <p:txBody>
          <a:bodyPr anchor="ctr">
            <a:normAutofit/>
          </a:bodyPr>
          <a:lstStyle>
            <a:lvl1pPr marL="0" indent="0" algn="ctr">
              <a:buNone/>
              <a:defRPr sz="1600"/>
            </a:lvl1pPr>
          </a:lstStyle>
          <a:p>
            <a:r>
              <a:rPr lang="en-US" sz="1600"/>
              <a:t>Click here to replace picture</a:t>
            </a:r>
            <a:endParaRPr lang="en-US"/>
          </a:p>
        </p:txBody>
      </p:sp>
      <p:sp>
        <p:nvSpPr>
          <p:cNvPr id="8" name="Picture Placeholder 20">
            <a:extLst>
              <a:ext uri="{FF2B5EF4-FFF2-40B4-BE49-F238E27FC236}">
                <a16:creationId xmlns:a16="http://schemas.microsoft.com/office/drawing/2014/main" id="{004EEB8C-19A7-A74A-8297-3A7116DEDC22}"/>
              </a:ext>
            </a:extLst>
          </p:cNvPr>
          <p:cNvSpPr>
            <a:spLocks noGrp="1"/>
          </p:cNvSpPr>
          <p:nvPr>
            <p:ph type="pic" sz="quarter" idx="11" hasCustomPrompt="1"/>
          </p:nvPr>
        </p:nvSpPr>
        <p:spPr>
          <a:xfrm>
            <a:off x="7639919" y="453794"/>
            <a:ext cx="4144093" cy="5846147"/>
          </a:xfrm>
          <a:solidFill>
            <a:schemeClr val="bg1">
              <a:lumMod val="95000"/>
            </a:schemeClr>
          </a:solidFill>
        </p:spPr>
        <p:txBody>
          <a:bodyPr anchor="ctr">
            <a:normAutofit/>
          </a:bodyPr>
          <a:lstStyle>
            <a:lvl1pPr marL="0" indent="0" algn="ctr">
              <a:buNone/>
              <a:defRPr sz="1600"/>
            </a:lvl1pPr>
          </a:lstStyle>
          <a:p>
            <a:r>
              <a:rPr lang="en-US" sz="1600"/>
              <a:t>Click here to replace picture</a:t>
            </a:r>
            <a:endParaRPr lang="en-US"/>
          </a:p>
        </p:txBody>
      </p:sp>
      <p:sp>
        <p:nvSpPr>
          <p:cNvPr id="9" name="Rectangle 8">
            <a:extLst>
              <a:ext uri="{FF2B5EF4-FFF2-40B4-BE49-F238E27FC236}">
                <a16:creationId xmlns:a16="http://schemas.microsoft.com/office/drawing/2014/main" id="{59F7F4AC-3842-4E99-BF81-0A3D5EF39996}"/>
              </a:ext>
              <a:ext uri="{C183D7F6-B498-43B3-948B-1728B52AA6E4}">
                <adec:decorative xmlns:adec="http://schemas.microsoft.com/office/drawing/2017/decorative" val="1"/>
              </a:ext>
            </a:extLst>
          </p:cNvPr>
          <p:cNvSpPr/>
          <p:nvPr userDrawn="1"/>
        </p:nvSpPr>
        <p:spPr>
          <a:xfrm rot="5400000">
            <a:off x="6054930" y="675121"/>
            <a:ext cx="108000" cy="11350165"/>
          </a:xfrm>
          <a:prstGeom prst="rect">
            <a:avLst/>
          </a:prstGeom>
          <a:gradFill>
            <a:gsLst>
              <a:gs pos="0">
                <a:srgbClr val="94C80A"/>
              </a:gs>
              <a:gs pos="48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5751539"/>
      </p:ext>
    </p:extLst>
  </p:cSld>
  <p:clrMapOvr>
    <a:masterClrMapping/>
  </p:clrMapOvr>
  <p:extLst>
    <p:ext uri="{DCECCB84-F9BA-43D5-87BE-67443E8EF086}">
      <p15:sldGuideLst xmlns:p15="http://schemas.microsoft.com/office/powerpoint/2012/main">
        <p15:guide id="1" orient="horz" pos="278">
          <p15:clr>
            <a:srgbClr val="FF96FF"/>
          </p15:clr>
        </p15:guide>
        <p15:guide id="2" orient="horz" pos="4042">
          <p15:clr>
            <a:srgbClr val="FF96FF"/>
          </p15:clr>
        </p15:guide>
        <p15:guide id="3" pos="257">
          <p15:clr>
            <a:srgbClr val="FF96FF"/>
          </p15:clr>
        </p15:guide>
        <p15:guide id="4" pos="7423">
          <p15:clr>
            <a:srgbClr val="FF96FF"/>
          </p15:clr>
        </p15:guide>
        <p15:guide id="5" pos="2865">
          <p15:clr>
            <a:srgbClr val="FF96FF"/>
          </p15:clr>
        </p15:guide>
        <p15:guide id="6" pos="4815">
          <p15:clr>
            <a:srgbClr val="FF96FF"/>
          </p15:clr>
        </p15:guide>
      </p15:sldGuideLst>
    </p:ext>
  </p:extLst>
</p:sldLayout>
</file>

<file path=ppt/slideLayouts/slideLayout336.xml><?xml version="1.0" encoding="utf-8"?>
<p:sldLayout xmlns:a="http://schemas.openxmlformats.org/drawingml/2006/main" xmlns:r="http://schemas.openxmlformats.org/officeDocument/2006/relationships" xmlns:p="http://schemas.openxmlformats.org/presentationml/2006/main" showMasterSp="0" preserve="1" userDrawn="1">
  <p:cSld name="Pictures and Text 3">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B249B4-A128-A846-AB58-529E39ED14FF}"/>
              </a:ext>
              <a:ext uri="{C183D7F6-B498-43B3-948B-1728B52AA6E4}">
                <adec:decorative xmlns:adec="http://schemas.microsoft.com/office/drawing/2017/decorative" val="1"/>
              </a:ext>
            </a:extLst>
          </p:cNvPr>
          <p:cNvSpPr/>
          <p:nvPr userDrawn="1"/>
        </p:nvSpPr>
        <p:spPr>
          <a:xfrm>
            <a:off x="4552081" y="446505"/>
            <a:ext cx="3087838" cy="585343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67"/>
          </a:p>
        </p:txBody>
      </p:sp>
      <p:cxnSp>
        <p:nvCxnSpPr>
          <p:cNvPr id="18" name="Straight Connector 17">
            <a:extLst>
              <a:ext uri="{FF2B5EF4-FFF2-40B4-BE49-F238E27FC236}">
                <a16:creationId xmlns:a16="http://schemas.microsoft.com/office/drawing/2014/main" id="{C7D29930-9E9B-414C-9DBE-9C1F5A71D442}"/>
              </a:ext>
            </a:extLst>
          </p:cNvPr>
          <p:cNvCxnSpPr>
            <a:cxnSpLocks/>
          </p:cNvCxnSpPr>
          <p:nvPr userDrawn="1"/>
        </p:nvCxnSpPr>
        <p:spPr>
          <a:xfrm>
            <a:off x="5746235" y="2433478"/>
            <a:ext cx="687434" cy="0"/>
          </a:xfrm>
          <a:prstGeom prst="line">
            <a:avLst/>
          </a:prstGeom>
          <a:ln w="25400">
            <a:solidFill>
              <a:srgbClr val="97CC04"/>
            </a:solidFill>
          </a:ln>
        </p:spPr>
        <p:style>
          <a:lnRef idx="1">
            <a:schemeClr val="accent1"/>
          </a:lnRef>
          <a:fillRef idx="0">
            <a:schemeClr val="accent1"/>
          </a:fillRef>
          <a:effectRef idx="0">
            <a:schemeClr val="accent1"/>
          </a:effectRef>
          <a:fontRef idx="minor">
            <a:schemeClr val="tx1"/>
          </a:fontRef>
        </p:style>
      </p:cxnSp>
      <p:sp>
        <p:nvSpPr>
          <p:cNvPr id="5" name="Title 3">
            <a:extLst>
              <a:ext uri="{FF2B5EF4-FFF2-40B4-BE49-F238E27FC236}">
                <a16:creationId xmlns:a16="http://schemas.microsoft.com/office/drawing/2014/main" id="{C908AF06-AC06-597D-14E1-6DAA08293718}"/>
              </a:ext>
            </a:extLst>
          </p:cNvPr>
          <p:cNvSpPr>
            <a:spLocks noGrp="1"/>
          </p:cNvSpPr>
          <p:nvPr>
            <p:ph type="title" hasCustomPrompt="1"/>
          </p:nvPr>
        </p:nvSpPr>
        <p:spPr>
          <a:xfrm>
            <a:off x="4552078" y="450082"/>
            <a:ext cx="3087838" cy="1979819"/>
          </a:xfrm>
          <a:prstGeom prst="rect">
            <a:avLst/>
          </a:prstGeom>
        </p:spPr>
        <p:txBody>
          <a:bodyPr bIns="270000" anchor="b" anchorCtr="0"/>
          <a:lstStyle>
            <a:lvl1pPr algn="ctr">
              <a:defRPr>
                <a:solidFill>
                  <a:schemeClr val="bg1"/>
                </a:solidFill>
              </a:defRPr>
            </a:lvl1pPr>
          </a:lstStyle>
          <a:p>
            <a:r>
              <a:rPr lang="en-US"/>
              <a:t>Add Title Here</a:t>
            </a:r>
          </a:p>
        </p:txBody>
      </p:sp>
      <p:sp>
        <p:nvSpPr>
          <p:cNvPr id="22" name="Text Placeholder 9">
            <a:extLst>
              <a:ext uri="{FF2B5EF4-FFF2-40B4-BE49-F238E27FC236}">
                <a16:creationId xmlns:a16="http://schemas.microsoft.com/office/drawing/2014/main" id="{97295B45-AE7F-1846-A8EA-5E9E4282634E}"/>
              </a:ext>
            </a:extLst>
          </p:cNvPr>
          <p:cNvSpPr>
            <a:spLocks noGrp="1"/>
          </p:cNvSpPr>
          <p:nvPr>
            <p:ph type="body" sz="quarter" idx="13" hasCustomPrompt="1"/>
          </p:nvPr>
        </p:nvSpPr>
        <p:spPr>
          <a:xfrm>
            <a:off x="4552079" y="2433477"/>
            <a:ext cx="3087837" cy="3587809"/>
          </a:xfrm>
        </p:spPr>
        <p:txBody>
          <a:bodyPr lIns="182880" tIns="274320" rIns="182880" anchor="t">
            <a:noAutofit/>
          </a:bodyPr>
          <a:lstStyle>
            <a:lvl1pPr marL="0" indent="0" algn="ctr" defTabSz="914400" rtl="0" eaLnBrk="1" latinLnBrk="0" hangingPunct="1">
              <a:lnSpc>
                <a:spcPct val="100000"/>
              </a:lnSpc>
              <a:spcBef>
                <a:spcPts val="0"/>
              </a:spcBef>
              <a:buNone/>
              <a:defRPr lang="en-US" sz="2400" b="0" i="0" kern="1200" dirty="0">
                <a:solidFill>
                  <a:schemeClr val="bg1"/>
                </a:solidFill>
                <a:effectLst/>
                <a:latin typeface="+mj-lt"/>
                <a:ea typeface="Roboto" panose="02000000000000000000" pitchFamily="2" charset="0"/>
                <a:cs typeface="+mn-cs"/>
              </a:defRPr>
            </a:lvl1pPr>
          </a:lstStyle>
          <a:p>
            <a:r>
              <a:rPr lang="en-US" sz="2000" spc="-50">
                <a:ea typeface="Roboto Light" panose="02000000000000000000" pitchFamily="2" charset="0"/>
              </a:rPr>
              <a:t>Additional context below the title</a:t>
            </a:r>
          </a:p>
        </p:txBody>
      </p:sp>
      <p:sp>
        <p:nvSpPr>
          <p:cNvPr id="19" name="Picture Placeholder 20">
            <a:extLst>
              <a:ext uri="{FF2B5EF4-FFF2-40B4-BE49-F238E27FC236}">
                <a16:creationId xmlns:a16="http://schemas.microsoft.com/office/drawing/2014/main" id="{D2457B6F-8D3E-4441-9EB5-4D77B5C09499}"/>
              </a:ext>
            </a:extLst>
          </p:cNvPr>
          <p:cNvSpPr>
            <a:spLocks noGrp="1"/>
          </p:cNvSpPr>
          <p:nvPr>
            <p:ph type="pic" sz="quarter" idx="10" hasCustomPrompt="1"/>
          </p:nvPr>
        </p:nvSpPr>
        <p:spPr>
          <a:xfrm>
            <a:off x="433848" y="453658"/>
            <a:ext cx="4118233" cy="5838971"/>
          </a:xfrm>
          <a:solidFill>
            <a:schemeClr val="bg1">
              <a:lumMod val="95000"/>
            </a:schemeClr>
          </a:solidFill>
        </p:spPr>
        <p:txBody>
          <a:bodyPr anchor="ctr">
            <a:normAutofit/>
          </a:bodyPr>
          <a:lstStyle>
            <a:lvl1pPr marL="0" indent="0" algn="ctr">
              <a:buNone/>
              <a:defRPr sz="1600"/>
            </a:lvl1pPr>
          </a:lstStyle>
          <a:p>
            <a:r>
              <a:rPr lang="en-US" sz="1600"/>
              <a:t>Click here to replace picture</a:t>
            </a:r>
            <a:endParaRPr lang="en-US"/>
          </a:p>
        </p:txBody>
      </p:sp>
      <p:sp>
        <p:nvSpPr>
          <p:cNvPr id="8" name="Picture Placeholder 20">
            <a:extLst>
              <a:ext uri="{FF2B5EF4-FFF2-40B4-BE49-F238E27FC236}">
                <a16:creationId xmlns:a16="http://schemas.microsoft.com/office/drawing/2014/main" id="{2388EA94-DD16-5750-3E74-54406B2DFF49}"/>
              </a:ext>
            </a:extLst>
          </p:cNvPr>
          <p:cNvSpPr>
            <a:spLocks noGrp="1"/>
          </p:cNvSpPr>
          <p:nvPr>
            <p:ph type="pic" sz="quarter" idx="11" hasCustomPrompt="1"/>
          </p:nvPr>
        </p:nvSpPr>
        <p:spPr>
          <a:xfrm>
            <a:off x="7639919" y="453794"/>
            <a:ext cx="4144093" cy="5846147"/>
          </a:xfrm>
          <a:solidFill>
            <a:schemeClr val="bg1">
              <a:lumMod val="95000"/>
            </a:schemeClr>
          </a:solidFill>
        </p:spPr>
        <p:txBody>
          <a:bodyPr anchor="ctr">
            <a:normAutofit/>
          </a:bodyPr>
          <a:lstStyle>
            <a:lvl1pPr marL="0" indent="0" algn="ctr">
              <a:buNone/>
              <a:defRPr sz="1600"/>
            </a:lvl1pPr>
          </a:lstStyle>
          <a:p>
            <a:r>
              <a:rPr lang="en-US" sz="1600"/>
              <a:t>Click here to replace picture</a:t>
            </a:r>
            <a:endParaRPr lang="en-US"/>
          </a:p>
        </p:txBody>
      </p:sp>
      <p:sp>
        <p:nvSpPr>
          <p:cNvPr id="9" name="Rectangle 8">
            <a:extLst>
              <a:ext uri="{FF2B5EF4-FFF2-40B4-BE49-F238E27FC236}">
                <a16:creationId xmlns:a16="http://schemas.microsoft.com/office/drawing/2014/main" id="{95E6FDBD-D566-E31C-19D8-2D64F2BABA98}"/>
              </a:ext>
              <a:ext uri="{C183D7F6-B498-43B3-948B-1728B52AA6E4}">
                <adec:decorative xmlns:adec="http://schemas.microsoft.com/office/drawing/2017/decorative" val="1"/>
              </a:ext>
            </a:extLst>
          </p:cNvPr>
          <p:cNvSpPr/>
          <p:nvPr userDrawn="1"/>
        </p:nvSpPr>
        <p:spPr>
          <a:xfrm rot="5400000">
            <a:off x="6054930" y="675121"/>
            <a:ext cx="108000" cy="11350165"/>
          </a:xfrm>
          <a:prstGeom prst="rect">
            <a:avLst/>
          </a:prstGeom>
          <a:gradFill>
            <a:gsLst>
              <a:gs pos="0">
                <a:srgbClr val="94C80A"/>
              </a:gs>
              <a:gs pos="48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58170442"/>
      </p:ext>
    </p:extLst>
  </p:cSld>
  <p:clrMapOvr>
    <a:masterClrMapping/>
  </p:clrMapOvr>
  <p:extLst>
    <p:ext uri="{DCECCB84-F9BA-43D5-87BE-67443E8EF086}">
      <p15:sldGuideLst xmlns:p15="http://schemas.microsoft.com/office/powerpoint/2012/main">
        <p15:guide id="1" orient="horz" pos="278">
          <p15:clr>
            <a:srgbClr val="FF96FF"/>
          </p15:clr>
        </p15:guide>
        <p15:guide id="2" orient="horz" pos="4020">
          <p15:clr>
            <a:srgbClr val="FF96FF"/>
          </p15:clr>
        </p15:guide>
        <p15:guide id="3" pos="257">
          <p15:clr>
            <a:srgbClr val="FF96FF"/>
          </p15:clr>
        </p15:guide>
        <p15:guide id="4" pos="7423">
          <p15:clr>
            <a:srgbClr val="FF96FF"/>
          </p15:clr>
        </p15:guide>
        <p15:guide id="5" pos="2865">
          <p15:clr>
            <a:srgbClr val="FF96FF"/>
          </p15:clr>
        </p15:guide>
        <p15:guide id="6" pos="4815">
          <p15:clr>
            <a:srgbClr val="FF96FF"/>
          </p15:clr>
        </p15:guide>
      </p15:sldGuideLst>
    </p:ext>
  </p:extLst>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Statement and Pictur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34DE941-642F-DC43-9AFC-0493C9523B7D}"/>
              </a:ext>
              <a:ext uri="{C183D7F6-B498-43B3-948B-1728B52AA6E4}">
                <adec:decorative xmlns:adec="http://schemas.microsoft.com/office/drawing/2017/decorative" val="1"/>
              </a:ext>
            </a:extLst>
          </p:cNvPr>
          <p:cNvSpPr/>
          <p:nvPr userDrawn="1"/>
        </p:nvSpPr>
        <p:spPr>
          <a:xfrm>
            <a:off x="0" y="0"/>
            <a:ext cx="5435600" cy="6872670"/>
          </a:xfrm>
          <a:prstGeom prst="rect">
            <a:avLst/>
          </a:prstGeom>
          <a:solidFill>
            <a:srgbClr val="197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CA50AFF-F4D4-FDC6-EC8C-934A3229AADE}"/>
              </a:ext>
            </a:extLst>
          </p:cNvPr>
          <p:cNvSpPr>
            <a:spLocks noGrp="1"/>
          </p:cNvSpPr>
          <p:nvPr>
            <p:ph type="title" hasCustomPrompt="1"/>
          </p:nvPr>
        </p:nvSpPr>
        <p:spPr>
          <a:xfrm>
            <a:off x="0" y="14670"/>
            <a:ext cx="5435598" cy="3443670"/>
          </a:xfrm>
          <a:prstGeom prst="rect">
            <a:avLst/>
          </a:prstGeom>
        </p:spPr>
        <p:txBody>
          <a:bodyPr bIns="270000" anchor="b" anchorCtr="0"/>
          <a:lstStyle>
            <a:lvl1pPr algn="l">
              <a:defRPr>
                <a:solidFill>
                  <a:schemeClr val="bg1"/>
                </a:solidFill>
              </a:defRPr>
            </a:lvl1pPr>
          </a:lstStyle>
          <a:p>
            <a:r>
              <a:rPr lang="en-US"/>
              <a:t>Add Title Here</a:t>
            </a:r>
          </a:p>
        </p:txBody>
      </p:sp>
      <p:sp>
        <p:nvSpPr>
          <p:cNvPr id="13" name="Text Placeholder 4">
            <a:extLst>
              <a:ext uri="{FF2B5EF4-FFF2-40B4-BE49-F238E27FC236}">
                <a16:creationId xmlns:a16="http://schemas.microsoft.com/office/drawing/2014/main" id="{6090E097-DE46-FB49-972E-176A849A10C2}"/>
              </a:ext>
            </a:extLst>
          </p:cNvPr>
          <p:cNvSpPr>
            <a:spLocks noGrp="1"/>
          </p:cNvSpPr>
          <p:nvPr>
            <p:ph type="body" sz="quarter" idx="15" hasCustomPrompt="1"/>
          </p:nvPr>
        </p:nvSpPr>
        <p:spPr>
          <a:xfrm>
            <a:off x="0" y="3458340"/>
            <a:ext cx="5435598" cy="3384990"/>
          </a:xfrm>
        </p:spPr>
        <p:txBody>
          <a:bodyPr lIns="540000" tIns="274320" rIns="540000" bIns="274320">
            <a:noAutofit/>
          </a:bodyPr>
          <a:lstStyle>
            <a:lvl1pPr marL="0" indent="0" algn="l">
              <a:spcBef>
                <a:spcPts val="0"/>
              </a:spcBef>
              <a:buNone/>
              <a:defRPr>
                <a:solidFill>
                  <a:schemeClr val="bg1"/>
                </a:solidFill>
                <a:latin typeface="+mj-lt"/>
              </a:defRPr>
            </a:lvl1pPr>
          </a:lstStyle>
          <a:p>
            <a:r>
              <a:rPr lang="en-US" sz="2000" spc="-50">
                <a:ea typeface="Roboto Light" panose="02000000000000000000" pitchFamily="2" charset="0"/>
              </a:rPr>
              <a:t>To add the icon of your choice, click on Templafy button in top right corner of the window. Go to the icon library and double click on the icon. Use current icon for positioning, delete after placing new icon.</a:t>
            </a:r>
          </a:p>
        </p:txBody>
      </p:sp>
      <p:sp>
        <p:nvSpPr>
          <p:cNvPr id="8" name="Picture Placeholder 25">
            <a:extLst>
              <a:ext uri="{FF2B5EF4-FFF2-40B4-BE49-F238E27FC236}">
                <a16:creationId xmlns:a16="http://schemas.microsoft.com/office/drawing/2014/main" id="{EA3B510E-C25D-E048-935A-56E53C6801F2}"/>
              </a:ext>
            </a:extLst>
          </p:cNvPr>
          <p:cNvSpPr>
            <a:spLocks noGrp="1"/>
          </p:cNvSpPr>
          <p:nvPr>
            <p:ph type="pic" sz="quarter" idx="12" hasCustomPrompt="1"/>
          </p:nvPr>
        </p:nvSpPr>
        <p:spPr>
          <a:xfrm>
            <a:off x="5435599" y="0"/>
            <a:ext cx="6756401" cy="6858000"/>
          </a:xfrm>
          <a:solidFill>
            <a:schemeClr val="bg1">
              <a:lumMod val="95000"/>
            </a:schemeClr>
          </a:solidFill>
        </p:spPr>
        <p:txBody>
          <a:bodyPr anchor="ctr">
            <a:normAutofit/>
          </a:bodyPr>
          <a:lstStyle>
            <a:lvl1pPr marL="0" indent="0" algn="ctr">
              <a:buNone/>
              <a:defRPr sz="1600"/>
            </a:lvl1pPr>
          </a:lstStyle>
          <a:p>
            <a:r>
              <a:rPr lang="en-US" sz="1600"/>
              <a:t>Click here to replace picture</a:t>
            </a:r>
            <a:endParaRPr lang="en-US"/>
          </a:p>
        </p:txBody>
      </p:sp>
      <p:sp>
        <p:nvSpPr>
          <p:cNvPr id="2" name="Rectangle 1">
            <a:extLst>
              <a:ext uri="{FF2B5EF4-FFF2-40B4-BE49-F238E27FC236}">
                <a16:creationId xmlns:a16="http://schemas.microsoft.com/office/drawing/2014/main" id="{F8EC5800-D186-50D1-967A-53D19DA4B9F4}"/>
              </a:ext>
              <a:ext uri="{C183D7F6-B498-43B3-948B-1728B52AA6E4}">
                <adec:decorative xmlns:adec="http://schemas.microsoft.com/office/drawing/2017/decorative" val="1"/>
              </a:ext>
            </a:extLst>
          </p:cNvPr>
          <p:cNvSpPr/>
          <p:nvPr userDrawn="1"/>
        </p:nvSpPr>
        <p:spPr>
          <a:xfrm rot="5400000">
            <a:off x="6042600" y="722070"/>
            <a:ext cx="108000" cy="12193200"/>
          </a:xfrm>
          <a:prstGeom prst="rect">
            <a:avLst/>
          </a:prstGeom>
          <a:gradFill>
            <a:gsLst>
              <a:gs pos="0">
                <a:srgbClr val="94C80A"/>
              </a:gs>
              <a:gs pos="28000">
                <a:schemeClr val="accent2"/>
              </a:gs>
              <a:gs pos="56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5EE8BB29-2D52-0386-659E-958B9BB91E03}"/>
              </a:ext>
            </a:extLst>
          </p:cNvPr>
          <p:cNvCxnSpPr>
            <a:cxnSpLocks/>
          </p:cNvCxnSpPr>
          <p:nvPr userDrawn="1"/>
        </p:nvCxnSpPr>
        <p:spPr>
          <a:xfrm>
            <a:off x="532832" y="3445640"/>
            <a:ext cx="731792" cy="0"/>
          </a:xfrm>
          <a:prstGeom prst="line">
            <a:avLst/>
          </a:prstGeom>
          <a:ln w="25400">
            <a:solidFill>
              <a:srgbClr val="97CC0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0579"/>
      </p:ext>
    </p:extLst>
  </p:cSld>
  <p:clrMapOvr>
    <a:masterClrMapping/>
  </p:clrMapOvr>
  <p:extLst>
    <p:ext uri="{DCECCB84-F9BA-43D5-87BE-67443E8EF086}">
      <p15:sldGuideLst xmlns:p15="http://schemas.microsoft.com/office/powerpoint/2012/main">
        <p15:guide id="1" orient="horz" pos="346">
          <p15:clr>
            <a:srgbClr val="FF96FF"/>
          </p15:clr>
        </p15:guide>
        <p15:guide id="2" orient="horz" pos="4007">
          <p15:clr>
            <a:srgbClr val="FF96FF"/>
          </p15:clr>
        </p15:guide>
        <p15:guide id="3" pos="324">
          <p15:clr>
            <a:srgbClr val="FF96FF"/>
          </p15:clr>
        </p15:guide>
        <p15:guide id="4" pos="3409">
          <p15:clr>
            <a:srgbClr val="FF96FF"/>
          </p15:clr>
        </p15:guide>
      </p15:sldGuideLst>
    </p:ext>
  </p:extLst>
</p:sldLayout>
</file>

<file path=ppt/slideLayouts/slideLayout338.xml><?xml version="1.0" encoding="utf-8"?>
<p:sldLayout xmlns:a="http://schemas.openxmlformats.org/drawingml/2006/main" xmlns:r="http://schemas.openxmlformats.org/officeDocument/2006/relationships" xmlns:p="http://schemas.openxmlformats.org/presentationml/2006/main" showMasterSp="0" preserve="1" userDrawn="1">
  <p:cSld name="Grid and Pictures 2">
    <p:spTree>
      <p:nvGrpSpPr>
        <p:cNvPr id="1" name=""/>
        <p:cNvGrpSpPr/>
        <p:nvPr/>
      </p:nvGrpSpPr>
      <p:grpSpPr>
        <a:xfrm>
          <a:off x="0" y="0"/>
          <a:ext cx="0" cy="0"/>
          <a:chOff x="0" y="0"/>
          <a:chExt cx="0" cy="0"/>
        </a:xfrm>
      </p:grpSpPr>
      <p:sp>
        <p:nvSpPr>
          <p:cNvPr id="7" name="Title 3">
            <a:extLst>
              <a:ext uri="{FF2B5EF4-FFF2-40B4-BE49-F238E27FC236}">
                <a16:creationId xmlns:a16="http://schemas.microsoft.com/office/drawing/2014/main" id="{93D7B852-6FFA-EA64-1932-08F8B42F5422}"/>
              </a:ext>
            </a:extLst>
          </p:cNvPr>
          <p:cNvSpPr>
            <a:spLocks noGrp="1"/>
          </p:cNvSpPr>
          <p:nvPr>
            <p:ph type="title" hasCustomPrompt="1"/>
          </p:nvPr>
        </p:nvSpPr>
        <p:spPr>
          <a:xfrm>
            <a:off x="6166590" y="4435516"/>
            <a:ext cx="5582498" cy="1860686"/>
          </a:xfrm>
          <a:prstGeom prst="rect">
            <a:avLst/>
          </a:prstGeom>
          <a:solidFill>
            <a:schemeClr val="tx2"/>
          </a:solidFill>
        </p:spPr>
        <p:txBody>
          <a:bodyPr/>
          <a:lstStyle>
            <a:lvl1pPr algn="ctr">
              <a:defRPr>
                <a:solidFill>
                  <a:schemeClr val="bg1"/>
                </a:solidFill>
              </a:defRPr>
            </a:lvl1pPr>
          </a:lstStyle>
          <a:p>
            <a:r>
              <a:rPr lang="en-US"/>
              <a:t>Title or Complimentary Text Here</a:t>
            </a:r>
          </a:p>
        </p:txBody>
      </p:sp>
      <p:sp>
        <p:nvSpPr>
          <p:cNvPr id="16" name="Rectangle 15">
            <a:extLst>
              <a:ext uri="{FF2B5EF4-FFF2-40B4-BE49-F238E27FC236}">
                <a16:creationId xmlns:a16="http://schemas.microsoft.com/office/drawing/2014/main" id="{E6A3D4BC-756C-0E45-AFB8-5294A8BAA573}"/>
              </a:ext>
              <a:ext uri="{C183D7F6-B498-43B3-948B-1728B52AA6E4}">
                <adec:decorative xmlns:adec="http://schemas.microsoft.com/office/drawing/2017/decorative" val="1"/>
              </a:ext>
            </a:extLst>
          </p:cNvPr>
          <p:cNvSpPr/>
          <p:nvPr userDrawn="1"/>
        </p:nvSpPr>
        <p:spPr>
          <a:xfrm>
            <a:off x="3277646" y="441325"/>
            <a:ext cx="2781842" cy="29264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Picture Placeholder 20">
            <a:extLst>
              <a:ext uri="{FF2B5EF4-FFF2-40B4-BE49-F238E27FC236}">
                <a16:creationId xmlns:a16="http://schemas.microsoft.com/office/drawing/2014/main" id="{04F3703B-5F1F-DF42-83B5-69E101789BF2}"/>
              </a:ext>
            </a:extLst>
          </p:cNvPr>
          <p:cNvSpPr>
            <a:spLocks noGrp="1"/>
          </p:cNvSpPr>
          <p:nvPr>
            <p:ph type="pic" sz="quarter" idx="10" hasCustomPrompt="1"/>
          </p:nvPr>
        </p:nvSpPr>
        <p:spPr>
          <a:xfrm>
            <a:off x="407987" y="455442"/>
            <a:ext cx="2752183" cy="2912876"/>
          </a:xfrm>
          <a:solidFill>
            <a:schemeClr val="bg1">
              <a:lumMod val="95000"/>
            </a:schemeClr>
          </a:solidFill>
        </p:spPr>
        <p:txBody>
          <a:bodyPr anchor="t">
            <a:normAutofit/>
          </a:bodyPr>
          <a:lstStyle>
            <a:lvl1pPr marL="0" indent="0" algn="ctr">
              <a:buNone/>
              <a:defRPr sz="1600"/>
            </a:lvl1pPr>
          </a:lstStyle>
          <a:p>
            <a:r>
              <a:rPr lang="en-US"/>
              <a:t>Click here to add image</a:t>
            </a:r>
          </a:p>
        </p:txBody>
      </p:sp>
      <p:sp>
        <p:nvSpPr>
          <p:cNvPr id="26" name="Picture Placeholder 25">
            <a:extLst>
              <a:ext uri="{FF2B5EF4-FFF2-40B4-BE49-F238E27FC236}">
                <a16:creationId xmlns:a16="http://schemas.microsoft.com/office/drawing/2014/main" id="{4A1B4C21-F486-7242-B321-6B645B632294}"/>
              </a:ext>
            </a:extLst>
          </p:cNvPr>
          <p:cNvSpPr>
            <a:spLocks noGrp="1"/>
          </p:cNvSpPr>
          <p:nvPr>
            <p:ph type="pic" sz="quarter" idx="12" hasCustomPrompt="1"/>
          </p:nvPr>
        </p:nvSpPr>
        <p:spPr>
          <a:xfrm>
            <a:off x="6166592" y="467373"/>
            <a:ext cx="5568207" cy="3869099"/>
          </a:xfrm>
          <a:solidFill>
            <a:schemeClr val="bg1">
              <a:lumMod val="95000"/>
            </a:schemeClr>
          </a:solidFill>
        </p:spPr>
        <p:txBody>
          <a:bodyPr anchor="t">
            <a:normAutofit/>
          </a:bodyPr>
          <a:lstStyle>
            <a:lvl1pPr marL="0" indent="0" algn="ctr">
              <a:buNone/>
              <a:defRPr sz="1600"/>
            </a:lvl1pPr>
          </a:lstStyle>
          <a:p>
            <a:r>
              <a:rPr lang="en-US"/>
              <a:t>Click here to add image</a:t>
            </a:r>
          </a:p>
        </p:txBody>
      </p:sp>
      <p:sp>
        <p:nvSpPr>
          <p:cNvPr id="6" name="Picture Placeholder 31">
            <a:extLst>
              <a:ext uri="{FF2B5EF4-FFF2-40B4-BE49-F238E27FC236}">
                <a16:creationId xmlns:a16="http://schemas.microsoft.com/office/drawing/2014/main" id="{F0333DA9-C228-19BC-B483-DC137DC46F3F}"/>
              </a:ext>
            </a:extLst>
          </p:cNvPr>
          <p:cNvSpPr>
            <a:spLocks noGrp="1"/>
          </p:cNvSpPr>
          <p:nvPr>
            <p:ph type="pic" sz="quarter" idx="14" hasCustomPrompt="1"/>
          </p:nvPr>
        </p:nvSpPr>
        <p:spPr>
          <a:xfrm>
            <a:off x="407987" y="3488632"/>
            <a:ext cx="5651501" cy="2807572"/>
          </a:xfrm>
          <a:solidFill>
            <a:schemeClr val="bg1">
              <a:lumMod val="95000"/>
            </a:schemeClr>
          </a:solidFill>
        </p:spPr>
        <p:txBody>
          <a:bodyPr anchor="t">
            <a:normAutofit/>
          </a:bodyPr>
          <a:lstStyle>
            <a:lvl1pPr marL="0" marR="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sz="1600"/>
            </a:lvl1pPr>
          </a:lstStyle>
          <a:p>
            <a:pPr marL="0" marR="0" lvl="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a:pPr>
            <a:r>
              <a:rPr lang="en-US"/>
              <a:t>Click here to add image</a:t>
            </a:r>
          </a:p>
          <a:p>
            <a:endParaRPr lang="en-US"/>
          </a:p>
        </p:txBody>
      </p:sp>
      <p:sp>
        <p:nvSpPr>
          <p:cNvPr id="4" name="Rectangle 3">
            <a:extLst>
              <a:ext uri="{FF2B5EF4-FFF2-40B4-BE49-F238E27FC236}">
                <a16:creationId xmlns:a16="http://schemas.microsoft.com/office/drawing/2014/main" id="{DD1763BE-F657-E414-4ABA-4891F98BF4CD}"/>
              </a:ext>
              <a:ext uri="{C183D7F6-B498-43B3-948B-1728B52AA6E4}">
                <adec:decorative xmlns:adec="http://schemas.microsoft.com/office/drawing/2017/decorative" val="1"/>
              </a:ext>
            </a:extLst>
          </p:cNvPr>
          <p:cNvSpPr/>
          <p:nvPr userDrawn="1"/>
        </p:nvSpPr>
        <p:spPr>
          <a:xfrm rot="5400000">
            <a:off x="6018303" y="685891"/>
            <a:ext cx="120469" cy="11341100"/>
          </a:xfrm>
          <a:prstGeom prst="rect">
            <a:avLst/>
          </a:prstGeom>
          <a:gradFill>
            <a:gsLst>
              <a:gs pos="0">
                <a:srgbClr val="94C80A"/>
              </a:gs>
              <a:gs pos="50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12874025"/>
      </p:ext>
    </p:extLst>
  </p:cSld>
  <p:clrMapOvr>
    <a:masterClrMapping/>
  </p:clrMapOvr>
  <p:extLst>
    <p:ext uri="{DCECCB84-F9BA-43D5-87BE-67443E8EF086}">
      <p15:sldGuideLst xmlns:p15="http://schemas.microsoft.com/office/powerpoint/2012/main">
        <p15:guide id="1" orient="horz" pos="278">
          <p15:clr>
            <a:srgbClr val="FF96FF"/>
          </p15:clr>
        </p15:guide>
        <p15:guide id="2" orient="horz" pos="4042">
          <p15:clr>
            <a:srgbClr val="FF96FF"/>
          </p15:clr>
        </p15:guide>
        <p15:guide id="3" pos="257">
          <p15:clr>
            <a:srgbClr val="FF96FF"/>
          </p15:clr>
        </p15:guide>
        <p15:guide id="4" pos="7401">
          <p15:clr>
            <a:srgbClr val="FF96FF"/>
          </p15:clr>
        </p15:guide>
        <p15:guide id="5" pos="3885">
          <p15:clr>
            <a:srgbClr val="FF96FF"/>
          </p15:clr>
        </p15:guide>
        <p15:guide id="6" pos="3817">
          <p15:clr>
            <a:srgbClr val="FF96FF"/>
          </p15:clr>
        </p15:guide>
      </p15:sldGuideLst>
    </p:ext>
  </p:extLst>
</p:sldLayout>
</file>

<file path=ppt/slideLayouts/slideLayout339.xml><?xml version="1.0" encoding="utf-8"?>
<p:sldLayout xmlns:a="http://schemas.openxmlformats.org/drawingml/2006/main" xmlns:r="http://schemas.openxmlformats.org/officeDocument/2006/relationships" xmlns:p="http://schemas.openxmlformats.org/presentationml/2006/main" showMasterSp="0" preserve="1" userDrawn="1">
  <p:cSld name="Grid and Pictures 3">
    <p:spTree>
      <p:nvGrpSpPr>
        <p:cNvPr id="1" name=""/>
        <p:cNvGrpSpPr/>
        <p:nvPr/>
      </p:nvGrpSpPr>
      <p:grpSpPr>
        <a:xfrm>
          <a:off x="0" y="0"/>
          <a:ext cx="0" cy="0"/>
          <a:chOff x="0" y="0"/>
          <a:chExt cx="0" cy="0"/>
        </a:xfrm>
      </p:grpSpPr>
      <p:sp>
        <p:nvSpPr>
          <p:cNvPr id="7" name="Title 3">
            <a:extLst>
              <a:ext uri="{FF2B5EF4-FFF2-40B4-BE49-F238E27FC236}">
                <a16:creationId xmlns:a16="http://schemas.microsoft.com/office/drawing/2014/main" id="{93D7B852-6FFA-EA64-1932-08F8B42F5422}"/>
              </a:ext>
            </a:extLst>
          </p:cNvPr>
          <p:cNvSpPr>
            <a:spLocks noGrp="1"/>
          </p:cNvSpPr>
          <p:nvPr>
            <p:ph type="title" hasCustomPrompt="1"/>
          </p:nvPr>
        </p:nvSpPr>
        <p:spPr>
          <a:xfrm>
            <a:off x="6166590" y="4435516"/>
            <a:ext cx="5582498" cy="1860686"/>
          </a:xfrm>
          <a:prstGeom prst="rect">
            <a:avLst/>
          </a:prstGeom>
          <a:solidFill>
            <a:schemeClr val="tx2"/>
          </a:solidFill>
        </p:spPr>
        <p:txBody>
          <a:bodyPr/>
          <a:lstStyle>
            <a:lvl1pPr algn="ctr">
              <a:defRPr>
                <a:solidFill>
                  <a:schemeClr val="bg1"/>
                </a:solidFill>
              </a:defRPr>
            </a:lvl1pPr>
          </a:lstStyle>
          <a:p>
            <a:r>
              <a:rPr lang="en-US"/>
              <a:t>Title or Complimentary Text Here</a:t>
            </a:r>
          </a:p>
        </p:txBody>
      </p:sp>
      <p:sp>
        <p:nvSpPr>
          <p:cNvPr id="16" name="Rectangle 15">
            <a:extLst>
              <a:ext uri="{FF2B5EF4-FFF2-40B4-BE49-F238E27FC236}">
                <a16:creationId xmlns:a16="http://schemas.microsoft.com/office/drawing/2014/main" id="{E6A3D4BC-756C-0E45-AFB8-5294A8BAA573}"/>
              </a:ext>
              <a:ext uri="{C183D7F6-B498-43B3-948B-1728B52AA6E4}">
                <adec:decorative xmlns:adec="http://schemas.microsoft.com/office/drawing/2017/decorative" val="1"/>
              </a:ext>
            </a:extLst>
          </p:cNvPr>
          <p:cNvSpPr/>
          <p:nvPr userDrawn="1"/>
        </p:nvSpPr>
        <p:spPr>
          <a:xfrm>
            <a:off x="3277646" y="441324"/>
            <a:ext cx="2781842" cy="293930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Picture Placeholder 20">
            <a:extLst>
              <a:ext uri="{FF2B5EF4-FFF2-40B4-BE49-F238E27FC236}">
                <a16:creationId xmlns:a16="http://schemas.microsoft.com/office/drawing/2014/main" id="{04F3703B-5F1F-DF42-83B5-69E101789BF2}"/>
              </a:ext>
            </a:extLst>
          </p:cNvPr>
          <p:cNvSpPr>
            <a:spLocks noGrp="1"/>
          </p:cNvSpPr>
          <p:nvPr>
            <p:ph type="pic" sz="quarter" idx="10" hasCustomPrompt="1"/>
          </p:nvPr>
        </p:nvSpPr>
        <p:spPr>
          <a:xfrm>
            <a:off x="407987" y="441233"/>
            <a:ext cx="2752183" cy="2927085"/>
          </a:xfrm>
          <a:solidFill>
            <a:schemeClr val="bg1">
              <a:lumMod val="95000"/>
            </a:schemeClr>
          </a:solidFill>
        </p:spPr>
        <p:txBody>
          <a:bodyPr anchor="t">
            <a:normAutofit/>
          </a:bodyPr>
          <a:lstStyle>
            <a:lvl1pPr marL="0" indent="0" algn="ctr">
              <a:buNone/>
              <a:defRPr sz="1600"/>
            </a:lvl1pPr>
          </a:lstStyle>
          <a:p>
            <a:r>
              <a:rPr lang="en-US"/>
              <a:t>Click here to add image</a:t>
            </a:r>
          </a:p>
        </p:txBody>
      </p:sp>
      <p:sp>
        <p:nvSpPr>
          <p:cNvPr id="26" name="Picture Placeholder 25">
            <a:extLst>
              <a:ext uri="{FF2B5EF4-FFF2-40B4-BE49-F238E27FC236}">
                <a16:creationId xmlns:a16="http://schemas.microsoft.com/office/drawing/2014/main" id="{4A1B4C21-F486-7242-B321-6B645B632294}"/>
              </a:ext>
            </a:extLst>
          </p:cNvPr>
          <p:cNvSpPr>
            <a:spLocks noGrp="1"/>
          </p:cNvSpPr>
          <p:nvPr>
            <p:ph type="pic" sz="quarter" idx="12" hasCustomPrompt="1"/>
          </p:nvPr>
        </p:nvSpPr>
        <p:spPr>
          <a:xfrm>
            <a:off x="6166592" y="448498"/>
            <a:ext cx="5568207" cy="3887974"/>
          </a:xfrm>
          <a:solidFill>
            <a:schemeClr val="bg1">
              <a:lumMod val="95000"/>
            </a:schemeClr>
          </a:solidFill>
        </p:spPr>
        <p:txBody>
          <a:bodyPr anchor="t">
            <a:normAutofit/>
          </a:bodyPr>
          <a:lstStyle>
            <a:lvl1pPr marL="0" indent="0" algn="ctr">
              <a:buNone/>
              <a:defRPr sz="1600"/>
            </a:lvl1pPr>
          </a:lstStyle>
          <a:p>
            <a:r>
              <a:rPr lang="en-US"/>
              <a:t>Click here to add image</a:t>
            </a:r>
          </a:p>
        </p:txBody>
      </p:sp>
      <p:sp>
        <p:nvSpPr>
          <p:cNvPr id="6" name="Picture Placeholder 31">
            <a:extLst>
              <a:ext uri="{FF2B5EF4-FFF2-40B4-BE49-F238E27FC236}">
                <a16:creationId xmlns:a16="http://schemas.microsoft.com/office/drawing/2014/main" id="{F0333DA9-C228-19BC-B483-DC137DC46F3F}"/>
              </a:ext>
            </a:extLst>
          </p:cNvPr>
          <p:cNvSpPr>
            <a:spLocks noGrp="1"/>
          </p:cNvSpPr>
          <p:nvPr>
            <p:ph type="pic" sz="quarter" idx="14" hasCustomPrompt="1"/>
          </p:nvPr>
        </p:nvSpPr>
        <p:spPr>
          <a:xfrm>
            <a:off x="407989" y="3488632"/>
            <a:ext cx="5641974" cy="2807572"/>
          </a:xfrm>
          <a:solidFill>
            <a:schemeClr val="bg1">
              <a:lumMod val="95000"/>
            </a:schemeClr>
          </a:solidFill>
        </p:spPr>
        <p:txBody>
          <a:bodyPr anchor="t">
            <a:normAutofit/>
          </a:bodyPr>
          <a:lstStyle>
            <a:lvl1pPr marL="0" marR="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sz="1600"/>
            </a:lvl1pPr>
          </a:lstStyle>
          <a:p>
            <a:pPr marL="0" marR="0" lvl="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a:pPr>
            <a:r>
              <a:rPr lang="en-US"/>
              <a:t>Click here to add image</a:t>
            </a:r>
          </a:p>
          <a:p>
            <a:endParaRPr lang="en-US"/>
          </a:p>
        </p:txBody>
      </p:sp>
      <p:sp>
        <p:nvSpPr>
          <p:cNvPr id="4" name="Rectangle 3">
            <a:extLst>
              <a:ext uri="{FF2B5EF4-FFF2-40B4-BE49-F238E27FC236}">
                <a16:creationId xmlns:a16="http://schemas.microsoft.com/office/drawing/2014/main" id="{5A4CB798-1521-B521-1B11-22595B440F00}"/>
              </a:ext>
              <a:ext uri="{C183D7F6-B498-43B3-948B-1728B52AA6E4}">
                <adec:decorative xmlns:adec="http://schemas.microsoft.com/office/drawing/2017/decorative" val="1"/>
              </a:ext>
            </a:extLst>
          </p:cNvPr>
          <p:cNvSpPr/>
          <p:nvPr userDrawn="1"/>
        </p:nvSpPr>
        <p:spPr>
          <a:xfrm rot="5400000">
            <a:off x="6018303" y="685891"/>
            <a:ext cx="120469" cy="11341100"/>
          </a:xfrm>
          <a:prstGeom prst="rect">
            <a:avLst/>
          </a:prstGeom>
          <a:gradFill>
            <a:gsLst>
              <a:gs pos="0">
                <a:srgbClr val="94C80A"/>
              </a:gs>
              <a:gs pos="50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8901092"/>
      </p:ext>
    </p:extLst>
  </p:cSld>
  <p:clrMapOvr>
    <a:masterClrMapping/>
  </p:clrMapOvr>
  <p:extLst>
    <p:ext uri="{DCECCB84-F9BA-43D5-87BE-67443E8EF086}">
      <p15:sldGuideLst xmlns:p15="http://schemas.microsoft.com/office/powerpoint/2012/main">
        <p15:guide id="1" orient="horz" pos="278">
          <p15:clr>
            <a:srgbClr val="FF96FF"/>
          </p15:clr>
        </p15:guide>
        <p15:guide id="2" orient="horz" pos="4042">
          <p15:clr>
            <a:srgbClr val="FF96FF"/>
          </p15:clr>
        </p15:guide>
        <p15:guide id="3" pos="257">
          <p15:clr>
            <a:srgbClr val="FF96FF"/>
          </p15:clr>
        </p15:guide>
        <p15:guide id="4" pos="7401">
          <p15:clr>
            <a:srgbClr val="FF96FF"/>
          </p15:clr>
        </p15:guide>
        <p15:guide id="5" pos="3885">
          <p15:clr>
            <a:srgbClr val="FF96FF"/>
          </p15:clr>
        </p15:guide>
        <p15:guide id="6" pos="3817">
          <p15:clr>
            <a:srgbClr val="FF96FF"/>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993859111"/>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showMasterSp="0" preserve="1" userDrawn="1">
  <p:cSld name="Grid and Pictures /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185E05E-AE6C-68B8-930B-FE3E2F486BFB}"/>
              </a:ext>
            </a:extLst>
          </p:cNvPr>
          <p:cNvSpPr>
            <a:spLocks noGrp="1"/>
          </p:cNvSpPr>
          <p:nvPr>
            <p:ph type="title"/>
          </p:nvPr>
        </p:nvSpPr>
        <p:spPr>
          <a:xfrm>
            <a:off x="3231472" y="453794"/>
            <a:ext cx="2870448" cy="5838834"/>
          </a:xfrm>
          <a:prstGeom prst="rect">
            <a:avLst/>
          </a:prstGeom>
          <a:solidFill>
            <a:schemeClr val="accent2"/>
          </a:solidFill>
        </p:spPr>
        <p:txBody>
          <a:bodyPr/>
          <a:lstStyle>
            <a:lvl1pPr algn="ctr">
              <a:defRPr>
                <a:solidFill>
                  <a:schemeClr val="bg1"/>
                </a:solidFill>
              </a:defRPr>
            </a:lvl1pPr>
          </a:lstStyle>
          <a:p>
            <a:endParaRPr lang="en-US"/>
          </a:p>
        </p:txBody>
      </p:sp>
      <p:sp>
        <p:nvSpPr>
          <p:cNvPr id="5" name="Text Placeholder 6">
            <a:extLst>
              <a:ext uri="{FF2B5EF4-FFF2-40B4-BE49-F238E27FC236}">
                <a16:creationId xmlns:a16="http://schemas.microsoft.com/office/drawing/2014/main" id="{6339C5F6-06AE-A0D2-4538-1371166138CB}"/>
              </a:ext>
            </a:extLst>
          </p:cNvPr>
          <p:cNvSpPr>
            <a:spLocks noGrp="1"/>
          </p:cNvSpPr>
          <p:nvPr>
            <p:ph type="body" sz="quarter" idx="17"/>
          </p:nvPr>
        </p:nvSpPr>
        <p:spPr>
          <a:xfrm>
            <a:off x="6268177" y="453795"/>
            <a:ext cx="5480912" cy="5838834"/>
          </a:xfrm>
        </p:spPr>
        <p:txBody>
          <a:bodyPr tIns="251999"/>
          <a:lstStyle>
            <a:lvl1pPr marL="228600" indent="-228600">
              <a:buFont typeface="Arial" panose="020B0604020202020204" pitchFamily="34" charset="0"/>
              <a:buChar char="•"/>
              <a:tabLst/>
              <a:defRPr>
                <a:latin typeface="+mj-lt"/>
              </a:defRPr>
            </a:lvl1pPr>
            <a:lvl2pPr marL="582613" indent="-214313">
              <a:tabLst/>
              <a:defRPr>
                <a:latin typeface="+mj-lt"/>
              </a:defRPr>
            </a:lvl2pPr>
            <a:lvl3pPr marL="1023938" indent="-225425">
              <a:tabLst/>
              <a:defRPr>
                <a:latin typeface="+mj-lt"/>
              </a:defRPr>
            </a:lvl3pPr>
            <a:lvl4pPr marL="1381125" indent="-234950">
              <a:tabLst/>
              <a:defRPr>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20">
            <a:extLst>
              <a:ext uri="{FF2B5EF4-FFF2-40B4-BE49-F238E27FC236}">
                <a16:creationId xmlns:a16="http://schemas.microsoft.com/office/drawing/2014/main" id="{71339107-AB47-18A0-06C7-8183F519A076}"/>
              </a:ext>
            </a:extLst>
          </p:cNvPr>
          <p:cNvSpPr>
            <a:spLocks noGrp="1"/>
          </p:cNvSpPr>
          <p:nvPr>
            <p:ph type="pic" sz="quarter" idx="10" hasCustomPrompt="1"/>
          </p:nvPr>
        </p:nvSpPr>
        <p:spPr>
          <a:xfrm>
            <a:off x="419099" y="453795"/>
            <a:ext cx="2689225" cy="2910842"/>
          </a:xfrm>
          <a:solidFill>
            <a:schemeClr val="bg1">
              <a:lumMod val="95000"/>
            </a:schemeClr>
          </a:solidFill>
        </p:spPr>
        <p:txBody>
          <a:bodyPr anchor="t">
            <a:normAutofit/>
          </a:bodyPr>
          <a:lstStyle>
            <a:lvl1pPr marL="0" indent="0" algn="ctr">
              <a:buNone/>
              <a:defRPr sz="1600"/>
            </a:lvl1pPr>
          </a:lstStyle>
          <a:p>
            <a:r>
              <a:rPr lang="en-US"/>
              <a:t>Click here to add image</a:t>
            </a:r>
          </a:p>
        </p:txBody>
      </p:sp>
      <p:sp>
        <p:nvSpPr>
          <p:cNvPr id="7" name="Picture Placeholder 31">
            <a:extLst>
              <a:ext uri="{FF2B5EF4-FFF2-40B4-BE49-F238E27FC236}">
                <a16:creationId xmlns:a16="http://schemas.microsoft.com/office/drawing/2014/main" id="{996335A2-4CAD-2B10-D956-26112BF0A778}"/>
              </a:ext>
            </a:extLst>
          </p:cNvPr>
          <p:cNvSpPr>
            <a:spLocks noGrp="1"/>
          </p:cNvSpPr>
          <p:nvPr>
            <p:ph type="pic" sz="quarter" idx="14" hasCustomPrompt="1"/>
          </p:nvPr>
        </p:nvSpPr>
        <p:spPr>
          <a:xfrm>
            <a:off x="419099" y="3488924"/>
            <a:ext cx="2688085" cy="2803704"/>
          </a:xfrm>
          <a:solidFill>
            <a:schemeClr val="bg1">
              <a:lumMod val="95000"/>
            </a:schemeClr>
          </a:solidFill>
        </p:spPr>
        <p:txBody>
          <a:bodyPr anchor="t">
            <a:normAutofit/>
          </a:bodyPr>
          <a:lstStyle>
            <a:lvl1pPr marL="0" marR="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sz="1600"/>
            </a:lvl1pPr>
          </a:lstStyle>
          <a:p>
            <a:pPr marL="0" marR="0" lvl="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a:pPr>
            <a:r>
              <a:rPr lang="en-US"/>
              <a:t>Click here to add image</a:t>
            </a:r>
          </a:p>
          <a:p>
            <a:endParaRPr lang="en-US"/>
          </a:p>
        </p:txBody>
      </p:sp>
      <p:sp>
        <p:nvSpPr>
          <p:cNvPr id="8" name="Rectangle 7">
            <a:extLst>
              <a:ext uri="{FF2B5EF4-FFF2-40B4-BE49-F238E27FC236}">
                <a16:creationId xmlns:a16="http://schemas.microsoft.com/office/drawing/2014/main" id="{22F043A7-8975-3739-D1DE-B8E0D748402C}"/>
              </a:ext>
              <a:ext uri="{C183D7F6-B498-43B3-948B-1728B52AA6E4}">
                <adec:decorative xmlns:adec="http://schemas.microsoft.com/office/drawing/2017/decorative" val="1"/>
              </a:ext>
            </a:extLst>
          </p:cNvPr>
          <p:cNvSpPr/>
          <p:nvPr userDrawn="1"/>
        </p:nvSpPr>
        <p:spPr>
          <a:xfrm rot="5400000">
            <a:off x="6018303" y="685891"/>
            <a:ext cx="120469" cy="11341100"/>
          </a:xfrm>
          <a:prstGeom prst="rect">
            <a:avLst/>
          </a:prstGeom>
          <a:gradFill>
            <a:gsLst>
              <a:gs pos="0">
                <a:srgbClr val="94C80A"/>
              </a:gs>
              <a:gs pos="50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26936246"/>
      </p:ext>
    </p:extLst>
  </p:cSld>
  <p:clrMapOvr>
    <a:masterClrMapping/>
  </p:clrMapOvr>
  <p:extLst>
    <p:ext uri="{DCECCB84-F9BA-43D5-87BE-67443E8EF086}">
      <p15:sldGuideLst xmlns:p15="http://schemas.microsoft.com/office/powerpoint/2012/main">
        <p15:guide id="1" orient="horz" pos="278">
          <p15:clr>
            <a:srgbClr val="FF96FF"/>
          </p15:clr>
        </p15:guide>
        <p15:guide id="2" orient="horz" pos="4042">
          <p15:clr>
            <a:srgbClr val="FF96FF"/>
          </p15:clr>
        </p15:guide>
        <p15:guide id="3" pos="257">
          <p15:clr>
            <a:srgbClr val="FF96FF"/>
          </p15:clr>
        </p15:guide>
        <p15:guide id="4" pos="7401">
          <p15:clr>
            <a:srgbClr val="FF96FF"/>
          </p15:clr>
        </p15:guide>
        <p15:guide id="5" pos="1958">
          <p15:clr>
            <a:srgbClr val="FF96FF"/>
          </p15:clr>
        </p15:guide>
        <p15:guide id="6" pos="2026">
          <p15:clr>
            <a:srgbClr val="FF96FF"/>
          </p15:clr>
        </p15:guide>
        <p15:guide id="7" pos="3840">
          <p15:clr>
            <a:srgbClr val="FF96FF"/>
          </p15:clr>
        </p15:guide>
        <p15:guide id="8" pos="3953">
          <p15:clr>
            <a:srgbClr val="FF96FF"/>
          </p15:clr>
        </p15:guide>
      </p15:sldGuideLst>
    </p:ext>
  </p:extLst>
</p:sldLayout>
</file>

<file path=ppt/slideLayouts/slideLayout341.xml><?xml version="1.0" encoding="utf-8"?>
<p:sldLayout xmlns:a="http://schemas.openxmlformats.org/drawingml/2006/main" xmlns:r="http://schemas.openxmlformats.org/officeDocument/2006/relationships" xmlns:p="http://schemas.openxmlformats.org/presentationml/2006/main" showMasterSp="0" preserve="1" userDrawn="1">
  <p:cSld name="Grid and Pictures / Content 2">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90972120-B29C-C703-DE16-71DAF53D93C1}"/>
              </a:ext>
            </a:extLst>
          </p:cNvPr>
          <p:cNvSpPr>
            <a:spLocks noGrp="1"/>
          </p:cNvSpPr>
          <p:nvPr>
            <p:ph type="title"/>
          </p:nvPr>
        </p:nvSpPr>
        <p:spPr>
          <a:xfrm>
            <a:off x="3231472" y="453794"/>
            <a:ext cx="2870448" cy="5838834"/>
          </a:xfrm>
          <a:prstGeom prst="rect">
            <a:avLst/>
          </a:prstGeom>
          <a:solidFill>
            <a:schemeClr val="accent3"/>
          </a:solidFill>
        </p:spPr>
        <p:txBody>
          <a:bodyPr/>
          <a:lstStyle>
            <a:lvl1pPr algn="ctr">
              <a:defRPr>
                <a:solidFill>
                  <a:schemeClr val="bg1"/>
                </a:solidFill>
              </a:defRPr>
            </a:lvl1pPr>
          </a:lstStyle>
          <a:p>
            <a:endParaRPr lang="en-US"/>
          </a:p>
        </p:txBody>
      </p:sp>
      <p:sp>
        <p:nvSpPr>
          <p:cNvPr id="12" name="Text Placeholder 6">
            <a:extLst>
              <a:ext uri="{FF2B5EF4-FFF2-40B4-BE49-F238E27FC236}">
                <a16:creationId xmlns:a16="http://schemas.microsoft.com/office/drawing/2014/main" id="{11C038A9-9730-DF30-ACC5-F15CCA351693}"/>
              </a:ext>
            </a:extLst>
          </p:cNvPr>
          <p:cNvSpPr>
            <a:spLocks noGrp="1"/>
          </p:cNvSpPr>
          <p:nvPr>
            <p:ph type="body" sz="quarter" idx="17"/>
          </p:nvPr>
        </p:nvSpPr>
        <p:spPr>
          <a:xfrm>
            <a:off x="6268177" y="453795"/>
            <a:ext cx="5480912" cy="5838834"/>
          </a:xfrm>
        </p:spPr>
        <p:txBody>
          <a:bodyPr tIns="251999"/>
          <a:lstStyle>
            <a:lvl1pPr marL="228600" indent="-228600">
              <a:buFont typeface="Arial" panose="020B0604020202020204" pitchFamily="34" charset="0"/>
              <a:buChar char="•"/>
              <a:tabLst/>
              <a:defRPr>
                <a:latin typeface="+mj-lt"/>
              </a:defRPr>
            </a:lvl1pPr>
            <a:lvl2pPr marL="582613" indent="-214313">
              <a:tabLst/>
              <a:defRPr>
                <a:latin typeface="+mj-lt"/>
              </a:defRPr>
            </a:lvl2pPr>
            <a:lvl3pPr marL="1023938" indent="-225425">
              <a:tabLst/>
              <a:defRPr>
                <a:latin typeface="+mj-lt"/>
              </a:defRPr>
            </a:lvl3pPr>
            <a:lvl4pPr marL="1381125" indent="-234950">
              <a:tabLst/>
              <a:defRPr>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Picture Placeholder 20">
            <a:extLst>
              <a:ext uri="{FF2B5EF4-FFF2-40B4-BE49-F238E27FC236}">
                <a16:creationId xmlns:a16="http://schemas.microsoft.com/office/drawing/2014/main" id="{BE6FE944-744F-55DD-EB80-F9ACE4DD7968}"/>
              </a:ext>
            </a:extLst>
          </p:cNvPr>
          <p:cNvSpPr>
            <a:spLocks noGrp="1"/>
          </p:cNvSpPr>
          <p:nvPr>
            <p:ph type="pic" sz="quarter" idx="10" hasCustomPrompt="1"/>
          </p:nvPr>
        </p:nvSpPr>
        <p:spPr>
          <a:xfrm>
            <a:off x="419099" y="453795"/>
            <a:ext cx="2689225" cy="2910842"/>
          </a:xfrm>
          <a:solidFill>
            <a:schemeClr val="bg1">
              <a:lumMod val="95000"/>
            </a:schemeClr>
          </a:solidFill>
        </p:spPr>
        <p:txBody>
          <a:bodyPr anchor="t">
            <a:normAutofit/>
          </a:bodyPr>
          <a:lstStyle>
            <a:lvl1pPr marL="0" indent="0" algn="ctr">
              <a:buNone/>
              <a:defRPr sz="1600"/>
            </a:lvl1pPr>
          </a:lstStyle>
          <a:p>
            <a:r>
              <a:rPr lang="en-US"/>
              <a:t>Click here to add image</a:t>
            </a:r>
          </a:p>
        </p:txBody>
      </p:sp>
      <p:sp>
        <p:nvSpPr>
          <p:cNvPr id="14" name="Picture Placeholder 31">
            <a:extLst>
              <a:ext uri="{FF2B5EF4-FFF2-40B4-BE49-F238E27FC236}">
                <a16:creationId xmlns:a16="http://schemas.microsoft.com/office/drawing/2014/main" id="{29E69E0A-1805-19EE-F246-44A5ABDE0CF9}"/>
              </a:ext>
            </a:extLst>
          </p:cNvPr>
          <p:cNvSpPr>
            <a:spLocks noGrp="1"/>
          </p:cNvSpPr>
          <p:nvPr>
            <p:ph type="pic" sz="quarter" idx="14" hasCustomPrompt="1"/>
          </p:nvPr>
        </p:nvSpPr>
        <p:spPr>
          <a:xfrm>
            <a:off x="419099" y="3488924"/>
            <a:ext cx="2688085" cy="2803704"/>
          </a:xfrm>
          <a:solidFill>
            <a:schemeClr val="bg1">
              <a:lumMod val="95000"/>
            </a:schemeClr>
          </a:solidFill>
        </p:spPr>
        <p:txBody>
          <a:bodyPr anchor="t">
            <a:normAutofit/>
          </a:bodyPr>
          <a:lstStyle>
            <a:lvl1pPr marL="0" marR="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sz="1600"/>
            </a:lvl1pPr>
          </a:lstStyle>
          <a:p>
            <a:pPr marL="0" marR="0" lvl="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a:pPr>
            <a:r>
              <a:rPr lang="en-US"/>
              <a:t>Click here to add image</a:t>
            </a:r>
          </a:p>
          <a:p>
            <a:endParaRPr lang="en-US"/>
          </a:p>
        </p:txBody>
      </p:sp>
      <p:sp>
        <p:nvSpPr>
          <p:cNvPr id="15" name="Rectangle 14">
            <a:extLst>
              <a:ext uri="{FF2B5EF4-FFF2-40B4-BE49-F238E27FC236}">
                <a16:creationId xmlns:a16="http://schemas.microsoft.com/office/drawing/2014/main" id="{EAF24C5B-F86B-91B4-BB6A-27CC3A79DE17}"/>
              </a:ext>
              <a:ext uri="{C183D7F6-B498-43B3-948B-1728B52AA6E4}">
                <adec:decorative xmlns:adec="http://schemas.microsoft.com/office/drawing/2017/decorative" val="1"/>
              </a:ext>
            </a:extLst>
          </p:cNvPr>
          <p:cNvSpPr/>
          <p:nvPr userDrawn="1"/>
        </p:nvSpPr>
        <p:spPr>
          <a:xfrm rot="5400000">
            <a:off x="6018303" y="685891"/>
            <a:ext cx="120469" cy="11341100"/>
          </a:xfrm>
          <a:prstGeom prst="rect">
            <a:avLst/>
          </a:prstGeom>
          <a:gradFill>
            <a:gsLst>
              <a:gs pos="0">
                <a:srgbClr val="94C80A"/>
              </a:gs>
              <a:gs pos="50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2702501"/>
      </p:ext>
    </p:extLst>
  </p:cSld>
  <p:clrMapOvr>
    <a:masterClrMapping/>
  </p:clrMapOvr>
  <p:extLst>
    <p:ext uri="{DCECCB84-F9BA-43D5-87BE-67443E8EF086}">
      <p15:sldGuideLst xmlns:p15="http://schemas.microsoft.com/office/powerpoint/2012/main">
        <p15:guide id="1" orient="horz" pos="278">
          <p15:clr>
            <a:srgbClr val="FF96FF"/>
          </p15:clr>
        </p15:guide>
        <p15:guide id="2" orient="horz" pos="4042">
          <p15:clr>
            <a:srgbClr val="FF96FF"/>
          </p15:clr>
        </p15:guide>
        <p15:guide id="3" pos="257">
          <p15:clr>
            <a:srgbClr val="FF96FF"/>
          </p15:clr>
        </p15:guide>
        <p15:guide id="4" pos="7401">
          <p15:clr>
            <a:srgbClr val="FF96FF"/>
          </p15:clr>
        </p15:guide>
        <p15:guide id="5" pos="2026">
          <p15:clr>
            <a:srgbClr val="FF96FF"/>
          </p15:clr>
        </p15:guide>
        <p15:guide id="6" pos="1958">
          <p15:clr>
            <a:srgbClr val="FF96FF"/>
          </p15:clr>
        </p15:guide>
        <p15:guide id="7" pos="3840">
          <p15:clr>
            <a:srgbClr val="FF96FF"/>
          </p15:clr>
        </p15:guide>
        <p15:guide id="8" pos="3931">
          <p15:clr>
            <a:srgbClr val="FF96FF"/>
          </p15:clr>
        </p15:guide>
      </p15:sldGuideLst>
    </p:ext>
  </p:extLst>
</p:sldLayout>
</file>

<file path=ppt/slideLayouts/slideLayout342.xml><?xml version="1.0" encoding="utf-8"?>
<p:sldLayout xmlns:a="http://schemas.openxmlformats.org/drawingml/2006/main" xmlns:r="http://schemas.openxmlformats.org/officeDocument/2006/relationships" xmlns:p="http://schemas.openxmlformats.org/presentationml/2006/main" showMasterSp="0" preserve="1" userDrawn="1">
  <p:cSld name="Grid and Pictures / Content 3">
    <p:spTree>
      <p:nvGrpSpPr>
        <p:cNvPr id="1" name=""/>
        <p:cNvGrpSpPr/>
        <p:nvPr/>
      </p:nvGrpSpPr>
      <p:grpSpPr>
        <a:xfrm>
          <a:off x="0" y="0"/>
          <a:ext cx="0" cy="0"/>
          <a:chOff x="0" y="0"/>
          <a:chExt cx="0" cy="0"/>
        </a:xfrm>
      </p:grpSpPr>
      <p:sp>
        <p:nvSpPr>
          <p:cNvPr id="10" name="Title 2">
            <a:extLst>
              <a:ext uri="{FF2B5EF4-FFF2-40B4-BE49-F238E27FC236}">
                <a16:creationId xmlns:a16="http://schemas.microsoft.com/office/drawing/2014/main" id="{32339256-C167-198E-B668-6C4D186B20FA}"/>
              </a:ext>
            </a:extLst>
          </p:cNvPr>
          <p:cNvSpPr>
            <a:spLocks noGrp="1"/>
          </p:cNvSpPr>
          <p:nvPr>
            <p:ph type="title"/>
          </p:nvPr>
        </p:nvSpPr>
        <p:spPr>
          <a:xfrm>
            <a:off x="3231472" y="453794"/>
            <a:ext cx="2870448" cy="5838834"/>
          </a:xfrm>
          <a:prstGeom prst="rect">
            <a:avLst/>
          </a:prstGeom>
          <a:solidFill>
            <a:schemeClr val="tx2"/>
          </a:solidFill>
        </p:spPr>
        <p:txBody>
          <a:bodyPr/>
          <a:lstStyle>
            <a:lvl1pPr algn="ctr">
              <a:defRPr>
                <a:solidFill>
                  <a:schemeClr val="bg1"/>
                </a:solidFill>
              </a:defRPr>
            </a:lvl1pPr>
          </a:lstStyle>
          <a:p>
            <a:endParaRPr lang="en-US"/>
          </a:p>
        </p:txBody>
      </p:sp>
      <p:sp>
        <p:nvSpPr>
          <p:cNvPr id="12" name="Text Placeholder 6">
            <a:extLst>
              <a:ext uri="{FF2B5EF4-FFF2-40B4-BE49-F238E27FC236}">
                <a16:creationId xmlns:a16="http://schemas.microsoft.com/office/drawing/2014/main" id="{277AA03A-20AB-C9F7-7E43-A8C32466CB90}"/>
              </a:ext>
            </a:extLst>
          </p:cNvPr>
          <p:cNvSpPr>
            <a:spLocks noGrp="1"/>
          </p:cNvSpPr>
          <p:nvPr>
            <p:ph type="body" sz="quarter" idx="17"/>
          </p:nvPr>
        </p:nvSpPr>
        <p:spPr>
          <a:xfrm>
            <a:off x="6268177" y="453795"/>
            <a:ext cx="5480912" cy="5838834"/>
          </a:xfrm>
        </p:spPr>
        <p:txBody>
          <a:bodyPr tIns="251999"/>
          <a:lstStyle>
            <a:lvl1pPr marL="228600" indent="-228600">
              <a:buFont typeface="Arial" panose="020B0604020202020204" pitchFamily="34" charset="0"/>
              <a:buChar char="•"/>
              <a:tabLst/>
              <a:defRPr>
                <a:latin typeface="+mj-lt"/>
              </a:defRPr>
            </a:lvl1pPr>
            <a:lvl2pPr marL="582613" indent="-214313">
              <a:tabLst/>
              <a:defRPr>
                <a:latin typeface="+mj-lt"/>
              </a:defRPr>
            </a:lvl2pPr>
            <a:lvl3pPr marL="1023938" indent="-225425">
              <a:tabLst/>
              <a:defRPr>
                <a:latin typeface="+mj-lt"/>
              </a:defRPr>
            </a:lvl3pPr>
            <a:lvl4pPr marL="1381125" indent="-234950">
              <a:tabLst/>
              <a:defRPr>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Picture Placeholder 20">
            <a:extLst>
              <a:ext uri="{FF2B5EF4-FFF2-40B4-BE49-F238E27FC236}">
                <a16:creationId xmlns:a16="http://schemas.microsoft.com/office/drawing/2014/main" id="{57FE7F44-2E9F-54AA-B0DE-37A703232C07}"/>
              </a:ext>
            </a:extLst>
          </p:cNvPr>
          <p:cNvSpPr>
            <a:spLocks noGrp="1"/>
          </p:cNvSpPr>
          <p:nvPr>
            <p:ph type="pic" sz="quarter" idx="10" hasCustomPrompt="1"/>
          </p:nvPr>
        </p:nvSpPr>
        <p:spPr>
          <a:xfrm>
            <a:off x="419099" y="453795"/>
            <a:ext cx="2689225" cy="2910842"/>
          </a:xfrm>
          <a:solidFill>
            <a:schemeClr val="bg1">
              <a:lumMod val="95000"/>
            </a:schemeClr>
          </a:solidFill>
        </p:spPr>
        <p:txBody>
          <a:bodyPr anchor="t">
            <a:normAutofit/>
          </a:bodyPr>
          <a:lstStyle>
            <a:lvl1pPr marL="0" indent="0" algn="ctr">
              <a:buNone/>
              <a:defRPr sz="1600"/>
            </a:lvl1pPr>
          </a:lstStyle>
          <a:p>
            <a:r>
              <a:rPr lang="en-US"/>
              <a:t>Click here to add image</a:t>
            </a:r>
          </a:p>
        </p:txBody>
      </p:sp>
      <p:sp>
        <p:nvSpPr>
          <p:cNvPr id="14" name="Picture Placeholder 31">
            <a:extLst>
              <a:ext uri="{FF2B5EF4-FFF2-40B4-BE49-F238E27FC236}">
                <a16:creationId xmlns:a16="http://schemas.microsoft.com/office/drawing/2014/main" id="{2DF6A152-807E-149A-03CB-3709D9FB136F}"/>
              </a:ext>
            </a:extLst>
          </p:cNvPr>
          <p:cNvSpPr>
            <a:spLocks noGrp="1"/>
          </p:cNvSpPr>
          <p:nvPr>
            <p:ph type="pic" sz="quarter" idx="14" hasCustomPrompt="1"/>
          </p:nvPr>
        </p:nvSpPr>
        <p:spPr>
          <a:xfrm>
            <a:off x="419099" y="3488924"/>
            <a:ext cx="2688085" cy="2803704"/>
          </a:xfrm>
          <a:solidFill>
            <a:schemeClr val="bg1">
              <a:lumMod val="95000"/>
            </a:schemeClr>
          </a:solidFill>
        </p:spPr>
        <p:txBody>
          <a:bodyPr anchor="t">
            <a:normAutofit/>
          </a:bodyPr>
          <a:lstStyle>
            <a:lvl1pPr marL="0" marR="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sz="1600"/>
            </a:lvl1pPr>
          </a:lstStyle>
          <a:p>
            <a:pPr marL="0" marR="0" lvl="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a:pPr>
            <a:r>
              <a:rPr lang="en-US"/>
              <a:t>Click here to add image</a:t>
            </a:r>
          </a:p>
          <a:p>
            <a:endParaRPr lang="en-US"/>
          </a:p>
        </p:txBody>
      </p:sp>
      <p:sp>
        <p:nvSpPr>
          <p:cNvPr id="15" name="Rectangle 14">
            <a:extLst>
              <a:ext uri="{FF2B5EF4-FFF2-40B4-BE49-F238E27FC236}">
                <a16:creationId xmlns:a16="http://schemas.microsoft.com/office/drawing/2014/main" id="{D0C0739F-B8A6-D380-3318-8E71DA311587}"/>
              </a:ext>
              <a:ext uri="{C183D7F6-B498-43B3-948B-1728B52AA6E4}">
                <adec:decorative xmlns:adec="http://schemas.microsoft.com/office/drawing/2017/decorative" val="1"/>
              </a:ext>
            </a:extLst>
          </p:cNvPr>
          <p:cNvSpPr/>
          <p:nvPr userDrawn="1"/>
        </p:nvSpPr>
        <p:spPr>
          <a:xfrm rot="5400000">
            <a:off x="6018303" y="685891"/>
            <a:ext cx="120469" cy="11341100"/>
          </a:xfrm>
          <a:prstGeom prst="rect">
            <a:avLst/>
          </a:prstGeom>
          <a:gradFill>
            <a:gsLst>
              <a:gs pos="0">
                <a:srgbClr val="94C80A"/>
              </a:gs>
              <a:gs pos="50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78311112"/>
      </p:ext>
    </p:extLst>
  </p:cSld>
  <p:clrMapOvr>
    <a:masterClrMapping/>
  </p:clrMapOvr>
  <p:extLst>
    <p:ext uri="{DCECCB84-F9BA-43D5-87BE-67443E8EF086}">
      <p15:sldGuideLst xmlns:p15="http://schemas.microsoft.com/office/powerpoint/2012/main">
        <p15:guide id="1" orient="horz" pos="278">
          <p15:clr>
            <a:srgbClr val="FF96FF"/>
          </p15:clr>
        </p15:guide>
        <p15:guide id="2" orient="horz" pos="4042">
          <p15:clr>
            <a:srgbClr val="FF96FF"/>
          </p15:clr>
        </p15:guide>
        <p15:guide id="3" pos="257">
          <p15:clr>
            <a:srgbClr val="FF96FF"/>
          </p15:clr>
        </p15:guide>
        <p15:guide id="4" pos="7401">
          <p15:clr>
            <a:srgbClr val="FF96FF"/>
          </p15:clr>
        </p15:guide>
        <p15:guide id="5" pos="3953">
          <p15:clr>
            <a:srgbClr val="FF96FF"/>
          </p15:clr>
        </p15:guide>
        <p15:guide id="6" pos="3840">
          <p15:clr>
            <a:srgbClr val="FF96FF"/>
          </p15:clr>
        </p15:guide>
        <p15:guide id="7" pos="2026">
          <p15:clr>
            <a:srgbClr val="FF96FF"/>
          </p15:clr>
        </p15:guide>
        <p15:guide id="8" pos="1958">
          <p15:clr>
            <a:srgbClr val="FF96FF"/>
          </p15:clr>
        </p15:guide>
      </p15:sldGuideLst>
    </p:ext>
  </p:extLst>
</p:sldLayout>
</file>

<file path=ppt/slideLayouts/slideLayout343.xml><?xml version="1.0" encoding="utf-8"?>
<p:sldLayout xmlns:a="http://schemas.openxmlformats.org/drawingml/2006/main" xmlns:r="http://schemas.openxmlformats.org/officeDocument/2006/relationships" xmlns:p="http://schemas.openxmlformats.org/presentationml/2006/main" showMasterSp="0" preserve="1" userDrawn="1">
  <p:cSld name="Grid and Pictures / Conten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48C6C5F-1E88-BC11-6444-50D9F1585142}"/>
              </a:ext>
              <a:ext uri="{C183D7F6-B498-43B3-948B-1728B52AA6E4}">
                <adec:decorative xmlns:adec="http://schemas.microsoft.com/office/drawing/2017/decorative" val="1"/>
              </a:ext>
            </a:extLst>
          </p:cNvPr>
          <p:cNvSpPr/>
          <p:nvPr userDrawn="1"/>
        </p:nvSpPr>
        <p:spPr>
          <a:xfrm rot="5400000">
            <a:off x="6018303" y="685891"/>
            <a:ext cx="120469" cy="11341100"/>
          </a:xfrm>
          <a:prstGeom prst="rect">
            <a:avLst/>
          </a:prstGeom>
          <a:gradFill>
            <a:gsLst>
              <a:gs pos="0">
                <a:srgbClr val="94C80A"/>
              </a:gs>
              <a:gs pos="50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55BF4AC1-CE13-1D82-8362-15CA5F244B88}"/>
              </a:ext>
            </a:extLst>
          </p:cNvPr>
          <p:cNvSpPr>
            <a:spLocks noGrp="1"/>
          </p:cNvSpPr>
          <p:nvPr>
            <p:ph type="title"/>
          </p:nvPr>
        </p:nvSpPr>
        <p:spPr>
          <a:xfrm>
            <a:off x="407988" y="439737"/>
            <a:ext cx="2678112" cy="5850572"/>
          </a:xfrm>
          <a:prstGeom prst="rect">
            <a:avLst/>
          </a:prstGeom>
          <a:solidFill>
            <a:schemeClr val="accent2"/>
          </a:solidFill>
        </p:spPr>
        <p:txBody>
          <a:bodyPr/>
          <a:lstStyle>
            <a:lvl1pPr>
              <a:defRPr>
                <a:solidFill>
                  <a:schemeClr val="bg1"/>
                </a:solidFill>
              </a:defRPr>
            </a:lvl1pPr>
          </a:lstStyle>
          <a:p>
            <a:endParaRPr lang="en-US"/>
          </a:p>
        </p:txBody>
      </p:sp>
      <p:sp>
        <p:nvSpPr>
          <p:cNvPr id="9" name="Picture Placeholder 31">
            <a:extLst>
              <a:ext uri="{FF2B5EF4-FFF2-40B4-BE49-F238E27FC236}">
                <a16:creationId xmlns:a16="http://schemas.microsoft.com/office/drawing/2014/main" id="{081D7625-80A8-4807-0A46-825A38711659}"/>
              </a:ext>
            </a:extLst>
          </p:cNvPr>
          <p:cNvSpPr>
            <a:spLocks noGrp="1"/>
          </p:cNvSpPr>
          <p:nvPr>
            <p:ph type="pic" sz="quarter" idx="14" hasCustomPrompt="1"/>
          </p:nvPr>
        </p:nvSpPr>
        <p:spPr>
          <a:xfrm>
            <a:off x="3219476" y="3415843"/>
            <a:ext cx="2697480" cy="2880360"/>
          </a:xfrm>
          <a:solidFill>
            <a:schemeClr val="bg1">
              <a:lumMod val="95000"/>
            </a:schemeClr>
          </a:solidFill>
        </p:spPr>
        <p:txBody>
          <a:bodyPr anchor="t">
            <a:normAutofit/>
          </a:bodyPr>
          <a:lstStyle>
            <a:lvl1pPr marL="0" marR="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sz="1600"/>
            </a:lvl1pPr>
          </a:lstStyle>
          <a:p>
            <a:pPr marL="0" marR="0" lvl="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a:pPr>
            <a:r>
              <a:rPr lang="en-US"/>
              <a:t>Click here to add image</a:t>
            </a:r>
          </a:p>
          <a:p>
            <a:endParaRPr lang="en-US"/>
          </a:p>
        </p:txBody>
      </p:sp>
      <p:sp>
        <p:nvSpPr>
          <p:cNvPr id="7" name="Text Placeholder 5">
            <a:extLst>
              <a:ext uri="{FF2B5EF4-FFF2-40B4-BE49-F238E27FC236}">
                <a16:creationId xmlns:a16="http://schemas.microsoft.com/office/drawing/2014/main" id="{8FA4E16D-CD04-D5E6-CE36-05F18DF3315B}"/>
              </a:ext>
            </a:extLst>
          </p:cNvPr>
          <p:cNvSpPr>
            <a:spLocks noGrp="1"/>
          </p:cNvSpPr>
          <p:nvPr>
            <p:ph type="body" sz="quarter" idx="15"/>
          </p:nvPr>
        </p:nvSpPr>
        <p:spPr>
          <a:xfrm>
            <a:off x="6038817" y="439738"/>
            <a:ext cx="5710271" cy="2870200"/>
          </a:xfrm>
        </p:spPr>
        <p:txBody>
          <a:bodyPr tIns="91440" bIns="91440">
            <a:noAutofit/>
          </a:bodyPr>
          <a:lstStyle>
            <a:lvl1pPr marL="228600" indent="-228600">
              <a:spcBef>
                <a:spcPts val="0"/>
              </a:spcBef>
              <a:spcAft>
                <a:spcPts val="600"/>
              </a:spcAft>
              <a:buFont typeface="Arial" panose="020B0604020202020204" pitchFamily="34" charset="0"/>
              <a:buChar char="•"/>
              <a:tabLst/>
              <a:defRPr sz="2400">
                <a:latin typeface="+mj-lt"/>
              </a:defRPr>
            </a:lvl1pPr>
            <a:lvl2pPr marL="582613" indent="-222250">
              <a:spcBef>
                <a:spcPts val="0"/>
              </a:spcBef>
              <a:spcAft>
                <a:spcPts val="600"/>
              </a:spcAft>
              <a:tabLst/>
              <a:defRPr sz="2000"/>
            </a:lvl2pPr>
            <a:lvl3pPr marL="893763" indent="-187325">
              <a:spcBef>
                <a:spcPts val="0"/>
              </a:spcBef>
              <a:spcAft>
                <a:spcPts val="600"/>
              </a:spcAft>
              <a:tabLst/>
              <a:defRPr sz="1800"/>
            </a:lvl3pPr>
            <a:lvl4pPr marL="1150938" indent="-228600">
              <a:tabLst/>
              <a:defRPr/>
            </a:lvl4pPr>
            <a:lvl5pPr marL="1489075" indent="-228600">
              <a:tabLst/>
              <a:defRPr/>
            </a:lvl5pPr>
          </a:lstStyle>
          <a:p>
            <a:pPr lvl="0"/>
            <a:r>
              <a:rPr lang="en-US"/>
              <a:t>Click to edit Master text styles</a:t>
            </a:r>
          </a:p>
          <a:p>
            <a:pPr lvl="1"/>
            <a:r>
              <a:rPr lang="en-US"/>
              <a:t>Second level</a:t>
            </a:r>
          </a:p>
          <a:p>
            <a:pPr lvl="2"/>
            <a:r>
              <a:rPr lang="en-US"/>
              <a:t>Third level</a:t>
            </a:r>
          </a:p>
        </p:txBody>
      </p:sp>
      <p:sp>
        <p:nvSpPr>
          <p:cNvPr id="6" name="Picture Placeholder 20">
            <a:extLst>
              <a:ext uri="{FF2B5EF4-FFF2-40B4-BE49-F238E27FC236}">
                <a16:creationId xmlns:a16="http://schemas.microsoft.com/office/drawing/2014/main" id="{185356A4-F900-B3BA-A25D-12A556B24209}"/>
              </a:ext>
            </a:extLst>
          </p:cNvPr>
          <p:cNvSpPr>
            <a:spLocks noGrp="1"/>
          </p:cNvSpPr>
          <p:nvPr>
            <p:ph type="pic" sz="quarter" idx="10" hasCustomPrompt="1"/>
          </p:nvPr>
        </p:nvSpPr>
        <p:spPr>
          <a:xfrm>
            <a:off x="3219477" y="453796"/>
            <a:ext cx="2699658" cy="2845663"/>
          </a:xfrm>
          <a:solidFill>
            <a:schemeClr val="bg1">
              <a:lumMod val="95000"/>
            </a:schemeClr>
          </a:solidFill>
        </p:spPr>
        <p:txBody>
          <a:bodyPr anchor="t">
            <a:normAutofit/>
          </a:bodyPr>
          <a:lstStyle>
            <a:lvl1pPr marL="0" indent="0" algn="ctr">
              <a:buNone/>
              <a:defRPr sz="1600"/>
            </a:lvl1pPr>
          </a:lstStyle>
          <a:p>
            <a:r>
              <a:rPr lang="en-US"/>
              <a:t>Click here to add image</a:t>
            </a:r>
          </a:p>
        </p:txBody>
      </p:sp>
      <p:sp>
        <p:nvSpPr>
          <p:cNvPr id="8" name="Text Placeholder 5">
            <a:extLst>
              <a:ext uri="{FF2B5EF4-FFF2-40B4-BE49-F238E27FC236}">
                <a16:creationId xmlns:a16="http://schemas.microsoft.com/office/drawing/2014/main" id="{739C531E-1991-EB4F-25CF-EA34615E144A}"/>
              </a:ext>
            </a:extLst>
          </p:cNvPr>
          <p:cNvSpPr>
            <a:spLocks noGrp="1"/>
          </p:cNvSpPr>
          <p:nvPr>
            <p:ph type="body" sz="quarter" idx="17"/>
          </p:nvPr>
        </p:nvSpPr>
        <p:spPr>
          <a:xfrm>
            <a:off x="6038817" y="3420109"/>
            <a:ext cx="5710271" cy="2870200"/>
          </a:xfrm>
        </p:spPr>
        <p:txBody>
          <a:bodyPr tIns="91440" bIns="91440">
            <a:noAutofit/>
          </a:bodyPr>
          <a:lstStyle>
            <a:lvl1pPr marL="228600" indent="-228600">
              <a:spcBef>
                <a:spcPts val="0"/>
              </a:spcBef>
              <a:spcAft>
                <a:spcPts val="600"/>
              </a:spcAft>
              <a:buFont typeface="Arial" panose="020B0604020202020204" pitchFamily="34" charset="0"/>
              <a:buChar char="•"/>
              <a:tabLst/>
              <a:defRPr sz="2400">
                <a:latin typeface="+mj-lt"/>
              </a:defRPr>
            </a:lvl1pPr>
            <a:lvl2pPr marL="582613" indent="-222250">
              <a:spcBef>
                <a:spcPts val="0"/>
              </a:spcBef>
              <a:spcAft>
                <a:spcPts val="600"/>
              </a:spcAft>
              <a:tabLst/>
              <a:defRPr sz="2000"/>
            </a:lvl2pPr>
            <a:lvl3pPr marL="893763" indent="-187325">
              <a:spcBef>
                <a:spcPts val="0"/>
              </a:spcBef>
              <a:spcAft>
                <a:spcPts val="600"/>
              </a:spcAft>
              <a:tabLst/>
              <a:defRPr sz="1800"/>
            </a:lvl3pPr>
            <a:lvl4pPr marL="1150938" indent="-228600">
              <a:tabLst/>
              <a:defRPr/>
            </a:lvl4pPr>
            <a:lvl5pPr marL="1489075" indent="-228600">
              <a:tabLst/>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35707262"/>
      </p:ext>
    </p:extLst>
  </p:cSld>
  <p:clrMapOvr>
    <a:masterClrMapping/>
  </p:clrMapOvr>
  <p:extLst>
    <p:ext uri="{DCECCB84-F9BA-43D5-87BE-67443E8EF086}">
      <p15:sldGuideLst xmlns:p15="http://schemas.microsoft.com/office/powerpoint/2012/main">
        <p15:guide id="1" orient="horz" pos="278">
          <p15:clr>
            <a:srgbClr val="FF96FF"/>
          </p15:clr>
        </p15:guide>
        <p15:guide id="2" orient="horz" pos="4042">
          <p15:clr>
            <a:srgbClr val="FF96FF"/>
          </p15:clr>
        </p15:guide>
        <p15:guide id="3" pos="257">
          <p15:clr>
            <a:srgbClr val="FF96FF"/>
          </p15:clr>
        </p15:guide>
        <p15:guide id="4" pos="7401">
          <p15:clr>
            <a:srgbClr val="FF96FF"/>
          </p15:clr>
        </p15:guide>
        <p15:guide id="5" pos="3795">
          <p15:clr>
            <a:srgbClr val="FF96FF"/>
          </p15:clr>
        </p15:guide>
        <p15:guide id="6" pos="3749">
          <p15:clr>
            <a:srgbClr val="FF96FF"/>
          </p15:clr>
        </p15:guide>
        <p15:guide id="7" pos="2026">
          <p15:clr>
            <a:srgbClr val="FF96FF"/>
          </p15:clr>
        </p15:guide>
        <p15:guide id="8" pos="1935">
          <p15:clr>
            <a:srgbClr val="FF96FF"/>
          </p15:clr>
        </p15:guide>
      </p15:sldGuideLst>
    </p:ext>
  </p:extLst>
</p:sldLayout>
</file>

<file path=ppt/slideLayouts/slideLayout344.xml><?xml version="1.0" encoding="utf-8"?>
<p:sldLayout xmlns:a="http://schemas.openxmlformats.org/drawingml/2006/main" xmlns:r="http://schemas.openxmlformats.org/officeDocument/2006/relationships" xmlns:p="http://schemas.openxmlformats.org/presentationml/2006/main" showMasterSp="0" preserve="1" userDrawn="1">
  <p:cSld name="Grid and Pictures / Content 5">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DDD4054-81D6-3C6D-85B2-FB27D550F4AB}"/>
              </a:ext>
              <a:ext uri="{C183D7F6-B498-43B3-948B-1728B52AA6E4}">
                <adec:decorative xmlns:adec="http://schemas.microsoft.com/office/drawing/2017/decorative" val="1"/>
              </a:ext>
            </a:extLst>
          </p:cNvPr>
          <p:cNvSpPr/>
          <p:nvPr userDrawn="1"/>
        </p:nvSpPr>
        <p:spPr>
          <a:xfrm rot="5400000">
            <a:off x="6018303" y="685891"/>
            <a:ext cx="120469" cy="11341100"/>
          </a:xfrm>
          <a:prstGeom prst="rect">
            <a:avLst/>
          </a:prstGeom>
          <a:gradFill>
            <a:gsLst>
              <a:gs pos="0">
                <a:srgbClr val="94C80A"/>
              </a:gs>
              <a:gs pos="50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3">
            <a:extLst>
              <a:ext uri="{FF2B5EF4-FFF2-40B4-BE49-F238E27FC236}">
                <a16:creationId xmlns:a16="http://schemas.microsoft.com/office/drawing/2014/main" id="{85E8B88A-EFC4-17DA-B941-7A4C4157F71D}"/>
              </a:ext>
            </a:extLst>
          </p:cNvPr>
          <p:cNvSpPr>
            <a:spLocks noGrp="1"/>
          </p:cNvSpPr>
          <p:nvPr>
            <p:ph type="title"/>
          </p:nvPr>
        </p:nvSpPr>
        <p:spPr>
          <a:xfrm>
            <a:off x="407988" y="439736"/>
            <a:ext cx="2678112" cy="5850573"/>
          </a:xfrm>
          <a:prstGeom prst="rect">
            <a:avLst/>
          </a:prstGeom>
          <a:solidFill>
            <a:schemeClr val="accent3"/>
          </a:solidFill>
        </p:spPr>
        <p:txBody>
          <a:bodyPr/>
          <a:lstStyle>
            <a:lvl1pPr>
              <a:defRPr>
                <a:solidFill>
                  <a:schemeClr val="bg1"/>
                </a:solidFill>
              </a:defRPr>
            </a:lvl1pPr>
          </a:lstStyle>
          <a:p>
            <a:endParaRPr lang="en-US"/>
          </a:p>
        </p:txBody>
      </p:sp>
      <p:sp>
        <p:nvSpPr>
          <p:cNvPr id="9" name="Picture Placeholder 20">
            <a:extLst>
              <a:ext uri="{FF2B5EF4-FFF2-40B4-BE49-F238E27FC236}">
                <a16:creationId xmlns:a16="http://schemas.microsoft.com/office/drawing/2014/main" id="{93855AD7-BD4D-4E74-9B52-B742E00FA378}"/>
              </a:ext>
            </a:extLst>
          </p:cNvPr>
          <p:cNvSpPr>
            <a:spLocks noGrp="1"/>
          </p:cNvSpPr>
          <p:nvPr>
            <p:ph type="pic" sz="quarter" idx="10" hasCustomPrompt="1"/>
          </p:nvPr>
        </p:nvSpPr>
        <p:spPr>
          <a:xfrm>
            <a:off x="3219477" y="453796"/>
            <a:ext cx="2699658" cy="2845663"/>
          </a:xfrm>
          <a:solidFill>
            <a:schemeClr val="bg1">
              <a:lumMod val="95000"/>
            </a:schemeClr>
          </a:solidFill>
        </p:spPr>
        <p:txBody>
          <a:bodyPr anchor="t">
            <a:normAutofit/>
          </a:bodyPr>
          <a:lstStyle>
            <a:lvl1pPr marL="0" indent="0" algn="ctr">
              <a:buNone/>
              <a:defRPr sz="1600"/>
            </a:lvl1pPr>
          </a:lstStyle>
          <a:p>
            <a:r>
              <a:rPr lang="en-US"/>
              <a:t>Click here to add image</a:t>
            </a:r>
          </a:p>
        </p:txBody>
      </p:sp>
      <p:sp>
        <p:nvSpPr>
          <p:cNvPr id="7" name="Text Placeholder 5">
            <a:extLst>
              <a:ext uri="{FF2B5EF4-FFF2-40B4-BE49-F238E27FC236}">
                <a16:creationId xmlns:a16="http://schemas.microsoft.com/office/drawing/2014/main" id="{28AEB606-A20B-AD17-1977-C48351361A77}"/>
              </a:ext>
            </a:extLst>
          </p:cNvPr>
          <p:cNvSpPr>
            <a:spLocks noGrp="1"/>
          </p:cNvSpPr>
          <p:nvPr>
            <p:ph type="body" sz="quarter" idx="15"/>
          </p:nvPr>
        </p:nvSpPr>
        <p:spPr>
          <a:xfrm>
            <a:off x="6038817" y="439738"/>
            <a:ext cx="5710271" cy="2870200"/>
          </a:xfrm>
        </p:spPr>
        <p:txBody>
          <a:bodyPr tIns="91440" bIns="91440">
            <a:noAutofit/>
          </a:bodyPr>
          <a:lstStyle>
            <a:lvl1pPr marL="228600" indent="-228600">
              <a:spcBef>
                <a:spcPts val="0"/>
              </a:spcBef>
              <a:spcAft>
                <a:spcPts val="600"/>
              </a:spcAft>
              <a:buFont typeface="Arial" panose="020B0604020202020204" pitchFamily="34" charset="0"/>
              <a:buChar char="•"/>
              <a:tabLst/>
              <a:defRPr sz="2400">
                <a:latin typeface="+mj-lt"/>
              </a:defRPr>
            </a:lvl1pPr>
            <a:lvl2pPr marL="582613" indent="-222250">
              <a:spcBef>
                <a:spcPts val="0"/>
              </a:spcBef>
              <a:spcAft>
                <a:spcPts val="600"/>
              </a:spcAft>
              <a:tabLst/>
              <a:defRPr sz="2000"/>
            </a:lvl2pPr>
            <a:lvl3pPr marL="893763" indent="-187325">
              <a:spcBef>
                <a:spcPts val="0"/>
              </a:spcBef>
              <a:spcAft>
                <a:spcPts val="600"/>
              </a:spcAft>
              <a:tabLst/>
              <a:defRPr sz="1800"/>
            </a:lvl3pPr>
            <a:lvl4pPr marL="1150938" indent="-228600">
              <a:tabLst/>
              <a:defRPr/>
            </a:lvl4pPr>
            <a:lvl5pPr marL="1489075" indent="-228600">
              <a:tabLst/>
              <a:defRPr/>
            </a:lvl5pPr>
          </a:lstStyle>
          <a:p>
            <a:pPr lvl="0"/>
            <a:r>
              <a:rPr lang="en-US"/>
              <a:t>Click to edit Master text styles</a:t>
            </a:r>
          </a:p>
          <a:p>
            <a:pPr lvl="1"/>
            <a:r>
              <a:rPr lang="en-US"/>
              <a:t>Second level</a:t>
            </a:r>
          </a:p>
          <a:p>
            <a:pPr lvl="2"/>
            <a:r>
              <a:rPr lang="en-US"/>
              <a:t>Third level</a:t>
            </a:r>
          </a:p>
        </p:txBody>
      </p:sp>
      <p:sp>
        <p:nvSpPr>
          <p:cNvPr id="5" name="Picture Placeholder 31">
            <a:extLst>
              <a:ext uri="{FF2B5EF4-FFF2-40B4-BE49-F238E27FC236}">
                <a16:creationId xmlns:a16="http://schemas.microsoft.com/office/drawing/2014/main" id="{A1158842-6B66-25E3-D4CB-871C6F80850C}"/>
              </a:ext>
            </a:extLst>
          </p:cNvPr>
          <p:cNvSpPr>
            <a:spLocks noGrp="1"/>
          </p:cNvSpPr>
          <p:nvPr>
            <p:ph type="pic" sz="quarter" idx="14" hasCustomPrompt="1"/>
          </p:nvPr>
        </p:nvSpPr>
        <p:spPr>
          <a:xfrm>
            <a:off x="3219476" y="3415843"/>
            <a:ext cx="2697480" cy="2880360"/>
          </a:xfrm>
          <a:solidFill>
            <a:schemeClr val="bg1">
              <a:lumMod val="95000"/>
            </a:schemeClr>
          </a:solidFill>
        </p:spPr>
        <p:txBody>
          <a:bodyPr anchor="t">
            <a:normAutofit/>
          </a:bodyPr>
          <a:lstStyle>
            <a:lvl1pPr marL="0" marR="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sz="1600"/>
            </a:lvl1pPr>
          </a:lstStyle>
          <a:p>
            <a:pPr marL="0" marR="0" lvl="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a:pPr>
            <a:r>
              <a:rPr lang="en-US"/>
              <a:t>Click here to add image</a:t>
            </a:r>
          </a:p>
          <a:p>
            <a:endParaRPr lang="en-US"/>
          </a:p>
        </p:txBody>
      </p:sp>
      <p:sp>
        <p:nvSpPr>
          <p:cNvPr id="4" name="Text Placeholder 5">
            <a:extLst>
              <a:ext uri="{FF2B5EF4-FFF2-40B4-BE49-F238E27FC236}">
                <a16:creationId xmlns:a16="http://schemas.microsoft.com/office/drawing/2014/main" id="{71FA08D4-8AD1-5BBA-3E3F-C784CB8BA582}"/>
              </a:ext>
            </a:extLst>
          </p:cNvPr>
          <p:cNvSpPr>
            <a:spLocks noGrp="1"/>
          </p:cNvSpPr>
          <p:nvPr>
            <p:ph type="body" sz="quarter" idx="17"/>
          </p:nvPr>
        </p:nvSpPr>
        <p:spPr>
          <a:xfrm>
            <a:off x="6038817" y="3420109"/>
            <a:ext cx="5710271" cy="2870200"/>
          </a:xfrm>
        </p:spPr>
        <p:txBody>
          <a:bodyPr tIns="91440" bIns="91440">
            <a:noAutofit/>
          </a:bodyPr>
          <a:lstStyle>
            <a:lvl1pPr marL="228600" indent="-228600">
              <a:spcBef>
                <a:spcPts val="0"/>
              </a:spcBef>
              <a:spcAft>
                <a:spcPts val="600"/>
              </a:spcAft>
              <a:buFont typeface="Arial" panose="020B0604020202020204" pitchFamily="34" charset="0"/>
              <a:buChar char="•"/>
              <a:tabLst/>
              <a:defRPr sz="2400">
                <a:latin typeface="+mj-lt"/>
              </a:defRPr>
            </a:lvl1pPr>
            <a:lvl2pPr marL="582613" indent="-222250">
              <a:spcBef>
                <a:spcPts val="0"/>
              </a:spcBef>
              <a:spcAft>
                <a:spcPts val="600"/>
              </a:spcAft>
              <a:tabLst/>
              <a:defRPr sz="2000"/>
            </a:lvl2pPr>
            <a:lvl3pPr marL="893763" indent="-187325">
              <a:spcBef>
                <a:spcPts val="0"/>
              </a:spcBef>
              <a:spcAft>
                <a:spcPts val="600"/>
              </a:spcAft>
              <a:tabLst/>
              <a:defRPr sz="1800"/>
            </a:lvl3pPr>
            <a:lvl4pPr marL="1150938" indent="-228600">
              <a:tabLst/>
              <a:defRPr/>
            </a:lvl4pPr>
            <a:lvl5pPr marL="1489075" indent="-228600">
              <a:tabLst/>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448160001"/>
      </p:ext>
    </p:extLst>
  </p:cSld>
  <p:clrMapOvr>
    <a:masterClrMapping/>
  </p:clrMapOvr>
  <p:extLst>
    <p:ext uri="{DCECCB84-F9BA-43D5-87BE-67443E8EF086}">
      <p15:sldGuideLst xmlns:p15="http://schemas.microsoft.com/office/powerpoint/2012/main">
        <p15:guide id="1" orient="horz" pos="278">
          <p15:clr>
            <a:srgbClr val="FF96FF"/>
          </p15:clr>
        </p15:guide>
        <p15:guide id="2" orient="horz" pos="4042">
          <p15:clr>
            <a:srgbClr val="FF96FF"/>
          </p15:clr>
        </p15:guide>
        <p15:guide id="3" pos="257">
          <p15:clr>
            <a:srgbClr val="FF96FF"/>
          </p15:clr>
        </p15:guide>
        <p15:guide id="4" pos="7401">
          <p15:clr>
            <a:srgbClr val="FF96FF"/>
          </p15:clr>
        </p15:guide>
        <p15:guide id="5" pos="3795">
          <p15:clr>
            <a:srgbClr val="FF96FF"/>
          </p15:clr>
        </p15:guide>
        <p15:guide id="6" pos="3749">
          <p15:clr>
            <a:srgbClr val="FF96FF"/>
          </p15:clr>
        </p15:guide>
        <p15:guide id="7" pos="2026">
          <p15:clr>
            <a:srgbClr val="FF96FF"/>
          </p15:clr>
        </p15:guide>
        <p15:guide id="8" pos="1958">
          <p15:clr>
            <a:srgbClr val="FF96FF"/>
          </p15:clr>
        </p15:guide>
      </p15:sldGuideLst>
    </p:ext>
  </p:extLst>
</p:sldLayout>
</file>

<file path=ppt/slideLayouts/slideLayout345.xml><?xml version="1.0" encoding="utf-8"?>
<p:sldLayout xmlns:a="http://schemas.openxmlformats.org/drawingml/2006/main" xmlns:r="http://schemas.openxmlformats.org/officeDocument/2006/relationships" xmlns:p="http://schemas.openxmlformats.org/presentationml/2006/main" showMasterSp="0" preserve="1" userDrawn="1">
  <p:cSld name="Grid and Pictures / Content 6">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F6D509E7-C19D-A983-7C39-38FDE843C2CB}"/>
              </a:ext>
            </a:extLst>
          </p:cNvPr>
          <p:cNvSpPr>
            <a:spLocks noGrp="1"/>
          </p:cNvSpPr>
          <p:nvPr>
            <p:ph type="title"/>
          </p:nvPr>
        </p:nvSpPr>
        <p:spPr>
          <a:xfrm>
            <a:off x="407987" y="439737"/>
            <a:ext cx="2678113" cy="5850572"/>
          </a:xfrm>
          <a:prstGeom prst="rect">
            <a:avLst/>
          </a:prstGeom>
          <a:solidFill>
            <a:schemeClr val="tx2"/>
          </a:solidFill>
        </p:spPr>
        <p:txBody>
          <a:bodyPr/>
          <a:lstStyle>
            <a:lvl1pPr>
              <a:defRPr>
                <a:solidFill>
                  <a:schemeClr val="bg1"/>
                </a:solidFill>
              </a:defRPr>
            </a:lvl1pPr>
          </a:lstStyle>
          <a:p>
            <a:endParaRPr lang="en-US"/>
          </a:p>
        </p:txBody>
      </p:sp>
      <p:sp>
        <p:nvSpPr>
          <p:cNvPr id="3" name="Picture Placeholder 20">
            <a:extLst>
              <a:ext uri="{FF2B5EF4-FFF2-40B4-BE49-F238E27FC236}">
                <a16:creationId xmlns:a16="http://schemas.microsoft.com/office/drawing/2014/main" id="{E18C8E94-512F-6709-0CB1-8B33A498DE09}"/>
              </a:ext>
            </a:extLst>
          </p:cNvPr>
          <p:cNvSpPr>
            <a:spLocks noGrp="1"/>
          </p:cNvSpPr>
          <p:nvPr>
            <p:ph type="pic" sz="quarter" idx="10" hasCustomPrompt="1"/>
          </p:nvPr>
        </p:nvSpPr>
        <p:spPr>
          <a:xfrm>
            <a:off x="3219477" y="453796"/>
            <a:ext cx="2699658" cy="2845663"/>
          </a:xfrm>
          <a:solidFill>
            <a:schemeClr val="bg1">
              <a:lumMod val="95000"/>
            </a:schemeClr>
          </a:solidFill>
        </p:spPr>
        <p:txBody>
          <a:bodyPr anchor="t">
            <a:normAutofit/>
          </a:bodyPr>
          <a:lstStyle>
            <a:lvl1pPr marL="0" indent="0" algn="ctr">
              <a:buNone/>
              <a:defRPr sz="1600"/>
            </a:lvl1pPr>
          </a:lstStyle>
          <a:p>
            <a:r>
              <a:rPr lang="en-US"/>
              <a:t>Click here to add image</a:t>
            </a:r>
          </a:p>
        </p:txBody>
      </p:sp>
      <p:sp>
        <p:nvSpPr>
          <p:cNvPr id="7" name="Text Placeholder 5">
            <a:extLst>
              <a:ext uri="{FF2B5EF4-FFF2-40B4-BE49-F238E27FC236}">
                <a16:creationId xmlns:a16="http://schemas.microsoft.com/office/drawing/2014/main" id="{00562858-CC22-86B1-A30C-551AB2A0ADCD}"/>
              </a:ext>
            </a:extLst>
          </p:cNvPr>
          <p:cNvSpPr>
            <a:spLocks noGrp="1"/>
          </p:cNvSpPr>
          <p:nvPr>
            <p:ph type="body" sz="quarter" idx="15"/>
          </p:nvPr>
        </p:nvSpPr>
        <p:spPr>
          <a:xfrm>
            <a:off x="6038817" y="439738"/>
            <a:ext cx="5710271" cy="2870200"/>
          </a:xfrm>
        </p:spPr>
        <p:txBody>
          <a:bodyPr tIns="91440" bIns="91440">
            <a:noAutofit/>
          </a:bodyPr>
          <a:lstStyle>
            <a:lvl1pPr marL="228600" indent="-228600">
              <a:spcBef>
                <a:spcPts val="0"/>
              </a:spcBef>
              <a:spcAft>
                <a:spcPts val="600"/>
              </a:spcAft>
              <a:buFont typeface="Arial" panose="020B0604020202020204" pitchFamily="34" charset="0"/>
              <a:buChar char="•"/>
              <a:tabLst/>
              <a:defRPr sz="2400">
                <a:latin typeface="+mj-lt"/>
              </a:defRPr>
            </a:lvl1pPr>
            <a:lvl2pPr marL="582613" indent="-222250">
              <a:spcBef>
                <a:spcPts val="0"/>
              </a:spcBef>
              <a:spcAft>
                <a:spcPts val="600"/>
              </a:spcAft>
              <a:tabLst/>
              <a:defRPr sz="2000"/>
            </a:lvl2pPr>
            <a:lvl3pPr marL="893763" indent="-187325">
              <a:spcBef>
                <a:spcPts val="0"/>
              </a:spcBef>
              <a:spcAft>
                <a:spcPts val="600"/>
              </a:spcAft>
              <a:tabLst/>
              <a:defRPr sz="1800"/>
            </a:lvl3pPr>
            <a:lvl4pPr marL="1150938" indent="-228600">
              <a:tabLst/>
              <a:defRPr/>
            </a:lvl4pPr>
            <a:lvl5pPr marL="1489075" indent="-228600">
              <a:tabLst/>
              <a:defRPr/>
            </a:lvl5pPr>
          </a:lstStyle>
          <a:p>
            <a:pPr lvl="0"/>
            <a:r>
              <a:rPr lang="en-US"/>
              <a:t>Click to edit Master text styles</a:t>
            </a:r>
          </a:p>
          <a:p>
            <a:pPr lvl="1"/>
            <a:r>
              <a:rPr lang="en-US"/>
              <a:t>Second level</a:t>
            </a:r>
          </a:p>
          <a:p>
            <a:pPr lvl="2"/>
            <a:r>
              <a:rPr lang="en-US"/>
              <a:t>Third level</a:t>
            </a:r>
          </a:p>
        </p:txBody>
      </p:sp>
      <p:sp>
        <p:nvSpPr>
          <p:cNvPr id="9" name="Picture Placeholder 31">
            <a:extLst>
              <a:ext uri="{FF2B5EF4-FFF2-40B4-BE49-F238E27FC236}">
                <a16:creationId xmlns:a16="http://schemas.microsoft.com/office/drawing/2014/main" id="{7C0EC8AF-5DA8-B9DE-5309-2EE5AEE20304}"/>
              </a:ext>
            </a:extLst>
          </p:cNvPr>
          <p:cNvSpPr>
            <a:spLocks noGrp="1"/>
          </p:cNvSpPr>
          <p:nvPr>
            <p:ph type="pic" sz="quarter" idx="14" hasCustomPrompt="1"/>
          </p:nvPr>
        </p:nvSpPr>
        <p:spPr>
          <a:xfrm>
            <a:off x="3219476" y="3415843"/>
            <a:ext cx="2697480" cy="2880360"/>
          </a:xfrm>
          <a:solidFill>
            <a:schemeClr val="bg1">
              <a:lumMod val="95000"/>
            </a:schemeClr>
          </a:solidFill>
        </p:spPr>
        <p:txBody>
          <a:bodyPr anchor="t">
            <a:normAutofit/>
          </a:bodyPr>
          <a:lstStyle>
            <a:lvl1pPr marL="0" marR="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sz="1600"/>
            </a:lvl1pPr>
          </a:lstStyle>
          <a:p>
            <a:pPr marL="0" marR="0" lvl="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a:pPr>
            <a:r>
              <a:rPr lang="en-US"/>
              <a:t>Click here to add image</a:t>
            </a:r>
          </a:p>
          <a:p>
            <a:endParaRPr lang="en-US"/>
          </a:p>
        </p:txBody>
      </p:sp>
      <p:sp>
        <p:nvSpPr>
          <p:cNvPr id="8" name="Text Placeholder 5">
            <a:extLst>
              <a:ext uri="{FF2B5EF4-FFF2-40B4-BE49-F238E27FC236}">
                <a16:creationId xmlns:a16="http://schemas.microsoft.com/office/drawing/2014/main" id="{F74DA826-DA3B-2F58-B110-A014737BD72B}"/>
              </a:ext>
            </a:extLst>
          </p:cNvPr>
          <p:cNvSpPr>
            <a:spLocks noGrp="1"/>
          </p:cNvSpPr>
          <p:nvPr>
            <p:ph type="body" sz="quarter" idx="17"/>
          </p:nvPr>
        </p:nvSpPr>
        <p:spPr>
          <a:xfrm>
            <a:off x="6038817" y="3420109"/>
            <a:ext cx="5710271" cy="2870200"/>
          </a:xfrm>
        </p:spPr>
        <p:txBody>
          <a:bodyPr tIns="91440" bIns="91440">
            <a:noAutofit/>
          </a:bodyPr>
          <a:lstStyle>
            <a:lvl1pPr marL="228600" indent="-228600">
              <a:spcBef>
                <a:spcPts val="0"/>
              </a:spcBef>
              <a:spcAft>
                <a:spcPts val="600"/>
              </a:spcAft>
              <a:buFont typeface="Arial" panose="020B0604020202020204" pitchFamily="34" charset="0"/>
              <a:buChar char="•"/>
              <a:tabLst/>
              <a:defRPr sz="2400">
                <a:latin typeface="+mj-lt"/>
              </a:defRPr>
            </a:lvl1pPr>
            <a:lvl2pPr marL="582613" indent="-222250">
              <a:spcBef>
                <a:spcPts val="0"/>
              </a:spcBef>
              <a:spcAft>
                <a:spcPts val="600"/>
              </a:spcAft>
              <a:tabLst/>
              <a:defRPr sz="2000"/>
            </a:lvl2pPr>
            <a:lvl3pPr marL="893763" indent="-187325">
              <a:spcBef>
                <a:spcPts val="0"/>
              </a:spcBef>
              <a:spcAft>
                <a:spcPts val="600"/>
              </a:spcAft>
              <a:tabLst/>
              <a:defRPr sz="1800"/>
            </a:lvl3pPr>
            <a:lvl4pPr marL="1150938" indent="-228600">
              <a:tabLst/>
              <a:defRPr/>
            </a:lvl4pPr>
            <a:lvl5pPr marL="1489075" indent="-228600">
              <a:tabLst/>
              <a:defRPr/>
            </a:lvl5pPr>
          </a:lstStyle>
          <a:p>
            <a:pPr lvl="0"/>
            <a:r>
              <a:rPr lang="en-US"/>
              <a:t>Click to edit Master text styles</a:t>
            </a:r>
          </a:p>
          <a:p>
            <a:pPr lvl="1"/>
            <a:r>
              <a:rPr lang="en-US"/>
              <a:t>Second level</a:t>
            </a:r>
          </a:p>
          <a:p>
            <a:pPr lvl="2"/>
            <a:r>
              <a:rPr lang="en-US"/>
              <a:t>Third level</a:t>
            </a:r>
          </a:p>
        </p:txBody>
      </p:sp>
      <p:sp>
        <p:nvSpPr>
          <p:cNvPr id="6" name="Rectangle 5">
            <a:extLst>
              <a:ext uri="{FF2B5EF4-FFF2-40B4-BE49-F238E27FC236}">
                <a16:creationId xmlns:a16="http://schemas.microsoft.com/office/drawing/2014/main" id="{0013EF1D-A6CF-8B2B-04B7-E2503E15949F}"/>
              </a:ext>
              <a:ext uri="{C183D7F6-B498-43B3-948B-1728B52AA6E4}">
                <adec:decorative xmlns:adec="http://schemas.microsoft.com/office/drawing/2017/decorative" val="1"/>
              </a:ext>
            </a:extLst>
          </p:cNvPr>
          <p:cNvSpPr/>
          <p:nvPr userDrawn="1"/>
        </p:nvSpPr>
        <p:spPr>
          <a:xfrm rot="5400000">
            <a:off x="6018303" y="685891"/>
            <a:ext cx="120469" cy="11341100"/>
          </a:xfrm>
          <a:prstGeom prst="rect">
            <a:avLst/>
          </a:prstGeom>
          <a:gradFill>
            <a:gsLst>
              <a:gs pos="0">
                <a:srgbClr val="94C80A"/>
              </a:gs>
              <a:gs pos="50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86591213"/>
      </p:ext>
    </p:extLst>
  </p:cSld>
  <p:clrMapOvr>
    <a:masterClrMapping/>
  </p:clrMapOvr>
  <p:extLst>
    <p:ext uri="{DCECCB84-F9BA-43D5-87BE-67443E8EF086}">
      <p15:sldGuideLst xmlns:p15="http://schemas.microsoft.com/office/powerpoint/2012/main">
        <p15:guide id="1" orient="horz" pos="278">
          <p15:clr>
            <a:srgbClr val="FF96FF"/>
          </p15:clr>
        </p15:guide>
        <p15:guide id="3" pos="257">
          <p15:clr>
            <a:srgbClr val="FF96FF"/>
          </p15:clr>
        </p15:guide>
        <p15:guide id="4" pos="7401">
          <p15:clr>
            <a:srgbClr val="FF96FF"/>
          </p15:clr>
        </p15:guide>
        <p15:guide id="5" pos="3795">
          <p15:clr>
            <a:srgbClr val="FF96FF"/>
          </p15:clr>
        </p15:guide>
        <p15:guide id="6" pos="3749">
          <p15:clr>
            <a:srgbClr val="FF96FF"/>
          </p15:clr>
        </p15:guide>
        <p15:guide id="7" pos="2026">
          <p15:clr>
            <a:srgbClr val="FF96FF"/>
          </p15:clr>
        </p15:guide>
        <p15:guide id="8" pos="1958">
          <p15:clr>
            <a:srgbClr val="FF96FF"/>
          </p15:clr>
        </p15:guide>
      </p15:sldGuideLst>
    </p:ext>
  </p:extLst>
</p:sldLayout>
</file>

<file path=ppt/slideLayouts/slideLayout346.xml><?xml version="1.0" encoding="utf-8"?>
<p:sldLayout xmlns:a="http://schemas.openxmlformats.org/drawingml/2006/main" xmlns:r="http://schemas.openxmlformats.org/officeDocument/2006/relationships" xmlns:p="http://schemas.openxmlformats.org/presentationml/2006/main" showMasterSp="0" preserve="1" userDrawn="1">
  <p:cSld name="Grid and Pictures / Content 8">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82D9F589-413D-37FD-1E82-428CCC5867F6}"/>
              </a:ext>
            </a:extLst>
          </p:cNvPr>
          <p:cNvSpPr>
            <a:spLocks noGrp="1"/>
          </p:cNvSpPr>
          <p:nvPr>
            <p:ph type="title"/>
          </p:nvPr>
        </p:nvSpPr>
        <p:spPr>
          <a:xfrm>
            <a:off x="3212016" y="453794"/>
            <a:ext cx="2858610" cy="5842408"/>
          </a:xfrm>
          <a:prstGeom prst="rect">
            <a:avLst/>
          </a:prstGeom>
          <a:solidFill>
            <a:schemeClr val="accent2"/>
          </a:solidFill>
        </p:spPr>
        <p:txBody>
          <a:bodyPr/>
          <a:lstStyle>
            <a:lvl1pPr algn="ctr">
              <a:defRPr>
                <a:solidFill>
                  <a:schemeClr val="bg1"/>
                </a:solidFill>
              </a:defRPr>
            </a:lvl1pPr>
          </a:lstStyle>
          <a:p>
            <a:endParaRPr lang="en-US"/>
          </a:p>
        </p:txBody>
      </p:sp>
      <p:sp>
        <p:nvSpPr>
          <p:cNvPr id="6" name="Picture Placeholder 20">
            <a:extLst>
              <a:ext uri="{FF2B5EF4-FFF2-40B4-BE49-F238E27FC236}">
                <a16:creationId xmlns:a16="http://schemas.microsoft.com/office/drawing/2014/main" id="{624DD357-3F48-1C5F-9710-D1A0462EB774}"/>
              </a:ext>
            </a:extLst>
          </p:cNvPr>
          <p:cNvSpPr>
            <a:spLocks noGrp="1"/>
          </p:cNvSpPr>
          <p:nvPr>
            <p:ph type="pic" sz="quarter" idx="10" hasCustomPrompt="1"/>
          </p:nvPr>
        </p:nvSpPr>
        <p:spPr>
          <a:xfrm>
            <a:off x="432953" y="453796"/>
            <a:ext cx="2656477" cy="2910841"/>
          </a:xfrm>
          <a:solidFill>
            <a:schemeClr val="bg1">
              <a:lumMod val="95000"/>
            </a:schemeClr>
          </a:solidFill>
        </p:spPr>
        <p:txBody>
          <a:bodyPr anchor="t">
            <a:normAutofit/>
          </a:bodyPr>
          <a:lstStyle>
            <a:lvl1pPr marL="0" indent="0" algn="ctr">
              <a:buNone/>
              <a:defRPr sz="1600"/>
            </a:lvl1pPr>
          </a:lstStyle>
          <a:p>
            <a:r>
              <a:rPr lang="en-US"/>
              <a:t>Click here to add image</a:t>
            </a:r>
          </a:p>
        </p:txBody>
      </p:sp>
      <p:sp>
        <p:nvSpPr>
          <p:cNvPr id="5" name="Picture Placeholder 25">
            <a:extLst>
              <a:ext uri="{FF2B5EF4-FFF2-40B4-BE49-F238E27FC236}">
                <a16:creationId xmlns:a16="http://schemas.microsoft.com/office/drawing/2014/main" id="{E9D991DD-C7D8-E1E9-3051-C4957264E890}"/>
              </a:ext>
            </a:extLst>
          </p:cNvPr>
          <p:cNvSpPr>
            <a:spLocks noGrp="1"/>
          </p:cNvSpPr>
          <p:nvPr>
            <p:ph type="pic" sz="quarter" idx="12" hasCustomPrompt="1"/>
          </p:nvPr>
        </p:nvSpPr>
        <p:spPr>
          <a:xfrm>
            <a:off x="6205491" y="453796"/>
            <a:ext cx="5543597" cy="5842408"/>
          </a:xfrm>
          <a:solidFill>
            <a:schemeClr val="bg1">
              <a:lumMod val="95000"/>
            </a:schemeClr>
          </a:solidFill>
        </p:spPr>
        <p:txBody>
          <a:bodyPr anchor="t">
            <a:normAutofit/>
          </a:bodyPr>
          <a:lstStyle>
            <a:lvl1pPr marL="0" indent="0" algn="ctr">
              <a:buNone/>
              <a:defRPr sz="1600"/>
            </a:lvl1pPr>
          </a:lstStyle>
          <a:p>
            <a:r>
              <a:rPr lang="en-US"/>
              <a:t>Click here to add image</a:t>
            </a:r>
          </a:p>
        </p:txBody>
      </p:sp>
      <p:sp>
        <p:nvSpPr>
          <p:cNvPr id="11" name="Picture Placeholder 31">
            <a:extLst>
              <a:ext uri="{FF2B5EF4-FFF2-40B4-BE49-F238E27FC236}">
                <a16:creationId xmlns:a16="http://schemas.microsoft.com/office/drawing/2014/main" id="{439CF886-A443-180D-091C-623FD1742408}"/>
              </a:ext>
            </a:extLst>
          </p:cNvPr>
          <p:cNvSpPr>
            <a:spLocks noGrp="1"/>
          </p:cNvSpPr>
          <p:nvPr>
            <p:ph type="pic" sz="quarter" idx="14" hasCustomPrompt="1"/>
          </p:nvPr>
        </p:nvSpPr>
        <p:spPr>
          <a:xfrm>
            <a:off x="432789" y="3488924"/>
            <a:ext cx="2674395" cy="2807279"/>
          </a:xfrm>
          <a:solidFill>
            <a:schemeClr val="bg1">
              <a:lumMod val="95000"/>
            </a:schemeClr>
          </a:solidFill>
        </p:spPr>
        <p:txBody>
          <a:bodyPr anchor="t">
            <a:normAutofit/>
          </a:bodyPr>
          <a:lstStyle>
            <a:lvl1pPr marL="0" marR="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sz="1600"/>
            </a:lvl1pPr>
          </a:lstStyle>
          <a:p>
            <a:pPr marL="0" marR="0" lvl="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a:pPr>
            <a:r>
              <a:rPr lang="en-US"/>
              <a:t>Click here to add image</a:t>
            </a:r>
          </a:p>
          <a:p>
            <a:endParaRPr lang="en-US"/>
          </a:p>
        </p:txBody>
      </p:sp>
      <p:sp>
        <p:nvSpPr>
          <p:cNvPr id="3" name="Rectangle 2">
            <a:extLst>
              <a:ext uri="{FF2B5EF4-FFF2-40B4-BE49-F238E27FC236}">
                <a16:creationId xmlns:a16="http://schemas.microsoft.com/office/drawing/2014/main" id="{3758724A-3517-B913-B0B2-428AACF98AC3}"/>
              </a:ext>
              <a:ext uri="{C183D7F6-B498-43B3-948B-1728B52AA6E4}">
                <adec:decorative xmlns:adec="http://schemas.microsoft.com/office/drawing/2017/decorative" val="1"/>
              </a:ext>
            </a:extLst>
          </p:cNvPr>
          <p:cNvSpPr/>
          <p:nvPr userDrawn="1"/>
        </p:nvSpPr>
        <p:spPr>
          <a:xfrm rot="5400000">
            <a:off x="6040873" y="688121"/>
            <a:ext cx="108000" cy="11324167"/>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28622200"/>
      </p:ext>
    </p:extLst>
  </p:cSld>
  <p:clrMapOvr>
    <a:masterClrMapping/>
  </p:clrMapOvr>
  <p:extLst>
    <p:ext uri="{DCECCB84-F9BA-43D5-87BE-67443E8EF086}">
      <p15:sldGuideLst xmlns:p15="http://schemas.microsoft.com/office/powerpoint/2012/main">
        <p15:guide id="1" orient="horz" pos="278">
          <p15:clr>
            <a:srgbClr val="FF96FF"/>
          </p15:clr>
        </p15:guide>
        <p15:guide id="2" orient="horz" pos="4042">
          <p15:clr>
            <a:srgbClr val="FF96FF"/>
          </p15:clr>
        </p15:guide>
        <p15:guide id="3" pos="257">
          <p15:clr>
            <a:srgbClr val="FF96FF"/>
          </p15:clr>
        </p15:guide>
        <p15:guide id="4" pos="7401">
          <p15:clr>
            <a:srgbClr val="FF96FF"/>
          </p15:clr>
        </p15:guide>
        <p15:guide id="5" pos="3908">
          <p15:clr>
            <a:srgbClr val="FF96FF"/>
          </p15:clr>
        </p15:guide>
        <p15:guide id="6" pos="3840">
          <p15:clr>
            <a:srgbClr val="FF96FF"/>
          </p15:clr>
        </p15:guide>
        <p15:guide id="7" pos="2026">
          <p15:clr>
            <a:srgbClr val="FF96FF"/>
          </p15:clr>
        </p15:guide>
        <p15:guide id="8" pos="1958">
          <p15:clr>
            <a:srgbClr val="FF96FF"/>
          </p15:clr>
        </p15:guide>
      </p15:sldGuideLst>
    </p:ext>
  </p:extLst>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Grid and Pictures / Content 9">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AAFCB88-1F2F-E45E-5673-0A8305BCD028}"/>
              </a:ext>
            </a:extLst>
          </p:cNvPr>
          <p:cNvSpPr/>
          <p:nvPr userDrawn="1"/>
        </p:nvSpPr>
        <p:spPr>
          <a:xfrm>
            <a:off x="2400" y="-2"/>
            <a:ext cx="12189599" cy="108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2">
            <a:extLst>
              <a:ext uri="{FF2B5EF4-FFF2-40B4-BE49-F238E27FC236}">
                <a16:creationId xmlns:a16="http://schemas.microsoft.com/office/drawing/2014/main" id="{82D9F589-413D-37FD-1E82-428CCC5867F6}"/>
              </a:ext>
            </a:extLst>
          </p:cNvPr>
          <p:cNvSpPr>
            <a:spLocks noGrp="1"/>
          </p:cNvSpPr>
          <p:nvPr>
            <p:ph type="title"/>
          </p:nvPr>
        </p:nvSpPr>
        <p:spPr>
          <a:xfrm>
            <a:off x="3212016" y="453794"/>
            <a:ext cx="2858610" cy="5842408"/>
          </a:xfrm>
          <a:prstGeom prst="rect">
            <a:avLst/>
          </a:prstGeom>
          <a:solidFill>
            <a:schemeClr val="accent3"/>
          </a:solidFill>
        </p:spPr>
        <p:txBody>
          <a:bodyPr/>
          <a:lstStyle>
            <a:lvl1pPr algn="ctr">
              <a:defRPr>
                <a:solidFill>
                  <a:schemeClr val="bg1"/>
                </a:solidFill>
              </a:defRPr>
            </a:lvl1pPr>
          </a:lstStyle>
          <a:p>
            <a:endParaRPr lang="en-US"/>
          </a:p>
        </p:txBody>
      </p:sp>
      <p:sp>
        <p:nvSpPr>
          <p:cNvPr id="14" name="Rectangle 13">
            <a:extLst>
              <a:ext uri="{FF2B5EF4-FFF2-40B4-BE49-F238E27FC236}">
                <a16:creationId xmlns:a16="http://schemas.microsoft.com/office/drawing/2014/main" id="{FA282040-63B5-FAE1-4880-5292720C7F4D}"/>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20">
            <a:extLst>
              <a:ext uri="{FF2B5EF4-FFF2-40B4-BE49-F238E27FC236}">
                <a16:creationId xmlns:a16="http://schemas.microsoft.com/office/drawing/2014/main" id="{624DD357-3F48-1C5F-9710-D1A0462EB774}"/>
              </a:ext>
            </a:extLst>
          </p:cNvPr>
          <p:cNvSpPr>
            <a:spLocks noGrp="1"/>
          </p:cNvSpPr>
          <p:nvPr>
            <p:ph type="pic" sz="quarter" idx="10" hasCustomPrompt="1"/>
          </p:nvPr>
        </p:nvSpPr>
        <p:spPr>
          <a:xfrm>
            <a:off x="432953" y="453796"/>
            <a:ext cx="2656477" cy="2910841"/>
          </a:xfrm>
          <a:solidFill>
            <a:schemeClr val="bg1">
              <a:lumMod val="95000"/>
            </a:schemeClr>
          </a:solidFill>
        </p:spPr>
        <p:txBody>
          <a:bodyPr anchor="t">
            <a:normAutofit/>
          </a:bodyPr>
          <a:lstStyle>
            <a:lvl1pPr marL="0" indent="0" algn="ctr">
              <a:buNone/>
              <a:defRPr sz="1600"/>
            </a:lvl1pPr>
          </a:lstStyle>
          <a:p>
            <a:r>
              <a:rPr lang="en-US"/>
              <a:t>Click here to add image</a:t>
            </a:r>
          </a:p>
        </p:txBody>
      </p:sp>
      <p:sp>
        <p:nvSpPr>
          <p:cNvPr id="11" name="Picture Placeholder 31">
            <a:extLst>
              <a:ext uri="{FF2B5EF4-FFF2-40B4-BE49-F238E27FC236}">
                <a16:creationId xmlns:a16="http://schemas.microsoft.com/office/drawing/2014/main" id="{439CF886-A443-180D-091C-623FD1742408}"/>
              </a:ext>
            </a:extLst>
          </p:cNvPr>
          <p:cNvSpPr>
            <a:spLocks noGrp="1"/>
          </p:cNvSpPr>
          <p:nvPr>
            <p:ph type="pic" sz="quarter" idx="14" hasCustomPrompt="1"/>
          </p:nvPr>
        </p:nvSpPr>
        <p:spPr>
          <a:xfrm>
            <a:off x="432789" y="3488924"/>
            <a:ext cx="2674395" cy="2807279"/>
          </a:xfrm>
          <a:solidFill>
            <a:schemeClr val="bg1">
              <a:lumMod val="95000"/>
            </a:schemeClr>
          </a:solidFill>
        </p:spPr>
        <p:txBody>
          <a:bodyPr anchor="t">
            <a:normAutofit/>
          </a:bodyPr>
          <a:lstStyle>
            <a:lvl1pPr marL="0" marR="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sz="1600"/>
            </a:lvl1pPr>
          </a:lstStyle>
          <a:p>
            <a:pPr marL="0" marR="0" lvl="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a:pPr>
            <a:r>
              <a:rPr lang="en-US"/>
              <a:t>Click here to add image</a:t>
            </a:r>
          </a:p>
          <a:p>
            <a:endParaRPr lang="en-US"/>
          </a:p>
        </p:txBody>
      </p:sp>
      <p:sp>
        <p:nvSpPr>
          <p:cNvPr id="5" name="Picture Placeholder 25">
            <a:extLst>
              <a:ext uri="{FF2B5EF4-FFF2-40B4-BE49-F238E27FC236}">
                <a16:creationId xmlns:a16="http://schemas.microsoft.com/office/drawing/2014/main" id="{E9D991DD-C7D8-E1E9-3051-C4957264E890}"/>
              </a:ext>
            </a:extLst>
          </p:cNvPr>
          <p:cNvSpPr>
            <a:spLocks noGrp="1"/>
          </p:cNvSpPr>
          <p:nvPr>
            <p:ph type="pic" sz="quarter" idx="12" hasCustomPrompt="1"/>
          </p:nvPr>
        </p:nvSpPr>
        <p:spPr>
          <a:xfrm>
            <a:off x="6205491" y="453796"/>
            <a:ext cx="5551466" cy="5842408"/>
          </a:xfrm>
          <a:solidFill>
            <a:schemeClr val="bg1">
              <a:lumMod val="95000"/>
            </a:schemeClr>
          </a:solidFill>
        </p:spPr>
        <p:txBody>
          <a:bodyPr anchor="t">
            <a:normAutofit/>
          </a:bodyPr>
          <a:lstStyle>
            <a:lvl1pPr marL="0" indent="0" algn="ctr">
              <a:buNone/>
              <a:defRPr sz="1600"/>
            </a:lvl1pPr>
          </a:lstStyle>
          <a:p>
            <a:r>
              <a:rPr lang="en-US"/>
              <a:t>Click here to add image</a:t>
            </a:r>
          </a:p>
        </p:txBody>
      </p:sp>
      <p:sp>
        <p:nvSpPr>
          <p:cNvPr id="3" name="Rectangle 2">
            <a:extLst>
              <a:ext uri="{FF2B5EF4-FFF2-40B4-BE49-F238E27FC236}">
                <a16:creationId xmlns:a16="http://schemas.microsoft.com/office/drawing/2014/main" id="{3758724A-3517-B913-B0B2-428AACF98AC3}"/>
              </a:ext>
              <a:ext uri="{C183D7F6-B498-43B3-948B-1728B52AA6E4}">
                <adec:decorative xmlns:adec="http://schemas.microsoft.com/office/drawing/2017/decorative" val="1"/>
              </a:ext>
            </a:extLst>
          </p:cNvPr>
          <p:cNvSpPr/>
          <p:nvPr userDrawn="1"/>
        </p:nvSpPr>
        <p:spPr>
          <a:xfrm rot="5400000">
            <a:off x="6040873" y="688121"/>
            <a:ext cx="108000" cy="11324167"/>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1432706"/>
      </p:ext>
    </p:extLst>
  </p:cSld>
  <p:clrMapOvr>
    <a:masterClrMapping/>
  </p:clrMapOvr>
  <p:extLst>
    <p:ext uri="{DCECCB84-F9BA-43D5-87BE-67443E8EF086}">
      <p15:sldGuideLst xmlns:p15="http://schemas.microsoft.com/office/powerpoint/2012/main">
        <p15:guide id="1" orient="horz" pos="278">
          <p15:clr>
            <a:srgbClr val="FF96FF"/>
          </p15:clr>
        </p15:guide>
        <p15:guide id="2" orient="horz" pos="4042">
          <p15:clr>
            <a:srgbClr val="FF96FF"/>
          </p15:clr>
        </p15:guide>
        <p15:guide id="3" pos="257">
          <p15:clr>
            <a:srgbClr val="FF96FF"/>
          </p15:clr>
        </p15:guide>
        <p15:guide id="4" pos="7423">
          <p15:clr>
            <a:srgbClr val="FF96FF"/>
          </p15:clr>
        </p15:guide>
        <p15:guide id="5" pos="3908">
          <p15:clr>
            <a:srgbClr val="FF96FF"/>
          </p15:clr>
        </p15:guide>
        <p15:guide id="6" pos="3840">
          <p15:clr>
            <a:srgbClr val="FF96FF"/>
          </p15:clr>
        </p15:guide>
        <p15:guide id="7" pos="2026">
          <p15:clr>
            <a:srgbClr val="FF96FF"/>
          </p15:clr>
        </p15:guide>
        <p15:guide id="8" pos="1958">
          <p15:clr>
            <a:srgbClr val="FF96FF"/>
          </p15:clr>
        </p15:guide>
      </p15:sldGuideLst>
    </p:ext>
  </p:extLst>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Grid and Pictures / Content 10">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AAFCB88-1F2F-E45E-5673-0A8305BCD028}"/>
              </a:ext>
            </a:extLst>
          </p:cNvPr>
          <p:cNvSpPr/>
          <p:nvPr userDrawn="1"/>
        </p:nvSpPr>
        <p:spPr>
          <a:xfrm>
            <a:off x="2400" y="-2"/>
            <a:ext cx="12189599" cy="108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2">
            <a:extLst>
              <a:ext uri="{FF2B5EF4-FFF2-40B4-BE49-F238E27FC236}">
                <a16:creationId xmlns:a16="http://schemas.microsoft.com/office/drawing/2014/main" id="{82D9F589-413D-37FD-1E82-428CCC5867F6}"/>
              </a:ext>
            </a:extLst>
          </p:cNvPr>
          <p:cNvSpPr>
            <a:spLocks noGrp="1"/>
          </p:cNvSpPr>
          <p:nvPr>
            <p:ph type="title"/>
          </p:nvPr>
        </p:nvSpPr>
        <p:spPr>
          <a:xfrm>
            <a:off x="3212016" y="453794"/>
            <a:ext cx="2858610" cy="5842408"/>
          </a:xfrm>
          <a:prstGeom prst="rect">
            <a:avLst/>
          </a:prstGeom>
          <a:solidFill>
            <a:schemeClr val="tx2"/>
          </a:solidFill>
        </p:spPr>
        <p:txBody>
          <a:bodyPr/>
          <a:lstStyle>
            <a:lvl1pPr algn="ctr">
              <a:defRPr>
                <a:solidFill>
                  <a:schemeClr val="bg1"/>
                </a:solidFill>
              </a:defRPr>
            </a:lvl1pPr>
          </a:lstStyle>
          <a:p>
            <a:endParaRPr lang="en-US"/>
          </a:p>
        </p:txBody>
      </p:sp>
      <p:sp>
        <p:nvSpPr>
          <p:cNvPr id="14" name="Rectangle 13">
            <a:extLst>
              <a:ext uri="{FF2B5EF4-FFF2-40B4-BE49-F238E27FC236}">
                <a16:creationId xmlns:a16="http://schemas.microsoft.com/office/drawing/2014/main" id="{FA282040-63B5-FAE1-4880-5292720C7F4D}"/>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20">
            <a:extLst>
              <a:ext uri="{FF2B5EF4-FFF2-40B4-BE49-F238E27FC236}">
                <a16:creationId xmlns:a16="http://schemas.microsoft.com/office/drawing/2014/main" id="{624DD357-3F48-1C5F-9710-D1A0462EB774}"/>
              </a:ext>
            </a:extLst>
          </p:cNvPr>
          <p:cNvSpPr>
            <a:spLocks noGrp="1"/>
          </p:cNvSpPr>
          <p:nvPr>
            <p:ph type="pic" sz="quarter" idx="10" hasCustomPrompt="1"/>
          </p:nvPr>
        </p:nvSpPr>
        <p:spPr>
          <a:xfrm>
            <a:off x="432953" y="453796"/>
            <a:ext cx="2656477" cy="2910841"/>
          </a:xfrm>
          <a:solidFill>
            <a:schemeClr val="bg1">
              <a:lumMod val="95000"/>
            </a:schemeClr>
          </a:solidFill>
        </p:spPr>
        <p:txBody>
          <a:bodyPr anchor="t">
            <a:normAutofit/>
          </a:bodyPr>
          <a:lstStyle>
            <a:lvl1pPr marL="0" indent="0" algn="ctr">
              <a:buNone/>
              <a:defRPr sz="1600"/>
            </a:lvl1pPr>
          </a:lstStyle>
          <a:p>
            <a:r>
              <a:rPr lang="en-US"/>
              <a:t>Click here to add image</a:t>
            </a:r>
          </a:p>
        </p:txBody>
      </p:sp>
      <p:sp>
        <p:nvSpPr>
          <p:cNvPr id="11" name="Picture Placeholder 31">
            <a:extLst>
              <a:ext uri="{FF2B5EF4-FFF2-40B4-BE49-F238E27FC236}">
                <a16:creationId xmlns:a16="http://schemas.microsoft.com/office/drawing/2014/main" id="{439CF886-A443-180D-091C-623FD1742408}"/>
              </a:ext>
            </a:extLst>
          </p:cNvPr>
          <p:cNvSpPr>
            <a:spLocks noGrp="1"/>
          </p:cNvSpPr>
          <p:nvPr>
            <p:ph type="pic" sz="quarter" idx="14" hasCustomPrompt="1"/>
          </p:nvPr>
        </p:nvSpPr>
        <p:spPr>
          <a:xfrm>
            <a:off x="432789" y="3488924"/>
            <a:ext cx="2674395" cy="2807279"/>
          </a:xfrm>
          <a:solidFill>
            <a:schemeClr val="bg1">
              <a:lumMod val="95000"/>
            </a:schemeClr>
          </a:solidFill>
        </p:spPr>
        <p:txBody>
          <a:bodyPr anchor="t">
            <a:normAutofit/>
          </a:bodyPr>
          <a:lstStyle>
            <a:lvl1pPr marL="0" marR="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sz="1600"/>
            </a:lvl1pPr>
          </a:lstStyle>
          <a:p>
            <a:pPr marL="0" marR="0" lvl="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a:pPr>
            <a:r>
              <a:rPr lang="en-US"/>
              <a:t>Click here to add image</a:t>
            </a:r>
          </a:p>
          <a:p>
            <a:endParaRPr lang="en-US"/>
          </a:p>
        </p:txBody>
      </p:sp>
      <p:sp>
        <p:nvSpPr>
          <p:cNvPr id="5" name="Picture Placeholder 25">
            <a:extLst>
              <a:ext uri="{FF2B5EF4-FFF2-40B4-BE49-F238E27FC236}">
                <a16:creationId xmlns:a16="http://schemas.microsoft.com/office/drawing/2014/main" id="{E9D991DD-C7D8-E1E9-3051-C4957264E890}"/>
              </a:ext>
            </a:extLst>
          </p:cNvPr>
          <p:cNvSpPr>
            <a:spLocks noGrp="1"/>
          </p:cNvSpPr>
          <p:nvPr>
            <p:ph type="pic" sz="quarter" idx="12" hasCustomPrompt="1"/>
          </p:nvPr>
        </p:nvSpPr>
        <p:spPr>
          <a:xfrm>
            <a:off x="6205491" y="453796"/>
            <a:ext cx="5551466" cy="5842408"/>
          </a:xfrm>
          <a:solidFill>
            <a:schemeClr val="bg1">
              <a:lumMod val="95000"/>
            </a:schemeClr>
          </a:solidFill>
        </p:spPr>
        <p:txBody>
          <a:bodyPr anchor="t">
            <a:normAutofit/>
          </a:bodyPr>
          <a:lstStyle>
            <a:lvl1pPr marL="0" indent="0" algn="ctr">
              <a:buNone/>
              <a:defRPr sz="1600"/>
            </a:lvl1pPr>
          </a:lstStyle>
          <a:p>
            <a:r>
              <a:rPr lang="en-US"/>
              <a:t>Click here to add image</a:t>
            </a:r>
          </a:p>
        </p:txBody>
      </p:sp>
      <p:sp>
        <p:nvSpPr>
          <p:cNvPr id="3" name="Rectangle 2">
            <a:extLst>
              <a:ext uri="{FF2B5EF4-FFF2-40B4-BE49-F238E27FC236}">
                <a16:creationId xmlns:a16="http://schemas.microsoft.com/office/drawing/2014/main" id="{3758724A-3517-B913-B0B2-428AACF98AC3}"/>
              </a:ext>
              <a:ext uri="{C183D7F6-B498-43B3-948B-1728B52AA6E4}">
                <adec:decorative xmlns:adec="http://schemas.microsoft.com/office/drawing/2017/decorative" val="1"/>
              </a:ext>
            </a:extLst>
          </p:cNvPr>
          <p:cNvSpPr/>
          <p:nvPr userDrawn="1"/>
        </p:nvSpPr>
        <p:spPr>
          <a:xfrm rot="5400000">
            <a:off x="6040873" y="688121"/>
            <a:ext cx="108000" cy="11324167"/>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64188133"/>
      </p:ext>
    </p:extLst>
  </p:cSld>
  <p:clrMapOvr>
    <a:masterClrMapping/>
  </p:clrMapOvr>
  <p:extLst>
    <p:ext uri="{DCECCB84-F9BA-43D5-87BE-67443E8EF086}">
      <p15:sldGuideLst xmlns:p15="http://schemas.microsoft.com/office/powerpoint/2012/main">
        <p15:guide id="1" orient="horz" pos="278">
          <p15:clr>
            <a:srgbClr val="FF96FF"/>
          </p15:clr>
        </p15:guide>
        <p15:guide id="2" orient="horz" pos="4020">
          <p15:clr>
            <a:srgbClr val="FF96FF"/>
          </p15:clr>
        </p15:guide>
        <p15:guide id="3" pos="279">
          <p15:clr>
            <a:srgbClr val="FF96FF"/>
          </p15:clr>
        </p15:guide>
        <p15:guide id="4" pos="7423">
          <p15:clr>
            <a:srgbClr val="FF96FF"/>
          </p15:clr>
        </p15:guide>
        <p15:guide id="5" pos="1958">
          <p15:clr>
            <a:srgbClr val="FF96FF"/>
          </p15:clr>
        </p15:guide>
        <p15:guide id="6" pos="2026">
          <p15:clr>
            <a:srgbClr val="FF96FF"/>
          </p15:clr>
        </p15:guide>
        <p15:guide id="7" pos="3840">
          <p15:clr>
            <a:srgbClr val="FF96FF"/>
          </p15:clr>
        </p15:guide>
        <p15:guide id="8" pos="3908">
          <p15:clr>
            <a:srgbClr val="FF96FF"/>
          </p15:clr>
        </p15:guide>
      </p15:sldGuideLst>
    </p:ext>
  </p:extLst>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Grid and Pictures / Content 1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0998243-2B34-084E-FC6F-8C3A00D63A33}"/>
              </a:ext>
            </a:extLst>
          </p:cNvPr>
          <p:cNvSpPr/>
          <p:nvPr userDrawn="1"/>
        </p:nvSpPr>
        <p:spPr>
          <a:xfrm>
            <a:off x="2400" y="-2"/>
            <a:ext cx="12189599" cy="108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7C08B97-7CE3-D990-60E1-6F71B6BBA83F}"/>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3">
            <a:extLst>
              <a:ext uri="{FF2B5EF4-FFF2-40B4-BE49-F238E27FC236}">
                <a16:creationId xmlns:a16="http://schemas.microsoft.com/office/drawing/2014/main" id="{74554E88-0C09-9144-2F57-BE5FBD0F1662}"/>
              </a:ext>
            </a:extLst>
          </p:cNvPr>
          <p:cNvSpPr>
            <a:spLocks noGrp="1"/>
          </p:cNvSpPr>
          <p:nvPr>
            <p:ph type="title"/>
          </p:nvPr>
        </p:nvSpPr>
        <p:spPr>
          <a:xfrm>
            <a:off x="432789" y="419100"/>
            <a:ext cx="3886200" cy="3009899"/>
          </a:xfrm>
          <a:prstGeom prst="rect">
            <a:avLst/>
          </a:prstGeom>
          <a:solidFill>
            <a:schemeClr val="accent2"/>
          </a:solidFill>
        </p:spPr>
        <p:txBody>
          <a:bodyPr/>
          <a:lstStyle>
            <a:lvl1pPr>
              <a:defRPr>
                <a:solidFill>
                  <a:schemeClr val="bg1"/>
                </a:solidFill>
              </a:defRPr>
            </a:lvl1pPr>
          </a:lstStyle>
          <a:p>
            <a:endParaRPr lang="en-US"/>
          </a:p>
        </p:txBody>
      </p:sp>
      <p:sp>
        <p:nvSpPr>
          <p:cNvPr id="2" name="Text Placeholder 18">
            <a:extLst>
              <a:ext uri="{FF2B5EF4-FFF2-40B4-BE49-F238E27FC236}">
                <a16:creationId xmlns:a16="http://schemas.microsoft.com/office/drawing/2014/main" id="{4AC6D21D-A0AF-ABDB-F0E0-D3E8127AA8FF}"/>
              </a:ext>
            </a:extLst>
          </p:cNvPr>
          <p:cNvSpPr>
            <a:spLocks noGrp="1"/>
          </p:cNvSpPr>
          <p:nvPr>
            <p:ph type="body" sz="quarter" idx="14" hasCustomPrompt="1"/>
          </p:nvPr>
        </p:nvSpPr>
        <p:spPr>
          <a:xfrm>
            <a:off x="4580468" y="419101"/>
            <a:ext cx="7176490" cy="3009899"/>
          </a:xfrm>
        </p:spPr>
        <p:txBody>
          <a:bodyPr>
            <a:noAutofit/>
          </a:bodyPr>
          <a:lstStyle>
            <a:lvl1pPr marL="0" indent="0">
              <a:spcBef>
                <a:spcPts val="0"/>
              </a:spcBef>
              <a:buFont typeface="Arial" panose="020B0604020202020204" pitchFamily="34" charset="0"/>
              <a:buNone/>
              <a:defRPr sz="2400">
                <a:solidFill>
                  <a:schemeClr val="tx2"/>
                </a:solidFill>
                <a:latin typeface="+mj-lt"/>
              </a:defRPr>
            </a:lvl1pPr>
            <a:lvl2pPr marL="457189" indent="0">
              <a:buFont typeface="Arial" panose="020B0604020202020204" pitchFamily="34" charset="0"/>
              <a:buNone/>
              <a:defRPr sz="2400">
                <a:solidFill>
                  <a:schemeClr val="bg1"/>
                </a:solidFill>
              </a:defRPr>
            </a:lvl2pPr>
            <a:lvl3pPr marL="914377" indent="0">
              <a:buFont typeface="Arial" panose="020B0604020202020204" pitchFamily="34" charset="0"/>
              <a:buNone/>
              <a:defRPr sz="2400">
                <a:solidFill>
                  <a:schemeClr val="bg1"/>
                </a:solidFill>
              </a:defRPr>
            </a:lvl3pPr>
            <a:lvl4pPr marL="1371566" indent="0">
              <a:buFont typeface="Arial" panose="020B0604020202020204" pitchFamily="34" charset="0"/>
              <a:buNone/>
              <a:defRPr sz="2400">
                <a:solidFill>
                  <a:schemeClr val="bg1"/>
                </a:solidFill>
              </a:defRPr>
            </a:lvl4pPr>
            <a:lvl5pPr marL="1828755" indent="0">
              <a:buFont typeface="Arial" panose="020B0604020202020204" pitchFamily="34" charset="0"/>
              <a:buNone/>
              <a:defRPr sz="2400">
                <a:solidFill>
                  <a:schemeClr val="bg1"/>
                </a:solidFill>
              </a:defRPr>
            </a:lvl5pPr>
          </a:lstStyle>
          <a:p>
            <a:pPr lvl="0"/>
            <a:r>
              <a:rPr lang="en-US"/>
              <a:t>Additional copy</a:t>
            </a:r>
          </a:p>
        </p:txBody>
      </p:sp>
      <p:sp>
        <p:nvSpPr>
          <p:cNvPr id="4" name="Picture Placeholder 6">
            <a:extLst>
              <a:ext uri="{FF2B5EF4-FFF2-40B4-BE49-F238E27FC236}">
                <a16:creationId xmlns:a16="http://schemas.microsoft.com/office/drawing/2014/main" id="{BA6FA080-52E1-F377-E86A-3BBCFB6921B9}"/>
              </a:ext>
            </a:extLst>
          </p:cNvPr>
          <p:cNvSpPr>
            <a:spLocks noGrp="1"/>
          </p:cNvSpPr>
          <p:nvPr>
            <p:ph type="pic" sz="quarter" idx="11" hasCustomPrompt="1"/>
          </p:nvPr>
        </p:nvSpPr>
        <p:spPr>
          <a:xfrm>
            <a:off x="432789" y="3696788"/>
            <a:ext cx="11324168" cy="2599415"/>
          </a:xfrm>
          <a:solidFill>
            <a:schemeClr val="bg1">
              <a:lumMod val="95000"/>
            </a:schemeClr>
          </a:solidFill>
        </p:spPr>
        <p:txBody>
          <a:bodyPr anchor="t">
            <a:normAutofit/>
          </a:bodyPr>
          <a:lstStyle>
            <a:lvl1pPr marL="0" marR="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sz="1600"/>
            </a:lvl1pPr>
          </a:lstStyle>
          <a:p>
            <a:pPr marL="0" marR="0" lvl="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a:pPr>
            <a:r>
              <a:rPr lang="en-US"/>
              <a:t>Click on the image place holder to replace it with image of your choice.</a:t>
            </a:r>
          </a:p>
          <a:p>
            <a:endParaRPr lang="en-US"/>
          </a:p>
        </p:txBody>
      </p:sp>
      <p:sp>
        <p:nvSpPr>
          <p:cNvPr id="5" name="Rectangle 4">
            <a:extLst>
              <a:ext uri="{FF2B5EF4-FFF2-40B4-BE49-F238E27FC236}">
                <a16:creationId xmlns:a16="http://schemas.microsoft.com/office/drawing/2014/main" id="{2B436E47-89BF-4A99-6460-393AF80503D1}"/>
              </a:ext>
              <a:ext uri="{C183D7F6-B498-43B3-948B-1728B52AA6E4}">
                <adec:decorative xmlns:adec="http://schemas.microsoft.com/office/drawing/2017/decorative" val="1"/>
              </a:ext>
            </a:extLst>
          </p:cNvPr>
          <p:cNvSpPr/>
          <p:nvPr userDrawn="1"/>
        </p:nvSpPr>
        <p:spPr>
          <a:xfrm rot="5400000">
            <a:off x="6040873" y="688120"/>
            <a:ext cx="108000" cy="11324167"/>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71064154"/>
      </p:ext>
    </p:extLst>
  </p:cSld>
  <p:clrMapOvr>
    <a:masterClrMapping/>
  </p:clrMapOvr>
  <p:extLst>
    <p:ext uri="{DCECCB84-F9BA-43D5-87BE-67443E8EF086}">
      <p15:sldGuideLst xmlns:p15="http://schemas.microsoft.com/office/powerpoint/2012/main">
        <p15:guide id="1" orient="horz" pos="255">
          <p15:clr>
            <a:srgbClr val="FF96FF"/>
          </p15:clr>
        </p15:guide>
        <p15:guide id="2" orient="horz" pos="4020">
          <p15:clr>
            <a:srgbClr val="FF96FF"/>
          </p15:clr>
        </p15:guide>
        <p15:guide id="3" pos="257">
          <p15:clr>
            <a:srgbClr val="FF96FF"/>
          </p15:clr>
        </p15:guide>
        <p15:guide id="4" pos="7423">
          <p15:clr>
            <a:srgbClr val="FF96FF"/>
          </p15:clr>
        </p15:guide>
        <p15:guide id="5" pos="2887">
          <p15:clr>
            <a:srgbClr val="FF96FF"/>
          </p15:clr>
        </p15:guide>
        <p15:guide id="6" pos="2729">
          <p15:clr>
            <a:srgbClr val="FF96FF"/>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04CAEC8-9EB9-DD7D-4BBD-AE4C565C4C82}"/>
              </a:ext>
            </a:extLst>
          </p:cNvPr>
          <p:cNvSpPr>
            <a:spLocks noGrp="1"/>
          </p:cNvSpPr>
          <p:nvPr>
            <p:ph idx="1"/>
          </p:nvPr>
        </p:nvSpPr>
        <p:spPr>
          <a:xfrm>
            <a:off x="777240" y="1433889"/>
            <a:ext cx="5728024" cy="4733932"/>
          </a:xfrm>
          <a:prstGeom prst="rect">
            <a:avLst/>
          </a:prstGeom>
        </p:spPr>
        <p:txBody>
          <a:bodyPr vert="horz" lIns="91440" tIns="36576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15"/>
          <p:cNvSpPr>
            <a:spLocks noGrp="1"/>
          </p:cNvSpPr>
          <p:nvPr>
            <p:ph type="pic" sz="quarter" idx="12"/>
          </p:nvPr>
        </p:nvSpPr>
        <p:spPr>
          <a:xfrm>
            <a:off x="6826103"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pic>
        <p:nvPicPr>
          <p:cNvPr id="11" name="Picture 10" descr="A picture containing text, sign&#10;&#10;Description automatically generated">
            <a:extLst>
              <a:ext uri="{FF2B5EF4-FFF2-40B4-BE49-F238E27FC236}">
                <a16:creationId xmlns:a16="http://schemas.microsoft.com/office/drawing/2014/main" id="{6A60749A-8C4C-6D41-AC24-037E1E338DA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cxnSp>
        <p:nvCxnSpPr>
          <p:cNvPr id="13" name="Straight Connector 12">
            <a:extLst>
              <a:ext uri="{FF2B5EF4-FFF2-40B4-BE49-F238E27FC236}">
                <a16:creationId xmlns:a16="http://schemas.microsoft.com/office/drawing/2014/main" id="{ED72B316-1475-53B9-B0B6-90C23908B828}"/>
              </a:ext>
            </a:extLst>
          </p:cNvPr>
          <p:cNvCxnSpPr>
            <a:cxnSpLocks/>
          </p:cNvCxnSpPr>
          <p:nvPr userDrawn="1"/>
        </p:nvCxnSpPr>
        <p:spPr>
          <a:xfrm>
            <a:off x="5652312" y="1284345"/>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FBF943CD-9EB7-102F-0F3D-0FFCF752E9FD}"/>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spTree>
    <p:extLst>
      <p:ext uri="{BB962C8B-B14F-4D97-AF65-F5344CB8AC3E}">
        <p14:creationId xmlns:p14="http://schemas.microsoft.com/office/powerpoint/2010/main" val="893114098"/>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Grid and Pictures / Content 1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5E23B5B-DB8E-9D05-32D8-4220FEC8C888}"/>
              </a:ext>
              <a:ext uri="{C183D7F6-B498-43B3-948B-1728B52AA6E4}">
                <adec:decorative xmlns:adec="http://schemas.microsoft.com/office/drawing/2017/decorative" val="1"/>
              </a:ext>
            </a:extLst>
          </p:cNvPr>
          <p:cNvSpPr/>
          <p:nvPr userDrawn="1"/>
        </p:nvSpPr>
        <p:spPr>
          <a:xfrm rot="5400000">
            <a:off x="6040873" y="688120"/>
            <a:ext cx="108000" cy="11324167"/>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8954209F-EE7D-9350-A397-36A087567C60}"/>
              </a:ext>
            </a:extLst>
          </p:cNvPr>
          <p:cNvSpPr/>
          <p:nvPr userDrawn="1"/>
        </p:nvSpPr>
        <p:spPr>
          <a:xfrm>
            <a:off x="2400" y="-2"/>
            <a:ext cx="12189599" cy="108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7C08B97-7CE3-D990-60E1-6F71B6BBA83F}"/>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3">
            <a:extLst>
              <a:ext uri="{FF2B5EF4-FFF2-40B4-BE49-F238E27FC236}">
                <a16:creationId xmlns:a16="http://schemas.microsoft.com/office/drawing/2014/main" id="{9BD9F1E7-73A3-3A68-5163-402E0CDDFB81}"/>
              </a:ext>
            </a:extLst>
          </p:cNvPr>
          <p:cNvSpPr>
            <a:spLocks noGrp="1"/>
          </p:cNvSpPr>
          <p:nvPr>
            <p:ph type="title"/>
          </p:nvPr>
        </p:nvSpPr>
        <p:spPr>
          <a:xfrm>
            <a:off x="432788" y="419100"/>
            <a:ext cx="3886201" cy="3009899"/>
          </a:xfrm>
          <a:prstGeom prst="rect">
            <a:avLst/>
          </a:prstGeom>
          <a:solidFill>
            <a:schemeClr val="accent3"/>
          </a:solidFill>
        </p:spPr>
        <p:txBody>
          <a:bodyPr/>
          <a:lstStyle>
            <a:lvl1pPr>
              <a:defRPr>
                <a:solidFill>
                  <a:schemeClr val="bg1"/>
                </a:solidFill>
              </a:defRPr>
            </a:lvl1pPr>
          </a:lstStyle>
          <a:p>
            <a:endParaRPr lang="en-US"/>
          </a:p>
        </p:txBody>
      </p:sp>
      <p:sp>
        <p:nvSpPr>
          <p:cNvPr id="3" name="Text Placeholder 18">
            <a:extLst>
              <a:ext uri="{FF2B5EF4-FFF2-40B4-BE49-F238E27FC236}">
                <a16:creationId xmlns:a16="http://schemas.microsoft.com/office/drawing/2014/main" id="{161044C1-83B9-EFE3-E070-3B5E8F0722A1}"/>
              </a:ext>
            </a:extLst>
          </p:cNvPr>
          <p:cNvSpPr>
            <a:spLocks noGrp="1"/>
          </p:cNvSpPr>
          <p:nvPr>
            <p:ph type="body" sz="quarter" idx="14" hasCustomPrompt="1"/>
          </p:nvPr>
        </p:nvSpPr>
        <p:spPr>
          <a:xfrm>
            <a:off x="4580468" y="419101"/>
            <a:ext cx="7176490" cy="3009899"/>
          </a:xfrm>
        </p:spPr>
        <p:txBody>
          <a:bodyPr>
            <a:noAutofit/>
          </a:bodyPr>
          <a:lstStyle>
            <a:lvl1pPr marL="0" indent="0">
              <a:spcBef>
                <a:spcPts val="0"/>
              </a:spcBef>
              <a:buFont typeface="Arial" panose="020B0604020202020204" pitchFamily="34" charset="0"/>
              <a:buNone/>
              <a:defRPr sz="2400">
                <a:solidFill>
                  <a:schemeClr val="tx2"/>
                </a:solidFill>
                <a:latin typeface="+mj-lt"/>
              </a:defRPr>
            </a:lvl1pPr>
            <a:lvl2pPr marL="457189" indent="0">
              <a:buFont typeface="Arial" panose="020B0604020202020204" pitchFamily="34" charset="0"/>
              <a:buNone/>
              <a:defRPr sz="2400">
                <a:solidFill>
                  <a:schemeClr val="bg1"/>
                </a:solidFill>
              </a:defRPr>
            </a:lvl2pPr>
            <a:lvl3pPr marL="914377" indent="0">
              <a:buFont typeface="Arial" panose="020B0604020202020204" pitchFamily="34" charset="0"/>
              <a:buNone/>
              <a:defRPr sz="2400">
                <a:solidFill>
                  <a:schemeClr val="bg1"/>
                </a:solidFill>
              </a:defRPr>
            </a:lvl3pPr>
            <a:lvl4pPr marL="1371566" indent="0">
              <a:buFont typeface="Arial" panose="020B0604020202020204" pitchFamily="34" charset="0"/>
              <a:buNone/>
              <a:defRPr sz="2400">
                <a:solidFill>
                  <a:schemeClr val="bg1"/>
                </a:solidFill>
              </a:defRPr>
            </a:lvl4pPr>
            <a:lvl5pPr marL="1828755" indent="0">
              <a:buFont typeface="Arial" panose="020B0604020202020204" pitchFamily="34" charset="0"/>
              <a:buNone/>
              <a:defRPr sz="2400">
                <a:solidFill>
                  <a:schemeClr val="bg1"/>
                </a:solidFill>
              </a:defRPr>
            </a:lvl5pPr>
          </a:lstStyle>
          <a:p>
            <a:pPr lvl="0"/>
            <a:r>
              <a:rPr lang="en-US"/>
              <a:t>Additional copy</a:t>
            </a:r>
          </a:p>
        </p:txBody>
      </p:sp>
      <p:sp>
        <p:nvSpPr>
          <p:cNvPr id="4" name="Picture Placeholder 6">
            <a:extLst>
              <a:ext uri="{FF2B5EF4-FFF2-40B4-BE49-F238E27FC236}">
                <a16:creationId xmlns:a16="http://schemas.microsoft.com/office/drawing/2014/main" id="{8892EC65-37F2-74DB-9ED8-BACEB5483B46}"/>
              </a:ext>
            </a:extLst>
          </p:cNvPr>
          <p:cNvSpPr>
            <a:spLocks noGrp="1"/>
          </p:cNvSpPr>
          <p:nvPr>
            <p:ph type="pic" sz="quarter" idx="11" hasCustomPrompt="1"/>
          </p:nvPr>
        </p:nvSpPr>
        <p:spPr>
          <a:xfrm>
            <a:off x="432788" y="3696788"/>
            <a:ext cx="11324169" cy="2599415"/>
          </a:xfrm>
          <a:solidFill>
            <a:schemeClr val="bg1">
              <a:lumMod val="95000"/>
            </a:schemeClr>
          </a:solidFill>
        </p:spPr>
        <p:txBody>
          <a:bodyPr anchor="t">
            <a:normAutofit/>
          </a:bodyPr>
          <a:lstStyle>
            <a:lvl1pPr marL="0" marR="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sz="1600"/>
            </a:lvl1pPr>
          </a:lstStyle>
          <a:p>
            <a:pPr marL="0" marR="0" lvl="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a:pPr>
            <a:r>
              <a:rPr lang="en-US"/>
              <a:t>Click on the image place holder to replace it with image of your choice.</a:t>
            </a:r>
          </a:p>
          <a:p>
            <a:endParaRPr lang="en-US"/>
          </a:p>
        </p:txBody>
      </p:sp>
    </p:spTree>
    <p:extLst>
      <p:ext uri="{BB962C8B-B14F-4D97-AF65-F5344CB8AC3E}">
        <p14:creationId xmlns:p14="http://schemas.microsoft.com/office/powerpoint/2010/main" val="610246400"/>
      </p:ext>
    </p:extLst>
  </p:cSld>
  <p:clrMapOvr>
    <a:masterClrMapping/>
  </p:clrMapOvr>
  <p:extLst>
    <p:ext uri="{DCECCB84-F9BA-43D5-87BE-67443E8EF086}">
      <p15:sldGuideLst xmlns:p15="http://schemas.microsoft.com/office/powerpoint/2012/main">
        <p15:guide id="1" orient="horz" pos="255">
          <p15:clr>
            <a:srgbClr val="FF96FF"/>
          </p15:clr>
        </p15:guide>
        <p15:guide id="2" orient="horz" pos="4020">
          <p15:clr>
            <a:srgbClr val="FF96FF"/>
          </p15:clr>
        </p15:guide>
        <p15:guide id="3" pos="257">
          <p15:clr>
            <a:srgbClr val="FF96FF"/>
          </p15:clr>
        </p15:guide>
        <p15:guide id="4" pos="7423">
          <p15:clr>
            <a:srgbClr val="FF96FF"/>
          </p15:clr>
        </p15:guide>
        <p15:guide id="5" pos="2887">
          <p15:clr>
            <a:srgbClr val="FF96FF"/>
          </p15:clr>
        </p15:guide>
        <p15:guide id="6" pos="2729">
          <p15:clr>
            <a:srgbClr val="FF96FF"/>
          </p15:clr>
        </p15:guide>
      </p15:sldGuideLst>
    </p:ext>
  </p:extLst>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Grid and Pictures / Content 14">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EB56F92-06DD-E086-B6D6-965B90283546}"/>
              </a:ext>
            </a:extLst>
          </p:cNvPr>
          <p:cNvSpPr/>
          <p:nvPr userDrawn="1"/>
        </p:nvSpPr>
        <p:spPr>
          <a:xfrm>
            <a:off x="2400" y="-2"/>
            <a:ext cx="12189599" cy="108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7C08B97-7CE3-D990-60E1-6F71B6BBA83F}"/>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393B5ED-9224-A79C-BAC9-C9D0488E8182}"/>
              </a:ext>
              <a:ext uri="{C183D7F6-B498-43B3-948B-1728B52AA6E4}">
                <adec:decorative xmlns:adec="http://schemas.microsoft.com/office/drawing/2017/decorative" val="1"/>
              </a:ext>
            </a:extLst>
          </p:cNvPr>
          <p:cNvSpPr/>
          <p:nvPr userDrawn="1"/>
        </p:nvSpPr>
        <p:spPr>
          <a:xfrm rot="5400000">
            <a:off x="6040873" y="688120"/>
            <a:ext cx="108000" cy="11324167"/>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159BEFEB-6E7B-84D2-E4C7-B5402EF9882F}"/>
              </a:ext>
            </a:extLst>
          </p:cNvPr>
          <p:cNvSpPr>
            <a:spLocks noGrp="1"/>
          </p:cNvSpPr>
          <p:nvPr>
            <p:ph type="title"/>
          </p:nvPr>
        </p:nvSpPr>
        <p:spPr>
          <a:xfrm>
            <a:off x="432789" y="419100"/>
            <a:ext cx="3886200" cy="3009899"/>
          </a:xfrm>
          <a:prstGeom prst="rect">
            <a:avLst/>
          </a:prstGeom>
          <a:solidFill>
            <a:schemeClr val="tx2"/>
          </a:solidFill>
        </p:spPr>
        <p:txBody>
          <a:bodyPr/>
          <a:lstStyle>
            <a:lvl1pPr>
              <a:defRPr>
                <a:solidFill>
                  <a:schemeClr val="bg1"/>
                </a:solidFill>
              </a:defRPr>
            </a:lvl1pPr>
          </a:lstStyle>
          <a:p>
            <a:endParaRPr lang="en-US"/>
          </a:p>
        </p:txBody>
      </p:sp>
      <p:sp>
        <p:nvSpPr>
          <p:cNvPr id="2" name="Text Placeholder 18">
            <a:extLst>
              <a:ext uri="{FF2B5EF4-FFF2-40B4-BE49-F238E27FC236}">
                <a16:creationId xmlns:a16="http://schemas.microsoft.com/office/drawing/2014/main" id="{85161B2E-1849-1A82-386D-A5FFE1EEC78B}"/>
              </a:ext>
            </a:extLst>
          </p:cNvPr>
          <p:cNvSpPr>
            <a:spLocks noGrp="1"/>
          </p:cNvSpPr>
          <p:nvPr>
            <p:ph type="body" sz="quarter" idx="14" hasCustomPrompt="1"/>
          </p:nvPr>
        </p:nvSpPr>
        <p:spPr>
          <a:xfrm>
            <a:off x="4580468" y="419101"/>
            <a:ext cx="7176490" cy="3009899"/>
          </a:xfrm>
        </p:spPr>
        <p:txBody>
          <a:bodyPr>
            <a:noAutofit/>
          </a:bodyPr>
          <a:lstStyle>
            <a:lvl1pPr marL="0" indent="0">
              <a:spcBef>
                <a:spcPts val="0"/>
              </a:spcBef>
              <a:buFont typeface="Arial" panose="020B0604020202020204" pitchFamily="34" charset="0"/>
              <a:buNone/>
              <a:defRPr sz="2400">
                <a:solidFill>
                  <a:schemeClr val="tx2"/>
                </a:solidFill>
                <a:latin typeface="+mj-lt"/>
              </a:defRPr>
            </a:lvl1pPr>
            <a:lvl2pPr marL="457189" indent="0">
              <a:buFont typeface="Arial" panose="020B0604020202020204" pitchFamily="34" charset="0"/>
              <a:buNone/>
              <a:defRPr sz="2400">
                <a:solidFill>
                  <a:schemeClr val="bg1"/>
                </a:solidFill>
              </a:defRPr>
            </a:lvl2pPr>
            <a:lvl3pPr marL="914377" indent="0">
              <a:buFont typeface="Arial" panose="020B0604020202020204" pitchFamily="34" charset="0"/>
              <a:buNone/>
              <a:defRPr sz="2400">
                <a:solidFill>
                  <a:schemeClr val="bg1"/>
                </a:solidFill>
              </a:defRPr>
            </a:lvl3pPr>
            <a:lvl4pPr marL="1371566" indent="0">
              <a:buFont typeface="Arial" panose="020B0604020202020204" pitchFamily="34" charset="0"/>
              <a:buNone/>
              <a:defRPr sz="2400">
                <a:solidFill>
                  <a:schemeClr val="bg1"/>
                </a:solidFill>
              </a:defRPr>
            </a:lvl4pPr>
            <a:lvl5pPr marL="1828755" indent="0">
              <a:buFont typeface="Arial" panose="020B0604020202020204" pitchFamily="34" charset="0"/>
              <a:buNone/>
              <a:defRPr sz="2400">
                <a:solidFill>
                  <a:schemeClr val="bg1"/>
                </a:solidFill>
              </a:defRPr>
            </a:lvl5pPr>
          </a:lstStyle>
          <a:p>
            <a:pPr lvl="0"/>
            <a:r>
              <a:rPr lang="en-US"/>
              <a:t>Additional copy</a:t>
            </a:r>
          </a:p>
        </p:txBody>
      </p:sp>
      <p:sp>
        <p:nvSpPr>
          <p:cNvPr id="8" name="Picture Placeholder 6">
            <a:extLst>
              <a:ext uri="{FF2B5EF4-FFF2-40B4-BE49-F238E27FC236}">
                <a16:creationId xmlns:a16="http://schemas.microsoft.com/office/drawing/2014/main" id="{D7A9D172-15DF-988E-B7FC-C7DA20050A10}"/>
              </a:ext>
            </a:extLst>
          </p:cNvPr>
          <p:cNvSpPr>
            <a:spLocks noGrp="1"/>
          </p:cNvSpPr>
          <p:nvPr>
            <p:ph type="pic" sz="quarter" idx="11" hasCustomPrompt="1"/>
          </p:nvPr>
        </p:nvSpPr>
        <p:spPr>
          <a:xfrm>
            <a:off x="432789" y="3696788"/>
            <a:ext cx="11324168" cy="2599415"/>
          </a:xfrm>
          <a:solidFill>
            <a:schemeClr val="bg1">
              <a:lumMod val="95000"/>
            </a:schemeClr>
          </a:solidFill>
        </p:spPr>
        <p:txBody>
          <a:bodyPr anchor="t">
            <a:normAutofit/>
          </a:bodyPr>
          <a:lstStyle>
            <a:lvl1pPr marL="0" marR="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sz="1600"/>
            </a:lvl1pPr>
          </a:lstStyle>
          <a:p>
            <a:pPr marL="0" marR="0" lvl="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a:pPr>
            <a:r>
              <a:rPr lang="en-US"/>
              <a:t>Click on the image place holder to replace it with image of your choice.</a:t>
            </a:r>
          </a:p>
          <a:p>
            <a:endParaRPr lang="en-US"/>
          </a:p>
        </p:txBody>
      </p:sp>
    </p:spTree>
    <p:extLst>
      <p:ext uri="{BB962C8B-B14F-4D97-AF65-F5344CB8AC3E}">
        <p14:creationId xmlns:p14="http://schemas.microsoft.com/office/powerpoint/2010/main" val="2344089223"/>
      </p:ext>
    </p:extLst>
  </p:cSld>
  <p:clrMapOvr>
    <a:masterClrMapping/>
  </p:clrMapOvr>
  <p:extLst>
    <p:ext uri="{DCECCB84-F9BA-43D5-87BE-67443E8EF086}">
      <p15:sldGuideLst xmlns:p15="http://schemas.microsoft.com/office/powerpoint/2012/main">
        <p15:guide id="1" orient="horz" pos="255">
          <p15:clr>
            <a:srgbClr val="FF96FF"/>
          </p15:clr>
        </p15:guide>
        <p15:guide id="2" orient="horz" pos="4042">
          <p15:clr>
            <a:srgbClr val="FF96FF"/>
          </p15:clr>
        </p15:guide>
        <p15:guide id="3" pos="257">
          <p15:clr>
            <a:srgbClr val="FF96FF"/>
          </p15:clr>
        </p15:guide>
        <p15:guide id="4" pos="7423">
          <p15:clr>
            <a:srgbClr val="FF96FF"/>
          </p15:clr>
        </p15:guide>
        <p15:guide id="5" pos="2887">
          <p15:clr>
            <a:srgbClr val="FF96FF"/>
          </p15:clr>
        </p15:guide>
        <p15:guide id="6" pos="2729">
          <p15:clr>
            <a:srgbClr val="FF96FF"/>
          </p15:clr>
        </p15:guide>
      </p15:sldGuideLst>
    </p:ext>
  </p:extLst>
</p:sldLayout>
</file>

<file path=ppt/slideLayouts/slideLayout352.xml><?xml version="1.0" encoding="utf-8"?>
<p:sldLayout xmlns:a="http://schemas.openxmlformats.org/drawingml/2006/main" xmlns:r="http://schemas.openxmlformats.org/officeDocument/2006/relationships" xmlns:p="http://schemas.openxmlformats.org/presentationml/2006/main" showMasterSp="0" preserve="1" userDrawn="1">
  <p:cSld name="Picture / Quote / Text">
    <p:spTree>
      <p:nvGrpSpPr>
        <p:cNvPr id="1" name=""/>
        <p:cNvGrpSpPr/>
        <p:nvPr/>
      </p:nvGrpSpPr>
      <p:grpSpPr>
        <a:xfrm>
          <a:off x="0" y="0"/>
          <a:ext cx="0" cy="0"/>
          <a:chOff x="0" y="0"/>
          <a:chExt cx="0" cy="0"/>
        </a:xfrm>
      </p:grpSpPr>
      <p:sp>
        <p:nvSpPr>
          <p:cNvPr id="19" name="Title 70">
            <a:extLst>
              <a:ext uri="{FF2B5EF4-FFF2-40B4-BE49-F238E27FC236}">
                <a16:creationId xmlns:a16="http://schemas.microsoft.com/office/drawing/2014/main" id="{71AD259B-EE2A-774E-0B1B-676EA3AA83B3}"/>
              </a:ext>
            </a:extLst>
          </p:cNvPr>
          <p:cNvSpPr>
            <a:spLocks noGrp="1"/>
          </p:cNvSpPr>
          <p:nvPr>
            <p:ph type="title"/>
          </p:nvPr>
        </p:nvSpPr>
        <p:spPr>
          <a:xfrm>
            <a:off x="4276725" y="0"/>
            <a:ext cx="7915275" cy="1080000"/>
          </a:xfrm>
          <a:prstGeom prst="rect">
            <a:avLst/>
          </a:prstGeom>
          <a:solidFill>
            <a:srgbClr val="F2F3F3"/>
          </a:solidFill>
        </p:spPr>
        <p:txBody>
          <a:bodyPr lIns="251999" rIns="0"/>
          <a:lstStyle>
            <a:lvl1pPr algn="l">
              <a:defRPr sz="3200"/>
            </a:lvl1pPr>
          </a:lstStyle>
          <a:p>
            <a:endParaRPr lang="en-US"/>
          </a:p>
        </p:txBody>
      </p:sp>
      <p:sp>
        <p:nvSpPr>
          <p:cNvPr id="13" name="Text Placeholder 6">
            <a:extLst>
              <a:ext uri="{FF2B5EF4-FFF2-40B4-BE49-F238E27FC236}">
                <a16:creationId xmlns:a16="http://schemas.microsoft.com/office/drawing/2014/main" id="{799ED325-C648-657B-6A81-7A82E7318FA1}"/>
              </a:ext>
            </a:extLst>
          </p:cNvPr>
          <p:cNvSpPr txBox="1">
            <a:spLocks/>
          </p:cNvSpPr>
          <p:nvPr userDrawn="1"/>
        </p:nvSpPr>
        <p:spPr>
          <a:xfrm>
            <a:off x="4526693" y="1093830"/>
            <a:ext cx="1300157" cy="1801591"/>
          </a:xfrm>
          <a:prstGeom prst="rect">
            <a:avLst/>
          </a:prstGeom>
        </p:spPr>
        <p:txBody>
          <a:bodyPr vert="horz" lIns="0" tIns="0" rIns="91440" bIns="0" rtlCol="0" anchor="ctr" anchorCtr="0">
            <a:noAutofit/>
          </a:bodyPr>
          <a:lst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0">
                <a:solidFill>
                  <a:schemeClr val="accent2"/>
                </a:solidFill>
              </a:rPr>
              <a:t>Challenge</a:t>
            </a:r>
            <a:endParaRPr lang="en-US" sz="2200" b="0" strike="sngStrike">
              <a:solidFill>
                <a:schemeClr val="accent2"/>
              </a:solidFill>
            </a:endParaRPr>
          </a:p>
        </p:txBody>
      </p:sp>
      <p:sp>
        <p:nvSpPr>
          <p:cNvPr id="21" name="Text Placeholder 17">
            <a:extLst>
              <a:ext uri="{FF2B5EF4-FFF2-40B4-BE49-F238E27FC236}">
                <a16:creationId xmlns:a16="http://schemas.microsoft.com/office/drawing/2014/main" id="{0CE40FFF-9772-B90E-E695-3B26D1CD5813}"/>
              </a:ext>
            </a:extLst>
          </p:cNvPr>
          <p:cNvSpPr>
            <a:spLocks noGrp="1"/>
          </p:cNvSpPr>
          <p:nvPr>
            <p:ph type="body" sz="quarter" idx="11"/>
          </p:nvPr>
        </p:nvSpPr>
        <p:spPr>
          <a:xfrm>
            <a:off x="5828437" y="1086441"/>
            <a:ext cx="6095708" cy="1802540"/>
          </a:xfrm>
        </p:spPr>
        <p:txBody>
          <a:bodyPr tIns="90000" bIns="90000" anchor="ctr" anchorCtr="0"/>
          <a:lstStyle>
            <a:lvl1pPr>
              <a:defRPr sz="1800"/>
            </a:lvl1pPr>
            <a:lvl2pPr>
              <a:defRPr sz="1800"/>
            </a:lvl2pPr>
            <a:lvl3pPr>
              <a:defRPr sz="1800"/>
            </a:lvl3pPr>
            <a:lvl4pPr>
              <a:defRPr sz="1800"/>
            </a:lvl4pPr>
            <a:lvl5pPr>
              <a:defRPr sz="1800"/>
            </a:lvl5pPr>
          </a:lstStyle>
          <a:p>
            <a:pPr lvl="0"/>
            <a:r>
              <a:rPr lang="en-US"/>
              <a:t>Click to edit Master text styles</a:t>
            </a:r>
          </a:p>
        </p:txBody>
      </p:sp>
      <p:sp>
        <p:nvSpPr>
          <p:cNvPr id="14" name="Text Placeholder 7">
            <a:extLst>
              <a:ext uri="{FF2B5EF4-FFF2-40B4-BE49-F238E27FC236}">
                <a16:creationId xmlns:a16="http://schemas.microsoft.com/office/drawing/2014/main" id="{9AC899FD-9E2F-D5ED-ACB7-EB814604C0EE}"/>
              </a:ext>
            </a:extLst>
          </p:cNvPr>
          <p:cNvSpPr txBox="1">
            <a:spLocks/>
          </p:cNvSpPr>
          <p:nvPr userDrawn="1"/>
        </p:nvSpPr>
        <p:spPr>
          <a:xfrm>
            <a:off x="4526693" y="2864336"/>
            <a:ext cx="1300157" cy="1707420"/>
          </a:xfrm>
          <a:prstGeom prst="rect">
            <a:avLst/>
          </a:prstGeom>
        </p:spPr>
        <p:txBody>
          <a:bodyPr vert="horz" lIns="0" tIns="0" rIns="91440" bIns="0" rtlCol="0" anchor="ctr" anchorCtr="0">
            <a:noAutofit/>
          </a:bodyPr>
          <a:lst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0">
                <a:solidFill>
                  <a:schemeClr val="accent2"/>
                </a:solidFill>
              </a:rPr>
              <a:t>Solution</a:t>
            </a:r>
            <a:endParaRPr lang="en-US" sz="2200" b="0" strike="sngStrike">
              <a:solidFill>
                <a:schemeClr val="accent2"/>
              </a:solidFill>
            </a:endParaRPr>
          </a:p>
        </p:txBody>
      </p:sp>
      <p:sp>
        <p:nvSpPr>
          <p:cNvPr id="22" name="Text Placeholder 17">
            <a:extLst>
              <a:ext uri="{FF2B5EF4-FFF2-40B4-BE49-F238E27FC236}">
                <a16:creationId xmlns:a16="http://schemas.microsoft.com/office/drawing/2014/main" id="{171F0E0C-0C79-B6CF-3FF5-94E1032150AF}"/>
              </a:ext>
            </a:extLst>
          </p:cNvPr>
          <p:cNvSpPr>
            <a:spLocks noGrp="1"/>
          </p:cNvSpPr>
          <p:nvPr>
            <p:ph type="body" sz="quarter" idx="12"/>
          </p:nvPr>
        </p:nvSpPr>
        <p:spPr>
          <a:xfrm>
            <a:off x="5828437" y="2888981"/>
            <a:ext cx="6095708" cy="1676336"/>
          </a:xfrm>
        </p:spPr>
        <p:txBody>
          <a:bodyPr tIns="90000" bIns="90000" anchor="ctr" anchorCtr="0"/>
          <a:lstStyle>
            <a:lvl1pPr>
              <a:defRPr sz="1800"/>
            </a:lvl1pPr>
            <a:lvl2pPr>
              <a:defRPr sz="1800"/>
            </a:lvl2pPr>
            <a:lvl3pPr>
              <a:defRPr sz="1800"/>
            </a:lvl3pPr>
            <a:lvl4pPr>
              <a:defRPr sz="1800"/>
            </a:lvl4pPr>
            <a:lvl5pPr>
              <a:defRPr sz="1800"/>
            </a:lvl5pPr>
          </a:lstStyle>
          <a:p>
            <a:pPr lvl="0"/>
            <a:r>
              <a:rPr lang="en-US"/>
              <a:t>Click to edit Master text styles</a:t>
            </a:r>
          </a:p>
        </p:txBody>
      </p:sp>
      <p:sp>
        <p:nvSpPr>
          <p:cNvPr id="15" name="Text Placeholder 13">
            <a:extLst>
              <a:ext uri="{FF2B5EF4-FFF2-40B4-BE49-F238E27FC236}">
                <a16:creationId xmlns:a16="http://schemas.microsoft.com/office/drawing/2014/main" id="{24BE19C8-6551-4C5E-6F7B-666A68A6C8F0}"/>
              </a:ext>
            </a:extLst>
          </p:cNvPr>
          <p:cNvSpPr txBox="1">
            <a:spLocks/>
          </p:cNvSpPr>
          <p:nvPr userDrawn="1"/>
        </p:nvSpPr>
        <p:spPr>
          <a:xfrm>
            <a:off x="4526693" y="4571756"/>
            <a:ext cx="1300157" cy="1808982"/>
          </a:xfrm>
          <a:prstGeom prst="rect">
            <a:avLst/>
          </a:prstGeom>
        </p:spPr>
        <p:txBody>
          <a:bodyPr vert="horz" lIns="0" tIns="0" rIns="91440" bIns="45720" rtlCol="0" anchor="ctr" anchorCtr="0">
            <a:noAutofit/>
          </a:bodyPr>
          <a:lst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0">
                <a:solidFill>
                  <a:schemeClr val="accent2"/>
                </a:solidFill>
              </a:rPr>
              <a:t>Results</a:t>
            </a:r>
          </a:p>
        </p:txBody>
      </p:sp>
      <p:sp>
        <p:nvSpPr>
          <p:cNvPr id="23" name="Text Placeholder 17">
            <a:extLst>
              <a:ext uri="{FF2B5EF4-FFF2-40B4-BE49-F238E27FC236}">
                <a16:creationId xmlns:a16="http://schemas.microsoft.com/office/drawing/2014/main" id="{317114C9-DC6A-6414-FF58-E67DE60552D6}"/>
              </a:ext>
            </a:extLst>
          </p:cNvPr>
          <p:cNvSpPr>
            <a:spLocks noGrp="1"/>
          </p:cNvSpPr>
          <p:nvPr>
            <p:ph type="body" sz="quarter" idx="13"/>
          </p:nvPr>
        </p:nvSpPr>
        <p:spPr>
          <a:xfrm>
            <a:off x="5828437" y="4565317"/>
            <a:ext cx="6095708" cy="1814196"/>
          </a:xfrm>
        </p:spPr>
        <p:txBody>
          <a:bodyPr tIns="90000" bIns="90000" anchor="ctr" anchorCtr="0"/>
          <a:lstStyle>
            <a:lvl1pPr>
              <a:defRPr sz="1800"/>
            </a:lvl1pPr>
            <a:lvl2pPr>
              <a:defRPr sz="1800"/>
            </a:lvl2pPr>
            <a:lvl3pPr>
              <a:defRPr sz="1800"/>
            </a:lvl3pPr>
            <a:lvl4pPr>
              <a:defRPr sz="1800"/>
            </a:lvl4pPr>
            <a:lvl5pPr>
              <a:defRPr sz="1800"/>
            </a:lvl5pPr>
          </a:lstStyle>
          <a:p>
            <a:pPr lvl="0"/>
            <a:r>
              <a:rPr lang="en-US"/>
              <a:t>Click to edit Master text styles</a:t>
            </a:r>
          </a:p>
        </p:txBody>
      </p:sp>
      <p:sp>
        <p:nvSpPr>
          <p:cNvPr id="5" name="Rectangle 4">
            <a:extLst>
              <a:ext uri="{FF2B5EF4-FFF2-40B4-BE49-F238E27FC236}">
                <a16:creationId xmlns:a16="http://schemas.microsoft.com/office/drawing/2014/main" id="{2D923229-04B2-C655-CB36-F7A7CDA93C6B}"/>
              </a:ext>
            </a:extLst>
          </p:cNvPr>
          <p:cNvSpPr/>
          <p:nvPr userDrawn="1"/>
        </p:nvSpPr>
        <p:spPr>
          <a:xfrm>
            <a:off x="2401" y="-2"/>
            <a:ext cx="4243418" cy="108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0013F3A-5D9F-743D-2656-4D276BE9A54A}"/>
              </a:ext>
            </a:extLst>
          </p:cNvPr>
          <p:cNvSpPr/>
          <p:nvPr userDrawn="1"/>
        </p:nvSpPr>
        <p:spPr>
          <a:xfrm>
            <a:off x="0" y="-39230"/>
            <a:ext cx="4245819" cy="6897229"/>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D2FA4C5-378D-D7DD-8964-3A10AF159188}"/>
              </a:ext>
            </a:extLst>
          </p:cNvPr>
          <p:cNvSpPr/>
          <p:nvPr userDrawn="1"/>
        </p:nvSpPr>
        <p:spPr>
          <a:xfrm>
            <a:off x="-1" y="4937530"/>
            <a:ext cx="4245819" cy="1818569"/>
          </a:xfrm>
          <a:prstGeom prst="rect">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 name="Straight Connector 2">
            <a:extLst>
              <a:ext uri="{FF2B5EF4-FFF2-40B4-BE49-F238E27FC236}">
                <a16:creationId xmlns:a16="http://schemas.microsoft.com/office/drawing/2014/main" id="{D5BCD86C-39E7-A02B-CC25-6FAE70E4F4EF}"/>
              </a:ext>
            </a:extLst>
          </p:cNvPr>
          <p:cNvCxnSpPr>
            <a:cxnSpLocks/>
          </p:cNvCxnSpPr>
          <p:nvPr userDrawn="1"/>
        </p:nvCxnSpPr>
        <p:spPr>
          <a:xfrm flipH="1">
            <a:off x="4512947" y="2888981"/>
            <a:ext cx="7344000" cy="0"/>
          </a:xfrm>
          <a:prstGeom prst="line">
            <a:avLst/>
          </a:prstGeom>
          <a:ln w="95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DDF3184B-A51A-77FA-A07C-FD082C2E7771}"/>
              </a:ext>
            </a:extLst>
          </p:cNvPr>
          <p:cNvCxnSpPr>
            <a:cxnSpLocks/>
          </p:cNvCxnSpPr>
          <p:nvPr userDrawn="1"/>
        </p:nvCxnSpPr>
        <p:spPr>
          <a:xfrm flipH="1">
            <a:off x="4512947" y="4565317"/>
            <a:ext cx="7344000" cy="0"/>
          </a:xfrm>
          <a:prstGeom prst="line">
            <a:avLst/>
          </a:prstGeom>
          <a:ln w="95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F8F334FE-0B00-68AA-ECDE-8B9C85546EE7}"/>
              </a:ext>
            </a:extLst>
          </p:cNvPr>
          <p:cNvSpPr>
            <a:spLocks noGrp="1"/>
          </p:cNvSpPr>
          <p:nvPr>
            <p:ph type="body" sz="quarter" idx="10"/>
          </p:nvPr>
        </p:nvSpPr>
        <p:spPr>
          <a:xfrm>
            <a:off x="552749" y="4949651"/>
            <a:ext cx="3674868" cy="1920875"/>
          </a:xfrm>
        </p:spPr>
        <p:txBody>
          <a:bodyPr lIns="108000" tIns="180000"/>
          <a:lstStyle>
            <a:lvl1pPr marL="0" indent="0">
              <a:spcAft>
                <a:spcPts val="600"/>
              </a:spcAft>
              <a:buFontTx/>
              <a:buNone/>
              <a:defRPr sz="1600"/>
            </a:lvl1pPr>
            <a:lvl2pPr marL="457189" indent="0">
              <a:spcAft>
                <a:spcPts val="600"/>
              </a:spcAft>
              <a:buFontTx/>
              <a:buNone/>
              <a:defRPr sz="1400"/>
            </a:lvl2pPr>
            <a:lvl3pPr marL="914377" indent="0">
              <a:spcAft>
                <a:spcPts val="600"/>
              </a:spcAft>
              <a:buFontTx/>
              <a:buNone/>
              <a:defRPr sz="1400"/>
            </a:lvl3pPr>
            <a:lvl4pPr marL="1371566" indent="0">
              <a:spcAft>
                <a:spcPts val="600"/>
              </a:spcAft>
              <a:buFontTx/>
              <a:buNone/>
              <a:defRPr sz="1400"/>
            </a:lvl4pPr>
            <a:lvl5pPr marL="1828755" indent="0">
              <a:spcAft>
                <a:spcPts val="600"/>
              </a:spcAft>
              <a:buFontTx/>
              <a:buNone/>
              <a:defRPr sz="1400"/>
            </a:lvl5pPr>
          </a:lstStyle>
          <a:p>
            <a:pPr lvl="0"/>
            <a:r>
              <a:rPr lang="en-US"/>
              <a:t>Click to edit Master text styles</a:t>
            </a:r>
          </a:p>
        </p:txBody>
      </p:sp>
      <p:pic>
        <p:nvPicPr>
          <p:cNvPr id="2" name="Graphic 1">
            <a:extLst>
              <a:ext uri="{FF2B5EF4-FFF2-40B4-BE49-F238E27FC236}">
                <a16:creationId xmlns:a16="http://schemas.microsoft.com/office/drawing/2014/main" id="{BD818281-481A-153B-B210-832239654A6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17235" y="5142102"/>
            <a:ext cx="335513" cy="223675"/>
          </a:xfrm>
          <a:prstGeom prst="rect">
            <a:avLst/>
          </a:prstGeom>
        </p:spPr>
      </p:pic>
      <p:sp>
        <p:nvSpPr>
          <p:cNvPr id="17" name="Rectangle 16">
            <a:extLst>
              <a:ext uri="{FF2B5EF4-FFF2-40B4-BE49-F238E27FC236}">
                <a16:creationId xmlns:a16="http://schemas.microsoft.com/office/drawing/2014/main" id="{A238CD2C-8984-A012-AF9E-94099868EB5F}"/>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icture Placeholder 17">
            <a:extLst>
              <a:ext uri="{FF2B5EF4-FFF2-40B4-BE49-F238E27FC236}">
                <a16:creationId xmlns:a16="http://schemas.microsoft.com/office/drawing/2014/main" id="{D9E8BBEE-6126-CF1A-64E1-0D8963BFC101}"/>
              </a:ext>
            </a:extLst>
          </p:cNvPr>
          <p:cNvSpPr>
            <a:spLocks noGrp="1"/>
          </p:cNvSpPr>
          <p:nvPr>
            <p:ph type="pic" sz="quarter" idx="14" hasCustomPrompt="1"/>
          </p:nvPr>
        </p:nvSpPr>
        <p:spPr>
          <a:xfrm>
            <a:off x="515938" y="190500"/>
            <a:ext cx="3576637" cy="777875"/>
          </a:xfrm>
        </p:spPr>
        <p:txBody>
          <a:bodyPr/>
          <a:lstStyle>
            <a:lvl1pPr>
              <a:defRPr/>
            </a:lvl1pPr>
          </a:lstStyle>
          <a:p>
            <a:r>
              <a:rPr lang="en-US"/>
              <a:t>Insert customer logo here</a:t>
            </a:r>
          </a:p>
        </p:txBody>
      </p:sp>
      <p:pic>
        <p:nvPicPr>
          <p:cNvPr id="20" name="Picture 19" descr="PCC_2010logo.png">
            <a:extLst>
              <a:ext uri="{FF2B5EF4-FFF2-40B4-BE49-F238E27FC236}">
                <a16:creationId xmlns:a16="http://schemas.microsoft.com/office/drawing/2014/main" id="{83358B0C-DC96-4345-F48F-43B2561E1869}"/>
              </a:ext>
            </a:extLst>
          </p:cNvPr>
          <p:cNvPicPr>
            <a:picLocks/>
          </p:cNvPicPr>
          <p:nvPr userDrawn="1"/>
        </p:nvPicPr>
        <p:blipFill>
          <a:blip r:embed="rId4" cstate="screen">
            <a:extLst>
              <a:ext uri="{28A0092B-C50C-407E-A947-70E740481C1C}">
                <a14:useLocalDpi xmlns:a14="http://schemas.microsoft.com/office/drawing/2010/main"/>
              </a:ext>
            </a:extLst>
          </a:blip>
          <a:stretch>
            <a:fillRect/>
          </a:stretch>
        </p:blipFill>
        <p:spPr>
          <a:xfrm>
            <a:off x="10299218" y="6502226"/>
            <a:ext cx="1260000" cy="147374"/>
          </a:xfrm>
          <a:prstGeom prst="rect">
            <a:avLst/>
          </a:prstGeom>
        </p:spPr>
      </p:pic>
      <p:sp>
        <p:nvSpPr>
          <p:cNvPr id="24" name="TextBox 23">
            <a:extLst>
              <a:ext uri="{FF2B5EF4-FFF2-40B4-BE49-F238E27FC236}">
                <a16:creationId xmlns:a16="http://schemas.microsoft.com/office/drawing/2014/main" id="{155792DA-A494-D0ED-33FA-F51605555AB5}"/>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cxnSp>
        <p:nvCxnSpPr>
          <p:cNvPr id="25" name="Straight Connector 24">
            <a:extLst>
              <a:ext uri="{FF2B5EF4-FFF2-40B4-BE49-F238E27FC236}">
                <a16:creationId xmlns:a16="http://schemas.microsoft.com/office/drawing/2014/main" id="{8828005E-2170-1D34-2E25-A5584E62DB10}"/>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78606"/>
      </p:ext>
    </p:extLst>
  </p:cSld>
  <p:clrMapOvr>
    <a:masterClrMapping/>
  </p:clrMapOvr>
  <p:extLst>
    <p:ext uri="{DCECCB84-F9BA-43D5-87BE-67443E8EF086}">
      <p15:sldGuideLst xmlns:p15="http://schemas.microsoft.com/office/powerpoint/2012/main">
        <p15:guide id="1" orient="horz" pos="687">
          <p15:clr>
            <a:srgbClr val="FF96FF"/>
          </p15:clr>
        </p15:guide>
        <p15:guide id="2" orient="horz" pos="4020">
          <p15:clr>
            <a:srgbClr val="FF96FF"/>
          </p15:clr>
        </p15:guide>
        <p15:guide id="3" pos="324">
          <p15:clr>
            <a:srgbClr val="FF96FF"/>
          </p15:clr>
        </p15:guide>
        <p15:guide id="4" pos="7514">
          <p15:clr>
            <a:srgbClr val="FF96FF"/>
          </p15:clr>
        </p15:guide>
        <p15:guide id="5" pos="2683">
          <p15:clr>
            <a:srgbClr val="FF96FF"/>
          </p15:clr>
        </p15:guide>
        <p15:guide id="6" pos="3659">
          <p15:clr>
            <a:srgbClr val="FF96FF"/>
          </p15:clr>
        </p15:guide>
      </p15:sldGuideLst>
    </p:ext>
  </p:extLst>
</p:sldLayout>
</file>

<file path=ppt/slideLayouts/slideLayout353.xml><?xml version="1.0" encoding="utf-8"?>
<p:sldLayout xmlns:a="http://schemas.openxmlformats.org/drawingml/2006/main" xmlns:r="http://schemas.openxmlformats.org/officeDocument/2006/relationships" xmlns:p="http://schemas.openxmlformats.org/presentationml/2006/main" showMasterSp="0" preserve="1" userDrawn="1">
  <p:cSld name="Picture / Quote / Text 2">
    <p:spTree>
      <p:nvGrpSpPr>
        <p:cNvPr id="1" name=""/>
        <p:cNvGrpSpPr/>
        <p:nvPr/>
      </p:nvGrpSpPr>
      <p:grpSpPr>
        <a:xfrm>
          <a:off x="0" y="0"/>
          <a:ext cx="0" cy="0"/>
          <a:chOff x="0" y="0"/>
          <a:chExt cx="0" cy="0"/>
        </a:xfrm>
      </p:grpSpPr>
      <p:sp>
        <p:nvSpPr>
          <p:cNvPr id="18" name="Title 70">
            <a:extLst>
              <a:ext uri="{FF2B5EF4-FFF2-40B4-BE49-F238E27FC236}">
                <a16:creationId xmlns:a16="http://schemas.microsoft.com/office/drawing/2014/main" id="{71AD259B-EE2A-774E-0B1B-676EA3AA83B3}"/>
              </a:ext>
            </a:extLst>
          </p:cNvPr>
          <p:cNvSpPr>
            <a:spLocks noGrp="1"/>
          </p:cNvSpPr>
          <p:nvPr>
            <p:ph type="title"/>
          </p:nvPr>
        </p:nvSpPr>
        <p:spPr>
          <a:xfrm>
            <a:off x="4227617" y="0"/>
            <a:ext cx="7964383" cy="1080000"/>
          </a:xfrm>
          <a:prstGeom prst="rect">
            <a:avLst/>
          </a:prstGeom>
          <a:solidFill>
            <a:srgbClr val="F2F3F3"/>
          </a:solidFill>
        </p:spPr>
        <p:txBody>
          <a:bodyPr lIns="288000" rIns="0"/>
          <a:lstStyle>
            <a:lvl1pPr algn="l">
              <a:defRPr sz="3200"/>
            </a:lvl1pPr>
          </a:lstStyle>
          <a:p>
            <a:endParaRPr lang="en-US"/>
          </a:p>
        </p:txBody>
      </p:sp>
      <p:sp>
        <p:nvSpPr>
          <p:cNvPr id="13" name="Text Placeholder 6">
            <a:extLst>
              <a:ext uri="{FF2B5EF4-FFF2-40B4-BE49-F238E27FC236}">
                <a16:creationId xmlns:a16="http://schemas.microsoft.com/office/drawing/2014/main" id="{799ED325-C648-657B-6A81-7A82E7318FA1}"/>
              </a:ext>
            </a:extLst>
          </p:cNvPr>
          <p:cNvSpPr txBox="1">
            <a:spLocks/>
          </p:cNvSpPr>
          <p:nvPr userDrawn="1"/>
        </p:nvSpPr>
        <p:spPr>
          <a:xfrm>
            <a:off x="4526693" y="1093830"/>
            <a:ext cx="1300157" cy="1801591"/>
          </a:xfrm>
          <a:prstGeom prst="rect">
            <a:avLst/>
          </a:prstGeom>
        </p:spPr>
        <p:txBody>
          <a:bodyPr vert="horz" lIns="0" tIns="0" rIns="91440" bIns="0" rtlCol="0" anchor="ctr" anchorCtr="0">
            <a:noAutofit/>
          </a:bodyPr>
          <a:lst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0">
                <a:solidFill>
                  <a:schemeClr val="accent3"/>
                </a:solidFill>
              </a:rPr>
              <a:t>Challenge</a:t>
            </a:r>
            <a:endParaRPr lang="en-US" sz="2200" b="0" strike="sngStrike">
              <a:solidFill>
                <a:schemeClr val="accent3"/>
              </a:solidFill>
            </a:endParaRPr>
          </a:p>
        </p:txBody>
      </p:sp>
      <p:sp>
        <p:nvSpPr>
          <p:cNvPr id="21" name="Text Placeholder 17">
            <a:extLst>
              <a:ext uri="{FF2B5EF4-FFF2-40B4-BE49-F238E27FC236}">
                <a16:creationId xmlns:a16="http://schemas.microsoft.com/office/drawing/2014/main" id="{0CE40FFF-9772-B90E-E695-3B26D1CD5813}"/>
              </a:ext>
            </a:extLst>
          </p:cNvPr>
          <p:cNvSpPr>
            <a:spLocks noGrp="1"/>
          </p:cNvSpPr>
          <p:nvPr>
            <p:ph type="body" sz="quarter" idx="11"/>
          </p:nvPr>
        </p:nvSpPr>
        <p:spPr>
          <a:xfrm>
            <a:off x="5828437" y="1086441"/>
            <a:ext cx="6095708" cy="1802540"/>
          </a:xfrm>
        </p:spPr>
        <p:txBody>
          <a:bodyPr tIns="90000" bIns="90000" anchor="ctr" anchorCtr="0"/>
          <a:lstStyle>
            <a:lvl1pPr>
              <a:defRPr sz="1800"/>
            </a:lvl1pPr>
            <a:lvl2pPr>
              <a:defRPr sz="1800"/>
            </a:lvl2pPr>
            <a:lvl3pPr>
              <a:defRPr sz="1800"/>
            </a:lvl3pPr>
            <a:lvl4pPr>
              <a:defRPr sz="1800"/>
            </a:lvl4pPr>
            <a:lvl5pPr>
              <a:defRPr sz="1800"/>
            </a:lvl5pPr>
          </a:lstStyle>
          <a:p>
            <a:pPr lvl="0"/>
            <a:r>
              <a:rPr lang="en-US"/>
              <a:t>Click to edit Master text styles</a:t>
            </a:r>
          </a:p>
        </p:txBody>
      </p:sp>
      <p:sp>
        <p:nvSpPr>
          <p:cNvPr id="14" name="Text Placeholder 7">
            <a:extLst>
              <a:ext uri="{FF2B5EF4-FFF2-40B4-BE49-F238E27FC236}">
                <a16:creationId xmlns:a16="http://schemas.microsoft.com/office/drawing/2014/main" id="{9AC899FD-9E2F-D5ED-ACB7-EB814604C0EE}"/>
              </a:ext>
            </a:extLst>
          </p:cNvPr>
          <p:cNvSpPr txBox="1">
            <a:spLocks/>
          </p:cNvSpPr>
          <p:nvPr userDrawn="1"/>
        </p:nvSpPr>
        <p:spPr>
          <a:xfrm>
            <a:off x="4526693" y="2864336"/>
            <a:ext cx="1300157" cy="1707420"/>
          </a:xfrm>
          <a:prstGeom prst="rect">
            <a:avLst/>
          </a:prstGeom>
        </p:spPr>
        <p:txBody>
          <a:bodyPr vert="horz" lIns="0" tIns="0" rIns="91440" bIns="0" rtlCol="0" anchor="ctr" anchorCtr="0">
            <a:noAutofit/>
          </a:bodyPr>
          <a:lst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0">
                <a:solidFill>
                  <a:schemeClr val="accent3"/>
                </a:solidFill>
              </a:rPr>
              <a:t>Solution</a:t>
            </a:r>
            <a:endParaRPr lang="en-US" sz="2200" b="0" strike="sngStrike">
              <a:solidFill>
                <a:schemeClr val="accent3"/>
              </a:solidFill>
            </a:endParaRPr>
          </a:p>
        </p:txBody>
      </p:sp>
      <p:sp>
        <p:nvSpPr>
          <p:cNvPr id="22" name="Text Placeholder 17">
            <a:extLst>
              <a:ext uri="{FF2B5EF4-FFF2-40B4-BE49-F238E27FC236}">
                <a16:creationId xmlns:a16="http://schemas.microsoft.com/office/drawing/2014/main" id="{171F0E0C-0C79-B6CF-3FF5-94E1032150AF}"/>
              </a:ext>
            </a:extLst>
          </p:cNvPr>
          <p:cNvSpPr>
            <a:spLocks noGrp="1"/>
          </p:cNvSpPr>
          <p:nvPr>
            <p:ph type="body" sz="quarter" idx="12"/>
          </p:nvPr>
        </p:nvSpPr>
        <p:spPr>
          <a:xfrm>
            <a:off x="5828437" y="2888981"/>
            <a:ext cx="6095708" cy="1676336"/>
          </a:xfrm>
        </p:spPr>
        <p:txBody>
          <a:bodyPr tIns="90000" bIns="90000" anchor="ctr" anchorCtr="0"/>
          <a:lstStyle>
            <a:lvl1pPr>
              <a:defRPr sz="1800"/>
            </a:lvl1pPr>
            <a:lvl2pPr>
              <a:defRPr sz="1800"/>
            </a:lvl2pPr>
            <a:lvl3pPr>
              <a:defRPr sz="1800"/>
            </a:lvl3pPr>
            <a:lvl4pPr>
              <a:defRPr sz="1800"/>
            </a:lvl4pPr>
            <a:lvl5pPr>
              <a:defRPr sz="1800"/>
            </a:lvl5pPr>
          </a:lstStyle>
          <a:p>
            <a:pPr lvl="0"/>
            <a:r>
              <a:rPr lang="en-US"/>
              <a:t>Click to edit Master text styles</a:t>
            </a:r>
          </a:p>
        </p:txBody>
      </p:sp>
      <p:sp>
        <p:nvSpPr>
          <p:cNvPr id="15" name="Text Placeholder 13">
            <a:extLst>
              <a:ext uri="{FF2B5EF4-FFF2-40B4-BE49-F238E27FC236}">
                <a16:creationId xmlns:a16="http://schemas.microsoft.com/office/drawing/2014/main" id="{24BE19C8-6551-4C5E-6F7B-666A68A6C8F0}"/>
              </a:ext>
            </a:extLst>
          </p:cNvPr>
          <p:cNvSpPr txBox="1">
            <a:spLocks/>
          </p:cNvSpPr>
          <p:nvPr userDrawn="1"/>
        </p:nvSpPr>
        <p:spPr>
          <a:xfrm>
            <a:off x="4526693" y="4571756"/>
            <a:ext cx="1300157" cy="1808982"/>
          </a:xfrm>
          <a:prstGeom prst="rect">
            <a:avLst/>
          </a:prstGeom>
        </p:spPr>
        <p:txBody>
          <a:bodyPr vert="horz" lIns="0" tIns="0" rIns="91440" bIns="45720" rtlCol="0" anchor="ctr" anchorCtr="0">
            <a:noAutofit/>
          </a:bodyPr>
          <a:lst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0">
                <a:solidFill>
                  <a:schemeClr val="accent3"/>
                </a:solidFill>
              </a:rPr>
              <a:t>Results</a:t>
            </a:r>
          </a:p>
        </p:txBody>
      </p:sp>
      <p:sp>
        <p:nvSpPr>
          <p:cNvPr id="23" name="Text Placeholder 17">
            <a:extLst>
              <a:ext uri="{FF2B5EF4-FFF2-40B4-BE49-F238E27FC236}">
                <a16:creationId xmlns:a16="http://schemas.microsoft.com/office/drawing/2014/main" id="{317114C9-DC6A-6414-FF58-E67DE60552D6}"/>
              </a:ext>
            </a:extLst>
          </p:cNvPr>
          <p:cNvSpPr>
            <a:spLocks noGrp="1"/>
          </p:cNvSpPr>
          <p:nvPr>
            <p:ph type="body" sz="quarter" idx="13"/>
          </p:nvPr>
        </p:nvSpPr>
        <p:spPr>
          <a:xfrm>
            <a:off x="5828437" y="4565317"/>
            <a:ext cx="6095708" cy="1814196"/>
          </a:xfrm>
        </p:spPr>
        <p:txBody>
          <a:bodyPr tIns="90000" bIns="90000" anchor="ctr" anchorCtr="0"/>
          <a:lstStyle>
            <a:lvl1pPr>
              <a:defRPr sz="1800"/>
            </a:lvl1pPr>
            <a:lvl2pPr>
              <a:defRPr sz="1800"/>
            </a:lvl2pPr>
            <a:lvl3pPr>
              <a:defRPr sz="1800"/>
            </a:lvl3pPr>
            <a:lvl4pPr>
              <a:defRPr sz="1800"/>
            </a:lvl4pPr>
            <a:lvl5pPr>
              <a:defRPr sz="1800"/>
            </a:lvl5pPr>
          </a:lstStyle>
          <a:p>
            <a:pPr lvl="0"/>
            <a:r>
              <a:rPr lang="en-US"/>
              <a:t>Click to edit Master text styles</a:t>
            </a:r>
          </a:p>
        </p:txBody>
      </p:sp>
      <p:sp>
        <p:nvSpPr>
          <p:cNvPr id="5" name="Rectangle 4">
            <a:extLst>
              <a:ext uri="{FF2B5EF4-FFF2-40B4-BE49-F238E27FC236}">
                <a16:creationId xmlns:a16="http://schemas.microsoft.com/office/drawing/2014/main" id="{2D923229-04B2-C655-CB36-F7A7CDA93C6B}"/>
              </a:ext>
            </a:extLst>
          </p:cNvPr>
          <p:cNvSpPr/>
          <p:nvPr userDrawn="1"/>
        </p:nvSpPr>
        <p:spPr>
          <a:xfrm>
            <a:off x="2401" y="-2"/>
            <a:ext cx="4243418" cy="108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0013F3A-5D9F-743D-2656-4D276BE9A54A}"/>
              </a:ext>
            </a:extLst>
          </p:cNvPr>
          <p:cNvSpPr/>
          <p:nvPr userDrawn="1"/>
        </p:nvSpPr>
        <p:spPr>
          <a:xfrm>
            <a:off x="0" y="-39230"/>
            <a:ext cx="4245819" cy="6897229"/>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D2FA4C5-378D-D7DD-8964-3A10AF159188}"/>
              </a:ext>
            </a:extLst>
          </p:cNvPr>
          <p:cNvSpPr/>
          <p:nvPr userDrawn="1"/>
        </p:nvSpPr>
        <p:spPr>
          <a:xfrm>
            <a:off x="-1" y="4937530"/>
            <a:ext cx="4245819" cy="1818569"/>
          </a:xfrm>
          <a:prstGeom prst="rect">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 name="Straight Connector 2">
            <a:extLst>
              <a:ext uri="{FF2B5EF4-FFF2-40B4-BE49-F238E27FC236}">
                <a16:creationId xmlns:a16="http://schemas.microsoft.com/office/drawing/2014/main" id="{D5BCD86C-39E7-A02B-CC25-6FAE70E4F4EF}"/>
              </a:ext>
            </a:extLst>
          </p:cNvPr>
          <p:cNvCxnSpPr>
            <a:cxnSpLocks/>
          </p:cNvCxnSpPr>
          <p:nvPr userDrawn="1"/>
        </p:nvCxnSpPr>
        <p:spPr>
          <a:xfrm flipH="1">
            <a:off x="4512947" y="2888981"/>
            <a:ext cx="7344000" cy="0"/>
          </a:xfrm>
          <a:prstGeom prst="line">
            <a:avLst/>
          </a:prstGeom>
          <a:ln w="95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DDF3184B-A51A-77FA-A07C-FD082C2E7771}"/>
              </a:ext>
            </a:extLst>
          </p:cNvPr>
          <p:cNvCxnSpPr>
            <a:cxnSpLocks/>
          </p:cNvCxnSpPr>
          <p:nvPr userDrawn="1"/>
        </p:nvCxnSpPr>
        <p:spPr>
          <a:xfrm flipH="1">
            <a:off x="4512947" y="4565317"/>
            <a:ext cx="7344000" cy="0"/>
          </a:xfrm>
          <a:prstGeom prst="line">
            <a:avLst/>
          </a:prstGeom>
          <a:ln w="95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F8F334FE-0B00-68AA-ECDE-8B9C85546EE7}"/>
              </a:ext>
            </a:extLst>
          </p:cNvPr>
          <p:cNvSpPr>
            <a:spLocks noGrp="1"/>
          </p:cNvSpPr>
          <p:nvPr>
            <p:ph type="body" sz="quarter" idx="10"/>
          </p:nvPr>
        </p:nvSpPr>
        <p:spPr>
          <a:xfrm>
            <a:off x="552749" y="4949651"/>
            <a:ext cx="3674868" cy="1920875"/>
          </a:xfrm>
        </p:spPr>
        <p:txBody>
          <a:bodyPr lIns="108000" tIns="180000"/>
          <a:lstStyle>
            <a:lvl1pPr marL="0" indent="0">
              <a:spcAft>
                <a:spcPts val="600"/>
              </a:spcAft>
              <a:buFontTx/>
              <a:buNone/>
              <a:defRPr sz="1600"/>
            </a:lvl1pPr>
            <a:lvl2pPr marL="457189" indent="0">
              <a:spcAft>
                <a:spcPts val="600"/>
              </a:spcAft>
              <a:buFontTx/>
              <a:buNone/>
              <a:defRPr sz="1400"/>
            </a:lvl2pPr>
            <a:lvl3pPr marL="914377" indent="0">
              <a:spcAft>
                <a:spcPts val="600"/>
              </a:spcAft>
              <a:buFontTx/>
              <a:buNone/>
              <a:defRPr sz="1400"/>
            </a:lvl3pPr>
            <a:lvl4pPr marL="1371566" indent="0">
              <a:spcAft>
                <a:spcPts val="600"/>
              </a:spcAft>
              <a:buFontTx/>
              <a:buNone/>
              <a:defRPr sz="1400"/>
            </a:lvl4pPr>
            <a:lvl5pPr marL="1828755" indent="0">
              <a:spcAft>
                <a:spcPts val="600"/>
              </a:spcAft>
              <a:buFontTx/>
              <a:buNone/>
              <a:defRPr sz="1400"/>
            </a:lvl5pPr>
          </a:lstStyle>
          <a:p>
            <a:pPr lvl="0"/>
            <a:r>
              <a:rPr lang="en-US"/>
              <a:t>Click to edit Master text styles</a:t>
            </a:r>
          </a:p>
        </p:txBody>
      </p:sp>
      <p:pic>
        <p:nvPicPr>
          <p:cNvPr id="6" name="Picture 5" descr="PCC_2010logo.png">
            <a:extLst>
              <a:ext uri="{FF2B5EF4-FFF2-40B4-BE49-F238E27FC236}">
                <a16:creationId xmlns:a16="http://schemas.microsoft.com/office/drawing/2014/main" id="{83358B0C-DC96-4345-F48F-43B2561E1869}"/>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0299218" y="6502226"/>
            <a:ext cx="1260000" cy="147374"/>
          </a:xfrm>
          <a:prstGeom prst="rect">
            <a:avLst/>
          </a:prstGeom>
        </p:spPr>
      </p:pic>
      <p:sp>
        <p:nvSpPr>
          <p:cNvPr id="7" name="TextBox 6">
            <a:extLst>
              <a:ext uri="{FF2B5EF4-FFF2-40B4-BE49-F238E27FC236}">
                <a16:creationId xmlns:a16="http://schemas.microsoft.com/office/drawing/2014/main" id="{155792DA-A494-D0ED-33FA-F51605555AB5}"/>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cxnSp>
        <p:nvCxnSpPr>
          <p:cNvPr id="9" name="Straight Connector 8">
            <a:extLst>
              <a:ext uri="{FF2B5EF4-FFF2-40B4-BE49-F238E27FC236}">
                <a16:creationId xmlns:a16="http://schemas.microsoft.com/office/drawing/2014/main" id="{8828005E-2170-1D34-2E25-A5584E62DB10}"/>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2" name="Graphic 1">
            <a:extLst>
              <a:ext uri="{FF2B5EF4-FFF2-40B4-BE49-F238E27FC236}">
                <a16:creationId xmlns:a16="http://schemas.microsoft.com/office/drawing/2014/main" id="{BD818281-481A-153B-B210-832239654A6B}"/>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17235" y="5142102"/>
            <a:ext cx="335513" cy="223675"/>
          </a:xfrm>
          <a:prstGeom prst="rect">
            <a:avLst/>
          </a:prstGeom>
        </p:spPr>
      </p:pic>
      <p:sp>
        <p:nvSpPr>
          <p:cNvPr id="17" name="Rectangle 16">
            <a:extLst>
              <a:ext uri="{FF2B5EF4-FFF2-40B4-BE49-F238E27FC236}">
                <a16:creationId xmlns:a16="http://schemas.microsoft.com/office/drawing/2014/main" id="{A238CD2C-8984-A012-AF9E-94099868EB5F}"/>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17">
            <a:extLst>
              <a:ext uri="{FF2B5EF4-FFF2-40B4-BE49-F238E27FC236}">
                <a16:creationId xmlns:a16="http://schemas.microsoft.com/office/drawing/2014/main" id="{45223120-A1E4-2E1E-13F4-CA8AA1D47F2E}"/>
              </a:ext>
            </a:extLst>
          </p:cNvPr>
          <p:cNvSpPr>
            <a:spLocks noGrp="1"/>
          </p:cNvSpPr>
          <p:nvPr>
            <p:ph type="pic" sz="quarter" idx="14" hasCustomPrompt="1"/>
          </p:nvPr>
        </p:nvSpPr>
        <p:spPr>
          <a:xfrm>
            <a:off x="515938" y="190500"/>
            <a:ext cx="3576637" cy="777875"/>
          </a:xfrm>
        </p:spPr>
        <p:txBody>
          <a:bodyPr/>
          <a:lstStyle>
            <a:lvl1pPr>
              <a:defRPr/>
            </a:lvl1pPr>
          </a:lstStyle>
          <a:p>
            <a:r>
              <a:rPr lang="en-US"/>
              <a:t>Insert customer logo here</a:t>
            </a:r>
          </a:p>
        </p:txBody>
      </p:sp>
    </p:spTree>
    <p:extLst>
      <p:ext uri="{BB962C8B-B14F-4D97-AF65-F5344CB8AC3E}">
        <p14:creationId xmlns:p14="http://schemas.microsoft.com/office/powerpoint/2010/main" val="384454647"/>
      </p:ext>
    </p:extLst>
  </p:cSld>
  <p:clrMapOvr>
    <a:masterClrMapping/>
  </p:clrMapOvr>
  <p:extLst>
    <p:ext uri="{DCECCB84-F9BA-43D5-87BE-67443E8EF086}">
      <p15:sldGuideLst xmlns:p15="http://schemas.microsoft.com/office/powerpoint/2012/main">
        <p15:guide id="1" orient="horz" pos="687">
          <p15:clr>
            <a:srgbClr val="FF96FF"/>
          </p15:clr>
        </p15:guide>
        <p15:guide id="2" orient="horz" pos="4020">
          <p15:clr>
            <a:srgbClr val="FF96FF"/>
          </p15:clr>
        </p15:guide>
        <p15:guide id="3" pos="324">
          <p15:clr>
            <a:srgbClr val="FF96FF"/>
          </p15:clr>
        </p15:guide>
        <p15:guide id="4" pos="7514">
          <p15:clr>
            <a:srgbClr val="FF96FF"/>
          </p15:clr>
        </p15:guide>
        <p15:guide id="5" pos="2661">
          <p15:clr>
            <a:srgbClr val="FF96FF"/>
          </p15:clr>
        </p15:guide>
        <p15:guide id="6" pos="3659">
          <p15:clr>
            <a:srgbClr val="FF96FF"/>
          </p15:clr>
        </p15:guide>
      </p15:sldGuideLst>
    </p:ext>
  </p:extLst>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Text / Table / Quote">
    <p:spTree>
      <p:nvGrpSpPr>
        <p:cNvPr id="1" name=""/>
        <p:cNvGrpSpPr/>
        <p:nvPr/>
      </p:nvGrpSpPr>
      <p:grpSpPr>
        <a:xfrm>
          <a:off x="0" y="0"/>
          <a:ext cx="0" cy="0"/>
          <a:chOff x="0" y="0"/>
          <a:chExt cx="0" cy="0"/>
        </a:xfrm>
      </p:grpSpPr>
      <p:sp>
        <p:nvSpPr>
          <p:cNvPr id="9" name="Pentagon 7">
            <a:extLst>
              <a:ext uri="{FF2B5EF4-FFF2-40B4-BE49-F238E27FC236}">
                <a16:creationId xmlns:a16="http://schemas.microsoft.com/office/drawing/2014/main" id="{D3BD5D78-5630-5DD1-A7A3-E9281217347B}"/>
              </a:ext>
              <a:ext uri="{C183D7F6-B498-43B3-948B-1728B52AA6E4}">
                <adec:decorative xmlns:adec="http://schemas.microsoft.com/office/drawing/2017/decorative" val="1"/>
              </a:ext>
            </a:extLst>
          </p:cNvPr>
          <p:cNvSpPr/>
          <p:nvPr userDrawn="1"/>
        </p:nvSpPr>
        <p:spPr>
          <a:xfrm>
            <a:off x="8920280" y="-5763"/>
            <a:ext cx="222352" cy="68731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7AB6F"/>
              </a:solidFill>
            </a:endParaRPr>
          </a:p>
        </p:txBody>
      </p:sp>
      <p:sp>
        <p:nvSpPr>
          <p:cNvPr id="77" name="Rectangle 76">
            <a:extLst>
              <a:ext uri="{FF2B5EF4-FFF2-40B4-BE49-F238E27FC236}">
                <a16:creationId xmlns:a16="http://schemas.microsoft.com/office/drawing/2014/main" id="{5F99E1B9-EBF3-4442-F892-0DE09DDA925E}"/>
              </a:ext>
            </a:extLst>
          </p:cNvPr>
          <p:cNvSpPr/>
          <p:nvPr userDrawn="1"/>
        </p:nvSpPr>
        <p:spPr>
          <a:xfrm>
            <a:off x="0" y="1087553"/>
            <a:ext cx="9157252" cy="1321352"/>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A031BAD3-D4F7-60CF-DF62-7C8997CFFF3D}"/>
              </a:ext>
              <a:ext uri="{C183D7F6-B498-43B3-948B-1728B52AA6E4}">
                <adec:decorative xmlns:adec="http://schemas.microsoft.com/office/drawing/2017/decorative" val="1"/>
              </a:ext>
            </a:extLst>
          </p:cNvPr>
          <p:cNvSpPr/>
          <p:nvPr userDrawn="1"/>
        </p:nvSpPr>
        <p:spPr>
          <a:xfrm>
            <a:off x="9142633" y="-5763"/>
            <a:ext cx="3049368" cy="6863764"/>
          </a:xfrm>
          <a:prstGeom prst="rect">
            <a:avLst/>
          </a:prstGeom>
          <a:solidFill>
            <a:schemeClr val="accent2"/>
          </a:solidFill>
          <a:ln w="184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itle 70">
            <a:extLst>
              <a:ext uri="{FF2B5EF4-FFF2-40B4-BE49-F238E27FC236}">
                <a16:creationId xmlns:a16="http://schemas.microsoft.com/office/drawing/2014/main" id="{CABD51C4-9E11-805C-569E-6FBA34F96597}"/>
              </a:ext>
            </a:extLst>
          </p:cNvPr>
          <p:cNvSpPr>
            <a:spLocks noGrp="1"/>
          </p:cNvSpPr>
          <p:nvPr>
            <p:ph type="title"/>
          </p:nvPr>
        </p:nvSpPr>
        <p:spPr>
          <a:xfrm>
            <a:off x="9626" y="0"/>
            <a:ext cx="8932243" cy="1080000"/>
          </a:xfrm>
          <a:prstGeom prst="rect">
            <a:avLst/>
          </a:prstGeom>
        </p:spPr>
        <p:txBody>
          <a:bodyPr lIns="432000" rIns="0"/>
          <a:lstStyle>
            <a:lvl1pPr algn="l">
              <a:defRPr sz="3200"/>
            </a:lvl1pPr>
          </a:lstStyle>
          <a:p>
            <a:endParaRPr lang="en-US"/>
          </a:p>
        </p:txBody>
      </p:sp>
      <p:sp>
        <p:nvSpPr>
          <p:cNvPr id="81" name="Table Placeholder 80">
            <a:extLst>
              <a:ext uri="{FF2B5EF4-FFF2-40B4-BE49-F238E27FC236}">
                <a16:creationId xmlns:a16="http://schemas.microsoft.com/office/drawing/2014/main" id="{11F22FBC-583F-81FA-1D2D-EC175859E0FB}"/>
              </a:ext>
            </a:extLst>
          </p:cNvPr>
          <p:cNvSpPr>
            <a:spLocks noGrp="1"/>
          </p:cNvSpPr>
          <p:nvPr>
            <p:ph type="tbl" sz="quarter" idx="10"/>
          </p:nvPr>
        </p:nvSpPr>
        <p:spPr>
          <a:xfrm>
            <a:off x="0" y="1095153"/>
            <a:ext cx="8932243" cy="1326199"/>
          </a:xfrm>
        </p:spPr>
        <p:txBody>
          <a:bodyPr lIns="432000"/>
          <a:lstStyle/>
          <a:p>
            <a:endParaRPr lang="en-US"/>
          </a:p>
        </p:txBody>
      </p:sp>
      <p:sp>
        <p:nvSpPr>
          <p:cNvPr id="87" name="Text Placeholder 6">
            <a:extLst>
              <a:ext uri="{FF2B5EF4-FFF2-40B4-BE49-F238E27FC236}">
                <a16:creationId xmlns:a16="http://schemas.microsoft.com/office/drawing/2014/main" id="{7AF25454-9761-9CEC-0C2D-E917ACADADAB}"/>
              </a:ext>
            </a:extLst>
          </p:cNvPr>
          <p:cNvSpPr txBox="1">
            <a:spLocks/>
          </p:cNvSpPr>
          <p:nvPr userDrawn="1"/>
        </p:nvSpPr>
        <p:spPr>
          <a:xfrm>
            <a:off x="439768" y="2400300"/>
            <a:ext cx="1300157" cy="1389682"/>
          </a:xfrm>
          <a:prstGeom prst="rect">
            <a:avLst/>
          </a:prstGeom>
        </p:spPr>
        <p:txBody>
          <a:bodyPr vert="horz" lIns="0" tIns="0" rIns="91440" bIns="0" rtlCol="0" anchor="ctr" anchorCtr="0">
            <a:noAutofit/>
          </a:bodyPr>
          <a:lst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0">
                <a:solidFill>
                  <a:schemeClr val="accent2"/>
                </a:solidFill>
              </a:rPr>
              <a:t>Challenge</a:t>
            </a:r>
            <a:endParaRPr lang="en-US" sz="2200" b="0" strike="sngStrike">
              <a:solidFill>
                <a:schemeClr val="accent2"/>
              </a:solidFill>
            </a:endParaRPr>
          </a:p>
        </p:txBody>
      </p:sp>
      <p:sp>
        <p:nvSpPr>
          <p:cNvPr id="6" name="Text Placeholder 17">
            <a:extLst>
              <a:ext uri="{FF2B5EF4-FFF2-40B4-BE49-F238E27FC236}">
                <a16:creationId xmlns:a16="http://schemas.microsoft.com/office/drawing/2014/main" id="{9B6F430E-5A63-8294-7A19-EE1195804213}"/>
              </a:ext>
            </a:extLst>
          </p:cNvPr>
          <p:cNvSpPr>
            <a:spLocks noGrp="1"/>
          </p:cNvSpPr>
          <p:nvPr>
            <p:ph type="body" sz="quarter" idx="12"/>
          </p:nvPr>
        </p:nvSpPr>
        <p:spPr>
          <a:xfrm>
            <a:off x="1774825" y="2433948"/>
            <a:ext cx="6935065" cy="1377950"/>
          </a:xfrm>
        </p:spPr>
        <p:txBody>
          <a:bodyPr tIns="90000" bIns="90000" anchor="ctr" anchorCtr="0"/>
          <a:lstStyle>
            <a:lvl1pPr>
              <a:defRPr sz="1800"/>
            </a:lvl1pPr>
            <a:lvl2pPr>
              <a:defRPr sz="1800"/>
            </a:lvl2pPr>
            <a:lvl3pPr>
              <a:defRPr sz="1800"/>
            </a:lvl3pPr>
            <a:lvl4pPr>
              <a:defRPr sz="1800"/>
            </a:lvl4pPr>
            <a:lvl5pPr>
              <a:defRPr sz="1800"/>
            </a:lvl5pPr>
          </a:lstStyle>
          <a:p>
            <a:pPr lvl="0"/>
            <a:r>
              <a:rPr lang="en-US"/>
              <a:t>Click to edit Master text styles</a:t>
            </a:r>
          </a:p>
        </p:txBody>
      </p:sp>
      <p:sp>
        <p:nvSpPr>
          <p:cNvPr id="88" name="Text Placeholder 7">
            <a:extLst>
              <a:ext uri="{FF2B5EF4-FFF2-40B4-BE49-F238E27FC236}">
                <a16:creationId xmlns:a16="http://schemas.microsoft.com/office/drawing/2014/main" id="{86E0385D-C7DA-AA8B-0D2F-D20F0451FC1C}"/>
              </a:ext>
            </a:extLst>
          </p:cNvPr>
          <p:cNvSpPr txBox="1">
            <a:spLocks/>
          </p:cNvSpPr>
          <p:nvPr userDrawn="1"/>
        </p:nvSpPr>
        <p:spPr>
          <a:xfrm>
            <a:off x="439768" y="3796850"/>
            <a:ext cx="1300157" cy="1389205"/>
          </a:xfrm>
          <a:prstGeom prst="rect">
            <a:avLst/>
          </a:prstGeom>
        </p:spPr>
        <p:txBody>
          <a:bodyPr vert="horz" lIns="0" tIns="0" rIns="91440" bIns="0" rtlCol="0" anchor="ctr" anchorCtr="0">
            <a:noAutofit/>
          </a:bodyPr>
          <a:lst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0">
                <a:solidFill>
                  <a:schemeClr val="accent2"/>
                </a:solidFill>
              </a:rPr>
              <a:t>Solution</a:t>
            </a:r>
            <a:endParaRPr lang="en-US" sz="2200" b="0" strike="sngStrike">
              <a:solidFill>
                <a:schemeClr val="accent2"/>
              </a:solidFill>
            </a:endParaRPr>
          </a:p>
        </p:txBody>
      </p:sp>
      <p:sp>
        <p:nvSpPr>
          <p:cNvPr id="7" name="Text Placeholder 17">
            <a:extLst>
              <a:ext uri="{FF2B5EF4-FFF2-40B4-BE49-F238E27FC236}">
                <a16:creationId xmlns:a16="http://schemas.microsoft.com/office/drawing/2014/main" id="{E21B9BC5-3DD9-9FD0-2148-653A9754825C}"/>
              </a:ext>
            </a:extLst>
          </p:cNvPr>
          <p:cNvSpPr>
            <a:spLocks noGrp="1"/>
          </p:cNvSpPr>
          <p:nvPr>
            <p:ph type="body" sz="quarter" idx="13"/>
          </p:nvPr>
        </p:nvSpPr>
        <p:spPr>
          <a:xfrm>
            <a:off x="1774825" y="3808023"/>
            <a:ext cx="6935065" cy="1377950"/>
          </a:xfrm>
        </p:spPr>
        <p:txBody>
          <a:bodyPr tIns="90000" bIns="90000" anchor="ctr" anchorCtr="0"/>
          <a:lstStyle>
            <a:lvl1pPr>
              <a:defRPr sz="1800"/>
            </a:lvl1pPr>
            <a:lvl2pPr>
              <a:defRPr sz="1800"/>
            </a:lvl2pPr>
            <a:lvl3pPr>
              <a:defRPr sz="1800"/>
            </a:lvl3pPr>
            <a:lvl4pPr>
              <a:defRPr sz="1800"/>
            </a:lvl4pPr>
            <a:lvl5pPr>
              <a:defRPr sz="1800"/>
            </a:lvl5pPr>
          </a:lstStyle>
          <a:p>
            <a:pPr lvl="0"/>
            <a:r>
              <a:rPr lang="en-US"/>
              <a:t>Click to edit Master text styles</a:t>
            </a:r>
          </a:p>
        </p:txBody>
      </p:sp>
      <p:sp>
        <p:nvSpPr>
          <p:cNvPr id="89" name="Text Placeholder 13">
            <a:extLst>
              <a:ext uri="{FF2B5EF4-FFF2-40B4-BE49-F238E27FC236}">
                <a16:creationId xmlns:a16="http://schemas.microsoft.com/office/drawing/2014/main" id="{39E2E0F2-6F5F-CD98-A2B9-EAE876ACE7A2}"/>
              </a:ext>
            </a:extLst>
          </p:cNvPr>
          <p:cNvSpPr txBox="1">
            <a:spLocks/>
          </p:cNvSpPr>
          <p:nvPr userDrawn="1"/>
        </p:nvSpPr>
        <p:spPr>
          <a:xfrm>
            <a:off x="439768" y="5167167"/>
            <a:ext cx="1300157" cy="1440000"/>
          </a:xfrm>
          <a:prstGeom prst="rect">
            <a:avLst/>
          </a:prstGeom>
        </p:spPr>
        <p:txBody>
          <a:bodyPr vert="horz" lIns="0" tIns="0" rIns="91440" bIns="45720" rtlCol="0" anchor="ctr" anchorCtr="0">
            <a:noAutofit/>
          </a:bodyPr>
          <a:lst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0">
                <a:solidFill>
                  <a:schemeClr val="accent2"/>
                </a:solidFill>
              </a:rPr>
              <a:t>Results</a:t>
            </a:r>
          </a:p>
        </p:txBody>
      </p:sp>
      <p:sp>
        <p:nvSpPr>
          <p:cNvPr id="8" name="Text Placeholder 17">
            <a:extLst>
              <a:ext uri="{FF2B5EF4-FFF2-40B4-BE49-F238E27FC236}">
                <a16:creationId xmlns:a16="http://schemas.microsoft.com/office/drawing/2014/main" id="{F10B1D6F-6884-DFAE-A0C5-59F2D647327B}"/>
              </a:ext>
            </a:extLst>
          </p:cNvPr>
          <p:cNvSpPr>
            <a:spLocks noGrp="1"/>
          </p:cNvSpPr>
          <p:nvPr>
            <p:ph type="body" sz="quarter" idx="14"/>
          </p:nvPr>
        </p:nvSpPr>
        <p:spPr>
          <a:xfrm>
            <a:off x="1774825" y="5191498"/>
            <a:ext cx="6935065" cy="1377950"/>
          </a:xfrm>
        </p:spPr>
        <p:txBody>
          <a:bodyPr tIns="90000" bIns="90000" anchor="ctr" anchorCtr="0"/>
          <a:lstStyle>
            <a:lvl1pPr>
              <a:defRPr sz="1800"/>
            </a:lvl1pPr>
            <a:lvl2pPr>
              <a:defRPr sz="1800"/>
            </a:lvl2pPr>
            <a:lvl3pPr>
              <a:defRPr sz="1800"/>
            </a:lvl3pPr>
            <a:lvl4pPr>
              <a:defRPr sz="1800"/>
            </a:lvl4pPr>
            <a:lvl5pPr>
              <a:defRPr sz="1800"/>
            </a:lvl5pPr>
          </a:lstStyle>
          <a:p>
            <a:pPr lvl="0"/>
            <a:r>
              <a:rPr lang="en-US"/>
              <a:t>Click to edit Master text styles</a:t>
            </a:r>
          </a:p>
        </p:txBody>
      </p:sp>
      <p:sp>
        <p:nvSpPr>
          <p:cNvPr id="86" name="Text Placeholder 85">
            <a:extLst>
              <a:ext uri="{FF2B5EF4-FFF2-40B4-BE49-F238E27FC236}">
                <a16:creationId xmlns:a16="http://schemas.microsoft.com/office/drawing/2014/main" id="{81D43E4C-0BC2-F98A-8555-044E8F534C86}"/>
              </a:ext>
            </a:extLst>
          </p:cNvPr>
          <p:cNvSpPr>
            <a:spLocks noGrp="1"/>
          </p:cNvSpPr>
          <p:nvPr>
            <p:ph type="body" sz="quarter" idx="11"/>
          </p:nvPr>
        </p:nvSpPr>
        <p:spPr>
          <a:xfrm>
            <a:off x="9298662" y="1054100"/>
            <a:ext cx="2738375" cy="4510088"/>
          </a:xfrm>
        </p:spPr>
        <p:txBody>
          <a:bodyPr lIns="0" tIns="288000" rIns="0"/>
          <a:lstStyle>
            <a:lvl1pPr marL="0" indent="0">
              <a:spcAft>
                <a:spcPts val="1200"/>
              </a:spcAft>
              <a:buFontTx/>
              <a:buNone/>
              <a:defRPr sz="2000">
                <a:solidFill>
                  <a:schemeClr val="bg1"/>
                </a:solidFill>
              </a:defRPr>
            </a:lvl1pPr>
            <a:lvl2pPr marL="457189" indent="0">
              <a:spcAft>
                <a:spcPts val="1200"/>
              </a:spcAft>
              <a:buFontTx/>
              <a:buNone/>
              <a:defRPr sz="2000">
                <a:solidFill>
                  <a:schemeClr val="bg1"/>
                </a:solidFill>
              </a:defRPr>
            </a:lvl2pPr>
            <a:lvl3pPr marL="914377" indent="0">
              <a:spcAft>
                <a:spcPts val="1200"/>
              </a:spcAft>
              <a:buFontTx/>
              <a:buNone/>
              <a:defRPr sz="2000">
                <a:solidFill>
                  <a:schemeClr val="bg1"/>
                </a:solidFill>
              </a:defRPr>
            </a:lvl3pPr>
            <a:lvl4pPr marL="1371566" indent="0">
              <a:spcAft>
                <a:spcPts val="1200"/>
              </a:spcAft>
              <a:buFontTx/>
              <a:buNone/>
              <a:defRPr sz="2000">
                <a:solidFill>
                  <a:schemeClr val="bg1"/>
                </a:solidFill>
              </a:defRPr>
            </a:lvl4pPr>
            <a:lvl5pPr marL="1828755" indent="0">
              <a:spcAft>
                <a:spcPts val="1200"/>
              </a:spcAft>
              <a:buFontTx/>
              <a:buNone/>
              <a:defRPr sz="2000">
                <a:solidFill>
                  <a:schemeClr val="bg1"/>
                </a:solidFill>
              </a:defRPr>
            </a:lvl5pPr>
          </a:lstStyle>
          <a:p>
            <a:pPr lvl="0"/>
            <a:r>
              <a:rPr lang="en-US"/>
              <a:t>Click to edit Master text styles</a:t>
            </a:r>
          </a:p>
        </p:txBody>
      </p:sp>
      <p:pic>
        <p:nvPicPr>
          <p:cNvPr id="3" name="Picture 2">
            <a:extLst>
              <a:ext uri="{FF2B5EF4-FFF2-40B4-BE49-F238E27FC236}">
                <a16:creationId xmlns:a16="http://schemas.microsoft.com/office/drawing/2014/main" id="{CA3BF92D-DDF9-F9E6-600C-6D6FA5391C3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299218" y="6501874"/>
            <a:ext cx="1260000" cy="149268"/>
          </a:xfrm>
          <a:prstGeom prst="rect">
            <a:avLst/>
          </a:prstGeom>
        </p:spPr>
      </p:pic>
      <p:pic>
        <p:nvPicPr>
          <p:cNvPr id="5" name="Graphic 4">
            <a:extLst>
              <a:ext uri="{FF2B5EF4-FFF2-40B4-BE49-F238E27FC236}">
                <a16:creationId xmlns:a16="http://schemas.microsoft.com/office/drawing/2014/main" id="{C21596F9-6D3F-10E1-E9C4-DAE6D29D9B73}"/>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322457" y="593034"/>
            <a:ext cx="572593" cy="381728"/>
          </a:xfrm>
          <a:prstGeom prst="rect">
            <a:avLst/>
          </a:prstGeom>
        </p:spPr>
      </p:pic>
      <p:sp>
        <p:nvSpPr>
          <p:cNvPr id="11" name="TextBox 10">
            <a:extLst>
              <a:ext uri="{FF2B5EF4-FFF2-40B4-BE49-F238E27FC236}">
                <a16:creationId xmlns:a16="http://schemas.microsoft.com/office/drawing/2014/main" id="{118FA3EF-D88D-4538-40EC-4784FACD0230}"/>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bg1"/>
                </a:solidFill>
                <a:latin typeface="+mj-lt"/>
              </a:rPr>
              <a:pPr algn="l"/>
              <a:t>‹#›</a:t>
            </a:fld>
            <a:endParaRPr lang="en-US" sz="900">
              <a:solidFill>
                <a:schemeClr val="bg1"/>
              </a:solidFill>
              <a:latin typeface="+mj-lt"/>
            </a:endParaRPr>
          </a:p>
        </p:txBody>
      </p:sp>
      <p:cxnSp>
        <p:nvCxnSpPr>
          <p:cNvPr id="12" name="Straight Connector 11">
            <a:extLst>
              <a:ext uri="{FF2B5EF4-FFF2-40B4-BE49-F238E27FC236}">
                <a16:creationId xmlns:a16="http://schemas.microsoft.com/office/drawing/2014/main" id="{BA9229EE-21EA-566E-CF27-5FFE1EA536EE}"/>
              </a:ext>
            </a:extLst>
          </p:cNvPr>
          <p:cNvCxnSpPr/>
          <p:nvPr userDrawn="1"/>
        </p:nvCxnSpPr>
        <p:spPr>
          <a:xfrm>
            <a:off x="11690797" y="6494836"/>
            <a:ext cx="0" cy="154764"/>
          </a:xfrm>
          <a:prstGeom prst="line">
            <a:avLst/>
          </a:prstGeom>
          <a:ln>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E177316E-F9C0-825C-60F3-05525659B8F3}"/>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1C089BC1-A5A7-7C4F-5814-359576135AA9}"/>
              </a:ext>
              <a:ext uri="{C183D7F6-B498-43B3-948B-1728B52AA6E4}">
                <adec:decorative xmlns:adec="http://schemas.microsoft.com/office/drawing/2017/decorative" val="1"/>
              </a:ext>
            </a:extLst>
          </p:cNvPr>
          <p:cNvGrpSpPr/>
          <p:nvPr userDrawn="1"/>
        </p:nvGrpSpPr>
        <p:grpSpPr>
          <a:xfrm>
            <a:off x="441332" y="3803445"/>
            <a:ext cx="8268558" cy="1382353"/>
            <a:chOff x="441332" y="3803445"/>
            <a:chExt cx="8028000" cy="1382353"/>
          </a:xfrm>
        </p:grpSpPr>
        <p:cxnSp>
          <p:nvCxnSpPr>
            <p:cNvPr id="16" name="Straight Connector 15">
              <a:extLst>
                <a:ext uri="{FF2B5EF4-FFF2-40B4-BE49-F238E27FC236}">
                  <a16:creationId xmlns:a16="http://schemas.microsoft.com/office/drawing/2014/main" id="{D4C382DD-C781-4C21-55A3-B3755D18536D}"/>
                </a:ext>
                <a:ext uri="{C183D7F6-B498-43B3-948B-1728B52AA6E4}">
                  <adec:decorative xmlns:adec="http://schemas.microsoft.com/office/drawing/2017/decorative" val="1"/>
                </a:ext>
              </a:extLst>
            </p:cNvPr>
            <p:cNvCxnSpPr>
              <a:cxnSpLocks/>
            </p:cNvCxnSpPr>
            <p:nvPr userDrawn="1"/>
          </p:nvCxnSpPr>
          <p:spPr>
            <a:xfrm flipH="1">
              <a:off x="441332" y="3803445"/>
              <a:ext cx="8028000" cy="0"/>
            </a:xfrm>
            <a:prstGeom prst="line">
              <a:avLst/>
            </a:prstGeom>
            <a:ln w="95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C360FD5-47C2-ED09-E011-700C8FADED75}"/>
                </a:ext>
                <a:ext uri="{C183D7F6-B498-43B3-948B-1728B52AA6E4}">
                  <adec:decorative xmlns:adec="http://schemas.microsoft.com/office/drawing/2017/decorative" val="1"/>
                </a:ext>
              </a:extLst>
            </p:cNvPr>
            <p:cNvCxnSpPr/>
            <p:nvPr userDrawn="1"/>
          </p:nvCxnSpPr>
          <p:spPr>
            <a:xfrm flipH="1">
              <a:off x="441332" y="5185798"/>
              <a:ext cx="8028000" cy="0"/>
            </a:xfrm>
            <a:prstGeom prst="line">
              <a:avLst/>
            </a:prstGeom>
            <a:ln w="95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0387547"/>
      </p:ext>
    </p:extLst>
  </p:cSld>
  <p:clrMapOvr>
    <a:masterClrMapping/>
  </p:clrMapOvr>
  <p:extLst>
    <p:ext uri="{DCECCB84-F9BA-43D5-87BE-67443E8EF086}">
      <p15:sldGuideLst xmlns:p15="http://schemas.microsoft.com/office/powerpoint/2012/main">
        <p15:guide id="1" orient="horz" pos="687">
          <p15:clr>
            <a:srgbClr val="FF96FF"/>
          </p15:clr>
        </p15:guide>
        <p15:guide id="2" orient="horz" pos="4156">
          <p15:clr>
            <a:srgbClr val="FF96FF"/>
          </p15:clr>
        </p15:guide>
        <p15:guide id="3" pos="279">
          <p15:clr>
            <a:srgbClr val="FF96FF"/>
          </p15:clr>
        </p15:guide>
        <p15:guide id="4" pos="7582">
          <p15:clr>
            <a:srgbClr val="FF96FF"/>
          </p15:clr>
        </p15:guide>
        <p15:guide id="5" orient="horz" pos="1525">
          <p15:clr>
            <a:srgbClr val="FF96FF"/>
          </p15:clr>
        </p15:guide>
        <p15:guide id="6" orient="horz" pos="3521">
          <p15:clr>
            <a:srgbClr val="FF96FF"/>
          </p15:clr>
        </p15:guide>
        <p15:guide id="7" pos="5858">
          <p15:clr>
            <a:srgbClr val="FF96FF"/>
          </p15:clr>
        </p15:guide>
        <p15:guide id="8" pos="5496">
          <p15:clr>
            <a:srgbClr val="FF96FF"/>
          </p15:clr>
        </p15:guide>
      </p15:sldGuideLst>
    </p:ext>
  </p:extLst>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Text / Table / Quote 2">
    <p:spTree>
      <p:nvGrpSpPr>
        <p:cNvPr id="1" name=""/>
        <p:cNvGrpSpPr/>
        <p:nvPr/>
      </p:nvGrpSpPr>
      <p:grpSpPr>
        <a:xfrm>
          <a:off x="0" y="0"/>
          <a:ext cx="0" cy="0"/>
          <a:chOff x="0" y="0"/>
          <a:chExt cx="0" cy="0"/>
        </a:xfrm>
      </p:grpSpPr>
      <p:sp>
        <p:nvSpPr>
          <p:cNvPr id="9" name="Pentagon 7">
            <a:extLst>
              <a:ext uri="{FF2B5EF4-FFF2-40B4-BE49-F238E27FC236}">
                <a16:creationId xmlns:a16="http://schemas.microsoft.com/office/drawing/2014/main" id="{D3BD5D78-5630-5DD1-A7A3-E9281217347B}"/>
              </a:ext>
              <a:ext uri="{C183D7F6-B498-43B3-948B-1728B52AA6E4}">
                <adec:decorative xmlns:adec="http://schemas.microsoft.com/office/drawing/2017/decorative" val="1"/>
              </a:ext>
            </a:extLst>
          </p:cNvPr>
          <p:cNvSpPr/>
          <p:nvPr userDrawn="1"/>
        </p:nvSpPr>
        <p:spPr>
          <a:xfrm>
            <a:off x="8920280" y="-5763"/>
            <a:ext cx="222352" cy="68731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7AB6F"/>
              </a:solidFill>
            </a:endParaRPr>
          </a:p>
        </p:txBody>
      </p:sp>
      <p:sp>
        <p:nvSpPr>
          <p:cNvPr id="77" name="Rectangle 76">
            <a:extLst>
              <a:ext uri="{FF2B5EF4-FFF2-40B4-BE49-F238E27FC236}">
                <a16:creationId xmlns:a16="http://schemas.microsoft.com/office/drawing/2014/main" id="{5F99E1B9-EBF3-4442-F892-0DE09DDA925E}"/>
              </a:ext>
            </a:extLst>
          </p:cNvPr>
          <p:cNvSpPr/>
          <p:nvPr userDrawn="1"/>
        </p:nvSpPr>
        <p:spPr>
          <a:xfrm>
            <a:off x="0" y="1087553"/>
            <a:ext cx="9157252" cy="1321352"/>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itle 70">
            <a:extLst>
              <a:ext uri="{FF2B5EF4-FFF2-40B4-BE49-F238E27FC236}">
                <a16:creationId xmlns:a16="http://schemas.microsoft.com/office/drawing/2014/main" id="{CABD51C4-9E11-805C-569E-6FBA34F96597}"/>
              </a:ext>
            </a:extLst>
          </p:cNvPr>
          <p:cNvSpPr>
            <a:spLocks noGrp="1"/>
          </p:cNvSpPr>
          <p:nvPr>
            <p:ph type="title"/>
          </p:nvPr>
        </p:nvSpPr>
        <p:spPr>
          <a:xfrm>
            <a:off x="9626" y="0"/>
            <a:ext cx="8932243" cy="1080000"/>
          </a:xfrm>
          <a:prstGeom prst="rect">
            <a:avLst/>
          </a:prstGeom>
        </p:spPr>
        <p:txBody>
          <a:bodyPr lIns="432000" rIns="0"/>
          <a:lstStyle>
            <a:lvl1pPr algn="l">
              <a:defRPr sz="3200"/>
            </a:lvl1pPr>
          </a:lstStyle>
          <a:p>
            <a:endParaRPr lang="en-US"/>
          </a:p>
        </p:txBody>
      </p:sp>
      <p:sp>
        <p:nvSpPr>
          <p:cNvPr id="81" name="Table Placeholder 80">
            <a:extLst>
              <a:ext uri="{FF2B5EF4-FFF2-40B4-BE49-F238E27FC236}">
                <a16:creationId xmlns:a16="http://schemas.microsoft.com/office/drawing/2014/main" id="{11F22FBC-583F-81FA-1D2D-EC175859E0FB}"/>
              </a:ext>
            </a:extLst>
          </p:cNvPr>
          <p:cNvSpPr>
            <a:spLocks noGrp="1"/>
          </p:cNvSpPr>
          <p:nvPr>
            <p:ph type="tbl" sz="quarter" idx="10"/>
          </p:nvPr>
        </p:nvSpPr>
        <p:spPr>
          <a:xfrm>
            <a:off x="0" y="1095153"/>
            <a:ext cx="8932243" cy="1326199"/>
          </a:xfrm>
        </p:spPr>
        <p:txBody>
          <a:bodyPr lIns="432000"/>
          <a:lstStyle/>
          <a:p>
            <a:endParaRPr lang="en-US"/>
          </a:p>
        </p:txBody>
      </p:sp>
      <p:sp>
        <p:nvSpPr>
          <p:cNvPr id="2" name="Rectangle 1">
            <a:extLst>
              <a:ext uri="{FF2B5EF4-FFF2-40B4-BE49-F238E27FC236}">
                <a16:creationId xmlns:a16="http://schemas.microsoft.com/office/drawing/2014/main" id="{A031BAD3-D4F7-60CF-DF62-7C8997CFFF3D}"/>
              </a:ext>
              <a:ext uri="{C183D7F6-B498-43B3-948B-1728B52AA6E4}">
                <adec:decorative xmlns:adec="http://schemas.microsoft.com/office/drawing/2017/decorative" val="1"/>
              </a:ext>
            </a:extLst>
          </p:cNvPr>
          <p:cNvSpPr/>
          <p:nvPr userDrawn="1"/>
        </p:nvSpPr>
        <p:spPr>
          <a:xfrm>
            <a:off x="9142633" y="-5763"/>
            <a:ext cx="3049368" cy="6863764"/>
          </a:xfrm>
          <a:prstGeom prst="rect">
            <a:avLst/>
          </a:prstGeom>
          <a:solidFill>
            <a:schemeClr val="accent3"/>
          </a:solidFill>
          <a:ln w="184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19A6425D-DD8B-9B21-F29D-8C1E5C6015E8}"/>
              </a:ext>
              <a:ext uri="{C183D7F6-B498-43B3-948B-1728B52AA6E4}">
                <adec:decorative xmlns:adec="http://schemas.microsoft.com/office/drawing/2017/decorative" val="1"/>
              </a:ext>
            </a:extLst>
          </p:cNvPr>
          <p:cNvGrpSpPr/>
          <p:nvPr userDrawn="1"/>
        </p:nvGrpSpPr>
        <p:grpSpPr>
          <a:xfrm>
            <a:off x="441332" y="3803445"/>
            <a:ext cx="8268558" cy="1382353"/>
            <a:chOff x="441332" y="3803445"/>
            <a:chExt cx="8028000" cy="1382353"/>
          </a:xfrm>
        </p:grpSpPr>
        <p:cxnSp>
          <p:nvCxnSpPr>
            <p:cNvPr id="62" name="Straight Connector 61">
              <a:extLst>
                <a:ext uri="{FF2B5EF4-FFF2-40B4-BE49-F238E27FC236}">
                  <a16:creationId xmlns:a16="http://schemas.microsoft.com/office/drawing/2014/main" id="{7BFC9598-60F9-CA40-0D09-0CDE4AC2638D}"/>
                </a:ext>
                <a:ext uri="{C183D7F6-B498-43B3-948B-1728B52AA6E4}">
                  <adec:decorative xmlns:adec="http://schemas.microsoft.com/office/drawing/2017/decorative" val="1"/>
                </a:ext>
              </a:extLst>
            </p:cNvPr>
            <p:cNvCxnSpPr>
              <a:cxnSpLocks/>
            </p:cNvCxnSpPr>
            <p:nvPr userDrawn="1"/>
          </p:nvCxnSpPr>
          <p:spPr>
            <a:xfrm flipH="1">
              <a:off x="441332" y="3803445"/>
              <a:ext cx="8028000" cy="0"/>
            </a:xfrm>
            <a:prstGeom prst="line">
              <a:avLst/>
            </a:prstGeom>
            <a:ln w="95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8B2EADBB-8B12-6EF1-A362-2749179C6D25}"/>
                </a:ext>
                <a:ext uri="{C183D7F6-B498-43B3-948B-1728B52AA6E4}">
                  <adec:decorative xmlns:adec="http://schemas.microsoft.com/office/drawing/2017/decorative" val="1"/>
                </a:ext>
              </a:extLst>
            </p:cNvPr>
            <p:cNvCxnSpPr/>
            <p:nvPr userDrawn="1"/>
          </p:nvCxnSpPr>
          <p:spPr>
            <a:xfrm flipH="1">
              <a:off x="441332" y="5185798"/>
              <a:ext cx="8028000" cy="0"/>
            </a:xfrm>
            <a:prstGeom prst="line">
              <a:avLst/>
            </a:prstGeom>
            <a:ln w="95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87" name="Text Placeholder 6">
            <a:extLst>
              <a:ext uri="{FF2B5EF4-FFF2-40B4-BE49-F238E27FC236}">
                <a16:creationId xmlns:a16="http://schemas.microsoft.com/office/drawing/2014/main" id="{7AF25454-9761-9CEC-0C2D-E917ACADADAB}"/>
              </a:ext>
            </a:extLst>
          </p:cNvPr>
          <p:cNvSpPr txBox="1">
            <a:spLocks/>
          </p:cNvSpPr>
          <p:nvPr userDrawn="1"/>
        </p:nvSpPr>
        <p:spPr>
          <a:xfrm>
            <a:off x="439768" y="2400300"/>
            <a:ext cx="1300157" cy="1389682"/>
          </a:xfrm>
          <a:prstGeom prst="rect">
            <a:avLst/>
          </a:prstGeom>
        </p:spPr>
        <p:txBody>
          <a:bodyPr vert="horz" lIns="0" tIns="0" rIns="91440" bIns="0" rtlCol="0" anchor="ctr" anchorCtr="0">
            <a:noAutofit/>
          </a:bodyPr>
          <a:lst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0">
                <a:solidFill>
                  <a:schemeClr val="accent3"/>
                </a:solidFill>
              </a:rPr>
              <a:t>Challenge</a:t>
            </a:r>
            <a:endParaRPr lang="en-US" sz="2200" b="0" strike="sngStrike">
              <a:solidFill>
                <a:schemeClr val="accent3"/>
              </a:solidFill>
            </a:endParaRPr>
          </a:p>
        </p:txBody>
      </p:sp>
      <p:sp>
        <p:nvSpPr>
          <p:cNvPr id="6" name="Text Placeholder 17">
            <a:extLst>
              <a:ext uri="{FF2B5EF4-FFF2-40B4-BE49-F238E27FC236}">
                <a16:creationId xmlns:a16="http://schemas.microsoft.com/office/drawing/2014/main" id="{9B6F430E-5A63-8294-7A19-EE1195804213}"/>
              </a:ext>
            </a:extLst>
          </p:cNvPr>
          <p:cNvSpPr>
            <a:spLocks noGrp="1"/>
          </p:cNvSpPr>
          <p:nvPr>
            <p:ph type="body" sz="quarter" idx="12"/>
          </p:nvPr>
        </p:nvSpPr>
        <p:spPr>
          <a:xfrm>
            <a:off x="1774825" y="2433948"/>
            <a:ext cx="6935065" cy="1377950"/>
          </a:xfrm>
        </p:spPr>
        <p:txBody>
          <a:bodyPr tIns="90000" bIns="90000" anchor="ctr" anchorCtr="0"/>
          <a:lstStyle>
            <a:lvl1pPr>
              <a:defRPr sz="1800"/>
            </a:lvl1pPr>
            <a:lvl2pPr>
              <a:defRPr sz="1800"/>
            </a:lvl2pPr>
            <a:lvl3pPr>
              <a:defRPr sz="1800"/>
            </a:lvl3pPr>
            <a:lvl4pPr>
              <a:defRPr sz="1800"/>
            </a:lvl4pPr>
            <a:lvl5pPr>
              <a:defRPr sz="1800"/>
            </a:lvl5pPr>
          </a:lstStyle>
          <a:p>
            <a:pPr lvl="0"/>
            <a:r>
              <a:rPr lang="en-US"/>
              <a:t>Click to edit Master text styles</a:t>
            </a:r>
          </a:p>
        </p:txBody>
      </p:sp>
      <p:sp>
        <p:nvSpPr>
          <p:cNvPr id="88" name="Text Placeholder 7">
            <a:extLst>
              <a:ext uri="{FF2B5EF4-FFF2-40B4-BE49-F238E27FC236}">
                <a16:creationId xmlns:a16="http://schemas.microsoft.com/office/drawing/2014/main" id="{86E0385D-C7DA-AA8B-0D2F-D20F0451FC1C}"/>
              </a:ext>
            </a:extLst>
          </p:cNvPr>
          <p:cNvSpPr txBox="1">
            <a:spLocks/>
          </p:cNvSpPr>
          <p:nvPr userDrawn="1"/>
        </p:nvSpPr>
        <p:spPr>
          <a:xfrm>
            <a:off x="439768" y="3796850"/>
            <a:ext cx="1300157" cy="1389205"/>
          </a:xfrm>
          <a:prstGeom prst="rect">
            <a:avLst/>
          </a:prstGeom>
        </p:spPr>
        <p:txBody>
          <a:bodyPr vert="horz" lIns="0" tIns="0" rIns="91440" bIns="0" rtlCol="0" anchor="ctr" anchorCtr="0">
            <a:noAutofit/>
          </a:bodyPr>
          <a:lst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0">
                <a:solidFill>
                  <a:schemeClr val="accent3"/>
                </a:solidFill>
              </a:rPr>
              <a:t>Solution</a:t>
            </a:r>
            <a:endParaRPr lang="en-US" sz="2200" b="0" strike="sngStrike">
              <a:solidFill>
                <a:schemeClr val="accent3"/>
              </a:solidFill>
            </a:endParaRPr>
          </a:p>
        </p:txBody>
      </p:sp>
      <p:sp>
        <p:nvSpPr>
          <p:cNvPr id="7" name="Text Placeholder 17">
            <a:extLst>
              <a:ext uri="{FF2B5EF4-FFF2-40B4-BE49-F238E27FC236}">
                <a16:creationId xmlns:a16="http://schemas.microsoft.com/office/drawing/2014/main" id="{E21B9BC5-3DD9-9FD0-2148-653A9754825C}"/>
              </a:ext>
            </a:extLst>
          </p:cNvPr>
          <p:cNvSpPr>
            <a:spLocks noGrp="1"/>
          </p:cNvSpPr>
          <p:nvPr>
            <p:ph type="body" sz="quarter" idx="13"/>
          </p:nvPr>
        </p:nvSpPr>
        <p:spPr>
          <a:xfrm>
            <a:off x="1774825" y="3808023"/>
            <a:ext cx="6935065" cy="1377950"/>
          </a:xfrm>
        </p:spPr>
        <p:txBody>
          <a:bodyPr tIns="90000" bIns="90000" anchor="ctr" anchorCtr="0"/>
          <a:lstStyle>
            <a:lvl1pPr>
              <a:defRPr sz="1800"/>
            </a:lvl1pPr>
            <a:lvl2pPr>
              <a:defRPr sz="1800"/>
            </a:lvl2pPr>
            <a:lvl3pPr>
              <a:defRPr sz="1800"/>
            </a:lvl3pPr>
            <a:lvl4pPr>
              <a:defRPr sz="1800"/>
            </a:lvl4pPr>
            <a:lvl5pPr>
              <a:defRPr sz="1800"/>
            </a:lvl5pPr>
          </a:lstStyle>
          <a:p>
            <a:pPr lvl="0"/>
            <a:r>
              <a:rPr lang="en-US"/>
              <a:t>Click to edit Master text styles</a:t>
            </a:r>
          </a:p>
        </p:txBody>
      </p:sp>
      <p:sp>
        <p:nvSpPr>
          <p:cNvPr id="89" name="Text Placeholder 13">
            <a:extLst>
              <a:ext uri="{FF2B5EF4-FFF2-40B4-BE49-F238E27FC236}">
                <a16:creationId xmlns:a16="http://schemas.microsoft.com/office/drawing/2014/main" id="{39E2E0F2-6F5F-CD98-A2B9-EAE876ACE7A2}"/>
              </a:ext>
            </a:extLst>
          </p:cNvPr>
          <p:cNvSpPr txBox="1">
            <a:spLocks/>
          </p:cNvSpPr>
          <p:nvPr userDrawn="1"/>
        </p:nvSpPr>
        <p:spPr>
          <a:xfrm>
            <a:off x="439768" y="5167167"/>
            <a:ext cx="1300157" cy="1440000"/>
          </a:xfrm>
          <a:prstGeom prst="rect">
            <a:avLst/>
          </a:prstGeom>
        </p:spPr>
        <p:txBody>
          <a:bodyPr vert="horz" lIns="0" tIns="0" rIns="91440" bIns="45720" rtlCol="0" anchor="ctr" anchorCtr="0">
            <a:noAutofit/>
          </a:bodyPr>
          <a:lst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0">
                <a:solidFill>
                  <a:schemeClr val="accent3"/>
                </a:solidFill>
              </a:rPr>
              <a:t>Results</a:t>
            </a:r>
          </a:p>
        </p:txBody>
      </p:sp>
      <p:sp>
        <p:nvSpPr>
          <p:cNvPr id="8" name="Text Placeholder 17">
            <a:extLst>
              <a:ext uri="{FF2B5EF4-FFF2-40B4-BE49-F238E27FC236}">
                <a16:creationId xmlns:a16="http://schemas.microsoft.com/office/drawing/2014/main" id="{F10B1D6F-6884-DFAE-A0C5-59F2D647327B}"/>
              </a:ext>
            </a:extLst>
          </p:cNvPr>
          <p:cNvSpPr>
            <a:spLocks noGrp="1"/>
          </p:cNvSpPr>
          <p:nvPr>
            <p:ph type="body" sz="quarter" idx="14"/>
          </p:nvPr>
        </p:nvSpPr>
        <p:spPr>
          <a:xfrm>
            <a:off x="1774825" y="5191498"/>
            <a:ext cx="6935065" cy="1377950"/>
          </a:xfrm>
        </p:spPr>
        <p:txBody>
          <a:bodyPr tIns="90000" bIns="90000" anchor="ctr" anchorCtr="0"/>
          <a:lstStyle>
            <a:lvl1pPr>
              <a:defRPr sz="1800"/>
            </a:lvl1pPr>
            <a:lvl2pPr>
              <a:defRPr sz="1800"/>
            </a:lvl2pPr>
            <a:lvl3pPr>
              <a:defRPr sz="1800"/>
            </a:lvl3pPr>
            <a:lvl4pPr>
              <a:defRPr sz="1800"/>
            </a:lvl4pPr>
            <a:lvl5pPr>
              <a:defRPr sz="1800"/>
            </a:lvl5pPr>
          </a:lstStyle>
          <a:p>
            <a:pPr lvl="0"/>
            <a:r>
              <a:rPr lang="en-US"/>
              <a:t>Click to edit Master text styles</a:t>
            </a:r>
          </a:p>
        </p:txBody>
      </p:sp>
      <p:sp>
        <p:nvSpPr>
          <p:cNvPr id="86" name="Text Placeholder 85">
            <a:extLst>
              <a:ext uri="{FF2B5EF4-FFF2-40B4-BE49-F238E27FC236}">
                <a16:creationId xmlns:a16="http://schemas.microsoft.com/office/drawing/2014/main" id="{81D43E4C-0BC2-F98A-8555-044E8F534C86}"/>
              </a:ext>
            </a:extLst>
          </p:cNvPr>
          <p:cNvSpPr>
            <a:spLocks noGrp="1"/>
          </p:cNvSpPr>
          <p:nvPr>
            <p:ph type="body" sz="quarter" idx="11"/>
          </p:nvPr>
        </p:nvSpPr>
        <p:spPr>
          <a:xfrm>
            <a:off x="9298662" y="1054100"/>
            <a:ext cx="2738375" cy="4510088"/>
          </a:xfrm>
        </p:spPr>
        <p:txBody>
          <a:bodyPr lIns="0" tIns="288000" rIns="0"/>
          <a:lstStyle>
            <a:lvl1pPr marL="0" indent="0">
              <a:spcAft>
                <a:spcPts val="1200"/>
              </a:spcAft>
              <a:buFontTx/>
              <a:buNone/>
              <a:defRPr sz="2000">
                <a:solidFill>
                  <a:schemeClr val="bg1"/>
                </a:solidFill>
              </a:defRPr>
            </a:lvl1pPr>
            <a:lvl2pPr marL="457189" indent="0">
              <a:spcAft>
                <a:spcPts val="1200"/>
              </a:spcAft>
              <a:buFontTx/>
              <a:buNone/>
              <a:defRPr sz="2000">
                <a:solidFill>
                  <a:schemeClr val="bg1"/>
                </a:solidFill>
              </a:defRPr>
            </a:lvl2pPr>
            <a:lvl3pPr marL="914377" indent="0">
              <a:spcAft>
                <a:spcPts val="1200"/>
              </a:spcAft>
              <a:buFontTx/>
              <a:buNone/>
              <a:defRPr sz="2000">
                <a:solidFill>
                  <a:schemeClr val="bg1"/>
                </a:solidFill>
              </a:defRPr>
            </a:lvl3pPr>
            <a:lvl4pPr marL="1371566" indent="0">
              <a:spcAft>
                <a:spcPts val="1200"/>
              </a:spcAft>
              <a:buFontTx/>
              <a:buNone/>
              <a:defRPr sz="2000">
                <a:solidFill>
                  <a:schemeClr val="bg1"/>
                </a:solidFill>
              </a:defRPr>
            </a:lvl4pPr>
            <a:lvl5pPr marL="1828755" indent="0">
              <a:spcAft>
                <a:spcPts val="1200"/>
              </a:spcAft>
              <a:buFontTx/>
              <a:buNone/>
              <a:defRPr sz="2000">
                <a:solidFill>
                  <a:schemeClr val="bg1"/>
                </a:solidFill>
              </a:defRPr>
            </a:lvl5pPr>
          </a:lstStyle>
          <a:p>
            <a:pPr lvl="0"/>
            <a:r>
              <a:rPr lang="en-US"/>
              <a:t>Click to edit Master text styles</a:t>
            </a:r>
          </a:p>
        </p:txBody>
      </p:sp>
      <p:pic>
        <p:nvPicPr>
          <p:cNvPr id="3" name="Picture 2">
            <a:extLst>
              <a:ext uri="{FF2B5EF4-FFF2-40B4-BE49-F238E27FC236}">
                <a16:creationId xmlns:a16="http://schemas.microsoft.com/office/drawing/2014/main" id="{CA3BF92D-DDF9-F9E6-600C-6D6FA5391C3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299218" y="6501874"/>
            <a:ext cx="1260000" cy="149268"/>
          </a:xfrm>
          <a:prstGeom prst="rect">
            <a:avLst/>
          </a:prstGeom>
        </p:spPr>
      </p:pic>
      <p:pic>
        <p:nvPicPr>
          <p:cNvPr id="5" name="Graphic 4">
            <a:extLst>
              <a:ext uri="{FF2B5EF4-FFF2-40B4-BE49-F238E27FC236}">
                <a16:creationId xmlns:a16="http://schemas.microsoft.com/office/drawing/2014/main" id="{C21596F9-6D3F-10E1-E9C4-DAE6D29D9B73}"/>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322457" y="593034"/>
            <a:ext cx="572593" cy="381728"/>
          </a:xfrm>
          <a:prstGeom prst="rect">
            <a:avLst/>
          </a:prstGeom>
        </p:spPr>
      </p:pic>
      <p:sp>
        <p:nvSpPr>
          <p:cNvPr id="11" name="TextBox 10">
            <a:extLst>
              <a:ext uri="{FF2B5EF4-FFF2-40B4-BE49-F238E27FC236}">
                <a16:creationId xmlns:a16="http://schemas.microsoft.com/office/drawing/2014/main" id="{118FA3EF-D88D-4538-40EC-4784FACD0230}"/>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bg1"/>
                </a:solidFill>
                <a:latin typeface="+mj-lt"/>
              </a:rPr>
              <a:pPr algn="l"/>
              <a:t>‹#›</a:t>
            </a:fld>
            <a:endParaRPr lang="en-US" sz="900">
              <a:solidFill>
                <a:schemeClr val="bg1"/>
              </a:solidFill>
              <a:latin typeface="+mj-lt"/>
            </a:endParaRPr>
          </a:p>
        </p:txBody>
      </p:sp>
      <p:cxnSp>
        <p:nvCxnSpPr>
          <p:cNvPr id="12" name="Straight Connector 11">
            <a:extLst>
              <a:ext uri="{FF2B5EF4-FFF2-40B4-BE49-F238E27FC236}">
                <a16:creationId xmlns:a16="http://schemas.microsoft.com/office/drawing/2014/main" id="{BA9229EE-21EA-566E-CF27-5FFE1EA536EE}"/>
              </a:ext>
            </a:extLst>
          </p:cNvPr>
          <p:cNvCxnSpPr/>
          <p:nvPr userDrawn="1"/>
        </p:nvCxnSpPr>
        <p:spPr>
          <a:xfrm>
            <a:off x="11690797" y="6494836"/>
            <a:ext cx="0" cy="154764"/>
          </a:xfrm>
          <a:prstGeom prst="line">
            <a:avLst/>
          </a:prstGeom>
          <a:ln>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E177316E-F9C0-825C-60F3-05525659B8F3}"/>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1345284"/>
      </p:ext>
    </p:extLst>
  </p:cSld>
  <p:clrMapOvr>
    <a:masterClrMapping/>
  </p:clrMapOvr>
  <p:extLst>
    <p:ext uri="{DCECCB84-F9BA-43D5-87BE-67443E8EF086}">
      <p15:sldGuideLst xmlns:p15="http://schemas.microsoft.com/office/powerpoint/2012/main">
        <p15:guide id="1" orient="horz" pos="687">
          <p15:clr>
            <a:srgbClr val="FF96FF"/>
          </p15:clr>
        </p15:guide>
        <p15:guide id="2" orient="horz" pos="4156">
          <p15:clr>
            <a:srgbClr val="FF96FF"/>
          </p15:clr>
        </p15:guide>
        <p15:guide id="3" pos="279">
          <p15:clr>
            <a:srgbClr val="FF96FF"/>
          </p15:clr>
        </p15:guide>
        <p15:guide id="4" pos="7582">
          <p15:clr>
            <a:srgbClr val="FF96FF"/>
          </p15:clr>
        </p15:guide>
        <p15:guide id="5" pos="5496">
          <p15:clr>
            <a:srgbClr val="FF96FF"/>
          </p15:clr>
        </p15:guide>
        <p15:guide id="6" pos="5858">
          <p15:clr>
            <a:srgbClr val="FF96FF"/>
          </p15:clr>
        </p15:guide>
        <p15:guide id="7" orient="horz" pos="3521">
          <p15:clr>
            <a:srgbClr val="FF96FF"/>
          </p15:clr>
        </p15:guide>
      </p15:sldGuideLst>
    </p:ext>
  </p:extLst>
</p:sldLayout>
</file>

<file path=ppt/slideLayouts/slideLayout356.xml><?xml version="1.0" encoding="utf-8"?>
<p:sldLayout xmlns:a="http://schemas.openxmlformats.org/drawingml/2006/main" xmlns:r="http://schemas.openxmlformats.org/officeDocument/2006/relationships" xmlns:p="http://schemas.openxmlformats.org/presentationml/2006/main" showMasterSp="0" preserve="1" userDrawn="1">
  <p:cSld name="Thankyou">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A9D5E0A-95E5-6C4B-9AA1-364FE0C96EB5}"/>
              </a:ext>
            </a:extLst>
          </p:cNvPr>
          <p:cNvSpPr/>
          <p:nvPr userDrawn="1"/>
        </p:nvSpPr>
        <p:spPr>
          <a:xfrm>
            <a:off x="426000" y="433800"/>
            <a:ext cx="11340000" cy="5990400"/>
          </a:xfrm>
          <a:prstGeom prst="rect">
            <a:avLst/>
          </a:prstGeom>
          <a:gradFill>
            <a:gsLst>
              <a:gs pos="0">
                <a:schemeClr val="accent2"/>
              </a:gs>
              <a:gs pos="100000">
                <a:schemeClr val="accent3"/>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cxnSp>
        <p:nvCxnSpPr>
          <p:cNvPr id="7" name="Straight Connector 6">
            <a:extLst>
              <a:ext uri="{FF2B5EF4-FFF2-40B4-BE49-F238E27FC236}">
                <a16:creationId xmlns:a16="http://schemas.microsoft.com/office/drawing/2014/main" id="{CEB3B987-DA7A-0FB8-DAD3-EECB58A18C05}"/>
              </a:ext>
            </a:extLst>
          </p:cNvPr>
          <p:cNvCxnSpPr>
            <a:cxnSpLocks/>
          </p:cNvCxnSpPr>
          <p:nvPr userDrawn="1"/>
        </p:nvCxnSpPr>
        <p:spPr>
          <a:xfrm>
            <a:off x="426000" y="6327718"/>
            <a:ext cx="11340000" cy="0"/>
          </a:xfrm>
          <a:prstGeom prst="line">
            <a:avLst/>
          </a:prstGeom>
          <a:ln w="190500">
            <a:solidFill>
              <a:srgbClr val="97CC04"/>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AA613A46-76F7-A003-DDDC-29F3AF28E9DD}"/>
              </a:ext>
            </a:extLst>
          </p:cNvPr>
          <p:cNvSpPr>
            <a:spLocks noGrp="1"/>
          </p:cNvSpPr>
          <p:nvPr>
            <p:ph type="title"/>
          </p:nvPr>
        </p:nvSpPr>
        <p:spPr>
          <a:xfrm>
            <a:off x="0" y="-1196622"/>
            <a:ext cx="12188952" cy="1090800"/>
          </a:xfrm>
        </p:spPr>
        <p:txBody>
          <a:bodyPr/>
          <a:lstStyle/>
          <a:p>
            <a:r>
              <a:rPr lang="en-US"/>
              <a:t>Click to edit Master title style</a:t>
            </a:r>
            <a:endParaRPr lang="en-GB"/>
          </a:p>
        </p:txBody>
      </p:sp>
      <p:sp>
        <p:nvSpPr>
          <p:cNvPr id="2" name="Title 6">
            <a:extLst>
              <a:ext uri="{FF2B5EF4-FFF2-40B4-BE49-F238E27FC236}">
                <a16:creationId xmlns:a16="http://schemas.microsoft.com/office/drawing/2014/main" id="{8AD14E92-8EF3-12F1-D787-8A34F839EB9B}"/>
              </a:ext>
            </a:extLst>
          </p:cNvPr>
          <p:cNvSpPr txBox="1">
            <a:spLocks/>
          </p:cNvSpPr>
          <p:nvPr userDrawn="1"/>
        </p:nvSpPr>
        <p:spPr>
          <a:xfrm>
            <a:off x="425999" y="428323"/>
            <a:ext cx="11340001" cy="5776534"/>
          </a:xfrm>
          <a:prstGeom prst="rect">
            <a:avLst/>
          </a:prstGeom>
        </p:spPr>
        <p:txBody>
          <a:bodyPr vert="horz" lIns="503998" tIns="540000" rIns="503998" bIns="540000" rtlCol="0" anchor="ctr">
            <a:noAutofit/>
          </a:bodyPr>
          <a:lstStyle>
            <a:lvl1pPr algn="ctr" defTabSz="914377" rtl="0" eaLnBrk="1" latinLnBrk="0" hangingPunct="1">
              <a:lnSpc>
                <a:spcPct val="85000"/>
              </a:lnSpc>
              <a:spcBef>
                <a:spcPct val="0"/>
              </a:spcBef>
              <a:buNone/>
              <a:defRPr sz="4400" kern="1200">
                <a:solidFill>
                  <a:schemeClr val="bg1"/>
                </a:solidFill>
                <a:latin typeface="+mn-lt"/>
                <a:ea typeface="+mj-ea"/>
                <a:cs typeface="+mj-cs"/>
              </a:defRPr>
            </a:lvl1pPr>
          </a:lstStyle>
          <a:p>
            <a:r>
              <a:rPr lang="en-US"/>
              <a:t>Thank You!</a:t>
            </a:r>
          </a:p>
        </p:txBody>
      </p:sp>
    </p:spTree>
    <p:extLst>
      <p:ext uri="{BB962C8B-B14F-4D97-AF65-F5344CB8AC3E}">
        <p14:creationId xmlns:p14="http://schemas.microsoft.com/office/powerpoint/2010/main" val="16063516"/>
      </p:ext>
    </p:extLst>
  </p:cSld>
  <p:clrMapOvr>
    <a:masterClrMapping/>
  </p:clrMapOvr>
  <p:extLst>
    <p:ext uri="{DCECCB84-F9BA-43D5-87BE-67443E8EF086}">
      <p15:sldGuideLst xmlns:p15="http://schemas.microsoft.com/office/powerpoint/2012/main"/>
    </p:ext>
  </p:extLst>
</p:sldLayout>
</file>

<file path=ppt/slideLayouts/slideLayout357.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D50DD2E-DF2D-FCEC-A3AA-67281975B9F8}"/>
              </a:ext>
            </a:extLst>
          </p:cNvPr>
          <p:cNvCxnSpPr>
            <a:cxnSpLocks/>
          </p:cNvCxnSpPr>
          <p:nvPr userDrawn="1"/>
        </p:nvCxnSpPr>
        <p:spPr>
          <a:xfrm>
            <a:off x="5652312" y="1080000"/>
            <a:ext cx="887377" cy="0"/>
          </a:xfrm>
          <a:prstGeom prst="line">
            <a:avLst/>
          </a:prstGeom>
          <a:noFill/>
          <a:ln w="19050" cap="flat" cmpd="sng" algn="ctr">
            <a:solidFill>
              <a:schemeClr val="accent4"/>
            </a:solidFill>
            <a:prstDash val="solid"/>
            <a:miter lim="800000"/>
          </a:ln>
          <a:effectLst/>
        </p:spPr>
      </p:cxnSp>
      <p:sp>
        <p:nvSpPr>
          <p:cNvPr id="4" name="Title 2">
            <a:extLst>
              <a:ext uri="{FF2B5EF4-FFF2-40B4-BE49-F238E27FC236}">
                <a16:creationId xmlns:a16="http://schemas.microsoft.com/office/drawing/2014/main" id="{4A10615A-8027-187E-E6D4-B4CF1DB29CAE}"/>
              </a:ext>
            </a:extLst>
          </p:cNvPr>
          <p:cNvSpPr>
            <a:spLocks noGrp="1"/>
          </p:cNvSpPr>
          <p:nvPr>
            <p:ph type="title"/>
          </p:nvPr>
        </p:nvSpPr>
        <p:spPr>
          <a:xfrm>
            <a:off x="3048" y="-1"/>
            <a:ext cx="12188952" cy="1080000"/>
          </a:xfrm>
        </p:spPr>
        <p:txBody>
          <a:bodyPr lIns="457200" tIns="0" rIns="457200" bIns="0"/>
          <a:lstStyle>
            <a:lvl1pPr>
              <a:defRPr sz="3000">
                <a:solidFill>
                  <a:schemeClr val="tx2"/>
                </a:solidFill>
              </a:defRPr>
            </a:lvl1pPr>
          </a:lstStyle>
          <a:p>
            <a:r>
              <a:rPr lang="en-US"/>
              <a:t>Click to edit Master title style</a:t>
            </a:r>
          </a:p>
        </p:txBody>
      </p:sp>
    </p:spTree>
    <p:extLst>
      <p:ext uri="{BB962C8B-B14F-4D97-AF65-F5344CB8AC3E}">
        <p14:creationId xmlns:p14="http://schemas.microsoft.com/office/powerpoint/2010/main" val="6501506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55">
          <p15:clr>
            <a:srgbClr val="FBAE40"/>
          </p15:clr>
        </p15:guide>
      </p15:sldGuideLst>
    </p:ext>
  </p:extLst>
</p:sldLayout>
</file>

<file path=ppt/slideLayouts/slideLayout358.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sp>
        <p:nvSpPr>
          <p:cNvPr id="9" name="Text Placeholder 9"/>
          <p:cNvSpPr>
            <a:spLocks noGrp="1"/>
          </p:cNvSpPr>
          <p:nvPr>
            <p:ph type="body" sz="quarter" idx="10" hasCustomPrompt="1"/>
          </p:nvPr>
        </p:nvSpPr>
        <p:spPr>
          <a:xfrm>
            <a:off x="785814" y="481015"/>
            <a:ext cx="10629900" cy="1036948"/>
          </a:xfrm>
        </p:spPr>
        <p:txBody>
          <a:bodyPr anchor="ctr">
            <a:normAutofit/>
          </a:bodyPr>
          <a:lstStyle>
            <a:lvl1pPr marL="0" indent="0">
              <a:buNone/>
              <a:defRPr sz="3200">
                <a:solidFill>
                  <a:schemeClr val="tx2"/>
                </a:solidFill>
                <a:latin typeface="+mj-lt"/>
              </a:defRPr>
            </a:lvl1pPr>
          </a:lstStyle>
          <a:p>
            <a:pPr lvl="0"/>
            <a:r>
              <a:rPr lang="en-US"/>
              <a:t>Slide Title</a:t>
            </a:r>
          </a:p>
        </p:txBody>
      </p:sp>
      <p:pic>
        <p:nvPicPr>
          <p:cNvPr id="10" name="Picture 9" descr="PCC_2010logo.png"/>
          <p:cNvPicPr>
            <a:picLocks noChangeAspect="1"/>
          </p:cNvPicPr>
          <p:nvPr userDrawn="1"/>
        </p:nvPicPr>
        <p:blipFill>
          <a:blip r:embed="rId2"/>
          <a:stretch>
            <a:fillRect/>
          </a:stretch>
        </p:blipFill>
        <p:spPr>
          <a:xfrm>
            <a:off x="9952694" y="6343165"/>
            <a:ext cx="1822583" cy="219443"/>
          </a:xfrm>
          <a:prstGeom prst="rect">
            <a:avLst/>
          </a:prstGeom>
        </p:spPr>
      </p:pic>
      <p:sp>
        <p:nvSpPr>
          <p:cNvPr id="11" name="Text Placeholder 13"/>
          <p:cNvSpPr>
            <a:spLocks noGrp="1"/>
          </p:cNvSpPr>
          <p:nvPr>
            <p:ph type="body" sz="quarter" idx="11" hasCustomPrompt="1"/>
          </p:nvPr>
        </p:nvSpPr>
        <p:spPr>
          <a:xfrm>
            <a:off x="785814" y="1709103"/>
            <a:ext cx="10629900" cy="4361760"/>
          </a:xfrm>
        </p:spPr>
        <p:txBody>
          <a:bodyPr>
            <a:noAutofit/>
          </a:bodyPr>
          <a:lstStyle>
            <a:lvl1pPr>
              <a:buClr>
                <a:schemeClr val="accent1"/>
              </a:buClr>
              <a:defRPr sz="2667">
                <a:solidFill>
                  <a:schemeClr val="tx2"/>
                </a:solidFill>
                <a:latin typeface="+mn-lt"/>
              </a:defRPr>
            </a:lvl1pPr>
            <a:lvl2pPr>
              <a:buClr>
                <a:schemeClr val="accent1"/>
              </a:buClr>
              <a:defRPr sz="2400">
                <a:solidFill>
                  <a:schemeClr val="tx2"/>
                </a:solidFill>
                <a:latin typeface="+mn-lt"/>
              </a:defRPr>
            </a:lvl2pPr>
            <a:lvl3pPr>
              <a:buClr>
                <a:schemeClr val="accent1"/>
              </a:buClr>
              <a:defRPr>
                <a:latin typeface="+mn-lt"/>
              </a:defRPr>
            </a:lvl3pPr>
            <a:lvl4pPr>
              <a:buClr>
                <a:schemeClr val="accent1"/>
              </a:buClr>
              <a:defRPr>
                <a:latin typeface="+mn-lt"/>
              </a:defRPr>
            </a:lvl4pPr>
            <a:lvl5pPr>
              <a:buClr>
                <a:schemeClr val="accent1"/>
              </a:buClr>
              <a:defRPr>
                <a:latin typeface="+mn-lt"/>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829631212"/>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p:cSld name="5_Content with Capti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DE6D80-8067-6B0B-2A11-C84A400AAA51}"/>
              </a:ext>
            </a:extLst>
          </p:cNvPr>
          <p:cNvSpPr/>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4AFA572F-E1D0-B173-8CD6-72127975716B}"/>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1272" r="3973"/>
          <a:stretch/>
        </p:blipFill>
        <p:spPr>
          <a:xfrm>
            <a:off x="-162232" y="-153476"/>
            <a:ext cx="12393567" cy="7164951"/>
          </a:xfrm>
          <a:prstGeom prst="rect">
            <a:avLst/>
          </a:prstGeom>
        </p:spPr>
      </p:pic>
      <p:sp>
        <p:nvSpPr>
          <p:cNvPr id="4" name="Rectangle 3">
            <a:extLst>
              <a:ext uri="{FF2B5EF4-FFF2-40B4-BE49-F238E27FC236}">
                <a16:creationId xmlns:a16="http://schemas.microsoft.com/office/drawing/2014/main" id="{65E25489-74DE-15BA-F120-32F755A6FFB9}"/>
              </a:ext>
            </a:extLst>
          </p:cNvPr>
          <p:cNvSpPr/>
          <p:nvPr/>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9">
            <a:extLst>
              <a:ext uri="{FF2B5EF4-FFF2-40B4-BE49-F238E27FC236}">
                <a16:creationId xmlns:a16="http://schemas.microsoft.com/office/drawing/2014/main" id="{4EB5A2A7-6951-C947-BA0C-43E23F72DC13}"/>
              </a:ext>
            </a:extLst>
          </p:cNvPr>
          <p:cNvSpPr>
            <a:spLocks noGrp="1"/>
          </p:cNvSpPr>
          <p:nvPr>
            <p:ph type="body" sz="quarter" idx="10" hasCustomPrompt="1"/>
          </p:nvPr>
        </p:nvSpPr>
        <p:spPr>
          <a:xfrm>
            <a:off x="449705" y="434715"/>
            <a:ext cx="11302583" cy="5996065"/>
          </a:xfrm>
        </p:spPr>
        <p:txBody>
          <a:bodyPr tIns="0" bIns="0" anchor="ctr">
            <a:noAutofit/>
          </a:bodyPr>
          <a:lstStyle>
            <a:lvl1pPr marL="0" indent="0" algn="ctr">
              <a:spcBef>
                <a:spcPts val="0"/>
              </a:spcBef>
              <a:buNone/>
              <a:defRPr sz="4000" baseline="0">
                <a:solidFill>
                  <a:schemeClr val="tx1"/>
                </a:solidFill>
                <a:latin typeface="+mj-lt"/>
              </a:defRPr>
            </a:lvl1pPr>
          </a:lstStyle>
          <a:p>
            <a:pPr lvl="0"/>
            <a:r>
              <a:rPr lang="en-US"/>
              <a:t>Title/Section Slide</a:t>
            </a:r>
          </a:p>
        </p:txBody>
      </p:sp>
    </p:spTree>
    <p:extLst>
      <p:ext uri="{BB962C8B-B14F-4D97-AF65-F5344CB8AC3E}">
        <p14:creationId xmlns:p14="http://schemas.microsoft.com/office/powerpoint/2010/main" val="3264261129"/>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9D2A6E2B-03F8-DA55-A916-51390F1359B3}"/>
              </a:ext>
            </a:extLst>
          </p:cNvPr>
          <p:cNvSpPr>
            <a:spLocks noGrp="1"/>
          </p:cNvSpPr>
          <p:nvPr>
            <p:ph idx="1"/>
          </p:nvPr>
        </p:nvSpPr>
        <p:spPr>
          <a:xfrm>
            <a:off x="5651291" y="1443033"/>
            <a:ext cx="5759657" cy="4733932"/>
          </a:xfrm>
          <a:prstGeom prst="rect">
            <a:avLst/>
          </a:prstGeom>
        </p:spPr>
        <p:txBody>
          <a:bodyPr vert="horz" lIns="91440" tIns="36576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15"/>
          <p:cNvSpPr>
            <a:spLocks noGrp="1"/>
          </p:cNvSpPr>
          <p:nvPr>
            <p:ph type="pic" sz="quarter" idx="12"/>
          </p:nvPr>
        </p:nvSpPr>
        <p:spPr>
          <a:xfrm>
            <a:off x="781051"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pic>
        <p:nvPicPr>
          <p:cNvPr id="11" name="Picture 10" descr="A picture containing text, sign&#10;&#10;Description automatically generated">
            <a:extLst>
              <a:ext uri="{FF2B5EF4-FFF2-40B4-BE49-F238E27FC236}">
                <a16:creationId xmlns:a16="http://schemas.microsoft.com/office/drawing/2014/main" id="{0537957B-04BB-1769-2CDC-036516FC6B2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cxnSp>
        <p:nvCxnSpPr>
          <p:cNvPr id="13" name="Straight Connector 12">
            <a:extLst>
              <a:ext uri="{FF2B5EF4-FFF2-40B4-BE49-F238E27FC236}">
                <a16:creationId xmlns:a16="http://schemas.microsoft.com/office/drawing/2014/main" id="{37B2F567-1900-DAC1-4569-0179E4FDE759}"/>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7" name="Title 2">
            <a:extLst>
              <a:ext uri="{FF2B5EF4-FFF2-40B4-BE49-F238E27FC236}">
                <a16:creationId xmlns:a16="http://schemas.microsoft.com/office/drawing/2014/main" id="{4D598101-CEC9-F18C-0B36-2E186898A98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spTree>
    <p:extLst>
      <p:ext uri="{BB962C8B-B14F-4D97-AF65-F5344CB8AC3E}">
        <p14:creationId xmlns:p14="http://schemas.microsoft.com/office/powerpoint/2010/main" val="2260655775"/>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A9D5E0A-95E5-6C4B-9AA1-364FE0C96EB5}"/>
              </a:ext>
            </a:extLst>
          </p:cNvPr>
          <p:cNvSpPr/>
          <p:nvPr userDrawn="1"/>
        </p:nvSpPr>
        <p:spPr>
          <a:xfrm>
            <a:off x="0" y="0"/>
            <a:ext cx="12192000" cy="6857999"/>
          </a:xfrm>
          <a:prstGeom prst="rect">
            <a:avLst/>
          </a:prstGeom>
          <a:gradFill>
            <a:gsLst>
              <a:gs pos="50000">
                <a:schemeClr val="accent3"/>
              </a:gs>
              <a:gs pos="100000">
                <a:schemeClr val="accent2"/>
              </a:gs>
              <a:gs pos="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Rectangle 11"/>
          <p:cNvSpPr/>
          <p:nvPr userDrawn="1"/>
        </p:nvSpPr>
        <p:spPr>
          <a:xfrm>
            <a:off x="1285875" y="1161925"/>
            <a:ext cx="9558339" cy="4572000"/>
          </a:xfrm>
          <a:prstGeom prst="rect">
            <a:avLst/>
          </a:prstGeom>
          <a:noFill/>
          <a:ln w="254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5" name="Rectangle 4">
            <a:extLst>
              <a:ext uri="{FF2B5EF4-FFF2-40B4-BE49-F238E27FC236}">
                <a16:creationId xmlns:a16="http://schemas.microsoft.com/office/drawing/2014/main" id="{A64CCF0B-08D8-4CC2-DCCC-4307EEAD0FB2}"/>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84104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54_Custom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F1C16-9237-8D54-E42D-AA97F178274C}"/>
              </a:ext>
            </a:extLst>
          </p:cNvPr>
          <p:cNvSpPr/>
          <p:nvPr userDrawn="1"/>
        </p:nvSpPr>
        <p:spPr>
          <a:xfrm>
            <a:off x="0" y="0"/>
            <a:ext cx="12192000" cy="6857999"/>
          </a:xfrm>
          <a:prstGeom prst="rect">
            <a:avLst/>
          </a:prstGeom>
          <a:gradFill>
            <a:gsLst>
              <a:gs pos="52000">
                <a:schemeClr val="accent3"/>
              </a:gs>
              <a:gs pos="100000">
                <a:schemeClr val="accent2"/>
              </a:gs>
              <a:gs pos="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8" name="Rectangle 7">
            <a:extLst>
              <a:ext uri="{FF2B5EF4-FFF2-40B4-BE49-F238E27FC236}">
                <a16:creationId xmlns:a16="http://schemas.microsoft.com/office/drawing/2014/main" id="{3B976EF4-2A75-4364-730F-FFBB6E21ED93}"/>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93441222-B65A-1E24-3300-3FD802F35B1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32941" y="2687400"/>
            <a:ext cx="5526117" cy="1483200"/>
          </a:xfrm>
          <a:prstGeom prst="rect">
            <a:avLst/>
          </a:prstGeom>
        </p:spPr>
      </p:pic>
    </p:spTree>
    <p:extLst>
      <p:ext uri="{BB962C8B-B14F-4D97-AF65-F5344CB8AC3E}">
        <p14:creationId xmlns:p14="http://schemas.microsoft.com/office/powerpoint/2010/main" val="23777241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6" name="Text Placeholder 13"/>
          <p:cNvSpPr>
            <a:spLocks noGrp="1"/>
          </p:cNvSpPr>
          <p:nvPr>
            <p:ph type="body" sz="quarter" idx="11"/>
          </p:nvPr>
        </p:nvSpPr>
        <p:spPr>
          <a:xfrm>
            <a:off x="781051" y="1284514"/>
            <a:ext cx="10629900" cy="4789714"/>
          </a:xfrm>
        </p:spPr>
        <p:txBody>
          <a:bodyPr tIns="365760">
            <a:noAutofit/>
          </a:bodyPr>
          <a:lstStyle>
            <a:lvl1pPr>
              <a:spcAft>
                <a:spcPts val="600"/>
              </a:spcAft>
              <a:buClr>
                <a:schemeClr val="accent1"/>
              </a:buClr>
              <a:defRPr sz="2400">
                <a:solidFill>
                  <a:schemeClr val="tx2"/>
                </a:solidFill>
                <a:latin typeface="+mn-lt"/>
              </a:defRPr>
            </a:lvl1pPr>
            <a:lvl2pPr>
              <a:spcBef>
                <a:spcPts val="0"/>
              </a:spcBef>
              <a:spcAft>
                <a:spcPts val="600"/>
              </a:spcAft>
              <a:buClr>
                <a:schemeClr val="accent1"/>
              </a:buClr>
              <a:defRPr sz="2200">
                <a:solidFill>
                  <a:schemeClr val="tx2"/>
                </a:solidFill>
                <a:latin typeface="+mn-lt"/>
              </a:defRPr>
            </a:lvl2pPr>
            <a:lvl3pPr>
              <a:buClr>
                <a:schemeClr val="accent1"/>
              </a:buClr>
              <a:defRPr>
                <a:latin typeface="+mn-lt"/>
              </a:defRPr>
            </a:lvl3pPr>
            <a:lvl4pPr>
              <a:buClr>
                <a:schemeClr val="accent1"/>
              </a:buClr>
              <a:defRPr>
                <a:latin typeface="+mn-lt"/>
              </a:defRPr>
            </a:lvl4pPr>
            <a:lvl5pPr>
              <a:buClr>
                <a:schemeClr val="accent1"/>
              </a:buCl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741A4617-E0EB-887E-4B16-EF9A7358777B}"/>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4A7E123C-E860-898E-B9F2-404050B874E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9" name="Picture 8" descr="PCC_2010logo.png">
            <a:extLst>
              <a:ext uri="{FF2B5EF4-FFF2-40B4-BE49-F238E27FC236}">
                <a16:creationId xmlns:a16="http://schemas.microsoft.com/office/drawing/2014/main" id="{BF45DBAC-903E-65BF-D78F-CBBF115058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1233131655"/>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741A4617-E0EB-887E-4B16-EF9A7358777B}"/>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4A7E123C-E860-898E-B9F2-404050B874E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sp>
        <p:nvSpPr>
          <p:cNvPr id="6" name="Text Placeholder 8">
            <a:extLst>
              <a:ext uri="{FF2B5EF4-FFF2-40B4-BE49-F238E27FC236}">
                <a16:creationId xmlns:a16="http://schemas.microsoft.com/office/drawing/2014/main" id="{4F3BA2DF-DF63-C989-5B8C-3040FDC2A616}"/>
              </a:ext>
            </a:extLst>
          </p:cNvPr>
          <p:cNvSpPr>
            <a:spLocks noGrp="1"/>
          </p:cNvSpPr>
          <p:nvPr>
            <p:ph type="body" sz="quarter" idx="14"/>
          </p:nvPr>
        </p:nvSpPr>
        <p:spPr>
          <a:xfrm>
            <a:off x="6524386" y="1637824"/>
            <a:ext cx="4832350" cy="401638"/>
          </a:xfrm>
          <a:solidFill>
            <a:schemeClr val="bg1">
              <a:lumMod val="95000"/>
            </a:schemeClr>
          </a:solidFill>
        </p:spPr>
        <p:txBody>
          <a:bodyPr tIns="0" bIns="0" anchor="ctr" anchorCtr="0"/>
          <a:lstStyle>
            <a:lvl1pPr marL="0" indent="0" algn="ctr">
              <a:buFontTx/>
              <a:buNone/>
              <a:defRPr sz="2000">
                <a:solidFill>
                  <a:schemeClr val="tx1"/>
                </a:solidFill>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sp>
        <p:nvSpPr>
          <p:cNvPr id="10" name="Text Placeholder 8">
            <a:extLst>
              <a:ext uri="{FF2B5EF4-FFF2-40B4-BE49-F238E27FC236}">
                <a16:creationId xmlns:a16="http://schemas.microsoft.com/office/drawing/2014/main" id="{5BF6BA65-80F9-35E0-8A74-B2AC75650D03}"/>
              </a:ext>
            </a:extLst>
          </p:cNvPr>
          <p:cNvSpPr>
            <a:spLocks noGrp="1"/>
          </p:cNvSpPr>
          <p:nvPr>
            <p:ph type="body" sz="quarter" idx="13"/>
          </p:nvPr>
        </p:nvSpPr>
        <p:spPr>
          <a:xfrm>
            <a:off x="777875" y="1637824"/>
            <a:ext cx="4832350" cy="401638"/>
          </a:xfrm>
          <a:solidFill>
            <a:schemeClr val="bg1">
              <a:lumMod val="95000"/>
            </a:schemeClr>
          </a:solidFill>
        </p:spPr>
        <p:txBody>
          <a:bodyPr tIns="0" bIns="0" anchor="ctr" anchorCtr="0"/>
          <a:lstStyle>
            <a:lvl1pPr marL="0" indent="0" algn="ctr">
              <a:buFontTx/>
              <a:buNone/>
              <a:defRPr sz="2000">
                <a:solidFill>
                  <a:schemeClr val="tx1"/>
                </a:solidFill>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cxnSp>
        <p:nvCxnSpPr>
          <p:cNvPr id="11" name="Straight Connector 10">
            <a:extLst>
              <a:ext uri="{FF2B5EF4-FFF2-40B4-BE49-F238E27FC236}">
                <a16:creationId xmlns:a16="http://schemas.microsoft.com/office/drawing/2014/main" id="{5EBBEFB4-91E1-9454-E8E4-74F0C911E815}"/>
              </a:ext>
            </a:extLst>
          </p:cNvPr>
          <p:cNvCxnSpPr>
            <a:cxnSpLocks/>
          </p:cNvCxnSpPr>
          <p:nvPr userDrawn="1"/>
        </p:nvCxnSpPr>
        <p:spPr>
          <a:xfrm>
            <a:off x="6091767" y="1646627"/>
            <a:ext cx="0" cy="4333899"/>
          </a:xfrm>
          <a:prstGeom prst="line">
            <a:avLst/>
          </a:prstGeom>
          <a:noFill/>
          <a:ln w="6350" cap="flat" cmpd="sng" algn="ctr">
            <a:solidFill>
              <a:srgbClr val="FFFFFF">
                <a:lumMod val="75000"/>
              </a:srgbClr>
            </a:solidFill>
            <a:prstDash val="solid"/>
            <a:miter lim="800000"/>
          </a:ln>
          <a:effectLst/>
        </p:spPr>
      </p:cxnSp>
      <p:sp>
        <p:nvSpPr>
          <p:cNvPr id="13" name="Text Placeholder 14">
            <a:extLst>
              <a:ext uri="{FF2B5EF4-FFF2-40B4-BE49-F238E27FC236}">
                <a16:creationId xmlns:a16="http://schemas.microsoft.com/office/drawing/2014/main" id="{F227CEAA-FE99-4EC0-BA06-72758B277CE3}"/>
              </a:ext>
            </a:extLst>
          </p:cNvPr>
          <p:cNvSpPr>
            <a:spLocks noGrp="1"/>
          </p:cNvSpPr>
          <p:nvPr>
            <p:ph type="body" sz="quarter" idx="18"/>
          </p:nvPr>
        </p:nvSpPr>
        <p:spPr>
          <a:xfrm>
            <a:off x="777875" y="2039938"/>
            <a:ext cx="4832350" cy="4167187"/>
          </a:xfrm>
        </p:spPr>
        <p:txBody>
          <a:bodyPr t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4">
            <a:extLst>
              <a:ext uri="{FF2B5EF4-FFF2-40B4-BE49-F238E27FC236}">
                <a16:creationId xmlns:a16="http://schemas.microsoft.com/office/drawing/2014/main" id="{D192FE0E-0AB4-B6E0-8167-CAEA7C7B6B4B}"/>
              </a:ext>
            </a:extLst>
          </p:cNvPr>
          <p:cNvSpPr>
            <a:spLocks noGrp="1"/>
          </p:cNvSpPr>
          <p:nvPr>
            <p:ph type="body" sz="quarter" idx="19"/>
          </p:nvPr>
        </p:nvSpPr>
        <p:spPr>
          <a:xfrm>
            <a:off x="6512631" y="2039938"/>
            <a:ext cx="4832350" cy="4167187"/>
          </a:xfrm>
        </p:spPr>
        <p:txBody>
          <a:bodyPr t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2651531"/>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BF70AA95-6835-3230-E231-11CFE38BD998}"/>
              </a:ext>
            </a:extLst>
          </p:cNvPr>
          <p:cNvCxnSpPr>
            <a:cxnSpLocks/>
          </p:cNvCxnSpPr>
          <p:nvPr userDrawn="1"/>
        </p:nvCxnSpPr>
        <p:spPr>
          <a:xfrm>
            <a:off x="5652312" y="1284345"/>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5A28879F-6D7F-F802-92FB-54474023227B}"/>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5" name="Picture 4" descr="PCC_2010logo.png">
            <a:extLst>
              <a:ext uri="{FF2B5EF4-FFF2-40B4-BE49-F238E27FC236}">
                <a16:creationId xmlns:a16="http://schemas.microsoft.com/office/drawing/2014/main" id="{B22A5484-6256-CFC4-DB93-BF1643F0FEE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2223069650"/>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pic>
        <p:nvPicPr>
          <p:cNvPr id="4" name="Picture 3" descr="PCC_2010logo.png">
            <a:extLst>
              <a:ext uri="{FF2B5EF4-FFF2-40B4-BE49-F238E27FC236}">
                <a16:creationId xmlns:a16="http://schemas.microsoft.com/office/drawing/2014/main" id="{5EE2F4E9-701E-F92F-4D4C-FF133B68B55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213432775"/>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9" name="Text Placeholder 13"/>
          <p:cNvSpPr>
            <a:spLocks noGrp="1"/>
          </p:cNvSpPr>
          <p:nvPr>
            <p:ph type="body" sz="quarter" idx="11" hasCustomPrompt="1"/>
          </p:nvPr>
        </p:nvSpPr>
        <p:spPr>
          <a:xfrm>
            <a:off x="785813" y="1443033"/>
            <a:ext cx="5719451" cy="4600579"/>
          </a:xfrm>
        </p:spPr>
        <p:txBody>
          <a:bodyPr>
            <a:noAutofit/>
          </a:bodyPr>
          <a:lstStyle>
            <a:lvl1pPr>
              <a:buClr>
                <a:schemeClr val="accent1"/>
              </a:buClr>
              <a:defRPr sz="2400">
                <a:solidFill>
                  <a:schemeClr val="tx2"/>
                </a:solidFill>
                <a:latin typeface="+mj-lt"/>
              </a:defRPr>
            </a:lvl1pPr>
            <a:lvl2pPr>
              <a:buClr>
                <a:schemeClr val="accent1"/>
              </a:buClr>
              <a:defRPr sz="2200">
                <a:solidFill>
                  <a:schemeClr val="tx2"/>
                </a:solidFill>
                <a:latin typeface="+mj-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5"/>
          <p:cNvSpPr>
            <a:spLocks noGrp="1"/>
          </p:cNvSpPr>
          <p:nvPr>
            <p:ph type="pic" sz="quarter" idx="12"/>
          </p:nvPr>
        </p:nvSpPr>
        <p:spPr>
          <a:xfrm>
            <a:off x="6826103"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cxnSp>
        <p:nvCxnSpPr>
          <p:cNvPr id="13" name="Straight Connector 12">
            <a:extLst>
              <a:ext uri="{FF2B5EF4-FFF2-40B4-BE49-F238E27FC236}">
                <a16:creationId xmlns:a16="http://schemas.microsoft.com/office/drawing/2014/main" id="{ED72B316-1475-53B9-B0B6-90C23908B828}"/>
              </a:ext>
            </a:extLst>
          </p:cNvPr>
          <p:cNvCxnSpPr>
            <a:cxnSpLocks/>
          </p:cNvCxnSpPr>
          <p:nvPr userDrawn="1"/>
        </p:nvCxnSpPr>
        <p:spPr>
          <a:xfrm>
            <a:off x="5652312" y="1284345"/>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FBF943CD-9EB7-102F-0F3D-0FFCF752E9FD}"/>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11" name="Picture 10" descr="PCC_2010logo.png">
            <a:extLst>
              <a:ext uri="{FF2B5EF4-FFF2-40B4-BE49-F238E27FC236}">
                <a16:creationId xmlns:a16="http://schemas.microsoft.com/office/drawing/2014/main" id="{C92B7A68-33FC-C8E7-5CFA-DF944860FAC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831319996"/>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9" name="Text Placeholder 13"/>
          <p:cNvSpPr>
            <a:spLocks noGrp="1"/>
          </p:cNvSpPr>
          <p:nvPr>
            <p:ph type="body" sz="quarter" idx="11"/>
          </p:nvPr>
        </p:nvSpPr>
        <p:spPr>
          <a:xfrm>
            <a:off x="5651292" y="1444752"/>
            <a:ext cx="5759659" cy="4581294"/>
          </a:xfrm>
        </p:spPr>
        <p:txBody>
          <a:bodyPr bIns="0">
            <a:noAutofit/>
          </a:bodyPr>
          <a:lstStyle>
            <a:lvl1pPr>
              <a:buClr>
                <a:schemeClr val="accent1"/>
              </a:buClr>
              <a:defRPr sz="2400">
                <a:solidFill>
                  <a:schemeClr val="tx2"/>
                </a:solidFill>
                <a:latin typeface="+mj-lt"/>
              </a:defRPr>
            </a:lvl1pPr>
            <a:lvl2pPr>
              <a:buClr>
                <a:schemeClr val="accent1"/>
              </a:buClr>
              <a:defRPr sz="2200">
                <a:solidFill>
                  <a:schemeClr val="tx2"/>
                </a:solidFill>
                <a:latin typeface="+mj-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5"/>
          <p:cNvSpPr>
            <a:spLocks noGrp="1"/>
          </p:cNvSpPr>
          <p:nvPr>
            <p:ph type="pic" sz="quarter" idx="12"/>
          </p:nvPr>
        </p:nvSpPr>
        <p:spPr>
          <a:xfrm>
            <a:off x="781051"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cxnSp>
        <p:nvCxnSpPr>
          <p:cNvPr id="13" name="Straight Connector 12">
            <a:extLst>
              <a:ext uri="{FF2B5EF4-FFF2-40B4-BE49-F238E27FC236}">
                <a16:creationId xmlns:a16="http://schemas.microsoft.com/office/drawing/2014/main" id="{37B2F567-1900-DAC1-4569-0179E4FDE759}"/>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7" name="Title 2">
            <a:extLst>
              <a:ext uri="{FF2B5EF4-FFF2-40B4-BE49-F238E27FC236}">
                <a16:creationId xmlns:a16="http://schemas.microsoft.com/office/drawing/2014/main" id="{4D598101-CEC9-F18C-0B36-2E186898A98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11" name="Picture 10" descr="PCC_2010logo.png">
            <a:extLst>
              <a:ext uri="{FF2B5EF4-FFF2-40B4-BE49-F238E27FC236}">
                <a16:creationId xmlns:a16="http://schemas.microsoft.com/office/drawing/2014/main" id="{F07EC954-8833-18FE-F0D3-E7E3AF6DFD9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530193101"/>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F7947889-D94B-9C2E-9771-223228B948B0}"/>
              </a:ext>
            </a:extLst>
          </p:cNvPr>
          <p:cNvSpPr>
            <a:spLocks noGrp="1"/>
          </p:cNvSpPr>
          <p:nvPr>
            <p:ph type="title"/>
          </p:nvPr>
        </p:nvSpPr>
        <p:spPr>
          <a:xfrm>
            <a:off x="6096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8" name="Picture Placeholder 4">
            <a:extLst>
              <a:ext uri="{FF2B5EF4-FFF2-40B4-BE49-F238E27FC236}">
                <a16:creationId xmlns:a16="http://schemas.microsoft.com/office/drawing/2014/main" id="{3F5C32C6-DF4A-5A2B-B3B3-E0B0A2C3C82A}"/>
              </a:ext>
            </a:extLst>
          </p:cNvPr>
          <p:cNvSpPr>
            <a:spLocks noGrp="1"/>
          </p:cNvSpPr>
          <p:nvPr>
            <p:ph type="pic" sz="quarter" idx="25" hasCustomPrompt="1"/>
          </p:nvPr>
        </p:nvSpPr>
        <p:spPr>
          <a:xfrm>
            <a:off x="781052"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sp>
        <p:nvSpPr>
          <p:cNvPr id="15" name="Text Placeholder 7">
            <a:extLst>
              <a:ext uri="{FF2B5EF4-FFF2-40B4-BE49-F238E27FC236}">
                <a16:creationId xmlns:a16="http://schemas.microsoft.com/office/drawing/2014/main" id="{EB6CBDC6-9DB4-E538-2021-90339A5561C7}"/>
              </a:ext>
            </a:extLst>
          </p:cNvPr>
          <p:cNvSpPr>
            <a:spLocks noGrp="1"/>
          </p:cNvSpPr>
          <p:nvPr>
            <p:ph type="body" sz="quarter" idx="26"/>
          </p:nvPr>
        </p:nvSpPr>
        <p:spPr>
          <a:xfrm>
            <a:off x="6096000" y="2168165"/>
            <a:ext cx="5384800" cy="3406987"/>
          </a:xfrm>
        </p:spPr>
        <p:txBody>
          <a:bodyPr tIns="274320" bIns="0">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F8E84C0-ED67-DA5B-CEB4-AAFD376FC009}"/>
              </a:ext>
            </a:extLst>
          </p:cNvPr>
          <p:cNvCxnSpPr>
            <a:cxnSpLocks/>
          </p:cNvCxnSpPr>
          <p:nvPr userDrawn="1"/>
        </p:nvCxnSpPr>
        <p:spPr>
          <a:xfrm>
            <a:off x="6211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0" name="Picture 9" descr="PCC_2010logo.png">
            <a:extLst>
              <a:ext uri="{FF2B5EF4-FFF2-40B4-BE49-F238E27FC236}">
                <a16:creationId xmlns:a16="http://schemas.microsoft.com/office/drawing/2014/main" id="{08AE2199-13E3-AD72-8CE3-099D62B3AD9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703029168"/>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629CDDE8-E09D-5207-8672-1A136C6142EB}"/>
              </a:ext>
            </a:extLst>
          </p:cNvPr>
          <p:cNvSpPr>
            <a:spLocks noGrp="1"/>
          </p:cNvSpPr>
          <p:nvPr>
            <p:ph type="title"/>
          </p:nvPr>
        </p:nvSpPr>
        <p:spPr>
          <a:xfrm>
            <a:off x="762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15" name="Text Placeholder 7">
            <a:extLst>
              <a:ext uri="{FF2B5EF4-FFF2-40B4-BE49-F238E27FC236}">
                <a16:creationId xmlns:a16="http://schemas.microsoft.com/office/drawing/2014/main" id="{EB6CBDC6-9DB4-E538-2021-90339A5561C7}"/>
              </a:ext>
            </a:extLst>
          </p:cNvPr>
          <p:cNvSpPr>
            <a:spLocks noGrp="1"/>
          </p:cNvSpPr>
          <p:nvPr>
            <p:ph type="body" sz="quarter" idx="26"/>
          </p:nvPr>
        </p:nvSpPr>
        <p:spPr>
          <a:xfrm>
            <a:off x="762000" y="2168165"/>
            <a:ext cx="5384800" cy="3406987"/>
          </a:xfrm>
        </p:spPr>
        <p:txBody>
          <a:bodyPr tIns="274320" bIns="0">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F8E84C0-ED67-DA5B-CEB4-AAFD376FC009}"/>
              </a:ext>
            </a:extLst>
          </p:cNvPr>
          <p:cNvCxnSpPr>
            <a:cxnSpLocks/>
          </p:cNvCxnSpPr>
          <p:nvPr userDrawn="1"/>
        </p:nvCxnSpPr>
        <p:spPr>
          <a:xfrm>
            <a:off x="877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Picture Placeholder 4">
            <a:extLst>
              <a:ext uri="{FF2B5EF4-FFF2-40B4-BE49-F238E27FC236}">
                <a16:creationId xmlns:a16="http://schemas.microsoft.com/office/drawing/2014/main" id="{3F5C32C6-DF4A-5A2B-B3B3-E0B0A2C3C82A}"/>
              </a:ext>
            </a:extLst>
          </p:cNvPr>
          <p:cNvSpPr>
            <a:spLocks noGrp="1"/>
          </p:cNvSpPr>
          <p:nvPr>
            <p:ph type="pic" sz="quarter" idx="25" hasCustomPrompt="1"/>
          </p:nvPr>
        </p:nvSpPr>
        <p:spPr>
          <a:xfrm>
            <a:off x="6518346"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pic>
        <p:nvPicPr>
          <p:cNvPr id="10" name="Picture 9" descr="PCC_2010logo.png">
            <a:extLst>
              <a:ext uri="{FF2B5EF4-FFF2-40B4-BE49-F238E27FC236}">
                <a16:creationId xmlns:a16="http://schemas.microsoft.com/office/drawing/2014/main" id="{DEF34301-2C40-BB98-ACBE-A2926B95AA3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9146146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224">
          <p15:clr>
            <a:srgbClr val="FBAE40"/>
          </p15:clr>
        </p15:guide>
        <p15:guide id="4" pos="48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F7947889-D94B-9C2E-9771-223228B948B0}"/>
              </a:ext>
            </a:extLst>
          </p:cNvPr>
          <p:cNvSpPr>
            <a:spLocks noGrp="1"/>
          </p:cNvSpPr>
          <p:nvPr>
            <p:ph type="title"/>
          </p:nvPr>
        </p:nvSpPr>
        <p:spPr>
          <a:xfrm>
            <a:off x="6096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pic>
        <p:nvPicPr>
          <p:cNvPr id="11" name="Picture 10" descr="A picture containing text, sign&#10;&#10;Description automatically generated">
            <a:extLst>
              <a:ext uri="{FF2B5EF4-FFF2-40B4-BE49-F238E27FC236}">
                <a16:creationId xmlns:a16="http://schemas.microsoft.com/office/drawing/2014/main" id="{6A60749A-8C4C-6D41-AC24-037E1E338DA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sp>
        <p:nvSpPr>
          <p:cNvPr id="8" name="Picture Placeholder 4">
            <a:extLst>
              <a:ext uri="{FF2B5EF4-FFF2-40B4-BE49-F238E27FC236}">
                <a16:creationId xmlns:a16="http://schemas.microsoft.com/office/drawing/2014/main" id="{3F5C32C6-DF4A-5A2B-B3B3-E0B0A2C3C82A}"/>
              </a:ext>
            </a:extLst>
          </p:cNvPr>
          <p:cNvSpPr>
            <a:spLocks noGrp="1"/>
          </p:cNvSpPr>
          <p:nvPr>
            <p:ph type="pic" sz="quarter" idx="25" hasCustomPrompt="1"/>
          </p:nvPr>
        </p:nvSpPr>
        <p:spPr>
          <a:xfrm>
            <a:off x="781052"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sp>
        <p:nvSpPr>
          <p:cNvPr id="15" name="Text Placeholder 7">
            <a:extLst>
              <a:ext uri="{FF2B5EF4-FFF2-40B4-BE49-F238E27FC236}">
                <a16:creationId xmlns:a16="http://schemas.microsoft.com/office/drawing/2014/main" id="{EB6CBDC6-9DB4-E538-2021-90339A5561C7}"/>
              </a:ext>
            </a:extLst>
          </p:cNvPr>
          <p:cNvSpPr>
            <a:spLocks noGrp="1"/>
          </p:cNvSpPr>
          <p:nvPr>
            <p:ph type="body" sz="quarter" idx="26"/>
          </p:nvPr>
        </p:nvSpPr>
        <p:spPr>
          <a:xfrm>
            <a:off x="6096000" y="2168165"/>
            <a:ext cx="5384800" cy="3406987"/>
          </a:xfrm>
        </p:spPr>
        <p:txBody>
          <a:bodyPr tIns="274320" bIns="0">
            <a:no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F8E84C0-ED67-DA5B-CEB4-AAFD376FC009}"/>
              </a:ext>
            </a:extLst>
          </p:cNvPr>
          <p:cNvCxnSpPr>
            <a:cxnSpLocks/>
          </p:cNvCxnSpPr>
          <p:nvPr userDrawn="1"/>
        </p:nvCxnSpPr>
        <p:spPr>
          <a:xfrm>
            <a:off x="6211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9055825"/>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userDrawn="1">
  <p:cSld name="5_Two Content">
    <p:spTree>
      <p:nvGrpSpPr>
        <p:cNvPr id="1" name=""/>
        <p:cNvGrpSpPr/>
        <p:nvPr/>
      </p:nvGrpSpPr>
      <p:grpSpPr>
        <a:xfrm>
          <a:off x="0" y="0"/>
          <a:ext cx="0" cy="0"/>
          <a:chOff x="0" y="0"/>
          <a:chExt cx="0" cy="0"/>
        </a:xfrm>
      </p:grpSpPr>
      <p:sp>
        <p:nvSpPr>
          <p:cNvPr id="7" name="Picture Placeholder 25">
            <a:extLst>
              <a:ext uri="{FF2B5EF4-FFF2-40B4-BE49-F238E27FC236}">
                <a16:creationId xmlns:a16="http://schemas.microsoft.com/office/drawing/2014/main" id="{2F07465C-E81A-5225-272F-A1F90A60139A}"/>
              </a:ext>
            </a:extLst>
          </p:cNvPr>
          <p:cNvSpPr>
            <a:spLocks noGrp="1"/>
          </p:cNvSpPr>
          <p:nvPr>
            <p:ph type="pic" sz="quarter" idx="12" hasCustomPrompt="1"/>
          </p:nvPr>
        </p:nvSpPr>
        <p:spPr>
          <a:xfrm>
            <a:off x="0" y="0"/>
            <a:ext cx="5530467" cy="6858000"/>
          </a:xfrm>
          <a:solidFill>
            <a:schemeClr val="bg1">
              <a:lumMod val="95000"/>
            </a:schemeClr>
          </a:solidFill>
        </p:spPr>
        <p:txBody>
          <a:bodyPr anchor="ctr">
            <a:normAutofit/>
          </a:bodyPr>
          <a:lstStyle>
            <a:lvl1pPr marL="0" indent="0" algn="ctr">
              <a:buNone/>
              <a:defRPr sz="1600"/>
            </a:lvl1pPr>
          </a:lstStyle>
          <a:p>
            <a:r>
              <a:rPr lang="en-US" sz="1600"/>
              <a:t>Click here to replace picture</a:t>
            </a:r>
            <a:endParaRPr lang="en-US"/>
          </a:p>
        </p:txBody>
      </p:sp>
      <p:sp>
        <p:nvSpPr>
          <p:cNvPr id="8" name="Title 2">
            <a:extLst>
              <a:ext uri="{FF2B5EF4-FFF2-40B4-BE49-F238E27FC236}">
                <a16:creationId xmlns:a16="http://schemas.microsoft.com/office/drawing/2014/main" id="{19D39376-8CFD-B385-3A26-CD8566D11D6A}"/>
              </a:ext>
            </a:extLst>
          </p:cNvPr>
          <p:cNvSpPr>
            <a:spLocks noGrp="1"/>
          </p:cNvSpPr>
          <p:nvPr>
            <p:ph type="title"/>
          </p:nvPr>
        </p:nvSpPr>
        <p:spPr>
          <a:xfrm>
            <a:off x="6096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10" name="Text Placeholder 7">
            <a:extLst>
              <a:ext uri="{FF2B5EF4-FFF2-40B4-BE49-F238E27FC236}">
                <a16:creationId xmlns:a16="http://schemas.microsoft.com/office/drawing/2014/main" id="{CA2CA145-1D10-B76F-E8FD-A2A7FE867EC3}"/>
              </a:ext>
            </a:extLst>
          </p:cNvPr>
          <p:cNvSpPr>
            <a:spLocks noGrp="1"/>
          </p:cNvSpPr>
          <p:nvPr>
            <p:ph type="body" sz="quarter" idx="26"/>
          </p:nvPr>
        </p:nvSpPr>
        <p:spPr>
          <a:xfrm>
            <a:off x="6096000" y="2168165"/>
            <a:ext cx="5384800" cy="3406987"/>
          </a:xfrm>
        </p:spPr>
        <p:txBody>
          <a:bodyPr tIns="274320" bIns="0">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2" name="Straight Connector 11">
            <a:extLst>
              <a:ext uri="{FF2B5EF4-FFF2-40B4-BE49-F238E27FC236}">
                <a16:creationId xmlns:a16="http://schemas.microsoft.com/office/drawing/2014/main" id="{35C4CEB2-1379-30DA-FD19-2EC296FB5492}"/>
              </a:ext>
            </a:extLst>
          </p:cNvPr>
          <p:cNvCxnSpPr>
            <a:cxnSpLocks/>
          </p:cNvCxnSpPr>
          <p:nvPr userDrawn="1"/>
        </p:nvCxnSpPr>
        <p:spPr>
          <a:xfrm>
            <a:off x="6211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9" name="Picture 8" descr="PCC_2010logo.png">
            <a:extLst>
              <a:ext uri="{FF2B5EF4-FFF2-40B4-BE49-F238E27FC236}">
                <a16:creationId xmlns:a16="http://schemas.microsoft.com/office/drawing/2014/main" id="{C5825323-755D-CCF5-93F9-AF5BD60D2BB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988232015"/>
      </p:ext>
    </p:extLst>
  </p:cSld>
  <p:clrMapOvr>
    <a:masterClrMapping/>
  </p:clrMapOvr>
  <p:extLst>
    <p:ext uri="{DCECCB84-F9BA-43D5-87BE-67443E8EF086}">
      <p15:sldGuideLst xmlns:p15="http://schemas.microsoft.com/office/powerpoint/2012/main">
        <p15:guide id="1" orient="horz" pos="2160">
          <p15:clr>
            <a:srgbClr val="FBAE40"/>
          </p15:clr>
        </p15:guide>
        <p15:guide id="2" pos="3795">
          <p15:clr>
            <a:srgbClr val="FBAE40"/>
          </p15:clr>
        </p15:guide>
      </p15:sldGuideLst>
    </p:ext>
  </p:extLst>
</p:sldLayout>
</file>

<file path=ppt/slideLayouts/slideLayout371.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cxnSp>
        <p:nvCxnSpPr>
          <p:cNvPr id="27" name="Straight Connector 26">
            <a:extLst>
              <a:ext uri="{FF2B5EF4-FFF2-40B4-BE49-F238E27FC236}">
                <a16:creationId xmlns:a16="http://schemas.microsoft.com/office/drawing/2014/main" id="{E4D23FEC-1398-07C9-1745-D7B9A831847D}"/>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16" name="Title 2">
            <a:extLst>
              <a:ext uri="{FF2B5EF4-FFF2-40B4-BE49-F238E27FC236}">
                <a16:creationId xmlns:a16="http://schemas.microsoft.com/office/drawing/2014/main" id="{24CBB3E2-E9F2-828E-0989-DEF1EFA88761}"/>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18" name="Picture 17" descr="PCC_2010logo.png">
            <a:extLst>
              <a:ext uri="{FF2B5EF4-FFF2-40B4-BE49-F238E27FC236}">
                <a16:creationId xmlns:a16="http://schemas.microsoft.com/office/drawing/2014/main" id="{A4824287-C02F-AD90-2414-DAD11045DE0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
        <p:nvSpPr>
          <p:cNvPr id="2" name="Picture Placeholder 10">
            <a:extLst>
              <a:ext uri="{FF2B5EF4-FFF2-40B4-BE49-F238E27FC236}">
                <a16:creationId xmlns:a16="http://schemas.microsoft.com/office/drawing/2014/main" id="{00AD3D62-C8B1-98E1-5E2A-F25AAD04EB21}"/>
              </a:ext>
            </a:extLst>
          </p:cNvPr>
          <p:cNvSpPr>
            <a:spLocks noGrp="1"/>
          </p:cNvSpPr>
          <p:nvPr>
            <p:ph type="pic" sz="quarter" idx="11" hasCustomPrompt="1"/>
          </p:nvPr>
        </p:nvSpPr>
        <p:spPr>
          <a:xfrm>
            <a:off x="1029503"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3" name="Straight Connector 2">
            <a:extLst>
              <a:ext uri="{FF2B5EF4-FFF2-40B4-BE49-F238E27FC236}">
                <a16:creationId xmlns:a16="http://schemas.microsoft.com/office/drawing/2014/main" id="{788E3932-ECE4-BAA6-36D8-5CDE554F1709}"/>
              </a:ext>
            </a:extLst>
          </p:cNvPr>
          <p:cNvCxnSpPr/>
          <p:nvPr userDrawn="1"/>
        </p:nvCxnSpPr>
        <p:spPr>
          <a:xfrm>
            <a:off x="4280969" y="1592599"/>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4" name="Text Placeholder 17">
            <a:extLst>
              <a:ext uri="{FF2B5EF4-FFF2-40B4-BE49-F238E27FC236}">
                <a16:creationId xmlns:a16="http://schemas.microsoft.com/office/drawing/2014/main" id="{E0BA484E-F8B4-E29A-569B-7DBBE8330E14}"/>
              </a:ext>
            </a:extLst>
          </p:cNvPr>
          <p:cNvSpPr>
            <a:spLocks noGrp="1"/>
          </p:cNvSpPr>
          <p:nvPr>
            <p:ph type="body" sz="quarter" idx="14" hasCustomPrompt="1"/>
          </p:nvPr>
        </p:nvSpPr>
        <p:spPr>
          <a:xfrm>
            <a:off x="644507" y="4966071"/>
            <a:ext cx="3629781"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5" name="Text Placeholder 22">
            <a:extLst>
              <a:ext uri="{FF2B5EF4-FFF2-40B4-BE49-F238E27FC236}">
                <a16:creationId xmlns:a16="http://schemas.microsoft.com/office/drawing/2014/main" id="{B18939CB-033D-831D-1156-A3AB279C6775}"/>
              </a:ext>
            </a:extLst>
          </p:cNvPr>
          <p:cNvSpPr>
            <a:spLocks noGrp="1"/>
          </p:cNvSpPr>
          <p:nvPr>
            <p:ph type="body" sz="quarter" idx="17" hasCustomPrompt="1"/>
          </p:nvPr>
        </p:nvSpPr>
        <p:spPr>
          <a:xfrm>
            <a:off x="644507" y="4286235"/>
            <a:ext cx="3629781" cy="664077"/>
          </a:xfrm>
        </p:spPr>
        <p:txBody>
          <a:bodyPr lIns="274320" tIns="0" rIns="274320" bIns="91440" anchor="b" anchorCtr="0">
            <a:noAutofit/>
          </a:bodyPr>
          <a:lstStyle>
            <a:lvl1pPr marL="0" indent="0" algn="ctr">
              <a:buNone/>
              <a:defRPr sz="2400" b="0" i="0">
                <a:solidFill>
                  <a:schemeClr val="accent3"/>
                </a:solidFill>
                <a:latin typeface="+mn-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6" name="Picture Placeholder 10">
            <a:extLst>
              <a:ext uri="{FF2B5EF4-FFF2-40B4-BE49-F238E27FC236}">
                <a16:creationId xmlns:a16="http://schemas.microsoft.com/office/drawing/2014/main" id="{AA15ED12-CB40-C326-E974-95460FDEA24C}"/>
              </a:ext>
            </a:extLst>
          </p:cNvPr>
          <p:cNvSpPr>
            <a:spLocks noGrp="1"/>
          </p:cNvSpPr>
          <p:nvPr>
            <p:ph type="pic" sz="quarter" idx="18" hasCustomPrompt="1"/>
          </p:nvPr>
        </p:nvSpPr>
        <p:spPr>
          <a:xfrm>
            <a:off x="4672183"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7" name="Straight Connector 6">
            <a:extLst>
              <a:ext uri="{FF2B5EF4-FFF2-40B4-BE49-F238E27FC236}">
                <a16:creationId xmlns:a16="http://schemas.microsoft.com/office/drawing/2014/main" id="{A7792145-FF27-DB97-A7E6-535006987AFE}"/>
              </a:ext>
            </a:extLst>
          </p:cNvPr>
          <p:cNvCxnSpPr/>
          <p:nvPr userDrawn="1"/>
        </p:nvCxnSpPr>
        <p:spPr>
          <a:xfrm>
            <a:off x="7938639" y="1592599"/>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ext Placeholder 17">
            <a:extLst>
              <a:ext uri="{FF2B5EF4-FFF2-40B4-BE49-F238E27FC236}">
                <a16:creationId xmlns:a16="http://schemas.microsoft.com/office/drawing/2014/main" id="{7FC1207F-66C7-45BE-0002-DDAF6CF51028}"/>
              </a:ext>
            </a:extLst>
          </p:cNvPr>
          <p:cNvSpPr>
            <a:spLocks noGrp="1"/>
          </p:cNvSpPr>
          <p:nvPr>
            <p:ph type="body" sz="quarter" idx="19" hasCustomPrompt="1"/>
          </p:nvPr>
        </p:nvSpPr>
        <p:spPr>
          <a:xfrm>
            <a:off x="4287187" y="4966071"/>
            <a:ext cx="3657599"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5" name="Text Placeholder 22">
            <a:extLst>
              <a:ext uri="{FF2B5EF4-FFF2-40B4-BE49-F238E27FC236}">
                <a16:creationId xmlns:a16="http://schemas.microsoft.com/office/drawing/2014/main" id="{D0283D74-EEC5-711D-1475-495C96F1D1FC}"/>
              </a:ext>
            </a:extLst>
          </p:cNvPr>
          <p:cNvSpPr>
            <a:spLocks noGrp="1"/>
          </p:cNvSpPr>
          <p:nvPr>
            <p:ph type="body" sz="quarter" idx="20" hasCustomPrompt="1"/>
          </p:nvPr>
        </p:nvSpPr>
        <p:spPr>
          <a:xfrm>
            <a:off x="4287187" y="4286235"/>
            <a:ext cx="3657599" cy="664077"/>
          </a:xfrm>
        </p:spPr>
        <p:txBody>
          <a:bodyPr lIns="274320" tIns="0" rIns="274320" bIns="91440" anchor="b" anchorCtr="0">
            <a:noAutofit/>
          </a:bodyPr>
          <a:lstStyle>
            <a:lvl1pPr marL="0" indent="0" algn="ctr">
              <a:buNone/>
              <a:defRPr sz="2400" b="0">
                <a:solidFill>
                  <a:schemeClr val="accent3"/>
                </a:solidFill>
                <a:latin typeface="+mn-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20" name="Picture Placeholder 10">
            <a:extLst>
              <a:ext uri="{FF2B5EF4-FFF2-40B4-BE49-F238E27FC236}">
                <a16:creationId xmlns:a16="http://schemas.microsoft.com/office/drawing/2014/main" id="{617FEA1F-0A5D-6A04-7C6E-8B5C570C97B5}"/>
              </a:ext>
            </a:extLst>
          </p:cNvPr>
          <p:cNvSpPr>
            <a:spLocks noGrp="1"/>
          </p:cNvSpPr>
          <p:nvPr>
            <p:ph type="pic" sz="quarter" idx="21" hasCustomPrompt="1"/>
          </p:nvPr>
        </p:nvSpPr>
        <p:spPr>
          <a:xfrm>
            <a:off x="8376918"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21" name="Text Placeholder 17">
            <a:extLst>
              <a:ext uri="{FF2B5EF4-FFF2-40B4-BE49-F238E27FC236}">
                <a16:creationId xmlns:a16="http://schemas.microsoft.com/office/drawing/2014/main" id="{58E42372-908C-4D66-2C4C-563E2258CCB3}"/>
              </a:ext>
            </a:extLst>
          </p:cNvPr>
          <p:cNvSpPr>
            <a:spLocks noGrp="1"/>
          </p:cNvSpPr>
          <p:nvPr>
            <p:ph type="body" sz="quarter" idx="22" hasCustomPrompt="1"/>
          </p:nvPr>
        </p:nvSpPr>
        <p:spPr>
          <a:xfrm>
            <a:off x="7946068" y="4966071"/>
            <a:ext cx="3688464"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2" name="Text Placeholder 22">
            <a:extLst>
              <a:ext uri="{FF2B5EF4-FFF2-40B4-BE49-F238E27FC236}">
                <a16:creationId xmlns:a16="http://schemas.microsoft.com/office/drawing/2014/main" id="{E9A4E08A-7D6E-8EB3-755D-A5A3CEA55077}"/>
              </a:ext>
            </a:extLst>
          </p:cNvPr>
          <p:cNvSpPr>
            <a:spLocks noGrp="1"/>
          </p:cNvSpPr>
          <p:nvPr>
            <p:ph type="body" sz="quarter" idx="23" hasCustomPrompt="1"/>
          </p:nvPr>
        </p:nvSpPr>
        <p:spPr>
          <a:xfrm>
            <a:off x="7946066" y="4286235"/>
            <a:ext cx="3688464" cy="664077"/>
          </a:xfrm>
        </p:spPr>
        <p:txBody>
          <a:bodyPr lIns="274320" tIns="0" rIns="274320" bIns="91440" anchor="b" anchorCtr="0">
            <a:noAutofit/>
          </a:bodyPr>
          <a:lstStyle>
            <a:lvl1pPr marL="0" indent="0" algn="ctr">
              <a:buNone/>
              <a:defRPr sz="2400" b="0">
                <a:solidFill>
                  <a:schemeClr val="accent3"/>
                </a:solidFill>
                <a:latin typeface="+mn-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Tree>
    <p:extLst>
      <p:ext uri="{BB962C8B-B14F-4D97-AF65-F5344CB8AC3E}">
        <p14:creationId xmlns:p14="http://schemas.microsoft.com/office/powerpoint/2010/main" val="4241789070"/>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3" name="Picture 2" descr="PCC_2010logo.png">
            <a:extLst>
              <a:ext uri="{FF2B5EF4-FFF2-40B4-BE49-F238E27FC236}">
                <a16:creationId xmlns:a16="http://schemas.microsoft.com/office/drawing/2014/main" id="{0E557704-9C94-84F2-8026-79D51BF6E2F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
        <p:nvSpPr>
          <p:cNvPr id="7" name="Text Placeholder 7">
            <a:extLst>
              <a:ext uri="{FF2B5EF4-FFF2-40B4-BE49-F238E27FC236}">
                <a16:creationId xmlns:a16="http://schemas.microsoft.com/office/drawing/2014/main" id="{F2AD1B26-30A6-B401-B103-A037F924E985}"/>
              </a:ext>
            </a:extLst>
          </p:cNvPr>
          <p:cNvSpPr>
            <a:spLocks noGrp="1"/>
          </p:cNvSpPr>
          <p:nvPr>
            <p:ph type="body" sz="quarter" idx="26"/>
          </p:nvPr>
        </p:nvSpPr>
        <p:spPr>
          <a:xfrm>
            <a:off x="4648200" y="2168165"/>
            <a:ext cx="6921501" cy="3406987"/>
          </a:xfrm>
        </p:spPr>
        <p:txBody>
          <a:bodyPr lIns="0" tIns="274320" bIns="0">
            <a:no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8" name="Straight Connector 7">
            <a:extLst>
              <a:ext uri="{FF2B5EF4-FFF2-40B4-BE49-F238E27FC236}">
                <a16:creationId xmlns:a16="http://schemas.microsoft.com/office/drawing/2014/main" id="{B28DE2F6-3CA5-0F17-B667-4CCA2A5D8221}"/>
              </a:ext>
            </a:extLst>
          </p:cNvPr>
          <p:cNvCxnSpPr>
            <a:cxnSpLocks/>
          </p:cNvCxnSpPr>
          <p:nvPr userDrawn="1"/>
        </p:nvCxnSpPr>
        <p:spPr>
          <a:xfrm>
            <a:off x="4650512"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Picture Placeholder 2">
            <a:extLst>
              <a:ext uri="{FF2B5EF4-FFF2-40B4-BE49-F238E27FC236}">
                <a16:creationId xmlns:a16="http://schemas.microsoft.com/office/drawing/2014/main" id="{06D14218-820E-C8CE-371F-1199A56E736E}"/>
              </a:ext>
            </a:extLst>
          </p:cNvPr>
          <p:cNvSpPr>
            <a:spLocks noGrp="1"/>
          </p:cNvSpPr>
          <p:nvPr>
            <p:ph type="pic" sz="quarter" idx="12" hasCustomPrompt="1"/>
          </p:nvPr>
        </p:nvSpPr>
        <p:spPr>
          <a:xfrm>
            <a:off x="0" y="0"/>
            <a:ext cx="4245429" cy="6858000"/>
          </a:xfrm>
          <a:solidFill>
            <a:schemeClr val="bg1">
              <a:lumMod val="95000"/>
            </a:schemeClr>
          </a:solidFill>
        </p:spPr>
        <p:txBody>
          <a:bodyPr anchor="t">
            <a:normAutofit/>
          </a:bodyPr>
          <a:lstStyle>
            <a:lvl1pPr marL="0" indent="0" algn="ctr">
              <a:buNone/>
              <a:defRPr sz="1600"/>
            </a:lvl1pPr>
          </a:lstStyle>
          <a:p>
            <a:pPr lvl="0"/>
            <a:r>
              <a:rPr lang="en-US"/>
              <a:t>Click on the image place holder to replace </a:t>
            </a:r>
            <a:br>
              <a:rPr lang="en-US"/>
            </a:br>
            <a:r>
              <a:rPr lang="en-US"/>
              <a:t>it with image of your choice.</a:t>
            </a:r>
          </a:p>
        </p:txBody>
      </p:sp>
      <p:sp>
        <p:nvSpPr>
          <p:cNvPr id="10" name="Title 2">
            <a:extLst>
              <a:ext uri="{FF2B5EF4-FFF2-40B4-BE49-F238E27FC236}">
                <a16:creationId xmlns:a16="http://schemas.microsoft.com/office/drawing/2014/main" id="{0DEFFA8A-66F9-A62D-8BF3-A3F2128894BF}"/>
              </a:ext>
            </a:extLst>
          </p:cNvPr>
          <p:cNvSpPr>
            <a:spLocks noGrp="1"/>
          </p:cNvSpPr>
          <p:nvPr>
            <p:ph type="title"/>
          </p:nvPr>
        </p:nvSpPr>
        <p:spPr>
          <a:xfrm>
            <a:off x="4550003" y="0"/>
            <a:ext cx="7175501" cy="2133600"/>
          </a:xfrm>
        </p:spPr>
        <p:txBody>
          <a:bodyPr lIns="91440" tIns="0" rIns="457200" bIns="182880" anchor="b" anchorCtr="0"/>
          <a:lstStyle>
            <a:lvl1pPr algn="l">
              <a:defRPr sz="3200">
                <a:solidFill>
                  <a:schemeClr val="tx2"/>
                </a:solidFill>
              </a:defRPr>
            </a:lvl1pPr>
          </a:lstStyle>
          <a:p>
            <a:r>
              <a:rPr lang="en-US"/>
              <a:t>Click to edit Master title</a:t>
            </a:r>
          </a:p>
        </p:txBody>
      </p:sp>
    </p:spTree>
    <p:extLst>
      <p:ext uri="{BB962C8B-B14F-4D97-AF65-F5344CB8AC3E}">
        <p14:creationId xmlns:p14="http://schemas.microsoft.com/office/powerpoint/2010/main" val="2889121219"/>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pic>
        <p:nvPicPr>
          <p:cNvPr id="3" name="Picture 2" descr="PCC_2010logo.png">
            <a:extLst>
              <a:ext uri="{FF2B5EF4-FFF2-40B4-BE49-F238E27FC236}">
                <a16:creationId xmlns:a16="http://schemas.microsoft.com/office/drawing/2014/main" id="{0E557704-9C94-84F2-8026-79D51BF6E2F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
        <p:nvSpPr>
          <p:cNvPr id="29" name="Text Placeholder 4">
            <a:extLst>
              <a:ext uri="{FF2B5EF4-FFF2-40B4-BE49-F238E27FC236}">
                <a16:creationId xmlns:a16="http://schemas.microsoft.com/office/drawing/2014/main" id="{7E4B22FE-BAB2-F231-BF06-524FAFFAB043}"/>
              </a:ext>
            </a:extLst>
          </p:cNvPr>
          <p:cNvSpPr>
            <a:spLocks noGrp="1"/>
          </p:cNvSpPr>
          <p:nvPr>
            <p:ph type="body" sz="quarter" idx="20"/>
          </p:nvPr>
        </p:nvSpPr>
        <p:spPr>
          <a:xfrm>
            <a:off x="6918220" y="2106575"/>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30" name="Text Placeholder 4">
            <a:extLst>
              <a:ext uri="{FF2B5EF4-FFF2-40B4-BE49-F238E27FC236}">
                <a16:creationId xmlns:a16="http://schemas.microsoft.com/office/drawing/2014/main" id="{3E63F207-079F-1035-1F69-642A81A9EFD5}"/>
              </a:ext>
            </a:extLst>
          </p:cNvPr>
          <p:cNvSpPr>
            <a:spLocks noGrp="1"/>
          </p:cNvSpPr>
          <p:nvPr>
            <p:ph type="body" sz="quarter" idx="19"/>
          </p:nvPr>
        </p:nvSpPr>
        <p:spPr>
          <a:xfrm>
            <a:off x="4549775" y="2106575"/>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31" name="Title 2">
            <a:extLst>
              <a:ext uri="{FF2B5EF4-FFF2-40B4-BE49-F238E27FC236}">
                <a16:creationId xmlns:a16="http://schemas.microsoft.com/office/drawing/2014/main" id="{4533C8AA-BB86-20FA-6EDE-9B600D7BE7A2}"/>
              </a:ext>
            </a:extLst>
          </p:cNvPr>
          <p:cNvSpPr>
            <a:spLocks noGrp="1"/>
          </p:cNvSpPr>
          <p:nvPr>
            <p:ph type="title"/>
          </p:nvPr>
        </p:nvSpPr>
        <p:spPr>
          <a:xfrm>
            <a:off x="4550003" y="-1"/>
            <a:ext cx="7175501" cy="1325525"/>
          </a:xfrm>
        </p:spPr>
        <p:txBody>
          <a:bodyPr lIns="91440" tIns="0" rIns="457200" bIns="182880" anchor="b" anchorCtr="0"/>
          <a:lstStyle>
            <a:lvl1pPr algn="l">
              <a:defRPr sz="3200">
                <a:solidFill>
                  <a:schemeClr val="tx2"/>
                </a:solidFill>
              </a:defRPr>
            </a:lvl1pPr>
          </a:lstStyle>
          <a:p>
            <a:r>
              <a:rPr lang="en-US"/>
              <a:t>Click to edit Master title</a:t>
            </a:r>
          </a:p>
        </p:txBody>
      </p:sp>
      <p:cxnSp>
        <p:nvCxnSpPr>
          <p:cNvPr id="32" name="Straight Connector 31">
            <a:extLst>
              <a:ext uri="{FF2B5EF4-FFF2-40B4-BE49-F238E27FC236}">
                <a16:creationId xmlns:a16="http://schemas.microsoft.com/office/drawing/2014/main" id="{E0861833-E86F-C321-A668-128297591EBC}"/>
              </a:ext>
            </a:extLst>
          </p:cNvPr>
          <p:cNvCxnSpPr>
            <a:cxnSpLocks/>
          </p:cNvCxnSpPr>
          <p:nvPr userDrawn="1"/>
        </p:nvCxnSpPr>
        <p:spPr>
          <a:xfrm>
            <a:off x="4665961" y="1340232"/>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3" name="Text Placeholder 5">
            <a:extLst>
              <a:ext uri="{FF2B5EF4-FFF2-40B4-BE49-F238E27FC236}">
                <a16:creationId xmlns:a16="http://schemas.microsoft.com/office/drawing/2014/main" id="{0F38E90B-41E5-E17E-C91B-DB21637F6CFB}"/>
              </a:ext>
            </a:extLst>
          </p:cNvPr>
          <p:cNvSpPr>
            <a:spLocks noGrp="1"/>
          </p:cNvSpPr>
          <p:nvPr>
            <p:ph type="body" sz="quarter" idx="14" hasCustomPrompt="1"/>
          </p:nvPr>
        </p:nvSpPr>
        <p:spPr>
          <a:xfrm>
            <a:off x="4550365" y="1333463"/>
            <a:ext cx="2255383" cy="764947"/>
          </a:xfrm>
        </p:spPr>
        <p:txBody>
          <a:bodyPr tIns="91440" bIns="91440" anchor="b" anchorCtr="0">
            <a:noAutofit/>
          </a:bodyPr>
          <a:lstStyle>
            <a:lvl1pPr marL="0" indent="0">
              <a:spcBef>
                <a:spcPts val="0"/>
              </a:spcBef>
              <a:buClr>
                <a:schemeClr val="accent1"/>
              </a:buClr>
              <a:buNone/>
              <a:defRPr sz="2000" b="0">
                <a:solidFill>
                  <a:schemeClr val="accent3"/>
                </a:solidFill>
              </a:defRPr>
            </a:lvl1pPr>
          </a:lstStyle>
          <a:p>
            <a:pPr lvl="0"/>
            <a:r>
              <a:rPr lang="en-US"/>
              <a:t>List 1 headline</a:t>
            </a:r>
          </a:p>
        </p:txBody>
      </p:sp>
      <p:sp>
        <p:nvSpPr>
          <p:cNvPr id="34" name="Text Placeholder 5">
            <a:extLst>
              <a:ext uri="{FF2B5EF4-FFF2-40B4-BE49-F238E27FC236}">
                <a16:creationId xmlns:a16="http://schemas.microsoft.com/office/drawing/2014/main" id="{DBC6AC7D-E53B-B905-ADFD-63D48BE7459F}"/>
              </a:ext>
            </a:extLst>
          </p:cNvPr>
          <p:cNvSpPr>
            <a:spLocks noGrp="1"/>
          </p:cNvSpPr>
          <p:nvPr>
            <p:ph type="body" sz="quarter" idx="16" hasCustomPrompt="1"/>
          </p:nvPr>
        </p:nvSpPr>
        <p:spPr>
          <a:xfrm>
            <a:off x="6927805" y="1333463"/>
            <a:ext cx="2255383" cy="773111"/>
          </a:xfrm>
        </p:spPr>
        <p:txBody>
          <a:bodyPr tIns="91440" bIns="91440" anchor="b" anchorCtr="0">
            <a:noAutofit/>
          </a:bodyPr>
          <a:lstStyle>
            <a:lvl1pPr marL="0" indent="0">
              <a:buClr>
                <a:schemeClr val="accent1"/>
              </a:buClr>
              <a:buNone/>
              <a:defRPr lang="en-US" sz="2000" b="0" kern="1200" dirty="0">
                <a:solidFill>
                  <a:schemeClr val="accent3"/>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List 2 headline</a:t>
            </a:r>
          </a:p>
        </p:txBody>
      </p:sp>
      <p:sp>
        <p:nvSpPr>
          <p:cNvPr id="35" name="Text Placeholder 5">
            <a:extLst>
              <a:ext uri="{FF2B5EF4-FFF2-40B4-BE49-F238E27FC236}">
                <a16:creationId xmlns:a16="http://schemas.microsoft.com/office/drawing/2014/main" id="{0E3825F6-0CFB-B0B6-9082-E96873221718}"/>
              </a:ext>
            </a:extLst>
          </p:cNvPr>
          <p:cNvSpPr>
            <a:spLocks noGrp="1"/>
          </p:cNvSpPr>
          <p:nvPr>
            <p:ph type="body" sz="quarter" idx="18" hasCustomPrompt="1"/>
          </p:nvPr>
        </p:nvSpPr>
        <p:spPr>
          <a:xfrm>
            <a:off x="9292182" y="1333463"/>
            <a:ext cx="2255383" cy="764947"/>
          </a:xfrm>
        </p:spPr>
        <p:txBody>
          <a:bodyPr tIns="91440" bIns="91440" anchor="b" anchorCtr="0">
            <a:noAutofit/>
          </a:bodyPr>
          <a:lstStyle>
            <a:lvl1pPr marL="0" indent="0">
              <a:buClr>
                <a:schemeClr val="accent1"/>
              </a:buClr>
              <a:buNone/>
              <a:defRPr lang="en-US" sz="2000" b="0" kern="1200" dirty="0">
                <a:solidFill>
                  <a:schemeClr val="accent3"/>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List 3 headline</a:t>
            </a:r>
          </a:p>
        </p:txBody>
      </p:sp>
      <p:cxnSp>
        <p:nvCxnSpPr>
          <p:cNvPr id="36" name="Straight Connector 35">
            <a:extLst>
              <a:ext uri="{FF2B5EF4-FFF2-40B4-BE49-F238E27FC236}">
                <a16:creationId xmlns:a16="http://schemas.microsoft.com/office/drawing/2014/main" id="{A8FD75C4-E9E0-4090-B4F9-22692E1A9094}"/>
              </a:ext>
            </a:extLst>
          </p:cNvPr>
          <p:cNvCxnSpPr/>
          <p:nvPr userDrawn="1"/>
        </p:nvCxnSpPr>
        <p:spPr>
          <a:xfrm>
            <a:off x="6875553" y="1333464"/>
            <a:ext cx="0" cy="373674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AADE496B-2F15-FA99-8368-6CB1B0AA3750}"/>
              </a:ext>
            </a:extLst>
          </p:cNvPr>
          <p:cNvCxnSpPr/>
          <p:nvPr userDrawn="1"/>
        </p:nvCxnSpPr>
        <p:spPr>
          <a:xfrm>
            <a:off x="9235439" y="1333464"/>
            <a:ext cx="0" cy="373674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Text Placeholder 4">
            <a:extLst>
              <a:ext uri="{FF2B5EF4-FFF2-40B4-BE49-F238E27FC236}">
                <a16:creationId xmlns:a16="http://schemas.microsoft.com/office/drawing/2014/main" id="{9FDF11F6-6046-BFAD-560B-BF38AAD5CDE0}"/>
              </a:ext>
            </a:extLst>
          </p:cNvPr>
          <p:cNvSpPr>
            <a:spLocks noGrp="1"/>
          </p:cNvSpPr>
          <p:nvPr>
            <p:ph type="body" sz="quarter" idx="21"/>
          </p:nvPr>
        </p:nvSpPr>
        <p:spPr>
          <a:xfrm>
            <a:off x="9279171" y="2106575"/>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39" name="Picture Placeholder 2">
            <a:extLst>
              <a:ext uri="{FF2B5EF4-FFF2-40B4-BE49-F238E27FC236}">
                <a16:creationId xmlns:a16="http://schemas.microsoft.com/office/drawing/2014/main" id="{E46B64C3-AD34-FBAC-55D4-BF200BD5F833}"/>
              </a:ext>
            </a:extLst>
          </p:cNvPr>
          <p:cNvSpPr>
            <a:spLocks noGrp="1"/>
          </p:cNvSpPr>
          <p:nvPr>
            <p:ph type="pic" sz="quarter" idx="12" hasCustomPrompt="1"/>
          </p:nvPr>
        </p:nvSpPr>
        <p:spPr>
          <a:xfrm>
            <a:off x="0" y="0"/>
            <a:ext cx="4245429" cy="6858000"/>
          </a:xfrm>
          <a:solidFill>
            <a:schemeClr val="bg1">
              <a:lumMod val="95000"/>
            </a:schemeClr>
          </a:solidFill>
        </p:spPr>
        <p:txBody>
          <a:bodyPr anchor="t">
            <a:normAutofit/>
          </a:bodyPr>
          <a:lstStyle>
            <a:lvl1pPr marL="0" indent="0" algn="ctr">
              <a:buNone/>
              <a:defRPr sz="1600"/>
            </a:lvl1pPr>
          </a:lstStyle>
          <a:p>
            <a:pPr lvl="0"/>
            <a:r>
              <a:rPr lang="en-US"/>
              <a:t>Click on the image place holder to replace </a:t>
            </a:r>
            <a:br>
              <a:rPr lang="en-US"/>
            </a:br>
            <a:r>
              <a:rPr lang="en-US"/>
              <a:t>it with image of your choice.</a:t>
            </a:r>
          </a:p>
        </p:txBody>
      </p:sp>
    </p:spTree>
    <p:extLst>
      <p:ext uri="{BB962C8B-B14F-4D97-AF65-F5344CB8AC3E}">
        <p14:creationId xmlns:p14="http://schemas.microsoft.com/office/powerpoint/2010/main" val="4149756342"/>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0F5EDFAB-E562-1AAD-1987-974453253A84}"/>
              </a:ext>
            </a:extLst>
          </p:cNvPr>
          <p:cNvSpPr/>
          <p:nvPr userDrawn="1"/>
        </p:nvSpPr>
        <p:spPr>
          <a:xfrm>
            <a:off x="0" y="4277532"/>
            <a:ext cx="12192000" cy="1823723"/>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 Placeholder 7">
            <a:extLst>
              <a:ext uri="{FF2B5EF4-FFF2-40B4-BE49-F238E27FC236}">
                <a16:creationId xmlns:a16="http://schemas.microsoft.com/office/drawing/2014/main" id="{3263F14A-647A-78B0-61FD-E0CE05A4EDAC}"/>
              </a:ext>
            </a:extLst>
          </p:cNvPr>
          <p:cNvSpPr>
            <a:spLocks noGrp="1"/>
          </p:cNvSpPr>
          <p:nvPr>
            <p:ph type="body" sz="quarter" idx="26" hasCustomPrompt="1"/>
          </p:nvPr>
        </p:nvSpPr>
        <p:spPr>
          <a:xfrm>
            <a:off x="5075252" y="4288221"/>
            <a:ext cx="6745273" cy="1374998"/>
          </a:xfrm>
        </p:spPr>
        <p:txBody>
          <a:bodyPr tIns="90000" bIns="90000" anchor="b" anchorCtr="0">
            <a:normAutofit/>
          </a:bodyPr>
          <a:lstStyle>
            <a:lvl1pPr marL="0" indent="0">
              <a:buNone/>
              <a:defRPr sz="20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Quote</a:t>
            </a:r>
          </a:p>
        </p:txBody>
      </p:sp>
      <p:sp>
        <p:nvSpPr>
          <p:cNvPr id="37" name="Text Placeholder 7">
            <a:extLst>
              <a:ext uri="{FF2B5EF4-FFF2-40B4-BE49-F238E27FC236}">
                <a16:creationId xmlns:a16="http://schemas.microsoft.com/office/drawing/2014/main" id="{DC4E5467-7046-0179-D383-63EF52632664}"/>
              </a:ext>
            </a:extLst>
          </p:cNvPr>
          <p:cNvSpPr>
            <a:spLocks noGrp="1"/>
          </p:cNvSpPr>
          <p:nvPr>
            <p:ph type="body" sz="quarter" idx="28" hasCustomPrompt="1"/>
          </p:nvPr>
        </p:nvSpPr>
        <p:spPr>
          <a:xfrm>
            <a:off x="5075252" y="5681899"/>
            <a:ext cx="6745273" cy="419356"/>
          </a:xfrm>
        </p:spPr>
        <p:txBody>
          <a:bodyPr tIns="0" bIns="0" anchor="t" anchorCtr="0">
            <a:normAutofit/>
          </a:bodyPr>
          <a:lstStyle>
            <a:lvl1pPr marL="0" indent="0">
              <a:buNone/>
              <a:defRPr sz="1600" b="0">
                <a:solidFill>
                  <a:schemeClr val="accent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Customer name and title</a:t>
            </a:r>
          </a:p>
        </p:txBody>
      </p:sp>
      <p:sp>
        <p:nvSpPr>
          <p:cNvPr id="38" name="Text Placeholder 4">
            <a:extLst>
              <a:ext uri="{FF2B5EF4-FFF2-40B4-BE49-F238E27FC236}">
                <a16:creationId xmlns:a16="http://schemas.microsoft.com/office/drawing/2014/main" id="{9F9AB711-1B68-4964-CA63-EEADED9FF3C4}"/>
              </a:ext>
            </a:extLst>
          </p:cNvPr>
          <p:cNvSpPr>
            <a:spLocks noGrp="1"/>
          </p:cNvSpPr>
          <p:nvPr>
            <p:ph type="body" sz="quarter" idx="20"/>
          </p:nvPr>
        </p:nvSpPr>
        <p:spPr>
          <a:xfrm>
            <a:off x="7206165" y="1888096"/>
            <a:ext cx="2255838" cy="2300324"/>
          </a:xfrm>
        </p:spPr>
        <p:txBody>
          <a:bodyPr tIns="36000" bIns="180000"/>
          <a:lstStyle>
            <a:lvl1pPr>
              <a:buClr>
                <a:schemeClr val="tx1"/>
              </a:buClr>
              <a:defRPr sz="1800"/>
            </a:lvl1pPr>
            <a:lvl2pPr>
              <a:defRPr sz="1600"/>
            </a:lvl2pPr>
            <a:lvl3pPr>
              <a:defRPr sz="1600"/>
            </a:lvl3pPr>
          </a:lstStyle>
          <a:p>
            <a:pPr lvl="0"/>
            <a:r>
              <a:rPr lang="en-US"/>
              <a:t>Click to edit Master text styles</a:t>
            </a:r>
          </a:p>
        </p:txBody>
      </p:sp>
      <p:sp>
        <p:nvSpPr>
          <p:cNvPr id="39" name="Text Placeholder 4">
            <a:extLst>
              <a:ext uri="{FF2B5EF4-FFF2-40B4-BE49-F238E27FC236}">
                <a16:creationId xmlns:a16="http://schemas.microsoft.com/office/drawing/2014/main" id="{B10AC6A2-9195-C5B1-F0F0-697B27AEE914}"/>
              </a:ext>
            </a:extLst>
          </p:cNvPr>
          <p:cNvSpPr>
            <a:spLocks noGrp="1"/>
          </p:cNvSpPr>
          <p:nvPr>
            <p:ph type="body" sz="quarter" idx="19"/>
          </p:nvPr>
        </p:nvSpPr>
        <p:spPr>
          <a:xfrm>
            <a:off x="4837720" y="1888096"/>
            <a:ext cx="2255838" cy="2300324"/>
          </a:xfrm>
        </p:spPr>
        <p:txBody>
          <a:bodyPr tIns="36000" bIns="180000"/>
          <a:lstStyle>
            <a:lvl1pPr>
              <a:buClr>
                <a:schemeClr val="tx1"/>
              </a:buClr>
              <a:defRPr sz="1800"/>
            </a:lvl1pPr>
            <a:lvl2pPr>
              <a:defRPr sz="1600"/>
            </a:lvl2pPr>
            <a:lvl3pPr>
              <a:defRPr sz="1600"/>
            </a:lvl3pPr>
          </a:lstStyle>
          <a:p>
            <a:pPr lvl="0"/>
            <a:r>
              <a:rPr lang="en-US"/>
              <a:t>Click to edit Master text styles</a:t>
            </a:r>
          </a:p>
        </p:txBody>
      </p:sp>
      <p:sp>
        <p:nvSpPr>
          <p:cNvPr id="40" name="Title 2">
            <a:extLst>
              <a:ext uri="{FF2B5EF4-FFF2-40B4-BE49-F238E27FC236}">
                <a16:creationId xmlns:a16="http://schemas.microsoft.com/office/drawing/2014/main" id="{BE2E0C44-126D-901F-76AD-56D15BBDAE25}"/>
              </a:ext>
            </a:extLst>
          </p:cNvPr>
          <p:cNvSpPr>
            <a:spLocks noGrp="1"/>
          </p:cNvSpPr>
          <p:nvPr>
            <p:ph type="title"/>
          </p:nvPr>
        </p:nvSpPr>
        <p:spPr>
          <a:xfrm>
            <a:off x="4837949" y="0"/>
            <a:ext cx="6982576" cy="1170544"/>
          </a:xfrm>
        </p:spPr>
        <p:txBody>
          <a:bodyPr lIns="91440" tIns="0" rIns="457200" bIns="182880" anchor="b" anchorCtr="0"/>
          <a:lstStyle>
            <a:lvl1pPr algn="l">
              <a:defRPr sz="3200">
                <a:solidFill>
                  <a:schemeClr val="tx2"/>
                </a:solidFill>
              </a:defRPr>
            </a:lvl1pPr>
          </a:lstStyle>
          <a:p>
            <a:r>
              <a:rPr lang="en-US"/>
              <a:t>Click to edit Master title</a:t>
            </a:r>
          </a:p>
        </p:txBody>
      </p:sp>
      <p:cxnSp>
        <p:nvCxnSpPr>
          <p:cNvPr id="41" name="Straight Connector 40">
            <a:extLst>
              <a:ext uri="{FF2B5EF4-FFF2-40B4-BE49-F238E27FC236}">
                <a16:creationId xmlns:a16="http://schemas.microsoft.com/office/drawing/2014/main" id="{9999A4F7-1EE9-66A8-C93C-44136E9AD132}"/>
              </a:ext>
            </a:extLst>
          </p:cNvPr>
          <p:cNvCxnSpPr>
            <a:cxnSpLocks/>
          </p:cNvCxnSpPr>
          <p:nvPr userDrawn="1"/>
        </p:nvCxnSpPr>
        <p:spPr>
          <a:xfrm>
            <a:off x="4953906" y="1185252"/>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42" name="Text Placeholder 5">
            <a:extLst>
              <a:ext uri="{FF2B5EF4-FFF2-40B4-BE49-F238E27FC236}">
                <a16:creationId xmlns:a16="http://schemas.microsoft.com/office/drawing/2014/main" id="{F12401C9-0271-F227-0F1C-3D841949FBB0}"/>
              </a:ext>
            </a:extLst>
          </p:cNvPr>
          <p:cNvSpPr>
            <a:spLocks noGrp="1"/>
          </p:cNvSpPr>
          <p:nvPr>
            <p:ph type="body" sz="quarter" idx="14" hasCustomPrompt="1"/>
          </p:nvPr>
        </p:nvSpPr>
        <p:spPr>
          <a:xfrm>
            <a:off x="4838310" y="1215547"/>
            <a:ext cx="2255383" cy="664383"/>
          </a:xfrm>
        </p:spPr>
        <p:txBody>
          <a:bodyPr tIns="91440" bIns="91440" anchor="b" anchorCtr="0">
            <a:noAutofit/>
          </a:bodyPr>
          <a:lstStyle>
            <a:lvl1pPr marL="0" indent="0">
              <a:spcBef>
                <a:spcPts val="0"/>
              </a:spcBef>
              <a:buClr>
                <a:schemeClr val="accent1"/>
              </a:buClr>
              <a:buNone/>
              <a:defRPr sz="2000" b="0">
                <a:solidFill>
                  <a:schemeClr val="accent2"/>
                </a:solidFill>
              </a:defRPr>
            </a:lvl1pPr>
          </a:lstStyle>
          <a:p>
            <a:pPr lvl="0"/>
            <a:r>
              <a:rPr lang="en-US"/>
              <a:t>Challenge/Goal</a:t>
            </a:r>
          </a:p>
        </p:txBody>
      </p:sp>
      <p:sp>
        <p:nvSpPr>
          <p:cNvPr id="43" name="Text Placeholder 5">
            <a:extLst>
              <a:ext uri="{FF2B5EF4-FFF2-40B4-BE49-F238E27FC236}">
                <a16:creationId xmlns:a16="http://schemas.microsoft.com/office/drawing/2014/main" id="{21B79A30-67E1-5751-48D6-827A0400ED24}"/>
              </a:ext>
            </a:extLst>
          </p:cNvPr>
          <p:cNvSpPr>
            <a:spLocks noGrp="1"/>
          </p:cNvSpPr>
          <p:nvPr>
            <p:ph type="body" sz="quarter" idx="16" hasCustomPrompt="1"/>
          </p:nvPr>
        </p:nvSpPr>
        <p:spPr>
          <a:xfrm>
            <a:off x="7215750" y="1216620"/>
            <a:ext cx="2255383" cy="671474"/>
          </a:xfrm>
        </p:spPr>
        <p:txBody>
          <a:bodyPr tIns="91440" bIns="91440" anchor="b" anchorCtr="0">
            <a:noAutofit/>
          </a:bodyPr>
          <a:lstStyle>
            <a:lvl1pPr marL="0" indent="0">
              <a:buClr>
                <a:schemeClr val="accent1"/>
              </a:buClr>
              <a:buNone/>
              <a:defRPr lang="en-US" sz="2000" b="0" kern="1200" dirty="0">
                <a:solidFill>
                  <a:schemeClr val="accent2"/>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Solution Delivered</a:t>
            </a:r>
          </a:p>
        </p:txBody>
      </p:sp>
      <p:sp>
        <p:nvSpPr>
          <p:cNvPr id="44" name="Text Placeholder 5">
            <a:extLst>
              <a:ext uri="{FF2B5EF4-FFF2-40B4-BE49-F238E27FC236}">
                <a16:creationId xmlns:a16="http://schemas.microsoft.com/office/drawing/2014/main" id="{8DCE0E61-8F64-84C9-E6B6-03979EDA3C9D}"/>
              </a:ext>
            </a:extLst>
          </p:cNvPr>
          <p:cNvSpPr>
            <a:spLocks noGrp="1"/>
          </p:cNvSpPr>
          <p:nvPr>
            <p:ph type="body" sz="quarter" idx="18" hasCustomPrompt="1"/>
          </p:nvPr>
        </p:nvSpPr>
        <p:spPr>
          <a:xfrm>
            <a:off x="9580127" y="1215547"/>
            <a:ext cx="2255383" cy="664383"/>
          </a:xfrm>
        </p:spPr>
        <p:txBody>
          <a:bodyPr tIns="91440" bIns="91440" anchor="b" anchorCtr="0">
            <a:noAutofit/>
          </a:bodyPr>
          <a:lstStyle>
            <a:lvl1pPr marL="0" indent="0">
              <a:buClr>
                <a:schemeClr val="accent1"/>
              </a:buClr>
              <a:buNone/>
              <a:defRPr lang="en-US" sz="2000" b="0" kern="1200" dirty="0">
                <a:solidFill>
                  <a:schemeClr val="accent2"/>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Customer Results</a:t>
            </a:r>
          </a:p>
        </p:txBody>
      </p:sp>
      <p:grpSp>
        <p:nvGrpSpPr>
          <p:cNvPr id="45" name="Group 44">
            <a:extLst>
              <a:ext uri="{FF2B5EF4-FFF2-40B4-BE49-F238E27FC236}">
                <a16:creationId xmlns:a16="http://schemas.microsoft.com/office/drawing/2014/main" id="{D659D036-8378-45DE-0CBD-FFDECCE219CB}"/>
              </a:ext>
            </a:extLst>
          </p:cNvPr>
          <p:cNvGrpSpPr/>
          <p:nvPr userDrawn="1"/>
        </p:nvGrpSpPr>
        <p:grpSpPr>
          <a:xfrm>
            <a:off x="7163498" y="1478612"/>
            <a:ext cx="2359886" cy="2494298"/>
            <a:chOff x="7333618" y="1333464"/>
            <a:chExt cx="2359886" cy="3736747"/>
          </a:xfrm>
        </p:grpSpPr>
        <p:cxnSp>
          <p:nvCxnSpPr>
            <p:cNvPr id="46" name="Straight Connector 45">
              <a:extLst>
                <a:ext uri="{FF2B5EF4-FFF2-40B4-BE49-F238E27FC236}">
                  <a16:creationId xmlns:a16="http://schemas.microsoft.com/office/drawing/2014/main" id="{AC3DFE91-9712-A87F-40E6-066DE9BEB149}"/>
                </a:ext>
              </a:extLst>
            </p:cNvPr>
            <p:cNvCxnSpPr/>
            <p:nvPr userDrawn="1"/>
          </p:nvCxnSpPr>
          <p:spPr>
            <a:xfrm>
              <a:off x="7333618" y="1333464"/>
              <a:ext cx="0" cy="373674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AD1E3FBC-320F-7C03-FDAF-34DE09A36604}"/>
                </a:ext>
              </a:extLst>
            </p:cNvPr>
            <p:cNvCxnSpPr/>
            <p:nvPr userDrawn="1"/>
          </p:nvCxnSpPr>
          <p:spPr>
            <a:xfrm>
              <a:off x="9693504" y="1333464"/>
              <a:ext cx="0" cy="373674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48" name="Text Placeholder 4">
            <a:extLst>
              <a:ext uri="{FF2B5EF4-FFF2-40B4-BE49-F238E27FC236}">
                <a16:creationId xmlns:a16="http://schemas.microsoft.com/office/drawing/2014/main" id="{96944EC3-E682-11CD-611E-17548E262B98}"/>
              </a:ext>
            </a:extLst>
          </p:cNvPr>
          <p:cNvSpPr>
            <a:spLocks noGrp="1"/>
          </p:cNvSpPr>
          <p:nvPr>
            <p:ph type="body" sz="quarter" idx="21"/>
          </p:nvPr>
        </p:nvSpPr>
        <p:spPr>
          <a:xfrm>
            <a:off x="9567116" y="1888096"/>
            <a:ext cx="2255838" cy="2300324"/>
          </a:xfrm>
        </p:spPr>
        <p:txBody>
          <a:bodyPr tIns="36000" bIns="180000"/>
          <a:lstStyle>
            <a:lvl1pPr>
              <a:buClr>
                <a:schemeClr val="tx1"/>
              </a:buClr>
              <a:defRPr sz="1800"/>
            </a:lvl1pPr>
            <a:lvl2pPr>
              <a:defRPr sz="1600"/>
            </a:lvl2pPr>
            <a:lvl3pPr>
              <a:defRPr sz="1600"/>
            </a:lvl3pPr>
          </a:lstStyle>
          <a:p>
            <a:pPr lvl="0"/>
            <a:r>
              <a:rPr lang="en-US"/>
              <a:t>Click to edit Master text styles</a:t>
            </a:r>
          </a:p>
        </p:txBody>
      </p:sp>
      <p:sp>
        <p:nvSpPr>
          <p:cNvPr id="29" name="Oval 28">
            <a:extLst>
              <a:ext uri="{FF2B5EF4-FFF2-40B4-BE49-F238E27FC236}">
                <a16:creationId xmlns:a16="http://schemas.microsoft.com/office/drawing/2014/main" id="{3034F3F4-BB7E-D21D-8220-93EB05FEBD87}"/>
              </a:ext>
            </a:extLst>
          </p:cNvPr>
          <p:cNvSpPr>
            <a:spLocks noChangeAspect="1"/>
          </p:cNvSpPr>
          <p:nvPr userDrawn="1"/>
        </p:nvSpPr>
        <p:spPr>
          <a:xfrm>
            <a:off x="-8063854" y="-2919446"/>
            <a:ext cx="12696891" cy="12696891"/>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E8088609-DF27-E82D-105F-F8824ED01AED}"/>
              </a:ext>
            </a:extLst>
          </p:cNvPr>
          <p:cNvSpPr/>
          <p:nvPr userDrawn="1"/>
        </p:nvSpPr>
        <p:spPr>
          <a:xfrm>
            <a:off x="-7833433" y="-2662419"/>
            <a:ext cx="12182837" cy="1218283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0" name="Group 49">
            <a:extLst>
              <a:ext uri="{FF2B5EF4-FFF2-40B4-BE49-F238E27FC236}">
                <a16:creationId xmlns:a16="http://schemas.microsoft.com/office/drawing/2014/main" id="{6B299CA3-25B7-9AB6-03C0-8A3F1837887B}"/>
              </a:ext>
            </a:extLst>
          </p:cNvPr>
          <p:cNvGrpSpPr/>
          <p:nvPr userDrawn="1"/>
        </p:nvGrpSpPr>
        <p:grpSpPr>
          <a:xfrm>
            <a:off x="10040810" y="6301518"/>
            <a:ext cx="1734467" cy="189108"/>
            <a:chOff x="10315321" y="6343165"/>
            <a:chExt cx="1459956" cy="159178"/>
          </a:xfrm>
        </p:grpSpPr>
        <p:pic>
          <p:nvPicPr>
            <p:cNvPr id="51" name="Picture 50" descr="PCC_2010logo.png">
              <a:extLst>
                <a:ext uri="{FF2B5EF4-FFF2-40B4-BE49-F238E27FC236}">
                  <a16:creationId xmlns:a16="http://schemas.microsoft.com/office/drawing/2014/main" id="{42584506-A4CF-14B2-1E8A-EC2D8AAE82E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477500" y="6343165"/>
              <a:ext cx="1297777" cy="156255"/>
            </a:xfrm>
            <a:prstGeom prst="rect">
              <a:avLst/>
            </a:prstGeom>
          </p:spPr>
        </p:pic>
        <p:cxnSp>
          <p:nvCxnSpPr>
            <p:cNvPr id="52" name="Straight Connector 51">
              <a:extLst>
                <a:ext uri="{FF2B5EF4-FFF2-40B4-BE49-F238E27FC236}">
                  <a16:creationId xmlns:a16="http://schemas.microsoft.com/office/drawing/2014/main" id="{61269A38-F61B-CCBD-94D1-7DC4DC632A19}"/>
                </a:ext>
              </a:extLst>
            </p:cNvPr>
            <p:cNvCxnSpPr/>
            <p:nvPr/>
          </p:nvCxnSpPr>
          <p:spPr>
            <a:xfrm>
              <a:off x="10315321" y="6350831"/>
              <a:ext cx="0" cy="151512"/>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cxnSp>
        <p:nvCxnSpPr>
          <p:cNvPr id="53" name="Straight Connector 52">
            <a:extLst>
              <a:ext uri="{FF2B5EF4-FFF2-40B4-BE49-F238E27FC236}">
                <a16:creationId xmlns:a16="http://schemas.microsoft.com/office/drawing/2014/main" id="{5C1FD021-F13F-46CF-A1A1-0B01FFBCC7C9}"/>
              </a:ext>
            </a:extLst>
          </p:cNvPr>
          <p:cNvCxnSpPr>
            <a:cxnSpLocks/>
          </p:cNvCxnSpPr>
          <p:nvPr userDrawn="1"/>
        </p:nvCxnSpPr>
        <p:spPr>
          <a:xfrm>
            <a:off x="1587274" y="2265483"/>
            <a:ext cx="720000" cy="0"/>
          </a:xfrm>
          <a:prstGeom prst="line">
            <a:avLst/>
          </a:prstGeom>
          <a:ln w="25400">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58" name="Text Placeholder 13">
            <a:extLst>
              <a:ext uri="{FF2B5EF4-FFF2-40B4-BE49-F238E27FC236}">
                <a16:creationId xmlns:a16="http://schemas.microsoft.com/office/drawing/2014/main" id="{F4066AAC-23F3-02A9-5CFE-02B55FCBCC65}"/>
              </a:ext>
            </a:extLst>
          </p:cNvPr>
          <p:cNvSpPr>
            <a:spLocks noGrp="1"/>
          </p:cNvSpPr>
          <p:nvPr>
            <p:ph type="body" sz="quarter" idx="11"/>
          </p:nvPr>
        </p:nvSpPr>
        <p:spPr>
          <a:xfrm>
            <a:off x="0" y="0"/>
            <a:ext cx="3936569" cy="2247254"/>
          </a:xfrm>
        </p:spPr>
        <p:txBody>
          <a:bodyPr lIns="457200" tIns="0" rIns="457200" bIns="365760" anchor="b" anchorCtr="0">
            <a:noAutofit/>
          </a:bodyPr>
          <a:lstStyle>
            <a:lvl1pPr marL="0" indent="0" algn="ctr">
              <a:spcBef>
                <a:spcPts val="0"/>
              </a:spcBef>
              <a:buClr>
                <a:schemeClr val="accent1"/>
              </a:buClr>
              <a:buNone/>
              <a:defRPr sz="3600">
                <a:solidFill>
                  <a:schemeClr val="bg1"/>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p:txBody>
      </p:sp>
      <p:sp>
        <p:nvSpPr>
          <p:cNvPr id="59" name="Text Placeholder 3">
            <a:extLst>
              <a:ext uri="{FF2B5EF4-FFF2-40B4-BE49-F238E27FC236}">
                <a16:creationId xmlns:a16="http://schemas.microsoft.com/office/drawing/2014/main" id="{A0202EAB-992D-4A1F-08FE-FA34717D7CC8}"/>
              </a:ext>
            </a:extLst>
          </p:cNvPr>
          <p:cNvSpPr>
            <a:spLocks noGrp="1"/>
          </p:cNvSpPr>
          <p:nvPr>
            <p:ph type="body" sz="quarter" idx="27"/>
          </p:nvPr>
        </p:nvSpPr>
        <p:spPr>
          <a:xfrm>
            <a:off x="46494" y="2278251"/>
            <a:ext cx="3905573" cy="4048775"/>
          </a:xfrm>
        </p:spPr>
        <p:txBody>
          <a:bodyPr lIns="360000"/>
          <a:lstStyle>
            <a:lvl1pPr>
              <a:spcAft>
                <a:spcPts val="1200"/>
              </a:spcAft>
              <a:buClr>
                <a:schemeClr val="bg1"/>
              </a:buClr>
              <a:defRPr sz="2400">
                <a:solidFill>
                  <a:schemeClr val="bg1"/>
                </a:solidFill>
                <a:latin typeface="+mj-lt"/>
              </a:defRPr>
            </a:lvl1pPr>
            <a:lvl2pPr>
              <a:spcAft>
                <a:spcPts val="1200"/>
              </a:spcAft>
              <a:buClr>
                <a:schemeClr val="bg1"/>
              </a:buClr>
              <a:defRPr>
                <a:solidFill>
                  <a:schemeClr val="bg1"/>
                </a:solidFill>
                <a:latin typeface="+mj-lt"/>
              </a:defRPr>
            </a:lvl2pPr>
            <a:lvl3pPr>
              <a:spcAft>
                <a:spcPts val="1200"/>
              </a:spcAft>
              <a:buClr>
                <a:schemeClr val="bg1"/>
              </a:buClr>
              <a:defRPr>
                <a:solidFill>
                  <a:schemeClr val="bg1"/>
                </a:solidFill>
                <a:latin typeface="+mj-lt"/>
              </a:defRPr>
            </a:lvl3pPr>
            <a:lvl4pPr>
              <a:spcAft>
                <a:spcPts val="1200"/>
              </a:spcAft>
              <a:buClr>
                <a:schemeClr val="bg1"/>
              </a:buClr>
              <a:defRPr>
                <a:solidFill>
                  <a:schemeClr val="bg1"/>
                </a:solidFill>
                <a:latin typeface="+mj-lt"/>
              </a:defRPr>
            </a:lvl4pPr>
            <a:lvl5pPr>
              <a:spcAft>
                <a:spcPts val="1200"/>
              </a:spcAft>
              <a:buClr>
                <a:schemeClr val="bg1"/>
              </a:buClr>
              <a:defRPr>
                <a:solidFill>
                  <a:schemeClr val="bg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589977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232">
          <p15:clr>
            <a:srgbClr val="FBAE40"/>
          </p15:clr>
        </p15:guide>
        <p15:guide id="4" pos="6199">
          <p15:clr>
            <a:srgbClr val="FBAE40"/>
          </p15:clr>
        </p15:guide>
        <p15:guide id="5" pos="7680">
          <p15:clr>
            <a:srgbClr val="FBAE40"/>
          </p15:clr>
        </p15:guide>
        <p15:guide id="6">
          <p15:clr>
            <a:srgbClr val="FBAE40"/>
          </p15:clr>
        </p15:guide>
        <p15:guide id="7" orient="horz" pos="5">
          <p15:clr>
            <a:srgbClr val="FBAE40"/>
          </p15:clr>
        </p15:guide>
        <p15:guide id="8" orient="horz" pos="4315">
          <p15:clr>
            <a:srgbClr val="FBAE40"/>
          </p15:clr>
        </p15:guide>
        <p15:guide id="9" pos="7446">
          <p15:clr>
            <a:srgbClr val="FBAE40"/>
          </p15:clr>
        </p15:guide>
        <p15:guide id="10" pos="3250">
          <p15:clr>
            <a:srgbClr val="FBAE40"/>
          </p15:clr>
        </p15:guide>
      </p15:sldGuideLst>
    </p:ext>
  </p:extLst>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14621EE5-5F0E-469E-0060-36DD179D0E21}"/>
              </a:ext>
            </a:extLst>
          </p:cNvPr>
          <p:cNvSpPr/>
          <p:nvPr userDrawn="1"/>
        </p:nvSpPr>
        <p:spPr>
          <a:xfrm>
            <a:off x="0" y="4277532"/>
            <a:ext cx="12192000" cy="2580467"/>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7">
            <a:extLst>
              <a:ext uri="{FF2B5EF4-FFF2-40B4-BE49-F238E27FC236}">
                <a16:creationId xmlns:a16="http://schemas.microsoft.com/office/drawing/2014/main" id="{7DEE085D-9574-91BC-F9B3-57B28C9A3BA0}"/>
              </a:ext>
            </a:extLst>
          </p:cNvPr>
          <p:cNvSpPr>
            <a:spLocks noGrp="1"/>
          </p:cNvSpPr>
          <p:nvPr>
            <p:ph type="body" sz="quarter" idx="26" hasCustomPrompt="1"/>
          </p:nvPr>
        </p:nvSpPr>
        <p:spPr>
          <a:xfrm>
            <a:off x="5075252" y="4322626"/>
            <a:ext cx="6745273" cy="1466721"/>
          </a:xfrm>
        </p:spPr>
        <p:txBody>
          <a:bodyPr tIns="90000" bIns="90000" anchor="b" anchorCtr="0">
            <a:normAutofit/>
          </a:bodyPr>
          <a:lstStyle>
            <a:lvl1pPr marL="0" indent="0">
              <a:buNone/>
              <a:defRPr sz="20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Quote</a:t>
            </a:r>
          </a:p>
        </p:txBody>
      </p:sp>
      <p:sp>
        <p:nvSpPr>
          <p:cNvPr id="5" name="Text Placeholder 7">
            <a:extLst>
              <a:ext uri="{FF2B5EF4-FFF2-40B4-BE49-F238E27FC236}">
                <a16:creationId xmlns:a16="http://schemas.microsoft.com/office/drawing/2014/main" id="{3C91EE44-CE9F-3C6D-0D96-245C51893C50}"/>
              </a:ext>
            </a:extLst>
          </p:cNvPr>
          <p:cNvSpPr>
            <a:spLocks noGrp="1"/>
          </p:cNvSpPr>
          <p:nvPr>
            <p:ph type="body" sz="quarter" idx="28" hasCustomPrompt="1"/>
          </p:nvPr>
        </p:nvSpPr>
        <p:spPr>
          <a:xfrm>
            <a:off x="5075252" y="5808026"/>
            <a:ext cx="6745273" cy="672059"/>
          </a:xfrm>
        </p:spPr>
        <p:txBody>
          <a:bodyPr tIns="0" bIns="0" anchor="t" anchorCtr="0">
            <a:normAutofit/>
          </a:bodyPr>
          <a:lstStyle>
            <a:lvl1pPr marL="0" indent="0">
              <a:buNone/>
              <a:defRPr sz="1600" b="0">
                <a:solidFill>
                  <a:schemeClr val="accent3"/>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Customer name and title</a:t>
            </a:r>
          </a:p>
        </p:txBody>
      </p:sp>
      <p:sp>
        <p:nvSpPr>
          <p:cNvPr id="6" name="Text Placeholder 4">
            <a:extLst>
              <a:ext uri="{FF2B5EF4-FFF2-40B4-BE49-F238E27FC236}">
                <a16:creationId xmlns:a16="http://schemas.microsoft.com/office/drawing/2014/main" id="{8909AD6B-9D37-E75D-F080-3153AE1AAB78}"/>
              </a:ext>
            </a:extLst>
          </p:cNvPr>
          <p:cNvSpPr>
            <a:spLocks noGrp="1"/>
          </p:cNvSpPr>
          <p:nvPr>
            <p:ph type="body" sz="quarter" idx="20"/>
          </p:nvPr>
        </p:nvSpPr>
        <p:spPr>
          <a:xfrm>
            <a:off x="7206165" y="1888096"/>
            <a:ext cx="2255838" cy="2300324"/>
          </a:xfrm>
        </p:spPr>
        <p:txBody>
          <a:bodyPr tIns="36000" bIns="180000"/>
          <a:lstStyle>
            <a:lvl1pPr>
              <a:buClr>
                <a:schemeClr val="tx1"/>
              </a:buClr>
              <a:defRPr sz="1800"/>
            </a:lvl1pPr>
            <a:lvl2pPr>
              <a:defRPr sz="1600"/>
            </a:lvl2pPr>
            <a:lvl3pPr>
              <a:defRPr sz="1600"/>
            </a:lvl3pPr>
          </a:lstStyle>
          <a:p>
            <a:pPr lvl="0"/>
            <a:r>
              <a:rPr lang="en-US"/>
              <a:t>Click to edit Master text styles</a:t>
            </a:r>
          </a:p>
        </p:txBody>
      </p:sp>
      <p:sp>
        <p:nvSpPr>
          <p:cNvPr id="7" name="Text Placeholder 4">
            <a:extLst>
              <a:ext uri="{FF2B5EF4-FFF2-40B4-BE49-F238E27FC236}">
                <a16:creationId xmlns:a16="http://schemas.microsoft.com/office/drawing/2014/main" id="{1B76C957-0DC1-3CFD-6817-EEC06F9B3A31}"/>
              </a:ext>
            </a:extLst>
          </p:cNvPr>
          <p:cNvSpPr>
            <a:spLocks noGrp="1"/>
          </p:cNvSpPr>
          <p:nvPr>
            <p:ph type="body" sz="quarter" idx="19"/>
          </p:nvPr>
        </p:nvSpPr>
        <p:spPr>
          <a:xfrm>
            <a:off x="4837720" y="1888096"/>
            <a:ext cx="2255838" cy="2300324"/>
          </a:xfrm>
        </p:spPr>
        <p:txBody>
          <a:bodyPr tIns="36000" bIns="180000"/>
          <a:lstStyle>
            <a:lvl1pPr>
              <a:buClr>
                <a:schemeClr val="tx1"/>
              </a:buClr>
              <a:defRPr sz="1800"/>
            </a:lvl1pPr>
            <a:lvl2pPr>
              <a:defRPr sz="1600"/>
            </a:lvl2pPr>
            <a:lvl3pPr>
              <a:defRPr sz="1600"/>
            </a:lvl3pPr>
          </a:lstStyle>
          <a:p>
            <a:pPr lvl="0"/>
            <a:r>
              <a:rPr lang="en-US"/>
              <a:t>Click to edit Master text styles</a:t>
            </a:r>
          </a:p>
        </p:txBody>
      </p:sp>
      <p:sp>
        <p:nvSpPr>
          <p:cNvPr id="8" name="Title 2">
            <a:extLst>
              <a:ext uri="{FF2B5EF4-FFF2-40B4-BE49-F238E27FC236}">
                <a16:creationId xmlns:a16="http://schemas.microsoft.com/office/drawing/2014/main" id="{E1827250-7394-655D-564D-1A1798B78E20}"/>
              </a:ext>
            </a:extLst>
          </p:cNvPr>
          <p:cNvSpPr>
            <a:spLocks noGrp="1"/>
          </p:cNvSpPr>
          <p:nvPr>
            <p:ph type="title"/>
          </p:nvPr>
        </p:nvSpPr>
        <p:spPr>
          <a:xfrm>
            <a:off x="4837949" y="0"/>
            <a:ext cx="6982576" cy="1170544"/>
          </a:xfrm>
        </p:spPr>
        <p:txBody>
          <a:bodyPr lIns="91440" tIns="0" rIns="457200" bIns="182880" anchor="b" anchorCtr="0"/>
          <a:lstStyle>
            <a:lvl1pPr algn="l">
              <a:defRPr sz="3200">
                <a:solidFill>
                  <a:schemeClr val="tx2"/>
                </a:solidFill>
              </a:defRPr>
            </a:lvl1pPr>
          </a:lstStyle>
          <a:p>
            <a:r>
              <a:rPr lang="en-US"/>
              <a:t>Click to edit Master title</a:t>
            </a:r>
          </a:p>
        </p:txBody>
      </p:sp>
      <p:cxnSp>
        <p:nvCxnSpPr>
          <p:cNvPr id="9" name="Straight Connector 8">
            <a:extLst>
              <a:ext uri="{FF2B5EF4-FFF2-40B4-BE49-F238E27FC236}">
                <a16:creationId xmlns:a16="http://schemas.microsoft.com/office/drawing/2014/main" id="{3CECDDBD-9903-59C8-8FB4-A47DED60049B}"/>
              </a:ext>
            </a:extLst>
          </p:cNvPr>
          <p:cNvCxnSpPr>
            <a:cxnSpLocks/>
          </p:cNvCxnSpPr>
          <p:nvPr userDrawn="1"/>
        </p:nvCxnSpPr>
        <p:spPr>
          <a:xfrm>
            <a:off x="4953906" y="1185252"/>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 Placeholder 5">
            <a:extLst>
              <a:ext uri="{FF2B5EF4-FFF2-40B4-BE49-F238E27FC236}">
                <a16:creationId xmlns:a16="http://schemas.microsoft.com/office/drawing/2014/main" id="{979E33CF-A33C-B0A5-E6E6-C75CCFA7012F}"/>
              </a:ext>
            </a:extLst>
          </p:cNvPr>
          <p:cNvSpPr>
            <a:spLocks noGrp="1"/>
          </p:cNvSpPr>
          <p:nvPr>
            <p:ph type="body" sz="quarter" idx="14" hasCustomPrompt="1"/>
          </p:nvPr>
        </p:nvSpPr>
        <p:spPr>
          <a:xfrm>
            <a:off x="4838310" y="1215547"/>
            <a:ext cx="2255383" cy="664383"/>
          </a:xfrm>
        </p:spPr>
        <p:txBody>
          <a:bodyPr tIns="91440" bIns="91440" anchor="b" anchorCtr="0">
            <a:noAutofit/>
          </a:bodyPr>
          <a:lstStyle>
            <a:lvl1pPr marL="0" indent="0">
              <a:spcBef>
                <a:spcPts val="0"/>
              </a:spcBef>
              <a:buClr>
                <a:schemeClr val="accent1"/>
              </a:buClr>
              <a:buNone/>
              <a:defRPr sz="2000" b="0">
                <a:solidFill>
                  <a:schemeClr val="accent3"/>
                </a:solidFill>
              </a:defRPr>
            </a:lvl1pPr>
          </a:lstStyle>
          <a:p>
            <a:pPr lvl="0"/>
            <a:r>
              <a:rPr lang="en-US"/>
              <a:t>Challenge/Goal</a:t>
            </a:r>
          </a:p>
        </p:txBody>
      </p:sp>
      <p:sp>
        <p:nvSpPr>
          <p:cNvPr id="11" name="Text Placeholder 5">
            <a:extLst>
              <a:ext uri="{FF2B5EF4-FFF2-40B4-BE49-F238E27FC236}">
                <a16:creationId xmlns:a16="http://schemas.microsoft.com/office/drawing/2014/main" id="{D2526C5F-76D1-0995-93A0-2DD0BC7EE13D}"/>
              </a:ext>
            </a:extLst>
          </p:cNvPr>
          <p:cNvSpPr>
            <a:spLocks noGrp="1"/>
          </p:cNvSpPr>
          <p:nvPr>
            <p:ph type="body" sz="quarter" idx="16" hasCustomPrompt="1"/>
          </p:nvPr>
        </p:nvSpPr>
        <p:spPr>
          <a:xfrm>
            <a:off x="7215750" y="1216620"/>
            <a:ext cx="2255383" cy="671474"/>
          </a:xfrm>
        </p:spPr>
        <p:txBody>
          <a:bodyPr tIns="91440" bIns="91440" anchor="b" anchorCtr="0">
            <a:noAutofit/>
          </a:bodyPr>
          <a:lstStyle>
            <a:lvl1pPr marL="0" indent="0">
              <a:buClr>
                <a:schemeClr val="accent1"/>
              </a:buClr>
              <a:buNone/>
              <a:defRPr lang="en-US" sz="2000" b="0" kern="1200" dirty="0">
                <a:solidFill>
                  <a:schemeClr val="accent3"/>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Solution Delivered</a:t>
            </a:r>
          </a:p>
        </p:txBody>
      </p:sp>
      <p:sp>
        <p:nvSpPr>
          <p:cNvPr id="12" name="Text Placeholder 5">
            <a:extLst>
              <a:ext uri="{FF2B5EF4-FFF2-40B4-BE49-F238E27FC236}">
                <a16:creationId xmlns:a16="http://schemas.microsoft.com/office/drawing/2014/main" id="{E8CA67CE-AEB2-0A99-4D11-58B76CCB2F6F}"/>
              </a:ext>
            </a:extLst>
          </p:cNvPr>
          <p:cNvSpPr>
            <a:spLocks noGrp="1"/>
          </p:cNvSpPr>
          <p:nvPr>
            <p:ph type="body" sz="quarter" idx="18" hasCustomPrompt="1"/>
          </p:nvPr>
        </p:nvSpPr>
        <p:spPr>
          <a:xfrm>
            <a:off x="9580127" y="1215547"/>
            <a:ext cx="2255383" cy="664383"/>
          </a:xfrm>
        </p:spPr>
        <p:txBody>
          <a:bodyPr tIns="91440" bIns="91440" anchor="b" anchorCtr="0">
            <a:noAutofit/>
          </a:bodyPr>
          <a:lstStyle>
            <a:lvl1pPr marL="0" indent="0">
              <a:buClr>
                <a:schemeClr val="accent1"/>
              </a:buClr>
              <a:buNone/>
              <a:defRPr lang="en-US" sz="2000" b="0" kern="1200" dirty="0">
                <a:solidFill>
                  <a:schemeClr val="accent3"/>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Customer Results</a:t>
            </a:r>
          </a:p>
        </p:txBody>
      </p:sp>
      <p:grpSp>
        <p:nvGrpSpPr>
          <p:cNvPr id="14" name="Group 13">
            <a:extLst>
              <a:ext uri="{FF2B5EF4-FFF2-40B4-BE49-F238E27FC236}">
                <a16:creationId xmlns:a16="http://schemas.microsoft.com/office/drawing/2014/main" id="{F6B2C8C4-0065-6AAF-0B56-6ED52950FF3D}"/>
              </a:ext>
            </a:extLst>
          </p:cNvPr>
          <p:cNvGrpSpPr/>
          <p:nvPr userDrawn="1"/>
        </p:nvGrpSpPr>
        <p:grpSpPr>
          <a:xfrm>
            <a:off x="7163498" y="1478612"/>
            <a:ext cx="2359886" cy="2664000"/>
            <a:chOff x="7333618" y="1333464"/>
            <a:chExt cx="2359886" cy="3736747"/>
          </a:xfrm>
        </p:grpSpPr>
        <p:cxnSp>
          <p:nvCxnSpPr>
            <p:cNvPr id="16" name="Straight Connector 15">
              <a:extLst>
                <a:ext uri="{FF2B5EF4-FFF2-40B4-BE49-F238E27FC236}">
                  <a16:creationId xmlns:a16="http://schemas.microsoft.com/office/drawing/2014/main" id="{2773B5CB-82AC-C59E-9F1E-0D6CC82F03C3}"/>
                </a:ext>
              </a:extLst>
            </p:cNvPr>
            <p:cNvCxnSpPr/>
            <p:nvPr userDrawn="1"/>
          </p:nvCxnSpPr>
          <p:spPr>
            <a:xfrm>
              <a:off x="7333618" y="1333464"/>
              <a:ext cx="0" cy="373674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BEBF6D9-664D-E653-46CB-2C033C1BE798}"/>
                </a:ext>
              </a:extLst>
            </p:cNvPr>
            <p:cNvCxnSpPr/>
            <p:nvPr userDrawn="1"/>
          </p:nvCxnSpPr>
          <p:spPr>
            <a:xfrm>
              <a:off x="9693504" y="1333464"/>
              <a:ext cx="0" cy="373674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35" name="Text Placeholder 4">
            <a:extLst>
              <a:ext uri="{FF2B5EF4-FFF2-40B4-BE49-F238E27FC236}">
                <a16:creationId xmlns:a16="http://schemas.microsoft.com/office/drawing/2014/main" id="{92AFF9D7-ED78-16C4-34A3-C262E3C0D00D}"/>
              </a:ext>
            </a:extLst>
          </p:cNvPr>
          <p:cNvSpPr>
            <a:spLocks noGrp="1"/>
          </p:cNvSpPr>
          <p:nvPr>
            <p:ph type="body" sz="quarter" idx="21"/>
          </p:nvPr>
        </p:nvSpPr>
        <p:spPr>
          <a:xfrm>
            <a:off x="9567116" y="1888096"/>
            <a:ext cx="2255838" cy="2300324"/>
          </a:xfrm>
        </p:spPr>
        <p:txBody>
          <a:bodyPr tIns="36000" bIns="180000"/>
          <a:lstStyle>
            <a:lvl1pPr>
              <a:buClr>
                <a:schemeClr val="tx1"/>
              </a:buClr>
              <a:defRPr sz="1800"/>
            </a:lvl1pPr>
            <a:lvl2pPr>
              <a:defRPr sz="1600"/>
            </a:lvl2pPr>
            <a:lvl3pPr>
              <a:defRPr sz="1600"/>
            </a:lvl3pPr>
          </a:lstStyle>
          <a:p>
            <a:pPr lvl="0"/>
            <a:r>
              <a:rPr lang="en-US"/>
              <a:t>Click to edit Master text styles</a:t>
            </a:r>
          </a:p>
        </p:txBody>
      </p:sp>
      <p:sp>
        <p:nvSpPr>
          <p:cNvPr id="29" name="Oval 28">
            <a:extLst>
              <a:ext uri="{FF2B5EF4-FFF2-40B4-BE49-F238E27FC236}">
                <a16:creationId xmlns:a16="http://schemas.microsoft.com/office/drawing/2014/main" id="{3034F3F4-BB7E-D21D-8220-93EB05FEBD87}"/>
              </a:ext>
            </a:extLst>
          </p:cNvPr>
          <p:cNvSpPr>
            <a:spLocks noChangeAspect="1"/>
          </p:cNvSpPr>
          <p:nvPr userDrawn="1"/>
        </p:nvSpPr>
        <p:spPr>
          <a:xfrm>
            <a:off x="-8063854" y="-2919446"/>
            <a:ext cx="12696891" cy="12696891"/>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E8088609-DF27-E82D-105F-F8824ED01AED}"/>
              </a:ext>
            </a:extLst>
          </p:cNvPr>
          <p:cNvSpPr/>
          <p:nvPr userDrawn="1"/>
        </p:nvSpPr>
        <p:spPr>
          <a:xfrm>
            <a:off x="-7833433" y="-2662419"/>
            <a:ext cx="12182837" cy="1218283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Group 36">
            <a:extLst>
              <a:ext uri="{FF2B5EF4-FFF2-40B4-BE49-F238E27FC236}">
                <a16:creationId xmlns:a16="http://schemas.microsoft.com/office/drawing/2014/main" id="{DF509CB3-A10D-91C4-AEB5-8F54B1F2EF5A}"/>
              </a:ext>
            </a:extLst>
          </p:cNvPr>
          <p:cNvGrpSpPr/>
          <p:nvPr userDrawn="1"/>
        </p:nvGrpSpPr>
        <p:grpSpPr>
          <a:xfrm>
            <a:off x="10040810" y="6301518"/>
            <a:ext cx="1734467" cy="189108"/>
            <a:chOff x="10315321" y="6343165"/>
            <a:chExt cx="1459956" cy="159178"/>
          </a:xfrm>
        </p:grpSpPr>
        <p:pic>
          <p:nvPicPr>
            <p:cNvPr id="38" name="Picture 37" descr="PCC_2010logo.png">
              <a:extLst>
                <a:ext uri="{FF2B5EF4-FFF2-40B4-BE49-F238E27FC236}">
                  <a16:creationId xmlns:a16="http://schemas.microsoft.com/office/drawing/2014/main" id="{B4651C3B-90C5-296E-02EA-104986F6636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477500" y="6343165"/>
              <a:ext cx="1297777" cy="156255"/>
            </a:xfrm>
            <a:prstGeom prst="rect">
              <a:avLst/>
            </a:prstGeom>
          </p:spPr>
        </p:pic>
        <p:cxnSp>
          <p:nvCxnSpPr>
            <p:cNvPr id="39" name="Straight Connector 38">
              <a:extLst>
                <a:ext uri="{FF2B5EF4-FFF2-40B4-BE49-F238E27FC236}">
                  <a16:creationId xmlns:a16="http://schemas.microsoft.com/office/drawing/2014/main" id="{34F3DA3F-C1EF-7E08-81D1-F67616407F57}"/>
                </a:ext>
              </a:extLst>
            </p:cNvPr>
            <p:cNvCxnSpPr/>
            <p:nvPr/>
          </p:nvCxnSpPr>
          <p:spPr>
            <a:xfrm>
              <a:off x="10315321" y="6350831"/>
              <a:ext cx="0" cy="151512"/>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cxnSp>
        <p:nvCxnSpPr>
          <p:cNvPr id="40" name="Straight Connector 39">
            <a:extLst>
              <a:ext uri="{FF2B5EF4-FFF2-40B4-BE49-F238E27FC236}">
                <a16:creationId xmlns:a16="http://schemas.microsoft.com/office/drawing/2014/main" id="{F6C1675A-0DD4-57E9-52EF-F0A97BDD38BA}"/>
              </a:ext>
            </a:extLst>
          </p:cNvPr>
          <p:cNvCxnSpPr>
            <a:cxnSpLocks/>
          </p:cNvCxnSpPr>
          <p:nvPr userDrawn="1"/>
        </p:nvCxnSpPr>
        <p:spPr>
          <a:xfrm>
            <a:off x="1587274" y="2265483"/>
            <a:ext cx="720000" cy="0"/>
          </a:xfrm>
          <a:prstGeom prst="line">
            <a:avLst/>
          </a:prstGeom>
          <a:ln w="25400">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43" name="Text Placeholder 13">
            <a:extLst>
              <a:ext uri="{FF2B5EF4-FFF2-40B4-BE49-F238E27FC236}">
                <a16:creationId xmlns:a16="http://schemas.microsoft.com/office/drawing/2014/main" id="{C699287A-D553-7620-A1D2-F4AF80242B20}"/>
              </a:ext>
            </a:extLst>
          </p:cNvPr>
          <p:cNvSpPr>
            <a:spLocks noGrp="1"/>
          </p:cNvSpPr>
          <p:nvPr>
            <p:ph type="body" sz="quarter" idx="11"/>
          </p:nvPr>
        </p:nvSpPr>
        <p:spPr>
          <a:xfrm>
            <a:off x="0" y="0"/>
            <a:ext cx="3936569" cy="2247254"/>
          </a:xfrm>
        </p:spPr>
        <p:txBody>
          <a:bodyPr lIns="457200" tIns="0" rIns="457200" bIns="365760" anchor="b" anchorCtr="0">
            <a:noAutofit/>
          </a:bodyPr>
          <a:lstStyle>
            <a:lvl1pPr marL="0" indent="0" algn="ctr">
              <a:spcBef>
                <a:spcPts val="0"/>
              </a:spcBef>
              <a:buClr>
                <a:schemeClr val="accent1"/>
              </a:buClr>
              <a:buNone/>
              <a:defRPr sz="3600">
                <a:solidFill>
                  <a:schemeClr val="bg1"/>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p:txBody>
      </p:sp>
      <p:sp>
        <p:nvSpPr>
          <p:cNvPr id="44" name="Text Placeholder 3">
            <a:extLst>
              <a:ext uri="{FF2B5EF4-FFF2-40B4-BE49-F238E27FC236}">
                <a16:creationId xmlns:a16="http://schemas.microsoft.com/office/drawing/2014/main" id="{82DB5AD1-EAE1-C0D0-F0D4-EB2088F1C2DF}"/>
              </a:ext>
            </a:extLst>
          </p:cNvPr>
          <p:cNvSpPr>
            <a:spLocks noGrp="1"/>
          </p:cNvSpPr>
          <p:nvPr>
            <p:ph type="body" sz="quarter" idx="27"/>
          </p:nvPr>
        </p:nvSpPr>
        <p:spPr>
          <a:xfrm>
            <a:off x="46494" y="2278251"/>
            <a:ext cx="3905573" cy="4048775"/>
          </a:xfrm>
        </p:spPr>
        <p:txBody>
          <a:bodyPr lIns="360000"/>
          <a:lstStyle>
            <a:lvl1pPr>
              <a:spcAft>
                <a:spcPts val="1200"/>
              </a:spcAft>
              <a:buClr>
                <a:schemeClr val="bg1"/>
              </a:buClr>
              <a:defRPr sz="2400">
                <a:solidFill>
                  <a:schemeClr val="bg1"/>
                </a:solidFill>
                <a:latin typeface="+mj-lt"/>
              </a:defRPr>
            </a:lvl1pPr>
            <a:lvl2pPr>
              <a:spcAft>
                <a:spcPts val="1200"/>
              </a:spcAft>
              <a:buClr>
                <a:schemeClr val="bg1"/>
              </a:buClr>
              <a:defRPr>
                <a:solidFill>
                  <a:schemeClr val="bg1"/>
                </a:solidFill>
                <a:latin typeface="+mj-lt"/>
              </a:defRPr>
            </a:lvl2pPr>
            <a:lvl3pPr>
              <a:spcAft>
                <a:spcPts val="1200"/>
              </a:spcAft>
              <a:buClr>
                <a:schemeClr val="bg1"/>
              </a:buClr>
              <a:defRPr>
                <a:solidFill>
                  <a:schemeClr val="bg1"/>
                </a:solidFill>
                <a:latin typeface="+mj-lt"/>
              </a:defRPr>
            </a:lvl3pPr>
            <a:lvl4pPr>
              <a:spcAft>
                <a:spcPts val="1200"/>
              </a:spcAft>
              <a:buClr>
                <a:schemeClr val="bg1"/>
              </a:buClr>
              <a:defRPr>
                <a:solidFill>
                  <a:schemeClr val="bg1"/>
                </a:solidFill>
                <a:latin typeface="+mj-lt"/>
              </a:defRPr>
            </a:lvl4pPr>
            <a:lvl5pPr>
              <a:spcAft>
                <a:spcPts val="1200"/>
              </a:spcAft>
              <a:buClr>
                <a:schemeClr val="bg1"/>
              </a:buClr>
              <a:defRPr>
                <a:solidFill>
                  <a:schemeClr val="bg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387564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232">
          <p15:clr>
            <a:srgbClr val="FBAE40"/>
          </p15:clr>
        </p15:guide>
        <p15:guide id="4" pos="6199">
          <p15:clr>
            <a:srgbClr val="FBAE40"/>
          </p15:clr>
        </p15:guide>
        <p15:guide id="5" pos="7680">
          <p15:clr>
            <a:srgbClr val="FBAE40"/>
          </p15:clr>
        </p15:guide>
        <p15:guide id="6">
          <p15:clr>
            <a:srgbClr val="FBAE40"/>
          </p15:clr>
        </p15:guide>
        <p15:guide id="7" orient="horz" pos="5">
          <p15:clr>
            <a:srgbClr val="FBAE40"/>
          </p15:clr>
        </p15:guide>
        <p15:guide id="8" orient="horz" pos="4315">
          <p15:clr>
            <a:srgbClr val="FBAE40"/>
          </p15:clr>
        </p15:guide>
        <p15:guide id="9" pos="7446">
          <p15:clr>
            <a:srgbClr val="FBAE40"/>
          </p15:clr>
        </p15:guide>
        <p15:guide id="10" pos="3250">
          <p15:clr>
            <a:srgbClr val="FBAE40"/>
          </p15:clr>
        </p15:guide>
      </p15:sldGuideLst>
    </p:ext>
  </p:extLst>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589FD23-150E-2BD0-7C84-FF0881723F96}"/>
              </a:ext>
            </a:extLst>
          </p:cNvPr>
          <p:cNvSpPr/>
          <p:nvPr userDrawn="1"/>
        </p:nvSpPr>
        <p:spPr>
          <a:xfrm>
            <a:off x="0" y="4928461"/>
            <a:ext cx="12192000" cy="1929539"/>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3034F3F4-BB7E-D21D-8220-93EB05FEBD87}"/>
              </a:ext>
            </a:extLst>
          </p:cNvPr>
          <p:cNvSpPr>
            <a:spLocks noChangeAspect="1"/>
          </p:cNvSpPr>
          <p:nvPr userDrawn="1"/>
        </p:nvSpPr>
        <p:spPr>
          <a:xfrm>
            <a:off x="-8063854" y="-2919446"/>
            <a:ext cx="12696891" cy="12696891"/>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E8088609-DF27-E82D-105F-F8824ED01AED}"/>
              </a:ext>
            </a:extLst>
          </p:cNvPr>
          <p:cNvSpPr/>
          <p:nvPr userDrawn="1"/>
        </p:nvSpPr>
        <p:spPr>
          <a:xfrm>
            <a:off x="-7833433" y="-2664000"/>
            <a:ext cx="12182837" cy="1218283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457473C-2DD7-9F45-BBC9-6CD373FE0949}"/>
              </a:ext>
            </a:extLst>
          </p:cNvPr>
          <p:cNvSpPr/>
          <p:nvPr userDrawn="1"/>
        </p:nvSpPr>
        <p:spPr>
          <a:xfrm>
            <a:off x="215963" y="215153"/>
            <a:ext cx="11751919" cy="6418730"/>
          </a:xfrm>
          <a:prstGeom prst="rect">
            <a:avLst/>
          </a:prstGeom>
          <a:noFill/>
          <a:ln w="444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4222750" algn="l"/>
              </a:tabLst>
              <a:defRPr/>
            </a:pPr>
            <a:endParaRPr lang="en-US" sz="1800">
              <a:solidFill>
                <a:schemeClr val="bg1"/>
              </a:solidFill>
              <a:latin typeface="Roboto Light" panose="02000000000000000000" pitchFamily="2" charset="0"/>
              <a:ea typeface="Roboto Light" panose="02000000000000000000" pitchFamily="2" charset="0"/>
            </a:endParaRPr>
          </a:p>
        </p:txBody>
      </p:sp>
      <p:sp>
        <p:nvSpPr>
          <p:cNvPr id="13" name="Text Placeholder 7">
            <a:extLst>
              <a:ext uri="{FF2B5EF4-FFF2-40B4-BE49-F238E27FC236}">
                <a16:creationId xmlns:a16="http://schemas.microsoft.com/office/drawing/2014/main" id="{E164F790-0546-84D7-AE5D-C9E276872964}"/>
              </a:ext>
            </a:extLst>
          </p:cNvPr>
          <p:cNvSpPr>
            <a:spLocks noGrp="1"/>
          </p:cNvSpPr>
          <p:nvPr>
            <p:ph type="body" sz="quarter" idx="26" hasCustomPrompt="1"/>
          </p:nvPr>
        </p:nvSpPr>
        <p:spPr>
          <a:xfrm>
            <a:off x="5075252" y="4943961"/>
            <a:ext cx="6745273" cy="1108861"/>
          </a:xfrm>
        </p:spPr>
        <p:txBody>
          <a:bodyPr tIns="90000" bIns="90000" anchor="b" anchorCtr="0">
            <a:normAutofit/>
          </a:bodyPr>
          <a:lstStyle>
            <a:lvl1pPr marL="0" indent="0">
              <a:buNone/>
              <a:defRPr sz="18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Quote</a:t>
            </a:r>
          </a:p>
        </p:txBody>
      </p:sp>
      <p:sp>
        <p:nvSpPr>
          <p:cNvPr id="15" name="Text Placeholder 7">
            <a:extLst>
              <a:ext uri="{FF2B5EF4-FFF2-40B4-BE49-F238E27FC236}">
                <a16:creationId xmlns:a16="http://schemas.microsoft.com/office/drawing/2014/main" id="{00114689-112A-02BE-E331-169E1D75B282}"/>
              </a:ext>
            </a:extLst>
          </p:cNvPr>
          <p:cNvSpPr>
            <a:spLocks noGrp="1"/>
          </p:cNvSpPr>
          <p:nvPr>
            <p:ph type="body" sz="quarter" idx="28" hasCustomPrompt="1"/>
          </p:nvPr>
        </p:nvSpPr>
        <p:spPr>
          <a:xfrm>
            <a:off x="5075252" y="6071501"/>
            <a:ext cx="6745273" cy="672059"/>
          </a:xfrm>
        </p:spPr>
        <p:txBody>
          <a:bodyPr tIns="0" bIns="0" anchor="t" anchorCtr="0">
            <a:normAutofit/>
          </a:bodyPr>
          <a:lstStyle>
            <a:lvl1pPr marL="0" indent="0">
              <a:buNone/>
              <a:defRPr sz="1600" b="0">
                <a:solidFill>
                  <a:schemeClr val="accent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Customer name and title</a:t>
            </a:r>
          </a:p>
        </p:txBody>
      </p:sp>
      <p:sp>
        <p:nvSpPr>
          <p:cNvPr id="19" name="Text Placeholder 4">
            <a:extLst>
              <a:ext uri="{FF2B5EF4-FFF2-40B4-BE49-F238E27FC236}">
                <a16:creationId xmlns:a16="http://schemas.microsoft.com/office/drawing/2014/main" id="{BF4ABCF4-E3EC-F0A4-CA9F-94F086BBEBE9}"/>
              </a:ext>
            </a:extLst>
          </p:cNvPr>
          <p:cNvSpPr>
            <a:spLocks noGrp="1"/>
          </p:cNvSpPr>
          <p:nvPr>
            <p:ph type="body" sz="quarter" idx="20"/>
          </p:nvPr>
        </p:nvSpPr>
        <p:spPr>
          <a:xfrm>
            <a:off x="8446029" y="1872598"/>
            <a:ext cx="3379178" cy="1056582"/>
          </a:xfrm>
        </p:spPr>
        <p:txBody>
          <a:bodyPr tIns="108000" bIns="180000"/>
          <a:lstStyle>
            <a:lvl1pPr>
              <a:buClr>
                <a:schemeClr val="tx1"/>
              </a:buClr>
              <a:defRPr sz="1800"/>
            </a:lvl1pPr>
            <a:lvl2pPr>
              <a:defRPr sz="1600"/>
            </a:lvl2pPr>
            <a:lvl3pPr>
              <a:defRPr sz="1600"/>
            </a:lvl3pPr>
          </a:lstStyle>
          <a:p>
            <a:pPr lvl="0"/>
            <a:r>
              <a:rPr lang="en-US"/>
              <a:t>Click to edit Master text styles</a:t>
            </a:r>
          </a:p>
        </p:txBody>
      </p:sp>
      <p:sp>
        <p:nvSpPr>
          <p:cNvPr id="20" name="Text Placeholder 4">
            <a:extLst>
              <a:ext uri="{FF2B5EF4-FFF2-40B4-BE49-F238E27FC236}">
                <a16:creationId xmlns:a16="http://schemas.microsoft.com/office/drawing/2014/main" id="{48BB0A4F-D32F-0707-7346-A675C6730421}"/>
              </a:ext>
            </a:extLst>
          </p:cNvPr>
          <p:cNvSpPr>
            <a:spLocks noGrp="1"/>
          </p:cNvSpPr>
          <p:nvPr>
            <p:ph type="body" sz="quarter" idx="19"/>
          </p:nvPr>
        </p:nvSpPr>
        <p:spPr>
          <a:xfrm>
            <a:off x="4837720" y="1872598"/>
            <a:ext cx="3379178" cy="1056582"/>
          </a:xfrm>
        </p:spPr>
        <p:txBody>
          <a:bodyPr tIns="108000" bIns="180000"/>
          <a:lstStyle>
            <a:lvl1pPr>
              <a:buClr>
                <a:schemeClr val="tx1"/>
              </a:buClr>
              <a:defRPr sz="1800"/>
            </a:lvl1pPr>
            <a:lvl2pPr>
              <a:defRPr sz="1600"/>
            </a:lvl2pPr>
            <a:lvl3pPr>
              <a:defRPr sz="1600"/>
            </a:lvl3pPr>
          </a:lstStyle>
          <a:p>
            <a:pPr lvl="0"/>
            <a:r>
              <a:rPr lang="en-US"/>
              <a:t>Click to edit Master text styles</a:t>
            </a:r>
          </a:p>
        </p:txBody>
      </p:sp>
      <p:sp>
        <p:nvSpPr>
          <p:cNvPr id="21" name="Title 2">
            <a:extLst>
              <a:ext uri="{FF2B5EF4-FFF2-40B4-BE49-F238E27FC236}">
                <a16:creationId xmlns:a16="http://schemas.microsoft.com/office/drawing/2014/main" id="{81179ABF-F411-D413-CEFF-4285070D951E}"/>
              </a:ext>
            </a:extLst>
          </p:cNvPr>
          <p:cNvSpPr>
            <a:spLocks noGrp="1"/>
          </p:cNvSpPr>
          <p:nvPr>
            <p:ph type="title"/>
          </p:nvPr>
        </p:nvSpPr>
        <p:spPr>
          <a:xfrm>
            <a:off x="4837949" y="0"/>
            <a:ext cx="6982576" cy="1170544"/>
          </a:xfrm>
        </p:spPr>
        <p:txBody>
          <a:bodyPr lIns="91440" tIns="0" rIns="457200" bIns="182880" anchor="b" anchorCtr="0"/>
          <a:lstStyle>
            <a:lvl1pPr algn="ctr">
              <a:defRPr sz="3200">
                <a:solidFill>
                  <a:schemeClr val="tx2"/>
                </a:solidFill>
              </a:defRPr>
            </a:lvl1pPr>
          </a:lstStyle>
          <a:p>
            <a:r>
              <a:rPr lang="en-US"/>
              <a:t>Click to edit Master title</a:t>
            </a:r>
          </a:p>
        </p:txBody>
      </p:sp>
      <p:cxnSp>
        <p:nvCxnSpPr>
          <p:cNvPr id="22" name="Straight Connector 21">
            <a:extLst>
              <a:ext uri="{FF2B5EF4-FFF2-40B4-BE49-F238E27FC236}">
                <a16:creationId xmlns:a16="http://schemas.microsoft.com/office/drawing/2014/main" id="{439A0102-BB5C-0C19-2ACB-9EA0EF0FC54F}"/>
              </a:ext>
            </a:extLst>
          </p:cNvPr>
          <p:cNvCxnSpPr>
            <a:cxnSpLocks/>
          </p:cNvCxnSpPr>
          <p:nvPr userDrawn="1"/>
        </p:nvCxnSpPr>
        <p:spPr>
          <a:xfrm>
            <a:off x="8022571" y="1185252"/>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34CBBDBA-047A-8AFE-23DC-07043BB2F34A}"/>
              </a:ext>
            </a:extLst>
          </p:cNvPr>
          <p:cNvSpPr>
            <a:spLocks noGrp="1"/>
          </p:cNvSpPr>
          <p:nvPr>
            <p:ph type="body" sz="quarter" idx="14" hasCustomPrompt="1"/>
          </p:nvPr>
        </p:nvSpPr>
        <p:spPr>
          <a:xfrm>
            <a:off x="4838310" y="1463519"/>
            <a:ext cx="3378497" cy="360000"/>
          </a:xfrm>
          <a:solidFill>
            <a:schemeClr val="bg1">
              <a:lumMod val="95000"/>
            </a:schemeClr>
          </a:solidFill>
        </p:spPr>
        <p:txBody>
          <a:bodyPr tIns="0" bIns="0" anchor="ctr" anchorCtr="0">
            <a:noAutofit/>
          </a:bodyPr>
          <a:lstStyle>
            <a:lvl1pPr marL="0" indent="0" algn="ctr">
              <a:spcBef>
                <a:spcPts val="0"/>
              </a:spcBef>
              <a:buClr>
                <a:schemeClr val="accent1"/>
              </a:buClr>
              <a:buNone/>
              <a:defRPr sz="2000" b="0">
                <a:solidFill>
                  <a:schemeClr val="accent2"/>
                </a:solidFill>
              </a:defRPr>
            </a:lvl1pPr>
          </a:lstStyle>
          <a:p>
            <a:pPr lvl="0"/>
            <a:r>
              <a:rPr lang="en-US"/>
              <a:t>Challenge/Goal</a:t>
            </a:r>
          </a:p>
        </p:txBody>
      </p:sp>
      <p:sp>
        <p:nvSpPr>
          <p:cNvPr id="24" name="Text Placeholder 5">
            <a:extLst>
              <a:ext uri="{FF2B5EF4-FFF2-40B4-BE49-F238E27FC236}">
                <a16:creationId xmlns:a16="http://schemas.microsoft.com/office/drawing/2014/main" id="{982007B3-822C-F916-E62A-9E1E3C5207E0}"/>
              </a:ext>
            </a:extLst>
          </p:cNvPr>
          <p:cNvSpPr>
            <a:spLocks noGrp="1"/>
          </p:cNvSpPr>
          <p:nvPr>
            <p:ph type="body" sz="quarter" idx="16" hasCustomPrompt="1"/>
          </p:nvPr>
        </p:nvSpPr>
        <p:spPr>
          <a:xfrm>
            <a:off x="8455614" y="1464592"/>
            <a:ext cx="3378497" cy="360000"/>
          </a:xfrm>
          <a:solidFill>
            <a:schemeClr val="bg1">
              <a:lumMod val="95000"/>
            </a:schemeClr>
          </a:solidFill>
        </p:spPr>
        <p:txBody>
          <a:bodyPr tIns="0" bIns="0" anchor="ctr" anchorCtr="0">
            <a:noAutofit/>
          </a:bodyPr>
          <a:lstStyle>
            <a:lvl1pPr marL="0" indent="0" algn="ctr">
              <a:buClr>
                <a:schemeClr val="accent1"/>
              </a:buClr>
              <a:buNone/>
              <a:defRPr lang="en-US" sz="2000" b="0" kern="1200" dirty="0">
                <a:solidFill>
                  <a:schemeClr val="accent2"/>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Solution Delivered</a:t>
            </a:r>
          </a:p>
        </p:txBody>
      </p:sp>
      <p:cxnSp>
        <p:nvCxnSpPr>
          <p:cNvPr id="26" name="Straight Connector 25">
            <a:extLst>
              <a:ext uri="{FF2B5EF4-FFF2-40B4-BE49-F238E27FC236}">
                <a16:creationId xmlns:a16="http://schemas.microsoft.com/office/drawing/2014/main" id="{E9608B8D-4686-7F31-7ECC-56E1EBCE3D0B}"/>
              </a:ext>
            </a:extLst>
          </p:cNvPr>
          <p:cNvCxnSpPr>
            <a:cxnSpLocks/>
          </p:cNvCxnSpPr>
          <p:nvPr userDrawn="1"/>
        </p:nvCxnSpPr>
        <p:spPr>
          <a:xfrm>
            <a:off x="8341369" y="1494108"/>
            <a:ext cx="0" cy="152806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F03C745D-2A3B-670E-AB21-D42F1656B6B4}"/>
              </a:ext>
            </a:extLst>
          </p:cNvPr>
          <p:cNvCxnSpPr>
            <a:cxnSpLocks/>
          </p:cNvCxnSpPr>
          <p:nvPr userDrawn="1"/>
        </p:nvCxnSpPr>
        <p:spPr>
          <a:xfrm>
            <a:off x="1587274" y="2265483"/>
            <a:ext cx="720000" cy="0"/>
          </a:xfrm>
          <a:prstGeom prst="line">
            <a:avLst/>
          </a:prstGeom>
          <a:ln w="25400">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32" name="Text Placeholder 13">
            <a:extLst>
              <a:ext uri="{FF2B5EF4-FFF2-40B4-BE49-F238E27FC236}">
                <a16:creationId xmlns:a16="http://schemas.microsoft.com/office/drawing/2014/main" id="{CDE58D8F-FB01-84C9-7D73-4D0ADF3910F8}"/>
              </a:ext>
            </a:extLst>
          </p:cNvPr>
          <p:cNvSpPr>
            <a:spLocks noGrp="1"/>
          </p:cNvSpPr>
          <p:nvPr>
            <p:ph type="body" sz="quarter" idx="11"/>
          </p:nvPr>
        </p:nvSpPr>
        <p:spPr>
          <a:xfrm>
            <a:off x="0" y="0"/>
            <a:ext cx="3936569" cy="2247254"/>
          </a:xfrm>
        </p:spPr>
        <p:txBody>
          <a:bodyPr lIns="457200" tIns="0" rIns="457200" bIns="365760" anchor="b" anchorCtr="0">
            <a:noAutofit/>
          </a:bodyPr>
          <a:lstStyle>
            <a:lvl1pPr marL="0" indent="0" algn="ctr">
              <a:spcBef>
                <a:spcPts val="0"/>
              </a:spcBef>
              <a:buClr>
                <a:schemeClr val="accent1"/>
              </a:buClr>
              <a:buNone/>
              <a:defRPr sz="3600">
                <a:solidFill>
                  <a:schemeClr val="bg1"/>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p:txBody>
      </p:sp>
      <p:sp>
        <p:nvSpPr>
          <p:cNvPr id="33" name="Text Placeholder 3">
            <a:extLst>
              <a:ext uri="{FF2B5EF4-FFF2-40B4-BE49-F238E27FC236}">
                <a16:creationId xmlns:a16="http://schemas.microsoft.com/office/drawing/2014/main" id="{2C95B8EA-F802-F811-A861-C24D4A1F633B}"/>
              </a:ext>
            </a:extLst>
          </p:cNvPr>
          <p:cNvSpPr>
            <a:spLocks noGrp="1"/>
          </p:cNvSpPr>
          <p:nvPr>
            <p:ph type="body" sz="quarter" idx="27"/>
          </p:nvPr>
        </p:nvSpPr>
        <p:spPr>
          <a:xfrm>
            <a:off x="46494" y="2278251"/>
            <a:ext cx="3905573" cy="4048775"/>
          </a:xfrm>
        </p:spPr>
        <p:txBody>
          <a:bodyPr lIns="360000"/>
          <a:lstStyle>
            <a:lvl1pPr>
              <a:spcAft>
                <a:spcPts val="1200"/>
              </a:spcAft>
              <a:buClr>
                <a:schemeClr val="bg1"/>
              </a:buClr>
              <a:defRPr sz="2400">
                <a:solidFill>
                  <a:schemeClr val="bg1"/>
                </a:solidFill>
                <a:latin typeface="+mj-lt"/>
              </a:defRPr>
            </a:lvl1pPr>
            <a:lvl2pPr>
              <a:spcAft>
                <a:spcPts val="1200"/>
              </a:spcAft>
              <a:buClr>
                <a:schemeClr val="bg1"/>
              </a:buClr>
              <a:defRPr>
                <a:solidFill>
                  <a:schemeClr val="bg1"/>
                </a:solidFill>
                <a:latin typeface="+mj-lt"/>
              </a:defRPr>
            </a:lvl2pPr>
            <a:lvl3pPr>
              <a:spcAft>
                <a:spcPts val="1200"/>
              </a:spcAft>
              <a:buClr>
                <a:schemeClr val="bg1"/>
              </a:buClr>
              <a:defRPr>
                <a:solidFill>
                  <a:schemeClr val="bg1"/>
                </a:solidFill>
                <a:latin typeface="+mj-lt"/>
              </a:defRPr>
            </a:lvl3pPr>
            <a:lvl4pPr>
              <a:spcAft>
                <a:spcPts val="1200"/>
              </a:spcAft>
              <a:buClr>
                <a:schemeClr val="bg1"/>
              </a:buClr>
              <a:defRPr>
                <a:solidFill>
                  <a:schemeClr val="bg1"/>
                </a:solidFill>
                <a:latin typeface="+mj-lt"/>
              </a:defRPr>
            </a:lvl4pPr>
            <a:lvl5pPr>
              <a:spcAft>
                <a:spcPts val="1200"/>
              </a:spcAft>
              <a:buClr>
                <a:schemeClr val="bg1"/>
              </a:buClr>
              <a:defRPr>
                <a:solidFill>
                  <a:schemeClr val="bg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 name="Group 1">
            <a:extLst>
              <a:ext uri="{FF2B5EF4-FFF2-40B4-BE49-F238E27FC236}">
                <a16:creationId xmlns:a16="http://schemas.microsoft.com/office/drawing/2014/main" id="{11C58430-E42D-DE03-DCD3-FEAF16A5AFFD}"/>
              </a:ext>
            </a:extLst>
          </p:cNvPr>
          <p:cNvGrpSpPr/>
          <p:nvPr userDrawn="1"/>
        </p:nvGrpSpPr>
        <p:grpSpPr>
          <a:xfrm>
            <a:off x="10040810" y="6301518"/>
            <a:ext cx="1734467" cy="189108"/>
            <a:chOff x="10315321" y="6343165"/>
            <a:chExt cx="1459956" cy="159178"/>
          </a:xfrm>
        </p:grpSpPr>
        <p:pic>
          <p:nvPicPr>
            <p:cNvPr id="5" name="Picture 4" descr="PCC_2010logo.png">
              <a:extLst>
                <a:ext uri="{FF2B5EF4-FFF2-40B4-BE49-F238E27FC236}">
                  <a16:creationId xmlns:a16="http://schemas.microsoft.com/office/drawing/2014/main" id="{32D366ED-E843-9AF6-21B2-94968EBB642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477500" y="6343165"/>
              <a:ext cx="1297777" cy="156255"/>
            </a:xfrm>
            <a:prstGeom prst="rect">
              <a:avLst/>
            </a:prstGeom>
          </p:spPr>
        </p:pic>
        <p:cxnSp>
          <p:nvCxnSpPr>
            <p:cNvPr id="6" name="Straight Connector 5">
              <a:extLst>
                <a:ext uri="{FF2B5EF4-FFF2-40B4-BE49-F238E27FC236}">
                  <a16:creationId xmlns:a16="http://schemas.microsoft.com/office/drawing/2014/main" id="{031634C4-F873-31E6-9885-EFE540B33F8D}"/>
                </a:ext>
              </a:extLst>
            </p:cNvPr>
            <p:cNvCxnSpPr/>
            <p:nvPr/>
          </p:nvCxnSpPr>
          <p:spPr>
            <a:xfrm>
              <a:off x="10315321" y="6350831"/>
              <a:ext cx="0" cy="151512"/>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1" name="Text Placeholder 5">
            <a:extLst>
              <a:ext uri="{FF2B5EF4-FFF2-40B4-BE49-F238E27FC236}">
                <a16:creationId xmlns:a16="http://schemas.microsoft.com/office/drawing/2014/main" id="{59A92501-F19C-88D1-0EC2-DE2AC1850480}"/>
              </a:ext>
            </a:extLst>
          </p:cNvPr>
          <p:cNvSpPr>
            <a:spLocks noGrp="1"/>
          </p:cNvSpPr>
          <p:nvPr>
            <p:ph type="body" sz="quarter" idx="29" hasCustomPrompt="1"/>
          </p:nvPr>
        </p:nvSpPr>
        <p:spPr>
          <a:xfrm>
            <a:off x="4838310" y="3292095"/>
            <a:ext cx="7017893" cy="360000"/>
          </a:xfrm>
          <a:solidFill>
            <a:schemeClr val="bg1">
              <a:lumMod val="95000"/>
            </a:schemeClr>
          </a:solidFill>
        </p:spPr>
        <p:txBody>
          <a:bodyPr tIns="0" bIns="0" anchor="ctr" anchorCtr="0">
            <a:noAutofit/>
          </a:bodyPr>
          <a:lstStyle>
            <a:lvl1pPr marL="0" indent="0" algn="ctr">
              <a:spcBef>
                <a:spcPts val="0"/>
              </a:spcBef>
              <a:buClr>
                <a:schemeClr val="accent1"/>
              </a:buClr>
              <a:buNone/>
              <a:defRPr sz="2000" b="0">
                <a:solidFill>
                  <a:schemeClr val="accent2"/>
                </a:solidFill>
              </a:defRPr>
            </a:lvl1pPr>
          </a:lstStyle>
          <a:p>
            <a:pPr lvl="0"/>
            <a:r>
              <a:rPr lang="en-US"/>
              <a:t>Customer Results</a:t>
            </a:r>
          </a:p>
        </p:txBody>
      </p:sp>
      <p:sp>
        <p:nvSpPr>
          <p:cNvPr id="12" name="Text Placeholder 4">
            <a:extLst>
              <a:ext uri="{FF2B5EF4-FFF2-40B4-BE49-F238E27FC236}">
                <a16:creationId xmlns:a16="http://schemas.microsoft.com/office/drawing/2014/main" id="{59680698-53A1-1CBA-781F-40AE818F2107}"/>
              </a:ext>
            </a:extLst>
          </p:cNvPr>
          <p:cNvSpPr>
            <a:spLocks noGrp="1"/>
          </p:cNvSpPr>
          <p:nvPr>
            <p:ph type="body" sz="quarter" idx="30"/>
          </p:nvPr>
        </p:nvSpPr>
        <p:spPr>
          <a:xfrm>
            <a:off x="4837719" y="3673096"/>
            <a:ext cx="6909995" cy="1028168"/>
          </a:xfrm>
        </p:spPr>
        <p:txBody>
          <a:bodyPr tIns="108000" bIns="180000"/>
          <a:lstStyle>
            <a:lvl1pPr>
              <a:buClr>
                <a:schemeClr val="tx1"/>
              </a:buClr>
              <a:defRPr sz="1800"/>
            </a:lvl1pPr>
            <a:lvl2pPr>
              <a:defRPr sz="1600"/>
            </a:lvl2pPr>
            <a:lvl3pPr>
              <a:defRPr sz="1600"/>
            </a:lvl3pPr>
          </a:lstStyle>
          <a:p>
            <a:pPr lvl="0"/>
            <a:r>
              <a:rPr lang="en-US"/>
              <a:t>Click to edit Master text styles</a:t>
            </a:r>
          </a:p>
        </p:txBody>
      </p:sp>
    </p:spTree>
    <p:extLst>
      <p:ext uri="{BB962C8B-B14F-4D97-AF65-F5344CB8AC3E}">
        <p14:creationId xmlns:p14="http://schemas.microsoft.com/office/powerpoint/2010/main" val="38722759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232">
          <p15:clr>
            <a:srgbClr val="FBAE40"/>
          </p15:clr>
        </p15:guide>
        <p15:guide id="4" pos="6199">
          <p15:clr>
            <a:srgbClr val="FBAE40"/>
          </p15:clr>
        </p15:guide>
        <p15:guide id="5" pos="7680">
          <p15:clr>
            <a:srgbClr val="FBAE40"/>
          </p15:clr>
        </p15:guide>
        <p15:guide id="6">
          <p15:clr>
            <a:srgbClr val="FBAE40"/>
          </p15:clr>
        </p15:guide>
        <p15:guide id="7" orient="horz" pos="5">
          <p15:clr>
            <a:srgbClr val="FBAE40"/>
          </p15:clr>
        </p15:guide>
        <p15:guide id="8" orient="horz" pos="4315">
          <p15:clr>
            <a:srgbClr val="FBAE40"/>
          </p15:clr>
        </p15:guide>
        <p15:guide id="9" pos="7446">
          <p15:clr>
            <a:srgbClr val="FBAE40"/>
          </p15:clr>
        </p15:guide>
        <p15:guide id="10" pos="3250">
          <p15:clr>
            <a:srgbClr val="FBAE40"/>
          </p15:clr>
        </p15:guide>
      </p15:sldGuideLst>
    </p:ext>
  </p:extLst>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589FD23-150E-2BD0-7C84-FF0881723F96}"/>
              </a:ext>
            </a:extLst>
          </p:cNvPr>
          <p:cNvSpPr/>
          <p:nvPr userDrawn="1"/>
        </p:nvSpPr>
        <p:spPr>
          <a:xfrm>
            <a:off x="0" y="4934609"/>
            <a:ext cx="12192000" cy="2343184"/>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3034F3F4-BB7E-D21D-8220-93EB05FEBD87}"/>
              </a:ext>
            </a:extLst>
          </p:cNvPr>
          <p:cNvSpPr>
            <a:spLocks noChangeAspect="1"/>
          </p:cNvSpPr>
          <p:nvPr userDrawn="1"/>
        </p:nvSpPr>
        <p:spPr>
          <a:xfrm>
            <a:off x="-8063854" y="-2919446"/>
            <a:ext cx="12696891" cy="12696891"/>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E8088609-DF27-E82D-105F-F8824ED01AED}"/>
              </a:ext>
            </a:extLst>
          </p:cNvPr>
          <p:cNvSpPr/>
          <p:nvPr userDrawn="1"/>
        </p:nvSpPr>
        <p:spPr>
          <a:xfrm>
            <a:off x="-7833433" y="-2664000"/>
            <a:ext cx="12182837" cy="1218283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457473C-2DD7-9F45-BBC9-6CD373FE0949}"/>
              </a:ext>
            </a:extLst>
          </p:cNvPr>
          <p:cNvSpPr/>
          <p:nvPr userDrawn="1"/>
        </p:nvSpPr>
        <p:spPr>
          <a:xfrm>
            <a:off x="215963" y="215153"/>
            <a:ext cx="11751919" cy="6418730"/>
          </a:xfrm>
          <a:prstGeom prst="rect">
            <a:avLst/>
          </a:prstGeom>
          <a:noFill/>
          <a:ln w="444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4222750" algn="l"/>
              </a:tabLst>
              <a:defRPr/>
            </a:pPr>
            <a:endParaRPr lang="en-US" sz="1800">
              <a:solidFill>
                <a:schemeClr val="bg1"/>
              </a:solidFill>
              <a:latin typeface="Roboto Light" panose="02000000000000000000" pitchFamily="2" charset="0"/>
              <a:ea typeface="Roboto Light" panose="02000000000000000000" pitchFamily="2" charset="0"/>
            </a:endParaRPr>
          </a:p>
        </p:txBody>
      </p:sp>
      <p:sp>
        <p:nvSpPr>
          <p:cNvPr id="13" name="Text Placeholder 7">
            <a:extLst>
              <a:ext uri="{FF2B5EF4-FFF2-40B4-BE49-F238E27FC236}">
                <a16:creationId xmlns:a16="http://schemas.microsoft.com/office/drawing/2014/main" id="{E164F790-0546-84D7-AE5D-C9E276872964}"/>
              </a:ext>
            </a:extLst>
          </p:cNvPr>
          <p:cNvSpPr>
            <a:spLocks noGrp="1"/>
          </p:cNvSpPr>
          <p:nvPr>
            <p:ph type="body" sz="quarter" idx="26" hasCustomPrompt="1"/>
          </p:nvPr>
        </p:nvSpPr>
        <p:spPr>
          <a:xfrm>
            <a:off x="5075252" y="4934607"/>
            <a:ext cx="6745273" cy="1164178"/>
          </a:xfrm>
        </p:spPr>
        <p:txBody>
          <a:bodyPr tIns="90000" bIns="90000" anchor="b" anchorCtr="0">
            <a:normAutofit/>
          </a:bodyPr>
          <a:lstStyle>
            <a:lvl1pPr marL="0" indent="0">
              <a:buNone/>
              <a:defRPr sz="18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Quote</a:t>
            </a:r>
          </a:p>
        </p:txBody>
      </p:sp>
      <p:sp>
        <p:nvSpPr>
          <p:cNvPr id="15" name="Text Placeholder 7">
            <a:extLst>
              <a:ext uri="{FF2B5EF4-FFF2-40B4-BE49-F238E27FC236}">
                <a16:creationId xmlns:a16="http://schemas.microsoft.com/office/drawing/2014/main" id="{00114689-112A-02BE-E331-169E1D75B282}"/>
              </a:ext>
            </a:extLst>
          </p:cNvPr>
          <p:cNvSpPr>
            <a:spLocks noGrp="1"/>
          </p:cNvSpPr>
          <p:nvPr>
            <p:ph type="body" sz="quarter" idx="28" hasCustomPrompt="1"/>
          </p:nvPr>
        </p:nvSpPr>
        <p:spPr>
          <a:xfrm>
            <a:off x="5075252" y="6117464"/>
            <a:ext cx="6745273" cy="672059"/>
          </a:xfrm>
        </p:spPr>
        <p:txBody>
          <a:bodyPr tIns="0" bIns="0" anchor="t" anchorCtr="0">
            <a:normAutofit/>
          </a:bodyPr>
          <a:lstStyle>
            <a:lvl1pPr marL="0" indent="0">
              <a:buNone/>
              <a:defRPr sz="1600" b="0">
                <a:solidFill>
                  <a:schemeClr val="accent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Customer name and title</a:t>
            </a:r>
          </a:p>
        </p:txBody>
      </p:sp>
      <p:sp>
        <p:nvSpPr>
          <p:cNvPr id="19" name="Text Placeholder 4">
            <a:extLst>
              <a:ext uri="{FF2B5EF4-FFF2-40B4-BE49-F238E27FC236}">
                <a16:creationId xmlns:a16="http://schemas.microsoft.com/office/drawing/2014/main" id="{BF4ABCF4-E3EC-F0A4-CA9F-94F086BBEBE9}"/>
              </a:ext>
            </a:extLst>
          </p:cNvPr>
          <p:cNvSpPr>
            <a:spLocks noGrp="1"/>
          </p:cNvSpPr>
          <p:nvPr>
            <p:ph type="body" sz="quarter" idx="20"/>
          </p:nvPr>
        </p:nvSpPr>
        <p:spPr>
          <a:xfrm>
            <a:off x="7121725" y="2314132"/>
            <a:ext cx="4698800" cy="1080000"/>
          </a:xfrm>
        </p:spPr>
        <p:txBody>
          <a:bodyPr tIns="251999" bIns="0" anchor="ctr" anchorCtr="0"/>
          <a:lstStyle>
            <a:lvl1pPr>
              <a:buClr>
                <a:schemeClr val="tx1"/>
              </a:buClr>
              <a:defRPr sz="1800"/>
            </a:lvl1pPr>
            <a:lvl2pPr>
              <a:defRPr sz="1600"/>
            </a:lvl2pPr>
            <a:lvl3pPr>
              <a:defRPr sz="1600"/>
            </a:lvl3pPr>
          </a:lstStyle>
          <a:p>
            <a:pPr lvl="0"/>
            <a:r>
              <a:rPr lang="en-US"/>
              <a:t>Click to edit Master text styles</a:t>
            </a:r>
          </a:p>
        </p:txBody>
      </p:sp>
      <p:sp>
        <p:nvSpPr>
          <p:cNvPr id="21" name="Title 2">
            <a:extLst>
              <a:ext uri="{FF2B5EF4-FFF2-40B4-BE49-F238E27FC236}">
                <a16:creationId xmlns:a16="http://schemas.microsoft.com/office/drawing/2014/main" id="{81179ABF-F411-D413-CEFF-4285070D951E}"/>
              </a:ext>
            </a:extLst>
          </p:cNvPr>
          <p:cNvSpPr>
            <a:spLocks noGrp="1"/>
          </p:cNvSpPr>
          <p:nvPr>
            <p:ph type="title"/>
          </p:nvPr>
        </p:nvSpPr>
        <p:spPr>
          <a:xfrm>
            <a:off x="4837949" y="0"/>
            <a:ext cx="6982576" cy="1170544"/>
          </a:xfrm>
        </p:spPr>
        <p:txBody>
          <a:bodyPr lIns="91440" tIns="0" rIns="457200" bIns="182880" anchor="b" anchorCtr="0"/>
          <a:lstStyle>
            <a:lvl1pPr algn="l">
              <a:defRPr sz="3200">
                <a:solidFill>
                  <a:schemeClr val="tx2"/>
                </a:solidFill>
              </a:defRPr>
            </a:lvl1pPr>
          </a:lstStyle>
          <a:p>
            <a:r>
              <a:rPr lang="en-US"/>
              <a:t>Click to edit Master title</a:t>
            </a:r>
          </a:p>
        </p:txBody>
      </p:sp>
      <p:cxnSp>
        <p:nvCxnSpPr>
          <p:cNvPr id="22" name="Straight Connector 21">
            <a:extLst>
              <a:ext uri="{FF2B5EF4-FFF2-40B4-BE49-F238E27FC236}">
                <a16:creationId xmlns:a16="http://schemas.microsoft.com/office/drawing/2014/main" id="{439A0102-BB5C-0C19-2ACB-9EA0EF0FC54F}"/>
              </a:ext>
            </a:extLst>
          </p:cNvPr>
          <p:cNvCxnSpPr>
            <a:cxnSpLocks/>
          </p:cNvCxnSpPr>
          <p:nvPr userDrawn="1"/>
        </p:nvCxnSpPr>
        <p:spPr>
          <a:xfrm>
            <a:off x="4953906" y="1185252"/>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34CBBDBA-047A-8AFE-23DC-07043BB2F34A}"/>
              </a:ext>
            </a:extLst>
          </p:cNvPr>
          <p:cNvSpPr>
            <a:spLocks noGrp="1"/>
          </p:cNvSpPr>
          <p:nvPr>
            <p:ph type="body" sz="quarter" idx="14" hasCustomPrompt="1"/>
          </p:nvPr>
        </p:nvSpPr>
        <p:spPr>
          <a:xfrm>
            <a:off x="4838310" y="1231312"/>
            <a:ext cx="3378497" cy="1080000"/>
          </a:xfrm>
        </p:spPr>
        <p:txBody>
          <a:bodyPr tIns="216000" bIns="0" anchor="ctr" anchorCtr="0">
            <a:noAutofit/>
          </a:bodyPr>
          <a:lstStyle>
            <a:lvl1pPr marL="0" indent="0">
              <a:spcBef>
                <a:spcPts val="0"/>
              </a:spcBef>
              <a:buClr>
                <a:schemeClr val="accent1"/>
              </a:buClr>
              <a:buNone/>
              <a:defRPr sz="2000" b="0">
                <a:solidFill>
                  <a:schemeClr val="accent2"/>
                </a:solidFill>
              </a:defRPr>
            </a:lvl1pPr>
          </a:lstStyle>
          <a:p>
            <a:pPr lvl="0"/>
            <a:r>
              <a:rPr lang="en-US"/>
              <a:t>Challenge/Goal</a:t>
            </a:r>
          </a:p>
        </p:txBody>
      </p:sp>
      <p:sp>
        <p:nvSpPr>
          <p:cNvPr id="24" name="Text Placeholder 5">
            <a:extLst>
              <a:ext uri="{FF2B5EF4-FFF2-40B4-BE49-F238E27FC236}">
                <a16:creationId xmlns:a16="http://schemas.microsoft.com/office/drawing/2014/main" id="{982007B3-822C-F916-E62A-9E1E3C5207E0}"/>
              </a:ext>
            </a:extLst>
          </p:cNvPr>
          <p:cNvSpPr>
            <a:spLocks noGrp="1"/>
          </p:cNvSpPr>
          <p:nvPr>
            <p:ph type="body" sz="quarter" idx="16" hasCustomPrompt="1"/>
          </p:nvPr>
        </p:nvSpPr>
        <p:spPr>
          <a:xfrm>
            <a:off x="4829545" y="2335968"/>
            <a:ext cx="3378497" cy="1080000"/>
          </a:xfrm>
        </p:spPr>
        <p:txBody>
          <a:bodyPr tIns="216000" bIns="0" anchor="ctr" anchorCtr="0">
            <a:noAutofit/>
          </a:bodyPr>
          <a:lstStyle>
            <a:lvl1pPr marL="0" indent="0">
              <a:buClr>
                <a:schemeClr val="accent1"/>
              </a:buClr>
              <a:buNone/>
              <a:defRPr lang="en-US" sz="2000" b="0" kern="1200" dirty="0">
                <a:solidFill>
                  <a:schemeClr val="accent2"/>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Solution Delivered</a:t>
            </a:r>
          </a:p>
        </p:txBody>
      </p:sp>
      <p:cxnSp>
        <p:nvCxnSpPr>
          <p:cNvPr id="31" name="Straight Connector 30">
            <a:extLst>
              <a:ext uri="{FF2B5EF4-FFF2-40B4-BE49-F238E27FC236}">
                <a16:creationId xmlns:a16="http://schemas.microsoft.com/office/drawing/2014/main" id="{F03C745D-2A3B-670E-AB21-D42F1656B6B4}"/>
              </a:ext>
            </a:extLst>
          </p:cNvPr>
          <p:cNvCxnSpPr>
            <a:cxnSpLocks/>
          </p:cNvCxnSpPr>
          <p:nvPr userDrawn="1"/>
        </p:nvCxnSpPr>
        <p:spPr>
          <a:xfrm>
            <a:off x="1587274" y="2265483"/>
            <a:ext cx="720000" cy="0"/>
          </a:xfrm>
          <a:prstGeom prst="line">
            <a:avLst/>
          </a:prstGeom>
          <a:ln w="25400">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32" name="Text Placeholder 13">
            <a:extLst>
              <a:ext uri="{FF2B5EF4-FFF2-40B4-BE49-F238E27FC236}">
                <a16:creationId xmlns:a16="http://schemas.microsoft.com/office/drawing/2014/main" id="{CDE58D8F-FB01-84C9-7D73-4D0ADF3910F8}"/>
              </a:ext>
            </a:extLst>
          </p:cNvPr>
          <p:cNvSpPr>
            <a:spLocks noGrp="1"/>
          </p:cNvSpPr>
          <p:nvPr>
            <p:ph type="body" sz="quarter" idx="11"/>
          </p:nvPr>
        </p:nvSpPr>
        <p:spPr>
          <a:xfrm>
            <a:off x="0" y="0"/>
            <a:ext cx="3936569" cy="2247254"/>
          </a:xfrm>
        </p:spPr>
        <p:txBody>
          <a:bodyPr lIns="457200" tIns="0" rIns="457200" bIns="365760" anchor="b" anchorCtr="0">
            <a:noAutofit/>
          </a:bodyPr>
          <a:lstStyle>
            <a:lvl1pPr marL="0" indent="0" algn="ctr">
              <a:spcBef>
                <a:spcPts val="0"/>
              </a:spcBef>
              <a:buClr>
                <a:schemeClr val="accent1"/>
              </a:buClr>
              <a:buNone/>
              <a:defRPr sz="3600">
                <a:solidFill>
                  <a:schemeClr val="bg1"/>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p:txBody>
      </p:sp>
      <p:sp>
        <p:nvSpPr>
          <p:cNvPr id="33" name="Text Placeholder 3">
            <a:extLst>
              <a:ext uri="{FF2B5EF4-FFF2-40B4-BE49-F238E27FC236}">
                <a16:creationId xmlns:a16="http://schemas.microsoft.com/office/drawing/2014/main" id="{2C95B8EA-F802-F811-A861-C24D4A1F633B}"/>
              </a:ext>
            </a:extLst>
          </p:cNvPr>
          <p:cNvSpPr>
            <a:spLocks noGrp="1"/>
          </p:cNvSpPr>
          <p:nvPr>
            <p:ph type="body" sz="quarter" idx="27"/>
          </p:nvPr>
        </p:nvSpPr>
        <p:spPr>
          <a:xfrm>
            <a:off x="46494" y="2278251"/>
            <a:ext cx="3905573" cy="4048775"/>
          </a:xfrm>
        </p:spPr>
        <p:txBody>
          <a:bodyPr lIns="360000"/>
          <a:lstStyle>
            <a:lvl1pPr>
              <a:spcAft>
                <a:spcPts val="1200"/>
              </a:spcAft>
              <a:buClr>
                <a:schemeClr val="bg1"/>
              </a:buClr>
              <a:defRPr sz="2400">
                <a:solidFill>
                  <a:schemeClr val="bg1"/>
                </a:solidFill>
                <a:latin typeface="+mj-lt"/>
              </a:defRPr>
            </a:lvl1pPr>
            <a:lvl2pPr>
              <a:spcAft>
                <a:spcPts val="1200"/>
              </a:spcAft>
              <a:buClr>
                <a:schemeClr val="bg1"/>
              </a:buClr>
              <a:defRPr>
                <a:solidFill>
                  <a:schemeClr val="bg1"/>
                </a:solidFill>
                <a:latin typeface="+mj-lt"/>
              </a:defRPr>
            </a:lvl2pPr>
            <a:lvl3pPr>
              <a:spcAft>
                <a:spcPts val="1200"/>
              </a:spcAft>
              <a:buClr>
                <a:schemeClr val="bg1"/>
              </a:buClr>
              <a:defRPr>
                <a:solidFill>
                  <a:schemeClr val="bg1"/>
                </a:solidFill>
                <a:latin typeface="+mj-lt"/>
              </a:defRPr>
            </a:lvl3pPr>
            <a:lvl4pPr>
              <a:spcAft>
                <a:spcPts val="1200"/>
              </a:spcAft>
              <a:buClr>
                <a:schemeClr val="bg1"/>
              </a:buClr>
              <a:defRPr>
                <a:solidFill>
                  <a:schemeClr val="bg1"/>
                </a:solidFill>
                <a:latin typeface="+mj-lt"/>
              </a:defRPr>
            </a:lvl4pPr>
            <a:lvl5pPr>
              <a:spcAft>
                <a:spcPts val="1200"/>
              </a:spcAft>
              <a:buClr>
                <a:schemeClr val="bg1"/>
              </a:buClr>
              <a:defRPr>
                <a:solidFill>
                  <a:schemeClr val="bg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descr="PCC_2010logo.png">
            <a:extLst>
              <a:ext uri="{FF2B5EF4-FFF2-40B4-BE49-F238E27FC236}">
                <a16:creationId xmlns:a16="http://schemas.microsoft.com/office/drawing/2014/main" id="{32D366ED-E843-9AF6-21B2-94968EBB642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233483" y="6301518"/>
            <a:ext cx="1541794" cy="185635"/>
          </a:xfrm>
          <a:prstGeom prst="rect">
            <a:avLst/>
          </a:prstGeom>
        </p:spPr>
      </p:pic>
      <p:sp>
        <p:nvSpPr>
          <p:cNvPr id="3" name="Text Placeholder 4">
            <a:extLst>
              <a:ext uri="{FF2B5EF4-FFF2-40B4-BE49-F238E27FC236}">
                <a16:creationId xmlns:a16="http://schemas.microsoft.com/office/drawing/2014/main" id="{4787BAEF-39D8-4B38-C0E7-3D07965C826D}"/>
              </a:ext>
            </a:extLst>
          </p:cNvPr>
          <p:cNvSpPr>
            <a:spLocks noGrp="1"/>
          </p:cNvSpPr>
          <p:nvPr>
            <p:ph type="body" sz="quarter" idx="29"/>
          </p:nvPr>
        </p:nvSpPr>
        <p:spPr>
          <a:xfrm>
            <a:off x="7121725" y="1216297"/>
            <a:ext cx="4698800" cy="1080000"/>
          </a:xfrm>
        </p:spPr>
        <p:txBody>
          <a:bodyPr tIns="251999" bIns="0" anchor="ctr" anchorCtr="0"/>
          <a:lstStyle>
            <a:lvl1pPr>
              <a:buClr>
                <a:schemeClr val="tx1"/>
              </a:buClr>
              <a:defRPr sz="1800"/>
            </a:lvl1pPr>
            <a:lvl2pPr>
              <a:defRPr sz="1600"/>
            </a:lvl2pPr>
            <a:lvl3pPr>
              <a:defRPr sz="1600"/>
            </a:lvl3pPr>
          </a:lstStyle>
          <a:p>
            <a:pPr lvl="0"/>
            <a:r>
              <a:rPr lang="en-US"/>
              <a:t>Click to edit Master text styles</a:t>
            </a:r>
          </a:p>
        </p:txBody>
      </p:sp>
      <p:sp>
        <p:nvSpPr>
          <p:cNvPr id="7" name="Text Placeholder 5">
            <a:extLst>
              <a:ext uri="{FF2B5EF4-FFF2-40B4-BE49-F238E27FC236}">
                <a16:creationId xmlns:a16="http://schemas.microsoft.com/office/drawing/2014/main" id="{C1374F13-69C4-68ED-2511-4A0908BE70FC}"/>
              </a:ext>
            </a:extLst>
          </p:cNvPr>
          <p:cNvSpPr>
            <a:spLocks noGrp="1"/>
          </p:cNvSpPr>
          <p:nvPr>
            <p:ph type="body" sz="quarter" idx="30" hasCustomPrompt="1"/>
          </p:nvPr>
        </p:nvSpPr>
        <p:spPr>
          <a:xfrm>
            <a:off x="4829545" y="3439506"/>
            <a:ext cx="3378497" cy="1080000"/>
          </a:xfrm>
        </p:spPr>
        <p:txBody>
          <a:bodyPr tIns="216000" bIns="0" anchor="ctr" anchorCtr="0">
            <a:noAutofit/>
          </a:bodyPr>
          <a:lstStyle>
            <a:lvl1pPr marL="0" indent="0">
              <a:buClr>
                <a:schemeClr val="accent1"/>
              </a:buClr>
              <a:buNone/>
              <a:defRPr lang="en-US" sz="2000" b="0" kern="1200" dirty="0">
                <a:solidFill>
                  <a:schemeClr val="accent2"/>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Customer Results</a:t>
            </a:r>
          </a:p>
        </p:txBody>
      </p:sp>
      <p:sp>
        <p:nvSpPr>
          <p:cNvPr id="8" name="Text Placeholder 4">
            <a:extLst>
              <a:ext uri="{FF2B5EF4-FFF2-40B4-BE49-F238E27FC236}">
                <a16:creationId xmlns:a16="http://schemas.microsoft.com/office/drawing/2014/main" id="{1FDAA5EB-13D6-EA33-CB75-87809D51989E}"/>
              </a:ext>
            </a:extLst>
          </p:cNvPr>
          <p:cNvSpPr>
            <a:spLocks noGrp="1"/>
          </p:cNvSpPr>
          <p:nvPr>
            <p:ph type="body" sz="quarter" idx="31"/>
          </p:nvPr>
        </p:nvSpPr>
        <p:spPr>
          <a:xfrm>
            <a:off x="7121725" y="3431623"/>
            <a:ext cx="4698800" cy="1116000"/>
          </a:xfrm>
        </p:spPr>
        <p:txBody>
          <a:bodyPr tIns="251999" bIns="180000"/>
          <a:lstStyle>
            <a:lvl1pPr>
              <a:buClr>
                <a:schemeClr val="tx1"/>
              </a:buClr>
              <a:defRPr sz="1800"/>
            </a:lvl1pPr>
            <a:lvl2pPr>
              <a:defRPr sz="1600"/>
            </a:lvl2pPr>
            <a:lvl3pPr>
              <a:defRPr sz="1600"/>
            </a:lvl3pPr>
          </a:lstStyle>
          <a:p>
            <a:pPr lvl="0"/>
            <a:r>
              <a:rPr lang="en-US"/>
              <a:t>Click to edit Master text styles</a:t>
            </a:r>
          </a:p>
        </p:txBody>
      </p:sp>
    </p:spTree>
    <p:extLst>
      <p:ext uri="{BB962C8B-B14F-4D97-AF65-F5344CB8AC3E}">
        <p14:creationId xmlns:p14="http://schemas.microsoft.com/office/powerpoint/2010/main" val="1016889040"/>
      </p:ext>
    </p:extLst>
  </p:cSld>
  <p:clrMapOvr>
    <a:masterClrMapping/>
  </p:clrMapOvr>
  <p:extLst>
    <p:ext uri="{DCECCB84-F9BA-43D5-87BE-67443E8EF086}">
      <p15:sldGuideLst xmlns:p15="http://schemas.microsoft.com/office/powerpoint/2012/main">
        <p15:guide id="5" pos="7680">
          <p15:clr>
            <a:srgbClr val="FBAE40"/>
          </p15:clr>
        </p15:guide>
        <p15:guide id="6">
          <p15:clr>
            <a:srgbClr val="FBAE40"/>
          </p15:clr>
        </p15:guide>
        <p15:guide id="7" orient="horz" pos="5">
          <p15:clr>
            <a:srgbClr val="FBAE40"/>
          </p15:clr>
        </p15:guide>
        <p15:guide id="8" orient="horz" pos="4315">
          <p15:clr>
            <a:srgbClr val="FBAE40"/>
          </p15:clr>
        </p15:guide>
      </p15:sldGuideLst>
    </p:ext>
  </p:extLst>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pic>
        <p:nvPicPr>
          <p:cNvPr id="5" name="Picture 4" descr="PCC_2010logo.png">
            <a:extLst>
              <a:ext uri="{FF2B5EF4-FFF2-40B4-BE49-F238E27FC236}">
                <a16:creationId xmlns:a16="http://schemas.microsoft.com/office/drawing/2014/main" id="{32D366ED-E843-9AF6-21B2-94968EBB642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233483" y="6301518"/>
            <a:ext cx="1541794" cy="185635"/>
          </a:xfrm>
          <a:prstGeom prst="rect">
            <a:avLst/>
          </a:prstGeom>
        </p:spPr>
      </p:pic>
      <p:sp>
        <p:nvSpPr>
          <p:cNvPr id="6" name="Text Placeholder 1">
            <a:extLst>
              <a:ext uri="{FF2B5EF4-FFF2-40B4-BE49-F238E27FC236}">
                <a16:creationId xmlns:a16="http://schemas.microsoft.com/office/drawing/2014/main" id="{32F651A2-5A00-55C0-7E0E-8B9215CBC230}"/>
              </a:ext>
            </a:extLst>
          </p:cNvPr>
          <p:cNvSpPr>
            <a:spLocks noGrp="1"/>
          </p:cNvSpPr>
          <p:nvPr>
            <p:ph type="body" sz="quarter" idx="26" hasCustomPrompt="1"/>
          </p:nvPr>
        </p:nvSpPr>
        <p:spPr>
          <a:xfrm>
            <a:off x="235565" y="2666087"/>
            <a:ext cx="2899710" cy="1164178"/>
          </a:xfrm>
        </p:spPr>
        <p:txBody>
          <a:bodyPr lIns="0" tIns="0" rIns="0" bIns="0">
            <a:noAutofit/>
          </a:bodyPr>
          <a:lstStyle>
            <a:lvl1pPr marL="0" indent="0">
              <a:buNone/>
              <a:defRPr/>
            </a:lvl1pPr>
          </a:lstStyle>
          <a:p>
            <a:r>
              <a:rPr lang="en-US" sz="2000">
                <a:solidFill>
                  <a:schemeClr val="bg1"/>
                </a:solidFill>
              </a:rPr>
              <a:t>It is critical that the skilled nursing providers that are taking care of post-acute patients have access to real-time information. And this was not available until PAC Network Management.</a:t>
            </a:r>
          </a:p>
        </p:txBody>
      </p:sp>
      <p:sp>
        <p:nvSpPr>
          <p:cNvPr id="9" name="Text Placeholder 2">
            <a:extLst>
              <a:ext uri="{FF2B5EF4-FFF2-40B4-BE49-F238E27FC236}">
                <a16:creationId xmlns:a16="http://schemas.microsoft.com/office/drawing/2014/main" id="{9C3836FB-F291-0061-217E-44554F56FA00}"/>
              </a:ext>
            </a:extLst>
          </p:cNvPr>
          <p:cNvSpPr>
            <a:spLocks noGrp="1"/>
          </p:cNvSpPr>
          <p:nvPr>
            <p:ph type="body" sz="quarter" idx="28" hasCustomPrompt="1"/>
          </p:nvPr>
        </p:nvSpPr>
        <p:spPr>
          <a:xfrm>
            <a:off x="235119" y="4694005"/>
            <a:ext cx="3024847" cy="672059"/>
          </a:xfrm>
        </p:spPr>
        <p:txBody>
          <a:bodyPr lIns="0" tIns="0" rIns="0" bIns="0"/>
          <a:lstStyle>
            <a:lvl1pPr marL="0" indent="0">
              <a:buNone/>
              <a:defRPr sz="1600"/>
            </a:lvl1pPr>
          </a:lstStyle>
          <a:p>
            <a:r>
              <a:rPr lang="en-US">
                <a:solidFill>
                  <a:schemeClr val="bg1"/>
                </a:solidFill>
              </a:rPr>
              <a:t>Donna Peters, Director, TriHealth</a:t>
            </a:r>
          </a:p>
        </p:txBody>
      </p:sp>
      <p:pic>
        <p:nvPicPr>
          <p:cNvPr id="25" name="Picture 11">
            <a:extLst>
              <a:ext uri="{FF2B5EF4-FFF2-40B4-BE49-F238E27FC236}">
                <a16:creationId xmlns:a16="http://schemas.microsoft.com/office/drawing/2014/main" id="{08BE0846-2D02-FBB1-DAE2-93F175E4C6EF}"/>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235565" y="1946997"/>
            <a:ext cx="388971" cy="388971"/>
          </a:xfrm>
          <a:prstGeom prst="rect">
            <a:avLst/>
          </a:prstGeom>
        </p:spPr>
      </p:pic>
      <p:sp>
        <p:nvSpPr>
          <p:cNvPr id="72" name="Text Placeholder 3">
            <a:extLst>
              <a:ext uri="{FF2B5EF4-FFF2-40B4-BE49-F238E27FC236}">
                <a16:creationId xmlns:a16="http://schemas.microsoft.com/office/drawing/2014/main" id="{84E70310-4F85-CCBB-E4A9-E873D0289520}"/>
              </a:ext>
            </a:extLst>
          </p:cNvPr>
          <p:cNvSpPr>
            <a:spLocks noGrp="1"/>
          </p:cNvSpPr>
          <p:nvPr>
            <p:ph type="body" sz="quarter" idx="4294967295"/>
          </p:nvPr>
        </p:nvSpPr>
        <p:spPr>
          <a:xfrm>
            <a:off x="5930347" y="3615934"/>
            <a:ext cx="5533520" cy="1080000"/>
          </a:xfrm>
        </p:spPr>
        <p:txBody>
          <a:bodyPr tIns="0" bIns="0" anchor="ctr" anchorCtr="0"/>
          <a:lstStyle/>
          <a:p>
            <a:pPr marL="0" indent="0">
              <a:buNone/>
            </a:pPr>
            <a:r>
              <a:rPr lang="en-US" sz="1800"/>
              <a:t>PAC Network Management, providing  real-time patient information throughout post-acute transition.</a:t>
            </a:r>
            <a:endParaRPr lang="en-US"/>
          </a:p>
        </p:txBody>
      </p:sp>
      <p:sp>
        <p:nvSpPr>
          <p:cNvPr id="73" name="Text Placeholder 6">
            <a:extLst>
              <a:ext uri="{FF2B5EF4-FFF2-40B4-BE49-F238E27FC236}">
                <a16:creationId xmlns:a16="http://schemas.microsoft.com/office/drawing/2014/main" id="{465C103B-CA25-FCE5-A652-CF8B687147CE}"/>
              </a:ext>
            </a:extLst>
          </p:cNvPr>
          <p:cNvSpPr>
            <a:spLocks noGrp="1"/>
          </p:cNvSpPr>
          <p:nvPr>
            <p:ph type="body" sz="quarter" idx="4294967295"/>
          </p:nvPr>
        </p:nvSpPr>
        <p:spPr>
          <a:xfrm>
            <a:off x="4601248" y="2533114"/>
            <a:ext cx="3378497" cy="1080000"/>
          </a:xfrm>
        </p:spPr>
        <p:txBody>
          <a:bodyPr tIns="0" bIns="0" anchor="ctr" anchorCtr="0"/>
          <a:lstStyle/>
          <a:p>
            <a:pPr marL="0" indent="0">
              <a:buNone/>
            </a:pPr>
            <a:r>
              <a:rPr lang="en-US" sz="2200">
                <a:solidFill>
                  <a:schemeClr val="accent2"/>
                </a:solidFill>
              </a:rPr>
              <a:t>Challenge</a:t>
            </a:r>
            <a:endParaRPr lang="en-US" sz="2200" strike="sngStrike">
              <a:solidFill>
                <a:schemeClr val="accent2"/>
              </a:solidFill>
            </a:endParaRPr>
          </a:p>
        </p:txBody>
      </p:sp>
      <p:sp>
        <p:nvSpPr>
          <p:cNvPr id="74" name="Text Placeholder 7">
            <a:extLst>
              <a:ext uri="{FF2B5EF4-FFF2-40B4-BE49-F238E27FC236}">
                <a16:creationId xmlns:a16="http://schemas.microsoft.com/office/drawing/2014/main" id="{1E109E70-B7C3-7833-C34A-8A2927D382C7}"/>
              </a:ext>
            </a:extLst>
          </p:cNvPr>
          <p:cNvSpPr>
            <a:spLocks noGrp="1"/>
          </p:cNvSpPr>
          <p:nvPr>
            <p:ph type="body" sz="quarter" idx="4294967295"/>
          </p:nvPr>
        </p:nvSpPr>
        <p:spPr>
          <a:xfrm>
            <a:off x="4592483" y="3637770"/>
            <a:ext cx="3378497" cy="1080000"/>
          </a:xfrm>
        </p:spPr>
        <p:txBody>
          <a:bodyPr tIns="0" bIns="0" anchor="ctr" anchorCtr="0"/>
          <a:lstStyle/>
          <a:p>
            <a:pPr marL="0" indent="0">
              <a:buNone/>
            </a:pPr>
            <a:r>
              <a:rPr lang="en-US" sz="2200">
                <a:solidFill>
                  <a:schemeClr val="accent2"/>
                </a:solidFill>
              </a:rPr>
              <a:t>Solution</a:t>
            </a:r>
            <a:endParaRPr lang="en-US" sz="2200" strike="sngStrike">
              <a:solidFill>
                <a:schemeClr val="accent2"/>
              </a:solidFill>
            </a:endParaRPr>
          </a:p>
        </p:txBody>
      </p:sp>
      <p:sp>
        <p:nvSpPr>
          <p:cNvPr id="75" name="Text Placeholder 12">
            <a:extLst>
              <a:ext uri="{FF2B5EF4-FFF2-40B4-BE49-F238E27FC236}">
                <a16:creationId xmlns:a16="http://schemas.microsoft.com/office/drawing/2014/main" id="{2008EE90-8086-F56C-3699-B5F7986E7F72}"/>
              </a:ext>
            </a:extLst>
          </p:cNvPr>
          <p:cNvSpPr>
            <a:spLocks noGrp="1"/>
          </p:cNvSpPr>
          <p:nvPr>
            <p:ph type="body" sz="quarter" idx="4294967295"/>
          </p:nvPr>
        </p:nvSpPr>
        <p:spPr>
          <a:xfrm>
            <a:off x="5930347" y="2490389"/>
            <a:ext cx="5402668" cy="1080000"/>
          </a:xfrm>
        </p:spPr>
        <p:txBody>
          <a:bodyPr tIns="0" bIns="0" anchor="ctr" anchorCtr="0"/>
          <a:lstStyle/>
          <a:p>
            <a:pPr marL="0" indent="0">
              <a:buNone/>
            </a:pPr>
            <a:r>
              <a:rPr lang="en-US" sz="1800"/>
              <a:t>Finding an automated solution to share patient data between institutions; reducing gaps in post-acute discharge visibility.</a:t>
            </a:r>
          </a:p>
        </p:txBody>
      </p:sp>
      <p:sp>
        <p:nvSpPr>
          <p:cNvPr id="76" name="Text Placeholder 13">
            <a:extLst>
              <a:ext uri="{FF2B5EF4-FFF2-40B4-BE49-F238E27FC236}">
                <a16:creationId xmlns:a16="http://schemas.microsoft.com/office/drawing/2014/main" id="{DFF01F90-9DE9-54DC-42BD-16A8D8029B3E}"/>
              </a:ext>
            </a:extLst>
          </p:cNvPr>
          <p:cNvSpPr>
            <a:spLocks noGrp="1"/>
          </p:cNvSpPr>
          <p:nvPr>
            <p:ph type="body" sz="quarter" idx="4294967295"/>
          </p:nvPr>
        </p:nvSpPr>
        <p:spPr>
          <a:xfrm>
            <a:off x="4592483" y="4741308"/>
            <a:ext cx="3378497" cy="1080000"/>
          </a:xfrm>
        </p:spPr>
        <p:txBody>
          <a:bodyPr/>
          <a:lstStyle/>
          <a:p>
            <a:pPr marL="0" indent="0">
              <a:buNone/>
            </a:pPr>
            <a:r>
              <a:rPr lang="en-US" sz="2200">
                <a:solidFill>
                  <a:schemeClr val="accent2"/>
                </a:solidFill>
              </a:rPr>
              <a:t>Results</a:t>
            </a:r>
          </a:p>
        </p:txBody>
      </p:sp>
    </p:spTree>
    <p:extLst>
      <p:ext uri="{BB962C8B-B14F-4D97-AF65-F5344CB8AC3E}">
        <p14:creationId xmlns:p14="http://schemas.microsoft.com/office/powerpoint/2010/main" val="2386315606"/>
      </p:ext>
    </p:extLst>
  </p:cSld>
  <p:clrMapOvr>
    <a:masterClrMapping/>
  </p:clrMapOvr>
  <p:extLst>
    <p:ext uri="{DCECCB84-F9BA-43D5-87BE-67443E8EF086}">
      <p15:sldGuideLst xmlns:p15="http://schemas.microsoft.com/office/powerpoint/2012/main">
        <p15:guide id="5" pos="7680">
          <p15:clr>
            <a:srgbClr val="FBAE40"/>
          </p15:clr>
        </p15:guide>
        <p15:guide id="6">
          <p15:clr>
            <a:srgbClr val="FBAE40"/>
          </p15:clr>
        </p15:guide>
        <p15:guide id="7" orient="horz" pos="5">
          <p15:clr>
            <a:srgbClr val="FBAE40"/>
          </p15:clr>
        </p15:guide>
        <p15:guide id="8" orient="horz" pos="4315">
          <p15:clr>
            <a:srgbClr val="FBAE40"/>
          </p15:clr>
        </p15:guide>
      </p15:sldGuideLst>
    </p:ext>
  </p:extLst>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29" name="Oval 28">
            <a:extLst>
              <a:ext uri="{FF2B5EF4-FFF2-40B4-BE49-F238E27FC236}">
                <a16:creationId xmlns:a16="http://schemas.microsoft.com/office/drawing/2014/main" id="{3034F3F4-BB7E-D21D-8220-93EB05FEBD87}"/>
              </a:ext>
            </a:extLst>
          </p:cNvPr>
          <p:cNvSpPr>
            <a:spLocks noChangeAspect="1"/>
          </p:cNvSpPr>
          <p:nvPr userDrawn="1"/>
        </p:nvSpPr>
        <p:spPr>
          <a:xfrm>
            <a:off x="-8368648" y="-2919446"/>
            <a:ext cx="12696891" cy="12696891"/>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E8088609-DF27-E82D-105F-F8824ED01AED}"/>
              </a:ext>
            </a:extLst>
          </p:cNvPr>
          <p:cNvSpPr/>
          <p:nvPr userDrawn="1"/>
        </p:nvSpPr>
        <p:spPr>
          <a:xfrm>
            <a:off x="-8138227" y="-2664000"/>
            <a:ext cx="12182837" cy="1218283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457473C-2DD7-9F45-BBC9-6CD373FE0949}"/>
              </a:ext>
            </a:extLst>
          </p:cNvPr>
          <p:cNvSpPr/>
          <p:nvPr userDrawn="1"/>
        </p:nvSpPr>
        <p:spPr>
          <a:xfrm>
            <a:off x="215963" y="215153"/>
            <a:ext cx="11751919" cy="6418730"/>
          </a:xfrm>
          <a:prstGeom prst="rect">
            <a:avLst/>
          </a:prstGeom>
          <a:noFill/>
          <a:ln w="444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4222750" algn="l"/>
              </a:tabLst>
              <a:defRPr/>
            </a:pPr>
            <a:endParaRPr lang="en-US" sz="1800">
              <a:solidFill>
                <a:schemeClr val="bg1"/>
              </a:solidFill>
              <a:latin typeface="Roboto Light" panose="02000000000000000000" pitchFamily="2" charset="0"/>
              <a:ea typeface="Roboto Light" panose="02000000000000000000" pitchFamily="2" charset="0"/>
            </a:endParaRPr>
          </a:p>
        </p:txBody>
      </p:sp>
      <p:pic>
        <p:nvPicPr>
          <p:cNvPr id="5" name="Picture 4" descr="PCC_2010logo.png">
            <a:extLst>
              <a:ext uri="{FF2B5EF4-FFF2-40B4-BE49-F238E27FC236}">
                <a16:creationId xmlns:a16="http://schemas.microsoft.com/office/drawing/2014/main" id="{32D366ED-E843-9AF6-21B2-94968EBB642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233483" y="6301518"/>
            <a:ext cx="1541794" cy="185635"/>
          </a:xfrm>
          <a:prstGeom prst="rect">
            <a:avLst/>
          </a:prstGeom>
        </p:spPr>
      </p:pic>
      <p:sp>
        <p:nvSpPr>
          <p:cNvPr id="11" name="Text Placeholder 1">
            <a:extLst>
              <a:ext uri="{FF2B5EF4-FFF2-40B4-BE49-F238E27FC236}">
                <a16:creationId xmlns:a16="http://schemas.microsoft.com/office/drawing/2014/main" id="{CE6C9256-D12C-FC14-E99E-B5CB86438215}"/>
              </a:ext>
            </a:extLst>
          </p:cNvPr>
          <p:cNvSpPr>
            <a:spLocks noGrp="1"/>
          </p:cNvSpPr>
          <p:nvPr>
            <p:ph type="body" sz="quarter" idx="4294967295"/>
          </p:nvPr>
        </p:nvSpPr>
        <p:spPr>
          <a:xfrm>
            <a:off x="482185" y="2269749"/>
            <a:ext cx="3048000" cy="2426943"/>
          </a:xfrm>
        </p:spPr>
        <p:txBody>
          <a:bodyPr>
            <a:noAutofit/>
          </a:bodyPr>
          <a:lstStyle/>
          <a:p>
            <a:pPr marL="0" indent="0">
              <a:buNone/>
            </a:pPr>
            <a:r>
              <a:rPr lang="en-US" sz="2000">
                <a:solidFill>
                  <a:schemeClr val="bg1"/>
                </a:solidFill>
              </a:rPr>
              <a:t>It is critical that the skilled nursing providers that are taking care of post-acute patients have access to real-time information. And this was not available until PAC Network Management.</a:t>
            </a:r>
          </a:p>
        </p:txBody>
      </p:sp>
      <p:sp>
        <p:nvSpPr>
          <p:cNvPr id="12" name="Text Placeholder 2">
            <a:extLst>
              <a:ext uri="{FF2B5EF4-FFF2-40B4-BE49-F238E27FC236}">
                <a16:creationId xmlns:a16="http://schemas.microsoft.com/office/drawing/2014/main" id="{F4616C2B-3C8E-5A12-EF66-8F1A59D4BC7C}"/>
              </a:ext>
            </a:extLst>
          </p:cNvPr>
          <p:cNvSpPr>
            <a:spLocks noGrp="1"/>
          </p:cNvSpPr>
          <p:nvPr>
            <p:ph type="body" sz="quarter" idx="4294967295"/>
          </p:nvPr>
        </p:nvSpPr>
        <p:spPr>
          <a:xfrm>
            <a:off x="482185" y="4392031"/>
            <a:ext cx="3217863" cy="671512"/>
          </a:xfrm>
        </p:spPr>
        <p:txBody>
          <a:bodyPr/>
          <a:lstStyle/>
          <a:p>
            <a:pPr marL="0" indent="0">
              <a:buNone/>
            </a:pPr>
            <a:r>
              <a:rPr lang="en-US" sz="1600">
                <a:solidFill>
                  <a:schemeClr val="bg1"/>
                </a:solidFill>
              </a:rPr>
              <a:t>Donna Peters, Director, TriHealth</a:t>
            </a:r>
          </a:p>
        </p:txBody>
      </p:sp>
      <p:pic>
        <p:nvPicPr>
          <p:cNvPr id="16" name="Picture 11">
            <a:extLst>
              <a:ext uri="{FF2B5EF4-FFF2-40B4-BE49-F238E27FC236}">
                <a16:creationId xmlns:a16="http://schemas.microsoft.com/office/drawing/2014/main" id="{5A058515-EA7D-3A24-630D-401BFC65766C}"/>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577781" y="1946997"/>
            <a:ext cx="388971" cy="388971"/>
          </a:xfrm>
          <a:prstGeom prst="rect">
            <a:avLst/>
          </a:prstGeom>
        </p:spPr>
      </p:pic>
      <p:grpSp>
        <p:nvGrpSpPr>
          <p:cNvPr id="18" name="Group 17">
            <a:extLst>
              <a:ext uri="{FF2B5EF4-FFF2-40B4-BE49-F238E27FC236}">
                <a16:creationId xmlns:a16="http://schemas.microsoft.com/office/drawing/2014/main" id="{4660B883-ACB4-73D6-C39F-CCBED22E0441}"/>
              </a:ext>
            </a:extLst>
          </p:cNvPr>
          <p:cNvGrpSpPr/>
          <p:nvPr userDrawn="1"/>
        </p:nvGrpSpPr>
        <p:grpSpPr>
          <a:xfrm>
            <a:off x="4564401" y="5132526"/>
            <a:ext cx="1427278" cy="996046"/>
            <a:chOff x="2012656" y="4526604"/>
            <a:chExt cx="11606744" cy="8099915"/>
          </a:xfrm>
        </p:grpSpPr>
        <p:grpSp>
          <p:nvGrpSpPr>
            <p:cNvPr id="20" name="Group 19">
              <a:extLst>
                <a:ext uri="{FF2B5EF4-FFF2-40B4-BE49-F238E27FC236}">
                  <a16:creationId xmlns:a16="http://schemas.microsoft.com/office/drawing/2014/main" id="{5E1C662B-A75B-0E7D-7732-68B37DA6B501}"/>
                </a:ext>
              </a:extLst>
            </p:cNvPr>
            <p:cNvGrpSpPr/>
            <p:nvPr/>
          </p:nvGrpSpPr>
          <p:grpSpPr>
            <a:xfrm>
              <a:off x="2012656" y="4526604"/>
              <a:ext cx="11606744" cy="8099915"/>
              <a:chOff x="13379577" y="3102349"/>
              <a:chExt cx="11668452" cy="8142978"/>
            </a:xfrm>
          </p:grpSpPr>
          <p:graphicFrame>
            <p:nvGraphicFramePr>
              <p:cNvPr id="25" name="Chart Placeholder 11">
                <a:extLst>
                  <a:ext uri="{FF2B5EF4-FFF2-40B4-BE49-F238E27FC236}">
                    <a16:creationId xmlns:a16="http://schemas.microsoft.com/office/drawing/2014/main" id="{3D74A1EE-7C1D-F600-66CB-E52ADB54F563}"/>
                  </a:ext>
                </a:extLst>
              </p:cNvPr>
              <p:cNvGraphicFramePr>
                <a:graphicFrameLocks/>
              </p:cNvGraphicFramePr>
              <p:nvPr>
                <p:extLst>
                  <p:ext uri="{D42A27DB-BD31-4B8C-83A1-F6EECF244321}">
                    <p14:modId xmlns:p14="http://schemas.microsoft.com/office/powerpoint/2010/main" val="2145644798"/>
                  </p:ext>
                </p:extLst>
              </p:nvPr>
            </p:nvGraphicFramePr>
            <p:xfrm>
              <a:off x="13379577" y="3102349"/>
              <a:ext cx="11668452" cy="8142978"/>
            </p:xfrm>
            <a:graphic>
              <a:graphicData uri="http://schemas.openxmlformats.org/drawingml/2006/chart">
                <c:chart xmlns:c="http://schemas.openxmlformats.org/drawingml/2006/chart" xmlns:r="http://schemas.openxmlformats.org/officeDocument/2006/relationships" r:id="rId5"/>
              </a:graphicData>
            </a:graphic>
          </p:graphicFrame>
          <p:sp>
            <p:nvSpPr>
              <p:cNvPr id="26" name="Oval 25">
                <a:extLst>
                  <a:ext uri="{FF2B5EF4-FFF2-40B4-BE49-F238E27FC236}">
                    <a16:creationId xmlns:a16="http://schemas.microsoft.com/office/drawing/2014/main" id="{1042A58E-5CDC-DC4C-0AC7-4846D0625B62}"/>
                  </a:ext>
                </a:extLst>
              </p:cNvPr>
              <p:cNvSpPr/>
              <p:nvPr/>
            </p:nvSpPr>
            <p:spPr>
              <a:xfrm>
                <a:off x="17008925" y="4996071"/>
                <a:ext cx="4424923" cy="435553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grpSp>
        <p:sp>
          <p:nvSpPr>
            <p:cNvPr id="22" name="Rectangle 21">
              <a:extLst>
                <a:ext uri="{FF2B5EF4-FFF2-40B4-BE49-F238E27FC236}">
                  <a16:creationId xmlns:a16="http://schemas.microsoft.com/office/drawing/2014/main" id="{75268C14-74EA-06AC-0F76-55BDA8C0A060}"/>
                </a:ext>
              </a:extLst>
            </p:cNvPr>
            <p:cNvSpPr>
              <a:spLocks/>
            </p:cNvSpPr>
            <p:nvPr/>
          </p:nvSpPr>
          <p:spPr bwMode="auto">
            <a:xfrm>
              <a:off x="5622813" y="7301949"/>
              <a:ext cx="4401523" cy="30548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50800" tIns="50800" rIns="50800" bIns="50800" anchor="ctr">
              <a:noAutofit/>
            </a:bodyPr>
            <a:lstStyle/>
            <a:p>
              <a:pPr lvl="0" algn="ctr">
                <a:lnSpc>
                  <a:spcPct val="70000"/>
                </a:lnSpc>
                <a:defRPr/>
              </a:pPr>
              <a:r>
                <a:rPr lang="en-US" altLang="x-none" sz="2000">
                  <a:ea typeface="Open Sans Light" charset="0"/>
                  <a:cs typeface="Poppins" pitchFamily="2" charset="77"/>
                  <a:sym typeface="Open Sans Light" charset="0"/>
                </a:rPr>
                <a:t>6.7</a:t>
              </a:r>
              <a:r>
                <a:rPr lang="en-US" altLang="x-none" sz="1400" baseline="30000">
                  <a:ea typeface="Open Sans Light" charset="0"/>
                  <a:cs typeface="Poppins" pitchFamily="2" charset="77"/>
                  <a:sym typeface="Open Sans Light" charset="0"/>
                </a:rPr>
                <a:t>%</a:t>
              </a:r>
            </a:p>
          </p:txBody>
        </p:sp>
      </p:grpSp>
      <p:grpSp>
        <p:nvGrpSpPr>
          <p:cNvPr id="27" name="Group 26">
            <a:extLst>
              <a:ext uri="{FF2B5EF4-FFF2-40B4-BE49-F238E27FC236}">
                <a16:creationId xmlns:a16="http://schemas.microsoft.com/office/drawing/2014/main" id="{7BA5212E-F402-F773-2D54-DBCABF374A56}"/>
              </a:ext>
            </a:extLst>
          </p:cNvPr>
          <p:cNvGrpSpPr/>
          <p:nvPr userDrawn="1"/>
        </p:nvGrpSpPr>
        <p:grpSpPr>
          <a:xfrm>
            <a:off x="7890249" y="5132526"/>
            <a:ext cx="1427278" cy="996046"/>
            <a:chOff x="2012656" y="4526604"/>
            <a:chExt cx="11606744" cy="8099915"/>
          </a:xfrm>
        </p:grpSpPr>
        <p:grpSp>
          <p:nvGrpSpPr>
            <p:cNvPr id="28" name="Group 27">
              <a:extLst>
                <a:ext uri="{FF2B5EF4-FFF2-40B4-BE49-F238E27FC236}">
                  <a16:creationId xmlns:a16="http://schemas.microsoft.com/office/drawing/2014/main" id="{2A6402AE-C43E-B55F-6BC1-88C022DE0ABE}"/>
                </a:ext>
              </a:extLst>
            </p:cNvPr>
            <p:cNvGrpSpPr/>
            <p:nvPr/>
          </p:nvGrpSpPr>
          <p:grpSpPr>
            <a:xfrm>
              <a:off x="2012656" y="4526604"/>
              <a:ext cx="11606744" cy="8099915"/>
              <a:chOff x="13379577" y="3102349"/>
              <a:chExt cx="11668452" cy="8142978"/>
            </a:xfrm>
          </p:grpSpPr>
          <p:graphicFrame>
            <p:nvGraphicFramePr>
              <p:cNvPr id="34" name="Chart Placeholder 11">
                <a:extLst>
                  <a:ext uri="{FF2B5EF4-FFF2-40B4-BE49-F238E27FC236}">
                    <a16:creationId xmlns:a16="http://schemas.microsoft.com/office/drawing/2014/main" id="{7B8614BF-60F0-79F0-A1AA-0E98336C609B}"/>
                  </a:ext>
                </a:extLst>
              </p:cNvPr>
              <p:cNvGraphicFramePr>
                <a:graphicFrameLocks/>
              </p:cNvGraphicFramePr>
              <p:nvPr>
                <p:extLst>
                  <p:ext uri="{D42A27DB-BD31-4B8C-83A1-F6EECF244321}">
                    <p14:modId xmlns:p14="http://schemas.microsoft.com/office/powerpoint/2010/main" val="3623966281"/>
                  </p:ext>
                </p:extLst>
              </p:nvPr>
            </p:nvGraphicFramePr>
            <p:xfrm>
              <a:off x="13379577" y="3102349"/>
              <a:ext cx="11668452" cy="8142978"/>
            </p:xfrm>
            <a:graphic>
              <a:graphicData uri="http://schemas.openxmlformats.org/drawingml/2006/chart">
                <c:chart xmlns:c="http://schemas.openxmlformats.org/drawingml/2006/chart" xmlns:r="http://schemas.openxmlformats.org/officeDocument/2006/relationships" r:id="rId6"/>
              </a:graphicData>
            </a:graphic>
          </p:graphicFrame>
          <p:sp>
            <p:nvSpPr>
              <p:cNvPr id="35" name="Oval 34">
                <a:extLst>
                  <a:ext uri="{FF2B5EF4-FFF2-40B4-BE49-F238E27FC236}">
                    <a16:creationId xmlns:a16="http://schemas.microsoft.com/office/drawing/2014/main" id="{A2443BB7-09FA-1957-42D1-98DA6009518F}"/>
                  </a:ext>
                </a:extLst>
              </p:cNvPr>
              <p:cNvSpPr/>
              <p:nvPr/>
            </p:nvSpPr>
            <p:spPr>
              <a:xfrm>
                <a:off x="17008925" y="4996071"/>
                <a:ext cx="4424923" cy="435553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grpSp>
        <p:sp>
          <p:nvSpPr>
            <p:cNvPr id="31" name="Rectangle 30">
              <a:extLst>
                <a:ext uri="{FF2B5EF4-FFF2-40B4-BE49-F238E27FC236}">
                  <a16:creationId xmlns:a16="http://schemas.microsoft.com/office/drawing/2014/main" id="{0473F26A-74E8-A3B2-999D-6B144EC864C3}"/>
                </a:ext>
              </a:extLst>
            </p:cNvPr>
            <p:cNvSpPr>
              <a:spLocks/>
            </p:cNvSpPr>
            <p:nvPr/>
          </p:nvSpPr>
          <p:spPr bwMode="auto">
            <a:xfrm>
              <a:off x="5622813" y="7301949"/>
              <a:ext cx="4401523" cy="30548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50800" tIns="50800" rIns="50800" bIns="50800" anchor="ctr">
              <a:noAutofit/>
            </a:bodyPr>
            <a:lstStyle/>
            <a:p>
              <a:pPr lvl="0" algn="ctr">
                <a:lnSpc>
                  <a:spcPct val="70000"/>
                </a:lnSpc>
                <a:defRPr/>
              </a:pPr>
              <a:r>
                <a:rPr lang="en-US" altLang="x-none" sz="2000">
                  <a:ea typeface="Open Sans Light" charset="0"/>
                  <a:cs typeface="Poppins" pitchFamily="2" charset="77"/>
                  <a:sym typeface="Open Sans Light" charset="0"/>
                </a:rPr>
                <a:t>45</a:t>
              </a:r>
            </a:p>
          </p:txBody>
        </p:sp>
      </p:grpSp>
      <p:sp>
        <p:nvSpPr>
          <p:cNvPr id="37" name="TextBox 36">
            <a:extLst>
              <a:ext uri="{FF2B5EF4-FFF2-40B4-BE49-F238E27FC236}">
                <a16:creationId xmlns:a16="http://schemas.microsoft.com/office/drawing/2014/main" id="{77982310-2D89-F3B9-DC7B-95B4CF94A96F}"/>
              </a:ext>
            </a:extLst>
          </p:cNvPr>
          <p:cNvSpPr txBox="1"/>
          <p:nvPr userDrawn="1"/>
        </p:nvSpPr>
        <p:spPr>
          <a:xfrm>
            <a:off x="4702254" y="2632359"/>
            <a:ext cx="3379178" cy="400110"/>
          </a:xfrm>
          <a:prstGeom prst="rect">
            <a:avLst/>
          </a:prstGeom>
          <a:solidFill>
            <a:schemeClr val="bg2">
              <a:alpha val="50000"/>
            </a:schemeClr>
          </a:solidFill>
        </p:spPr>
        <p:txBody>
          <a:bodyPr wrap="square" rtlCol="0">
            <a:spAutoFit/>
          </a:bodyPr>
          <a:lstStyle/>
          <a:p>
            <a:pPr algn="ctr"/>
            <a:r>
              <a:rPr lang="en-US" sz="2000">
                <a:solidFill>
                  <a:schemeClr val="accent2"/>
                </a:solidFill>
              </a:rPr>
              <a:t>Challenge</a:t>
            </a:r>
          </a:p>
        </p:txBody>
      </p:sp>
      <p:sp>
        <p:nvSpPr>
          <p:cNvPr id="38" name="TextBox 37">
            <a:extLst>
              <a:ext uri="{FF2B5EF4-FFF2-40B4-BE49-F238E27FC236}">
                <a16:creationId xmlns:a16="http://schemas.microsoft.com/office/drawing/2014/main" id="{85D2419F-B920-8BB8-C1D9-4BB255D0BA05}"/>
              </a:ext>
            </a:extLst>
          </p:cNvPr>
          <p:cNvSpPr txBox="1"/>
          <p:nvPr userDrawn="1"/>
        </p:nvSpPr>
        <p:spPr>
          <a:xfrm>
            <a:off x="8262872" y="2632359"/>
            <a:ext cx="3379178" cy="400110"/>
          </a:xfrm>
          <a:prstGeom prst="rect">
            <a:avLst/>
          </a:prstGeom>
          <a:solidFill>
            <a:schemeClr val="bg2">
              <a:alpha val="50000"/>
            </a:schemeClr>
          </a:solidFill>
        </p:spPr>
        <p:txBody>
          <a:bodyPr wrap="square" rtlCol="0">
            <a:spAutoFit/>
          </a:bodyPr>
          <a:lstStyle/>
          <a:p>
            <a:pPr algn="ctr"/>
            <a:r>
              <a:rPr lang="en-US" sz="2000">
                <a:solidFill>
                  <a:schemeClr val="accent2"/>
                </a:solidFill>
              </a:rPr>
              <a:t>Solution</a:t>
            </a:r>
          </a:p>
        </p:txBody>
      </p:sp>
      <p:sp>
        <p:nvSpPr>
          <p:cNvPr id="39" name="TextBox 38">
            <a:extLst>
              <a:ext uri="{FF2B5EF4-FFF2-40B4-BE49-F238E27FC236}">
                <a16:creationId xmlns:a16="http://schemas.microsoft.com/office/drawing/2014/main" id="{715FFBB8-E8F2-438E-9F5C-118F13A7DF4A}"/>
              </a:ext>
            </a:extLst>
          </p:cNvPr>
          <p:cNvSpPr txBox="1"/>
          <p:nvPr userDrawn="1"/>
        </p:nvSpPr>
        <p:spPr>
          <a:xfrm>
            <a:off x="4702254" y="4655126"/>
            <a:ext cx="6939796" cy="400110"/>
          </a:xfrm>
          <a:prstGeom prst="rect">
            <a:avLst/>
          </a:prstGeom>
          <a:solidFill>
            <a:schemeClr val="bg2">
              <a:alpha val="50000"/>
            </a:schemeClr>
          </a:solidFill>
        </p:spPr>
        <p:txBody>
          <a:bodyPr wrap="square" rtlCol="0">
            <a:spAutoFit/>
          </a:bodyPr>
          <a:lstStyle/>
          <a:p>
            <a:pPr algn="ctr"/>
            <a:endParaRPr lang="en-US" sz="2000">
              <a:solidFill>
                <a:schemeClr val="accent2"/>
              </a:solidFill>
            </a:endParaRPr>
          </a:p>
        </p:txBody>
      </p:sp>
    </p:spTree>
    <p:extLst>
      <p:ext uri="{BB962C8B-B14F-4D97-AF65-F5344CB8AC3E}">
        <p14:creationId xmlns:p14="http://schemas.microsoft.com/office/powerpoint/2010/main" val="2298402114"/>
      </p:ext>
    </p:extLst>
  </p:cSld>
  <p:clrMapOvr>
    <a:masterClrMapping/>
  </p:clrMapOvr>
  <p:extLst>
    <p:ext uri="{DCECCB84-F9BA-43D5-87BE-67443E8EF086}">
      <p15:sldGuideLst xmlns:p15="http://schemas.microsoft.com/office/powerpoint/2012/main">
        <p15:guide id="5" pos="7680">
          <p15:clr>
            <a:srgbClr val="FBAE40"/>
          </p15:clr>
        </p15:guide>
        <p15:guide id="6">
          <p15:clr>
            <a:srgbClr val="FBAE40"/>
          </p15:clr>
        </p15:guide>
        <p15:guide id="7" orient="horz" pos="5">
          <p15:clr>
            <a:srgbClr val="FBAE40"/>
          </p15:clr>
        </p15:guide>
        <p15:guide id="8" orient="horz" pos="4315">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629CDDE8-E09D-5207-8672-1A136C6142EB}"/>
              </a:ext>
            </a:extLst>
          </p:cNvPr>
          <p:cNvSpPr>
            <a:spLocks noGrp="1"/>
          </p:cNvSpPr>
          <p:nvPr>
            <p:ph type="title"/>
          </p:nvPr>
        </p:nvSpPr>
        <p:spPr>
          <a:xfrm>
            <a:off x="762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15" name="Text Placeholder 7">
            <a:extLst>
              <a:ext uri="{FF2B5EF4-FFF2-40B4-BE49-F238E27FC236}">
                <a16:creationId xmlns:a16="http://schemas.microsoft.com/office/drawing/2014/main" id="{EB6CBDC6-9DB4-E538-2021-90339A5561C7}"/>
              </a:ext>
            </a:extLst>
          </p:cNvPr>
          <p:cNvSpPr>
            <a:spLocks noGrp="1"/>
          </p:cNvSpPr>
          <p:nvPr>
            <p:ph type="body" sz="quarter" idx="26"/>
          </p:nvPr>
        </p:nvSpPr>
        <p:spPr>
          <a:xfrm>
            <a:off x="762000" y="2168165"/>
            <a:ext cx="5384800" cy="3406987"/>
          </a:xfrm>
        </p:spPr>
        <p:txBody>
          <a:bodyPr tIns="274320" bIns="0">
            <a:no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F8E84C0-ED67-DA5B-CEB4-AAFD376FC009}"/>
              </a:ext>
            </a:extLst>
          </p:cNvPr>
          <p:cNvCxnSpPr>
            <a:cxnSpLocks/>
          </p:cNvCxnSpPr>
          <p:nvPr userDrawn="1"/>
        </p:nvCxnSpPr>
        <p:spPr>
          <a:xfrm>
            <a:off x="877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1" name="Picture 10" descr="A picture containing text, sign&#10;&#10;Description automatically generated">
            <a:extLst>
              <a:ext uri="{FF2B5EF4-FFF2-40B4-BE49-F238E27FC236}">
                <a16:creationId xmlns:a16="http://schemas.microsoft.com/office/drawing/2014/main" id="{6A60749A-8C4C-6D41-AC24-037E1E338DA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sp>
        <p:nvSpPr>
          <p:cNvPr id="8" name="Picture Placeholder 4">
            <a:extLst>
              <a:ext uri="{FF2B5EF4-FFF2-40B4-BE49-F238E27FC236}">
                <a16:creationId xmlns:a16="http://schemas.microsoft.com/office/drawing/2014/main" id="{3F5C32C6-DF4A-5A2B-B3B3-E0B0A2C3C82A}"/>
              </a:ext>
            </a:extLst>
          </p:cNvPr>
          <p:cNvSpPr>
            <a:spLocks noGrp="1"/>
          </p:cNvSpPr>
          <p:nvPr>
            <p:ph type="pic" sz="quarter" idx="25" hasCustomPrompt="1"/>
          </p:nvPr>
        </p:nvSpPr>
        <p:spPr>
          <a:xfrm>
            <a:off x="6518346"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spTree>
    <p:extLst>
      <p:ext uri="{BB962C8B-B14F-4D97-AF65-F5344CB8AC3E}">
        <p14:creationId xmlns:p14="http://schemas.microsoft.com/office/powerpoint/2010/main" val="41380891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224">
          <p15:clr>
            <a:srgbClr val="FBAE40"/>
          </p15:clr>
        </p15:guide>
        <p15:guide id="4" pos="480">
          <p15:clr>
            <a:srgbClr val="FBAE40"/>
          </p15:clr>
        </p15:guide>
      </p15:sldGuideLst>
    </p:ext>
  </p:extLst>
</p:sldLayout>
</file>

<file path=ppt/slideLayouts/slideLayout380.xml><?xml version="1.0" encoding="utf-8"?>
<p:sldLayout xmlns:a="http://schemas.openxmlformats.org/drawingml/2006/main" xmlns:r="http://schemas.openxmlformats.org/officeDocument/2006/relationships" xmlns:p="http://schemas.openxmlformats.org/presentationml/2006/main" userDrawn="1">
  <p:cSld name="26_Custom Layout">
    <p:spTree>
      <p:nvGrpSpPr>
        <p:cNvPr id="1" name=""/>
        <p:cNvGrpSpPr/>
        <p:nvPr/>
      </p:nvGrpSpPr>
      <p:grpSpPr>
        <a:xfrm>
          <a:off x="0" y="0"/>
          <a:ext cx="0" cy="0"/>
          <a:chOff x="0" y="0"/>
          <a:chExt cx="0" cy="0"/>
        </a:xfrm>
      </p:grpSpPr>
      <p:sp>
        <p:nvSpPr>
          <p:cNvPr id="24" name="Picture Placeholder 6">
            <a:extLst>
              <a:ext uri="{FF2B5EF4-FFF2-40B4-BE49-F238E27FC236}">
                <a16:creationId xmlns:a16="http://schemas.microsoft.com/office/drawing/2014/main" id="{62235978-55BB-4F1F-8773-66160A12B06A}"/>
              </a:ext>
            </a:extLst>
          </p:cNvPr>
          <p:cNvSpPr>
            <a:spLocks noGrp="1"/>
          </p:cNvSpPr>
          <p:nvPr>
            <p:ph type="pic" sz="quarter" idx="25" hasCustomPrompt="1"/>
          </p:nvPr>
        </p:nvSpPr>
        <p:spPr>
          <a:xfrm>
            <a:off x="2264494" y="4400529"/>
            <a:ext cx="7272762" cy="7272762"/>
          </a:xfrm>
          <a:prstGeom prst="ellipse">
            <a:avLst/>
          </a:prstGeom>
          <a:solidFill>
            <a:schemeClr val="bg1">
              <a:lumMod val="95000"/>
            </a:schemeClr>
          </a:solidFill>
          <a:ln w="127000">
            <a:solidFill>
              <a:schemeClr val="bg1">
                <a:alpha val="50000"/>
              </a:schemeClr>
            </a:solidFill>
          </a:ln>
        </p:spPr>
        <p:txBody>
          <a:bodyPr anchor="b">
            <a:normAutofit/>
          </a:bodyPr>
          <a:lstStyle>
            <a:lvl1pPr marL="0" indent="0" algn="ctr">
              <a:buNone/>
              <a:defRPr sz="1600"/>
            </a:lvl1pPr>
          </a:lstStyle>
          <a:p>
            <a:r>
              <a:rPr lang="en-US"/>
              <a:t>Click here to add an image</a:t>
            </a:r>
          </a:p>
        </p:txBody>
      </p:sp>
      <p:pic>
        <p:nvPicPr>
          <p:cNvPr id="32" name="Picture 31" descr="PCC_2010logo.png">
            <a:extLst>
              <a:ext uri="{FF2B5EF4-FFF2-40B4-BE49-F238E27FC236}">
                <a16:creationId xmlns:a16="http://schemas.microsoft.com/office/drawing/2014/main" id="{274BC434-F837-5288-01E2-CF5C6E6DCB2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1371687360"/>
      </p:ext>
    </p:extLst>
  </p:cSld>
  <p:clrMapOvr>
    <a:masterClrMapping/>
  </p:clrMapOvr>
  <p:extLst>
    <p:ext uri="{DCECCB84-F9BA-43D5-87BE-67443E8EF086}">
      <p15:sldGuideLst xmlns:p15="http://schemas.microsoft.com/office/powerpoint/2012/main">
        <p15:guide id="1" orient="horz" pos="2496">
          <p15:clr>
            <a:srgbClr val="FBAE40"/>
          </p15:clr>
        </p15:guide>
        <p15:guide id="2" pos="3976">
          <p15:clr>
            <a:srgbClr val="FBAE40"/>
          </p15:clr>
        </p15:guide>
        <p15:guide id="3" orient="horz" pos="1824">
          <p15:clr>
            <a:srgbClr val="FBAE40"/>
          </p15:clr>
        </p15:guide>
      </p15:sldGuideLst>
    </p:ext>
  </p:extLst>
</p:sldLayout>
</file>

<file path=ppt/slideLayouts/slideLayout381.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1C4F203-A0C7-2045-BF4B-E3800299809E}"/>
              </a:ext>
            </a:extLst>
          </p:cNvPr>
          <p:cNvPicPr>
            <a:picLocks noChangeAspect="1"/>
          </p:cNvPicPr>
          <p:nvPr userDrawn="1"/>
        </p:nvPicPr>
        <p:blipFill>
          <a:blip r:embed="rId2"/>
          <a:srcRect/>
          <a:stretch/>
        </p:blipFill>
        <p:spPr>
          <a:xfrm>
            <a:off x="0" y="0"/>
            <a:ext cx="12192000" cy="6858000"/>
          </a:xfrm>
          <a:prstGeom prst="rect">
            <a:avLst/>
          </a:prstGeom>
        </p:spPr>
      </p:pic>
      <p:pic>
        <p:nvPicPr>
          <p:cNvPr id="11" name="Picture 10" descr="PCC_2010logo.png"/>
          <p:cNvPicPr>
            <a:picLocks noChangeAspect="1"/>
          </p:cNvPicPr>
          <p:nvPr userDrawn="1"/>
        </p:nvPicPr>
        <p:blipFill>
          <a:blip r:embed="rId3"/>
          <a:stretch>
            <a:fillRect/>
          </a:stretch>
        </p:blipFill>
        <p:spPr>
          <a:xfrm>
            <a:off x="9952694" y="6343165"/>
            <a:ext cx="1822583" cy="219443"/>
          </a:xfrm>
          <a:prstGeom prst="rect">
            <a:avLst/>
          </a:prstGeom>
        </p:spPr>
      </p:pic>
      <p:pic>
        <p:nvPicPr>
          <p:cNvPr id="3" name="Picture 2" descr="A picture containing text, display, screenshot&#10;&#10;Description automatically generated">
            <a:extLst>
              <a:ext uri="{FF2B5EF4-FFF2-40B4-BE49-F238E27FC236}">
                <a16:creationId xmlns:a16="http://schemas.microsoft.com/office/drawing/2014/main" id="{8BC0B027-5CF1-CA47-AD6E-0C983A1467E4}"/>
              </a:ext>
            </a:extLst>
          </p:cNvPr>
          <p:cNvPicPr>
            <a:picLocks noChangeAspect="1"/>
          </p:cNvPicPr>
          <p:nvPr userDrawn="1"/>
        </p:nvPicPr>
        <p:blipFill>
          <a:blip r:embed="rId4"/>
          <a:stretch>
            <a:fillRect/>
          </a:stretch>
        </p:blipFill>
        <p:spPr>
          <a:xfrm>
            <a:off x="6559967" y="1678517"/>
            <a:ext cx="4686629" cy="3775339"/>
          </a:xfrm>
          <a:prstGeom prst="rect">
            <a:avLst/>
          </a:prstGeom>
        </p:spPr>
      </p:pic>
      <p:sp>
        <p:nvSpPr>
          <p:cNvPr id="14" name="Picture Placeholder 2">
            <a:extLst>
              <a:ext uri="{FF2B5EF4-FFF2-40B4-BE49-F238E27FC236}">
                <a16:creationId xmlns:a16="http://schemas.microsoft.com/office/drawing/2014/main" id="{F592B9B3-E6A5-F94C-9C09-0B63610B3538}"/>
              </a:ext>
            </a:extLst>
          </p:cNvPr>
          <p:cNvSpPr>
            <a:spLocks noGrp="1"/>
          </p:cNvSpPr>
          <p:nvPr>
            <p:ph type="pic" sz="quarter" idx="12" hasCustomPrompt="1"/>
          </p:nvPr>
        </p:nvSpPr>
        <p:spPr>
          <a:xfrm>
            <a:off x="6640163" y="1766377"/>
            <a:ext cx="4535696" cy="2625930"/>
          </a:xfrm>
          <a:solidFill>
            <a:schemeClr val="bg1">
              <a:lumMod val="95000"/>
            </a:schemeClr>
          </a:solidFill>
        </p:spPr>
        <p:txBody>
          <a:bodyPr anchor="t">
            <a:normAutofit/>
          </a:bodyPr>
          <a:lstStyle>
            <a:lvl1pPr marL="0" indent="0" algn="ctr">
              <a:buNone/>
              <a:defRPr sz="1600"/>
            </a:lvl1pPr>
          </a:lstStyle>
          <a:p>
            <a:r>
              <a:rPr lang="en-US"/>
              <a:t>Click here to add image of your choice</a:t>
            </a:r>
          </a:p>
        </p:txBody>
      </p:sp>
      <p:sp>
        <p:nvSpPr>
          <p:cNvPr id="8" name="Text Placeholder 13">
            <a:extLst>
              <a:ext uri="{FF2B5EF4-FFF2-40B4-BE49-F238E27FC236}">
                <a16:creationId xmlns:a16="http://schemas.microsoft.com/office/drawing/2014/main" id="{39C77566-36C1-BB4D-9728-6178BF1C4246}"/>
              </a:ext>
            </a:extLst>
          </p:cNvPr>
          <p:cNvSpPr>
            <a:spLocks noGrp="1"/>
          </p:cNvSpPr>
          <p:nvPr>
            <p:ph type="body" sz="quarter" idx="13" hasCustomPrompt="1"/>
          </p:nvPr>
        </p:nvSpPr>
        <p:spPr>
          <a:xfrm>
            <a:off x="679514" y="1916831"/>
            <a:ext cx="5463730" cy="3199315"/>
          </a:xfrm>
        </p:spPr>
        <p:txBody>
          <a:bodyPr>
            <a:noAutofit/>
          </a:bodyPr>
          <a:lstStyle>
            <a:lvl1pPr>
              <a:lnSpc>
                <a:spcPct val="100000"/>
              </a:lnSpc>
              <a:spcBef>
                <a:spcPts val="0"/>
              </a:spcBef>
              <a:buClr>
                <a:schemeClr val="accent1"/>
              </a:buClr>
              <a:defRPr sz="2000">
                <a:solidFill>
                  <a:schemeClr val="tx2"/>
                </a:solidFill>
                <a:latin typeface="+mj-lt"/>
                <a:ea typeface="Calibri" charset="0"/>
                <a:cs typeface="Calibri" charset="0"/>
              </a:defRPr>
            </a:lvl1pPr>
            <a:lvl2pPr>
              <a:lnSpc>
                <a:spcPct val="100000"/>
              </a:lnSpc>
              <a:spcBef>
                <a:spcPts val="0"/>
              </a:spcBef>
              <a:buClr>
                <a:schemeClr val="accent1"/>
              </a:buClr>
              <a:defRPr sz="1800">
                <a:solidFill>
                  <a:schemeClr val="tx2"/>
                </a:solidFill>
                <a:latin typeface="+mj-lt"/>
                <a:ea typeface="Calibri" charset="0"/>
                <a:cs typeface="Calibri" charset="0"/>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First level</a:t>
            </a:r>
          </a:p>
          <a:p>
            <a:pPr lvl="1"/>
            <a:r>
              <a:rPr lang="en-US"/>
              <a:t>Second level</a:t>
            </a:r>
          </a:p>
        </p:txBody>
      </p:sp>
      <p:sp>
        <p:nvSpPr>
          <p:cNvPr id="9" name="Text Placeholder 9">
            <a:extLst>
              <a:ext uri="{FF2B5EF4-FFF2-40B4-BE49-F238E27FC236}">
                <a16:creationId xmlns:a16="http://schemas.microsoft.com/office/drawing/2014/main" id="{DECB6506-6171-0243-ACA6-F501C1C40679}"/>
              </a:ext>
            </a:extLst>
          </p:cNvPr>
          <p:cNvSpPr>
            <a:spLocks noGrp="1"/>
          </p:cNvSpPr>
          <p:nvPr>
            <p:ph type="body" sz="quarter" idx="10" hasCustomPrompt="1"/>
          </p:nvPr>
        </p:nvSpPr>
        <p:spPr>
          <a:xfrm>
            <a:off x="667427" y="704907"/>
            <a:ext cx="5475817" cy="1036948"/>
          </a:xfrm>
        </p:spPr>
        <p:txBody>
          <a:bodyPr anchor="ctr">
            <a:normAutofit/>
          </a:bodyPr>
          <a:lstStyle>
            <a:lvl1pPr marL="0" indent="0">
              <a:buNone/>
              <a:defRPr sz="3200">
                <a:solidFill>
                  <a:schemeClr val="tx2"/>
                </a:solidFill>
                <a:latin typeface="+mj-lt"/>
              </a:defRPr>
            </a:lvl1pPr>
          </a:lstStyle>
          <a:p>
            <a:pPr lvl="0"/>
            <a:r>
              <a:rPr lang="en-US"/>
              <a:t>Slide title</a:t>
            </a:r>
          </a:p>
        </p:txBody>
      </p:sp>
      <p:cxnSp>
        <p:nvCxnSpPr>
          <p:cNvPr id="10" name="Straight Connector 9">
            <a:extLst>
              <a:ext uri="{FF2B5EF4-FFF2-40B4-BE49-F238E27FC236}">
                <a16:creationId xmlns:a16="http://schemas.microsoft.com/office/drawing/2014/main" id="{E297AEFE-A344-784F-847F-333D3760260F}"/>
              </a:ext>
            </a:extLst>
          </p:cNvPr>
          <p:cNvCxnSpPr/>
          <p:nvPr userDrawn="1"/>
        </p:nvCxnSpPr>
        <p:spPr>
          <a:xfrm>
            <a:off x="765141" y="1507067"/>
            <a:ext cx="731792" cy="0"/>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86258"/>
      </p:ext>
    </p:extLst>
  </p:cSld>
  <p:clrMapOvr>
    <a:masterClrMapping/>
  </p:clrMapOvr>
  <p:extLst>
    <p:ext uri="{DCECCB84-F9BA-43D5-87BE-67443E8EF086}">
      <p15:sldGuideLst xmlns:p15="http://schemas.microsoft.com/office/powerpoint/2012/main">
        <p15:guide id="1" orient="horz" pos="2160">
          <p15:clr>
            <a:srgbClr val="FBAE40"/>
          </p15:clr>
        </p15:guide>
        <p15:guide id="2" pos="483">
          <p15:clr>
            <a:srgbClr val="FBAE40"/>
          </p15:clr>
        </p15:guide>
      </p15:sldGuideLst>
    </p:ext>
  </p:extLst>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6_Content with Captio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BE5BE5E-EF3C-F809-6241-7C8571F98E3A}"/>
              </a:ext>
            </a:extLst>
          </p:cNvPr>
          <p:cNvSpPr/>
          <p:nvPr userDrawn="1"/>
        </p:nvSpPr>
        <p:spPr>
          <a:xfrm>
            <a:off x="406400" y="404446"/>
            <a:ext cx="4605215" cy="60315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BBE4497E-A68A-E697-602B-FB4772D20D27}"/>
              </a:ext>
            </a:extLst>
          </p:cNvPr>
          <p:cNvPicPr>
            <a:picLocks noChangeAspect="1"/>
          </p:cNvPicPr>
          <p:nvPr userDrawn="1"/>
        </p:nvPicPr>
        <p:blipFill rotWithShape="1">
          <a:blip r:embed="rId2">
            <a:alphaModFix amt="10000"/>
            <a:extLst>
              <a:ext uri="{96DAC541-7B7A-43D3-8B79-37D633B846F1}">
                <asvg:svgBlip xmlns:asvg="http://schemas.microsoft.com/office/drawing/2016/SVG/main" r:embed="rId3"/>
              </a:ext>
            </a:extLst>
          </a:blip>
          <a:srcRect t="23410" r="66725"/>
          <a:stretch/>
        </p:blipFill>
        <p:spPr>
          <a:xfrm>
            <a:off x="401804" y="404444"/>
            <a:ext cx="4592225" cy="6031525"/>
          </a:xfrm>
          <a:prstGeom prst="rect">
            <a:avLst/>
          </a:prstGeom>
        </p:spPr>
      </p:pic>
      <p:pic>
        <p:nvPicPr>
          <p:cNvPr id="22" name="Picture 21">
            <a:extLst>
              <a:ext uri="{FF2B5EF4-FFF2-40B4-BE49-F238E27FC236}">
                <a16:creationId xmlns:a16="http://schemas.microsoft.com/office/drawing/2014/main" id="{601A7DEC-3C84-11F6-1C4A-82B88EE7636A}"/>
              </a:ext>
            </a:extLst>
          </p:cNvPr>
          <p:cNvPicPr>
            <a:picLocks noChangeAspect="1"/>
          </p:cNvPicPr>
          <p:nvPr userDrawn="1"/>
        </p:nvPicPr>
        <p:blipFill rotWithShape="1">
          <a:blip r:embed="rId4"/>
          <a:srcRect l="22395" t="14318" r="45267" b="5869"/>
          <a:stretch/>
        </p:blipFill>
        <p:spPr>
          <a:xfrm>
            <a:off x="4994030" y="439614"/>
            <a:ext cx="3376246" cy="5978771"/>
          </a:xfrm>
          <a:prstGeom prst="rect">
            <a:avLst/>
          </a:prstGeom>
        </p:spPr>
      </p:pic>
      <p:pic>
        <p:nvPicPr>
          <p:cNvPr id="24" name="Picture 23" descr="A person holding a computer&#10;&#10;Description automatically generated with medium confidence">
            <a:extLst>
              <a:ext uri="{FF2B5EF4-FFF2-40B4-BE49-F238E27FC236}">
                <a16:creationId xmlns:a16="http://schemas.microsoft.com/office/drawing/2014/main" id="{1A34970B-9620-81CC-CF29-D1C741277157}"/>
              </a:ext>
            </a:extLst>
          </p:cNvPr>
          <p:cNvPicPr>
            <a:picLocks noChangeAspect="1"/>
          </p:cNvPicPr>
          <p:nvPr userDrawn="1"/>
        </p:nvPicPr>
        <p:blipFill rotWithShape="1">
          <a:blip r:embed="rId5"/>
          <a:srcRect l="34807" t="19133" r="28463" b="5538"/>
          <a:stretch/>
        </p:blipFill>
        <p:spPr>
          <a:xfrm>
            <a:off x="8370277" y="439615"/>
            <a:ext cx="3358661" cy="5978770"/>
          </a:xfrm>
          <a:prstGeom prst="rect">
            <a:avLst/>
          </a:prstGeom>
        </p:spPr>
      </p:pic>
      <p:sp>
        <p:nvSpPr>
          <p:cNvPr id="3" name="TextBox 2">
            <a:extLst>
              <a:ext uri="{FF2B5EF4-FFF2-40B4-BE49-F238E27FC236}">
                <a16:creationId xmlns:a16="http://schemas.microsoft.com/office/drawing/2014/main" id="{FB7BA633-8C64-2F49-A9D5-A272FCB23662}"/>
              </a:ext>
            </a:extLst>
          </p:cNvPr>
          <p:cNvSpPr txBox="1"/>
          <p:nvPr userDrawn="1"/>
        </p:nvSpPr>
        <p:spPr>
          <a:xfrm>
            <a:off x="6040582" y="1413164"/>
            <a:ext cx="184731" cy="369332"/>
          </a:xfrm>
          <a:prstGeom prst="rect">
            <a:avLst/>
          </a:prstGeom>
          <a:noFill/>
        </p:spPr>
        <p:txBody>
          <a:bodyPr wrap="none" rtlCol="0">
            <a:spAutoFit/>
          </a:bodyPr>
          <a:lstStyle/>
          <a:p>
            <a:endParaRPr lang="en-US"/>
          </a:p>
        </p:txBody>
      </p:sp>
      <p:pic>
        <p:nvPicPr>
          <p:cNvPr id="7" name="Graphic 6">
            <a:extLst>
              <a:ext uri="{FF2B5EF4-FFF2-40B4-BE49-F238E27FC236}">
                <a16:creationId xmlns:a16="http://schemas.microsoft.com/office/drawing/2014/main" id="{6E9EE321-4EC4-010E-7EEC-EB11B023D306}"/>
              </a:ext>
            </a:extLst>
          </p:cNvPr>
          <p:cNvPicPr>
            <a:picLocks noChangeAspect="1"/>
          </p:cNvPicPr>
          <p:nvPr userDrawn="1"/>
        </p:nvPicPr>
        <p:blipFill rotWithShape="1">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rcRect l="17085" t="38618" r="10187" b="48374"/>
          <a:stretch/>
        </p:blipFill>
        <p:spPr>
          <a:xfrm>
            <a:off x="952501" y="1201804"/>
            <a:ext cx="2634761" cy="364154"/>
          </a:xfrm>
          <a:prstGeom prst="rect">
            <a:avLst/>
          </a:prstGeom>
        </p:spPr>
      </p:pic>
      <p:sp>
        <p:nvSpPr>
          <p:cNvPr id="10" name="Oval 9">
            <a:extLst>
              <a:ext uri="{FF2B5EF4-FFF2-40B4-BE49-F238E27FC236}">
                <a16:creationId xmlns:a16="http://schemas.microsoft.com/office/drawing/2014/main" id="{289BAEDB-D3AF-07F6-1AD6-E5EE7719CC46}"/>
              </a:ext>
            </a:extLst>
          </p:cNvPr>
          <p:cNvSpPr/>
          <p:nvPr userDrawn="1"/>
        </p:nvSpPr>
        <p:spPr>
          <a:xfrm>
            <a:off x="-4319476" y="3429000"/>
            <a:ext cx="12161736" cy="12161736"/>
          </a:xfrm>
          <a:prstGeom prst="ellipse">
            <a:avLst/>
          </a:prstGeom>
          <a:noFill/>
          <a:ln w="2413000">
            <a:solidFill>
              <a:schemeClr val="tx1">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5A03F44E-2CAA-0CD2-965E-9ED78102177F}"/>
              </a:ext>
            </a:extLst>
          </p:cNvPr>
          <p:cNvSpPr/>
          <p:nvPr userDrawn="1"/>
        </p:nvSpPr>
        <p:spPr>
          <a:xfrm>
            <a:off x="6676293" y="-7489902"/>
            <a:ext cx="9609826" cy="9609826"/>
          </a:xfrm>
          <a:prstGeom prst="ellipse">
            <a:avLst/>
          </a:prstGeom>
          <a:noFill/>
          <a:ln w="1905000">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E3E7586-8291-A40A-36B7-2A63CFAA30D0}"/>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5">
            <a:extLst>
              <a:ext uri="{FF2B5EF4-FFF2-40B4-BE49-F238E27FC236}">
                <a16:creationId xmlns:a16="http://schemas.microsoft.com/office/drawing/2014/main" id="{717C5971-4C1A-CF2F-6ECC-65DC650CF9F6}"/>
              </a:ext>
            </a:extLst>
          </p:cNvPr>
          <p:cNvSpPr>
            <a:spLocks noGrp="1"/>
          </p:cNvSpPr>
          <p:nvPr>
            <p:ph type="body" sz="quarter" idx="16" hasCustomPrompt="1"/>
          </p:nvPr>
        </p:nvSpPr>
        <p:spPr>
          <a:xfrm>
            <a:off x="952500" y="2224454"/>
            <a:ext cx="4020945" cy="2409091"/>
          </a:xfrm>
          <a:noFill/>
        </p:spPr>
        <p:txBody>
          <a:bodyPr lIns="0" tIns="0" rIns="182880" bIns="0" anchor="ctr" anchorCtr="0">
            <a:noAutofit/>
          </a:bodyPr>
          <a:lstStyle>
            <a:lvl1pPr marL="0" indent="0">
              <a:spcBef>
                <a:spcPts val="0"/>
              </a:spcBef>
              <a:buNone/>
              <a:defRPr sz="4400" baseline="0">
                <a:solidFill>
                  <a:schemeClr val="bg1"/>
                </a:solidFill>
                <a:latin typeface="+mj-lt"/>
              </a:defRPr>
            </a:lvl1pPr>
          </a:lstStyle>
          <a:p>
            <a:pPr lvl="0"/>
            <a:r>
              <a:rPr lang="en-US"/>
              <a:t>Click to add title text</a:t>
            </a:r>
          </a:p>
        </p:txBody>
      </p:sp>
      <p:sp>
        <p:nvSpPr>
          <p:cNvPr id="16" name="Text Placeholder 15">
            <a:extLst>
              <a:ext uri="{FF2B5EF4-FFF2-40B4-BE49-F238E27FC236}">
                <a16:creationId xmlns:a16="http://schemas.microsoft.com/office/drawing/2014/main" id="{D5A56800-27F1-BBB6-FF82-A9BA1DACCFFA}"/>
              </a:ext>
            </a:extLst>
          </p:cNvPr>
          <p:cNvSpPr>
            <a:spLocks noGrp="1"/>
          </p:cNvSpPr>
          <p:nvPr>
            <p:ph type="body" sz="quarter" idx="17" hasCustomPrompt="1"/>
          </p:nvPr>
        </p:nvSpPr>
        <p:spPr>
          <a:xfrm>
            <a:off x="952500" y="4818189"/>
            <a:ext cx="4020945" cy="562709"/>
          </a:xfrm>
        </p:spPr>
        <p:txBody>
          <a:bodyPr lIns="0" rIns="0" bIns="0" anchor="b" anchorCtr="0">
            <a:noAutofit/>
          </a:bodyPr>
          <a:lstStyle>
            <a:lvl1pPr marL="0" indent="0">
              <a:buNone/>
              <a:defRPr sz="2400" b="0" baseline="0">
                <a:solidFill>
                  <a:schemeClr val="bg1"/>
                </a:solidFill>
                <a:latin typeface="+mj-lt"/>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Presenters name</a:t>
            </a:r>
          </a:p>
        </p:txBody>
      </p:sp>
      <p:sp>
        <p:nvSpPr>
          <p:cNvPr id="17" name="Text Placeholder 15">
            <a:extLst>
              <a:ext uri="{FF2B5EF4-FFF2-40B4-BE49-F238E27FC236}">
                <a16:creationId xmlns:a16="http://schemas.microsoft.com/office/drawing/2014/main" id="{F94E8F2C-379B-7702-E403-A6B3C8834B55}"/>
              </a:ext>
            </a:extLst>
          </p:cNvPr>
          <p:cNvSpPr>
            <a:spLocks noGrp="1"/>
          </p:cNvSpPr>
          <p:nvPr>
            <p:ph type="body" sz="quarter" idx="18" hasCustomPrompt="1"/>
          </p:nvPr>
        </p:nvSpPr>
        <p:spPr>
          <a:xfrm>
            <a:off x="986527" y="5398482"/>
            <a:ext cx="3986918" cy="702174"/>
          </a:xfrm>
        </p:spPr>
        <p:txBody>
          <a:bodyPr lIns="0" tIns="0" rIns="0">
            <a:noAutofit/>
          </a:bodyPr>
          <a:lstStyle>
            <a:lvl1pPr marL="0" indent="0">
              <a:lnSpc>
                <a:spcPts val="2480"/>
              </a:lnSpc>
              <a:spcBef>
                <a:spcPts val="0"/>
              </a:spcBef>
              <a:buNone/>
              <a:defRPr sz="1800" baseline="0">
                <a:solidFill>
                  <a:schemeClr val="bg1"/>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Title, Company | Date</a:t>
            </a:r>
          </a:p>
        </p:txBody>
      </p:sp>
    </p:spTree>
    <p:extLst>
      <p:ext uri="{BB962C8B-B14F-4D97-AF65-F5344CB8AC3E}">
        <p14:creationId xmlns:p14="http://schemas.microsoft.com/office/powerpoint/2010/main" val="333864669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600">
          <p15:clr>
            <a:srgbClr val="FBAE40"/>
          </p15:clr>
        </p15:guide>
      </p15:sldGuideLst>
    </p:ext>
  </p:extLst>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22_Tabl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3F3A58B-E007-FD4C-A944-22FDCDFBDD08}"/>
              </a:ext>
            </a:extLst>
          </p:cNvPr>
          <p:cNvPicPr>
            <a:picLocks noChangeAspect="1"/>
          </p:cNvPicPr>
          <p:nvPr userDrawn="1"/>
        </p:nvPicPr>
        <p:blipFill>
          <a:blip r:embed="rId2"/>
          <a:srcRect t="2423" b="2423"/>
          <a:stretch/>
        </p:blipFill>
        <p:spPr>
          <a:xfrm>
            <a:off x="473499" y="419520"/>
            <a:ext cx="11295531" cy="6033248"/>
          </a:xfrm>
          <a:prstGeom prst="rect">
            <a:avLst/>
          </a:prstGeom>
        </p:spPr>
      </p:pic>
    </p:spTree>
    <p:extLst>
      <p:ext uri="{BB962C8B-B14F-4D97-AF65-F5344CB8AC3E}">
        <p14:creationId xmlns:p14="http://schemas.microsoft.com/office/powerpoint/2010/main" val="1539625800"/>
      </p:ext>
    </p:extLst>
  </p:cSld>
  <p:clrMapOvr>
    <a:masterClrMapping/>
  </p:clrMapOvr>
  <p:extLst>
    <p:ext uri="{DCECCB84-F9BA-43D5-87BE-67443E8EF086}">
      <p15:sldGuideLst xmlns:p15="http://schemas.microsoft.com/office/powerpoint/2012/main">
        <p15:guide id="1" orient="horz" pos="527">
          <p15:clr>
            <a:srgbClr val="FBAE40"/>
          </p15:clr>
        </p15:guide>
        <p15:guide id="2" pos="2547">
          <p15:clr>
            <a:srgbClr val="FBAE40"/>
          </p15:clr>
        </p15:guide>
      </p15:sldGuideLst>
    </p:ext>
  </p:extLst>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25_Tabl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3F3A58B-E007-FD4C-A944-22FDCDFBDD08}"/>
              </a:ext>
            </a:extLst>
          </p:cNvPr>
          <p:cNvPicPr>
            <a:picLocks noChangeAspect="1"/>
          </p:cNvPicPr>
          <p:nvPr userDrawn="1"/>
        </p:nvPicPr>
        <p:blipFill>
          <a:blip r:embed="rId2"/>
          <a:srcRect t="2522" b="2522"/>
          <a:stretch/>
        </p:blipFill>
        <p:spPr>
          <a:xfrm>
            <a:off x="473499" y="419520"/>
            <a:ext cx="11295531" cy="6033248"/>
          </a:xfrm>
          <a:prstGeom prst="rect">
            <a:avLst/>
          </a:prstGeom>
        </p:spPr>
      </p:pic>
    </p:spTree>
    <p:extLst>
      <p:ext uri="{BB962C8B-B14F-4D97-AF65-F5344CB8AC3E}">
        <p14:creationId xmlns:p14="http://schemas.microsoft.com/office/powerpoint/2010/main" val="1687553901"/>
      </p:ext>
    </p:extLst>
  </p:cSld>
  <p:clrMapOvr>
    <a:masterClrMapping/>
  </p:clrMapOvr>
  <p:extLst>
    <p:ext uri="{DCECCB84-F9BA-43D5-87BE-67443E8EF086}">
      <p15:sldGuideLst xmlns:p15="http://schemas.microsoft.com/office/powerpoint/2012/main">
        <p15:guide id="1" orient="horz" pos="2160">
          <p15:clr>
            <a:srgbClr val="FBAE40"/>
          </p15:clr>
        </p15:guide>
        <p15:guide id="2" pos="2547">
          <p15:clr>
            <a:srgbClr val="FBAE40"/>
          </p15:clr>
        </p15:guide>
      </p15:sldGuideLst>
    </p:ext>
  </p:extLst>
</p:sldLayout>
</file>

<file path=ppt/slideLayouts/slideLayout385.xml><?xml version="1.0" encoding="utf-8"?>
<p:sldLayout xmlns:a="http://schemas.openxmlformats.org/drawingml/2006/main" xmlns:r="http://schemas.openxmlformats.org/officeDocument/2006/relationships" xmlns:p="http://schemas.openxmlformats.org/presentationml/2006/main" userDrawn="1">
  <p:cSld name="22_Custom Layout">
    <p:spTree>
      <p:nvGrpSpPr>
        <p:cNvPr id="1" name=""/>
        <p:cNvGrpSpPr/>
        <p:nvPr/>
      </p:nvGrpSpPr>
      <p:grpSpPr>
        <a:xfrm>
          <a:off x="0" y="0"/>
          <a:ext cx="0" cy="0"/>
          <a:chOff x="0" y="0"/>
          <a:chExt cx="0" cy="0"/>
        </a:xfrm>
      </p:grpSpPr>
      <p:sp>
        <p:nvSpPr>
          <p:cNvPr id="77" name="Rectangle 76">
            <a:extLst>
              <a:ext uri="{FF2B5EF4-FFF2-40B4-BE49-F238E27FC236}">
                <a16:creationId xmlns:a16="http://schemas.microsoft.com/office/drawing/2014/main" id="{5F99E1B9-EBF3-4442-F892-0DE09DDA925E}"/>
              </a:ext>
            </a:extLst>
          </p:cNvPr>
          <p:cNvSpPr/>
          <p:nvPr userDrawn="1"/>
        </p:nvSpPr>
        <p:spPr>
          <a:xfrm>
            <a:off x="0" y="-1"/>
            <a:ext cx="9157252" cy="2375453"/>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Table Placeholder 80">
            <a:extLst>
              <a:ext uri="{FF2B5EF4-FFF2-40B4-BE49-F238E27FC236}">
                <a16:creationId xmlns:a16="http://schemas.microsoft.com/office/drawing/2014/main" id="{11F22FBC-583F-81FA-1D2D-EC175859E0FB}"/>
              </a:ext>
            </a:extLst>
          </p:cNvPr>
          <p:cNvSpPr>
            <a:spLocks noGrp="1"/>
          </p:cNvSpPr>
          <p:nvPr>
            <p:ph type="tbl" sz="quarter" idx="10"/>
          </p:nvPr>
        </p:nvSpPr>
        <p:spPr>
          <a:xfrm>
            <a:off x="0" y="1454426"/>
            <a:ext cx="8932243" cy="966926"/>
          </a:xfrm>
        </p:spPr>
        <p:txBody>
          <a:bodyPr/>
          <a:lstStyle/>
          <a:p>
            <a:endParaRPr lang="en-US"/>
          </a:p>
        </p:txBody>
      </p:sp>
      <p:sp>
        <p:nvSpPr>
          <p:cNvPr id="75" name="Text Placeholder 12">
            <a:extLst>
              <a:ext uri="{FF2B5EF4-FFF2-40B4-BE49-F238E27FC236}">
                <a16:creationId xmlns:a16="http://schemas.microsoft.com/office/drawing/2014/main" id="{2008EE90-8086-F56C-3699-B5F7986E7F72}"/>
              </a:ext>
            </a:extLst>
          </p:cNvPr>
          <p:cNvSpPr>
            <a:spLocks noGrp="1"/>
          </p:cNvSpPr>
          <p:nvPr>
            <p:ph type="body" sz="quarter" idx="4294967295" hasCustomPrompt="1"/>
          </p:nvPr>
        </p:nvSpPr>
        <p:spPr>
          <a:xfrm>
            <a:off x="1808919" y="2437381"/>
            <a:ext cx="6668654" cy="1350000"/>
          </a:xfrm>
        </p:spPr>
        <p:txBody>
          <a:bodyPr tIns="0" bIns="0" anchor="ctr" anchorCtr="0"/>
          <a:lstStyle>
            <a:lvl1pPr marL="228594" indent="-228594">
              <a:buClr>
                <a:schemeClr val="accent1"/>
              </a:buClr>
              <a:buFont typeface="Arial" panose="020B0604020202020204" pitchFamily="34" charset="0"/>
              <a:buChar char="•"/>
              <a:defRPr sz="2000"/>
            </a:lvl1pPr>
          </a:lstStyle>
          <a:p>
            <a:pPr marL="0" indent="0">
              <a:buNone/>
            </a:pPr>
            <a:r>
              <a:rPr lang="en-US" sz="1800"/>
              <a:t>Add Copy Here</a:t>
            </a:r>
          </a:p>
        </p:txBody>
      </p:sp>
      <p:sp>
        <p:nvSpPr>
          <p:cNvPr id="2" name="Rectangle 1">
            <a:extLst>
              <a:ext uri="{FF2B5EF4-FFF2-40B4-BE49-F238E27FC236}">
                <a16:creationId xmlns:a16="http://schemas.microsoft.com/office/drawing/2014/main" id="{A031BAD3-D4F7-60CF-DF62-7C8997CFFF3D}"/>
              </a:ext>
            </a:extLst>
          </p:cNvPr>
          <p:cNvSpPr/>
          <p:nvPr userDrawn="1"/>
        </p:nvSpPr>
        <p:spPr>
          <a:xfrm>
            <a:off x="9024114" y="-276447"/>
            <a:ext cx="3359888" cy="7442791"/>
          </a:xfrm>
          <a:prstGeom prst="rect">
            <a:avLst/>
          </a:prstGeom>
          <a:solidFill>
            <a:schemeClr val="accent3"/>
          </a:solidFill>
          <a:ln w="1841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2" name="Straight Connector 61">
            <a:extLst>
              <a:ext uri="{FF2B5EF4-FFF2-40B4-BE49-F238E27FC236}">
                <a16:creationId xmlns:a16="http://schemas.microsoft.com/office/drawing/2014/main" id="{7BFC9598-60F9-CA40-0D09-0CDE4AC2638D}"/>
              </a:ext>
            </a:extLst>
          </p:cNvPr>
          <p:cNvCxnSpPr>
            <a:cxnSpLocks/>
          </p:cNvCxnSpPr>
          <p:nvPr userDrawn="1"/>
        </p:nvCxnSpPr>
        <p:spPr>
          <a:xfrm flipH="1">
            <a:off x="441332" y="3803445"/>
            <a:ext cx="8028000" cy="0"/>
          </a:xfrm>
          <a:prstGeom prst="line">
            <a:avLst/>
          </a:prstGeom>
          <a:ln>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8B2EADBB-8B12-6EF1-A362-2749179C6D25}"/>
              </a:ext>
            </a:extLst>
          </p:cNvPr>
          <p:cNvCxnSpPr/>
          <p:nvPr userDrawn="1"/>
        </p:nvCxnSpPr>
        <p:spPr>
          <a:xfrm flipH="1">
            <a:off x="441332" y="5167264"/>
            <a:ext cx="8028000" cy="0"/>
          </a:xfrm>
          <a:prstGeom prst="line">
            <a:avLst/>
          </a:prstGeom>
          <a:ln>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65" name="Text Placeholder 12">
            <a:extLst>
              <a:ext uri="{FF2B5EF4-FFF2-40B4-BE49-F238E27FC236}">
                <a16:creationId xmlns:a16="http://schemas.microsoft.com/office/drawing/2014/main" id="{23ED93AB-1C71-EFAA-241A-EF9BAF252CBC}"/>
              </a:ext>
            </a:extLst>
          </p:cNvPr>
          <p:cNvSpPr>
            <a:spLocks noGrp="1"/>
          </p:cNvSpPr>
          <p:nvPr>
            <p:ph type="body" sz="quarter" idx="4294967295" hasCustomPrompt="1"/>
          </p:nvPr>
        </p:nvSpPr>
        <p:spPr>
          <a:xfrm>
            <a:off x="1808919" y="3810000"/>
            <a:ext cx="6668654" cy="1350000"/>
          </a:xfrm>
        </p:spPr>
        <p:txBody>
          <a:bodyPr tIns="0" bIns="0" anchor="ctr" anchorCtr="0"/>
          <a:lstStyle>
            <a:lvl1pPr marL="228594" indent="-228594">
              <a:buClr>
                <a:schemeClr val="accent1"/>
              </a:buClr>
              <a:buFont typeface="Arial" panose="020B0604020202020204" pitchFamily="34" charset="0"/>
              <a:buChar char="•"/>
              <a:defRPr sz="2000"/>
            </a:lvl1pPr>
          </a:lstStyle>
          <a:p>
            <a:pPr marL="0" indent="0">
              <a:buNone/>
            </a:pPr>
            <a:r>
              <a:rPr lang="en-US" sz="1800"/>
              <a:t>Add Copy Here</a:t>
            </a:r>
          </a:p>
        </p:txBody>
      </p:sp>
      <p:sp>
        <p:nvSpPr>
          <p:cNvPr id="66" name="Text Placeholder 12">
            <a:extLst>
              <a:ext uri="{FF2B5EF4-FFF2-40B4-BE49-F238E27FC236}">
                <a16:creationId xmlns:a16="http://schemas.microsoft.com/office/drawing/2014/main" id="{AEC2CEFA-1AA8-3C94-B2F9-922023A825BF}"/>
              </a:ext>
            </a:extLst>
          </p:cNvPr>
          <p:cNvSpPr>
            <a:spLocks noGrp="1"/>
          </p:cNvSpPr>
          <p:nvPr>
            <p:ph type="body" sz="quarter" idx="4294967295" hasCustomPrompt="1"/>
          </p:nvPr>
        </p:nvSpPr>
        <p:spPr>
          <a:xfrm>
            <a:off x="1808919" y="5188090"/>
            <a:ext cx="6668654" cy="1350000"/>
          </a:xfrm>
        </p:spPr>
        <p:txBody>
          <a:bodyPr tIns="0" bIns="0" anchor="ctr" anchorCtr="0"/>
          <a:lstStyle>
            <a:lvl1pPr marL="228594" indent="-228594">
              <a:buClr>
                <a:schemeClr val="accent1"/>
              </a:buClr>
              <a:buFont typeface="Arial" panose="020B0604020202020204" pitchFamily="34" charset="0"/>
              <a:buChar char="•"/>
              <a:defRPr sz="2000"/>
            </a:lvl1pPr>
          </a:lstStyle>
          <a:p>
            <a:pPr marL="0" indent="0">
              <a:buNone/>
            </a:pPr>
            <a:r>
              <a:rPr lang="en-US" sz="1800"/>
              <a:t>Add Copy Here</a:t>
            </a:r>
          </a:p>
        </p:txBody>
      </p:sp>
      <p:sp>
        <p:nvSpPr>
          <p:cNvPr id="71" name="Title 70">
            <a:extLst>
              <a:ext uri="{FF2B5EF4-FFF2-40B4-BE49-F238E27FC236}">
                <a16:creationId xmlns:a16="http://schemas.microsoft.com/office/drawing/2014/main" id="{CABD51C4-9E11-805C-569E-6FBA34F96597}"/>
              </a:ext>
            </a:extLst>
          </p:cNvPr>
          <p:cNvSpPr>
            <a:spLocks noGrp="1"/>
          </p:cNvSpPr>
          <p:nvPr>
            <p:ph type="title"/>
          </p:nvPr>
        </p:nvSpPr>
        <p:spPr>
          <a:xfrm>
            <a:off x="2647950" y="0"/>
            <a:ext cx="6293919" cy="1440000"/>
          </a:xfrm>
        </p:spPr>
        <p:txBody>
          <a:bodyPr lIns="0" rIns="0"/>
          <a:lstStyle>
            <a:lvl1pPr algn="l">
              <a:defRPr sz="3400"/>
            </a:lvl1pPr>
          </a:lstStyle>
          <a:p>
            <a:r>
              <a:rPr lang="en-US"/>
              <a:t>Click to edit Master title style</a:t>
            </a:r>
          </a:p>
        </p:txBody>
      </p:sp>
      <p:pic>
        <p:nvPicPr>
          <p:cNvPr id="83" name="Picture 82">
            <a:extLst>
              <a:ext uri="{FF2B5EF4-FFF2-40B4-BE49-F238E27FC236}">
                <a16:creationId xmlns:a16="http://schemas.microsoft.com/office/drawing/2014/main" id="{FC127B32-5B44-ADBA-123F-CB406B514E01}"/>
              </a:ext>
            </a:extLst>
          </p:cNvPr>
          <p:cNvPicPr>
            <a:picLocks noChangeAspect="1"/>
          </p:cNvPicPr>
          <p:nvPr userDrawn="1"/>
        </p:nvPicPr>
        <p:blipFill>
          <a:blip r:embed="rId2"/>
          <a:srcRect/>
          <a:stretch/>
        </p:blipFill>
        <p:spPr>
          <a:xfrm>
            <a:off x="10233483" y="6303010"/>
            <a:ext cx="1541794" cy="182651"/>
          </a:xfrm>
          <a:prstGeom prst="rect">
            <a:avLst/>
          </a:prstGeom>
        </p:spPr>
      </p:pic>
      <p:sp>
        <p:nvSpPr>
          <p:cNvPr id="86" name="Text Placeholder 85">
            <a:extLst>
              <a:ext uri="{FF2B5EF4-FFF2-40B4-BE49-F238E27FC236}">
                <a16:creationId xmlns:a16="http://schemas.microsoft.com/office/drawing/2014/main" id="{81D43E4C-0BC2-F98A-8555-044E8F534C86}"/>
              </a:ext>
            </a:extLst>
          </p:cNvPr>
          <p:cNvSpPr>
            <a:spLocks noGrp="1"/>
          </p:cNvSpPr>
          <p:nvPr>
            <p:ph type="body" sz="quarter" idx="11"/>
          </p:nvPr>
        </p:nvSpPr>
        <p:spPr>
          <a:xfrm>
            <a:off x="9298662" y="1488997"/>
            <a:ext cx="2800350" cy="4510088"/>
          </a:xfrm>
        </p:spPr>
        <p:txBody>
          <a:bodyPr tIns="288000" rIns="251999"/>
          <a:lstStyle>
            <a:lvl1pPr marL="0" indent="0">
              <a:spcAft>
                <a:spcPts val="1200"/>
              </a:spcAft>
              <a:buFontTx/>
              <a:buNone/>
              <a:defRPr sz="2000">
                <a:solidFill>
                  <a:schemeClr val="bg1"/>
                </a:solidFill>
              </a:defRPr>
            </a:lvl1pPr>
            <a:lvl2pPr marL="457189" indent="0">
              <a:spcAft>
                <a:spcPts val="1200"/>
              </a:spcAft>
              <a:buFontTx/>
              <a:buNone/>
              <a:defRPr sz="2000">
                <a:solidFill>
                  <a:schemeClr val="bg1"/>
                </a:solidFill>
              </a:defRPr>
            </a:lvl2pPr>
            <a:lvl3pPr marL="914377" indent="0">
              <a:spcAft>
                <a:spcPts val="1200"/>
              </a:spcAft>
              <a:buFontTx/>
              <a:buNone/>
              <a:defRPr sz="2000">
                <a:solidFill>
                  <a:schemeClr val="bg1"/>
                </a:solidFill>
              </a:defRPr>
            </a:lvl3pPr>
            <a:lvl4pPr marL="1371566" indent="0">
              <a:spcAft>
                <a:spcPts val="1200"/>
              </a:spcAft>
              <a:buFontTx/>
              <a:buNone/>
              <a:defRPr sz="2000">
                <a:solidFill>
                  <a:schemeClr val="bg1"/>
                </a:solidFill>
              </a:defRPr>
            </a:lvl4pPr>
            <a:lvl5pPr marL="1828755" indent="0">
              <a:spcAft>
                <a:spcPts val="1200"/>
              </a:spcAft>
              <a:buFontTx/>
              <a:buNone/>
              <a:defRPr sz="2000">
                <a:solidFill>
                  <a:schemeClr val="bg1"/>
                </a:solidFill>
              </a:defRPr>
            </a:lvl5pPr>
          </a:lstStyle>
          <a:p>
            <a:pPr lvl="0"/>
            <a:r>
              <a:rPr lang="en-US"/>
              <a:t>Click to edit Master text styles</a:t>
            </a:r>
          </a:p>
        </p:txBody>
      </p:sp>
      <p:sp>
        <p:nvSpPr>
          <p:cNvPr id="87" name="Text Placeholder 6">
            <a:extLst>
              <a:ext uri="{FF2B5EF4-FFF2-40B4-BE49-F238E27FC236}">
                <a16:creationId xmlns:a16="http://schemas.microsoft.com/office/drawing/2014/main" id="{7AF25454-9761-9CEC-0C2D-E917ACADADAB}"/>
              </a:ext>
            </a:extLst>
          </p:cNvPr>
          <p:cNvSpPr txBox="1">
            <a:spLocks/>
          </p:cNvSpPr>
          <p:nvPr userDrawn="1"/>
        </p:nvSpPr>
        <p:spPr>
          <a:xfrm>
            <a:off x="474668" y="2400300"/>
            <a:ext cx="1300157" cy="1389682"/>
          </a:xfrm>
          <a:prstGeom prst="rect">
            <a:avLst/>
          </a:prstGeom>
        </p:spPr>
        <p:txBody>
          <a:bodyPr vert="horz" lIns="0" tIns="0" rIns="91440" bIns="0" rtlCol="0" anchor="ctr" anchorCtr="0">
            <a:noAutofit/>
          </a:bodyPr>
          <a:lst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1">
                <a:solidFill>
                  <a:schemeClr val="accent2"/>
                </a:solidFill>
              </a:rPr>
              <a:t>Challenge</a:t>
            </a:r>
            <a:endParaRPr lang="en-US" sz="2200" b="1" strike="sngStrike">
              <a:solidFill>
                <a:schemeClr val="accent2"/>
              </a:solidFill>
            </a:endParaRPr>
          </a:p>
        </p:txBody>
      </p:sp>
      <p:sp>
        <p:nvSpPr>
          <p:cNvPr id="88" name="Text Placeholder 7">
            <a:extLst>
              <a:ext uri="{FF2B5EF4-FFF2-40B4-BE49-F238E27FC236}">
                <a16:creationId xmlns:a16="http://schemas.microsoft.com/office/drawing/2014/main" id="{86E0385D-C7DA-AA8B-0D2F-D20F0451FC1C}"/>
              </a:ext>
            </a:extLst>
          </p:cNvPr>
          <p:cNvSpPr txBox="1">
            <a:spLocks/>
          </p:cNvSpPr>
          <p:nvPr userDrawn="1"/>
        </p:nvSpPr>
        <p:spPr>
          <a:xfrm>
            <a:off x="474668" y="3796850"/>
            <a:ext cx="1300157" cy="1389205"/>
          </a:xfrm>
          <a:prstGeom prst="rect">
            <a:avLst/>
          </a:prstGeom>
        </p:spPr>
        <p:txBody>
          <a:bodyPr vert="horz" lIns="0" tIns="0" rIns="91440" bIns="0" rtlCol="0" anchor="ctr" anchorCtr="0">
            <a:noAutofit/>
          </a:bodyPr>
          <a:lst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1">
                <a:solidFill>
                  <a:schemeClr val="accent2"/>
                </a:solidFill>
              </a:rPr>
              <a:t>Solution</a:t>
            </a:r>
            <a:endParaRPr lang="en-US" sz="2200" b="1" strike="sngStrike">
              <a:solidFill>
                <a:schemeClr val="accent2"/>
              </a:solidFill>
            </a:endParaRPr>
          </a:p>
        </p:txBody>
      </p:sp>
      <p:sp>
        <p:nvSpPr>
          <p:cNvPr id="89" name="Text Placeholder 13">
            <a:extLst>
              <a:ext uri="{FF2B5EF4-FFF2-40B4-BE49-F238E27FC236}">
                <a16:creationId xmlns:a16="http://schemas.microsoft.com/office/drawing/2014/main" id="{39E2E0F2-6F5F-CD98-A2B9-EAE876ACE7A2}"/>
              </a:ext>
            </a:extLst>
          </p:cNvPr>
          <p:cNvSpPr txBox="1">
            <a:spLocks/>
          </p:cNvSpPr>
          <p:nvPr userDrawn="1"/>
        </p:nvSpPr>
        <p:spPr>
          <a:xfrm>
            <a:off x="474668" y="5167167"/>
            <a:ext cx="1300157" cy="1440000"/>
          </a:xfrm>
          <a:prstGeom prst="rect">
            <a:avLst/>
          </a:prstGeom>
        </p:spPr>
        <p:txBody>
          <a:bodyPr vert="horz" lIns="0" tIns="0" rIns="91440" bIns="45720" rtlCol="0" anchor="ctr" anchorCtr="0">
            <a:noAutofit/>
          </a:bodyPr>
          <a:lst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1">
                <a:solidFill>
                  <a:schemeClr val="accent2"/>
                </a:solidFill>
              </a:rPr>
              <a:t>Results</a:t>
            </a:r>
          </a:p>
        </p:txBody>
      </p:sp>
    </p:spTree>
    <p:extLst>
      <p:ext uri="{BB962C8B-B14F-4D97-AF65-F5344CB8AC3E}">
        <p14:creationId xmlns:p14="http://schemas.microsoft.com/office/powerpoint/2010/main" val="2760947371"/>
      </p:ext>
    </p:extLst>
  </p:cSld>
  <p:clrMapOvr>
    <a:masterClrMapping/>
  </p:clrMapOvr>
  <p:extLst>
    <p:ext uri="{DCECCB84-F9BA-43D5-87BE-67443E8EF086}">
      <p15:sldGuideLst xmlns:p15="http://schemas.microsoft.com/office/powerpoint/2012/main">
        <p15:guide id="5" pos="7680">
          <p15:clr>
            <a:srgbClr val="FBAE40"/>
          </p15:clr>
        </p15:guide>
        <p15:guide id="6">
          <p15:clr>
            <a:srgbClr val="FBAE40"/>
          </p15:clr>
        </p15:guide>
        <p15:guide id="7" orient="horz">
          <p15:clr>
            <a:srgbClr val="FBAE40"/>
          </p15:clr>
        </p15:guide>
        <p15:guide id="8" orient="horz" pos="4315">
          <p15:clr>
            <a:srgbClr val="FBAE40"/>
          </p15:clr>
        </p15:guide>
        <p15:guide id="9" pos="279">
          <p15:clr>
            <a:srgbClr val="FBAE40"/>
          </p15:clr>
        </p15:guide>
        <p15:guide id="10" orient="horz" pos="527">
          <p15:clr>
            <a:srgbClr val="FBAE40"/>
          </p15:clr>
        </p15:guide>
        <p15:guide id="11" pos="1663">
          <p15:clr>
            <a:srgbClr val="FBAE40"/>
          </p15:clr>
        </p15:guide>
        <p15:guide id="12" pos="1118">
          <p15:clr>
            <a:srgbClr val="FBAE40"/>
          </p15:clr>
        </p15:guide>
        <p15:guide id="13" pos="5904">
          <p15:clr>
            <a:srgbClr val="FBAE40"/>
          </p15:clr>
        </p15:guide>
      </p15:sldGuideLst>
    </p:ext>
  </p:extLst>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A9D5E0A-95E5-6C4B-9AA1-364FE0C96EB5}"/>
              </a:ext>
            </a:extLst>
          </p:cNvPr>
          <p:cNvSpPr/>
          <p:nvPr userDrawn="1"/>
        </p:nvSpPr>
        <p:spPr>
          <a:xfrm flipH="1" flipV="1">
            <a:off x="0" y="0"/>
            <a:ext cx="12191999" cy="6858000"/>
          </a:xfrm>
          <a:prstGeom prst="rect">
            <a:avLst/>
          </a:prstGeom>
          <a:gradFill>
            <a:gsLst>
              <a:gs pos="52000">
                <a:schemeClr val="accent3"/>
              </a:gs>
              <a:gs pos="100000">
                <a:schemeClr val="accent2"/>
              </a:gs>
              <a:gs pos="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pic>
        <p:nvPicPr>
          <p:cNvPr id="21" name="Graphic 20">
            <a:extLst>
              <a:ext uri="{FF2B5EF4-FFF2-40B4-BE49-F238E27FC236}">
                <a16:creationId xmlns:a16="http://schemas.microsoft.com/office/drawing/2014/main" id="{E1E80359-B9DD-DAA3-B8F0-ACC3B49EA27C}"/>
              </a:ext>
            </a:extLst>
          </p:cNvPr>
          <p:cNvPicPr>
            <a:picLocks noChangeAspect="1"/>
          </p:cNvPicPr>
          <p:nvPr userDrawn="1"/>
        </p:nvPicPr>
        <p:blipFill rotWithShape="1">
          <a:blip r:embed="rId2" cstate="print">
            <a:alphaModFix amt="10000"/>
            <a:extLst>
              <a:ext uri="{28A0092B-C50C-407E-A947-70E740481C1C}">
                <a14:useLocalDpi xmlns:a14="http://schemas.microsoft.com/office/drawing/2010/main"/>
              </a:ext>
              <a:ext uri="{96DAC541-7B7A-43D3-8B79-37D633B846F1}">
                <asvg:svgBlip xmlns:asvg="http://schemas.microsoft.com/office/drawing/2016/SVG/main" r:embed="rId3"/>
              </a:ext>
            </a:extLst>
          </a:blip>
          <a:srcRect l="1" t="32836" r="34514" b="2611"/>
          <a:stretch/>
        </p:blipFill>
        <p:spPr>
          <a:xfrm>
            <a:off x="389744" y="-228599"/>
            <a:ext cx="12396866" cy="6973237"/>
          </a:xfrm>
          <a:prstGeom prst="rect">
            <a:avLst/>
          </a:prstGeom>
        </p:spPr>
      </p:pic>
      <p:sp>
        <p:nvSpPr>
          <p:cNvPr id="9" name="Oval 8">
            <a:extLst>
              <a:ext uri="{FF2B5EF4-FFF2-40B4-BE49-F238E27FC236}">
                <a16:creationId xmlns:a16="http://schemas.microsoft.com/office/drawing/2014/main" id="{B2DB1C6A-05A9-BE7D-97ED-FA48CB570615}"/>
              </a:ext>
            </a:extLst>
          </p:cNvPr>
          <p:cNvSpPr/>
          <p:nvPr userDrawn="1"/>
        </p:nvSpPr>
        <p:spPr>
          <a:xfrm>
            <a:off x="-4554746" y="1811547"/>
            <a:ext cx="9609826" cy="9609826"/>
          </a:xfrm>
          <a:prstGeom prst="ellipse">
            <a:avLst/>
          </a:prstGeom>
          <a:noFill/>
          <a:ln w="1905000">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ACF6FFB9-0FFF-6C52-72D9-874B766FE60C}"/>
              </a:ext>
            </a:extLst>
          </p:cNvPr>
          <p:cNvSpPr/>
          <p:nvPr userDrawn="1"/>
        </p:nvSpPr>
        <p:spPr>
          <a:xfrm>
            <a:off x="7069347" y="-5037826"/>
            <a:ext cx="9609826" cy="9609826"/>
          </a:xfrm>
          <a:prstGeom prst="ellipse">
            <a:avLst/>
          </a:prstGeom>
          <a:noFill/>
          <a:ln w="1905000">
            <a:solidFill>
              <a:schemeClr val="tx1">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D5089A52-D269-E933-514F-35E7D273E0D2}"/>
              </a:ext>
            </a:extLst>
          </p:cNvPr>
          <p:cNvSpPr txBox="1"/>
          <p:nvPr userDrawn="1"/>
        </p:nvSpPr>
        <p:spPr>
          <a:xfrm>
            <a:off x="6040582" y="1413164"/>
            <a:ext cx="184731" cy="369332"/>
          </a:xfrm>
          <a:prstGeom prst="rect">
            <a:avLst/>
          </a:prstGeom>
          <a:noFill/>
        </p:spPr>
        <p:txBody>
          <a:bodyPr wrap="none" rtlCol="0">
            <a:spAutoFit/>
          </a:bodyPr>
          <a:lstStyle/>
          <a:p>
            <a:endParaRPr lang="en-US"/>
          </a:p>
        </p:txBody>
      </p:sp>
      <p:pic>
        <p:nvPicPr>
          <p:cNvPr id="14" name="Graphic 13">
            <a:extLst>
              <a:ext uri="{FF2B5EF4-FFF2-40B4-BE49-F238E27FC236}">
                <a16:creationId xmlns:a16="http://schemas.microsoft.com/office/drawing/2014/main" id="{E0E97693-FA9F-0A5E-13E9-2669076EC69C}"/>
              </a:ext>
            </a:extLst>
          </p:cNvPr>
          <p:cNvPicPr>
            <a:picLocks noChangeAspect="1"/>
          </p:cNvPicPr>
          <p:nvPr userDrawn="1"/>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l="17085" t="38618" r="10187" b="48374"/>
          <a:stretch/>
        </p:blipFill>
        <p:spPr>
          <a:xfrm>
            <a:off x="9440489" y="5734514"/>
            <a:ext cx="1855696" cy="256478"/>
          </a:xfrm>
          <a:prstGeom prst="rect">
            <a:avLst/>
          </a:prstGeom>
        </p:spPr>
      </p:pic>
      <p:sp>
        <p:nvSpPr>
          <p:cNvPr id="15" name="Text Placeholder 2">
            <a:extLst>
              <a:ext uri="{FF2B5EF4-FFF2-40B4-BE49-F238E27FC236}">
                <a16:creationId xmlns:a16="http://schemas.microsoft.com/office/drawing/2014/main" id="{7513B2FA-762D-71E9-92B1-9C8242380AB7}"/>
              </a:ext>
            </a:extLst>
          </p:cNvPr>
          <p:cNvSpPr>
            <a:spLocks noGrp="1"/>
          </p:cNvSpPr>
          <p:nvPr>
            <p:ph type="body" sz="quarter" idx="19" hasCustomPrompt="1"/>
          </p:nvPr>
        </p:nvSpPr>
        <p:spPr>
          <a:xfrm>
            <a:off x="1608676" y="1512727"/>
            <a:ext cx="2629684" cy="644687"/>
          </a:xfrm>
          <a:solidFill>
            <a:schemeClr val="tx1">
              <a:lumMod val="50000"/>
              <a:alpha val="50143"/>
            </a:schemeClr>
          </a:solidFill>
          <a:ln w="6350">
            <a:noFill/>
          </a:ln>
        </p:spPr>
        <p:style>
          <a:lnRef idx="3">
            <a:schemeClr val="lt1"/>
          </a:lnRef>
          <a:fillRef idx="1">
            <a:schemeClr val="accent6"/>
          </a:fillRef>
          <a:effectRef idx="1">
            <a:schemeClr val="accent6"/>
          </a:effectRef>
          <a:fontRef idx="minor">
            <a:schemeClr val="lt1"/>
          </a:fontRef>
        </p:style>
        <p:txBody>
          <a:bodyPr tIns="0" bIns="0" anchor="ctr">
            <a:no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Event Name</a:t>
            </a:r>
          </a:p>
        </p:txBody>
      </p:sp>
      <p:sp>
        <p:nvSpPr>
          <p:cNvPr id="16" name="Text Placeholder 5">
            <a:extLst>
              <a:ext uri="{FF2B5EF4-FFF2-40B4-BE49-F238E27FC236}">
                <a16:creationId xmlns:a16="http://schemas.microsoft.com/office/drawing/2014/main" id="{874DC0B7-7DA7-EC1D-9929-43B70E9CAE3D}"/>
              </a:ext>
            </a:extLst>
          </p:cNvPr>
          <p:cNvSpPr>
            <a:spLocks noGrp="1"/>
          </p:cNvSpPr>
          <p:nvPr>
            <p:ph type="body" sz="quarter" idx="16" hasCustomPrompt="1"/>
          </p:nvPr>
        </p:nvSpPr>
        <p:spPr>
          <a:xfrm>
            <a:off x="1468483" y="2155371"/>
            <a:ext cx="9673347" cy="1926771"/>
          </a:xfrm>
          <a:noFill/>
        </p:spPr>
        <p:txBody>
          <a:bodyPr tIns="0" bIns="0" anchor="ctr" anchorCtr="0">
            <a:noAutofit/>
          </a:bodyPr>
          <a:lstStyle>
            <a:lvl1pPr marL="0" indent="0">
              <a:spcBef>
                <a:spcPts val="0"/>
              </a:spcBef>
              <a:buNone/>
              <a:defRPr sz="4400" baseline="0">
                <a:solidFill>
                  <a:schemeClr val="bg1"/>
                </a:solidFill>
                <a:latin typeface="+mj-lt"/>
              </a:defRPr>
            </a:lvl1pPr>
          </a:lstStyle>
          <a:p>
            <a:pPr lvl="0"/>
            <a:r>
              <a:rPr lang="en-US"/>
              <a:t>Click to add title text</a:t>
            </a:r>
          </a:p>
        </p:txBody>
      </p:sp>
      <p:sp>
        <p:nvSpPr>
          <p:cNvPr id="17" name="Text Placeholder 15">
            <a:extLst>
              <a:ext uri="{FF2B5EF4-FFF2-40B4-BE49-F238E27FC236}">
                <a16:creationId xmlns:a16="http://schemas.microsoft.com/office/drawing/2014/main" id="{6C092A76-0BA2-7264-E7A1-0857DEECC049}"/>
              </a:ext>
            </a:extLst>
          </p:cNvPr>
          <p:cNvSpPr>
            <a:spLocks noGrp="1"/>
          </p:cNvSpPr>
          <p:nvPr>
            <p:ph type="body" sz="quarter" idx="17" hasCustomPrompt="1"/>
          </p:nvPr>
        </p:nvSpPr>
        <p:spPr>
          <a:xfrm>
            <a:off x="1499481" y="4096901"/>
            <a:ext cx="4623025" cy="654713"/>
          </a:xfrm>
        </p:spPr>
        <p:txBody>
          <a:bodyPr>
            <a:noAutofit/>
          </a:bodyPr>
          <a:lstStyle>
            <a:lvl1pPr marL="0" indent="0">
              <a:buNone/>
              <a:defRPr sz="2400" b="0" baseline="0">
                <a:solidFill>
                  <a:schemeClr val="bg1"/>
                </a:solidFill>
                <a:latin typeface="+mj-lt"/>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Presenters name</a:t>
            </a:r>
          </a:p>
        </p:txBody>
      </p:sp>
      <p:sp>
        <p:nvSpPr>
          <p:cNvPr id="18" name="Text Placeholder 15">
            <a:extLst>
              <a:ext uri="{FF2B5EF4-FFF2-40B4-BE49-F238E27FC236}">
                <a16:creationId xmlns:a16="http://schemas.microsoft.com/office/drawing/2014/main" id="{07929DE1-D87A-82EB-2B48-2F831174CF4F}"/>
              </a:ext>
            </a:extLst>
          </p:cNvPr>
          <p:cNvSpPr>
            <a:spLocks noGrp="1"/>
          </p:cNvSpPr>
          <p:nvPr>
            <p:ph type="body" sz="quarter" idx="18" hasCustomPrompt="1"/>
          </p:nvPr>
        </p:nvSpPr>
        <p:spPr>
          <a:xfrm>
            <a:off x="1499481" y="4736592"/>
            <a:ext cx="4623025" cy="759749"/>
          </a:xfrm>
        </p:spPr>
        <p:txBody>
          <a:bodyPr tIns="182880">
            <a:noAutofit/>
          </a:bodyPr>
          <a:lstStyle>
            <a:lvl1pPr marL="0" indent="0">
              <a:lnSpc>
                <a:spcPts val="2480"/>
              </a:lnSpc>
              <a:spcBef>
                <a:spcPts val="0"/>
              </a:spcBef>
              <a:buNone/>
              <a:defRPr sz="2000" baseline="0">
                <a:solidFill>
                  <a:schemeClr val="bg1"/>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Title, Company | Date</a:t>
            </a:r>
          </a:p>
        </p:txBody>
      </p:sp>
      <p:cxnSp>
        <p:nvCxnSpPr>
          <p:cNvPr id="19" name="Straight Connector 18">
            <a:extLst>
              <a:ext uri="{FF2B5EF4-FFF2-40B4-BE49-F238E27FC236}">
                <a16:creationId xmlns:a16="http://schemas.microsoft.com/office/drawing/2014/main" id="{F59843CC-38C0-DC69-7274-9B6209A90E6B}"/>
              </a:ext>
            </a:extLst>
          </p:cNvPr>
          <p:cNvCxnSpPr/>
          <p:nvPr userDrawn="1"/>
        </p:nvCxnSpPr>
        <p:spPr>
          <a:xfrm>
            <a:off x="1596325" y="4076054"/>
            <a:ext cx="66642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2491DF1C-5174-E562-209B-068F34D36BA3}"/>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691687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60">
          <p15:clr>
            <a:srgbClr val="FBAE40"/>
          </p15:clr>
        </p15:guide>
        <p15:guide id="4" pos="7296">
          <p15:clr>
            <a:srgbClr val="FBAE40"/>
          </p15:clr>
        </p15:guide>
        <p15:guide id="5" orient="horz" pos="384">
          <p15:clr>
            <a:srgbClr val="FBAE40"/>
          </p15:clr>
        </p15:guide>
        <p15:guide id="6" orient="horz" pos="3960">
          <p15:clr>
            <a:srgbClr val="FBAE40"/>
          </p15:clr>
        </p15:guide>
      </p15:sldGuideLst>
    </p:ext>
  </p:extLst>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A924269-17C9-4D46-BECA-BBAE43DF3FCC}"/>
              </a:ext>
            </a:extLst>
          </p:cNvPr>
          <p:cNvSpPr/>
          <p:nvPr userDrawn="1"/>
        </p:nvSpPr>
        <p:spPr>
          <a:xfrm>
            <a:off x="419100" y="419101"/>
            <a:ext cx="3887287" cy="30099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6">
            <a:extLst>
              <a:ext uri="{FF2B5EF4-FFF2-40B4-BE49-F238E27FC236}">
                <a16:creationId xmlns:a16="http://schemas.microsoft.com/office/drawing/2014/main" id="{414286A2-6FD6-7248-9325-BC66C9B3762A}"/>
              </a:ext>
            </a:extLst>
          </p:cNvPr>
          <p:cNvSpPr>
            <a:spLocks noGrp="1"/>
          </p:cNvSpPr>
          <p:nvPr>
            <p:ph type="pic" sz="quarter" idx="11" hasCustomPrompt="1"/>
          </p:nvPr>
        </p:nvSpPr>
        <p:spPr>
          <a:xfrm>
            <a:off x="419100" y="3696788"/>
            <a:ext cx="11353800" cy="2742111"/>
          </a:xfrm>
          <a:solidFill>
            <a:schemeClr val="bg1">
              <a:lumMod val="95000"/>
            </a:schemeClr>
          </a:solidFill>
        </p:spPr>
        <p:txBody>
          <a:bodyPr anchor="t">
            <a:normAutofit/>
          </a:bodyPr>
          <a:lstStyle>
            <a:lvl1pPr marL="0" marR="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sz="1600"/>
            </a:lvl1pPr>
          </a:lstStyle>
          <a:p>
            <a:pPr marL="0" marR="0" lvl="0" indent="0" algn="ctr" defTabSz="914400" rtl="0" eaLnBrk="1" fontAlgn="auto" latinLnBrk="0" hangingPunct="1">
              <a:lnSpc>
                <a:spcPct val="90000"/>
              </a:lnSpc>
              <a:spcBef>
                <a:spcPts val="1000"/>
              </a:spcBef>
              <a:spcAft>
                <a:spcPts val="0"/>
              </a:spcAft>
              <a:buClr>
                <a:srgbClr val="97CC04"/>
              </a:buClr>
              <a:buSzTx/>
              <a:buFont typeface="Arial" panose="020B0604020202020204" pitchFamily="34" charset="0"/>
              <a:buNone/>
              <a:tabLst/>
              <a:defRPr/>
            </a:pPr>
            <a:r>
              <a:rPr lang="en-US"/>
              <a:t>Click on the image place holder to replace it with image of your choice.</a:t>
            </a:r>
          </a:p>
          <a:p>
            <a:endParaRPr lang="en-US"/>
          </a:p>
        </p:txBody>
      </p:sp>
      <p:sp>
        <p:nvSpPr>
          <p:cNvPr id="7" name="Text Placeholder 16">
            <a:extLst>
              <a:ext uri="{FF2B5EF4-FFF2-40B4-BE49-F238E27FC236}">
                <a16:creationId xmlns:a16="http://schemas.microsoft.com/office/drawing/2014/main" id="{FFCB90A6-3217-6940-BB5B-FFDE3C81F508}"/>
              </a:ext>
            </a:extLst>
          </p:cNvPr>
          <p:cNvSpPr>
            <a:spLocks noGrp="1"/>
          </p:cNvSpPr>
          <p:nvPr>
            <p:ph type="body" sz="quarter" idx="13" hasCustomPrompt="1"/>
          </p:nvPr>
        </p:nvSpPr>
        <p:spPr>
          <a:xfrm>
            <a:off x="419100" y="533400"/>
            <a:ext cx="3886200" cy="2806700"/>
          </a:xfrm>
        </p:spPr>
        <p:txBody>
          <a:bodyPr lIns="274320" tIns="0" rIns="274320" bIns="0" anchor="ctr" anchorCtr="0">
            <a:noAutofit/>
          </a:bodyPr>
          <a:lstStyle>
            <a:lvl1pPr marL="0" indent="0">
              <a:spcBef>
                <a:spcPts val="0"/>
              </a:spcBef>
              <a:buNone/>
              <a:defRPr sz="3200">
                <a:solidFill>
                  <a:schemeClr val="bg1"/>
                </a:solidFill>
                <a:latin typeface="+mj-lt"/>
              </a:defRPr>
            </a:lvl1pPr>
            <a:lvl2pPr marL="457189" indent="0">
              <a:buNone/>
              <a:defRPr>
                <a:latin typeface="+mj-lt"/>
              </a:defRPr>
            </a:lvl2pPr>
            <a:lvl3pPr marL="914377" indent="0">
              <a:buNone/>
              <a:defRPr>
                <a:latin typeface="+mj-lt"/>
              </a:defRPr>
            </a:lvl3pPr>
            <a:lvl4pPr marL="1371566" indent="0">
              <a:buNone/>
              <a:defRPr>
                <a:latin typeface="+mj-lt"/>
              </a:defRPr>
            </a:lvl4pPr>
            <a:lvl5pPr marL="1828755" indent="0">
              <a:buNone/>
              <a:defRPr>
                <a:latin typeface="+mj-lt"/>
              </a:defRPr>
            </a:lvl5pPr>
          </a:lstStyle>
          <a:p>
            <a:pPr lvl="0"/>
            <a:r>
              <a:rPr lang="en-US"/>
              <a:t>Slide or </a:t>
            </a:r>
            <a:br>
              <a:rPr lang="en-US"/>
            </a:br>
            <a:r>
              <a:rPr lang="en-US"/>
              <a:t>section title</a:t>
            </a:r>
          </a:p>
        </p:txBody>
      </p:sp>
      <p:sp>
        <p:nvSpPr>
          <p:cNvPr id="8" name="Text Placeholder 18">
            <a:extLst>
              <a:ext uri="{FF2B5EF4-FFF2-40B4-BE49-F238E27FC236}">
                <a16:creationId xmlns:a16="http://schemas.microsoft.com/office/drawing/2014/main" id="{D1132D32-0DD3-2C4C-9307-5F57C40B1016}"/>
              </a:ext>
            </a:extLst>
          </p:cNvPr>
          <p:cNvSpPr>
            <a:spLocks noGrp="1"/>
          </p:cNvSpPr>
          <p:nvPr>
            <p:ph type="body" sz="quarter" idx="14" hasCustomPrompt="1"/>
          </p:nvPr>
        </p:nvSpPr>
        <p:spPr>
          <a:xfrm>
            <a:off x="4580467" y="419101"/>
            <a:ext cx="7192433" cy="3009899"/>
          </a:xfrm>
        </p:spPr>
        <p:txBody>
          <a:bodyPr>
            <a:noAutofit/>
          </a:bodyPr>
          <a:lstStyle>
            <a:lvl1pPr marL="0" indent="0">
              <a:spcBef>
                <a:spcPts val="0"/>
              </a:spcBef>
              <a:buFont typeface="Arial" panose="020B0604020202020204" pitchFamily="34" charset="0"/>
              <a:buNone/>
              <a:defRPr sz="2400">
                <a:solidFill>
                  <a:schemeClr val="tx2"/>
                </a:solidFill>
              </a:defRPr>
            </a:lvl1pPr>
            <a:lvl2pPr marL="457189" indent="0">
              <a:buFont typeface="Arial" panose="020B0604020202020204" pitchFamily="34" charset="0"/>
              <a:buNone/>
              <a:defRPr sz="2400">
                <a:solidFill>
                  <a:schemeClr val="bg1"/>
                </a:solidFill>
              </a:defRPr>
            </a:lvl2pPr>
            <a:lvl3pPr marL="914377" indent="0">
              <a:buFont typeface="Arial" panose="020B0604020202020204" pitchFamily="34" charset="0"/>
              <a:buNone/>
              <a:defRPr sz="2400">
                <a:solidFill>
                  <a:schemeClr val="bg1"/>
                </a:solidFill>
              </a:defRPr>
            </a:lvl3pPr>
            <a:lvl4pPr marL="1371566" indent="0">
              <a:buFont typeface="Arial" panose="020B0604020202020204" pitchFamily="34" charset="0"/>
              <a:buNone/>
              <a:defRPr sz="2400">
                <a:solidFill>
                  <a:schemeClr val="bg1"/>
                </a:solidFill>
              </a:defRPr>
            </a:lvl4pPr>
            <a:lvl5pPr marL="1828755" indent="0">
              <a:buFont typeface="Arial" panose="020B0604020202020204" pitchFamily="34" charset="0"/>
              <a:buNone/>
              <a:defRPr sz="2400">
                <a:solidFill>
                  <a:schemeClr val="bg1"/>
                </a:solidFill>
              </a:defRPr>
            </a:lvl5pPr>
          </a:lstStyle>
          <a:p>
            <a:pPr lvl="0"/>
            <a:r>
              <a:rPr lang="en-US"/>
              <a:t>Additional copy</a:t>
            </a:r>
          </a:p>
        </p:txBody>
      </p:sp>
      <p:sp>
        <p:nvSpPr>
          <p:cNvPr id="9" name="Rectangle 8">
            <a:extLst>
              <a:ext uri="{FF2B5EF4-FFF2-40B4-BE49-F238E27FC236}">
                <a16:creationId xmlns:a16="http://schemas.microsoft.com/office/drawing/2014/main" id="{17C08B97-7CE3-D990-60E1-6F71B6BBA83F}"/>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400560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264">
          <p15:clr>
            <a:srgbClr val="FBAE40"/>
          </p15:clr>
        </p15:guide>
        <p15:guide id="4" pos="7416">
          <p15:clr>
            <a:srgbClr val="FBAE40"/>
          </p15:clr>
        </p15:guide>
        <p15:guide id="5" orient="horz" pos="264">
          <p15:clr>
            <a:srgbClr val="FBAE40"/>
          </p15:clr>
        </p15:guide>
        <p15:guide id="6" orient="horz" pos="4056">
          <p15:clr>
            <a:srgbClr val="FBAE40"/>
          </p15:clr>
        </p15:guide>
      </p15:sldGuideLst>
    </p:ext>
  </p:extLst>
</p:sldLayout>
</file>

<file path=ppt/slideLayouts/slideLayout38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5"/>
        <p:cNvGrpSpPr/>
        <p:nvPr/>
      </p:nvGrpSpPr>
      <p:grpSpPr>
        <a:xfrm>
          <a:off x="0" y="0"/>
          <a:ext cx="0" cy="0"/>
          <a:chOff x="0" y="0"/>
          <a:chExt cx="0" cy="0"/>
        </a:xfrm>
      </p:grpSpPr>
    </p:spTree>
    <p:extLst>
      <p:ext uri="{BB962C8B-B14F-4D97-AF65-F5344CB8AC3E}">
        <p14:creationId xmlns:p14="http://schemas.microsoft.com/office/powerpoint/2010/main" val="3685454336"/>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F568B792-8AAC-F240-80D3-2F7E31EDB7B7}"/>
              </a:ext>
            </a:extLst>
          </p:cNvPr>
          <p:cNvSpPr/>
          <p:nvPr userDrawn="1"/>
        </p:nvSpPr>
        <p:spPr>
          <a:xfrm>
            <a:off x="-7628466" y="-3282950"/>
            <a:ext cx="13423900" cy="134239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Shape&#10;&#10;Description automatically generated">
            <a:extLst>
              <a:ext uri="{FF2B5EF4-FFF2-40B4-BE49-F238E27FC236}">
                <a16:creationId xmlns:a16="http://schemas.microsoft.com/office/drawing/2014/main" id="{C08CC231-2190-DC7D-41F1-CCC6B2B001EE}"/>
              </a:ext>
            </a:extLst>
          </p:cNvPr>
          <p:cNvPicPr>
            <a:picLocks noChangeAspect="1"/>
          </p:cNvPicPr>
          <p:nvPr userDrawn="1"/>
        </p:nvPicPr>
        <p:blipFill rotWithShape="1">
          <a:blip r:embed="rId2" cstate="screen">
            <a:alphaModFix amt="10000"/>
            <a:extLst>
              <a:ext uri="{28A0092B-C50C-407E-A947-70E740481C1C}">
                <a14:useLocalDpi xmlns:a14="http://schemas.microsoft.com/office/drawing/2010/main"/>
              </a:ext>
            </a:extLst>
          </a:blip>
          <a:srcRect/>
          <a:stretch/>
        </p:blipFill>
        <p:spPr>
          <a:xfrm flipH="1" flipV="1">
            <a:off x="-325074" y="-136381"/>
            <a:ext cx="6721642" cy="7027100"/>
          </a:xfrm>
          <a:prstGeom prst="rect">
            <a:avLst/>
          </a:prstGeom>
        </p:spPr>
      </p:pic>
      <p:sp>
        <p:nvSpPr>
          <p:cNvPr id="4" name="Rectangle 3">
            <a:extLst>
              <a:ext uri="{FF2B5EF4-FFF2-40B4-BE49-F238E27FC236}">
                <a16:creationId xmlns:a16="http://schemas.microsoft.com/office/drawing/2014/main" id="{2457473C-2DD7-9F45-BBC9-6CD373FE0949}"/>
              </a:ext>
            </a:extLst>
          </p:cNvPr>
          <p:cNvSpPr/>
          <p:nvPr userDrawn="1"/>
        </p:nvSpPr>
        <p:spPr>
          <a:xfrm>
            <a:off x="215963" y="215153"/>
            <a:ext cx="11751919" cy="6418730"/>
          </a:xfrm>
          <a:prstGeom prst="rect">
            <a:avLst/>
          </a:prstGeom>
          <a:noFill/>
          <a:ln w="444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4222750" algn="l"/>
              </a:tabLst>
              <a:defRPr/>
            </a:pPr>
            <a:endParaRPr lang="en-US" sz="1800">
              <a:solidFill>
                <a:schemeClr val="bg1"/>
              </a:solidFill>
              <a:latin typeface="Roboto Light" panose="02000000000000000000" pitchFamily="2" charset="0"/>
              <a:ea typeface="Roboto Light" panose="02000000000000000000" pitchFamily="2" charset="0"/>
            </a:endParaRPr>
          </a:p>
        </p:txBody>
      </p:sp>
      <p:sp>
        <p:nvSpPr>
          <p:cNvPr id="9" name="Rectangle 8">
            <a:extLst>
              <a:ext uri="{FF2B5EF4-FFF2-40B4-BE49-F238E27FC236}">
                <a16:creationId xmlns:a16="http://schemas.microsoft.com/office/drawing/2014/main" id="{5A1B736C-5E5D-EBC2-C884-C093C322C7D2}"/>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PCC_2010logo.png">
            <a:extLst>
              <a:ext uri="{FF2B5EF4-FFF2-40B4-BE49-F238E27FC236}">
                <a16:creationId xmlns:a16="http://schemas.microsoft.com/office/drawing/2014/main" id="{365CEC04-963B-4A4C-16FF-CDFE99C5BA0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cxnSp>
        <p:nvCxnSpPr>
          <p:cNvPr id="3" name="Straight Connector 2">
            <a:extLst>
              <a:ext uri="{FF2B5EF4-FFF2-40B4-BE49-F238E27FC236}">
                <a16:creationId xmlns:a16="http://schemas.microsoft.com/office/drawing/2014/main" id="{EAF09B84-519E-C71F-44E1-67ED5AE83631}"/>
              </a:ext>
            </a:extLst>
          </p:cNvPr>
          <p:cNvCxnSpPr>
            <a:cxnSpLocks/>
          </p:cNvCxnSpPr>
          <p:nvPr userDrawn="1"/>
        </p:nvCxnSpPr>
        <p:spPr>
          <a:xfrm>
            <a:off x="2303261" y="3447644"/>
            <a:ext cx="887377"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Text Placeholder 7">
            <a:extLst>
              <a:ext uri="{FF2B5EF4-FFF2-40B4-BE49-F238E27FC236}">
                <a16:creationId xmlns:a16="http://schemas.microsoft.com/office/drawing/2014/main" id="{09B57641-7951-C162-EB44-2AFDB4AFAB3D}"/>
              </a:ext>
            </a:extLst>
          </p:cNvPr>
          <p:cNvSpPr>
            <a:spLocks noGrp="1"/>
          </p:cNvSpPr>
          <p:nvPr>
            <p:ph type="body" sz="quarter" idx="26"/>
          </p:nvPr>
        </p:nvSpPr>
        <p:spPr>
          <a:xfrm>
            <a:off x="6162533" y="1053885"/>
            <a:ext cx="5612744" cy="1090619"/>
          </a:xfrm>
        </p:spPr>
        <p:txBody>
          <a:bodyPr lIns="274320" tIns="0" bIns="0" anchor="ctr" anchorCtr="0">
            <a:noAutofit/>
          </a:bodyPr>
          <a:lstStyle>
            <a:lvl1pPr marL="0" indent="0">
              <a:buNone/>
              <a:defRPr sz="20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12" name="Oval 11">
            <a:extLst>
              <a:ext uri="{FF2B5EF4-FFF2-40B4-BE49-F238E27FC236}">
                <a16:creationId xmlns:a16="http://schemas.microsoft.com/office/drawing/2014/main" id="{0CE03C14-8EFC-1B30-CFCC-C93A929C66EA}"/>
              </a:ext>
            </a:extLst>
          </p:cNvPr>
          <p:cNvSpPr/>
          <p:nvPr userDrawn="1"/>
        </p:nvSpPr>
        <p:spPr>
          <a:xfrm>
            <a:off x="5404340" y="2951655"/>
            <a:ext cx="968092" cy="968092"/>
          </a:xfrm>
          <a:prstGeom prst="ellipse">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6C7F7B74-8807-E076-A0F1-1635E6860DF0}"/>
              </a:ext>
            </a:extLst>
          </p:cNvPr>
          <p:cNvSpPr/>
          <p:nvPr userDrawn="1"/>
        </p:nvSpPr>
        <p:spPr>
          <a:xfrm>
            <a:off x="5219700" y="4781257"/>
            <a:ext cx="968092" cy="968092"/>
          </a:xfrm>
          <a:prstGeom prst="ellipse">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24DBE8E-76CC-83DA-D5C5-4B7F761029CB}"/>
              </a:ext>
            </a:extLst>
          </p:cNvPr>
          <p:cNvSpPr/>
          <p:nvPr userDrawn="1"/>
        </p:nvSpPr>
        <p:spPr>
          <a:xfrm>
            <a:off x="5219700" y="1114420"/>
            <a:ext cx="968092" cy="968092"/>
          </a:xfrm>
          <a:prstGeom prst="ellipse">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7">
            <a:extLst>
              <a:ext uri="{FF2B5EF4-FFF2-40B4-BE49-F238E27FC236}">
                <a16:creationId xmlns:a16="http://schemas.microsoft.com/office/drawing/2014/main" id="{E5E9057A-EE56-0C86-0F01-147EB8FF2779}"/>
              </a:ext>
            </a:extLst>
          </p:cNvPr>
          <p:cNvSpPr>
            <a:spLocks noGrp="1"/>
          </p:cNvSpPr>
          <p:nvPr>
            <p:ph type="body" sz="quarter" idx="27"/>
          </p:nvPr>
        </p:nvSpPr>
        <p:spPr>
          <a:xfrm>
            <a:off x="6364011" y="2851689"/>
            <a:ext cx="5418917" cy="1090619"/>
          </a:xfrm>
        </p:spPr>
        <p:txBody>
          <a:bodyPr lIns="274320" tIns="0" bIns="0" anchor="ctr" anchorCtr="0">
            <a:noAutofit/>
          </a:bodyPr>
          <a:lstStyle>
            <a:lvl1pPr marL="0" indent="0">
              <a:buNone/>
              <a:defRPr sz="20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16" name="Text Placeholder 7">
            <a:extLst>
              <a:ext uri="{FF2B5EF4-FFF2-40B4-BE49-F238E27FC236}">
                <a16:creationId xmlns:a16="http://schemas.microsoft.com/office/drawing/2014/main" id="{BE050B40-7C64-1691-F939-6173830730CB}"/>
              </a:ext>
            </a:extLst>
          </p:cNvPr>
          <p:cNvSpPr>
            <a:spLocks noGrp="1"/>
          </p:cNvSpPr>
          <p:nvPr>
            <p:ph type="body" sz="quarter" idx="28"/>
          </p:nvPr>
        </p:nvSpPr>
        <p:spPr>
          <a:xfrm>
            <a:off x="6193529" y="4664990"/>
            <a:ext cx="5582817" cy="1090619"/>
          </a:xfrm>
        </p:spPr>
        <p:txBody>
          <a:bodyPr lIns="274320" tIns="0" bIns="0" anchor="ctr" anchorCtr="0">
            <a:noAutofit/>
          </a:bodyPr>
          <a:lstStyle>
            <a:lvl1pPr marL="0" indent="0">
              <a:buNone/>
              <a:defRPr sz="20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17" name="Text Placeholder 13">
            <a:extLst>
              <a:ext uri="{FF2B5EF4-FFF2-40B4-BE49-F238E27FC236}">
                <a16:creationId xmlns:a16="http://schemas.microsoft.com/office/drawing/2014/main" id="{18AC4683-AEC9-3EF4-721B-DBE6DE0E8ACD}"/>
              </a:ext>
            </a:extLst>
          </p:cNvPr>
          <p:cNvSpPr>
            <a:spLocks noGrp="1"/>
          </p:cNvSpPr>
          <p:nvPr>
            <p:ph type="body" sz="quarter" idx="11"/>
          </p:nvPr>
        </p:nvSpPr>
        <p:spPr>
          <a:xfrm>
            <a:off x="423333" y="1388327"/>
            <a:ext cx="4611413" cy="2036191"/>
          </a:xfrm>
        </p:spPr>
        <p:txBody>
          <a:bodyPr lIns="457200" tIns="0" rIns="457200" bIns="365760" anchor="b" anchorCtr="0">
            <a:noAutofit/>
          </a:bodyPr>
          <a:lstStyle>
            <a:lvl1pPr marL="0" indent="0" algn="ctr">
              <a:spcBef>
                <a:spcPts val="0"/>
              </a:spcBef>
              <a:buClr>
                <a:schemeClr val="accent1"/>
              </a:buClr>
              <a:buNone/>
              <a:defRPr sz="4400">
                <a:solidFill>
                  <a:schemeClr val="bg1"/>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p:txBody>
      </p:sp>
    </p:spTree>
    <p:extLst>
      <p:ext uri="{BB962C8B-B14F-4D97-AF65-F5344CB8AC3E}">
        <p14:creationId xmlns:p14="http://schemas.microsoft.com/office/powerpoint/2010/main" val="19843562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896">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11" name="Picture Placeholder 10"/>
          <p:cNvSpPr>
            <a:spLocks noGrp="1"/>
          </p:cNvSpPr>
          <p:nvPr>
            <p:ph type="pic" sz="quarter" idx="11" hasCustomPrompt="1"/>
          </p:nvPr>
        </p:nvSpPr>
        <p:spPr>
          <a:xfrm>
            <a:off x="1029503"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12" name="Straight Connector 11"/>
          <p:cNvCxnSpPr/>
          <p:nvPr userDrawn="1"/>
        </p:nvCxnSpPr>
        <p:spPr>
          <a:xfrm>
            <a:off x="4280969" y="1592599"/>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ext Placeholder 17"/>
          <p:cNvSpPr>
            <a:spLocks noGrp="1"/>
          </p:cNvSpPr>
          <p:nvPr>
            <p:ph type="body" sz="quarter" idx="14" hasCustomPrompt="1"/>
          </p:nvPr>
        </p:nvSpPr>
        <p:spPr>
          <a:xfrm>
            <a:off x="644507" y="4966071"/>
            <a:ext cx="3629781"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5" name="Text Placeholder 22"/>
          <p:cNvSpPr>
            <a:spLocks noGrp="1"/>
          </p:cNvSpPr>
          <p:nvPr>
            <p:ph type="body" sz="quarter" idx="17" hasCustomPrompt="1"/>
          </p:nvPr>
        </p:nvSpPr>
        <p:spPr>
          <a:xfrm>
            <a:off x="644507" y="4286235"/>
            <a:ext cx="3629781" cy="664077"/>
          </a:xfrm>
        </p:spPr>
        <p:txBody>
          <a:bodyPr lIns="274320" tIns="0" rIns="274320" bIns="91440" anchor="b" anchorCtr="0">
            <a:noAutofit/>
          </a:bodyPr>
          <a:lstStyle>
            <a:lvl1pPr marL="0" indent="0" algn="ctr">
              <a:buNone/>
              <a:defRPr sz="2400" b="0" i="0">
                <a:solidFill>
                  <a:schemeClr val="accent3"/>
                </a:solidFill>
                <a:latin typeface="+mn-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30" name="Picture Placeholder 10"/>
          <p:cNvSpPr>
            <a:spLocks noGrp="1"/>
          </p:cNvSpPr>
          <p:nvPr>
            <p:ph type="pic" sz="quarter" idx="18" hasCustomPrompt="1"/>
          </p:nvPr>
        </p:nvSpPr>
        <p:spPr>
          <a:xfrm>
            <a:off x="4672183"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31" name="Straight Connector 30"/>
          <p:cNvCxnSpPr/>
          <p:nvPr userDrawn="1"/>
        </p:nvCxnSpPr>
        <p:spPr>
          <a:xfrm>
            <a:off x="7938639" y="1592599"/>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2" name="Text Placeholder 17"/>
          <p:cNvSpPr>
            <a:spLocks noGrp="1"/>
          </p:cNvSpPr>
          <p:nvPr>
            <p:ph type="body" sz="quarter" idx="19" hasCustomPrompt="1"/>
          </p:nvPr>
        </p:nvSpPr>
        <p:spPr>
          <a:xfrm>
            <a:off x="4287187" y="4966071"/>
            <a:ext cx="3657599"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33" name="Text Placeholder 22"/>
          <p:cNvSpPr>
            <a:spLocks noGrp="1"/>
          </p:cNvSpPr>
          <p:nvPr>
            <p:ph type="body" sz="quarter" idx="20" hasCustomPrompt="1"/>
          </p:nvPr>
        </p:nvSpPr>
        <p:spPr>
          <a:xfrm>
            <a:off x="4287187" y="4286235"/>
            <a:ext cx="3657599" cy="664077"/>
          </a:xfrm>
        </p:spPr>
        <p:txBody>
          <a:bodyPr lIns="274320" tIns="0" rIns="274320" bIns="91440" anchor="b" anchorCtr="0">
            <a:noAutofit/>
          </a:bodyPr>
          <a:lstStyle>
            <a:lvl1pPr marL="0" indent="0" algn="ctr">
              <a:buNone/>
              <a:defRPr sz="2400" b="0">
                <a:solidFill>
                  <a:schemeClr val="accent3"/>
                </a:solidFill>
                <a:latin typeface="+mn-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34" name="Picture Placeholder 10"/>
          <p:cNvSpPr>
            <a:spLocks noGrp="1"/>
          </p:cNvSpPr>
          <p:nvPr>
            <p:ph type="pic" sz="quarter" idx="21" hasCustomPrompt="1"/>
          </p:nvPr>
        </p:nvSpPr>
        <p:spPr>
          <a:xfrm>
            <a:off x="8376918"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35" name="Text Placeholder 17"/>
          <p:cNvSpPr>
            <a:spLocks noGrp="1"/>
          </p:cNvSpPr>
          <p:nvPr>
            <p:ph type="body" sz="quarter" idx="22" hasCustomPrompt="1"/>
          </p:nvPr>
        </p:nvSpPr>
        <p:spPr>
          <a:xfrm>
            <a:off x="7946068" y="4966071"/>
            <a:ext cx="3688464"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36" name="Text Placeholder 22"/>
          <p:cNvSpPr>
            <a:spLocks noGrp="1"/>
          </p:cNvSpPr>
          <p:nvPr>
            <p:ph type="body" sz="quarter" idx="23" hasCustomPrompt="1"/>
          </p:nvPr>
        </p:nvSpPr>
        <p:spPr>
          <a:xfrm>
            <a:off x="7946066" y="4286235"/>
            <a:ext cx="3688464" cy="664077"/>
          </a:xfrm>
        </p:spPr>
        <p:txBody>
          <a:bodyPr lIns="274320" tIns="0" rIns="274320" bIns="91440" anchor="b" anchorCtr="0">
            <a:noAutofit/>
          </a:bodyPr>
          <a:lstStyle>
            <a:lvl1pPr marL="0" indent="0" algn="ctr">
              <a:buNone/>
              <a:defRPr sz="2400" b="0">
                <a:solidFill>
                  <a:schemeClr val="accent3"/>
                </a:solidFill>
                <a:latin typeface="+mn-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pic>
        <p:nvPicPr>
          <p:cNvPr id="19" name="Picture 18" descr="A picture containing text, sign&#10;&#10;Description automatically generated">
            <a:extLst>
              <a:ext uri="{FF2B5EF4-FFF2-40B4-BE49-F238E27FC236}">
                <a16:creationId xmlns:a16="http://schemas.microsoft.com/office/drawing/2014/main" id="{F6732B60-2B46-5A59-A6D9-E90523BA75D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cxnSp>
        <p:nvCxnSpPr>
          <p:cNvPr id="27" name="Straight Connector 26">
            <a:extLst>
              <a:ext uri="{FF2B5EF4-FFF2-40B4-BE49-F238E27FC236}">
                <a16:creationId xmlns:a16="http://schemas.microsoft.com/office/drawing/2014/main" id="{E4D23FEC-1398-07C9-1745-D7B9A831847D}"/>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16" name="Title 2">
            <a:extLst>
              <a:ext uri="{FF2B5EF4-FFF2-40B4-BE49-F238E27FC236}">
                <a16:creationId xmlns:a16="http://schemas.microsoft.com/office/drawing/2014/main" id="{24CBB3E2-E9F2-828E-0989-DEF1EFA88761}"/>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spTree>
    <p:extLst>
      <p:ext uri="{BB962C8B-B14F-4D97-AF65-F5344CB8AC3E}">
        <p14:creationId xmlns:p14="http://schemas.microsoft.com/office/powerpoint/2010/main" val="4198147021"/>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0013F3A-5D9F-743D-2656-4D276BE9A54A}"/>
              </a:ext>
            </a:extLst>
          </p:cNvPr>
          <p:cNvSpPr/>
          <p:nvPr userDrawn="1"/>
        </p:nvSpPr>
        <p:spPr>
          <a:xfrm>
            <a:off x="0" y="-147230"/>
            <a:ext cx="4245819" cy="7005230"/>
          </a:xfrm>
          <a:prstGeom prst="rect">
            <a:avLst/>
          </a:prstGeom>
          <a:solidFill>
            <a:schemeClr val="bg2">
              <a:alpha val="3124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D2FA4C5-378D-D7DD-8964-3A10AF159188}"/>
              </a:ext>
            </a:extLst>
          </p:cNvPr>
          <p:cNvSpPr/>
          <p:nvPr userDrawn="1"/>
        </p:nvSpPr>
        <p:spPr>
          <a:xfrm>
            <a:off x="-1" y="4937531"/>
            <a:ext cx="4245819" cy="1920470"/>
          </a:xfrm>
          <a:prstGeom prst="rect">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PCC_2010logo.png">
            <a:extLst>
              <a:ext uri="{FF2B5EF4-FFF2-40B4-BE49-F238E27FC236}">
                <a16:creationId xmlns:a16="http://schemas.microsoft.com/office/drawing/2014/main" id="{B22A5484-6256-CFC4-DB93-BF1643F0FEE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
        <p:nvSpPr>
          <p:cNvPr id="2" name="Text Placeholder 12">
            <a:extLst>
              <a:ext uri="{FF2B5EF4-FFF2-40B4-BE49-F238E27FC236}">
                <a16:creationId xmlns:a16="http://schemas.microsoft.com/office/drawing/2014/main" id="{4FB83DC3-F8F1-0F9D-94B2-329AFB7048AA}"/>
              </a:ext>
            </a:extLst>
          </p:cNvPr>
          <p:cNvSpPr>
            <a:spLocks noGrp="1"/>
          </p:cNvSpPr>
          <p:nvPr>
            <p:ph type="body" sz="quarter" idx="4294967295" hasCustomPrompt="1"/>
          </p:nvPr>
        </p:nvSpPr>
        <p:spPr>
          <a:xfrm>
            <a:off x="5910262" y="3023168"/>
            <a:ext cx="5976938" cy="1350000"/>
          </a:xfrm>
        </p:spPr>
        <p:txBody>
          <a:bodyPr tIns="0" bIns="0" anchor="ctr" anchorCtr="0"/>
          <a:lstStyle>
            <a:lvl1pPr marL="228594" indent="-228594">
              <a:buClr>
                <a:schemeClr val="accent1"/>
              </a:buClr>
              <a:buFont typeface="Arial" panose="020B0604020202020204" pitchFamily="34" charset="0"/>
              <a:buChar char="•"/>
              <a:defRPr sz="1800"/>
            </a:lvl1pPr>
          </a:lstStyle>
          <a:p>
            <a:pPr marL="0" indent="0">
              <a:buNone/>
            </a:pPr>
            <a:r>
              <a:rPr lang="en-US" sz="1800"/>
              <a:t>Add Copy Here</a:t>
            </a:r>
          </a:p>
        </p:txBody>
      </p:sp>
      <p:cxnSp>
        <p:nvCxnSpPr>
          <p:cNvPr id="3" name="Straight Connector 2">
            <a:extLst>
              <a:ext uri="{FF2B5EF4-FFF2-40B4-BE49-F238E27FC236}">
                <a16:creationId xmlns:a16="http://schemas.microsoft.com/office/drawing/2014/main" id="{D5BCD86C-39E7-A02B-CC25-6FAE70E4F4EF}"/>
              </a:ext>
            </a:extLst>
          </p:cNvPr>
          <p:cNvCxnSpPr>
            <a:cxnSpLocks/>
          </p:cNvCxnSpPr>
          <p:nvPr userDrawn="1"/>
        </p:nvCxnSpPr>
        <p:spPr>
          <a:xfrm flipH="1">
            <a:off x="4512947" y="3017632"/>
            <a:ext cx="7344000" cy="0"/>
          </a:xfrm>
          <a:prstGeom prst="line">
            <a:avLst/>
          </a:prstGeom>
          <a:ln>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DDF3184B-A51A-77FA-A07C-FD082C2E7771}"/>
              </a:ext>
            </a:extLst>
          </p:cNvPr>
          <p:cNvCxnSpPr/>
          <p:nvPr userDrawn="1"/>
        </p:nvCxnSpPr>
        <p:spPr>
          <a:xfrm flipH="1">
            <a:off x="4512947" y="4381451"/>
            <a:ext cx="7344000" cy="0"/>
          </a:xfrm>
          <a:prstGeom prst="line">
            <a:avLst/>
          </a:prstGeom>
          <a:ln>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9" name="Text Placeholder 12">
            <a:extLst>
              <a:ext uri="{FF2B5EF4-FFF2-40B4-BE49-F238E27FC236}">
                <a16:creationId xmlns:a16="http://schemas.microsoft.com/office/drawing/2014/main" id="{06A3E0B5-EDE6-2789-ACD0-B90FA115F926}"/>
              </a:ext>
            </a:extLst>
          </p:cNvPr>
          <p:cNvSpPr>
            <a:spLocks noGrp="1"/>
          </p:cNvSpPr>
          <p:nvPr>
            <p:ph type="body" sz="quarter" idx="4294967295" hasCustomPrompt="1"/>
          </p:nvPr>
        </p:nvSpPr>
        <p:spPr>
          <a:xfrm>
            <a:off x="5910262" y="4402277"/>
            <a:ext cx="5976938" cy="1350000"/>
          </a:xfrm>
        </p:spPr>
        <p:txBody>
          <a:bodyPr tIns="0" bIns="0" anchor="ctr" anchorCtr="0"/>
          <a:lstStyle>
            <a:lvl1pPr marL="228594" indent="-228594">
              <a:buClr>
                <a:schemeClr val="accent1"/>
              </a:buClr>
              <a:buFont typeface="Arial" panose="020B0604020202020204" pitchFamily="34" charset="0"/>
              <a:buChar char="•"/>
              <a:defRPr sz="1800"/>
            </a:lvl1pPr>
          </a:lstStyle>
          <a:p>
            <a:pPr marL="0" indent="0">
              <a:buNone/>
            </a:pPr>
            <a:r>
              <a:rPr lang="en-US" sz="1800"/>
              <a:t>Add Copy Here</a:t>
            </a:r>
          </a:p>
        </p:txBody>
      </p:sp>
      <p:sp>
        <p:nvSpPr>
          <p:cNvPr id="10" name="Title 70">
            <a:extLst>
              <a:ext uri="{FF2B5EF4-FFF2-40B4-BE49-F238E27FC236}">
                <a16:creationId xmlns:a16="http://schemas.microsoft.com/office/drawing/2014/main" id="{71AD259B-EE2A-774E-0B1B-676EA3AA83B3}"/>
              </a:ext>
            </a:extLst>
          </p:cNvPr>
          <p:cNvSpPr>
            <a:spLocks noGrp="1"/>
          </p:cNvSpPr>
          <p:nvPr>
            <p:ph type="title"/>
          </p:nvPr>
        </p:nvSpPr>
        <p:spPr>
          <a:xfrm>
            <a:off x="4276725" y="0"/>
            <a:ext cx="7915275" cy="1440000"/>
          </a:xfrm>
        </p:spPr>
        <p:txBody>
          <a:bodyPr lIns="251999" rIns="0"/>
          <a:lstStyle>
            <a:lvl1pPr algn="l">
              <a:defRPr sz="3400"/>
            </a:lvl1pPr>
          </a:lstStyle>
          <a:p>
            <a:r>
              <a:rPr lang="en-US"/>
              <a:t>Click to edit Master title style</a:t>
            </a:r>
          </a:p>
        </p:txBody>
      </p:sp>
      <p:sp>
        <p:nvSpPr>
          <p:cNvPr id="13" name="Text Placeholder 6">
            <a:extLst>
              <a:ext uri="{FF2B5EF4-FFF2-40B4-BE49-F238E27FC236}">
                <a16:creationId xmlns:a16="http://schemas.microsoft.com/office/drawing/2014/main" id="{799ED325-C648-657B-6A81-7A82E7318FA1}"/>
              </a:ext>
            </a:extLst>
          </p:cNvPr>
          <p:cNvSpPr txBox="1">
            <a:spLocks/>
          </p:cNvSpPr>
          <p:nvPr userDrawn="1"/>
        </p:nvSpPr>
        <p:spPr>
          <a:xfrm>
            <a:off x="4600581" y="1564477"/>
            <a:ext cx="1300157" cy="1440000"/>
          </a:xfrm>
          <a:prstGeom prst="rect">
            <a:avLst/>
          </a:prstGeom>
        </p:spPr>
        <p:txBody>
          <a:bodyPr vert="horz" lIns="0" tIns="0" rIns="91440" bIns="0" rtlCol="0" anchor="ctr" anchorCtr="0">
            <a:noAutofit/>
          </a:bodyPr>
          <a:lst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1">
                <a:solidFill>
                  <a:schemeClr val="accent2"/>
                </a:solidFill>
              </a:rPr>
              <a:t>Challenge</a:t>
            </a:r>
            <a:endParaRPr lang="en-US" sz="2200" b="1" strike="sngStrike">
              <a:solidFill>
                <a:schemeClr val="accent2"/>
              </a:solidFill>
            </a:endParaRPr>
          </a:p>
        </p:txBody>
      </p:sp>
      <p:sp>
        <p:nvSpPr>
          <p:cNvPr id="14" name="Text Placeholder 7">
            <a:extLst>
              <a:ext uri="{FF2B5EF4-FFF2-40B4-BE49-F238E27FC236}">
                <a16:creationId xmlns:a16="http://schemas.microsoft.com/office/drawing/2014/main" id="{9AC899FD-9E2F-D5ED-ACB7-EB814604C0EE}"/>
              </a:ext>
            </a:extLst>
          </p:cNvPr>
          <p:cNvSpPr txBox="1">
            <a:spLocks/>
          </p:cNvSpPr>
          <p:nvPr userDrawn="1"/>
        </p:nvSpPr>
        <p:spPr>
          <a:xfrm>
            <a:off x="4600581" y="3011345"/>
            <a:ext cx="1300157" cy="1389205"/>
          </a:xfrm>
          <a:prstGeom prst="rect">
            <a:avLst/>
          </a:prstGeom>
        </p:spPr>
        <p:txBody>
          <a:bodyPr vert="horz" lIns="0" tIns="0" rIns="91440" bIns="0" rtlCol="0" anchor="ctr" anchorCtr="0">
            <a:noAutofit/>
          </a:bodyPr>
          <a:lst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1">
                <a:solidFill>
                  <a:schemeClr val="accent2"/>
                </a:solidFill>
              </a:rPr>
              <a:t>Solution</a:t>
            </a:r>
            <a:endParaRPr lang="en-US" sz="2200" b="1" strike="sngStrike">
              <a:solidFill>
                <a:schemeClr val="accent2"/>
              </a:solidFill>
            </a:endParaRPr>
          </a:p>
        </p:txBody>
      </p:sp>
      <p:sp>
        <p:nvSpPr>
          <p:cNvPr id="15" name="Text Placeholder 13">
            <a:extLst>
              <a:ext uri="{FF2B5EF4-FFF2-40B4-BE49-F238E27FC236}">
                <a16:creationId xmlns:a16="http://schemas.microsoft.com/office/drawing/2014/main" id="{24BE19C8-6551-4C5E-6F7B-666A68A6C8F0}"/>
              </a:ext>
            </a:extLst>
          </p:cNvPr>
          <p:cNvSpPr txBox="1">
            <a:spLocks/>
          </p:cNvSpPr>
          <p:nvPr userDrawn="1"/>
        </p:nvSpPr>
        <p:spPr>
          <a:xfrm>
            <a:off x="4600581" y="4381662"/>
            <a:ext cx="1300157" cy="1440000"/>
          </a:xfrm>
          <a:prstGeom prst="rect">
            <a:avLst/>
          </a:prstGeom>
        </p:spPr>
        <p:txBody>
          <a:bodyPr vert="horz" lIns="0" tIns="0" rIns="91440" bIns="45720" rtlCol="0" anchor="ctr" anchorCtr="0">
            <a:noAutofit/>
          </a:bodyPr>
          <a:lst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1">
                <a:solidFill>
                  <a:schemeClr val="accent2"/>
                </a:solidFill>
              </a:rPr>
              <a:t>Results</a:t>
            </a:r>
          </a:p>
        </p:txBody>
      </p:sp>
      <p:pic>
        <p:nvPicPr>
          <p:cNvPr id="16" name="Picture 11">
            <a:extLst>
              <a:ext uri="{FF2B5EF4-FFF2-40B4-BE49-F238E27FC236}">
                <a16:creationId xmlns:a16="http://schemas.microsoft.com/office/drawing/2014/main" id="{877CE47F-4630-4D57-9522-1E16142B0D64}"/>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72759" y="5297262"/>
            <a:ext cx="294115" cy="294115"/>
          </a:xfrm>
          <a:prstGeom prst="rect">
            <a:avLst/>
          </a:prstGeom>
        </p:spPr>
      </p:pic>
      <p:sp>
        <p:nvSpPr>
          <p:cNvPr id="19" name="Text Placeholder 12">
            <a:extLst>
              <a:ext uri="{FF2B5EF4-FFF2-40B4-BE49-F238E27FC236}">
                <a16:creationId xmlns:a16="http://schemas.microsoft.com/office/drawing/2014/main" id="{32487241-0FAF-52CF-2648-20F53AB36DF2}"/>
              </a:ext>
            </a:extLst>
          </p:cNvPr>
          <p:cNvSpPr>
            <a:spLocks noGrp="1"/>
          </p:cNvSpPr>
          <p:nvPr>
            <p:ph type="body" sz="quarter" idx="4294967295" hasCustomPrompt="1"/>
          </p:nvPr>
        </p:nvSpPr>
        <p:spPr>
          <a:xfrm>
            <a:off x="5910262" y="1657351"/>
            <a:ext cx="5976938" cy="1350000"/>
          </a:xfrm>
        </p:spPr>
        <p:txBody>
          <a:bodyPr tIns="0" bIns="0" anchor="ctr" anchorCtr="0"/>
          <a:lstStyle>
            <a:lvl1pPr marL="228594" indent="-228594">
              <a:buClr>
                <a:schemeClr val="accent1"/>
              </a:buClr>
              <a:buFont typeface="Arial" panose="020B0604020202020204" pitchFamily="34" charset="0"/>
              <a:buChar char="•"/>
              <a:defRPr sz="1800"/>
            </a:lvl1pPr>
          </a:lstStyle>
          <a:p>
            <a:pPr marL="0" indent="0">
              <a:buNone/>
            </a:pPr>
            <a:r>
              <a:rPr lang="en-US" sz="1800"/>
              <a:t>Add Copy Here</a:t>
            </a:r>
          </a:p>
        </p:txBody>
      </p:sp>
      <p:cxnSp>
        <p:nvCxnSpPr>
          <p:cNvPr id="20" name="Straight Connector 19">
            <a:extLst>
              <a:ext uri="{FF2B5EF4-FFF2-40B4-BE49-F238E27FC236}">
                <a16:creationId xmlns:a16="http://schemas.microsoft.com/office/drawing/2014/main" id="{557C5257-1D30-917D-2371-3E2B1550744B}"/>
              </a:ext>
            </a:extLst>
          </p:cNvPr>
          <p:cNvCxnSpPr>
            <a:cxnSpLocks/>
          </p:cNvCxnSpPr>
          <p:nvPr userDrawn="1"/>
        </p:nvCxnSpPr>
        <p:spPr>
          <a:xfrm>
            <a:off x="4552174" y="1441507"/>
            <a:ext cx="887377" cy="0"/>
          </a:xfrm>
          <a:prstGeom prst="line">
            <a:avLst/>
          </a:prstGeom>
          <a:noFill/>
          <a:ln w="28575" cap="flat" cmpd="sng" algn="ctr">
            <a:solidFill>
              <a:srgbClr val="97CC00"/>
            </a:solidFill>
            <a:prstDash val="solid"/>
            <a:miter lim="800000"/>
          </a:ln>
          <a:effectLst/>
        </p:spPr>
      </p:cxnSp>
      <p:sp>
        <p:nvSpPr>
          <p:cNvPr id="17" name="Text Placeholder 7">
            <a:extLst>
              <a:ext uri="{FF2B5EF4-FFF2-40B4-BE49-F238E27FC236}">
                <a16:creationId xmlns:a16="http://schemas.microsoft.com/office/drawing/2014/main" id="{9067AE84-F1DA-322B-EF9F-5CB37DC01549}"/>
              </a:ext>
            </a:extLst>
          </p:cNvPr>
          <p:cNvSpPr>
            <a:spLocks noGrp="1"/>
          </p:cNvSpPr>
          <p:nvPr>
            <p:ph type="body" sz="quarter" idx="10"/>
          </p:nvPr>
        </p:nvSpPr>
        <p:spPr>
          <a:xfrm>
            <a:off x="498475" y="4937125"/>
            <a:ext cx="3738563" cy="1920875"/>
          </a:xfrm>
        </p:spPr>
        <p:txBody>
          <a:bodyPr rIns="180000"/>
          <a:lstStyle>
            <a:lvl1pPr marL="0" indent="0">
              <a:buFontTx/>
              <a:buNone/>
              <a:defRPr sz="1400"/>
            </a:lvl1pPr>
            <a:lvl2pPr marL="457189" indent="0">
              <a:buFontTx/>
              <a:buNone/>
              <a:defRPr sz="1400"/>
            </a:lvl2pPr>
            <a:lvl3pPr marL="914377" indent="0">
              <a:buFontTx/>
              <a:buNone/>
              <a:defRPr sz="1400"/>
            </a:lvl3pPr>
            <a:lvl4pPr marL="1371566" indent="0">
              <a:buFontTx/>
              <a:buNone/>
              <a:defRPr sz="1400"/>
            </a:lvl4pPr>
            <a:lvl5pPr marL="1828755" indent="0">
              <a:buFontTx/>
              <a:buNone/>
              <a:defRPr sz="1400"/>
            </a:lvl5pPr>
          </a:lstStyle>
          <a:p>
            <a:pPr lvl="0"/>
            <a:r>
              <a:rPr lang="en-US"/>
              <a:t>Click to edit Master text styles</a:t>
            </a:r>
          </a:p>
        </p:txBody>
      </p:sp>
    </p:spTree>
    <p:extLst>
      <p:ext uri="{BB962C8B-B14F-4D97-AF65-F5344CB8AC3E}">
        <p14:creationId xmlns:p14="http://schemas.microsoft.com/office/powerpoint/2010/main" val="35512727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FBCB505-95B4-C64A-8C8F-A34C07B86C78}"/>
              </a:ext>
            </a:extLst>
          </p:cNvPr>
          <p:cNvSpPr/>
          <p:nvPr userDrawn="1"/>
        </p:nvSpPr>
        <p:spPr>
          <a:xfrm>
            <a:off x="-23714" y="-33574"/>
            <a:ext cx="12231756" cy="6951208"/>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18" name="Rectangle 17">
            <a:extLst>
              <a:ext uri="{FF2B5EF4-FFF2-40B4-BE49-F238E27FC236}">
                <a16:creationId xmlns:a16="http://schemas.microsoft.com/office/drawing/2014/main" id="{A0F3E355-68B0-7F41-9EAA-533270731B1F}"/>
              </a:ext>
            </a:extLst>
          </p:cNvPr>
          <p:cNvSpPr/>
          <p:nvPr userDrawn="1"/>
        </p:nvSpPr>
        <p:spPr>
          <a:xfrm>
            <a:off x="10848230" y="6030410"/>
            <a:ext cx="1359268" cy="88722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Logo, company name&#10;&#10;Description automatically generated">
            <a:extLst>
              <a:ext uri="{FF2B5EF4-FFF2-40B4-BE49-F238E27FC236}">
                <a16:creationId xmlns:a16="http://schemas.microsoft.com/office/drawing/2014/main" id="{C7E58F49-A29D-974D-852F-169570881F18}"/>
              </a:ext>
            </a:extLst>
          </p:cNvPr>
          <p:cNvPicPr>
            <a:picLocks noChangeAspect="1"/>
          </p:cNvPicPr>
          <p:nvPr userDrawn="1"/>
        </p:nvPicPr>
        <p:blipFill rotWithShape="1">
          <a:blip r:embed="rId2"/>
          <a:srcRect l="15625" t="13043" r="18617" b="27247"/>
          <a:stretch/>
        </p:blipFill>
        <p:spPr>
          <a:xfrm flipH="1">
            <a:off x="4270819" y="2766736"/>
            <a:ext cx="7936679" cy="4150898"/>
          </a:xfrm>
          <a:prstGeom prst="rect">
            <a:avLst/>
          </a:prstGeom>
        </p:spPr>
      </p:pic>
      <p:pic>
        <p:nvPicPr>
          <p:cNvPr id="21" name="Picture 20">
            <a:extLst>
              <a:ext uri="{FF2B5EF4-FFF2-40B4-BE49-F238E27FC236}">
                <a16:creationId xmlns:a16="http://schemas.microsoft.com/office/drawing/2014/main" id="{8B372FC9-E5BD-0C42-8C7D-8575B0DF677B}"/>
              </a:ext>
            </a:extLst>
          </p:cNvPr>
          <p:cNvPicPr>
            <a:picLocks noChangeAspect="1"/>
          </p:cNvPicPr>
          <p:nvPr userDrawn="1"/>
        </p:nvPicPr>
        <p:blipFill>
          <a:blip r:embed="rId3"/>
          <a:stretch>
            <a:fillRect/>
          </a:stretch>
        </p:blipFill>
        <p:spPr>
          <a:xfrm>
            <a:off x="301660" y="6146606"/>
            <a:ext cx="1752600" cy="457200"/>
          </a:xfrm>
          <a:prstGeom prst="rect">
            <a:avLst/>
          </a:prstGeom>
        </p:spPr>
      </p:pic>
      <p:sp>
        <p:nvSpPr>
          <p:cNvPr id="22" name="Title 1">
            <a:extLst>
              <a:ext uri="{FF2B5EF4-FFF2-40B4-BE49-F238E27FC236}">
                <a16:creationId xmlns:a16="http://schemas.microsoft.com/office/drawing/2014/main" id="{549C286A-E9B9-B242-A7A7-CF2D2F5A033D}"/>
              </a:ext>
            </a:extLst>
          </p:cNvPr>
          <p:cNvSpPr>
            <a:spLocks noGrp="1"/>
          </p:cNvSpPr>
          <p:nvPr>
            <p:ph type="title" hasCustomPrompt="1"/>
          </p:nvPr>
        </p:nvSpPr>
        <p:spPr>
          <a:xfrm>
            <a:off x="1885949" y="2766736"/>
            <a:ext cx="7707230" cy="1324527"/>
          </a:xfrm>
          <a:prstGeom prst="rect">
            <a:avLst/>
          </a:prstGeom>
        </p:spPr>
        <p:txBody>
          <a:bodyPr/>
          <a:lstStyle>
            <a:lvl1pPr>
              <a:defRPr sz="4400" b="1">
                <a:solidFill>
                  <a:schemeClr val="bg1"/>
                </a:solidFill>
                <a:latin typeface="Arial" panose="020B0604020202020204" pitchFamily="34" charset="0"/>
                <a:cs typeface="Arial" panose="020B0604020202020204" pitchFamily="34" charset="0"/>
              </a:defRPr>
            </a:lvl1pPr>
          </a:lstStyle>
          <a:p>
            <a:r>
              <a:rPr lang="en-US"/>
              <a:t>Insert Section Title</a:t>
            </a:r>
          </a:p>
        </p:txBody>
      </p:sp>
    </p:spTree>
    <p:extLst>
      <p:ext uri="{BB962C8B-B14F-4D97-AF65-F5344CB8AC3E}">
        <p14:creationId xmlns:p14="http://schemas.microsoft.com/office/powerpoint/2010/main" val="145942665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7_Two Content">
    <p:spTree>
      <p:nvGrpSpPr>
        <p:cNvPr id="1" name=""/>
        <p:cNvGrpSpPr/>
        <p:nvPr/>
      </p:nvGrpSpPr>
      <p:grpSpPr>
        <a:xfrm>
          <a:off x="0" y="0"/>
          <a:ext cx="0" cy="0"/>
          <a:chOff x="0" y="0"/>
          <a:chExt cx="0" cy="0"/>
        </a:xfrm>
      </p:grpSpPr>
      <p:sp>
        <p:nvSpPr>
          <p:cNvPr id="7" name="Text Placeholder 4">
            <a:extLst>
              <a:ext uri="{FF2B5EF4-FFF2-40B4-BE49-F238E27FC236}">
                <a16:creationId xmlns:a16="http://schemas.microsoft.com/office/drawing/2014/main" id="{E4A3E310-59A6-D1AE-B1B9-B487A6A791D7}"/>
              </a:ext>
            </a:extLst>
          </p:cNvPr>
          <p:cNvSpPr>
            <a:spLocks noGrp="1"/>
          </p:cNvSpPr>
          <p:nvPr>
            <p:ph type="body" sz="quarter" idx="20"/>
          </p:nvPr>
        </p:nvSpPr>
        <p:spPr>
          <a:xfrm>
            <a:off x="6918220"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5" name="Text Placeholder 4">
            <a:extLst>
              <a:ext uri="{FF2B5EF4-FFF2-40B4-BE49-F238E27FC236}">
                <a16:creationId xmlns:a16="http://schemas.microsoft.com/office/drawing/2014/main" id="{79EEDCD8-0275-52FC-D0CE-1BA02C48072C}"/>
              </a:ext>
            </a:extLst>
          </p:cNvPr>
          <p:cNvSpPr>
            <a:spLocks noGrp="1"/>
          </p:cNvSpPr>
          <p:nvPr>
            <p:ph type="body" sz="quarter" idx="19"/>
          </p:nvPr>
        </p:nvSpPr>
        <p:spPr>
          <a:xfrm>
            <a:off x="4549775"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21" name="Title 2">
            <a:extLst>
              <a:ext uri="{FF2B5EF4-FFF2-40B4-BE49-F238E27FC236}">
                <a16:creationId xmlns:a16="http://schemas.microsoft.com/office/drawing/2014/main" id="{3209441A-20EB-5BD2-725D-314D951C1E00}"/>
              </a:ext>
            </a:extLst>
          </p:cNvPr>
          <p:cNvSpPr>
            <a:spLocks noGrp="1"/>
          </p:cNvSpPr>
          <p:nvPr>
            <p:ph type="title"/>
          </p:nvPr>
        </p:nvSpPr>
        <p:spPr>
          <a:xfrm>
            <a:off x="4550003" y="0"/>
            <a:ext cx="7175501" cy="2133600"/>
          </a:xfrm>
        </p:spPr>
        <p:txBody>
          <a:bodyPr lIns="91440" tIns="0" rIns="457200" bIns="182880" anchor="b" anchorCtr="0"/>
          <a:lstStyle>
            <a:lvl1pPr algn="l">
              <a:defRPr sz="3200">
                <a:solidFill>
                  <a:schemeClr val="tx2"/>
                </a:solidFill>
              </a:defRPr>
            </a:lvl1pPr>
          </a:lstStyle>
          <a:p>
            <a:r>
              <a:rPr lang="en-US"/>
              <a:t>Click to edit Master title</a:t>
            </a:r>
          </a:p>
        </p:txBody>
      </p:sp>
      <p:cxnSp>
        <p:nvCxnSpPr>
          <p:cNvPr id="23" name="Straight Connector 22">
            <a:extLst>
              <a:ext uri="{FF2B5EF4-FFF2-40B4-BE49-F238E27FC236}">
                <a16:creationId xmlns:a16="http://schemas.microsoft.com/office/drawing/2014/main" id="{8BC99ED4-2310-9A6B-27F3-BBCAE34B03E2}"/>
              </a:ext>
            </a:extLst>
          </p:cNvPr>
          <p:cNvCxnSpPr>
            <a:cxnSpLocks/>
          </p:cNvCxnSpPr>
          <p:nvPr userDrawn="1"/>
        </p:nvCxnSpPr>
        <p:spPr>
          <a:xfrm>
            <a:off x="4665961"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Picture Placeholder 2">
            <a:extLst>
              <a:ext uri="{FF2B5EF4-FFF2-40B4-BE49-F238E27FC236}">
                <a16:creationId xmlns:a16="http://schemas.microsoft.com/office/drawing/2014/main" id="{0CB9DDB8-9012-CD4A-BC9C-6700A58E9099}"/>
              </a:ext>
            </a:extLst>
          </p:cNvPr>
          <p:cNvSpPr>
            <a:spLocks noGrp="1"/>
          </p:cNvSpPr>
          <p:nvPr>
            <p:ph type="pic" sz="quarter" idx="12" hasCustomPrompt="1"/>
          </p:nvPr>
        </p:nvSpPr>
        <p:spPr>
          <a:xfrm>
            <a:off x="0" y="0"/>
            <a:ext cx="4245429" cy="6858000"/>
          </a:xfrm>
          <a:solidFill>
            <a:schemeClr val="bg1">
              <a:lumMod val="95000"/>
            </a:schemeClr>
          </a:solidFill>
        </p:spPr>
        <p:txBody>
          <a:bodyPr anchor="t">
            <a:normAutofit/>
          </a:bodyPr>
          <a:lstStyle>
            <a:lvl1pPr marL="0" indent="0" algn="ctr">
              <a:buNone/>
              <a:defRPr sz="1600"/>
            </a:lvl1pPr>
          </a:lstStyle>
          <a:p>
            <a:pPr lvl="0"/>
            <a:r>
              <a:rPr lang="en-US"/>
              <a:t>Click on the image place holder to replace </a:t>
            </a:r>
            <a:br>
              <a:rPr lang="en-US"/>
            </a:br>
            <a:r>
              <a:rPr lang="en-US"/>
              <a:t>it with image of your choice.</a:t>
            </a:r>
          </a:p>
        </p:txBody>
      </p:sp>
      <p:sp>
        <p:nvSpPr>
          <p:cNvPr id="6" name="Text Placeholder 5">
            <a:extLst>
              <a:ext uri="{FF2B5EF4-FFF2-40B4-BE49-F238E27FC236}">
                <a16:creationId xmlns:a16="http://schemas.microsoft.com/office/drawing/2014/main" id="{F9E5A0C9-CB10-B348-A5CC-5DD1BD52C8B6}"/>
              </a:ext>
            </a:extLst>
          </p:cNvPr>
          <p:cNvSpPr>
            <a:spLocks noGrp="1"/>
          </p:cNvSpPr>
          <p:nvPr>
            <p:ph type="body" sz="quarter" idx="14" hasCustomPrompt="1"/>
          </p:nvPr>
        </p:nvSpPr>
        <p:spPr>
          <a:xfrm>
            <a:off x="4550365" y="2141538"/>
            <a:ext cx="2255383" cy="764947"/>
          </a:xfrm>
        </p:spPr>
        <p:txBody>
          <a:bodyPr tIns="91440" bIns="91440" anchor="b" anchorCtr="0">
            <a:noAutofit/>
          </a:bodyPr>
          <a:lstStyle>
            <a:lvl1pPr marL="0" indent="0">
              <a:spcBef>
                <a:spcPts val="0"/>
              </a:spcBef>
              <a:buClr>
                <a:schemeClr val="accent1"/>
              </a:buClr>
              <a:buNone/>
              <a:defRPr sz="2000" b="0">
                <a:solidFill>
                  <a:schemeClr val="accent3"/>
                </a:solidFill>
              </a:defRPr>
            </a:lvl1pPr>
          </a:lstStyle>
          <a:p>
            <a:pPr lvl="0"/>
            <a:r>
              <a:rPr lang="en-US"/>
              <a:t>List 1 headline</a:t>
            </a:r>
          </a:p>
        </p:txBody>
      </p:sp>
      <p:sp>
        <p:nvSpPr>
          <p:cNvPr id="15" name="Text Placeholder 5">
            <a:extLst>
              <a:ext uri="{FF2B5EF4-FFF2-40B4-BE49-F238E27FC236}">
                <a16:creationId xmlns:a16="http://schemas.microsoft.com/office/drawing/2014/main" id="{E2824009-C72F-994D-917C-AF06771584AD}"/>
              </a:ext>
            </a:extLst>
          </p:cNvPr>
          <p:cNvSpPr>
            <a:spLocks noGrp="1"/>
          </p:cNvSpPr>
          <p:nvPr>
            <p:ph type="body" sz="quarter" idx="16" hasCustomPrompt="1"/>
          </p:nvPr>
        </p:nvSpPr>
        <p:spPr>
          <a:xfrm>
            <a:off x="6927805" y="2141538"/>
            <a:ext cx="2255383" cy="773111"/>
          </a:xfrm>
        </p:spPr>
        <p:txBody>
          <a:bodyPr tIns="91440" bIns="91440" anchor="b" anchorCtr="0">
            <a:noAutofit/>
          </a:bodyPr>
          <a:lstStyle>
            <a:lvl1pPr marL="0" indent="0">
              <a:buClr>
                <a:schemeClr val="accent1"/>
              </a:buClr>
              <a:buNone/>
              <a:defRPr lang="en-US" sz="2000" b="0" kern="1200" dirty="0">
                <a:solidFill>
                  <a:schemeClr val="accent3"/>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List 2 headline</a:t>
            </a:r>
          </a:p>
        </p:txBody>
      </p:sp>
      <p:sp>
        <p:nvSpPr>
          <p:cNvPr id="17" name="Text Placeholder 5">
            <a:extLst>
              <a:ext uri="{FF2B5EF4-FFF2-40B4-BE49-F238E27FC236}">
                <a16:creationId xmlns:a16="http://schemas.microsoft.com/office/drawing/2014/main" id="{906191CC-0F1F-D84D-8BF2-4AD445198C6A}"/>
              </a:ext>
            </a:extLst>
          </p:cNvPr>
          <p:cNvSpPr>
            <a:spLocks noGrp="1"/>
          </p:cNvSpPr>
          <p:nvPr>
            <p:ph type="body" sz="quarter" idx="18" hasCustomPrompt="1"/>
          </p:nvPr>
        </p:nvSpPr>
        <p:spPr>
          <a:xfrm>
            <a:off x="9292182" y="2141538"/>
            <a:ext cx="2255383" cy="764947"/>
          </a:xfrm>
        </p:spPr>
        <p:txBody>
          <a:bodyPr tIns="91440" bIns="91440" anchor="b" anchorCtr="0">
            <a:noAutofit/>
          </a:bodyPr>
          <a:lstStyle>
            <a:lvl1pPr marL="0" indent="0">
              <a:buClr>
                <a:schemeClr val="accent1"/>
              </a:buClr>
              <a:buNone/>
              <a:defRPr lang="en-US" sz="2000" b="0" kern="1200" dirty="0">
                <a:solidFill>
                  <a:schemeClr val="accent3"/>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List 3 headline</a:t>
            </a:r>
          </a:p>
        </p:txBody>
      </p:sp>
      <p:cxnSp>
        <p:nvCxnSpPr>
          <p:cNvPr id="8" name="Straight Connector 7">
            <a:extLst>
              <a:ext uri="{FF2B5EF4-FFF2-40B4-BE49-F238E27FC236}">
                <a16:creationId xmlns:a16="http://schemas.microsoft.com/office/drawing/2014/main" id="{73AAB079-523F-044D-B7C3-76C0A815345B}"/>
              </a:ext>
            </a:extLst>
          </p:cNvPr>
          <p:cNvCxnSpPr/>
          <p:nvPr userDrawn="1"/>
        </p:nvCxnSpPr>
        <p:spPr>
          <a:xfrm>
            <a:off x="6875553" y="2141539"/>
            <a:ext cx="0" cy="373674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E765F4C-A680-3A4D-B669-FDFE6867FDB8}"/>
              </a:ext>
            </a:extLst>
          </p:cNvPr>
          <p:cNvCxnSpPr/>
          <p:nvPr userDrawn="1"/>
        </p:nvCxnSpPr>
        <p:spPr>
          <a:xfrm>
            <a:off x="9235439" y="2141539"/>
            <a:ext cx="0" cy="373674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20" name="Picture 19" descr="A picture containing text, sign&#10;&#10;Description automatically generated">
            <a:extLst>
              <a:ext uri="{FF2B5EF4-FFF2-40B4-BE49-F238E27FC236}">
                <a16:creationId xmlns:a16="http://schemas.microsoft.com/office/drawing/2014/main" id="{5E8EDF6B-B557-CE13-DF0F-38F788A17DF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sp>
        <p:nvSpPr>
          <p:cNvPr id="9" name="Text Placeholder 4">
            <a:extLst>
              <a:ext uri="{FF2B5EF4-FFF2-40B4-BE49-F238E27FC236}">
                <a16:creationId xmlns:a16="http://schemas.microsoft.com/office/drawing/2014/main" id="{ECAF4A8C-52DE-2361-2357-0A219DBFA8CE}"/>
              </a:ext>
            </a:extLst>
          </p:cNvPr>
          <p:cNvSpPr>
            <a:spLocks noGrp="1"/>
          </p:cNvSpPr>
          <p:nvPr>
            <p:ph type="body" sz="quarter" idx="21"/>
          </p:nvPr>
        </p:nvSpPr>
        <p:spPr>
          <a:xfrm>
            <a:off x="9279171"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Tree>
    <p:extLst>
      <p:ext uri="{BB962C8B-B14F-4D97-AF65-F5344CB8AC3E}">
        <p14:creationId xmlns:p14="http://schemas.microsoft.com/office/powerpoint/2010/main" val="2896095895"/>
      </p:ext>
    </p:extLst>
  </p:cSld>
  <p:clrMapOvr>
    <a:masterClrMapping/>
  </p:clrMapOvr>
  <p:extLst>
    <p:ext uri="{DCECCB84-F9BA-43D5-87BE-67443E8EF086}">
      <p15:sldGuideLst xmlns:p15="http://schemas.microsoft.com/office/powerpoint/2012/main">
        <p15:guide id="1" orient="horz" pos="2160">
          <p15:clr>
            <a:srgbClr val="FBAE40"/>
          </p15:clr>
        </p15:guide>
        <p15:guide id="2" pos="2933">
          <p15:clr>
            <a:srgbClr val="FBAE40"/>
          </p15:clr>
        </p15:guide>
        <p15:guide id="3" pos="2856">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a:stretch/>
        </p:blipFill>
        <p:spPr>
          <a:xfrm>
            <a:off x="501351" y="575682"/>
            <a:ext cx="11176477" cy="5676031"/>
          </a:xfrm>
          <a:prstGeom prst="rect">
            <a:avLst/>
          </a:prstGeom>
        </p:spPr>
      </p:pic>
      <p:sp>
        <p:nvSpPr>
          <p:cNvPr id="7" name="Text Placeholder 5"/>
          <p:cNvSpPr>
            <a:spLocks noGrp="1"/>
          </p:cNvSpPr>
          <p:nvPr>
            <p:ph type="body" sz="quarter" idx="16" hasCustomPrompt="1"/>
          </p:nvPr>
        </p:nvSpPr>
        <p:spPr>
          <a:xfrm>
            <a:off x="1499479" y="2367114"/>
            <a:ext cx="9673347" cy="632385"/>
          </a:xfrm>
          <a:noFill/>
        </p:spPr>
        <p:txBody>
          <a:bodyPr>
            <a:noAutofit/>
          </a:bodyPr>
          <a:lstStyle>
            <a:lvl1pPr marL="0" indent="0">
              <a:buNone/>
              <a:defRPr sz="4800" baseline="0">
                <a:solidFill>
                  <a:schemeClr val="tx1"/>
                </a:solidFill>
                <a:latin typeface="+mj-lt"/>
              </a:defRPr>
            </a:lvl1pPr>
          </a:lstStyle>
          <a:p>
            <a:pPr lvl="0"/>
            <a:r>
              <a:rPr lang="en-US"/>
              <a:t>Click to add headline text</a:t>
            </a:r>
          </a:p>
        </p:txBody>
      </p:sp>
      <p:sp>
        <p:nvSpPr>
          <p:cNvPr id="8" name="Text Placeholder 15"/>
          <p:cNvSpPr>
            <a:spLocks noGrp="1"/>
          </p:cNvSpPr>
          <p:nvPr>
            <p:ph type="body" sz="quarter" idx="17" hasCustomPrompt="1"/>
          </p:nvPr>
        </p:nvSpPr>
        <p:spPr>
          <a:xfrm>
            <a:off x="1499481" y="3182501"/>
            <a:ext cx="4623025" cy="415465"/>
          </a:xfrm>
        </p:spPr>
        <p:txBody>
          <a:bodyPr>
            <a:noAutofit/>
          </a:bodyPr>
          <a:lstStyle>
            <a:lvl1pPr marL="0" indent="0">
              <a:buNone/>
              <a:defRPr sz="2400" baseline="0">
                <a:solidFill>
                  <a:schemeClr val="accent1"/>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Presenters name</a:t>
            </a:r>
          </a:p>
        </p:txBody>
      </p:sp>
      <p:sp>
        <p:nvSpPr>
          <p:cNvPr id="11" name="Text Placeholder 15"/>
          <p:cNvSpPr>
            <a:spLocks noGrp="1"/>
          </p:cNvSpPr>
          <p:nvPr>
            <p:ph type="body" sz="quarter" idx="18" hasCustomPrompt="1"/>
          </p:nvPr>
        </p:nvSpPr>
        <p:spPr>
          <a:xfrm>
            <a:off x="1499481" y="3609884"/>
            <a:ext cx="4623025" cy="972057"/>
          </a:xfrm>
        </p:spPr>
        <p:txBody>
          <a:bodyPr>
            <a:noAutofit/>
          </a:bodyPr>
          <a:lstStyle>
            <a:lvl1pPr marL="0" indent="0">
              <a:lnSpc>
                <a:spcPts val="2480"/>
              </a:lnSpc>
              <a:spcBef>
                <a:spcPts val="0"/>
              </a:spcBef>
              <a:buNone/>
              <a:defRPr sz="2400" baseline="0">
                <a:solidFill>
                  <a:schemeClr val="tx2"/>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Title</a:t>
            </a:r>
          </a:p>
          <a:p>
            <a:pPr lvl="0"/>
            <a:r>
              <a:rPr lang="en-US"/>
              <a:t>Company</a:t>
            </a:r>
          </a:p>
        </p:txBody>
      </p:sp>
      <p:sp>
        <p:nvSpPr>
          <p:cNvPr id="3" name="Text Placeholder 2"/>
          <p:cNvSpPr>
            <a:spLocks noGrp="1"/>
          </p:cNvSpPr>
          <p:nvPr>
            <p:ph type="body" sz="quarter" idx="19" hasCustomPrompt="1"/>
          </p:nvPr>
        </p:nvSpPr>
        <p:spPr>
          <a:xfrm>
            <a:off x="1500189" y="1512727"/>
            <a:ext cx="3386137" cy="644687"/>
          </a:xfrm>
          <a:solidFill>
            <a:schemeClr val="accent1"/>
          </a:solidFill>
          <a:ln>
            <a:noFill/>
          </a:ln>
        </p:spPr>
        <p:txBody>
          <a:bodyPr anchor="ctr">
            <a:norm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TYPE OF PRESENTATION</a:t>
            </a:r>
          </a:p>
        </p:txBody>
      </p:sp>
      <p:pic>
        <p:nvPicPr>
          <p:cNvPr id="13" name="Picture 12" descr="PCC_2010logo.png"/>
          <p:cNvPicPr>
            <a:picLocks noChangeAspect="1"/>
          </p:cNvPicPr>
          <p:nvPr userDrawn="1"/>
        </p:nvPicPr>
        <p:blipFill>
          <a:blip r:embed="rId3"/>
          <a:stretch>
            <a:fillRect/>
          </a:stretch>
        </p:blipFill>
        <p:spPr>
          <a:xfrm>
            <a:off x="7337305" y="5576765"/>
            <a:ext cx="1593899" cy="191909"/>
          </a:xfrm>
          <a:prstGeom prst="rect">
            <a:avLst/>
          </a:prstGeom>
        </p:spPr>
      </p:pic>
      <p:cxnSp>
        <p:nvCxnSpPr>
          <p:cNvPr id="12" name="Straight Connector 11">
            <a:extLst>
              <a:ext uri="{FF2B5EF4-FFF2-40B4-BE49-F238E27FC236}">
                <a16:creationId xmlns:a16="http://schemas.microsoft.com/office/drawing/2014/main" id="{BACC0362-5FD1-784E-A11C-38E826360051}"/>
              </a:ext>
            </a:extLst>
          </p:cNvPr>
          <p:cNvCxnSpPr/>
          <p:nvPr userDrawn="1"/>
        </p:nvCxnSpPr>
        <p:spPr>
          <a:xfrm>
            <a:off x="9129694" y="5605531"/>
            <a:ext cx="0" cy="191909"/>
          </a:xfrm>
          <a:prstGeom prst="line">
            <a:avLst/>
          </a:prstGeom>
          <a:ln w="1905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pic>
        <p:nvPicPr>
          <p:cNvPr id="10" name="Graphic 9">
            <a:extLst>
              <a:ext uri="{FF2B5EF4-FFF2-40B4-BE49-F238E27FC236}">
                <a16:creationId xmlns:a16="http://schemas.microsoft.com/office/drawing/2014/main" id="{5E6777F7-16E2-8C40-A742-85473783C40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319532" y="5576765"/>
            <a:ext cx="2039089" cy="359938"/>
          </a:xfrm>
          <a:prstGeom prst="rect">
            <a:avLst/>
          </a:prstGeom>
        </p:spPr>
      </p:pic>
    </p:spTree>
    <p:extLst>
      <p:ext uri="{BB962C8B-B14F-4D97-AF65-F5344CB8AC3E}">
        <p14:creationId xmlns:p14="http://schemas.microsoft.com/office/powerpoint/2010/main" val="424988029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a:stretch/>
        </p:blipFill>
        <p:spPr>
          <a:xfrm>
            <a:off x="501352" y="575683"/>
            <a:ext cx="11176477" cy="5676031"/>
          </a:xfrm>
          <a:prstGeom prst="rect">
            <a:avLst/>
          </a:prstGeom>
          <a:solidFill>
            <a:schemeClr val="bg1"/>
          </a:solidFill>
        </p:spPr>
      </p:pic>
      <p:sp>
        <p:nvSpPr>
          <p:cNvPr id="7" name="Text Placeholder 5"/>
          <p:cNvSpPr>
            <a:spLocks noGrp="1"/>
          </p:cNvSpPr>
          <p:nvPr>
            <p:ph type="body" sz="quarter" idx="16" hasCustomPrompt="1"/>
          </p:nvPr>
        </p:nvSpPr>
        <p:spPr>
          <a:xfrm>
            <a:off x="1499480" y="2367116"/>
            <a:ext cx="9673347" cy="632385"/>
          </a:xfrm>
          <a:noFill/>
        </p:spPr>
        <p:txBody>
          <a:bodyPr>
            <a:noAutofit/>
          </a:bodyPr>
          <a:lstStyle>
            <a:lvl1pPr marL="0" indent="0">
              <a:buNone/>
              <a:defRPr sz="4800" baseline="0">
                <a:solidFill>
                  <a:schemeClr val="tx1"/>
                </a:solidFill>
                <a:latin typeface="+mj-lt"/>
              </a:defRPr>
            </a:lvl1pPr>
          </a:lstStyle>
          <a:p>
            <a:pPr lvl="0"/>
            <a:r>
              <a:rPr lang="en-US"/>
              <a:t>Click to add headline text</a:t>
            </a:r>
          </a:p>
        </p:txBody>
      </p:sp>
      <p:sp>
        <p:nvSpPr>
          <p:cNvPr id="11" name="Text Placeholder 15"/>
          <p:cNvSpPr>
            <a:spLocks noGrp="1"/>
          </p:cNvSpPr>
          <p:nvPr>
            <p:ph type="body" sz="quarter" idx="18" hasCustomPrompt="1"/>
          </p:nvPr>
        </p:nvSpPr>
        <p:spPr>
          <a:xfrm>
            <a:off x="1499482" y="3609885"/>
            <a:ext cx="4623025" cy="972057"/>
          </a:xfrm>
        </p:spPr>
        <p:txBody>
          <a:bodyPr>
            <a:noAutofit/>
          </a:bodyPr>
          <a:lstStyle>
            <a:lvl1pPr marL="0" indent="0">
              <a:lnSpc>
                <a:spcPts val="2480"/>
              </a:lnSpc>
              <a:spcBef>
                <a:spcPts val="0"/>
              </a:spcBef>
              <a:buNone/>
              <a:defRPr sz="2000" baseline="0">
                <a:solidFill>
                  <a:schemeClr val="tx2"/>
                </a:solidFill>
              </a:defRPr>
            </a:lvl1pPr>
            <a:lvl2pPr marL="342882" indent="0">
              <a:buNone/>
              <a:defRPr sz="1351"/>
            </a:lvl2pPr>
            <a:lvl3pPr marL="685766" indent="0">
              <a:buNone/>
              <a:defRPr sz="1351"/>
            </a:lvl3pPr>
            <a:lvl4pPr marL="1028649" indent="0">
              <a:buNone/>
              <a:defRPr sz="1351"/>
            </a:lvl4pPr>
            <a:lvl5pPr marL="1371532" indent="0">
              <a:buNone/>
              <a:defRPr sz="1351"/>
            </a:lvl5pPr>
          </a:lstStyle>
          <a:p>
            <a:pPr lvl="0"/>
            <a:r>
              <a:rPr lang="en-US"/>
              <a:t>Presenter &amp; Title</a:t>
            </a:r>
          </a:p>
        </p:txBody>
      </p:sp>
      <p:sp>
        <p:nvSpPr>
          <p:cNvPr id="3" name="Text Placeholder 2"/>
          <p:cNvSpPr>
            <a:spLocks noGrp="1"/>
          </p:cNvSpPr>
          <p:nvPr>
            <p:ph type="body" sz="quarter" idx="19" hasCustomPrompt="1"/>
          </p:nvPr>
        </p:nvSpPr>
        <p:spPr>
          <a:xfrm>
            <a:off x="1500190" y="1512729"/>
            <a:ext cx="3386137" cy="644687"/>
          </a:xfrm>
          <a:solidFill>
            <a:schemeClr val="accent1"/>
          </a:solidFill>
          <a:ln>
            <a:noFill/>
          </a:ln>
        </p:spPr>
        <p:txBody>
          <a:bodyPr anchor="ctr">
            <a:normAutofit/>
          </a:bodyPr>
          <a:lstStyle>
            <a:lvl1pPr marL="0" indent="0" algn="ctr">
              <a:lnSpc>
                <a:spcPct val="100000"/>
              </a:lnSpc>
              <a:spcBef>
                <a:spcPts val="0"/>
              </a:spcBef>
              <a:buNone/>
              <a:defRPr sz="2400" baseline="0">
                <a:solidFill>
                  <a:schemeClr val="bg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a:t>TYPE OF PRESENTATION</a:t>
            </a:r>
          </a:p>
        </p:txBody>
      </p:sp>
      <p:pic>
        <p:nvPicPr>
          <p:cNvPr id="14" name="Picture 13">
            <a:extLst>
              <a:ext uri="{FF2B5EF4-FFF2-40B4-BE49-F238E27FC236}">
                <a16:creationId xmlns:a16="http://schemas.microsoft.com/office/drawing/2014/main" id="{8A8EB469-7CAB-D54C-837D-E6EDB84C0FF0}"/>
              </a:ext>
            </a:extLst>
          </p:cNvPr>
          <p:cNvPicPr>
            <a:picLocks noChangeAspect="1"/>
          </p:cNvPicPr>
          <p:nvPr userDrawn="1"/>
        </p:nvPicPr>
        <p:blipFill>
          <a:blip r:embed="rId3"/>
          <a:stretch>
            <a:fillRect/>
          </a:stretch>
        </p:blipFill>
        <p:spPr>
          <a:xfrm>
            <a:off x="8507393" y="5405129"/>
            <a:ext cx="2851231" cy="509148"/>
          </a:xfrm>
          <a:prstGeom prst="rect">
            <a:avLst/>
          </a:prstGeom>
        </p:spPr>
      </p:pic>
      <p:sp>
        <p:nvSpPr>
          <p:cNvPr id="5" name="TextBox 4">
            <a:extLst>
              <a:ext uri="{FF2B5EF4-FFF2-40B4-BE49-F238E27FC236}">
                <a16:creationId xmlns:a16="http://schemas.microsoft.com/office/drawing/2014/main" id="{F0855EEF-4877-734B-8667-3E07106CA343}"/>
              </a:ext>
            </a:extLst>
          </p:cNvPr>
          <p:cNvSpPr txBox="1"/>
          <p:nvPr userDrawn="1"/>
        </p:nvSpPr>
        <p:spPr>
          <a:xfrm>
            <a:off x="833381" y="5914276"/>
            <a:ext cx="2851231" cy="215444"/>
          </a:xfrm>
          <a:prstGeom prst="rect">
            <a:avLst/>
          </a:prstGeom>
          <a:noFill/>
        </p:spPr>
        <p:txBody>
          <a:bodyPr wrap="square" rtlCol="0">
            <a:spAutoFit/>
          </a:bodyPr>
          <a:lstStyle/>
          <a:p>
            <a:pPr lvl="0"/>
            <a:r>
              <a:rPr lang="en-US" sz="800">
                <a:solidFill>
                  <a:schemeClr val="tx2"/>
                </a:solidFill>
              </a:rPr>
              <a:t>© 2021 - Strictly Confidential</a:t>
            </a:r>
          </a:p>
        </p:txBody>
      </p:sp>
    </p:spTree>
    <p:extLst>
      <p:ext uri="{BB962C8B-B14F-4D97-AF65-F5344CB8AC3E}">
        <p14:creationId xmlns:p14="http://schemas.microsoft.com/office/powerpoint/2010/main" val="81399070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12" name="Content Placeholder 2">
            <a:extLst>
              <a:ext uri="{FF2B5EF4-FFF2-40B4-BE49-F238E27FC236}">
                <a16:creationId xmlns:a16="http://schemas.microsoft.com/office/drawing/2014/main" id="{638C9793-C446-254D-BFD7-5DCD05853744}"/>
              </a:ext>
            </a:extLst>
          </p:cNvPr>
          <p:cNvSpPr>
            <a:spLocks noGrp="1"/>
          </p:cNvSpPr>
          <p:nvPr>
            <p:ph sz="half" idx="1"/>
          </p:nvPr>
        </p:nvSpPr>
        <p:spPr>
          <a:xfrm>
            <a:off x="1183338" y="2172948"/>
            <a:ext cx="4912662"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2">
            <a:extLst>
              <a:ext uri="{FF2B5EF4-FFF2-40B4-BE49-F238E27FC236}">
                <a16:creationId xmlns:a16="http://schemas.microsoft.com/office/drawing/2014/main" id="{2F15AA04-95A2-FC4A-BCBD-C3F279F6D969}"/>
              </a:ext>
            </a:extLst>
          </p:cNvPr>
          <p:cNvSpPr>
            <a:spLocks noGrp="1"/>
          </p:cNvSpPr>
          <p:nvPr>
            <p:ph sz="half" idx="13"/>
          </p:nvPr>
        </p:nvSpPr>
        <p:spPr>
          <a:xfrm>
            <a:off x="6441137" y="2187339"/>
            <a:ext cx="4912662"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Rectangle 12">
            <a:extLst>
              <a:ext uri="{FF2B5EF4-FFF2-40B4-BE49-F238E27FC236}">
                <a16:creationId xmlns:a16="http://schemas.microsoft.com/office/drawing/2014/main" id="{39057F7B-6506-40D1-BCF0-89305B8B9046}"/>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5" name="Picture 14" descr="Logo, company name&#10;&#10;Description automatically generated">
            <a:extLst>
              <a:ext uri="{FF2B5EF4-FFF2-40B4-BE49-F238E27FC236}">
                <a16:creationId xmlns:a16="http://schemas.microsoft.com/office/drawing/2014/main" id="{DEF211DD-2A4B-4B54-A33D-0EDE811401A3}"/>
              </a:ext>
            </a:extLst>
          </p:cNvPr>
          <p:cNvPicPr>
            <a:picLocks noChangeAspect="1"/>
          </p:cNvPicPr>
          <p:nvPr userDrawn="1"/>
        </p:nvPicPr>
        <p:blipFill rotWithShape="1">
          <a:blip r:embed="rId3"/>
          <a:srcRect l="15625" t="13043" r="18617" b="27247"/>
          <a:stretch/>
        </p:blipFill>
        <p:spPr>
          <a:xfrm rot="10800000" flipH="1">
            <a:off x="-7628" y="-6945"/>
            <a:ext cx="3161396" cy="1653417"/>
          </a:xfrm>
          <a:prstGeom prst="rect">
            <a:avLst/>
          </a:prstGeom>
        </p:spPr>
      </p:pic>
      <p:sp>
        <p:nvSpPr>
          <p:cNvPr id="16" name="Rectangle 15">
            <a:extLst>
              <a:ext uri="{FF2B5EF4-FFF2-40B4-BE49-F238E27FC236}">
                <a16:creationId xmlns:a16="http://schemas.microsoft.com/office/drawing/2014/main" id="{3AB47A10-B2BE-4C04-B620-00ABB6E78655}"/>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744320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sp>
        <p:nvSpPr>
          <p:cNvPr id="8" name="Rectangle 7"/>
          <p:cNvSpPr/>
          <p:nvPr userDrawn="1"/>
        </p:nvSpPr>
        <p:spPr>
          <a:xfrm>
            <a:off x="641025" y="527902"/>
            <a:ext cx="10869105" cy="57032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9" name="Text Placeholder 9"/>
          <p:cNvSpPr>
            <a:spLocks noGrp="1"/>
          </p:cNvSpPr>
          <p:nvPr>
            <p:ph type="body" sz="quarter" idx="10" hasCustomPrompt="1"/>
          </p:nvPr>
        </p:nvSpPr>
        <p:spPr>
          <a:xfrm>
            <a:off x="2489201" y="2394409"/>
            <a:ext cx="7200900" cy="1498863"/>
          </a:xfrm>
        </p:spPr>
        <p:txBody>
          <a:bodyPr anchor="ctr">
            <a:normAutofit/>
          </a:bodyPr>
          <a:lstStyle>
            <a:lvl1pPr marL="0" indent="0" algn="ctr">
              <a:buNone/>
              <a:defRPr sz="3733" baseline="0">
                <a:solidFill>
                  <a:schemeClr val="bg1"/>
                </a:solidFill>
                <a:latin typeface="+mj-lt"/>
              </a:defRPr>
            </a:lvl1pPr>
          </a:lstStyle>
          <a:p>
            <a:pPr lvl="0"/>
            <a:r>
              <a:rPr lang="en-US"/>
              <a:t>Title/Section Slide</a:t>
            </a:r>
          </a:p>
        </p:txBody>
      </p:sp>
    </p:spTree>
    <p:extLst>
      <p:ext uri="{BB962C8B-B14F-4D97-AF65-F5344CB8AC3E}">
        <p14:creationId xmlns:p14="http://schemas.microsoft.com/office/powerpoint/2010/main" val="43463107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HEADER ONLY">
  <p:cSld name="HEADER ONLY">
    <p:spTree>
      <p:nvGrpSpPr>
        <p:cNvPr id="1" name="Shape 275"/>
        <p:cNvGrpSpPr/>
        <p:nvPr/>
      </p:nvGrpSpPr>
      <p:grpSpPr>
        <a:xfrm>
          <a:off x="0" y="0"/>
          <a:ext cx="0" cy="0"/>
          <a:chOff x="0" y="0"/>
          <a:chExt cx="0" cy="0"/>
        </a:xfrm>
      </p:grpSpPr>
      <p:sp>
        <p:nvSpPr>
          <p:cNvPr id="276" name="Google Shape;276;p38"/>
          <p:cNvSpPr txBox="1">
            <a:spLocks noGrp="1"/>
          </p:cNvSpPr>
          <p:nvPr>
            <p:ph type="title"/>
          </p:nvPr>
        </p:nvSpPr>
        <p:spPr>
          <a:xfrm>
            <a:off x="505691" y="152796"/>
            <a:ext cx="10515600" cy="9824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Tree>
    <p:extLst>
      <p:ext uri="{BB962C8B-B14F-4D97-AF65-F5344CB8AC3E}">
        <p14:creationId xmlns:p14="http://schemas.microsoft.com/office/powerpoint/2010/main" val="20751173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STANDARD SLIDE (no subtitle)">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D4DC9A31-A861-45AF-8B6A-0E6DB50F3BFA}"/>
              </a:ext>
            </a:extLst>
          </p:cNvPr>
          <p:cNvSpPr>
            <a:spLocks noGrp="1"/>
          </p:cNvSpPr>
          <p:nvPr>
            <p:ph type="body" sz="quarter" idx="10" hasCustomPrompt="1"/>
          </p:nvPr>
        </p:nvSpPr>
        <p:spPr>
          <a:xfrm>
            <a:off x="401216" y="474215"/>
            <a:ext cx="11389568" cy="525910"/>
          </a:xfrm>
          <a:prstGeom prst="rect">
            <a:avLst/>
          </a:prstGeom>
          <a:ln>
            <a:noFill/>
          </a:ln>
        </p:spPr>
        <p:txBody>
          <a:bodyPr tIns="0" bIns="0" anchor="ctr">
            <a:normAutofit/>
          </a:bodyPr>
          <a:lstStyle>
            <a:lvl1pPr>
              <a:defRPr sz="3000"/>
            </a:lvl1pPr>
          </a:lstStyle>
          <a:p>
            <a:pPr lvl="0"/>
            <a:r>
              <a:rPr lang="en-US"/>
              <a:t>Title of the Slide</a:t>
            </a:r>
          </a:p>
        </p:txBody>
      </p:sp>
      <p:sp>
        <p:nvSpPr>
          <p:cNvPr id="23" name="Rectangle 22">
            <a:extLst>
              <a:ext uri="{FF2B5EF4-FFF2-40B4-BE49-F238E27FC236}">
                <a16:creationId xmlns:a16="http://schemas.microsoft.com/office/drawing/2014/main" id="{57B38E56-8E8F-4C83-BA22-656836B4D7DD}"/>
              </a:ext>
            </a:extLst>
          </p:cNvPr>
          <p:cNvSpPr/>
          <p:nvPr userDrawn="1"/>
        </p:nvSpPr>
        <p:spPr>
          <a:xfrm>
            <a:off x="504726" y="1177442"/>
            <a:ext cx="754897" cy="45719"/>
          </a:xfrm>
          <a:prstGeom prst="rect">
            <a:avLst/>
          </a:prstGeom>
          <a:gradFill>
            <a:gsLst>
              <a:gs pos="0">
                <a:schemeClr val="bg2"/>
              </a:gs>
              <a:gs pos="100000">
                <a:schemeClr val="bg2">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4">
            <a:extLst>
              <a:ext uri="{FF2B5EF4-FFF2-40B4-BE49-F238E27FC236}">
                <a16:creationId xmlns:a16="http://schemas.microsoft.com/office/drawing/2014/main" id="{34EE11FA-636E-4281-97F9-AE2D476AF260}"/>
              </a:ext>
            </a:extLst>
          </p:cNvPr>
          <p:cNvSpPr>
            <a:spLocks noGrp="1"/>
          </p:cNvSpPr>
          <p:nvPr>
            <p:ph type="body" sz="quarter" idx="12"/>
          </p:nvPr>
        </p:nvSpPr>
        <p:spPr>
          <a:xfrm>
            <a:off x="560387" y="1483567"/>
            <a:ext cx="11071226" cy="4731553"/>
          </a:xfrm>
          <a:prstGeom prst="rect">
            <a:avLst/>
          </a:prstGeom>
        </p:spPr>
        <p:txBody>
          <a:bodyPr/>
          <a:lstStyle>
            <a:lvl1pPr>
              <a:lnSpc>
                <a:spcPct val="114000"/>
              </a:lnSpc>
              <a:defRPr/>
            </a:lvl1pPr>
            <a:lvl2pPr>
              <a:lnSpc>
                <a:spcPct val="114000"/>
              </a:lnSpc>
              <a:defRPr/>
            </a:lvl2pPr>
            <a:lvl3pPr>
              <a:lnSpc>
                <a:spcPct val="114000"/>
              </a:lnSpc>
              <a:defRPr/>
            </a:lvl3pPr>
            <a:lvl4pPr marL="854075" indent="-169863">
              <a:lnSpc>
                <a:spcPct val="114000"/>
              </a:lnSpc>
              <a:defRPr/>
            </a:lvl4pPr>
            <a:lvl5pPr marL="1087438" indent="-171450">
              <a:lnSpc>
                <a:spcPct val="114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21">
            <a:extLst>
              <a:ext uri="{FF2B5EF4-FFF2-40B4-BE49-F238E27FC236}">
                <a16:creationId xmlns:a16="http://schemas.microsoft.com/office/drawing/2014/main" id="{E7089E62-934C-48C6-8CA2-63267D9FA0B0}"/>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a:p>
        </p:txBody>
      </p:sp>
    </p:spTree>
    <p:extLst>
      <p:ext uri="{BB962C8B-B14F-4D97-AF65-F5344CB8AC3E}">
        <p14:creationId xmlns:p14="http://schemas.microsoft.com/office/powerpoint/2010/main" val="407512909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BLANK (FOR FULL PAGE GRAPHICS)">
  <p:cSld name="BLANK (FOR FULL PAGE GRAPHICS)">
    <p:spTree>
      <p:nvGrpSpPr>
        <p:cNvPr id="1" name="Shape 165"/>
        <p:cNvGrpSpPr/>
        <p:nvPr/>
      </p:nvGrpSpPr>
      <p:grpSpPr>
        <a:xfrm>
          <a:off x="0" y="0"/>
          <a:ext cx="0" cy="0"/>
          <a:chOff x="0" y="0"/>
          <a:chExt cx="0" cy="0"/>
        </a:xfrm>
      </p:grpSpPr>
    </p:spTree>
    <p:extLst>
      <p:ext uri="{BB962C8B-B14F-4D97-AF65-F5344CB8AC3E}">
        <p14:creationId xmlns:p14="http://schemas.microsoft.com/office/powerpoint/2010/main" val="73279966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FBCB505-95B4-C64A-8C8F-A34C07B86C78}"/>
              </a:ext>
            </a:extLst>
          </p:cNvPr>
          <p:cNvSpPr/>
          <p:nvPr userDrawn="1"/>
        </p:nvSpPr>
        <p:spPr>
          <a:xfrm>
            <a:off x="-23714" y="-33574"/>
            <a:ext cx="12231756" cy="6951208"/>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4387"/>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A0F3E355-68B0-7F41-9EAA-533270731B1F}"/>
              </a:ext>
            </a:extLst>
          </p:cNvPr>
          <p:cNvSpPr/>
          <p:nvPr userDrawn="1"/>
        </p:nvSpPr>
        <p:spPr>
          <a:xfrm>
            <a:off x="10848230" y="6030410"/>
            <a:ext cx="1359268" cy="88722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3" name="Picture 12" descr="Logo, company name&#10;&#10;Description automatically generated">
            <a:extLst>
              <a:ext uri="{FF2B5EF4-FFF2-40B4-BE49-F238E27FC236}">
                <a16:creationId xmlns:a16="http://schemas.microsoft.com/office/drawing/2014/main" id="{C7E58F49-A29D-974D-852F-169570881F18}"/>
              </a:ext>
            </a:extLst>
          </p:cNvPr>
          <p:cNvPicPr>
            <a:picLocks noChangeAspect="1"/>
          </p:cNvPicPr>
          <p:nvPr userDrawn="1"/>
        </p:nvPicPr>
        <p:blipFill rotWithShape="1">
          <a:blip r:embed="rId2"/>
          <a:srcRect l="15625" t="13043" r="18617" b="27247"/>
          <a:stretch/>
        </p:blipFill>
        <p:spPr>
          <a:xfrm flipH="1">
            <a:off x="4270819" y="2766736"/>
            <a:ext cx="7936679" cy="4150898"/>
          </a:xfrm>
          <a:prstGeom prst="rect">
            <a:avLst/>
          </a:prstGeom>
        </p:spPr>
      </p:pic>
      <p:pic>
        <p:nvPicPr>
          <p:cNvPr id="21" name="Picture 20">
            <a:extLst>
              <a:ext uri="{FF2B5EF4-FFF2-40B4-BE49-F238E27FC236}">
                <a16:creationId xmlns:a16="http://schemas.microsoft.com/office/drawing/2014/main" id="{8B372FC9-E5BD-0C42-8C7D-8575B0DF677B}"/>
              </a:ext>
            </a:extLst>
          </p:cNvPr>
          <p:cNvPicPr>
            <a:picLocks noChangeAspect="1"/>
          </p:cNvPicPr>
          <p:nvPr userDrawn="1"/>
        </p:nvPicPr>
        <p:blipFill>
          <a:blip r:embed="rId3"/>
          <a:stretch>
            <a:fillRect/>
          </a:stretch>
        </p:blipFill>
        <p:spPr>
          <a:xfrm>
            <a:off x="301660" y="6146606"/>
            <a:ext cx="1752600" cy="457200"/>
          </a:xfrm>
          <a:prstGeom prst="rect">
            <a:avLst/>
          </a:prstGeom>
        </p:spPr>
      </p:pic>
      <p:sp>
        <p:nvSpPr>
          <p:cNvPr id="22" name="Title 1">
            <a:extLst>
              <a:ext uri="{FF2B5EF4-FFF2-40B4-BE49-F238E27FC236}">
                <a16:creationId xmlns:a16="http://schemas.microsoft.com/office/drawing/2014/main" id="{549C286A-E9B9-B242-A7A7-CF2D2F5A033D}"/>
              </a:ext>
            </a:extLst>
          </p:cNvPr>
          <p:cNvSpPr>
            <a:spLocks noGrp="1"/>
          </p:cNvSpPr>
          <p:nvPr>
            <p:ph type="title" hasCustomPrompt="1"/>
          </p:nvPr>
        </p:nvSpPr>
        <p:spPr>
          <a:xfrm>
            <a:off x="1885949" y="2766736"/>
            <a:ext cx="7707230" cy="1324527"/>
          </a:xfrm>
          <a:prstGeom prst="rect">
            <a:avLst/>
          </a:prstGeom>
        </p:spPr>
        <p:txBody>
          <a:bodyPr/>
          <a:lstStyle>
            <a:lvl1pPr>
              <a:defRPr sz="4400" b="1">
                <a:solidFill>
                  <a:schemeClr val="bg1"/>
                </a:solidFill>
                <a:latin typeface="Arial" panose="020B0604020202020204" pitchFamily="34" charset="0"/>
                <a:cs typeface="Arial" panose="020B0604020202020204" pitchFamily="34" charset="0"/>
              </a:defRPr>
            </a:lvl1pPr>
          </a:lstStyle>
          <a:p>
            <a:r>
              <a:rPr lang="en-US"/>
              <a:t>Insert Section Title</a:t>
            </a:r>
          </a:p>
        </p:txBody>
      </p:sp>
    </p:spTree>
    <p:extLst>
      <p:ext uri="{BB962C8B-B14F-4D97-AF65-F5344CB8AC3E}">
        <p14:creationId xmlns:p14="http://schemas.microsoft.com/office/powerpoint/2010/main" val="120046802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userDrawn="1">
  <p:cSld name="Title Slide-Grad Bar 2-Event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3FEFC8C-2BDD-EA11-818C-E04480CBE4D1}"/>
              </a:ext>
            </a:extLst>
          </p:cNvPr>
          <p:cNvSpPr/>
          <p:nvPr userDrawn="1"/>
        </p:nvSpPr>
        <p:spPr>
          <a:xfrm>
            <a:off x="10238509" y="6393872"/>
            <a:ext cx="1953491" cy="4641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2">
            <a:extLst>
              <a:ext uri="{FF2B5EF4-FFF2-40B4-BE49-F238E27FC236}">
                <a16:creationId xmlns:a16="http://schemas.microsoft.com/office/drawing/2014/main" id="{DFF1A247-F1A7-95EA-DB25-5AA8A83700B9}"/>
              </a:ext>
            </a:extLst>
          </p:cNvPr>
          <p:cNvSpPr>
            <a:spLocks noGrp="1"/>
          </p:cNvSpPr>
          <p:nvPr>
            <p:ph type="body" sz="quarter" idx="20" hasCustomPrompt="1"/>
          </p:nvPr>
        </p:nvSpPr>
        <p:spPr>
          <a:xfrm>
            <a:off x="1019175" y="1100372"/>
            <a:ext cx="2187661" cy="536718"/>
          </a:xfrm>
          <a:prstGeom prst="roundRect">
            <a:avLst>
              <a:gd name="adj" fmla="val 6885"/>
            </a:avLst>
          </a:prstGeom>
          <a:solidFill>
            <a:schemeClr val="tx2"/>
          </a:solidFill>
          <a:ln w="6350">
            <a:noFill/>
          </a:ln>
        </p:spPr>
        <p:style>
          <a:lnRef idx="3">
            <a:schemeClr val="lt1"/>
          </a:lnRef>
          <a:fillRef idx="1">
            <a:schemeClr val="accent6"/>
          </a:fillRef>
          <a:effectRef idx="1">
            <a:schemeClr val="accent6"/>
          </a:effectRef>
          <a:fontRef idx="minor">
            <a:schemeClr val="lt1"/>
          </a:fontRef>
        </p:style>
        <p:txBody>
          <a:bodyPr lIns="0" tIns="0" rIns="0" bIns="0" anchor="ctr">
            <a:no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Event Name</a:t>
            </a:r>
          </a:p>
        </p:txBody>
      </p:sp>
      <p:sp>
        <p:nvSpPr>
          <p:cNvPr id="8" name="Title 7">
            <a:extLst>
              <a:ext uri="{FF2B5EF4-FFF2-40B4-BE49-F238E27FC236}">
                <a16:creationId xmlns:a16="http://schemas.microsoft.com/office/drawing/2014/main" id="{B169D3E7-F93A-38DA-3936-0391F3D49567}"/>
              </a:ext>
            </a:extLst>
          </p:cNvPr>
          <p:cNvSpPr>
            <a:spLocks noGrp="1"/>
          </p:cNvSpPr>
          <p:nvPr>
            <p:ph type="title"/>
          </p:nvPr>
        </p:nvSpPr>
        <p:spPr>
          <a:xfrm>
            <a:off x="1018073" y="1648387"/>
            <a:ext cx="5932628" cy="2561890"/>
          </a:xfrm>
          <a:prstGeom prst="rect">
            <a:avLst/>
          </a:prstGeom>
        </p:spPr>
        <p:txBody>
          <a:bodyPr lIns="0" tIns="0" rIns="0" bIns="273600" anchor="b" anchorCtr="0"/>
          <a:lstStyle>
            <a:lvl1pPr>
              <a:defRPr sz="4400"/>
            </a:lvl1pPr>
          </a:lstStyle>
          <a:p>
            <a:endParaRPr lang="en-US" dirty="0"/>
          </a:p>
        </p:txBody>
      </p:sp>
      <p:sp>
        <p:nvSpPr>
          <p:cNvPr id="6" name="Subtitle 2">
            <a:extLst>
              <a:ext uri="{FF2B5EF4-FFF2-40B4-BE49-F238E27FC236}">
                <a16:creationId xmlns:a16="http://schemas.microsoft.com/office/drawing/2014/main" id="{56BE5C31-EA13-F5E9-8EC9-62C46F5980D1}"/>
              </a:ext>
            </a:extLst>
          </p:cNvPr>
          <p:cNvSpPr>
            <a:spLocks noGrp="1"/>
          </p:cNvSpPr>
          <p:nvPr>
            <p:ph type="subTitle" idx="1"/>
          </p:nvPr>
        </p:nvSpPr>
        <p:spPr>
          <a:xfrm>
            <a:off x="1024253" y="4272611"/>
            <a:ext cx="5932628" cy="1717676"/>
          </a:xfrm>
        </p:spPr>
        <p:txBody>
          <a:bodyPr lIns="0" rIns="0">
            <a:normAutofit/>
          </a:bodyPr>
          <a:lstStyle>
            <a:lvl1pPr marL="0" indent="0" algn="l">
              <a:spcBef>
                <a:spcPts val="0"/>
              </a:spcBef>
              <a:buNone/>
              <a:defRPr sz="24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
        <p:nvSpPr>
          <p:cNvPr id="3" name="Picture Placeholder 2">
            <a:extLst>
              <a:ext uri="{FF2B5EF4-FFF2-40B4-BE49-F238E27FC236}">
                <a16:creationId xmlns:a16="http://schemas.microsoft.com/office/drawing/2014/main" id="{0E9EA665-7785-6AAC-2136-E28D1DECE869}"/>
              </a:ext>
            </a:extLst>
          </p:cNvPr>
          <p:cNvSpPr>
            <a:spLocks noGrp="1"/>
          </p:cNvSpPr>
          <p:nvPr>
            <p:ph type="pic" sz="quarter" idx="17" hasCustomPrompt="1"/>
          </p:nvPr>
        </p:nvSpPr>
        <p:spPr>
          <a:xfrm flipH="1">
            <a:off x="7465325" y="0"/>
            <a:ext cx="4752000" cy="6858000"/>
          </a:xfrm>
          <a:solidFill>
            <a:schemeClr val="bg2"/>
          </a:solidFill>
        </p:spPr>
        <p:txBody>
          <a:bodyPr/>
          <a:lstStyle>
            <a:lvl1pPr marL="0" indent="0" algn="ctr">
              <a:buNone/>
              <a:defRPr sz="1800"/>
            </a:lvl1pPr>
          </a:lstStyle>
          <a:p>
            <a:r>
              <a:rPr lang="en-US" dirty="0"/>
              <a:t>Add picture</a:t>
            </a:r>
          </a:p>
        </p:txBody>
      </p:sp>
      <p:cxnSp>
        <p:nvCxnSpPr>
          <p:cNvPr id="11" name="Straight Connector 10">
            <a:extLst>
              <a:ext uri="{FF2B5EF4-FFF2-40B4-BE49-F238E27FC236}">
                <a16:creationId xmlns:a16="http://schemas.microsoft.com/office/drawing/2014/main" id="{7D2F99B9-6B11-E1BC-C8BA-EA53E53100C9}"/>
              </a:ext>
              <a:ext uri="{C183D7F6-B498-43B3-948B-1728B52AA6E4}">
                <adec:decorative xmlns:adec="http://schemas.microsoft.com/office/drawing/2017/decorative" val="1"/>
              </a:ext>
            </a:extLst>
          </p:cNvPr>
          <p:cNvCxnSpPr>
            <a:cxnSpLocks/>
          </p:cNvCxnSpPr>
          <p:nvPr userDrawn="1"/>
        </p:nvCxnSpPr>
        <p:spPr>
          <a:xfrm>
            <a:off x="1039339" y="4236930"/>
            <a:ext cx="576000" cy="0"/>
          </a:xfrm>
          <a:prstGeom prst="line">
            <a:avLst/>
          </a:prstGeom>
          <a:ln w="19050">
            <a:solidFill>
              <a:srgbClr val="BFBFBF"/>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2E6F0E1F-7168-0C46-C468-56C43EBDA670}"/>
              </a:ext>
              <a:ext uri="{C183D7F6-B498-43B3-948B-1728B52AA6E4}">
                <adec:decorative xmlns:adec="http://schemas.microsoft.com/office/drawing/2017/decorative" val="1"/>
              </a:ext>
            </a:extLst>
          </p:cNvPr>
          <p:cNvSpPr/>
          <p:nvPr userDrawn="1"/>
        </p:nvSpPr>
        <p:spPr>
          <a:xfrm flipH="1">
            <a:off x="-2" y="0"/>
            <a:ext cx="672877" cy="6858000"/>
          </a:xfrm>
          <a:prstGeom prst="rect">
            <a:avLst/>
          </a:prstGeom>
          <a:gradFill>
            <a:gsLst>
              <a:gs pos="100000">
                <a:schemeClr val="accent1"/>
              </a:gs>
              <a:gs pos="50000">
                <a:schemeClr val="accent2"/>
              </a:gs>
              <a:gs pos="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6">
            <a:extLst>
              <a:ext uri="{FF2B5EF4-FFF2-40B4-BE49-F238E27FC236}">
                <a16:creationId xmlns:a16="http://schemas.microsoft.com/office/drawing/2014/main" id="{97ACDC1F-62EB-04C5-5247-F865C6C2E7DF}"/>
              </a:ext>
              <a:ext uri="{C183D7F6-B498-43B3-948B-1728B52AA6E4}">
                <adec:decorative xmlns:adec="http://schemas.microsoft.com/office/drawing/2017/decorative" val="1"/>
              </a:ext>
            </a:extLst>
          </p:cNvPr>
          <p:cNvSpPr/>
          <p:nvPr userDrawn="1"/>
        </p:nvSpPr>
        <p:spPr>
          <a:xfrm>
            <a:off x="1" y="5285186"/>
            <a:ext cx="5626443" cy="1572091"/>
          </a:xfrm>
          <a:custGeom>
            <a:avLst/>
            <a:gdLst>
              <a:gd name="connsiteX0" fmla="*/ 1617086 w 5626443"/>
              <a:gd name="connsiteY0" fmla="*/ 0 h 1572091"/>
              <a:gd name="connsiteX1" fmla="*/ 5585841 w 5626443"/>
              <a:gd name="connsiteY1" fmla="*/ 1533381 h 1572091"/>
              <a:gd name="connsiteX2" fmla="*/ 5626443 w 5626443"/>
              <a:gd name="connsiteY2" fmla="*/ 1572091 h 1572091"/>
              <a:gd name="connsiteX3" fmla="*/ 0 w 5626443"/>
              <a:gd name="connsiteY3" fmla="*/ 1572091 h 1572091"/>
              <a:gd name="connsiteX4" fmla="*/ 0 w 5626443"/>
              <a:gd name="connsiteY4" fmla="*/ 226136 h 1572091"/>
              <a:gd name="connsiteX5" fmla="*/ 141942 w 5626443"/>
              <a:gd name="connsiteY5" fmla="*/ 185829 h 1572091"/>
              <a:gd name="connsiteX6" fmla="*/ 1617086 w 5626443"/>
              <a:gd name="connsiteY6" fmla="*/ 0 h 1572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6443" h="1572091">
                <a:moveTo>
                  <a:pt x="1617086" y="0"/>
                </a:moveTo>
                <a:cubicBezTo>
                  <a:pt x="3145164" y="0"/>
                  <a:pt x="4537620" y="580665"/>
                  <a:pt x="5585841" y="1533381"/>
                </a:cubicBezTo>
                <a:lnTo>
                  <a:pt x="5626443" y="1572091"/>
                </a:lnTo>
                <a:lnTo>
                  <a:pt x="0" y="1572091"/>
                </a:lnTo>
                <a:lnTo>
                  <a:pt x="0" y="226136"/>
                </a:lnTo>
                <a:lnTo>
                  <a:pt x="141942" y="185829"/>
                </a:lnTo>
                <a:cubicBezTo>
                  <a:pt x="613437" y="64519"/>
                  <a:pt x="1107727" y="0"/>
                  <a:pt x="1617086" y="0"/>
                </a:cubicBezTo>
                <a:close/>
              </a:path>
            </a:pathLst>
          </a:custGeom>
          <a:solidFill>
            <a:schemeClr val="tx1">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Graphic 1">
            <a:extLst>
              <a:ext uri="{FF2B5EF4-FFF2-40B4-BE49-F238E27FC236}">
                <a16:creationId xmlns:a16="http://schemas.microsoft.com/office/drawing/2014/main" id="{E003DE20-15BD-22B8-691E-8BA111DB5C0B}"/>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37606" y="6051078"/>
            <a:ext cx="2141549" cy="264933"/>
          </a:xfrm>
          <a:prstGeom prst="rect">
            <a:avLst/>
          </a:prstGeom>
        </p:spPr>
      </p:pic>
    </p:spTree>
    <p:extLst>
      <p:ext uri="{BB962C8B-B14F-4D97-AF65-F5344CB8AC3E}">
        <p14:creationId xmlns:p14="http://schemas.microsoft.com/office/powerpoint/2010/main" val="149388529"/>
      </p:ext>
    </p:extLst>
  </p:cSld>
  <p:clrMapOvr>
    <a:masterClrMapping/>
  </p:clrMapOvr>
  <p:extLst>
    <p:ext uri="{DCECCB84-F9BA-43D5-87BE-67443E8EF086}">
      <p15:sldGuideLst xmlns:p15="http://schemas.microsoft.com/office/powerpoint/2012/main">
        <p15:guide id="2" orient="horz" pos="3762">
          <p15:clr>
            <a:srgbClr val="FF96FF"/>
          </p15:clr>
        </p15:guide>
        <p15:guide id="3" pos="642">
          <p15:clr>
            <a:srgbClr val="FF96FF"/>
          </p15:clr>
        </p15:guide>
        <p15:guide id="4" pos="4702">
          <p15:clr>
            <a:srgbClr val="FF96FF"/>
          </p15:clr>
        </p15:guide>
        <p15:guide id="5" pos="4384">
          <p15:clr>
            <a:srgbClr val="FF96FF"/>
          </p15:clr>
        </p15:guide>
        <p15:guide id="6" orient="horz" pos="688">
          <p15:clr>
            <a:srgbClr val="FF96FF"/>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714441F0-AF68-B142-A528-B7B70744BE3D}"/>
              </a:ext>
            </a:extLst>
          </p:cNvPr>
          <p:cNvPicPr>
            <a:picLocks noChangeAspect="1"/>
          </p:cNvPicPr>
          <p:nvPr userDrawn="1"/>
        </p:nvPicPr>
        <p:blipFill rotWithShape="1">
          <a:blip r:embed="rId2"/>
          <a:srcRect r="56321"/>
          <a:stretch/>
        </p:blipFill>
        <p:spPr>
          <a:xfrm>
            <a:off x="0" y="-856"/>
            <a:ext cx="4485235" cy="6857142"/>
          </a:xfrm>
          <a:prstGeom prst="rect">
            <a:avLst/>
          </a:prstGeom>
        </p:spPr>
      </p:pic>
      <p:pic>
        <p:nvPicPr>
          <p:cNvPr id="23" name="Picture 22">
            <a:extLst>
              <a:ext uri="{FF2B5EF4-FFF2-40B4-BE49-F238E27FC236}">
                <a16:creationId xmlns:a16="http://schemas.microsoft.com/office/drawing/2014/main" id="{25744D9D-2640-134E-AE65-6F63DB286405}"/>
              </a:ext>
            </a:extLst>
          </p:cNvPr>
          <p:cNvPicPr>
            <a:picLocks noChangeAspect="1"/>
          </p:cNvPicPr>
          <p:nvPr userDrawn="1"/>
        </p:nvPicPr>
        <p:blipFill>
          <a:blip r:embed="rId2"/>
          <a:srcRect/>
          <a:stretch/>
        </p:blipFill>
        <p:spPr>
          <a:xfrm>
            <a:off x="1796716" y="858"/>
            <a:ext cx="10410042" cy="6857142"/>
          </a:xfrm>
          <a:prstGeom prst="rect">
            <a:avLst/>
          </a:prstGeom>
        </p:spPr>
      </p:pic>
      <p:sp>
        <p:nvSpPr>
          <p:cNvPr id="25" name="Title 1">
            <a:extLst>
              <a:ext uri="{FF2B5EF4-FFF2-40B4-BE49-F238E27FC236}">
                <a16:creationId xmlns:a16="http://schemas.microsoft.com/office/drawing/2014/main" id="{3B01DE73-4112-E14D-9E1C-43AEE2749FA1}"/>
              </a:ext>
            </a:extLst>
          </p:cNvPr>
          <p:cNvSpPr txBox="1">
            <a:spLocks/>
          </p:cNvSpPr>
          <p:nvPr userDrawn="1"/>
        </p:nvSpPr>
        <p:spPr>
          <a:xfrm>
            <a:off x="586547" y="2557532"/>
            <a:ext cx="6853106" cy="2175106"/>
          </a:xfrm>
          <a:prstGeom prst="rect">
            <a:avLst/>
          </a:prstGeom>
        </p:spPr>
        <p:txBody>
          <a:bodyPr vert="horz" lIns="0" tIns="0" rIns="0" bIns="0" rtlCol="0" anchor="t">
            <a:normAutofit/>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pPr marL="457200" marR="0" lvl="0" indent="0" defTabSz="914400" rtl="0" eaLnBrk="1" fontAlgn="auto" latinLnBrk="0" hangingPunct="1">
              <a:lnSpc>
                <a:spcPct val="120000"/>
              </a:lnSpc>
              <a:spcBef>
                <a:spcPts val="0"/>
              </a:spcBef>
              <a:spcAft>
                <a:spcPts val="0"/>
              </a:spcAft>
              <a:buClrTx/>
              <a:buSzTx/>
              <a:buFontTx/>
              <a:buNone/>
              <a:tabLst/>
              <a:defRPr/>
            </a:pPr>
            <a:r>
              <a:rPr lang="en-US" sz="4800" b="1" cap="none">
                <a:solidFill>
                  <a:schemeClr val="bg1"/>
                </a:solidFill>
                <a:latin typeface="Arial" panose="020B0604020202020204" pitchFamily="34" charset="0"/>
                <a:cs typeface="Arial" panose="020B0604020202020204" pitchFamily="34" charset="0"/>
              </a:rPr>
              <a:t>Insert Section Title</a:t>
            </a:r>
          </a:p>
          <a:p>
            <a:pPr marL="800100" marR="0" lvl="0" indent="-342900"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lang="en-US" sz="2400" cap="none">
                <a:solidFill>
                  <a:schemeClr val="bg1"/>
                </a:solidFill>
                <a:latin typeface="Arial" panose="020B0604020202020204" pitchFamily="34" charset="0"/>
                <a:cs typeface="Arial" panose="020B0604020202020204" pitchFamily="34" charset="0"/>
              </a:rPr>
              <a:t>Add Text </a:t>
            </a:r>
          </a:p>
          <a:p>
            <a:pPr marL="800100" marR="0" lvl="0" indent="-342900"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lang="en-US" sz="2400" cap="none">
                <a:solidFill>
                  <a:schemeClr val="bg1"/>
                </a:solidFill>
                <a:latin typeface="Arial" panose="020B0604020202020204" pitchFamily="34" charset="0"/>
                <a:cs typeface="Arial" panose="020B0604020202020204" pitchFamily="34" charset="0"/>
              </a:rPr>
              <a:t>Add Text</a:t>
            </a:r>
          </a:p>
        </p:txBody>
      </p:sp>
      <p:pic>
        <p:nvPicPr>
          <p:cNvPr id="26" name="Picture 25" descr="Graphical user interface, text&#10;&#10;Description automatically generated">
            <a:extLst>
              <a:ext uri="{FF2B5EF4-FFF2-40B4-BE49-F238E27FC236}">
                <a16:creationId xmlns:a16="http://schemas.microsoft.com/office/drawing/2014/main" id="{0C7CCC55-97DF-A24A-B761-56685272F1EE}"/>
              </a:ext>
            </a:extLst>
          </p:cNvPr>
          <p:cNvPicPr>
            <a:picLocks noChangeAspect="1"/>
          </p:cNvPicPr>
          <p:nvPr userDrawn="1"/>
        </p:nvPicPr>
        <p:blipFill>
          <a:blip r:embed="rId3"/>
          <a:stretch>
            <a:fillRect/>
          </a:stretch>
        </p:blipFill>
        <p:spPr>
          <a:xfrm>
            <a:off x="957949" y="5762836"/>
            <a:ext cx="2462242" cy="658572"/>
          </a:xfrm>
          <a:prstGeom prst="rect">
            <a:avLst/>
          </a:prstGeom>
        </p:spPr>
      </p:pic>
    </p:spTree>
    <p:extLst>
      <p:ext uri="{BB962C8B-B14F-4D97-AF65-F5344CB8AC3E}">
        <p14:creationId xmlns:p14="http://schemas.microsoft.com/office/powerpoint/2010/main" val="373120789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A9D5E0A-95E5-6C4B-9AA1-364FE0C96EB5}"/>
              </a:ext>
            </a:extLst>
          </p:cNvPr>
          <p:cNvSpPr/>
          <p:nvPr userDrawn="1"/>
        </p:nvSpPr>
        <p:spPr>
          <a:xfrm>
            <a:off x="0" y="0"/>
            <a:ext cx="12192000" cy="6857999"/>
          </a:xfrm>
          <a:prstGeom prst="rect">
            <a:avLst/>
          </a:prstGeom>
          <a:gradFill>
            <a:gsLst>
              <a:gs pos="50000">
                <a:schemeClr val="accent3"/>
              </a:gs>
              <a:gs pos="100000">
                <a:schemeClr val="accent2"/>
              </a:gs>
              <a:gs pos="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Rectangle 11"/>
          <p:cNvSpPr/>
          <p:nvPr userDrawn="1"/>
        </p:nvSpPr>
        <p:spPr>
          <a:xfrm>
            <a:off x="1285875" y="1161925"/>
            <a:ext cx="9558339" cy="4572000"/>
          </a:xfrm>
          <a:prstGeom prst="rect">
            <a:avLst/>
          </a:prstGeom>
          <a:noFill/>
          <a:ln w="254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5" name="Rectangle 4">
            <a:extLst>
              <a:ext uri="{FF2B5EF4-FFF2-40B4-BE49-F238E27FC236}">
                <a16:creationId xmlns:a16="http://schemas.microsoft.com/office/drawing/2014/main" id="{A64CCF0B-08D8-4CC2-DCCC-4307EEAD0FB2}"/>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582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54_Custom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F1C16-9237-8D54-E42D-AA97F178274C}"/>
              </a:ext>
            </a:extLst>
          </p:cNvPr>
          <p:cNvSpPr/>
          <p:nvPr userDrawn="1"/>
        </p:nvSpPr>
        <p:spPr>
          <a:xfrm>
            <a:off x="0" y="0"/>
            <a:ext cx="12192000" cy="6857999"/>
          </a:xfrm>
          <a:prstGeom prst="rect">
            <a:avLst/>
          </a:prstGeom>
          <a:gradFill>
            <a:gsLst>
              <a:gs pos="52000">
                <a:schemeClr val="accent3"/>
              </a:gs>
              <a:gs pos="100000">
                <a:schemeClr val="accent2"/>
              </a:gs>
              <a:gs pos="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8" name="Rectangle 7">
            <a:extLst>
              <a:ext uri="{FF2B5EF4-FFF2-40B4-BE49-F238E27FC236}">
                <a16:creationId xmlns:a16="http://schemas.microsoft.com/office/drawing/2014/main" id="{3B976EF4-2A75-4364-730F-FFBB6E21ED93}"/>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93441222-B65A-1E24-3300-3FD802F35B1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32941" y="2687400"/>
            <a:ext cx="5526117" cy="1483200"/>
          </a:xfrm>
          <a:prstGeom prst="rect">
            <a:avLst/>
          </a:prstGeom>
        </p:spPr>
      </p:pic>
    </p:spTree>
    <p:extLst>
      <p:ext uri="{BB962C8B-B14F-4D97-AF65-F5344CB8AC3E}">
        <p14:creationId xmlns:p14="http://schemas.microsoft.com/office/powerpoint/2010/main" val="25618597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6" name="Text Placeholder 13"/>
          <p:cNvSpPr>
            <a:spLocks noGrp="1"/>
          </p:cNvSpPr>
          <p:nvPr>
            <p:ph type="body" sz="quarter" idx="11"/>
          </p:nvPr>
        </p:nvSpPr>
        <p:spPr>
          <a:xfrm>
            <a:off x="781051" y="1284514"/>
            <a:ext cx="10629900" cy="4789714"/>
          </a:xfrm>
        </p:spPr>
        <p:txBody>
          <a:bodyPr tIns="365760">
            <a:noAutofit/>
          </a:bodyPr>
          <a:lstStyle>
            <a:lvl1pPr>
              <a:spcAft>
                <a:spcPts val="600"/>
              </a:spcAft>
              <a:buClr>
                <a:schemeClr val="accent1"/>
              </a:buClr>
              <a:defRPr sz="2400">
                <a:solidFill>
                  <a:schemeClr val="tx2"/>
                </a:solidFill>
                <a:latin typeface="+mn-lt"/>
              </a:defRPr>
            </a:lvl1pPr>
            <a:lvl2pPr>
              <a:spcBef>
                <a:spcPts val="0"/>
              </a:spcBef>
              <a:spcAft>
                <a:spcPts val="600"/>
              </a:spcAft>
              <a:buClr>
                <a:schemeClr val="accent1"/>
              </a:buClr>
              <a:defRPr sz="2200">
                <a:solidFill>
                  <a:schemeClr val="tx2"/>
                </a:solidFill>
                <a:latin typeface="+mn-lt"/>
              </a:defRPr>
            </a:lvl2pPr>
            <a:lvl3pPr>
              <a:buClr>
                <a:schemeClr val="accent1"/>
              </a:buClr>
              <a:defRPr>
                <a:latin typeface="+mn-lt"/>
              </a:defRPr>
            </a:lvl3pPr>
            <a:lvl4pPr>
              <a:buClr>
                <a:schemeClr val="accent1"/>
              </a:buClr>
              <a:defRPr>
                <a:latin typeface="+mn-lt"/>
              </a:defRPr>
            </a:lvl4pPr>
            <a:lvl5pPr>
              <a:buClr>
                <a:schemeClr val="accent1"/>
              </a:buCl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741A4617-E0EB-887E-4B16-EF9A7358777B}"/>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4A7E123C-E860-898E-B9F2-404050B874E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9" name="Picture 8" descr="PCC_2010logo.png">
            <a:extLst>
              <a:ext uri="{FF2B5EF4-FFF2-40B4-BE49-F238E27FC236}">
                <a16:creationId xmlns:a16="http://schemas.microsoft.com/office/drawing/2014/main" id="{BF45DBAC-903E-65BF-D78F-CBBF115058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118914722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741A4617-E0EB-887E-4B16-EF9A7358777B}"/>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4A7E123C-E860-898E-B9F2-404050B874E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sp>
        <p:nvSpPr>
          <p:cNvPr id="6" name="Text Placeholder 8">
            <a:extLst>
              <a:ext uri="{FF2B5EF4-FFF2-40B4-BE49-F238E27FC236}">
                <a16:creationId xmlns:a16="http://schemas.microsoft.com/office/drawing/2014/main" id="{4F3BA2DF-DF63-C989-5B8C-3040FDC2A616}"/>
              </a:ext>
            </a:extLst>
          </p:cNvPr>
          <p:cNvSpPr>
            <a:spLocks noGrp="1"/>
          </p:cNvSpPr>
          <p:nvPr>
            <p:ph type="body" sz="quarter" idx="14"/>
          </p:nvPr>
        </p:nvSpPr>
        <p:spPr>
          <a:xfrm>
            <a:off x="6524386" y="1637824"/>
            <a:ext cx="4832350" cy="401638"/>
          </a:xfrm>
          <a:solidFill>
            <a:schemeClr val="bg1">
              <a:lumMod val="95000"/>
            </a:schemeClr>
          </a:solidFill>
        </p:spPr>
        <p:txBody>
          <a:bodyPr tIns="0" bIns="0" anchor="ctr" anchorCtr="0"/>
          <a:lstStyle>
            <a:lvl1pPr marL="0" indent="0" algn="ctr">
              <a:buFontTx/>
              <a:buNone/>
              <a:defRPr sz="2000">
                <a:solidFill>
                  <a:schemeClr val="tx1"/>
                </a:solidFill>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sp>
        <p:nvSpPr>
          <p:cNvPr id="10" name="Text Placeholder 8">
            <a:extLst>
              <a:ext uri="{FF2B5EF4-FFF2-40B4-BE49-F238E27FC236}">
                <a16:creationId xmlns:a16="http://schemas.microsoft.com/office/drawing/2014/main" id="{5BF6BA65-80F9-35E0-8A74-B2AC75650D03}"/>
              </a:ext>
            </a:extLst>
          </p:cNvPr>
          <p:cNvSpPr>
            <a:spLocks noGrp="1"/>
          </p:cNvSpPr>
          <p:nvPr>
            <p:ph type="body" sz="quarter" idx="13"/>
          </p:nvPr>
        </p:nvSpPr>
        <p:spPr>
          <a:xfrm>
            <a:off x="777875" y="1637824"/>
            <a:ext cx="4832350" cy="401638"/>
          </a:xfrm>
          <a:solidFill>
            <a:schemeClr val="bg1">
              <a:lumMod val="95000"/>
            </a:schemeClr>
          </a:solidFill>
        </p:spPr>
        <p:txBody>
          <a:bodyPr tIns="0" bIns="0" anchor="ctr" anchorCtr="0"/>
          <a:lstStyle>
            <a:lvl1pPr marL="0" indent="0" algn="ctr">
              <a:buFontTx/>
              <a:buNone/>
              <a:defRPr sz="2000">
                <a:solidFill>
                  <a:schemeClr val="tx1"/>
                </a:solidFill>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cxnSp>
        <p:nvCxnSpPr>
          <p:cNvPr id="11" name="Straight Connector 10">
            <a:extLst>
              <a:ext uri="{FF2B5EF4-FFF2-40B4-BE49-F238E27FC236}">
                <a16:creationId xmlns:a16="http://schemas.microsoft.com/office/drawing/2014/main" id="{5EBBEFB4-91E1-9454-E8E4-74F0C911E815}"/>
              </a:ext>
            </a:extLst>
          </p:cNvPr>
          <p:cNvCxnSpPr>
            <a:cxnSpLocks/>
          </p:cNvCxnSpPr>
          <p:nvPr userDrawn="1"/>
        </p:nvCxnSpPr>
        <p:spPr>
          <a:xfrm>
            <a:off x="6091767" y="1646627"/>
            <a:ext cx="0" cy="4333899"/>
          </a:xfrm>
          <a:prstGeom prst="line">
            <a:avLst/>
          </a:prstGeom>
          <a:noFill/>
          <a:ln w="6350" cap="flat" cmpd="sng" algn="ctr">
            <a:solidFill>
              <a:srgbClr val="FFFFFF">
                <a:lumMod val="75000"/>
              </a:srgbClr>
            </a:solidFill>
            <a:prstDash val="solid"/>
            <a:miter lim="800000"/>
          </a:ln>
          <a:effectLst/>
        </p:spPr>
      </p:cxnSp>
      <p:sp>
        <p:nvSpPr>
          <p:cNvPr id="13" name="Text Placeholder 14">
            <a:extLst>
              <a:ext uri="{FF2B5EF4-FFF2-40B4-BE49-F238E27FC236}">
                <a16:creationId xmlns:a16="http://schemas.microsoft.com/office/drawing/2014/main" id="{F227CEAA-FE99-4EC0-BA06-72758B277CE3}"/>
              </a:ext>
            </a:extLst>
          </p:cNvPr>
          <p:cNvSpPr>
            <a:spLocks noGrp="1"/>
          </p:cNvSpPr>
          <p:nvPr>
            <p:ph type="body" sz="quarter" idx="18"/>
          </p:nvPr>
        </p:nvSpPr>
        <p:spPr>
          <a:xfrm>
            <a:off x="777875" y="2039938"/>
            <a:ext cx="4832350" cy="4167187"/>
          </a:xfrm>
        </p:spPr>
        <p:txBody>
          <a:bodyPr t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4">
            <a:extLst>
              <a:ext uri="{FF2B5EF4-FFF2-40B4-BE49-F238E27FC236}">
                <a16:creationId xmlns:a16="http://schemas.microsoft.com/office/drawing/2014/main" id="{D192FE0E-0AB4-B6E0-8167-CAEA7C7B6B4B}"/>
              </a:ext>
            </a:extLst>
          </p:cNvPr>
          <p:cNvSpPr>
            <a:spLocks noGrp="1"/>
          </p:cNvSpPr>
          <p:nvPr>
            <p:ph type="body" sz="quarter" idx="19"/>
          </p:nvPr>
        </p:nvSpPr>
        <p:spPr>
          <a:xfrm>
            <a:off x="6512631" y="2039938"/>
            <a:ext cx="4832350" cy="4167187"/>
          </a:xfrm>
        </p:spPr>
        <p:txBody>
          <a:bodyPr t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8760402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BF70AA95-6835-3230-E231-11CFE38BD998}"/>
              </a:ext>
            </a:extLst>
          </p:cNvPr>
          <p:cNvCxnSpPr>
            <a:cxnSpLocks/>
          </p:cNvCxnSpPr>
          <p:nvPr userDrawn="1"/>
        </p:nvCxnSpPr>
        <p:spPr>
          <a:xfrm>
            <a:off x="5652312" y="1284345"/>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5A28879F-6D7F-F802-92FB-54474023227B}"/>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5" name="Picture 4" descr="PCC_2010logo.png">
            <a:extLst>
              <a:ext uri="{FF2B5EF4-FFF2-40B4-BE49-F238E27FC236}">
                <a16:creationId xmlns:a16="http://schemas.microsoft.com/office/drawing/2014/main" id="{B22A5484-6256-CFC4-DB93-BF1643F0FEE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68108795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pic>
        <p:nvPicPr>
          <p:cNvPr id="4" name="Picture 3" descr="PCC_2010logo.png">
            <a:extLst>
              <a:ext uri="{FF2B5EF4-FFF2-40B4-BE49-F238E27FC236}">
                <a16:creationId xmlns:a16="http://schemas.microsoft.com/office/drawing/2014/main" id="{5EE2F4E9-701E-F92F-4D4C-FF133B68B55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88169831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9" name="Text Placeholder 13"/>
          <p:cNvSpPr>
            <a:spLocks noGrp="1"/>
          </p:cNvSpPr>
          <p:nvPr>
            <p:ph type="body" sz="quarter" idx="11" hasCustomPrompt="1"/>
          </p:nvPr>
        </p:nvSpPr>
        <p:spPr>
          <a:xfrm>
            <a:off x="785813" y="1443033"/>
            <a:ext cx="5719451" cy="4600579"/>
          </a:xfrm>
        </p:spPr>
        <p:txBody>
          <a:bodyPr>
            <a:noAutofit/>
          </a:bodyPr>
          <a:lstStyle>
            <a:lvl1pPr>
              <a:buClr>
                <a:schemeClr val="accent1"/>
              </a:buClr>
              <a:defRPr sz="2400">
                <a:solidFill>
                  <a:schemeClr val="tx2"/>
                </a:solidFill>
                <a:latin typeface="+mj-lt"/>
              </a:defRPr>
            </a:lvl1pPr>
            <a:lvl2pPr>
              <a:buClr>
                <a:schemeClr val="accent1"/>
              </a:buClr>
              <a:defRPr sz="2200">
                <a:solidFill>
                  <a:schemeClr val="tx2"/>
                </a:solidFill>
                <a:latin typeface="+mj-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5"/>
          <p:cNvSpPr>
            <a:spLocks noGrp="1"/>
          </p:cNvSpPr>
          <p:nvPr>
            <p:ph type="pic" sz="quarter" idx="12"/>
          </p:nvPr>
        </p:nvSpPr>
        <p:spPr>
          <a:xfrm>
            <a:off x="6826103"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cxnSp>
        <p:nvCxnSpPr>
          <p:cNvPr id="13" name="Straight Connector 12">
            <a:extLst>
              <a:ext uri="{FF2B5EF4-FFF2-40B4-BE49-F238E27FC236}">
                <a16:creationId xmlns:a16="http://schemas.microsoft.com/office/drawing/2014/main" id="{ED72B316-1475-53B9-B0B6-90C23908B828}"/>
              </a:ext>
            </a:extLst>
          </p:cNvPr>
          <p:cNvCxnSpPr>
            <a:cxnSpLocks/>
          </p:cNvCxnSpPr>
          <p:nvPr userDrawn="1"/>
        </p:nvCxnSpPr>
        <p:spPr>
          <a:xfrm>
            <a:off x="5652312" y="1284345"/>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FBF943CD-9EB7-102F-0F3D-0FFCF752E9FD}"/>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11" name="Picture 10" descr="PCC_2010logo.png">
            <a:extLst>
              <a:ext uri="{FF2B5EF4-FFF2-40B4-BE49-F238E27FC236}">
                <a16:creationId xmlns:a16="http://schemas.microsoft.com/office/drawing/2014/main" id="{C92B7A68-33FC-C8E7-5CFA-DF944860FAC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110173870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9" name="Text Placeholder 13"/>
          <p:cNvSpPr>
            <a:spLocks noGrp="1"/>
          </p:cNvSpPr>
          <p:nvPr>
            <p:ph type="body" sz="quarter" idx="11"/>
          </p:nvPr>
        </p:nvSpPr>
        <p:spPr>
          <a:xfrm>
            <a:off x="5651292" y="1444752"/>
            <a:ext cx="5759659" cy="4581294"/>
          </a:xfrm>
        </p:spPr>
        <p:txBody>
          <a:bodyPr bIns="0">
            <a:noAutofit/>
          </a:bodyPr>
          <a:lstStyle>
            <a:lvl1pPr>
              <a:buClr>
                <a:schemeClr val="accent1"/>
              </a:buClr>
              <a:defRPr sz="2400">
                <a:solidFill>
                  <a:schemeClr val="tx2"/>
                </a:solidFill>
                <a:latin typeface="+mj-lt"/>
              </a:defRPr>
            </a:lvl1pPr>
            <a:lvl2pPr>
              <a:buClr>
                <a:schemeClr val="accent1"/>
              </a:buClr>
              <a:defRPr sz="2200">
                <a:solidFill>
                  <a:schemeClr val="tx2"/>
                </a:solidFill>
                <a:latin typeface="+mj-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5"/>
          <p:cNvSpPr>
            <a:spLocks noGrp="1"/>
          </p:cNvSpPr>
          <p:nvPr>
            <p:ph type="pic" sz="quarter" idx="12"/>
          </p:nvPr>
        </p:nvSpPr>
        <p:spPr>
          <a:xfrm>
            <a:off x="781051"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cxnSp>
        <p:nvCxnSpPr>
          <p:cNvPr id="13" name="Straight Connector 12">
            <a:extLst>
              <a:ext uri="{FF2B5EF4-FFF2-40B4-BE49-F238E27FC236}">
                <a16:creationId xmlns:a16="http://schemas.microsoft.com/office/drawing/2014/main" id="{37B2F567-1900-DAC1-4569-0179E4FDE759}"/>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7" name="Title 2">
            <a:extLst>
              <a:ext uri="{FF2B5EF4-FFF2-40B4-BE49-F238E27FC236}">
                <a16:creationId xmlns:a16="http://schemas.microsoft.com/office/drawing/2014/main" id="{4D598101-CEC9-F18C-0B36-2E186898A98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11" name="Picture 10" descr="PCC_2010logo.png">
            <a:extLst>
              <a:ext uri="{FF2B5EF4-FFF2-40B4-BE49-F238E27FC236}">
                <a16:creationId xmlns:a16="http://schemas.microsoft.com/office/drawing/2014/main" id="{F07EC954-8833-18FE-F0D3-E7E3AF6DFD9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134860252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F7947889-D94B-9C2E-9771-223228B948B0}"/>
              </a:ext>
            </a:extLst>
          </p:cNvPr>
          <p:cNvSpPr>
            <a:spLocks noGrp="1"/>
          </p:cNvSpPr>
          <p:nvPr>
            <p:ph type="title"/>
          </p:nvPr>
        </p:nvSpPr>
        <p:spPr>
          <a:xfrm>
            <a:off x="6096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8" name="Picture Placeholder 4">
            <a:extLst>
              <a:ext uri="{FF2B5EF4-FFF2-40B4-BE49-F238E27FC236}">
                <a16:creationId xmlns:a16="http://schemas.microsoft.com/office/drawing/2014/main" id="{3F5C32C6-DF4A-5A2B-B3B3-E0B0A2C3C82A}"/>
              </a:ext>
            </a:extLst>
          </p:cNvPr>
          <p:cNvSpPr>
            <a:spLocks noGrp="1"/>
          </p:cNvSpPr>
          <p:nvPr>
            <p:ph type="pic" sz="quarter" idx="25" hasCustomPrompt="1"/>
          </p:nvPr>
        </p:nvSpPr>
        <p:spPr>
          <a:xfrm>
            <a:off x="781052"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sp>
        <p:nvSpPr>
          <p:cNvPr id="15" name="Text Placeholder 7">
            <a:extLst>
              <a:ext uri="{FF2B5EF4-FFF2-40B4-BE49-F238E27FC236}">
                <a16:creationId xmlns:a16="http://schemas.microsoft.com/office/drawing/2014/main" id="{EB6CBDC6-9DB4-E538-2021-90339A5561C7}"/>
              </a:ext>
            </a:extLst>
          </p:cNvPr>
          <p:cNvSpPr>
            <a:spLocks noGrp="1"/>
          </p:cNvSpPr>
          <p:nvPr>
            <p:ph type="body" sz="quarter" idx="26"/>
          </p:nvPr>
        </p:nvSpPr>
        <p:spPr>
          <a:xfrm>
            <a:off x="6096000" y="2168165"/>
            <a:ext cx="5384800" cy="3406987"/>
          </a:xfrm>
        </p:spPr>
        <p:txBody>
          <a:bodyPr tIns="274320" bIns="0">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F8E84C0-ED67-DA5B-CEB4-AAFD376FC009}"/>
              </a:ext>
            </a:extLst>
          </p:cNvPr>
          <p:cNvCxnSpPr>
            <a:cxnSpLocks/>
          </p:cNvCxnSpPr>
          <p:nvPr userDrawn="1"/>
        </p:nvCxnSpPr>
        <p:spPr>
          <a:xfrm>
            <a:off x="6211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0" name="Picture 9" descr="PCC_2010logo.png">
            <a:extLst>
              <a:ext uri="{FF2B5EF4-FFF2-40B4-BE49-F238E27FC236}">
                <a16:creationId xmlns:a16="http://schemas.microsoft.com/office/drawing/2014/main" id="{08AE2199-13E3-AD72-8CE3-099D62B3AD9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43462610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629CDDE8-E09D-5207-8672-1A136C6142EB}"/>
              </a:ext>
            </a:extLst>
          </p:cNvPr>
          <p:cNvSpPr>
            <a:spLocks noGrp="1"/>
          </p:cNvSpPr>
          <p:nvPr>
            <p:ph type="title"/>
          </p:nvPr>
        </p:nvSpPr>
        <p:spPr>
          <a:xfrm>
            <a:off x="762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15" name="Text Placeholder 7">
            <a:extLst>
              <a:ext uri="{FF2B5EF4-FFF2-40B4-BE49-F238E27FC236}">
                <a16:creationId xmlns:a16="http://schemas.microsoft.com/office/drawing/2014/main" id="{EB6CBDC6-9DB4-E538-2021-90339A5561C7}"/>
              </a:ext>
            </a:extLst>
          </p:cNvPr>
          <p:cNvSpPr>
            <a:spLocks noGrp="1"/>
          </p:cNvSpPr>
          <p:nvPr>
            <p:ph type="body" sz="quarter" idx="26"/>
          </p:nvPr>
        </p:nvSpPr>
        <p:spPr>
          <a:xfrm>
            <a:off x="762000" y="2168165"/>
            <a:ext cx="5384800" cy="3406987"/>
          </a:xfrm>
        </p:spPr>
        <p:txBody>
          <a:bodyPr tIns="274320" bIns="0">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F8E84C0-ED67-DA5B-CEB4-AAFD376FC009}"/>
              </a:ext>
            </a:extLst>
          </p:cNvPr>
          <p:cNvCxnSpPr>
            <a:cxnSpLocks/>
          </p:cNvCxnSpPr>
          <p:nvPr userDrawn="1"/>
        </p:nvCxnSpPr>
        <p:spPr>
          <a:xfrm>
            <a:off x="877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Picture Placeholder 4">
            <a:extLst>
              <a:ext uri="{FF2B5EF4-FFF2-40B4-BE49-F238E27FC236}">
                <a16:creationId xmlns:a16="http://schemas.microsoft.com/office/drawing/2014/main" id="{3F5C32C6-DF4A-5A2B-B3B3-E0B0A2C3C82A}"/>
              </a:ext>
            </a:extLst>
          </p:cNvPr>
          <p:cNvSpPr>
            <a:spLocks noGrp="1"/>
          </p:cNvSpPr>
          <p:nvPr>
            <p:ph type="pic" sz="quarter" idx="25" hasCustomPrompt="1"/>
          </p:nvPr>
        </p:nvSpPr>
        <p:spPr>
          <a:xfrm>
            <a:off x="6518346"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pic>
        <p:nvPicPr>
          <p:cNvPr id="10" name="Picture 9" descr="PCC_2010logo.png">
            <a:extLst>
              <a:ext uri="{FF2B5EF4-FFF2-40B4-BE49-F238E27FC236}">
                <a16:creationId xmlns:a16="http://schemas.microsoft.com/office/drawing/2014/main" id="{DEF34301-2C40-BB98-ACBE-A2926B95AA3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16318401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224">
          <p15:clr>
            <a:srgbClr val="FBAE40"/>
          </p15:clr>
        </p15:guide>
        <p15:guide id="4" pos="48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3" name="Picture 2" descr="Logo&#10;&#10;Description automatically generated with medium confidence">
            <a:extLst>
              <a:ext uri="{FF2B5EF4-FFF2-40B4-BE49-F238E27FC236}">
                <a16:creationId xmlns:a16="http://schemas.microsoft.com/office/drawing/2014/main" id="{A0D65E5E-83A2-6844-8D09-77DC128B5839}"/>
              </a:ext>
            </a:extLst>
          </p:cNvPr>
          <p:cNvPicPr>
            <a:picLocks noChangeAspect="1"/>
          </p:cNvPicPr>
          <p:nvPr userDrawn="1"/>
        </p:nvPicPr>
        <p:blipFill>
          <a:blip r:embed="rId2"/>
          <a:stretch>
            <a:fillRect/>
          </a:stretch>
        </p:blipFill>
        <p:spPr>
          <a:xfrm>
            <a:off x="-30330" y="-33838"/>
            <a:ext cx="12264917" cy="6980070"/>
          </a:xfrm>
          <a:prstGeom prst="rect">
            <a:avLst/>
          </a:prstGeom>
        </p:spPr>
      </p:pic>
      <p:sp>
        <p:nvSpPr>
          <p:cNvPr id="6" name="Title 1">
            <a:extLst>
              <a:ext uri="{FF2B5EF4-FFF2-40B4-BE49-F238E27FC236}">
                <a16:creationId xmlns:a16="http://schemas.microsoft.com/office/drawing/2014/main" id="{E91ECF9D-465D-C947-91D1-76C515B21E3D}"/>
              </a:ext>
            </a:extLst>
          </p:cNvPr>
          <p:cNvSpPr>
            <a:spLocks noGrp="1"/>
          </p:cNvSpPr>
          <p:nvPr>
            <p:ph type="title" hasCustomPrompt="1"/>
          </p:nvPr>
        </p:nvSpPr>
        <p:spPr>
          <a:xfrm>
            <a:off x="5557838" y="2766736"/>
            <a:ext cx="5957887" cy="1436296"/>
          </a:xfrm>
          <a:prstGeom prst="rect">
            <a:avLst/>
          </a:prstGeom>
        </p:spPr>
        <p:txBody>
          <a:bodyPr/>
          <a:lstStyle>
            <a:lvl1pPr>
              <a:defRPr sz="4400" b="1">
                <a:solidFill>
                  <a:srgbClr val="1A4387"/>
                </a:solidFill>
                <a:latin typeface="Arial" panose="020B0604020202020204" pitchFamily="34" charset="0"/>
                <a:cs typeface="Arial" panose="020B0604020202020204" pitchFamily="34" charset="0"/>
              </a:defRPr>
            </a:lvl1pPr>
          </a:lstStyle>
          <a:p>
            <a:r>
              <a:rPr lang="en-US"/>
              <a:t>Insert Section Title</a:t>
            </a:r>
          </a:p>
        </p:txBody>
      </p:sp>
      <p:pic>
        <p:nvPicPr>
          <p:cNvPr id="7" name="Picture 6">
            <a:extLst>
              <a:ext uri="{FF2B5EF4-FFF2-40B4-BE49-F238E27FC236}">
                <a16:creationId xmlns:a16="http://schemas.microsoft.com/office/drawing/2014/main" id="{FFE160F8-7366-7C4E-9F59-5A0F7C5B12A2}"/>
              </a:ext>
            </a:extLst>
          </p:cNvPr>
          <p:cNvPicPr>
            <a:picLocks noChangeAspect="1"/>
          </p:cNvPicPr>
          <p:nvPr userDrawn="1"/>
        </p:nvPicPr>
        <p:blipFill>
          <a:blip r:embed="rId3"/>
          <a:stretch>
            <a:fillRect/>
          </a:stretch>
        </p:blipFill>
        <p:spPr>
          <a:xfrm>
            <a:off x="217314" y="6326828"/>
            <a:ext cx="1752600" cy="457200"/>
          </a:xfrm>
          <a:prstGeom prst="rect">
            <a:avLst/>
          </a:prstGeom>
        </p:spPr>
      </p:pic>
    </p:spTree>
    <p:extLst>
      <p:ext uri="{BB962C8B-B14F-4D97-AF65-F5344CB8AC3E}">
        <p14:creationId xmlns:p14="http://schemas.microsoft.com/office/powerpoint/2010/main" val="325858245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5_Two Content">
    <p:spTree>
      <p:nvGrpSpPr>
        <p:cNvPr id="1" name=""/>
        <p:cNvGrpSpPr/>
        <p:nvPr/>
      </p:nvGrpSpPr>
      <p:grpSpPr>
        <a:xfrm>
          <a:off x="0" y="0"/>
          <a:ext cx="0" cy="0"/>
          <a:chOff x="0" y="0"/>
          <a:chExt cx="0" cy="0"/>
        </a:xfrm>
      </p:grpSpPr>
      <p:sp>
        <p:nvSpPr>
          <p:cNvPr id="7" name="Picture Placeholder 25">
            <a:extLst>
              <a:ext uri="{FF2B5EF4-FFF2-40B4-BE49-F238E27FC236}">
                <a16:creationId xmlns:a16="http://schemas.microsoft.com/office/drawing/2014/main" id="{2F07465C-E81A-5225-272F-A1F90A60139A}"/>
              </a:ext>
            </a:extLst>
          </p:cNvPr>
          <p:cNvSpPr>
            <a:spLocks noGrp="1"/>
          </p:cNvSpPr>
          <p:nvPr>
            <p:ph type="pic" sz="quarter" idx="12" hasCustomPrompt="1"/>
          </p:nvPr>
        </p:nvSpPr>
        <p:spPr>
          <a:xfrm>
            <a:off x="0" y="0"/>
            <a:ext cx="5530467" cy="6858000"/>
          </a:xfrm>
          <a:solidFill>
            <a:schemeClr val="bg1">
              <a:lumMod val="95000"/>
            </a:schemeClr>
          </a:solidFill>
        </p:spPr>
        <p:txBody>
          <a:bodyPr anchor="ctr">
            <a:normAutofit/>
          </a:bodyPr>
          <a:lstStyle>
            <a:lvl1pPr marL="0" indent="0" algn="ctr">
              <a:buNone/>
              <a:defRPr sz="1600"/>
            </a:lvl1pPr>
          </a:lstStyle>
          <a:p>
            <a:r>
              <a:rPr lang="en-US" sz="1600"/>
              <a:t>Click here to replace picture</a:t>
            </a:r>
            <a:endParaRPr lang="en-US"/>
          </a:p>
        </p:txBody>
      </p:sp>
      <p:sp>
        <p:nvSpPr>
          <p:cNvPr id="8" name="Title 2">
            <a:extLst>
              <a:ext uri="{FF2B5EF4-FFF2-40B4-BE49-F238E27FC236}">
                <a16:creationId xmlns:a16="http://schemas.microsoft.com/office/drawing/2014/main" id="{19D39376-8CFD-B385-3A26-CD8566D11D6A}"/>
              </a:ext>
            </a:extLst>
          </p:cNvPr>
          <p:cNvSpPr>
            <a:spLocks noGrp="1"/>
          </p:cNvSpPr>
          <p:nvPr>
            <p:ph type="title"/>
          </p:nvPr>
        </p:nvSpPr>
        <p:spPr>
          <a:xfrm>
            <a:off x="6096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10" name="Text Placeholder 7">
            <a:extLst>
              <a:ext uri="{FF2B5EF4-FFF2-40B4-BE49-F238E27FC236}">
                <a16:creationId xmlns:a16="http://schemas.microsoft.com/office/drawing/2014/main" id="{CA2CA145-1D10-B76F-E8FD-A2A7FE867EC3}"/>
              </a:ext>
            </a:extLst>
          </p:cNvPr>
          <p:cNvSpPr>
            <a:spLocks noGrp="1"/>
          </p:cNvSpPr>
          <p:nvPr>
            <p:ph type="body" sz="quarter" idx="26"/>
          </p:nvPr>
        </p:nvSpPr>
        <p:spPr>
          <a:xfrm>
            <a:off x="6096000" y="2168165"/>
            <a:ext cx="5384800" cy="3406987"/>
          </a:xfrm>
        </p:spPr>
        <p:txBody>
          <a:bodyPr tIns="274320" bIns="0">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2" name="Straight Connector 11">
            <a:extLst>
              <a:ext uri="{FF2B5EF4-FFF2-40B4-BE49-F238E27FC236}">
                <a16:creationId xmlns:a16="http://schemas.microsoft.com/office/drawing/2014/main" id="{35C4CEB2-1379-30DA-FD19-2EC296FB5492}"/>
              </a:ext>
            </a:extLst>
          </p:cNvPr>
          <p:cNvCxnSpPr>
            <a:cxnSpLocks/>
          </p:cNvCxnSpPr>
          <p:nvPr userDrawn="1"/>
        </p:nvCxnSpPr>
        <p:spPr>
          <a:xfrm>
            <a:off x="6211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9" name="Picture 8" descr="PCC_2010logo.png">
            <a:extLst>
              <a:ext uri="{FF2B5EF4-FFF2-40B4-BE49-F238E27FC236}">
                <a16:creationId xmlns:a16="http://schemas.microsoft.com/office/drawing/2014/main" id="{C5825323-755D-CCF5-93F9-AF5BD60D2BB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41853695"/>
      </p:ext>
    </p:extLst>
  </p:cSld>
  <p:clrMapOvr>
    <a:masterClrMapping/>
  </p:clrMapOvr>
  <p:extLst>
    <p:ext uri="{DCECCB84-F9BA-43D5-87BE-67443E8EF086}">
      <p15:sldGuideLst xmlns:p15="http://schemas.microsoft.com/office/powerpoint/2012/main">
        <p15:guide id="1" orient="horz" pos="2160">
          <p15:clr>
            <a:srgbClr val="FBAE40"/>
          </p15:clr>
        </p15:guide>
        <p15:guide id="2" pos="3795">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cxnSp>
        <p:nvCxnSpPr>
          <p:cNvPr id="27" name="Straight Connector 26">
            <a:extLst>
              <a:ext uri="{FF2B5EF4-FFF2-40B4-BE49-F238E27FC236}">
                <a16:creationId xmlns:a16="http://schemas.microsoft.com/office/drawing/2014/main" id="{E4D23FEC-1398-07C9-1745-D7B9A831847D}"/>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16" name="Title 2">
            <a:extLst>
              <a:ext uri="{FF2B5EF4-FFF2-40B4-BE49-F238E27FC236}">
                <a16:creationId xmlns:a16="http://schemas.microsoft.com/office/drawing/2014/main" id="{24CBB3E2-E9F2-828E-0989-DEF1EFA88761}"/>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18" name="Picture 17" descr="PCC_2010logo.png">
            <a:extLst>
              <a:ext uri="{FF2B5EF4-FFF2-40B4-BE49-F238E27FC236}">
                <a16:creationId xmlns:a16="http://schemas.microsoft.com/office/drawing/2014/main" id="{A4824287-C02F-AD90-2414-DAD11045DE0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
        <p:nvSpPr>
          <p:cNvPr id="2" name="Picture Placeholder 10">
            <a:extLst>
              <a:ext uri="{FF2B5EF4-FFF2-40B4-BE49-F238E27FC236}">
                <a16:creationId xmlns:a16="http://schemas.microsoft.com/office/drawing/2014/main" id="{00AD3D62-C8B1-98E1-5E2A-F25AAD04EB21}"/>
              </a:ext>
            </a:extLst>
          </p:cNvPr>
          <p:cNvSpPr>
            <a:spLocks noGrp="1"/>
          </p:cNvSpPr>
          <p:nvPr>
            <p:ph type="pic" sz="quarter" idx="11" hasCustomPrompt="1"/>
          </p:nvPr>
        </p:nvSpPr>
        <p:spPr>
          <a:xfrm>
            <a:off x="1029503"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3" name="Straight Connector 2">
            <a:extLst>
              <a:ext uri="{FF2B5EF4-FFF2-40B4-BE49-F238E27FC236}">
                <a16:creationId xmlns:a16="http://schemas.microsoft.com/office/drawing/2014/main" id="{788E3932-ECE4-BAA6-36D8-5CDE554F1709}"/>
              </a:ext>
            </a:extLst>
          </p:cNvPr>
          <p:cNvCxnSpPr/>
          <p:nvPr userDrawn="1"/>
        </p:nvCxnSpPr>
        <p:spPr>
          <a:xfrm>
            <a:off x="4280969" y="1592599"/>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4" name="Text Placeholder 17">
            <a:extLst>
              <a:ext uri="{FF2B5EF4-FFF2-40B4-BE49-F238E27FC236}">
                <a16:creationId xmlns:a16="http://schemas.microsoft.com/office/drawing/2014/main" id="{E0BA484E-F8B4-E29A-569B-7DBBE8330E14}"/>
              </a:ext>
            </a:extLst>
          </p:cNvPr>
          <p:cNvSpPr>
            <a:spLocks noGrp="1"/>
          </p:cNvSpPr>
          <p:nvPr>
            <p:ph type="body" sz="quarter" idx="14" hasCustomPrompt="1"/>
          </p:nvPr>
        </p:nvSpPr>
        <p:spPr>
          <a:xfrm>
            <a:off x="644507" y="4966071"/>
            <a:ext cx="3629781"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5" name="Text Placeholder 22">
            <a:extLst>
              <a:ext uri="{FF2B5EF4-FFF2-40B4-BE49-F238E27FC236}">
                <a16:creationId xmlns:a16="http://schemas.microsoft.com/office/drawing/2014/main" id="{B18939CB-033D-831D-1156-A3AB279C6775}"/>
              </a:ext>
            </a:extLst>
          </p:cNvPr>
          <p:cNvSpPr>
            <a:spLocks noGrp="1"/>
          </p:cNvSpPr>
          <p:nvPr>
            <p:ph type="body" sz="quarter" idx="17" hasCustomPrompt="1"/>
          </p:nvPr>
        </p:nvSpPr>
        <p:spPr>
          <a:xfrm>
            <a:off x="644507" y="4286235"/>
            <a:ext cx="3629781" cy="664077"/>
          </a:xfrm>
        </p:spPr>
        <p:txBody>
          <a:bodyPr lIns="274320" tIns="0" rIns="274320" bIns="91440" anchor="b" anchorCtr="0">
            <a:noAutofit/>
          </a:bodyPr>
          <a:lstStyle>
            <a:lvl1pPr marL="0" indent="0" algn="ctr">
              <a:buNone/>
              <a:defRPr sz="2400" b="0" i="0">
                <a:solidFill>
                  <a:schemeClr val="accent3"/>
                </a:solidFill>
                <a:latin typeface="+mn-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6" name="Picture Placeholder 10">
            <a:extLst>
              <a:ext uri="{FF2B5EF4-FFF2-40B4-BE49-F238E27FC236}">
                <a16:creationId xmlns:a16="http://schemas.microsoft.com/office/drawing/2014/main" id="{AA15ED12-CB40-C326-E974-95460FDEA24C}"/>
              </a:ext>
            </a:extLst>
          </p:cNvPr>
          <p:cNvSpPr>
            <a:spLocks noGrp="1"/>
          </p:cNvSpPr>
          <p:nvPr>
            <p:ph type="pic" sz="quarter" idx="18" hasCustomPrompt="1"/>
          </p:nvPr>
        </p:nvSpPr>
        <p:spPr>
          <a:xfrm>
            <a:off x="4672183"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7" name="Straight Connector 6">
            <a:extLst>
              <a:ext uri="{FF2B5EF4-FFF2-40B4-BE49-F238E27FC236}">
                <a16:creationId xmlns:a16="http://schemas.microsoft.com/office/drawing/2014/main" id="{A7792145-FF27-DB97-A7E6-535006987AFE}"/>
              </a:ext>
            </a:extLst>
          </p:cNvPr>
          <p:cNvCxnSpPr/>
          <p:nvPr userDrawn="1"/>
        </p:nvCxnSpPr>
        <p:spPr>
          <a:xfrm>
            <a:off x="7938639" y="1592599"/>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ext Placeholder 17">
            <a:extLst>
              <a:ext uri="{FF2B5EF4-FFF2-40B4-BE49-F238E27FC236}">
                <a16:creationId xmlns:a16="http://schemas.microsoft.com/office/drawing/2014/main" id="{7FC1207F-66C7-45BE-0002-DDAF6CF51028}"/>
              </a:ext>
            </a:extLst>
          </p:cNvPr>
          <p:cNvSpPr>
            <a:spLocks noGrp="1"/>
          </p:cNvSpPr>
          <p:nvPr>
            <p:ph type="body" sz="quarter" idx="19" hasCustomPrompt="1"/>
          </p:nvPr>
        </p:nvSpPr>
        <p:spPr>
          <a:xfrm>
            <a:off x="4287187" y="4966071"/>
            <a:ext cx="3657599"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5" name="Text Placeholder 22">
            <a:extLst>
              <a:ext uri="{FF2B5EF4-FFF2-40B4-BE49-F238E27FC236}">
                <a16:creationId xmlns:a16="http://schemas.microsoft.com/office/drawing/2014/main" id="{D0283D74-EEC5-711D-1475-495C96F1D1FC}"/>
              </a:ext>
            </a:extLst>
          </p:cNvPr>
          <p:cNvSpPr>
            <a:spLocks noGrp="1"/>
          </p:cNvSpPr>
          <p:nvPr>
            <p:ph type="body" sz="quarter" idx="20" hasCustomPrompt="1"/>
          </p:nvPr>
        </p:nvSpPr>
        <p:spPr>
          <a:xfrm>
            <a:off x="4287187" y="4286235"/>
            <a:ext cx="3657599" cy="664077"/>
          </a:xfrm>
        </p:spPr>
        <p:txBody>
          <a:bodyPr lIns="274320" tIns="0" rIns="274320" bIns="91440" anchor="b" anchorCtr="0">
            <a:noAutofit/>
          </a:bodyPr>
          <a:lstStyle>
            <a:lvl1pPr marL="0" indent="0" algn="ctr">
              <a:buNone/>
              <a:defRPr sz="2400" b="0">
                <a:solidFill>
                  <a:schemeClr val="accent3"/>
                </a:solidFill>
                <a:latin typeface="+mn-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20" name="Picture Placeholder 10">
            <a:extLst>
              <a:ext uri="{FF2B5EF4-FFF2-40B4-BE49-F238E27FC236}">
                <a16:creationId xmlns:a16="http://schemas.microsoft.com/office/drawing/2014/main" id="{617FEA1F-0A5D-6A04-7C6E-8B5C570C97B5}"/>
              </a:ext>
            </a:extLst>
          </p:cNvPr>
          <p:cNvSpPr>
            <a:spLocks noGrp="1"/>
          </p:cNvSpPr>
          <p:nvPr>
            <p:ph type="pic" sz="quarter" idx="21" hasCustomPrompt="1"/>
          </p:nvPr>
        </p:nvSpPr>
        <p:spPr>
          <a:xfrm>
            <a:off x="8376918"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21" name="Text Placeholder 17">
            <a:extLst>
              <a:ext uri="{FF2B5EF4-FFF2-40B4-BE49-F238E27FC236}">
                <a16:creationId xmlns:a16="http://schemas.microsoft.com/office/drawing/2014/main" id="{58E42372-908C-4D66-2C4C-563E2258CCB3}"/>
              </a:ext>
            </a:extLst>
          </p:cNvPr>
          <p:cNvSpPr>
            <a:spLocks noGrp="1"/>
          </p:cNvSpPr>
          <p:nvPr>
            <p:ph type="body" sz="quarter" idx="22" hasCustomPrompt="1"/>
          </p:nvPr>
        </p:nvSpPr>
        <p:spPr>
          <a:xfrm>
            <a:off x="7946068" y="4966071"/>
            <a:ext cx="3688464"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2" name="Text Placeholder 22">
            <a:extLst>
              <a:ext uri="{FF2B5EF4-FFF2-40B4-BE49-F238E27FC236}">
                <a16:creationId xmlns:a16="http://schemas.microsoft.com/office/drawing/2014/main" id="{E9A4E08A-7D6E-8EB3-755D-A5A3CEA55077}"/>
              </a:ext>
            </a:extLst>
          </p:cNvPr>
          <p:cNvSpPr>
            <a:spLocks noGrp="1"/>
          </p:cNvSpPr>
          <p:nvPr>
            <p:ph type="body" sz="quarter" idx="23" hasCustomPrompt="1"/>
          </p:nvPr>
        </p:nvSpPr>
        <p:spPr>
          <a:xfrm>
            <a:off x="7946066" y="4286235"/>
            <a:ext cx="3688464" cy="664077"/>
          </a:xfrm>
        </p:spPr>
        <p:txBody>
          <a:bodyPr lIns="274320" tIns="0" rIns="274320" bIns="91440" anchor="b" anchorCtr="0">
            <a:noAutofit/>
          </a:bodyPr>
          <a:lstStyle>
            <a:lvl1pPr marL="0" indent="0" algn="ctr">
              <a:buNone/>
              <a:defRPr sz="2400" b="0">
                <a:solidFill>
                  <a:schemeClr val="accent3"/>
                </a:solidFill>
                <a:latin typeface="+mn-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Tree>
    <p:extLst>
      <p:ext uri="{BB962C8B-B14F-4D97-AF65-F5344CB8AC3E}">
        <p14:creationId xmlns:p14="http://schemas.microsoft.com/office/powerpoint/2010/main" val="114741290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3" name="Picture 2" descr="PCC_2010logo.png">
            <a:extLst>
              <a:ext uri="{FF2B5EF4-FFF2-40B4-BE49-F238E27FC236}">
                <a16:creationId xmlns:a16="http://schemas.microsoft.com/office/drawing/2014/main" id="{0E557704-9C94-84F2-8026-79D51BF6E2F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
        <p:nvSpPr>
          <p:cNvPr id="7" name="Text Placeholder 7">
            <a:extLst>
              <a:ext uri="{FF2B5EF4-FFF2-40B4-BE49-F238E27FC236}">
                <a16:creationId xmlns:a16="http://schemas.microsoft.com/office/drawing/2014/main" id="{F2AD1B26-30A6-B401-B103-A037F924E985}"/>
              </a:ext>
            </a:extLst>
          </p:cNvPr>
          <p:cNvSpPr>
            <a:spLocks noGrp="1"/>
          </p:cNvSpPr>
          <p:nvPr>
            <p:ph type="body" sz="quarter" idx="26"/>
          </p:nvPr>
        </p:nvSpPr>
        <p:spPr>
          <a:xfrm>
            <a:off x="4648200" y="2168165"/>
            <a:ext cx="6921501" cy="3406987"/>
          </a:xfrm>
        </p:spPr>
        <p:txBody>
          <a:bodyPr lIns="0" tIns="274320" bIns="0">
            <a:no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8" name="Straight Connector 7">
            <a:extLst>
              <a:ext uri="{FF2B5EF4-FFF2-40B4-BE49-F238E27FC236}">
                <a16:creationId xmlns:a16="http://schemas.microsoft.com/office/drawing/2014/main" id="{B28DE2F6-3CA5-0F17-B667-4CCA2A5D8221}"/>
              </a:ext>
            </a:extLst>
          </p:cNvPr>
          <p:cNvCxnSpPr>
            <a:cxnSpLocks/>
          </p:cNvCxnSpPr>
          <p:nvPr userDrawn="1"/>
        </p:nvCxnSpPr>
        <p:spPr>
          <a:xfrm>
            <a:off x="4650512"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Picture Placeholder 2">
            <a:extLst>
              <a:ext uri="{FF2B5EF4-FFF2-40B4-BE49-F238E27FC236}">
                <a16:creationId xmlns:a16="http://schemas.microsoft.com/office/drawing/2014/main" id="{06D14218-820E-C8CE-371F-1199A56E736E}"/>
              </a:ext>
            </a:extLst>
          </p:cNvPr>
          <p:cNvSpPr>
            <a:spLocks noGrp="1"/>
          </p:cNvSpPr>
          <p:nvPr>
            <p:ph type="pic" sz="quarter" idx="12" hasCustomPrompt="1"/>
          </p:nvPr>
        </p:nvSpPr>
        <p:spPr>
          <a:xfrm>
            <a:off x="0" y="0"/>
            <a:ext cx="4245429" cy="6858000"/>
          </a:xfrm>
          <a:solidFill>
            <a:schemeClr val="bg1">
              <a:lumMod val="95000"/>
            </a:schemeClr>
          </a:solidFill>
        </p:spPr>
        <p:txBody>
          <a:bodyPr anchor="t">
            <a:normAutofit/>
          </a:bodyPr>
          <a:lstStyle>
            <a:lvl1pPr marL="0" indent="0" algn="ctr">
              <a:buNone/>
              <a:defRPr sz="1600"/>
            </a:lvl1pPr>
          </a:lstStyle>
          <a:p>
            <a:pPr lvl="0"/>
            <a:r>
              <a:rPr lang="en-US"/>
              <a:t>Click on the image place holder to replace </a:t>
            </a:r>
            <a:br>
              <a:rPr lang="en-US"/>
            </a:br>
            <a:r>
              <a:rPr lang="en-US"/>
              <a:t>it with image of your choice.</a:t>
            </a:r>
          </a:p>
        </p:txBody>
      </p:sp>
      <p:sp>
        <p:nvSpPr>
          <p:cNvPr id="10" name="Title 2">
            <a:extLst>
              <a:ext uri="{FF2B5EF4-FFF2-40B4-BE49-F238E27FC236}">
                <a16:creationId xmlns:a16="http://schemas.microsoft.com/office/drawing/2014/main" id="{0DEFFA8A-66F9-A62D-8BF3-A3F2128894BF}"/>
              </a:ext>
            </a:extLst>
          </p:cNvPr>
          <p:cNvSpPr>
            <a:spLocks noGrp="1"/>
          </p:cNvSpPr>
          <p:nvPr>
            <p:ph type="title"/>
          </p:nvPr>
        </p:nvSpPr>
        <p:spPr>
          <a:xfrm>
            <a:off x="4550003" y="0"/>
            <a:ext cx="7175501" cy="2133600"/>
          </a:xfrm>
        </p:spPr>
        <p:txBody>
          <a:bodyPr lIns="91440" tIns="0" rIns="457200" bIns="182880" anchor="b" anchorCtr="0"/>
          <a:lstStyle>
            <a:lvl1pPr algn="l">
              <a:defRPr sz="3200">
                <a:solidFill>
                  <a:schemeClr val="tx2"/>
                </a:solidFill>
              </a:defRPr>
            </a:lvl1pPr>
          </a:lstStyle>
          <a:p>
            <a:r>
              <a:rPr lang="en-US"/>
              <a:t>Click to edit Master title</a:t>
            </a:r>
          </a:p>
        </p:txBody>
      </p:sp>
    </p:spTree>
    <p:extLst>
      <p:ext uri="{BB962C8B-B14F-4D97-AF65-F5344CB8AC3E}">
        <p14:creationId xmlns:p14="http://schemas.microsoft.com/office/powerpoint/2010/main" val="347333760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pic>
        <p:nvPicPr>
          <p:cNvPr id="3" name="Picture 2" descr="PCC_2010logo.png">
            <a:extLst>
              <a:ext uri="{FF2B5EF4-FFF2-40B4-BE49-F238E27FC236}">
                <a16:creationId xmlns:a16="http://schemas.microsoft.com/office/drawing/2014/main" id="{0E557704-9C94-84F2-8026-79D51BF6E2F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
        <p:nvSpPr>
          <p:cNvPr id="29" name="Text Placeholder 4">
            <a:extLst>
              <a:ext uri="{FF2B5EF4-FFF2-40B4-BE49-F238E27FC236}">
                <a16:creationId xmlns:a16="http://schemas.microsoft.com/office/drawing/2014/main" id="{7E4B22FE-BAB2-F231-BF06-524FAFFAB043}"/>
              </a:ext>
            </a:extLst>
          </p:cNvPr>
          <p:cNvSpPr>
            <a:spLocks noGrp="1"/>
          </p:cNvSpPr>
          <p:nvPr>
            <p:ph type="body" sz="quarter" idx="20"/>
          </p:nvPr>
        </p:nvSpPr>
        <p:spPr>
          <a:xfrm>
            <a:off x="6918220"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30" name="Text Placeholder 4">
            <a:extLst>
              <a:ext uri="{FF2B5EF4-FFF2-40B4-BE49-F238E27FC236}">
                <a16:creationId xmlns:a16="http://schemas.microsoft.com/office/drawing/2014/main" id="{3E63F207-079F-1035-1F69-642A81A9EFD5}"/>
              </a:ext>
            </a:extLst>
          </p:cNvPr>
          <p:cNvSpPr>
            <a:spLocks noGrp="1"/>
          </p:cNvSpPr>
          <p:nvPr>
            <p:ph type="body" sz="quarter" idx="19"/>
          </p:nvPr>
        </p:nvSpPr>
        <p:spPr>
          <a:xfrm>
            <a:off x="4549775"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31" name="Title 2">
            <a:extLst>
              <a:ext uri="{FF2B5EF4-FFF2-40B4-BE49-F238E27FC236}">
                <a16:creationId xmlns:a16="http://schemas.microsoft.com/office/drawing/2014/main" id="{4533C8AA-BB86-20FA-6EDE-9B600D7BE7A2}"/>
              </a:ext>
            </a:extLst>
          </p:cNvPr>
          <p:cNvSpPr>
            <a:spLocks noGrp="1"/>
          </p:cNvSpPr>
          <p:nvPr>
            <p:ph type="title"/>
          </p:nvPr>
        </p:nvSpPr>
        <p:spPr>
          <a:xfrm>
            <a:off x="4550003" y="0"/>
            <a:ext cx="7175501" cy="2133600"/>
          </a:xfrm>
        </p:spPr>
        <p:txBody>
          <a:bodyPr lIns="91440" tIns="0" rIns="457200" bIns="182880" anchor="b" anchorCtr="0"/>
          <a:lstStyle>
            <a:lvl1pPr algn="l">
              <a:defRPr sz="3200">
                <a:solidFill>
                  <a:schemeClr val="tx2"/>
                </a:solidFill>
              </a:defRPr>
            </a:lvl1pPr>
          </a:lstStyle>
          <a:p>
            <a:r>
              <a:rPr lang="en-US"/>
              <a:t>Click to edit Master title</a:t>
            </a:r>
          </a:p>
        </p:txBody>
      </p:sp>
      <p:cxnSp>
        <p:nvCxnSpPr>
          <p:cNvPr id="32" name="Straight Connector 31">
            <a:extLst>
              <a:ext uri="{FF2B5EF4-FFF2-40B4-BE49-F238E27FC236}">
                <a16:creationId xmlns:a16="http://schemas.microsoft.com/office/drawing/2014/main" id="{E0861833-E86F-C321-A668-128297591EBC}"/>
              </a:ext>
            </a:extLst>
          </p:cNvPr>
          <p:cNvCxnSpPr>
            <a:cxnSpLocks/>
          </p:cNvCxnSpPr>
          <p:nvPr userDrawn="1"/>
        </p:nvCxnSpPr>
        <p:spPr>
          <a:xfrm>
            <a:off x="4665961"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3" name="Text Placeholder 5">
            <a:extLst>
              <a:ext uri="{FF2B5EF4-FFF2-40B4-BE49-F238E27FC236}">
                <a16:creationId xmlns:a16="http://schemas.microsoft.com/office/drawing/2014/main" id="{0F38E90B-41E5-E17E-C91B-DB21637F6CFB}"/>
              </a:ext>
            </a:extLst>
          </p:cNvPr>
          <p:cNvSpPr>
            <a:spLocks noGrp="1"/>
          </p:cNvSpPr>
          <p:nvPr>
            <p:ph type="body" sz="quarter" idx="14" hasCustomPrompt="1"/>
          </p:nvPr>
        </p:nvSpPr>
        <p:spPr>
          <a:xfrm>
            <a:off x="4550365" y="2141538"/>
            <a:ext cx="2255383" cy="764947"/>
          </a:xfrm>
        </p:spPr>
        <p:txBody>
          <a:bodyPr tIns="91440" bIns="91440" anchor="b" anchorCtr="0">
            <a:noAutofit/>
          </a:bodyPr>
          <a:lstStyle>
            <a:lvl1pPr marL="0" indent="0">
              <a:spcBef>
                <a:spcPts val="0"/>
              </a:spcBef>
              <a:buClr>
                <a:schemeClr val="accent1"/>
              </a:buClr>
              <a:buNone/>
              <a:defRPr sz="2000" b="0">
                <a:solidFill>
                  <a:schemeClr val="accent3"/>
                </a:solidFill>
              </a:defRPr>
            </a:lvl1pPr>
          </a:lstStyle>
          <a:p>
            <a:pPr lvl="0"/>
            <a:r>
              <a:rPr lang="en-US"/>
              <a:t>List 1 headline</a:t>
            </a:r>
          </a:p>
        </p:txBody>
      </p:sp>
      <p:sp>
        <p:nvSpPr>
          <p:cNvPr id="34" name="Text Placeholder 5">
            <a:extLst>
              <a:ext uri="{FF2B5EF4-FFF2-40B4-BE49-F238E27FC236}">
                <a16:creationId xmlns:a16="http://schemas.microsoft.com/office/drawing/2014/main" id="{DBC6AC7D-E53B-B905-ADFD-63D48BE7459F}"/>
              </a:ext>
            </a:extLst>
          </p:cNvPr>
          <p:cNvSpPr>
            <a:spLocks noGrp="1"/>
          </p:cNvSpPr>
          <p:nvPr>
            <p:ph type="body" sz="quarter" idx="16" hasCustomPrompt="1"/>
          </p:nvPr>
        </p:nvSpPr>
        <p:spPr>
          <a:xfrm>
            <a:off x="6927805" y="2141538"/>
            <a:ext cx="2255383" cy="773111"/>
          </a:xfrm>
        </p:spPr>
        <p:txBody>
          <a:bodyPr tIns="91440" bIns="91440" anchor="b" anchorCtr="0">
            <a:noAutofit/>
          </a:bodyPr>
          <a:lstStyle>
            <a:lvl1pPr marL="0" indent="0">
              <a:buClr>
                <a:schemeClr val="accent1"/>
              </a:buClr>
              <a:buNone/>
              <a:defRPr lang="en-US" sz="2000" b="0" kern="1200" dirty="0">
                <a:solidFill>
                  <a:schemeClr val="accent3"/>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List 2 headline</a:t>
            </a:r>
          </a:p>
        </p:txBody>
      </p:sp>
      <p:sp>
        <p:nvSpPr>
          <p:cNvPr id="35" name="Text Placeholder 5">
            <a:extLst>
              <a:ext uri="{FF2B5EF4-FFF2-40B4-BE49-F238E27FC236}">
                <a16:creationId xmlns:a16="http://schemas.microsoft.com/office/drawing/2014/main" id="{0E3825F6-0CFB-B0B6-9082-E96873221718}"/>
              </a:ext>
            </a:extLst>
          </p:cNvPr>
          <p:cNvSpPr>
            <a:spLocks noGrp="1"/>
          </p:cNvSpPr>
          <p:nvPr>
            <p:ph type="body" sz="quarter" idx="18" hasCustomPrompt="1"/>
          </p:nvPr>
        </p:nvSpPr>
        <p:spPr>
          <a:xfrm>
            <a:off x="9292182" y="2141538"/>
            <a:ext cx="2255383" cy="764947"/>
          </a:xfrm>
        </p:spPr>
        <p:txBody>
          <a:bodyPr tIns="91440" bIns="91440" anchor="b" anchorCtr="0">
            <a:noAutofit/>
          </a:bodyPr>
          <a:lstStyle>
            <a:lvl1pPr marL="0" indent="0">
              <a:buClr>
                <a:schemeClr val="accent1"/>
              </a:buClr>
              <a:buNone/>
              <a:defRPr lang="en-US" sz="2000" b="0" kern="1200" dirty="0">
                <a:solidFill>
                  <a:schemeClr val="accent3"/>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List 3 headline</a:t>
            </a:r>
          </a:p>
        </p:txBody>
      </p:sp>
      <p:cxnSp>
        <p:nvCxnSpPr>
          <p:cNvPr id="36" name="Straight Connector 35">
            <a:extLst>
              <a:ext uri="{FF2B5EF4-FFF2-40B4-BE49-F238E27FC236}">
                <a16:creationId xmlns:a16="http://schemas.microsoft.com/office/drawing/2014/main" id="{A8FD75C4-E9E0-4090-B4F9-22692E1A9094}"/>
              </a:ext>
            </a:extLst>
          </p:cNvPr>
          <p:cNvCxnSpPr/>
          <p:nvPr userDrawn="1"/>
        </p:nvCxnSpPr>
        <p:spPr>
          <a:xfrm>
            <a:off x="6875553" y="2141539"/>
            <a:ext cx="0" cy="373674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AADE496B-2F15-FA99-8368-6CB1B0AA3750}"/>
              </a:ext>
            </a:extLst>
          </p:cNvPr>
          <p:cNvCxnSpPr/>
          <p:nvPr userDrawn="1"/>
        </p:nvCxnSpPr>
        <p:spPr>
          <a:xfrm>
            <a:off x="9235439" y="2141539"/>
            <a:ext cx="0" cy="373674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Text Placeholder 4">
            <a:extLst>
              <a:ext uri="{FF2B5EF4-FFF2-40B4-BE49-F238E27FC236}">
                <a16:creationId xmlns:a16="http://schemas.microsoft.com/office/drawing/2014/main" id="{9FDF11F6-6046-BFAD-560B-BF38AAD5CDE0}"/>
              </a:ext>
            </a:extLst>
          </p:cNvPr>
          <p:cNvSpPr>
            <a:spLocks noGrp="1"/>
          </p:cNvSpPr>
          <p:nvPr>
            <p:ph type="body" sz="quarter" idx="21"/>
          </p:nvPr>
        </p:nvSpPr>
        <p:spPr>
          <a:xfrm>
            <a:off x="9279171"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39" name="Picture Placeholder 2">
            <a:extLst>
              <a:ext uri="{FF2B5EF4-FFF2-40B4-BE49-F238E27FC236}">
                <a16:creationId xmlns:a16="http://schemas.microsoft.com/office/drawing/2014/main" id="{E46B64C3-AD34-FBAC-55D4-BF200BD5F833}"/>
              </a:ext>
            </a:extLst>
          </p:cNvPr>
          <p:cNvSpPr>
            <a:spLocks noGrp="1"/>
          </p:cNvSpPr>
          <p:nvPr>
            <p:ph type="pic" sz="quarter" idx="12" hasCustomPrompt="1"/>
          </p:nvPr>
        </p:nvSpPr>
        <p:spPr>
          <a:xfrm>
            <a:off x="0" y="0"/>
            <a:ext cx="4245429" cy="6858000"/>
          </a:xfrm>
          <a:solidFill>
            <a:schemeClr val="bg1">
              <a:lumMod val="95000"/>
            </a:schemeClr>
          </a:solidFill>
        </p:spPr>
        <p:txBody>
          <a:bodyPr anchor="t">
            <a:normAutofit/>
          </a:bodyPr>
          <a:lstStyle>
            <a:lvl1pPr marL="0" indent="0" algn="ctr">
              <a:buNone/>
              <a:defRPr sz="1600"/>
            </a:lvl1pPr>
          </a:lstStyle>
          <a:p>
            <a:pPr lvl="0"/>
            <a:r>
              <a:rPr lang="en-US"/>
              <a:t>Click on the image place holder to replace </a:t>
            </a:r>
            <a:br>
              <a:rPr lang="en-US"/>
            </a:br>
            <a:r>
              <a:rPr lang="en-US"/>
              <a:t>it with image of your choice.</a:t>
            </a:r>
          </a:p>
        </p:txBody>
      </p:sp>
    </p:spTree>
    <p:extLst>
      <p:ext uri="{BB962C8B-B14F-4D97-AF65-F5344CB8AC3E}">
        <p14:creationId xmlns:p14="http://schemas.microsoft.com/office/powerpoint/2010/main" val="413598756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9_Content with Captio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F5DF364-CCFB-DD58-F6A7-0B6E35A52B44}"/>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 name="Picture 1" descr="Shape&#10;&#10;Description automatically generated">
            <a:extLst>
              <a:ext uri="{FF2B5EF4-FFF2-40B4-BE49-F238E27FC236}">
                <a16:creationId xmlns:a16="http://schemas.microsoft.com/office/drawing/2014/main" id="{1F4F9B4C-A817-C763-8121-1717A9A4B49A}"/>
              </a:ext>
            </a:extLst>
          </p:cNvPr>
          <p:cNvPicPr>
            <a:picLocks noChangeAspect="1"/>
          </p:cNvPicPr>
          <p:nvPr userDrawn="1"/>
        </p:nvPicPr>
        <p:blipFill rotWithShape="1">
          <a:blip r:embed="rId2" cstate="screen">
            <a:alphaModFix amt="10000"/>
            <a:extLst>
              <a:ext uri="{28A0092B-C50C-407E-A947-70E740481C1C}">
                <a14:useLocalDpi xmlns:a14="http://schemas.microsoft.com/office/drawing/2010/main"/>
              </a:ext>
            </a:extLst>
          </a:blip>
          <a:srcRect l="10621" t="10769" r="2066" b="3179"/>
          <a:stretch/>
        </p:blipFill>
        <p:spPr>
          <a:xfrm>
            <a:off x="325120" y="326187"/>
            <a:ext cx="11511280" cy="6196534"/>
          </a:xfrm>
          <a:prstGeom prst="rect">
            <a:avLst/>
          </a:prstGeom>
        </p:spPr>
      </p:pic>
      <p:sp>
        <p:nvSpPr>
          <p:cNvPr id="9" name="Text Placeholder 9"/>
          <p:cNvSpPr>
            <a:spLocks noGrp="1"/>
          </p:cNvSpPr>
          <p:nvPr>
            <p:ph type="body" sz="quarter" idx="10" hasCustomPrompt="1"/>
          </p:nvPr>
        </p:nvSpPr>
        <p:spPr>
          <a:xfrm>
            <a:off x="449705" y="434715"/>
            <a:ext cx="11302583" cy="5996065"/>
          </a:xfrm>
        </p:spPr>
        <p:txBody>
          <a:bodyPr tIns="91440" bIns="91440" anchor="ctr">
            <a:noAutofit/>
          </a:bodyPr>
          <a:lstStyle>
            <a:lvl1pPr marL="0" indent="0" algn="ctr">
              <a:spcBef>
                <a:spcPts val="0"/>
              </a:spcBef>
              <a:buNone/>
              <a:defRPr sz="4000" baseline="0">
                <a:solidFill>
                  <a:schemeClr val="bg1"/>
                </a:solidFill>
                <a:latin typeface="+mj-lt"/>
              </a:defRPr>
            </a:lvl1pPr>
          </a:lstStyle>
          <a:p>
            <a:pPr lvl="0"/>
            <a:r>
              <a:rPr lang="en-US"/>
              <a:t>Title/Section Slide</a:t>
            </a:r>
          </a:p>
        </p:txBody>
      </p:sp>
      <p:sp>
        <p:nvSpPr>
          <p:cNvPr id="8" name="Rectangle 7">
            <a:extLst>
              <a:ext uri="{FF2B5EF4-FFF2-40B4-BE49-F238E27FC236}">
                <a16:creationId xmlns:a16="http://schemas.microsoft.com/office/drawing/2014/main" id="{AE3E7586-8291-A40A-36B7-2A63CFAA30D0}"/>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485381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5275066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12" name="Content Placeholder 2">
            <a:extLst>
              <a:ext uri="{FF2B5EF4-FFF2-40B4-BE49-F238E27FC236}">
                <a16:creationId xmlns:a16="http://schemas.microsoft.com/office/drawing/2014/main" id="{638C9793-C446-254D-BFD7-5DCD05853744}"/>
              </a:ext>
            </a:extLst>
          </p:cNvPr>
          <p:cNvSpPr>
            <a:spLocks noGrp="1"/>
          </p:cNvSpPr>
          <p:nvPr>
            <p:ph sz="half" idx="1"/>
          </p:nvPr>
        </p:nvSpPr>
        <p:spPr>
          <a:xfrm>
            <a:off x="1183338" y="2172948"/>
            <a:ext cx="4912662"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2">
            <a:extLst>
              <a:ext uri="{FF2B5EF4-FFF2-40B4-BE49-F238E27FC236}">
                <a16:creationId xmlns:a16="http://schemas.microsoft.com/office/drawing/2014/main" id="{2F15AA04-95A2-FC4A-BCBD-C3F279F6D969}"/>
              </a:ext>
            </a:extLst>
          </p:cNvPr>
          <p:cNvSpPr>
            <a:spLocks noGrp="1"/>
          </p:cNvSpPr>
          <p:nvPr>
            <p:ph sz="half" idx="13"/>
          </p:nvPr>
        </p:nvSpPr>
        <p:spPr>
          <a:xfrm>
            <a:off x="6441137" y="2187339"/>
            <a:ext cx="4912662"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Rectangle 12">
            <a:extLst>
              <a:ext uri="{FF2B5EF4-FFF2-40B4-BE49-F238E27FC236}">
                <a16:creationId xmlns:a16="http://schemas.microsoft.com/office/drawing/2014/main" id="{39057F7B-6506-40D1-BCF0-89305B8B9046}"/>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5" name="Picture 14" descr="Logo, company name&#10;&#10;Description automatically generated">
            <a:extLst>
              <a:ext uri="{FF2B5EF4-FFF2-40B4-BE49-F238E27FC236}">
                <a16:creationId xmlns:a16="http://schemas.microsoft.com/office/drawing/2014/main" id="{DEF211DD-2A4B-4B54-A33D-0EDE811401A3}"/>
              </a:ext>
            </a:extLst>
          </p:cNvPr>
          <p:cNvPicPr>
            <a:picLocks noChangeAspect="1"/>
          </p:cNvPicPr>
          <p:nvPr userDrawn="1"/>
        </p:nvPicPr>
        <p:blipFill rotWithShape="1">
          <a:blip r:embed="rId3"/>
          <a:srcRect l="15625" t="13043" r="18617" b="27247"/>
          <a:stretch/>
        </p:blipFill>
        <p:spPr>
          <a:xfrm rot="10800000" flipH="1">
            <a:off x="-7628" y="-6945"/>
            <a:ext cx="3161396" cy="1653417"/>
          </a:xfrm>
          <a:prstGeom prst="rect">
            <a:avLst/>
          </a:prstGeom>
        </p:spPr>
      </p:pic>
      <p:sp>
        <p:nvSpPr>
          <p:cNvPr id="16" name="Rectangle 15">
            <a:extLst>
              <a:ext uri="{FF2B5EF4-FFF2-40B4-BE49-F238E27FC236}">
                <a16:creationId xmlns:a16="http://schemas.microsoft.com/office/drawing/2014/main" id="{3AB47A10-B2BE-4C04-B620-00ABB6E78655}"/>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819268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A9D5E0A-95E5-6C4B-9AA1-364FE0C96EB5}"/>
              </a:ext>
            </a:extLst>
          </p:cNvPr>
          <p:cNvSpPr/>
          <p:nvPr userDrawn="1"/>
        </p:nvSpPr>
        <p:spPr>
          <a:xfrm>
            <a:off x="0" y="0"/>
            <a:ext cx="12192000" cy="6857999"/>
          </a:xfrm>
          <a:prstGeom prst="rect">
            <a:avLst/>
          </a:prstGeom>
          <a:gradFill>
            <a:gsLst>
              <a:gs pos="50000">
                <a:schemeClr val="accent3"/>
              </a:gs>
              <a:gs pos="100000">
                <a:schemeClr val="accent2"/>
              </a:gs>
              <a:gs pos="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Rectangle 11"/>
          <p:cNvSpPr/>
          <p:nvPr userDrawn="1"/>
        </p:nvSpPr>
        <p:spPr>
          <a:xfrm>
            <a:off x="1285875" y="1161925"/>
            <a:ext cx="9558339" cy="4572000"/>
          </a:xfrm>
          <a:prstGeom prst="rect">
            <a:avLst/>
          </a:prstGeom>
          <a:noFill/>
          <a:ln w="254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5" name="Rectangle 4">
            <a:extLst>
              <a:ext uri="{FF2B5EF4-FFF2-40B4-BE49-F238E27FC236}">
                <a16:creationId xmlns:a16="http://schemas.microsoft.com/office/drawing/2014/main" id="{A64CCF0B-08D8-4CC2-DCCC-4307EEAD0FB2}"/>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612252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54_Custom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F1C16-9237-8D54-E42D-AA97F178274C}"/>
              </a:ext>
            </a:extLst>
          </p:cNvPr>
          <p:cNvSpPr/>
          <p:nvPr userDrawn="1"/>
        </p:nvSpPr>
        <p:spPr>
          <a:xfrm>
            <a:off x="0" y="0"/>
            <a:ext cx="12192000" cy="6857999"/>
          </a:xfrm>
          <a:prstGeom prst="rect">
            <a:avLst/>
          </a:prstGeom>
          <a:gradFill>
            <a:gsLst>
              <a:gs pos="52000">
                <a:schemeClr val="accent3"/>
              </a:gs>
              <a:gs pos="100000">
                <a:schemeClr val="accent2"/>
              </a:gs>
              <a:gs pos="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8" name="Rectangle 7">
            <a:extLst>
              <a:ext uri="{FF2B5EF4-FFF2-40B4-BE49-F238E27FC236}">
                <a16:creationId xmlns:a16="http://schemas.microsoft.com/office/drawing/2014/main" id="{3B976EF4-2A75-4364-730F-FFBB6E21ED93}"/>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93441222-B65A-1E24-3300-3FD802F35B1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32941" y="2687400"/>
            <a:ext cx="5526117" cy="1483200"/>
          </a:xfrm>
          <a:prstGeom prst="rect">
            <a:avLst/>
          </a:prstGeom>
        </p:spPr>
      </p:pic>
    </p:spTree>
    <p:extLst>
      <p:ext uri="{BB962C8B-B14F-4D97-AF65-F5344CB8AC3E}">
        <p14:creationId xmlns:p14="http://schemas.microsoft.com/office/powerpoint/2010/main" val="39021662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6" name="Text Placeholder 13"/>
          <p:cNvSpPr>
            <a:spLocks noGrp="1"/>
          </p:cNvSpPr>
          <p:nvPr>
            <p:ph type="body" sz="quarter" idx="11"/>
          </p:nvPr>
        </p:nvSpPr>
        <p:spPr>
          <a:xfrm>
            <a:off x="781051" y="1284514"/>
            <a:ext cx="10629900" cy="4789714"/>
          </a:xfrm>
        </p:spPr>
        <p:txBody>
          <a:bodyPr tIns="365760">
            <a:noAutofit/>
          </a:bodyPr>
          <a:lstStyle>
            <a:lvl1pPr>
              <a:spcAft>
                <a:spcPts val="600"/>
              </a:spcAft>
              <a:buClr>
                <a:schemeClr val="accent1"/>
              </a:buClr>
              <a:defRPr sz="2400">
                <a:solidFill>
                  <a:schemeClr val="tx2"/>
                </a:solidFill>
                <a:latin typeface="+mn-lt"/>
              </a:defRPr>
            </a:lvl1pPr>
            <a:lvl2pPr>
              <a:spcBef>
                <a:spcPts val="0"/>
              </a:spcBef>
              <a:spcAft>
                <a:spcPts val="600"/>
              </a:spcAft>
              <a:buClr>
                <a:schemeClr val="accent1"/>
              </a:buClr>
              <a:defRPr sz="2200">
                <a:solidFill>
                  <a:schemeClr val="tx2"/>
                </a:solidFill>
                <a:latin typeface="+mn-lt"/>
              </a:defRPr>
            </a:lvl2pPr>
            <a:lvl3pPr>
              <a:buClr>
                <a:schemeClr val="accent1"/>
              </a:buClr>
              <a:defRPr>
                <a:latin typeface="+mn-lt"/>
              </a:defRPr>
            </a:lvl3pPr>
            <a:lvl4pPr>
              <a:buClr>
                <a:schemeClr val="accent1"/>
              </a:buClr>
              <a:defRPr>
                <a:latin typeface="+mn-lt"/>
              </a:defRPr>
            </a:lvl4pPr>
            <a:lvl5pPr>
              <a:buClr>
                <a:schemeClr val="accent1"/>
              </a:buCl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741A4617-E0EB-887E-4B16-EF9A7358777B}"/>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4A7E123C-E860-898E-B9F2-404050B874E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9" name="Picture 8" descr="PCC_2010logo.png">
            <a:extLst>
              <a:ext uri="{FF2B5EF4-FFF2-40B4-BE49-F238E27FC236}">
                <a16:creationId xmlns:a16="http://schemas.microsoft.com/office/drawing/2014/main" id="{BF45DBAC-903E-65BF-D78F-CBBF115058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2513898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7816418-0221-2944-98B5-E40017B01549}"/>
              </a:ext>
            </a:extLst>
          </p:cNvPr>
          <p:cNvPicPr>
            <a:picLocks noChangeAspect="1"/>
          </p:cNvPicPr>
          <p:nvPr userDrawn="1"/>
        </p:nvPicPr>
        <p:blipFill>
          <a:blip r:embed="rId2"/>
          <a:srcRect/>
          <a:stretch/>
        </p:blipFill>
        <p:spPr>
          <a:xfrm>
            <a:off x="1922003" y="1436"/>
            <a:ext cx="10269994" cy="6855126"/>
          </a:xfrm>
          <a:prstGeom prst="rect">
            <a:avLst/>
          </a:prstGeom>
        </p:spPr>
      </p:pic>
      <p:pic>
        <p:nvPicPr>
          <p:cNvPr id="11" name="Picture 10">
            <a:extLst>
              <a:ext uri="{FF2B5EF4-FFF2-40B4-BE49-F238E27FC236}">
                <a16:creationId xmlns:a16="http://schemas.microsoft.com/office/drawing/2014/main" id="{CAC7AFFB-D9E1-0443-931D-E39800EF5F54}"/>
              </a:ext>
            </a:extLst>
          </p:cNvPr>
          <p:cNvPicPr>
            <a:picLocks noChangeAspect="1"/>
          </p:cNvPicPr>
          <p:nvPr userDrawn="1"/>
        </p:nvPicPr>
        <p:blipFill>
          <a:blip r:embed="rId3"/>
          <a:srcRect/>
          <a:stretch/>
        </p:blipFill>
        <p:spPr>
          <a:xfrm>
            <a:off x="242570" y="457200"/>
            <a:ext cx="1419860" cy="1310640"/>
          </a:xfrm>
          <a:prstGeom prst="rect">
            <a:avLst/>
          </a:prstGeom>
        </p:spPr>
      </p:pic>
    </p:spTree>
    <p:extLst>
      <p:ext uri="{BB962C8B-B14F-4D97-AF65-F5344CB8AC3E}">
        <p14:creationId xmlns:p14="http://schemas.microsoft.com/office/powerpoint/2010/main" val="71089567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741A4617-E0EB-887E-4B16-EF9A7358777B}"/>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4A7E123C-E860-898E-B9F2-404050B874E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sp>
        <p:nvSpPr>
          <p:cNvPr id="6" name="Text Placeholder 8">
            <a:extLst>
              <a:ext uri="{FF2B5EF4-FFF2-40B4-BE49-F238E27FC236}">
                <a16:creationId xmlns:a16="http://schemas.microsoft.com/office/drawing/2014/main" id="{4F3BA2DF-DF63-C989-5B8C-3040FDC2A616}"/>
              </a:ext>
            </a:extLst>
          </p:cNvPr>
          <p:cNvSpPr>
            <a:spLocks noGrp="1"/>
          </p:cNvSpPr>
          <p:nvPr>
            <p:ph type="body" sz="quarter" idx="14"/>
          </p:nvPr>
        </p:nvSpPr>
        <p:spPr>
          <a:xfrm>
            <a:off x="6524386" y="1637824"/>
            <a:ext cx="4832350" cy="401638"/>
          </a:xfrm>
          <a:solidFill>
            <a:schemeClr val="bg1">
              <a:lumMod val="95000"/>
            </a:schemeClr>
          </a:solidFill>
        </p:spPr>
        <p:txBody>
          <a:bodyPr tIns="0" bIns="0" anchor="ctr" anchorCtr="0"/>
          <a:lstStyle>
            <a:lvl1pPr marL="0" indent="0" algn="ctr">
              <a:buFontTx/>
              <a:buNone/>
              <a:defRPr sz="2000">
                <a:solidFill>
                  <a:schemeClr val="tx1"/>
                </a:solidFill>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sp>
        <p:nvSpPr>
          <p:cNvPr id="10" name="Text Placeholder 8">
            <a:extLst>
              <a:ext uri="{FF2B5EF4-FFF2-40B4-BE49-F238E27FC236}">
                <a16:creationId xmlns:a16="http://schemas.microsoft.com/office/drawing/2014/main" id="{5BF6BA65-80F9-35E0-8A74-B2AC75650D03}"/>
              </a:ext>
            </a:extLst>
          </p:cNvPr>
          <p:cNvSpPr>
            <a:spLocks noGrp="1"/>
          </p:cNvSpPr>
          <p:nvPr>
            <p:ph type="body" sz="quarter" idx="13"/>
          </p:nvPr>
        </p:nvSpPr>
        <p:spPr>
          <a:xfrm>
            <a:off x="777875" y="1637824"/>
            <a:ext cx="4832350" cy="401638"/>
          </a:xfrm>
          <a:solidFill>
            <a:schemeClr val="bg1">
              <a:lumMod val="95000"/>
            </a:schemeClr>
          </a:solidFill>
        </p:spPr>
        <p:txBody>
          <a:bodyPr tIns="0" bIns="0" anchor="ctr" anchorCtr="0"/>
          <a:lstStyle>
            <a:lvl1pPr marL="0" indent="0" algn="ctr">
              <a:buFontTx/>
              <a:buNone/>
              <a:defRPr sz="2000">
                <a:solidFill>
                  <a:schemeClr val="tx1"/>
                </a:solidFill>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cxnSp>
        <p:nvCxnSpPr>
          <p:cNvPr id="11" name="Straight Connector 10">
            <a:extLst>
              <a:ext uri="{FF2B5EF4-FFF2-40B4-BE49-F238E27FC236}">
                <a16:creationId xmlns:a16="http://schemas.microsoft.com/office/drawing/2014/main" id="{5EBBEFB4-91E1-9454-E8E4-74F0C911E815}"/>
              </a:ext>
            </a:extLst>
          </p:cNvPr>
          <p:cNvCxnSpPr>
            <a:cxnSpLocks/>
          </p:cNvCxnSpPr>
          <p:nvPr userDrawn="1"/>
        </p:nvCxnSpPr>
        <p:spPr>
          <a:xfrm>
            <a:off x="6091767" y="1646627"/>
            <a:ext cx="0" cy="4333899"/>
          </a:xfrm>
          <a:prstGeom prst="line">
            <a:avLst/>
          </a:prstGeom>
          <a:noFill/>
          <a:ln w="6350" cap="flat" cmpd="sng" algn="ctr">
            <a:solidFill>
              <a:srgbClr val="FFFFFF">
                <a:lumMod val="75000"/>
              </a:srgbClr>
            </a:solidFill>
            <a:prstDash val="solid"/>
            <a:miter lim="800000"/>
          </a:ln>
          <a:effectLst/>
        </p:spPr>
      </p:cxnSp>
      <p:sp>
        <p:nvSpPr>
          <p:cNvPr id="13" name="Text Placeholder 14">
            <a:extLst>
              <a:ext uri="{FF2B5EF4-FFF2-40B4-BE49-F238E27FC236}">
                <a16:creationId xmlns:a16="http://schemas.microsoft.com/office/drawing/2014/main" id="{F227CEAA-FE99-4EC0-BA06-72758B277CE3}"/>
              </a:ext>
            </a:extLst>
          </p:cNvPr>
          <p:cNvSpPr>
            <a:spLocks noGrp="1"/>
          </p:cNvSpPr>
          <p:nvPr>
            <p:ph type="body" sz="quarter" idx="18"/>
          </p:nvPr>
        </p:nvSpPr>
        <p:spPr>
          <a:xfrm>
            <a:off x="777875" y="2039938"/>
            <a:ext cx="4832350" cy="4167187"/>
          </a:xfrm>
        </p:spPr>
        <p:txBody>
          <a:bodyPr t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4">
            <a:extLst>
              <a:ext uri="{FF2B5EF4-FFF2-40B4-BE49-F238E27FC236}">
                <a16:creationId xmlns:a16="http://schemas.microsoft.com/office/drawing/2014/main" id="{D192FE0E-0AB4-B6E0-8167-CAEA7C7B6B4B}"/>
              </a:ext>
            </a:extLst>
          </p:cNvPr>
          <p:cNvSpPr>
            <a:spLocks noGrp="1"/>
          </p:cNvSpPr>
          <p:nvPr>
            <p:ph type="body" sz="quarter" idx="19"/>
          </p:nvPr>
        </p:nvSpPr>
        <p:spPr>
          <a:xfrm>
            <a:off x="6512631" y="2039938"/>
            <a:ext cx="4832350" cy="4167187"/>
          </a:xfrm>
        </p:spPr>
        <p:txBody>
          <a:bodyPr t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9986593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BF70AA95-6835-3230-E231-11CFE38BD998}"/>
              </a:ext>
            </a:extLst>
          </p:cNvPr>
          <p:cNvCxnSpPr>
            <a:cxnSpLocks/>
          </p:cNvCxnSpPr>
          <p:nvPr userDrawn="1"/>
        </p:nvCxnSpPr>
        <p:spPr>
          <a:xfrm>
            <a:off x="5652312" y="1284345"/>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5A28879F-6D7F-F802-92FB-54474023227B}"/>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5" name="Picture 4" descr="PCC_2010logo.png">
            <a:extLst>
              <a:ext uri="{FF2B5EF4-FFF2-40B4-BE49-F238E27FC236}">
                <a16:creationId xmlns:a16="http://schemas.microsoft.com/office/drawing/2014/main" id="{B22A5484-6256-CFC4-DB93-BF1643F0FEE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249214599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pic>
        <p:nvPicPr>
          <p:cNvPr id="4" name="Picture 3" descr="PCC_2010logo.png">
            <a:extLst>
              <a:ext uri="{FF2B5EF4-FFF2-40B4-BE49-F238E27FC236}">
                <a16:creationId xmlns:a16="http://schemas.microsoft.com/office/drawing/2014/main" id="{5EE2F4E9-701E-F92F-4D4C-FF133B68B55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138288659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5"/>
        <p:cNvGrpSpPr/>
        <p:nvPr/>
      </p:nvGrpSpPr>
      <p:grpSpPr>
        <a:xfrm>
          <a:off x="0" y="0"/>
          <a:ext cx="0" cy="0"/>
          <a:chOff x="0" y="0"/>
          <a:chExt cx="0" cy="0"/>
        </a:xfrm>
      </p:grpSpPr>
    </p:spTree>
    <p:extLst>
      <p:ext uri="{BB962C8B-B14F-4D97-AF65-F5344CB8AC3E}">
        <p14:creationId xmlns:p14="http://schemas.microsoft.com/office/powerpoint/2010/main" val="79739088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9" name="Text Placeholder 13"/>
          <p:cNvSpPr>
            <a:spLocks noGrp="1"/>
          </p:cNvSpPr>
          <p:nvPr>
            <p:ph type="body" sz="quarter" idx="11" hasCustomPrompt="1"/>
          </p:nvPr>
        </p:nvSpPr>
        <p:spPr>
          <a:xfrm>
            <a:off x="785813" y="1443033"/>
            <a:ext cx="5719451" cy="4600579"/>
          </a:xfrm>
        </p:spPr>
        <p:txBody>
          <a:bodyPr>
            <a:noAutofit/>
          </a:bodyPr>
          <a:lstStyle>
            <a:lvl1pPr>
              <a:buClr>
                <a:schemeClr val="accent1"/>
              </a:buClr>
              <a:defRPr sz="2400">
                <a:solidFill>
                  <a:schemeClr val="tx2"/>
                </a:solidFill>
                <a:latin typeface="+mj-lt"/>
              </a:defRPr>
            </a:lvl1pPr>
            <a:lvl2pPr>
              <a:buClr>
                <a:schemeClr val="accent1"/>
              </a:buClr>
              <a:defRPr sz="2200">
                <a:solidFill>
                  <a:schemeClr val="tx2"/>
                </a:solidFill>
                <a:latin typeface="+mj-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5"/>
          <p:cNvSpPr>
            <a:spLocks noGrp="1"/>
          </p:cNvSpPr>
          <p:nvPr>
            <p:ph type="pic" sz="quarter" idx="12"/>
          </p:nvPr>
        </p:nvSpPr>
        <p:spPr>
          <a:xfrm>
            <a:off x="6826103"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cxnSp>
        <p:nvCxnSpPr>
          <p:cNvPr id="13" name="Straight Connector 12">
            <a:extLst>
              <a:ext uri="{FF2B5EF4-FFF2-40B4-BE49-F238E27FC236}">
                <a16:creationId xmlns:a16="http://schemas.microsoft.com/office/drawing/2014/main" id="{ED72B316-1475-53B9-B0B6-90C23908B828}"/>
              </a:ext>
            </a:extLst>
          </p:cNvPr>
          <p:cNvCxnSpPr>
            <a:cxnSpLocks/>
          </p:cNvCxnSpPr>
          <p:nvPr userDrawn="1"/>
        </p:nvCxnSpPr>
        <p:spPr>
          <a:xfrm>
            <a:off x="5652312" y="1284345"/>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FBF943CD-9EB7-102F-0F3D-0FFCF752E9FD}"/>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11" name="Picture 10" descr="PCC_2010logo.png">
            <a:extLst>
              <a:ext uri="{FF2B5EF4-FFF2-40B4-BE49-F238E27FC236}">
                <a16:creationId xmlns:a16="http://schemas.microsoft.com/office/drawing/2014/main" id="{C92B7A68-33FC-C8E7-5CFA-DF944860FAC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43572956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9" name="Text Placeholder 13"/>
          <p:cNvSpPr>
            <a:spLocks noGrp="1"/>
          </p:cNvSpPr>
          <p:nvPr>
            <p:ph type="body" sz="quarter" idx="11"/>
          </p:nvPr>
        </p:nvSpPr>
        <p:spPr>
          <a:xfrm>
            <a:off x="5651292" y="1444752"/>
            <a:ext cx="5759659" cy="4581294"/>
          </a:xfrm>
        </p:spPr>
        <p:txBody>
          <a:bodyPr bIns="0">
            <a:noAutofit/>
          </a:bodyPr>
          <a:lstStyle>
            <a:lvl1pPr>
              <a:buClr>
                <a:schemeClr val="accent1"/>
              </a:buClr>
              <a:defRPr sz="2400">
                <a:solidFill>
                  <a:schemeClr val="tx2"/>
                </a:solidFill>
                <a:latin typeface="+mj-lt"/>
              </a:defRPr>
            </a:lvl1pPr>
            <a:lvl2pPr>
              <a:buClr>
                <a:schemeClr val="accent1"/>
              </a:buClr>
              <a:defRPr sz="2200">
                <a:solidFill>
                  <a:schemeClr val="tx2"/>
                </a:solidFill>
                <a:latin typeface="+mj-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5"/>
          <p:cNvSpPr>
            <a:spLocks noGrp="1"/>
          </p:cNvSpPr>
          <p:nvPr>
            <p:ph type="pic" sz="quarter" idx="12"/>
          </p:nvPr>
        </p:nvSpPr>
        <p:spPr>
          <a:xfrm>
            <a:off x="781051"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cxnSp>
        <p:nvCxnSpPr>
          <p:cNvPr id="13" name="Straight Connector 12">
            <a:extLst>
              <a:ext uri="{FF2B5EF4-FFF2-40B4-BE49-F238E27FC236}">
                <a16:creationId xmlns:a16="http://schemas.microsoft.com/office/drawing/2014/main" id="{37B2F567-1900-DAC1-4569-0179E4FDE759}"/>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7" name="Title 2">
            <a:extLst>
              <a:ext uri="{FF2B5EF4-FFF2-40B4-BE49-F238E27FC236}">
                <a16:creationId xmlns:a16="http://schemas.microsoft.com/office/drawing/2014/main" id="{4D598101-CEC9-F18C-0B36-2E186898A98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11" name="Picture 10" descr="PCC_2010logo.png">
            <a:extLst>
              <a:ext uri="{FF2B5EF4-FFF2-40B4-BE49-F238E27FC236}">
                <a16:creationId xmlns:a16="http://schemas.microsoft.com/office/drawing/2014/main" id="{F07EC954-8833-18FE-F0D3-E7E3AF6DFD9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07560624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F7947889-D94B-9C2E-9771-223228B948B0}"/>
              </a:ext>
            </a:extLst>
          </p:cNvPr>
          <p:cNvSpPr>
            <a:spLocks noGrp="1"/>
          </p:cNvSpPr>
          <p:nvPr>
            <p:ph type="title"/>
          </p:nvPr>
        </p:nvSpPr>
        <p:spPr>
          <a:xfrm>
            <a:off x="6096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8" name="Picture Placeholder 4">
            <a:extLst>
              <a:ext uri="{FF2B5EF4-FFF2-40B4-BE49-F238E27FC236}">
                <a16:creationId xmlns:a16="http://schemas.microsoft.com/office/drawing/2014/main" id="{3F5C32C6-DF4A-5A2B-B3B3-E0B0A2C3C82A}"/>
              </a:ext>
            </a:extLst>
          </p:cNvPr>
          <p:cNvSpPr>
            <a:spLocks noGrp="1"/>
          </p:cNvSpPr>
          <p:nvPr>
            <p:ph type="pic" sz="quarter" idx="25" hasCustomPrompt="1"/>
          </p:nvPr>
        </p:nvSpPr>
        <p:spPr>
          <a:xfrm>
            <a:off x="781052"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sp>
        <p:nvSpPr>
          <p:cNvPr id="15" name="Text Placeholder 7">
            <a:extLst>
              <a:ext uri="{FF2B5EF4-FFF2-40B4-BE49-F238E27FC236}">
                <a16:creationId xmlns:a16="http://schemas.microsoft.com/office/drawing/2014/main" id="{EB6CBDC6-9DB4-E538-2021-90339A5561C7}"/>
              </a:ext>
            </a:extLst>
          </p:cNvPr>
          <p:cNvSpPr>
            <a:spLocks noGrp="1"/>
          </p:cNvSpPr>
          <p:nvPr>
            <p:ph type="body" sz="quarter" idx="26"/>
          </p:nvPr>
        </p:nvSpPr>
        <p:spPr>
          <a:xfrm>
            <a:off x="6096000" y="2168165"/>
            <a:ext cx="5384800" cy="3406987"/>
          </a:xfrm>
        </p:spPr>
        <p:txBody>
          <a:bodyPr tIns="274320" bIns="0">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F8E84C0-ED67-DA5B-CEB4-AAFD376FC009}"/>
              </a:ext>
            </a:extLst>
          </p:cNvPr>
          <p:cNvCxnSpPr>
            <a:cxnSpLocks/>
          </p:cNvCxnSpPr>
          <p:nvPr userDrawn="1"/>
        </p:nvCxnSpPr>
        <p:spPr>
          <a:xfrm>
            <a:off x="6211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0" name="Picture 9" descr="PCC_2010logo.png">
            <a:extLst>
              <a:ext uri="{FF2B5EF4-FFF2-40B4-BE49-F238E27FC236}">
                <a16:creationId xmlns:a16="http://schemas.microsoft.com/office/drawing/2014/main" id="{08AE2199-13E3-AD72-8CE3-099D62B3AD9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110158025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629CDDE8-E09D-5207-8672-1A136C6142EB}"/>
              </a:ext>
            </a:extLst>
          </p:cNvPr>
          <p:cNvSpPr>
            <a:spLocks noGrp="1"/>
          </p:cNvSpPr>
          <p:nvPr>
            <p:ph type="title"/>
          </p:nvPr>
        </p:nvSpPr>
        <p:spPr>
          <a:xfrm>
            <a:off x="762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15" name="Text Placeholder 7">
            <a:extLst>
              <a:ext uri="{FF2B5EF4-FFF2-40B4-BE49-F238E27FC236}">
                <a16:creationId xmlns:a16="http://schemas.microsoft.com/office/drawing/2014/main" id="{EB6CBDC6-9DB4-E538-2021-90339A5561C7}"/>
              </a:ext>
            </a:extLst>
          </p:cNvPr>
          <p:cNvSpPr>
            <a:spLocks noGrp="1"/>
          </p:cNvSpPr>
          <p:nvPr>
            <p:ph type="body" sz="quarter" idx="26"/>
          </p:nvPr>
        </p:nvSpPr>
        <p:spPr>
          <a:xfrm>
            <a:off x="762000" y="2168165"/>
            <a:ext cx="5384800" cy="3406987"/>
          </a:xfrm>
        </p:spPr>
        <p:txBody>
          <a:bodyPr tIns="274320" bIns="0">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F8E84C0-ED67-DA5B-CEB4-AAFD376FC009}"/>
              </a:ext>
            </a:extLst>
          </p:cNvPr>
          <p:cNvCxnSpPr>
            <a:cxnSpLocks/>
          </p:cNvCxnSpPr>
          <p:nvPr userDrawn="1"/>
        </p:nvCxnSpPr>
        <p:spPr>
          <a:xfrm>
            <a:off x="877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Picture Placeholder 4">
            <a:extLst>
              <a:ext uri="{FF2B5EF4-FFF2-40B4-BE49-F238E27FC236}">
                <a16:creationId xmlns:a16="http://schemas.microsoft.com/office/drawing/2014/main" id="{3F5C32C6-DF4A-5A2B-B3B3-E0B0A2C3C82A}"/>
              </a:ext>
            </a:extLst>
          </p:cNvPr>
          <p:cNvSpPr>
            <a:spLocks noGrp="1"/>
          </p:cNvSpPr>
          <p:nvPr>
            <p:ph type="pic" sz="quarter" idx="25" hasCustomPrompt="1"/>
          </p:nvPr>
        </p:nvSpPr>
        <p:spPr>
          <a:xfrm>
            <a:off x="6518346"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pic>
        <p:nvPicPr>
          <p:cNvPr id="10" name="Picture 9" descr="PCC_2010logo.png">
            <a:extLst>
              <a:ext uri="{FF2B5EF4-FFF2-40B4-BE49-F238E27FC236}">
                <a16:creationId xmlns:a16="http://schemas.microsoft.com/office/drawing/2014/main" id="{DEF34301-2C40-BB98-ACBE-A2926B95AA3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275012689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224">
          <p15:clr>
            <a:srgbClr val="FBAE40"/>
          </p15:clr>
        </p15:guide>
        <p15:guide id="4" pos="48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5_Two Content">
    <p:spTree>
      <p:nvGrpSpPr>
        <p:cNvPr id="1" name=""/>
        <p:cNvGrpSpPr/>
        <p:nvPr/>
      </p:nvGrpSpPr>
      <p:grpSpPr>
        <a:xfrm>
          <a:off x="0" y="0"/>
          <a:ext cx="0" cy="0"/>
          <a:chOff x="0" y="0"/>
          <a:chExt cx="0" cy="0"/>
        </a:xfrm>
      </p:grpSpPr>
      <p:sp>
        <p:nvSpPr>
          <p:cNvPr id="7" name="Picture Placeholder 25">
            <a:extLst>
              <a:ext uri="{FF2B5EF4-FFF2-40B4-BE49-F238E27FC236}">
                <a16:creationId xmlns:a16="http://schemas.microsoft.com/office/drawing/2014/main" id="{2F07465C-E81A-5225-272F-A1F90A60139A}"/>
              </a:ext>
            </a:extLst>
          </p:cNvPr>
          <p:cNvSpPr>
            <a:spLocks noGrp="1"/>
          </p:cNvSpPr>
          <p:nvPr>
            <p:ph type="pic" sz="quarter" idx="12" hasCustomPrompt="1"/>
          </p:nvPr>
        </p:nvSpPr>
        <p:spPr>
          <a:xfrm>
            <a:off x="0" y="0"/>
            <a:ext cx="5530467" cy="6858000"/>
          </a:xfrm>
          <a:solidFill>
            <a:schemeClr val="bg1">
              <a:lumMod val="95000"/>
            </a:schemeClr>
          </a:solidFill>
        </p:spPr>
        <p:txBody>
          <a:bodyPr anchor="ctr">
            <a:normAutofit/>
          </a:bodyPr>
          <a:lstStyle>
            <a:lvl1pPr marL="0" indent="0" algn="ctr">
              <a:buNone/>
              <a:defRPr sz="1600"/>
            </a:lvl1pPr>
          </a:lstStyle>
          <a:p>
            <a:r>
              <a:rPr lang="en-US" sz="1600"/>
              <a:t>Click here to replace picture</a:t>
            </a:r>
            <a:endParaRPr lang="en-US"/>
          </a:p>
        </p:txBody>
      </p:sp>
      <p:sp>
        <p:nvSpPr>
          <p:cNvPr id="8" name="Title 2">
            <a:extLst>
              <a:ext uri="{FF2B5EF4-FFF2-40B4-BE49-F238E27FC236}">
                <a16:creationId xmlns:a16="http://schemas.microsoft.com/office/drawing/2014/main" id="{19D39376-8CFD-B385-3A26-CD8566D11D6A}"/>
              </a:ext>
            </a:extLst>
          </p:cNvPr>
          <p:cNvSpPr>
            <a:spLocks noGrp="1"/>
          </p:cNvSpPr>
          <p:nvPr>
            <p:ph type="title"/>
          </p:nvPr>
        </p:nvSpPr>
        <p:spPr>
          <a:xfrm>
            <a:off x="6096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10" name="Text Placeholder 7">
            <a:extLst>
              <a:ext uri="{FF2B5EF4-FFF2-40B4-BE49-F238E27FC236}">
                <a16:creationId xmlns:a16="http://schemas.microsoft.com/office/drawing/2014/main" id="{CA2CA145-1D10-B76F-E8FD-A2A7FE867EC3}"/>
              </a:ext>
            </a:extLst>
          </p:cNvPr>
          <p:cNvSpPr>
            <a:spLocks noGrp="1"/>
          </p:cNvSpPr>
          <p:nvPr>
            <p:ph type="body" sz="quarter" idx="26"/>
          </p:nvPr>
        </p:nvSpPr>
        <p:spPr>
          <a:xfrm>
            <a:off x="6096000" y="2168165"/>
            <a:ext cx="5384800" cy="3406987"/>
          </a:xfrm>
        </p:spPr>
        <p:txBody>
          <a:bodyPr tIns="274320" bIns="0">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2" name="Straight Connector 11">
            <a:extLst>
              <a:ext uri="{FF2B5EF4-FFF2-40B4-BE49-F238E27FC236}">
                <a16:creationId xmlns:a16="http://schemas.microsoft.com/office/drawing/2014/main" id="{35C4CEB2-1379-30DA-FD19-2EC296FB5492}"/>
              </a:ext>
            </a:extLst>
          </p:cNvPr>
          <p:cNvCxnSpPr>
            <a:cxnSpLocks/>
          </p:cNvCxnSpPr>
          <p:nvPr userDrawn="1"/>
        </p:nvCxnSpPr>
        <p:spPr>
          <a:xfrm>
            <a:off x="6211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9" name="Picture 8" descr="PCC_2010logo.png">
            <a:extLst>
              <a:ext uri="{FF2B5EF4-FFF2-40B4-BE49-F238E27FC236}">
                <a16:creationId xmlns:a16="http://schemas.microsoft.com/office/drawing/2014/main" id="{C5825323-755D-CCF5-93F9-AF5BD60D2BB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150118682"/>
      </p:ext>
    </p:extLst>
  </p:cSld>
  <p:clrMapOvr>
    <a:masterClrMapping/>
  </p:clrMapOvr>
  <p:extLst>
    <p:ext uri="{DCECCB84-F9BA-43D5-87BE-67443E8EF086}">
      <p15:sldGuideLst xmlns:p15="http://schemas.microsoft.com/office/powerpoint/2012/main">
        <p15:guide id="1" orient="horz" pos="2160">
          <p15:clr>
            <a:srgbClr val="FBAE40"/>
          </p15:clr>
        </p15:guide>
        <p15:guide id="2" pos="3795">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cxnSp>
        <p:nvCxnSpPr>
          <p:cNvPr id="27" name="Straight Connector 26">
            <a:extLst>
              <a:ext uri="{FF2B5EF4-FFF2-40B4-BE49-F238E27FC236}">
                <a16:creationId xmlns:a16="http://schemas.microsoft.com/office/drawing/2014/main" id="{E4D23FEC-1398-07C9-1745-D7B9A831847D}"/>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16" name="Title 2">
            <a:extLst>
              <a:ext uri="{FF2B5EF4-FFF2-40B4-BE49-F238E27FC236}">
                <a16:creationId xmlns:a16="http://schemas.microsoft.com/office/drawing/2014/main" id="{24CBB3E2-E9F2-828E-0989-DEF1EFA88761}"/>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18" name="Picture 17" descr="PCC_2010logo.png">
            <a:extLst>
              <a:ext uri="{FF2B5EF4-FFF2-40B4-BE49-F238E27FC236}">
                <a16:creationId xmlns:a16="http://schemas.microsoft.com/office/drawing/2014/main" id="{A4824287-C02F-AD90-2414-DAD11045DE0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
        <p:nvSpPr>
          <p:cNvPr id="2" name="Picture Placeholder 10">
            <a:extLst>
              <a:ext uri="{FF2B5EF4-FFF2-40B4-BE49-F238E27FC236}">
                <a16:creationId xmlns:a16="http://schemas.microsoft.com/office/drawing/2014/main" id="{00AD3D62-C8B1-98E1-5E2A-F25AAD04EB21}"/>
              </a:ext>
            </a:extLst>
          </p:cNvPr>
          <p:cNvSpPr>
            <a:spLocks noGrp="1"/>
          </p:cNvSpPr>
          <p:nvPr>
            <p:ph type="pic" sz="quarter" idx="11" hasCustomPrompt="1"/>
          </p:nvPr>
        </p:nvSpPr>
        <p:spPr>
          <a:xfrm>
            <a:off x="1029503"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3" name="Straight Connector 2">
            <a:extLst>
              <a:ext uri="{FF2B5EF4-FFF2-40B4-BE49-F238E27FC236}">
                <a16:creationId xmlns:a16="http://schemas.microsoft.com/office/drawing/2014/main" id="{788E3932-ECE4-BAA6-36D8-5CDE554F1709}"/>
              </a:ext>
            </a:extLst>
          </p:cNvPr>
          <p:cNvCxnSpPr/>
          <p:nvPr userDrawn="1"/>
        </p:nvCxnSpPr>
        <p:spPr>
          <a:xfrm>
            <a:off x="4280969" y="1592599"/>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4" name="Text Placeholder 17">
            <a:extLst>
              <a:ext uri="{FF2B5EF4-FFF2-40B4-BE49-F238E27FC236}">
                <a16:creationId xmlns:a16="http://schemas.microsoft.com/office/drawing/2014/main" id="{E0BA484E-F8B4-E29A-569B-7DBBE8330E14}"/>
              </a:ext>
            </a:extLst>
          </p:cNvPr>
          <p:cNvSpPr>
            <a:spLocks noGrp="1"/>
          </p:cNvSpPr>
          <p:nvPr>
            <p:ph type="body" sz="quarter" idx="14" hasCustomPrompt="1"/>
          </p:nvPr>
        </p:nvSpPr>
        <p:spPr>
          <a:xfrm>
            <a:off x="644507" y="4966071"/>
            <a:ext cx="3629781"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5" name="Text Placeholder 22">
            <a:extLst>
              <a:ext uri="{FF2B5EF4-FFF2-40B4-BE49-F238E27FC236}">
                <a16:creationId xmlns:a16="http://schemas.microsoft.com/office/drawing/2014/main" id="{B18939CB-033D-831D-1156-A3AB279C6775}"/>
              </a:ext>
            </a:extLst>
          </p:cNvPr>
          <p:cNvSpPr>
            <a:spLocks noGrp="1"/>
          </p:cNvSpPr>
          <p:nvPr>
            <p:ph type="body" sz="quarter" idx="17" hasCustomPrompt="1"/>
          </p:nvPr>
        </p:nvSpPr>
        <p:spPr>
          <a:xfrm>
            <a:off x="644507" y="4286235"/>
            <a:ext cx="3629781" cy="664077"/>
          </a:xfrm>
        </p:spPr>
        <p:txBody>
          <a:bodyPr lIns="274320" tIns="0" rIns="274320" bIns="91440" anchor="b" anchorCtr="0">
            <a:noAutofit/>
          </a:bodyPr>
          <a:lstStyle>
            <a:lvl1pPr marL="0" indent="0" algn="ctr">
              <a:buNone/>
              <a:defRPr sz="2400" b="0" i="0">
                <a:solidFill>
                  <a:schemeClr val="accent3"/>
                </a:solidFill>
                <a:latin typeface="+mn-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6" name="Picture Placeholder 10">
            <a:extLst>
              <a:ext uri="{FF2B5EF4-FFF2-40B4-BE49-F238E27FC236}">
                <a16:creationId xmlns:a16="http://schemas.microsoft.com/office/drawing/2014/main" id="{AA15ED12-CB40-C326-E974-95460FDEA24C}"/>
              </a:ext>
            </a:extLst>
          </p:cNvPr>
          <p:cNvSpPr>
            <a:spLocks noGrp="1"/>
          </p:cNvSpPr>
          <p:nvPr>
            <p:ph type="pic" sz="quarter" idx="18" hasCustomPrompt="1"/>
          </p:nvPr>
        </p:nvSpPr>
        <p:spPr>
          <a:xfrm>
            <a:off x="4672183"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7" name="Straight Connector 6">
            <a:extLst>
              <a:ext uri="{FF2B5EF4-FFF2-40B4-BE49-F238E27FC236}">
                <a16:creationId xmlns:a16="http://schemas.microsoft.com/office/drawing/2014/main" id="{A7792145-FF27-DB97-A7E6-535006987AFE}"/>
              </a:ext>
            </a:extLst>
          </p:cNvPr>
          <p:cNvCxnSpPr/>
          <p:nvPr userDrawn="1"/>
        </p:nvCxnSpPr>
        <p:spPr>
          <a:xfrm>
            <a:off x="7938639" y="1592599"/>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ext Placeholder 17">
            <a:extLst>
              <a:ext uri="{FF2B5EF4-FFF2-40B4-BE49-F238E27FC236}">
                <a16:creationId xmlns:a16="http://schemas.microsoft.com/office/drawing/2014/main" id="{7FC1207F-66C7-45BE-0002-DDAF6CF51028}"/>
              </a:ext>
            </a:extLst>
          </p:cNvPr>
          <p:cNvSpPr>
            <a:spLocks noGrp="1"/>
          </p:cNvSpPr>
          <p:nvPr>
            <p:ph type="body" sz="quarter" idx="19" hasCustomPrompt="1"/>
          </p:nvPr>
        </p:nvSpPr>
        <p:spPr>
          <a:xfrm>
            <a:off x="4287187" y="4966071"/>
            <a:ext cx="3657599"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5" name="Text Placeholder 22">
            <a:extLst>
              <a:ext uri="{FF2B5EF4-FFF2-40B4-BE49-F238E27FC236}">
                <a16:creationId xmlns:a16="http://schemas.microsoft.com/office/drawing/2014/main" id="{D0283D74-EEC5-711D-1475-495C96F1D1FC}"/>
              </a:ext>
            </a:extLst>
          </p:cNvPr>
          <p:cNvSpPr>
            <a:spLocks noGrp="1"/>
          </p:cNvSpPr>
          <p:nvPr>
            <p:ph type="body" sz="quarter" idx="20" hasCustomPrompt="1"/>
          </p:nvPr>
        </p:nvSpPr>
        <p:spPr>
          <a:xfrm>
            <a:off x="4287187" y="4286235"/>
            <a:ext cx="3657599" cy="664077"/>
          </a:xfrm>
        </p:spPr>
        <p:txBody>
          <a:bodyPr lIns="274320" tIns="0" rIns="274320" bIns="91440" anchor="b" anchorCtr="0">
            <a:noAutofit/>
          </a:bodyPr>
          <a:lstStyle>
            <a:lvl1pPr marL="0" indent="0" algn="ctr">
              <a:buNone/>
              <a:defRPr sz="2400" b="0">
                <a:solidFill>
                  <a:schemeClr val="accent3"/>
                </a:solidFill>
                <a:latin typeface="+mn-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20" name="Picture Placeholder 10">
            <a:extLst>
              <a:ext uri="{FF2B5EF4-FFF2-40B4-BE49-F238E27FC236}">
                <a16:creationId xmlns:a16="http://schemas.microsoft.com/office/drawing/2014/main" id="{617FEA1F-0A5D-6A04-7C6E-8B5C570C97B5}"/>
              </a:ext>
            </a:extLst>
          </p:cNvPr>
          <p:cNvSpPr>
            <a:spLocks noGrp="1"/>
          </p:cNvSpPr>
          <p:nvPr>
            <p:ph type="pic" sz="quarter" idx="21" hasCustomPrompt="1"/>
          </p:nvPr>
        </p:nvSpPr>
        <p:spPr>
          <a:xfrm>
            <a:off x="8376918"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21" name="Text Placeholder 17">
            <a:extLst>
              <a:ext uri="{FF2B5EF4-FFF2-40B4-BE49-F238E27FC236}">
                <a16:creationId xmlns:a16="http://schemas.microsoft.com/office/drawing/2014/main" id="{58E42372-908C-4D66-2C4C-563E2258CCB3}"/>
              </a:ext>
            </a:extLst>
          </p:cNvPr>
          <p:cNvSpPr>
            <a:spLocks noGrp="1"/>
          </p:cNvSpPr>
          <p:nvPr>
            <p:ph type="body" sz="quarter" idx="22" hasCustomPrompt="1"/>
          </p:nvPr>
        </p:nvSpPr>
        <p:spPr>
          <a:xfrm>
            <a:off x="7946068" y="4966071"/>
            <a:ext cx="3688464"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2" name="Text Placeholder 22">
            <a:extLst>
              <a:ext uri="{FF2B5EF4-FFF2-40B4-BE49-F238E27FC236}">
                <a16:creationId xmlns:a16="http://schemas.microsoft.com/office/drawing/2014/main" id="{E9A4E08A-7D6E-8EB3-755D-A5A3CEA55077}"/>
              </a:ext>
            </a:extLst>
          </p:cNvPr>
          <p:cNvSpPr>
            <a:spLocks noGrp="1"/>
          </p:cNvSpPr>
          <p:nvPr>
            <p:ph type="body" sz="quarter" idx="23" hasCustomPrompt="1"/>
          </p:nvPr>
        </p:nvSpPr>
        <p:spPr>
          <a:xfrm>
            <a:off x="7946066" y="4286235"/>
            <a:ext cx="3688464" cy="664077"/>
          </a:xfrm>
        </p:spPr>
        <p:txBody>
          <a:bodyPr lIns="274320" tIns="0" rIns="274320" bIns="91440" anchor="b" anchorCtr="0">
            <a:noAutofit/>
          </a:bodyPr>
          <a:lstStyle>
            <a:lvl1pPr marL="0" indent="0" algn="ctr">
              <a:buNone/>
              <a:defRPr sz="2400" b="0">
                <a:solidFill>
                  <a:schemeClr val="accent3"/>
                </a:solidFill>
                <a:latin typeface="+mn-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Tree>
    <p:extLst>
      <p:ext uri="{BB962C8B-B14F-4D97-AF65-F5344CB8AC3E}">
        <p14:creationId xmlns:p14="http://schemas.microsoft.com/office/powerpoint/2010/main" val="981743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0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10" name="Rectangle 9">
            <a:extLst>
              <a:ext uri="{FF2B5EF4-FFF2-40B4-BE49-F238E27FC236}">
                <a16:creationId xmlns:a16="http://schemas.microsoft.com/office/drawing/2014/main" id="{454B0321-6B92-C749-95F6-84C08C79E8FE}"/>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1" name="Picture 10" descr="Logo, company name&#10;&#10;Description automatically generated">
            <a:extLst>
              <a:ext uri="{FF2B5EF4-FFF2-40B4-BE49-F238E27FC236}">
                <a16:creationId xmlns:a16="http://schemas.microsoft.com/office/drawing/2014/main" id="{B7ABBC32-E10A-984D-9B30-C822AE0FD8BF}"/>
              </a:ext>
            </a:extLst>
          </p:cNvPr>
          <p:cNvPicPr>
            <a:picLocks noChangeAspect="1"/>
          </p:cNvPicPr>
          <p:nvPr userDrawn="1"/>
        </p:nvPicPr>
        <p:blipFill rotWithShape="1">
          <a:blip r:embed="rId3"/>
          <a:srcRect l="15625" t="13043" r="18617" b="27247"/>
          <a:stretch/>
        </p:blipFill>
        <p:spPr>
          <a:xfrm rot="10800000" flipH="1">
            <a:off x="-7628" y="-6945"/>
            <a:ext cx="3161396" cy="1653417"/>
          </a:xfrm>
          <a:prstGeom prst="rect">
            <a:avLst/>
          </a:prstGeom>
        </p:spPr>
      </p:pic>
      <p:sp>
        <p:nvSpPr>
          <p:cNvPr id="4" name="TextBox 3">
            <a:extLst>
              <a:ext uri="{FF2B5EF4-FFF2-40B4-BE49-F238E27FC236}">
                <a16:creationId xmlns:a16="http://schemas.microsoft.com/office/drawing/2014/main" id="{6909E05D-687E-3F46-86BD-DDADF46D8958}"/>
              </a:ext>
            </a:extLst>
          </p:cNvPr>
          <p:cNvSpPr txBox="1"/>
          <p:nvPr userDrawn="1"/>
        </p:nvSpPr>
        <p:spPr>
          <a:xfrm>
            <a:off x="8615680" y="5171440"/>
            <a:ext cx="184731" cy="369332"/>
          </a:xfrm>
          <a:prstGeom prst="rect">
            <a:avLst/>
          </a:prstGeom>
          <a:noFill/>
        </p:spPr>
        <p:txBody>
          <a:bodyPr wrap="none" rtlCol="0">
            <a:spAutoFit/>
          </a:bodyPr>
          <a:lstStyle/>
          <a:p>
            <a:endParaRPr lang="en-US"/>
          </a:p>
        </p:txBody>
      </p:sp>
      <p:sp>
        <p:nvSpPr>
          <p:cNvPr id="13" name="Content Placeholder 2">
            <a:extLst>
              <a:ext uri="{FF2B5EF4-FFF2-40B4-BE49-F238E27FC236}">
                <a16:creationId xmlns:a16="http://schemas.microsoft.com/office/drawing/2014/main" id="{3F3282A3-FC1F-F447-AC5A-ADF9F8B13CCD}"/>
              </a:ext>
            </a:extLst>
          </p:cNvPr>
          <p:cNvSpPr>
            <a:spLocks noGrp="1"/>
          </p:cNvSpPr>
          <p:nvPr>
            <p:ph sz="half" idx="1"/>
          </p:nvPr>
        </p:nvSpPr>
        <p:spPr>
          <a:xfrm>
            <a:off x="1183338" y="2421436"/>
            <a:ext cx="10170459" cy="3375217"/>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F9CE083-FCAE-4E6D-83E3-F595193D5562}"/>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906974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3" name="Picture 2" descr="PCC_2010logo.png">
            <a:extLst>
              <a:ext uri="{FF2B5EF4-FFF2-40B4-BE49-F238E27FC236}">
                <a16:creationId xmlns:a16="http://schemas.microsoft.com/office/drawing/2014/main" id="{0E557704-9C94-84F2-8026-79D51BF6E2F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
        <p:nvSpPr>
          <p:cNvPr id="7" name="Text Placeholder 7">
            <a:extLst>
              <a:ext uri="{FF2B5EF4-FFF2-40B4-BE49-F238E27FC236}">
                <a16:creationId xmlns:a16="http://schemas.microsoft.com/office/drawing/2014/main" id="{F2AD1B26-30A6-B401-B103-A037F924E985}"/>
              </a:ext>
            </a:extLst>
          </p:cNvPr>
          <p:cNvSpPr>
            <a:spLocks noGrp="1"/>
          </p:cNvSpPr>
          <p:nvPr>
            <p:ph type="body" sz="quarter" idx="26"/>
          </p:nvPr>
        </p:nvSpPr>
        <p:spPr>
          <a:xfrm>
            <a:off x="4648200" y="2168165"/>
            <a:ext cx="6921501" cy="3406987"/>
          </a:xfrm>
        </p:spPr>
        <p:txBody>
          <a:bodyPr lIns="0" tIns="274320" bIns="0">
            <a:no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8" name="Straight Connector 7">
            <a:extLst>
              <a:ext uri="{FF2B5EF4-FFF2-40B4-BE49-F238E27FC236}">
                <a16:creationId xmlns:a16="http://schemas.microsoft.com/office/drawing/2014/main" id="{B28DE2F6-3CA5-0F17-B667-4CCA2A5D8221}"/>
              </a:ext>
            </a:extLst>
          </p:cNvPr>
          <p:cNvCxnSpPr>
            <a:cxnSpLocks/>
          </p:cNvCxnSpPr>
          <p:nvPr userDrawn="1"/>
        </p:nvCxnSpPr>
        <p:spPr>
          <a:xfrm>
            <a:off x="4650512"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Picture Placeholder 2">
            <a:extLst>
              <a:ext uri="{FF2B5EF4-FFF2-40B4-BE49-F238E27FC236}">
                <a16:creationId xmlns:a16="http://schemas.microsoft.com/office/drawing/2014/main" id="{06D14218-820E-C8CE-371F-1199A56E736E}"/>
              </a:ext>
            </a:extLst>
          </p:cNvPr>
          <p:cNvSpPr>
            <a:spLocks noGrp="1"/>
          </p:cNvSpPr>
          <p:nvPr>
            <p:ph type="pic" sz="quarter" idx="12" hasCustomPrompt="1"/>
          </p:nvPr>
        </p:nvSpPr>
        <p:spPr>
          <a:xfrm>
            <a:off x="0" y="0"/>
            <a:ext cx="4245429" cy="6858000"/>
          </a:xfrm>
          <a:solidFill>
            <a:schemeClr val="bg1">
              <a:lumMod val="95000"/>
            </a:schemeClr>
          </a:solidFill>
        </p:spPr>
        <p:txBody>
          <a:bodyPr anchor="t">
            <a:normAutofit/>
          </a:bodyPr>
          <a:lstStyle>
            <a:lvl1pPr marL="0" indent="0" algn="ctr">
              <a:buNone/>
              <a:defRPr sz="1600"/>
            </a:lvl1pPr>
          </a:lstStyle>
          <a:p>
            <a:pPr lvl="0"/>
            <a:r>
              <a:rPr lang="en-US"/>
              <a:t>Click on the image place holder to replace </a:t>
            </a:r>
            <a:br>
              <a:rPr lang="en-US"/>
            </a:br>
            <a:r>
              <a:rPr lang="en-US"/>
              <a:t>it with image of your choice.</a:t>
            </a:r>
          </a:p>
        </p:txBody>
      </p:sp>
      <p:sp>
        <p:nvSpPr>
          <p:cNvPr id="10" name="Title 2">
            <a:extLst>
              <a:ext uri="{FF2B5EF4-FFF2-40B4-BE49-F238E27FC236}">
                <a16:creationId xmlns:a16="http://schemas.microsoft.com/office/drawing/2014/main" id="{0DEFFA8A-66F9-A62D-8BF3-A3F2128894BF}"/>
              </a:ext>
            </a:extLst>
          </p:cNvPr>
          <p:cNvSpPr>
            <a:spLocks noGrp="1"/>
          </p:cNvSpPr>
          <p:nvPr>
            <p:ph type="title"/>
          </p:nvPr>
        </p:nvSpPr>
        <p:spPr>
          <a:xfrm>
            <a:off x="4550003" y="0"/>
            <a:ext cx="7175501" cy="2133600"/>
          </a:xfrm>
        </p:spPr>
        <p:txBody>
          <a:bodyPr lIns="91440" tIns="0" rIns="457200" bIns="182880" anchor="b" anchorCtr="0"/>
          <a:lstStyle>
            <a:lvl1pPr algn="l">
              <a:defRPr sz="3200">
                <a:solidFill>
                  <a:schemeClr val="tx2"/>
                </a:solidFill>
              </a:defRPr>
            </a:lvl1pPr>
          </a:lstStyle>
          <a:p>
            <a:r>
              <a:rPr lang="en-US"/>
              <a:t>Click to edit Master title</a:t>
            </a:r>
          </a:p>
        </p:txBody>
      </p:sp>
    </p:spTree>
    <p:extLst>
      <p:ext uri="{BB962C8B-B14F-4D97-AF65-F5344CB8AC3E}">
        <p14:creationId xmlns:p14="http://schemas.microsoft.com/office/powerpoint/2010/main" val="169158142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pic>
        <p:nvPicPr>
          <p:cNvPr id="3" name="Picture 2" descr="PCC_2010logo.png">
            <a:extLst>
              <a:ext uri="{FF2B5EF4-FFF2-40B4-BE49-F238E27FC236}">
                <a16:creationId xmlns:a16="http://schemas.microsoft.com/office/drawing/2014/main" id="{0E557704-9C94-84F2-8026-79D51BF6E2F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
        <p:nvSpPr>
          <p:cNvPr id="29" name="Text Placeholder 4">
            <a:extLst>
              <a:ext uri="{FF2B5EF4-FFF2-40B4-BE49-F238E27FC236}">
                <a16:creationId xmlns:a16="http://schemas.microsoft.com/office/drawing/2014/main" id="{7E4B22FE-BAB2-F231-BF06-524FAFFAB043}"/>
              </a:ext>
            </a:extLst>
          </p:cNvPr>
          <p:cNvSpPr>
            <a:spLocks noGrp="1"/>
          </p:cNvSpPr>
          <p:nvPr>
            <p:ph type="body" sz="quarter" idx="20"/>
          </p:nvPr>
        </p:nvSpPr>
        <p:spPr>
          <a:xfrm>
            <a:off x="6918220"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30" name="Text Placeholder 4">
            <a:extLst>
              <a:ext uri="{FF2B5EF4-FFF2-40B4-BE49-F238E27FC236}">
                <a16:creationId xmlns:a16="http://schemas.microsoft.com/office/drawing/2014/main" id="{3E63F207-079F-1035-1F69-642A81A9EFD5}"/>
              </a:ext>
            </a:extLst>
          </p:cNvPr>
          <p:cNvSpPr>
            <a:spLocks noGrp="1"/>
          </p:cNvSpPr>
          <p:nvPr>
            <p:ph type="body" sz="quarter" idx="19"/>
          </p:nvPr>
        </p:nvSpPr>
        <p:spPr>
          <a:xfrm>
            <a:off x="4549775"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31" name="Title 2">
            <a:extLst>
              <a:ext uri="{FF2B5EF4-FFF2-40B4-BE49-F238E27FC236}">
                <a16:creationId xmlns:a16="http://schemas.microsoft.com/office/drawing/2014/main" id="{4533C8AA-BB86-20FA-6EDE-9B600D7BE7A2}"/>
              </a:ext>
            </a:extLst>
          </p:cNvPr>
          <p:cNvSpPr>
            <a:spLocks noGrp="1"/>
          </p:cNvSpPr>
          <p:nvPr>
            <p:ph type="title"/>
          </p:nvPr>
        </p:nvSpPr>
        <p:spPr>
          <a:xfrm>
            <a:off x="4550003" y="0"/>
            <a:ext cx="7175501" cy="2133600"/>
          </a:xfrm>
        </p:spPr>
        <p:txBody>
          <a:bodyPr lIns="91440" tIns="0" rIns="457200" bIns="182880" anchor="b" anchorCtr="0"/>
          <a:lstStyle>
            <a:lvl1pPr algn="l">
              <a:defRPr sz="3200">
                <a:solidFill>
                  <a:schemeClr val="tx2"/>
                </a:solidFill>
              </a:defRPr>
            </a:lvl1pPr>
          </a:lstStyle>
          <a:p>
            <a:r>
              <a:rPr lang="en-US"/>
              <a:t>Click to edit Master title</a:t>
            </a:r>
          </a:p>
        </p:txBody>
      </p:sp>
      <p:cxnSp>
        <p:nvCxnSpPr>
          <p:cNvPr id="32" name="Straight Connector 31">
            <a:extLst>
              <a:ext uri="{FF2B5EF4-FFF2-40B4-BE49-F238E27FC236}">
                <a16:creationId xmlns:a16="http://schemas.microsoft.com/office/drawing/2014/main" id="{E0861833-E86F-C321-A668-128297591EBC}"/>
              </a:ext>
            </a:extLst>
          </p:cNvPr>
          <p:cNvCxnSpPr>
            <a:cxnSpLocks/>
          </p:cNvCxnSpPr>
          <p:nvPr userDrawn="1"/>
        </p:nvCxnSpPr>
        <p:spPr>
          <a:xfrm>
            <a:off x="4665961"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3" name="Text Placeholder 5">
            <a:extLst>
              <a:ext uri="{FF2B5EF4-FFF2-40B4-BE49-F238E27FC236}">
                <a16:creationId xmlns:a16="http://schemas.microsoft.com/office/drawing/2014/main" id="{0F38E90B-41E5-E17E-C91B-DB21637F6CFB}"/>
              </a:ext>
            </a:extLst>
          </p:cNvPr>
          <p:cNvSpPr>
            <a:spLocks noGrp="1"/>
          </p:cNvSpPr>
          <p:nvPr>
            <p:ph type="body" sz="quarter" idx="14" hasCustomPrompt="1"/>
          </p:nvPr>
        </p:nvSpPr>
        <p:spPr>
          <a:xfrm>
            <a:off x="4550365" y="2141538"/>
            <a:ext cx="2255383" cy="764947"/>
          </a:xfrm>
        </p:spPr>
        <p:txBody>
          <a:bodyPr tIns="91440" bIns="91440" anchor="b" anchorCtr="0">
            <a:noAutofit/>
          </a:bodyPr>
          <a:lstStyle>
            <a:lvl1pPr marL="0" indent="0">
              <a:spcBef>
                <a:spcPts val="0"/>
              </a:spcBef>
              <a:buClr>
                <a:schemeClr val="accent1"/>
              </a:buClr>
              <a:buNone/>
              <a:defRPr sz="2000" b="0">
                <a:solidFill>
                  <a:schemeClr val="accent3"/>
                </a:solidFill>
              </a:defRPr>
            </a:lvl1pPr>
          </a:lstStyle>
          <a:p>
            <a:pPr lvl="0"/>
            <a:r>
              <a:rPr lang="en-US"/>
              <a:t>List 1 headline</a:t>
            </a:r>
          </a:p>
        </p:txBody>
      </p:sp>
      <p:sp>
        <p:nvSpPr>
          <p:cNvPr id="34" name="Text Placeholder 5">
            <a:extLst>
              <a:ext uri="{FF2B5EF4-FFF2-40B4-BE49-F238E27FC236}">
                <a16:creationId xmlns:a16="http://schemas.microsoft.com/office/drawing/2014/main" id="{DBC6AC7D-E53B-B905-ADFD-63D48BE7459F}"/>
              </a:ext>
            </a:extLst>
          </p:cNvPr>
          <p:cNvSpPr>
            <a:spLocks noGrp="1"/>
          </p:cNvSpPr>
          <p:nvPr>
            <p:ph type="body" sz="quarter" idx="16" hasCustomPrompt="1"/>
          </p:nvPr>
        </p:nvSpPr>
        <p:spPr>
          <a:xfrm>
            <a:off x="6927805" y="2141538"/>
            <a:ext cx="2255383" cy="773111"/>
          </a:xfrm>
        </p:spPr>
        <p:txBody>
          <a:bodyPr tIns="91440" bIns="91440" anchor="b" anchorCtr="0">
            <a:noAutofit/>
          </a:bodyPr>
          <a:lstStyle>
            <a:lvl1pPr marL="0" indent="0">
              <a:buClr>
                <a:schemeClr val="accent1"/>
              </a:buClr>
              <a:buNone/>
              <a:defRPr lang="en-US" sz="2000" b="0" kern="1200" dirty="0">
                <a:solidFill>
                  <a:schemeClr val="accent3"/>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List 2 headline</a:t>
            </a:r>
          </a:p>
        </p:txBody>
      </p:sp>
      <p:sp>
        <p:nvSpPr>
          <p:cNvPr id="35" name="Text Placeholder 5">
            <a:extLst>
              <a:ext uri="{FF2B5EF4-FFF2-40B4-BE49-F238E27FC236}">
                <a16:creationId xmlns:a16="http://schemas.microsoft.com/office/drawing/2014/main" id="{0E3825F6-0CFB-B0B6-9082-E96873221718}"/>
              </a:ext>
            </a:extLst>
          </p:cNvPr>
          <p:cNvSpPr>
            <a:spLocks noGrp="1"/>
          </p:cNvSpPr>
          <p:nvPr>
            <p:ph type="body" sz="quarter" idx="18" hasCustomPrompt="1"/>
          </p:nvPr>
        </p:nvSpPr>
        <p:spPr>
          <a:xfrm>
            <a:off x="9292182" y="2141538"/>
            <a:ext cx="2255383" cy="764947"/>
          </a:xfrm>
        </p:spPr>
        <p:txBody>
          <a:bodyPr tIns="91440" bIns="91440" anchor="b" anchorCtr="0">
            <a:noAutofit/>
          </a:bodyPr>
          <a:lstStyle>
            <a:lvl1pPr marL="0" indent="0">
              <a:buClr>
                <a:schemeClr val="accent1"/>
              </a:buClr>
              <a:buNone/>
              <a:defRPr lang="en-US" sz="2000" b="0" kern="1200" dirty="0">
                <a:solidFill>
                  <a:schemeClr val="accent3"/>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List 3 headline</a:t>
            </a:r>
          </a:p>
        </p:txBody>
      </p:sp>
      <p:cxnSp>
        <p:nvCxnSpPr>
          <p:cNvPr id="36" name="Straight Connector 35">
            <a:extLst>
              <a:ext uri="{FF2B5EF4-FFF2-40B4-BE49-F238E27FC236}">
                <a16:creationId xmlns:a16="http://schemas.microsoft.com/office/drawing/2014/main" id="{A8FD75C4-E9E0-4090-B4F9-22692E1A9094}"/>
              </a:ext>
            </a:extLst>
          </p:cNvPr>
          <p:cNvCxnSpPr/>
          <p:nvPr userDrawn="1"/>
        </p:nvCxnSpPr>
        <p:spPr>
          <a:xfrm>
            <a:off x="6875553" y="2141539"/>
            <a:ext cx="0" cy="373674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AADE496B-2F15-FA99-8368-6CB1B0AA3750}"/>
              </a:ext>
            </a:extLst>
          </p:cNvPr>
          <p:cNvCxnSpPr/>
          <p:nvPr userDrawn="1"/>
        </p:nvCxnSpPr>
        <p:spPr>
          <a:xfrm>
            <a:off x="9235439" y="2141539"/>
            <a:ext cx="0" cy="373674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Text Placeholder 4">
            <a:extLst>
              <a:ext uri="{FF2B5EF4-FFF2-40B4-BE49-F238E27FC236}">
                <a16:creationId xmlns:a16="http://schemas.microsoft.com/office/drawing/2014/main" id="{9FDF11F6-6046-BFAD-560B-BF38AAD5CDE0}"/>
              </a:ext>
            </a:extLst>
          </p:cNvPr>
          <p:cNvSpPr>
            <a:spLocks noGrp="1"/>
          </p:cNvSpPr>
          <p:nvPr>
            <p:ph type="body" sz="quarter" idx="21"/>
          </p:nvPr>
        </p:nvSpPr>
        <p:spPr>
          <a:xfrm>
            <a:off x="9279171"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39" name="Picture Placeholder 2">
            <a:extLst>
              <a:ext uri="{FF2B5EF4-FFF2-40B4-BE49-F238E27FC236}">
                <a16:creationId xmlns:a16="http://schemas.microsoft.com/office/drawing/2014/main" id="{E46B64C3-AD34-FBAC-55D4-BF200BD5F833}"/>
              </a:ext>
            </a:extLst>
          </p:cNvPr>
          <p:cNvSpPr>
            <a:spLocks noGrp="1"/>
          </p:cNvSpPr>
          <p:nvPr>
            <p:ph type="pic" sz="quarter" idx="12" hasCustomPrompt="1"/>
          </p:nvPr>
        </p:nvSpPr>
        <p:spPr>
          <a:xfrm>
            <a:off x="0" y="0"/>
            <a:ext cx="4245429" cy="6858000"/>
          </a:xfrm>
          <a:solidFill>
            <a:schemeClr val="bg1">
              <a:lumMod val="95000"/>
            </a:schemeClr>
          </a:solidFill>
        </p:spPr>
        <p:txBody>
          <a:bodyPr anchor="t">
            <a:normAutofit/>
          </a:bodyPr>
          <a:lstStyle>
            <a:lvl1pPr marL="0" indent="0" algn="ctr">
              <a:buNone/>
              <a:defRPr sz="1600"/>
            </a:lvl1pPr>
          </a:lstStyle>
          <a:p>
            <a:pPr lvl="0"/>
            <a:r>
              <a:rPr lang="en-US"/>
              <a:t>Click on the image place holder to replace </a:t>
            </a:r>
            <a:br>
              <a:rPr lang="en-US"/>
            </a:br>
            <a:r>
              <a:rPr lang="en-US"/>
              <a:t>it with image of your choice.</a:t>
            </a:r>
          </a:p>
        </p:txBody>
      </p:sp>
    </p:spTree>
    <p:extLst>
      <p:ext uri="{BB962C8B-B14F-4D97-AF65-F5344CB8AC3E}">
        <p14:creationId xmlns:p14="http://schemas.microsoft.com/office/powerpoint/2010/main" val="260305197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28_Custom Layou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A9D5E0A-95E5-6C4B-9AA1-364FE0C96EB5}"/>
              </a:ext>
            </a:extLst>
          </p:cNvPr>
          <p:cNvSpPr/>
          <p:nvPr userDrawn="1"/>
        </p:nvSpPr>
        <p:spPr>
          <a:xfrm flipH="1" flipV="1">
            <a:off x="0" y="0"/>
            <a:ext cx="12191999" cy="6858000"/>
          </a:xfrm>
          <a:prstGeom prst="rect">
            <a:avLst/>
          </a:prstGeom>
          <a:gradFill>
            <a:gsLst>
              <a:gs pos="52000">
                <a:schemeClr val="accent3"/>
              </a:gs>
              <a:gs pos="100000">
                <a:schemeClr val="accent2"/>
              </a:gs>
              <a:gs pos="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pic>
        <p:nvPicPr>
          <p:cNvPr id="21" name="Graphic 20">
            <a:extLst>
              <a:ext uri="{FF2B5EF4-FFF2-40B4-BE49-F238E27FC236}">
                <a16:creationId xmlns:a16="http://schemas.microsoft.com/office/drawing/2014/main" id="{E1E80359-B9DD-DAA3-B8F0-ACC3B49EA27C}"/>
              </a:ext>
            </a:extLst>
          </p:cNvPr>
          <p:cNvPicPr>
            <a:picLocks noChangeAspect="1"/>
          </p:cNvPicPr>
          <p:nvPr userDrawn="1"/>
        </p:nvPicPr>
        <p:blipFill rotWithShape="1">
          <a:blip r:embed="rId2" cstate="print">
            <a:alphaModFix amt="10000"/>
            <a:extLst>
              <a:ext uri="{28A0092B-C50C-407E-A947-70E740481C1C}">
                <a14:useLocalDpi xmlns:a14="http://schemas.microsoft.com/office/drawing/2010/main"/>
              </a:ext>
              <a:ext uri="{96DAC541-7B7A-43D3-8B79-37D633B846F1}">
                <asvg:svgBlip xmlns:asvg="http://schemas.microsoft.com/office/drawing/2016/SVG/main" r:embed="rId3"/>
              </a:ext>
            </a:extLst>
          </a:blip>
          <a:srcRect l="1" t="32836" r="34514" b="2611"/>
          <a:stretch/>
        </p:blipFill>
        <p:spPr>
          <a:xfrm>
            <a:off x="389744" y="-228599"/>
            <a:ext cx="12396866" cy="6973237"/>
          </a:xfrm>
          <a:prstGeom prst="rect">
            <a:avLst/>
          </a:prstGeom>
        </p:spPr>
      </p:pic>
      <p:sp>
        <p:nvSpPr>
          <p:cNvPr id="9" name="Oval 8">
            <a:extLst>
              <a:ext uri="{FF2B5EF4-FFF2-40B4-BE49-F238E27FC236}">
                <a16:creationId xmlns:a16="http://schemas.microsoft.com/office/drawing/2014/main" id="{B2DB1C6A-05A9-BE7D-97ED-FA48CB570615}"/>
              </a:ext>
            </a:extLst>
          </p:cNvPr>
          <p:cNvSpPr/>
          <p:nvPr userDrawn="1"/>
        </p:nvSpPr>
        <p:spPr>
          <a:xfrm>
            <a:off x="-4554746" y="1811547"/>
            <a:ext cx="9609826" cy="9609826"/>
          </a:xfrm>
          <a:prstGeom prst="ellipse">
            <a:avLst/>
          </a:prstGeom>
          <a:noFill/>
          <a:ln w="1905000">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ACF6FFB9-0FFF-6C52-72D9-874B766FE60C}"/>
              </a:ext>
            </a:extLst>
          </p:cNvPr>
          <p:cNvSpPr/>
          <p:nvPr userDrawn="1"/>
        </p:nvSpPr>
        <p:spPr>
          <a:xfrm>
            <a:off x="7069347" y="-5037826"/>
            <a:ext cx="9609826" cy="9609826"/>
          </a:xfrm>
          <a:prstGeom prst="ellipse">
            <a:avLst/>
          </a:prstGeom>
          <a:noFill/>
          <a:ln w="1905000">
            <a:solidFill>
              <a:schemeClr val="tx1">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D5089A52-D269-E933-514F-35E7D273E0D2}"/>
              </a:ext>
            </a:extLst>
          </p:cNvPr>
          <p:cNvSpPr txBox="1"/>
          <p:nvPr userDrawn="1"/>
        </p:nvSpPr>
        <p:spPr>
          <a:xfrm>
            <a:off x="6040582" y="1413164"/>
            <a:ext cx="184731" cy="369332"/>
          </a:xfrm>
          <a:prstGeom prst="rect">
            <a:avLst/>
          </a:prstGeom>
          <a:noFill/>
        </p:spPr>
        <p:txBody>
          <a:bodyPr wrap="none" rtlCol="0">
            <a:spAutoFit/>
          </a:bodyPr>
          <a:lstStyle/>
          <a:p>
            <a:endParaRPr lang="en-US"/>
          </a:p>
        </p:txBody>
      </p:sp>
      <p:sp>
        <p:nvSpPr>
          <p:cNvPr id="15" name="Text Placeholder 2">
            <a:extLst>
              <a:ext uri="{FF2B5EF4-FFF2-40B4-BE49-F238E27FC236}">
                <a16:creationId xmlns:a16="http://schemas.microsoft.com/office/drawing/2014/main" id="{7513B2FA-762D-71E9-92B1-9C8242380AB7}"/>
              </a:ext>
            </a:extLst>
          </p:cNvPr>
          <p:cNvSpPr>
            <a:spLocks noGrp="1"/>
          </p:cNvSpPr>
          <p:nvPr>
            <p:ph type="body" sz="quarter" idx="19" hasCustomPrompt="1"/>
          </p:nvPr>
        </p:nvSpPr>
        <p:spPr>
          <a:xfrm>
            <a:off x="1608676" y="1512727"/>
            <a:ext cx="2629684" cy="644687"/>
          </a:xfrm>
          <a:solidFill>
            <a:schemeClr val="tx1">
              <a:lumMod val="50000"/>
              <a:alpha val="50143"/>
            </a:schemeClr>
          </a:solidFill>
          <a:ln w="6350">
            <a:noFill/>
          </a:ln>
        </p:spPr>
        <p:style>
          <a:lnRef idx="3">
            <a:schemeClr val="lt1"/>
          </a:lnRef>
          <a:fillRef idx="1">
            <a:schemeClr val="accent6"/>
          </a:fillRef>
          <a:effectRef idx="1">
            <a:schemeClr val="accent6"/>
          </a:effectRef>
          <a:fontRef idx="minor">
            <a:schemeClr val="lt1"/>
          </a:fontRef>
        </p:style>
        <p:txBody>
          <a:bodyPr tIns="0" bIns="0" anchor="ctr">
            <a:no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Event Name</a:t>
            </a:r>
          </a:p>
        </p:txBody>
      </p:sp>
      <p:sp>
        <p:nvSpPr>
          <p:cNvPr id="16" name="Text Placeholder 5">
            <a:extLst>
              <a:ext uri="{FF2B5EF4-FFF2-40B4-BE49-F238E27FC236}">
                <a16:creationId xmlns:a16="http://schemas.microsoft.com/office/drawing/2014/main" id="{874DC0B7-7DA7-EC1D-9929-43B70E9CAE3D}"/>
              </a:ext>
            </a:extLst>
          </p:cNvPr>
          <p:cNvSpPr>
            <a:spLocks noGrp="1"/>
          </p:cNvSpPr>
          <p:nvPr>
            <p:ph type="body" sz="quarter" idx="16" hasCustomPrompt="1"/>
          </p:nvPr>
        </p:nvSpPr>
        <p:spPr>
          <a:xfrm>
            <a:off x="1468483" y="2155371"/>
            <a:ext cx="9673347" cy="1926771"/>
          </a:xfrm>
          <a:noFill/>
        </p:spPr>
        <p:txBody>
          <a:bodyPr tIns="0" bIns="0" anchor="ctr" anchorCtr="0">
            <a:noAutofit/>
          </a:bodyPr>
          <a:lstStyle>
            <a:lvl1pPr marL="0" indent="0">
              <a:spcBef>
                <a:spcPts val="0"/>
              </a:spcBef>
              <a:buNone/>
              <a:defRPr sz="4400" baseline="0">
                <a:solidFill>
                  <a:schemeClr val="bg1"/>
                </a:solidFill>
                <a:latin typeface="+mj-lt"/>
              </a:defRPr>
            </a:lvl1pPr>
          </a:lstStyle>
          <a:p>
            <a:pPr lvl="0"/>
            <a:r>
              <a:rPr lang="en-US"/>
              <a:t>Click to add title text</a:t>
            </a:r>
          </a:p>
        </p:txBody>
      </p:sp>
      <p:sp>
        <p:nvSpPr>
          <p:cNvPr id="17" name="Text Placeholder 15">
            <a:extLst>
              <a:ext uri="{FF2B5EF4-FFF2-40B4-BE49-F238E27FC236}">
                <a16:creationId xmlns:a16="http://schemas.microsoft.com/office/drawing/2014/main" id="{6C092A76-0BA2-7264-E7A1-0857DEECC049}"/>
              </a:ext>
            </a:extLst>
          </p:cNvPr>
          <p:cNvSpPr>
            <a:spLocks noGrp="1"/>
          </p:cNvSpPr>
          <p:nvPr>
            <p:ph type="body" sz="quarter" idx="17" hasCustomPrompt="1"/>
          </p:nvPr>
        </p:nvSpPr>
        <p:spPr>
          <a:xfrm>
            <a:off x="1499481" y="4096901"/>
            <a:ext cx="4623025" cy="654713"/>
          </a:xfrm>
        </p:spPr>
        <p:txBody>
          <a:bodyPr>
            <a:noAutofit/>
          </a:bodyPr>
          <a:lstStyle>
            <a:lvl1pPr marL="0" indent="0">
              <a:buNone/>
              <a:defRPr sz="2400" b="0" baseline="0">
                <a:solidFill>
                  <a:schemeClr val="bg1"/>
                </a:solidFill>
                <a:latin typeface="+mj-lt"/>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Presenters name</a:t>
            </a:r>
          </a:p>
        </p:txBody>
      </p:sp>
      <p:sp>
        <p:nvSpPr>
          <p:cNvPr id="18" name="Text Placeholder 15">
            <a:extLst>
              <a:ext uri="{FF2B5EF4-FFF2-40B4-BE49-F238E27FC236}">
                <a16:creationId xmlns:a16="http://schemas.microsoft.com/office/drawing/2014/main" id="{07929DE1-D87A-82EB-2B48-2F831174CF4F}"/>
              </a:ext>
            </a:extLst>
          </p:cNvPr>
          <p:cNvSpPr>
            <a:spLocks noGrp="1"/>
          </p:cNvSpPr>
          <p:nvPr>
            <p:ph type="body" sz="quarter" idx="18" hasCustomPrompt="1"/>
          </p:nvPr>
        </p:nvSpPr>
        <p:spPr>
          <a:xfrm>
            <a:off x="1499481" y="4736592"/>
            <a:ext cx="4623025" cy="759749"/>
          </a:xfrm>
        </p:spPr>
        <p:txBody>
          <a:bodyPr tIns="182880">
            <a:noAutofit/>
          </a:bodyPr>
          <a:lstStyle>
            <a:lvl1pPr marL="0" indent="0">
              <a:lnSpc>
                <a:spcPts val="2480"/>
              </a:lnSpc>
              <a:spcBef>
                <a:spcPts val="0"/>
              </a:spcBef>
              <a:buNone/>
              <a:defRPr sz="2000" baseline="0">
                <a:solidFill>
                  <a:schemeClr val="bg1"/>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Title, Company | Date</a:t>
            </a:r>
          </a:p>
        </p:txBody>
      </p:sp>
      <p:cxnSp>
        <p:nvCxnSpPr>
          <p:cNvPr id="19" name="Straight Connector 18">
            <a:extLst>
              <a:ext uri="{FF2B5EF4-FFF2-40B4-BE49-F238E27FC236}">
                <a16:creationId xmlns:a16="http://schemas.microsoft.com/office/drawing/2014/main" id="{F59843CC-38C0-DC69-7274-9B6209A90E6B}"/>
              </a:ext>
            </a:extLst>
          </p:cNvPr>
          <p:cNvCxnSpPr/>
          <p:nvPr userDrawn="1"/>
        </p:nvCxnSpPr>
        <p:spPr>
          <a:xfrm>
            <a:off x="1596325" y="4076054"/>
            <a:ext cx="66642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2491DF1C-5174-E562-209B-068F34D36BA3}"/>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A58EB1C6-C381-4F9D-E3C2-008EADB1E37C}"/>
              </a:ext>
            </a:extLst>
          </p:cNvPr>
          <p:cNvPicPr>
            <a:picLocks noChangeAspect="1"/>
          </p:cNvPicPr>
          <p:nvPr userDrawn="1"/>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l="17085" t="38618" r="10187" b="48374"/>
          <a:stretch/>
        </p:blipFill>
        <p:spPr>
          <a:xfrm>
            <a:off x="9440489" y="5734514"/>
            <a:ext cx="1855696" cy="256478"/>
          </a:xfrm>
          <a:prstGeom prst="rect">
            <a:avLst/>
          </a:prstGeom>
        </p:spPr>
      </p:pic>
    </p:spTree>
    <p:extLst>
      <p:ext uri="{BB962C8B-B14F-4D97-AF65-F5344CB8AC3E}">
        <p14:creationId xmlns:p14="http://schemas.microsoft.com/office/powerpoint/2010/main" val="11834940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60">
          <p15:clr>
            <a:srgbClr val="FBAE40"/>
          </p15:clr>
        </p15:guide>
        <p15:guide id="4" pos="7296">
          <p15:clr>
            <a:srgbClr val="FBAE40"/>
          </p15:clr>
        </p15:guide>
        <p15:guide id="5" orient="horz" pos="384">
          <p15:clr>
            <a:srgbClr val="FBAE40"/>
          </p15:clr>
        </p15:guide>
        <p15:guide id="6" orient="horz" pos="396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A9D5E0A-95E5-6C4B-9AA1-364FE0C96EB5}"/>
              </a:ext>
            </a:extLst>
          </p:cNvPr>
          <p:cNvSpPr/>
          <p:nvPr userDrawn="1"/>
        </p:nvSpPr>
        <p:spPr>
          <a:xfrm>
            <a:off x="0" y="0"/>
            <a:ext cx="12192000" cy="6857999"/>
          </a:xfrm>
          <a:prstGeom prst="rect">
            <a:avLst/>
          </a:prstGeom>
          <a:gradFill>
            <a:gsLst>
              <a:gs pos="50000">
                <a:schemeClr val="accent3"/>
              </a:gs>
              <a:gs pos="100000">
                <a:schemeClr val="accent2"/>
              </a:gs>
              <a:gs pos="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Rectangle 11"/>
          <p:cNvSpPr/>
          <p:nvPr userDrawn="1"/>
        </p:nvSpPr>
        <p:spPr>
          <a:xfrm>
            <a:off x="1285875" y="1161925"/>
            <a:ext cx="9558339" cy="4572000"/>
          </a:xfrm>
          <a:prstGeom prst="rect">
            <a:avLst/>
          </a:prstGeom>
          <a:noFill/>
          <a:ln w="254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5" name="Rectangle 4">
            <a:extLst>
              <a:ext uri="{FF2B5EF4-FFF2-40B4-BE49-F238E27FC236}">
                <a16:creationId xmlns:a16="http://schemas.microsoft.com/office/drawing/2014/main" id="{A64CCF0B-08D8-4CC2-DCCC-4307EEAD0FB2}"/>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37193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54_Custom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F1C16-9237-8D54-E42D-AA97F178274C}"/>
              </a:ext>
            </a:extLst>
          </p:cNvPr>
          <p:cNvSpPr/>
          <p:nvPr userDrawn="1"/>
        </p:nvSpPr>
        <p:spPr>
          <a:xfrm>
            <a:off x="0" y="0"/>
            <a:ext cx="12192000" cy="6857999"/>
          </a:xfrm>
          <a:prstGeom prst="rect">
            <a:avLst/>
          </a:prstGeom>
          <a:gradFill>
            <a:gsLst>
              <a:gs pos="52000">
                <a:schemeClr val="accent3"/>
              </a:gs>
              <a:gs pos="100000">
                <a:schemeClr val="accent2"/>
              </a:gs>
              <a:gs pos="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8" name="Rectangle 7">
            <a:extLst>
              <a:ext uri="{FF2B5EF4-FFF2-40B4-BE49-F238E27FC236}">
                <a16:creationId xmlns:a16="http://schemas.microsoft.com/office/drawing/2014/main" id="{3B976EF4-2A75-4364-730F-FFBB6E21ED93}"/>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93441222-B65A-1E24-3300-3FD802F35B1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32941" y="2687400"/>
            <a:ext cx="5526117" cy="1483200"/>
          </a:xfrm>
          <a:prstGeom prst="rect">
            <a:avLst/>
          </a:prstGeom>
        </p:spPr>
      </p:pic>
    </p:spTree>
    <p:extLst>
      <p:ext uri="{BB962C8B-B14F-4D97-AF65-F5344CB8AC3E}">
        <p14:creationId xmlns:p14="http://schemas.microsoft.com/office/powerpoint/2010/main" val="292982377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6" name="Text Placeholder 13"/>
          <p:cNvSpPr>
            <a:spLocks noGrp="1"/>
          </p:cNvSpPr>
          <p:nvPr>
            <p:ph type="body" sz="quarter" idx="11"/>
          </p:nvPr>
        </p:nvSpPr>
        <p:spPr>
          <a:xfrm>
            <a:off x="781051" y="1284514"/>
            <a:ext cx="10629900" cy="4789714"/>
          </a:xfrm>
        </p:spPr>
        <p:txBody>
          <a:bodyPr tIns="365760">
            <a:noAutofit/>
          </a:bodyPr>
          <a:lstStyle>
            <a:lvl1pPr>
              <a:spcAft>
                <a:spcPts val="600"/>
              </a:spcAft>
              <a:buClr>
                <a:schemeClr val="accent1"/>
              </a:buClr>
              <a:defRPr sz="2400">
                <a:solidFill>
                  <a:schemeClr val="tx2"/>
                </a:solidFill>
                <a:latin typeface="+mn-lt"/>
              </a:defRPr>
            </a:lvl1pPr>
            <a:lvl2pPr>
              <a:spcBef>
                <a:spcPts val="0"/>
              </a:spcBef>
              <a:spcAft>
                <a:spcPts val="600"/>
              </a:spcAft>
              <a:buClr>
                <a:schemeClr val="accent1"/>
              </a:buClr>
              <a:defRPr sz="2200">
                <a:solidFill>
                  <a:schemeClr val="tx2"/>
                </a:solidFill>
                <a:latin typeface="+mn-lt"/>
              </a:defRPr>
            </a:lvl2pPr>
            <a:lvl3pPr>
              <a:buClr>
                <a:schemeClr val="accent1"/>
              </a:buClr>
              <a:defRPr>
                <a:latin typeface="+mn-lt"/>
              </a:defRPr>
            </a:lvl3pPr>
            <a:lvl4pPr>
              <a:buClr>
                <a:schemeClr val="accent1"/>
              </a:buClr>
              <a:defRPr>
                <a:latin typeface="+mn-lt"/>
              </a:defRPr>
            </a:lvl4pPr>
            <a:lvl5pPr>
              <a:buClr>
                <a:schemeClr val="accent1"/>
              </a:buCl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741A4617-E0EB-887E-4B16-EF9A7358777B}"/>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4A7E123C-E860-898E-B9F2-404050B874E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9" name="Picture 8" descr="PCC_2010logo.png">
            <a:extLst>
              <a:ext uri="{FF2B5EF4-FFF2-40B4-BE49-F238E27FC236}">
                <a16:creationId xmlns:a16="http://schemas.microsoft.com/office/drawing/2014/main" id="{BF45DBAC-903E-65BF-D78F-CBBF115058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41941870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741A4617-E0EB-887E-4B16-EF9A7358777B}"/>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4A7E123C-E860-898E-B9F2-404050B874E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sp>
        <p:nvSpPr>
          <p:cNvPr id="6" name="Text Placeholder 8">
            <a:extLst>
              <a:ext uri="{FF2B5EF4-FFF2-40B4-BE49-F238E27FC236}">
                <a16:creationId xmlns:a16="http://schemas.microsoft.com/office/drawing/2014/main" id="{4F3BA2DF-DF63-C989-5B8C-3040FDC2A616}"/>
              </a:ext>
            </a:extLst>
          </p:cNvPr>
          <p:cNvSpPr>
            <a:spLocks noGrp="1"/>
          </p:cNvSpPr>
          <p:nvPr>
            <p:ph type="body" sz="quarter" idx="14"/>
          </p:nvPr>
        </p:nvSpPr>
        <p:spPr>
          <a:xfrm>
            <a:off x="6524386" y="1637824"/>
            <a:ext cx="4832350" cy="401638"/>
          </a:xfrm>
          <a:solidFill>
            <a:schemeClr val="bg1">
              <a:lumMod val="95000"/>
            </a:schemeClr>
          </a:solidFill>
        </p:spPr>
        <p:txBody>
          <a:bodyPr tIns="0" bIns="0" anchor="ctr" anchorCtr="0"/>
          <a:lstStyle>
            <a:lvl1pPr marL="0" indent="0" algn="ctr">
              <a:buFontTx/>
              <a:buNone/>
              <a:defRPr sz="2000">
                <a:solidFill>
                  <a:schemeClr val="tx1"/>
                </a:solidFill>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sp>
        <p:nvSpPr>
          <p:cNvPr id="10" name="Text Placeholder 8">
            <a:extLst>
              <a:ext uri="{FF2B5EF4-FFF2-40B4-BE49-F238E27FC236}">
                <a16:creationId xmlns:a16="http://schemas.microsoft.com/office/drawing/2014/main" id="{5BF6BA65-80F9-35E0-8A74-B2AC75650D03}"/>
              </a:ext>
            </a:extLst>
          </p:cNvPr>
          <p:cNvSpPr>
            <a:spLocks noGrp="1"/>
          </p:cNvSpPr>
          <p:nvPr>
            <p:ph type="body" sz="quarter" idx="13"/>
          </p:nvPr>
        </p:nvSpPr>
        <p:spPr>
          <a:xfrm>
            <a:off x="777875" y="1637824"/>
            <a:ext cx="4832350" cy="401638"/>
          </a:xfrm>
          <a:solidFill>
            <a:schemeClr val="bg1">
              <a:lumMod val="95000"/>
            </a:schemeClr>
          </a:solidFill>
        </p:spPr>
        <p:txBody>
          <a:bodyPr tIns="0" bIns="0" anchor="ctr" anchorCtr="0"/>
          <a:lstStyle>
            <a:lvl1pPr marL="0" indent="0" algn="ctr">
              <a:buFontTx/>
              <a:buNone/>
              <a:defRPr sz="2000">
                <a:solidFill>
                  <a:schemeClr val="tx1"/>
                </a:solidFill>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cxnSp>
        <p:nvCxnSpPr>
          <p:cNvPr id="11" name="Straight Connector 10">
            <a:extLst>
              <a:ext uri="{FF2B5EF4-FFF2-40B4-BE49-F238E27FC236}">
                <a16:creationId xmlns:a16="http://schemas.microsoft.com/office/drawing/2014/main" id="{5EBBEFB4-91E1-9454-E8E4-74F0C911E815}"/>
              </a:ext>
            </a:extLst>
          </p:cNvPr>
          <p:cNvCxnSpPr>
            <a:cxnSpLocks/>
          </p:cNvCxnSpPr>
          <p:nvPr userDrawn="1"/>
        </p:nvCxnSpPr>
        <p:spPr>
          <a:xfrm>
            <a:off x="6091767" y="1646627"/>
            <a:ext cx="0" cy="4333899"/>
          </a:xfrm>
          <a:prstGeom prst="line">
            <a:avLst/>
          </a:prstGeom>
          <a:noFill/>
          <a:ln w="6350" cap="flat" cmpd="sng" algn="ctr">
            <a:solidFill>
              <a:srgbClr val="FFFFFF">
                <a:lumMod val="75000"/>
              </a:srgbClr>
            </a:solidFill>
            <a:prstDash val="solid"/>
            <a:miter lim="800000"/>
          </a:ln>
          <a:effectLst/>
        </p:spPr>
      </p:cxnSp>
      <p:sp>
        <p:nvSpPr>
          <p:cNvPr id="13" name="Text Placeholder 14">
            <a:extLst>
              <a:ext uri="{FF2B5EF4-FFF2-40B4-BE49-F238E27FC236}">
                <a16:creationId xmlns:a16="http://schemas.microsoft.com/office/drawing/2014/main" id="{F227CEAA-FE99-4EC0-BA06-72758B277CE3}"/>
              </a:ext>
            </a:extLst>
          </p:cNvPr>
          <p:cNvSpPr>
            <a:spLocks noGrp="1"/>
          </p:cNvSpPr>
          <p:nvPr>
            <p:ph type="body" sz="quarter" idx="18"/>
          </p:nvPr>
        </p:nvSpPr>
        <p:spPr>
          <a:xfrm>
            <a:off x="777875" y="2039938"/>
            <a:ext cx="4832350" cy="4167187"/>
          </a:xfrm>
        </p:spPr>
        <p:txBody>
          <a:bodyPr t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4">
            <a:extLst>
              <a:ext uri="{FF2B5EF4-FFF2-40B4-BE49-F238E27FC236}">
                <a16:creationId xmlns:a16="http://schemas.microsoft.com/office/drawing/2014/main" id="{D192FE0E-0AB4-B6E0-8167-CAEA7C7B6B4B}"/>
              </a:ext>
            </a:extLst>
          </p:cNvPr>
          <p:cNvSpPr>
            <a:spLocks noGrp="1"/>
          </p:cNvSpPr>
          <p:nvPr>
            <p:ph type="body" sz="quarter" idx="19"/>
          </p:nvPr>
        </p:nvSpPr>
        <p:spPr>
          <a:xfrm>
            <a:off x="6512631" y="2039938"/>
            <a:ext cx="4832350" cy="4167187"/>
          </a:xfrm>
        </p:spPr>
        <p:txBody>
          <a:bodyPr t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727605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BF70AA95-6835-3230-E231-11CFE38BD998}"/>
              </a:ext>
            </a:extLst>
          </p:cNvPr>
          <p:cNvCxnSpPr>
            <a:cxnSpLocks/>
          </p:cNvCxnSpPr>
          <p:nvPr userDrawn="1"/>
        </p:nvCxnSpPr>
        <p:spPr>
          <a:xfrm>
            <a:off x="5652312" y="1284345"/>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5A28879F-6D7F-F802-92FB-54474023227B}"/>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5" name="Picture 4" descr="PCC_2010logo.png">
            <a:extLst>
              <a:ext uri="{FF2B5EF4-FFF2-40B4-BE49-F238E27FC236}">
                <a16:creationId xmlns:a16="http://schemas.microsoft.com/office/drawing/2014/main" id="{B22A5484-6256-CFC4-DB93-BF1643F0FEE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66331789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pic>
        <p:nvPicPr>
          <p:cNvPr id="4" name="Picture 3" descr="PCC_2010logo.png">
            <a:extLst>
              <a:ext uri="{FF2B5EF4-FFF2-40B4-BE49-F238E27FC236}">
                <a16:creationId xmlns:a16="http://schemas.microsoft.com/office/drawing/2014/main" id="{5EE2F4E9-701E-F92F-4D4C-FF133B68B55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151730404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9" name="Text Placeholder 13"/>
          <p:cNvSpPr>
            <a:spLocks noGrp="1"/>
          </p:cNvSpPr>
          <p:nvPr>
            <p:ph type="body" sz="quarter" idx="11" hasCustomPrompt="1"/>
          </p:nvPr>
        </p:nvSpPr>
        <p:spPr>
          <a:xfrm>
            <a:off x="785813" y="1443033"/>
            <a:ext cx="5719451" cy="4600579"/>
          </a:xfrm>
        </p:spPr>
        <p:txBody>
          <a:bodyPr>
            <a:noAutofit/>
          </a:bodyPr>
          <a:lstStyle>
            <a:lvl1pPr>
              <a:buClr>
                <a:schemeClr val="accent1"/>
              </a:buClr>
              <a:defRPr sz="2400">
                <a:solidFill>
                  <a:schemeClr val="tx2"/>
                </a:solidFill>
                <a:latin typeface="+mj-lt"/>
              </a:defRPr>
            </a:lvl1pPr>
            <a:lvl2pPr>
              <a:buClr>
                <a:schemeClr val="accent1"/>
              </a:buClr>
              <a:defRPr sz="2200">
                <a:solidFill>
                  <a:schemeClr val="tx2"/>
                </a:solidFill>
                <a:latin typeface="+mj-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5"/>
          <p:cNvSpPr>
            <a:spLocks noGrp="1"/>
          </p:cNvSpPr>
          <p:nvPr>
            <p:ph type="pic" sz="quarter" idx="12"/>
          </p:nvPr>
        </p:nvSpPr>
        <p:spPr>
          <a:xfrm>
            <a:off x="6826103"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cxnSp>
        <p:nvCxnSpPr>
          <p:cNvPr id="13" name="Straight Connector 12">
            <a:extLst>
              <a:ext uri="{FF2B5EF4-FFF2-40B4-BE49-F238E27FC236}">
                <a16:creationId xmlns:a16="http://schemas.microsoft.com/office/drawing/2014/main" id="{ED72B316-1475-53B9-B0B6-90C23908B828}"/>
              </a:ext>
            </a:extLst>
          </p:cNvPr>
          <p:cNvCxnSpPr>
            <a:cxnSpLocks/>
          </p:cNvCxnSpPr>
          <p:nvPr userDrawn="1"/>
        </p:nvCxnSpPr>
        <p:spPr>
          <a:xfrm>
            <a:off x="5652312" y="1284345"/>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FBF943CD-9EB7-102F-0F3D-0FFCF752E9FD}"/>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11" name="Picture 10" descr="PCC_2010logo.png">
            <a:extLst>
              <a:ext uri="{FF2B5EF4-FFF2-40B4-BE49-F238E27FC236}">
                <a16:creationId xmlns:a16="http://schemas.microsoft.com/office/drawing/2014/main" id="{C92B7A68-33FC-C8E7-5CFA-DF944860FAC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41021321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12" name="Content Placeholder 2">
            <a:extLst>
              <a:ext uri="{FF2B5EF4-FFF2-40B4-BE49-F238E27FC236}">
                <a16:creationId xmlns:a16="http://schemas.microsoft.com/office/drawing/2014/main" id="{638C9793-C446-254D-BFD7-5DCD05853744}"/>
              </a:ext>
            </a:extLst>
          </p:cNvPr>
          <p:cNvSpPr>
            <a:spLocks noGrp="1"/>
          </p:cNvSpPr>
          <p:nvPr>
            <p:ph sz="half" idx="1"/>
          </p:nvPr>
        </p:nvSpPr>
        <p:spPr>
          <a:xfrm>
            <a:off x="1183338" y="2172948"/>
            <a:ext cx="4912662"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2">
            <a:extLst>
              <a:ext uri="{FF2B5EF4-FFF2-40B4-BE49-F238E27FC236}">
                <a16:creationId xmlns:a16="http://schemas.microsoft.com/office/drawing/2014/main" id="{2F15AA04-95A2-FC4A-BCBD-C3F279F6D969}"/>
              </a:ext>
            </a:extLst>
          </p:cNvPr>
          <p:cNvSpPr>
            <a:spLocks noGrp="1"/>
          </p:cNvSpPr>
          <p:nvPr>
            <p:ph sz="half" idx="13"/>
          </p:nvPr>
        </p:nvSpPr>
        <p:spPr>
          <a:xfrm>
            <a:off x="6441137" y="2187339"/>
            <a:ext cx="4912662"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Rectangle 12">
            <a:extLst>
              <a:ext uri="{FF2B5EF4-FFF2-40B4-BE49-F238E27FC236}">
                <a16:creationId xmlns:a16="http://schemas.microsoft.com/office/drawing/2014/main" id="{39057F7B-6506-40D1-BCF0-89305B8B9046}"/>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5" name="Picture 14" descr="Logo, company name&#10;&#10;Description automatically generated">
            <a:extLst>
              <a:ext uri="{FF2B5EF4-FFF2-40B4-BE49-F238E27FC236}">
                <a16:creationId xmlns:a16="http://schemas.microsoft.com/office/drawing/2014/main" id="{DEF211DD-2A4B-4B54-A33D-0EDE811401A3}"/>
              </a:ext>
            </a:extLst>
          </p:cNvPr>
          <p:cNvPicPr>
            <a:picLocks noChangeAspect="1"/>
          </p:cNvPicPr>
          <p:nvPr userDrawn="1"/>
        </p:nvPicPr>
        <p:blipFill rotWithShape="1">
          <a:blip r:embed="rId3"/>
          <a:srcRect l="15625" t="13043" r="18617" b="27247"/>
          <a:stretch/>
        </p:blipFill>
        <p:spPr>
          <a:xfrm rot="10800000" flipH="1">
            <a:off x="-7628" y="-6945"/>
            <a:ext cx="3161396" cy="1653417"/>
          </a:xfrm>
          <a:prstGeom prst="rect">
            <a:avLst/>
          </a:prstGeom>
        </p:spPr>
      </p:pic>
      <p:sp>
        <p:nvSpPr>
          <p:cNvPr id="16" name="Rectangle 15">
            <a:extLst>
              <a:ext uri="{FF2B5EF4-FFF2-40B4-BE49-F238E27FC236}">
                <a16:creationId xmlns:a16="http://schemas.microsoft.com/office/drawing/2014/main" id="{3AB47A10-B2BE-4C04-B620-00ABB6E78655}"/>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2995956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9" name="Text Placeholder 13"/>
          <p:cNvSpPr>
            <a:spLocks noGrp="1"/>
          </p:cNvSpPr>
          <p:nvPr>
            <p:ph type="body" sz="quarter" idx="11"/>
          </p:nvPr>
        </p:nvSpPr>
        <p:spPr>
          <a:xfrm>
            <a:off x="5651292" y="1444752"/>
            <a:ext cx="5759659" cy="4581294"/>
          </a:xfrm>
        </p:spPr>
        <p:txBody>
          <a:bodyPr bIns="0">
            <a:noAutofit/>
          </a:bodyPr>
          <a:lstStyle>
            <a:lvl1pPr>
              <a:buClr>
                <a:schemeClr val="accent1"/>
              </a:buClr>
              <a:defRPr sz="2400">
                <a:solidFill>
                  <a:schemeClr val="tx2"/>
                </a:solidFill>
                <a:latin typeface="+mj-lt"/>
              </a:defRPr>
            </a:lvl1pPr>
            <a:lvl2pPr>
              <a:buClr>
                <a:schemeClr val="accent1"/>
              </a:buClr>
              <a:defRPr sz="2200">
                <a:solidFill>
                  <a:schemeClr val="tx2"/>
                </a:solidFill>
                <a:latin typeface="+mj-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5"/>
          <p:cNvSpPr>
            <a:spLocks noGrp="1"/>
          </p:cNvSpPr>
          <p:nvPr>
            <p:ph type="pic" sz="quarter" idx="12"/>
          </p:nvPr>
        </p:nvSpPr>
        <p:spPr>
          <a:xfrm>
            <a:off x="781051"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cxnSp>
        <p:nvCxnSpPr>
          <p:cNvPr id="13" name="Straight Connector 12">
            <a:extLst>
              <a:ext uri="{FF2B5EF4-FFF2-40B4-BE49-F238E27FC236}">
                <a16:creationId xmlns:a16="http://schemas.microsoft.com/office/drawing/2014/main" id="{37B2F567-1900-DAC1-4569-0179E4FDE759}"/>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7" name="Title 2">
            <a:extLst>
              <a:ext uri="{FF2B5EF4-FFF2-40B4-BE49-F238E27FC236}">
                <a16:creationId xmlns:a16="http://schemas.microsoft.com/office/drawing/2014/main" id="{4D598101-CEC9-F18C-0B36-2E186898A98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11" name="Picture 10" descr="PCC_2010logo.png">
            <a:extLst>
              <a:ext uri="{FF2B5EF4-FFF2-40B4-BE49-F238E27FC236}">
                <a16:creationId xmlns:a16="http://schemas.microsoft.com/office/drawing/2014/main" id="{F07EC954-8833-18FE-F0D3-E7E3AF6DFD9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72449605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F7947889-D94B-9C2E-9771-223228B948B0}"/>
              </a:ext>
            </a:extLst>
          </p:cNvPr>
          <p:cNvSpPr>
            <a:spLocks noGrp="1"/>
          </p:cNvSpPr>
          <p:nvPr>
            <p:ph type="title"/>
          </p:nvPr>
        </p:nvSpPr>
        <p:spPr>
          <a:xfrm>
            <a:off x="6096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8" name="Picture Placeholder 4">
            <a:extLst>
              <a:ext uri="{FF2B5EF4-FFF2-40B4-BE49-F238E27FC236}">
                <a16:creationId xmlns:a16="http://schemas.microsoft.com/office/drawing/2014/main" id="{3F5C32C6-DF4A-5A2B-B3B3-E0B0A2C3C82A}"/>
              </a:ext>
            </a:extLst>
          </p:cNvPr>
          <p:cNvSpPr>
            <a:spLocks noGrp="1"/>
          </p:cNvSpPr>
          <p:nvPr>
            <p:ph type="pic" sz="quarter" idx="25" hasCustomPrompt="1"/>
          </p:nvPr>
        </p:nvSpPr>
        <p:spPr>
          <a:xfrm>
            <a:off x="781052"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sp>
        <p:nvSpPr>
          <p:cNvPr id="15" name="Text Placeholder 7">
            <a:extLst>
              <a:ext uri="{FF2B5EF4-FFF2-40B4-BE49-F238E27FC236}">
                <a16:creationId xmlns:a16="http://schemas.microsoft.com/office/drawing/2014/main" id="{EB6CBDC6-9DB4-E538-2021-90339A5561C7}"/>
              </a:ext>
            </a:extLst>
          </p:cNvPr>
          <p:cNvSpPr>
            <a:spLocks noGrp="1"/>
          </p:cNvSpPr>
          <p:nvPr>
            <p:ph type="body" sz="quarter" idx="26"/>
          </p:nvPr>
        </p:nvSpPr>
        <p:spPr>
          <a:xfrm>
            <a:off x="6096000" y="2168165"/>
            <a:ext cx="5384800" cy="3406987"/>
          </a:xfrm>
        </p:spPr>
        <p:txBody>
          <a:bodyPr tIns="274320" bIns="0">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F8E84C0-ED67-DA5B-CEB4-AAFD376FC009}"/>
              </a:ext>
            </a:extLst>
          </p:cNvPr>
          <p:cNvCxnSpPr>
            <a:cxnSpLocks/>
          </p:cNvCxnSpPr>
          <p:nvPr userDrawn="1"/>
        </p:nvCxnSpPr>
        <p:spPr>
          <a:xfrm>
            <a:off x="6211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0" name="Picture 9" descr="PCC_2010logo.png">
            <a:extLst>
              <a:ext uri="{FF2B5EF4-FFF2-40B4-BE49-F238E27FC236}">
                <a16:creationId xmlns:a16="http://schemas.microsoft.com/office/drawing/2014/main" id="{08AE2199-13E3-AD72-8CE3-099D62B3AD9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217600017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629CDDE8-E09D-5207-8672-1A136C6142EB}"/>
              </a:ext>
            </a:extLst>
          </p:cNvPr>
          <p:cNvSpPr>
            <a:spLocks noGrp="1"/>
          </p:cNvSpPr>
          <p:nvPr>
            <p:ph type="title"/>
          </p:nvPr>
        </p:nvSpPr>
        <p:spPr>
          <a:xfrm>
            <a:off x="762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15" name="Text Placeholder 7">
            <a:extLst>
              <a:ext uri="{FF2B5EF4-FFF2-40B4-BE49-F238E27FC236}">
                <a16:creationId xmlns:a16="http://schemas.microsoft.com/office/drawing/2014/main" id="{EB6CBDC6-9DB4-E538-2021-90339A5561C7}"/>
              </a:ext>
            </a:extLst>
          </p:cNvPr>
          <p:cNvSpPr>
            <a:spLocks noGrp="1"/>
          </p:cNvSpPr>
          <p:nvPr>
            <p:ph type="body" sz="quarter" idx="26"/>
          </p:nvPr>
        </p:nvSpPr>
        <p:spPr>
          <a:xfrm>
            <a:off x="762000" y="2168165"/>
            <a:ext cx="5384800" cy="3406987"/>
          </a:xfrm>
        </p:spPr>
        <p:txBody>
          <a:bodyPr tIns="274320" bIns="0">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F8E84C0-ED67-DA5B-CEB4-AAFD376FC009}"/>
              </a:ext>
            </a:extLst>
          </p:cNvPr>
          <p:cNvCxnSpPr>
            <a:cxnSpLocks/>
          </p:cNvCxnSpPr>
          <p:nvPr userDrawn="1"/>
        </p:nvCxnSpPr>
        <p:spPr>
          <a:xfrm>
            <a:off x="877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Picture Placeholder 4">
            <a:extLst>
              <a:ext uri="{FF2B5EF4-FFF2-40B4-BE49-F238E27FC236}">
                <a16:creationId xmlns:a16="http://schemas.microsoft.com/office/drawing/2014/main" id="{3F5C32C6-DF4A-5A2B-B3B3-E0B0A2C3C82A}"/>
              </a:ext>
            </a:extLst>
          </p:cNvPr>
          <p:cNvSpPr>
            <a:spLocks noGrp="1"/>
          </p:cNvSpPr>
          <p:nvPr>
            <p:ph type="pic" sz="quarter" idx="25" hasCustomPrompt="1"/>
          </p:nvPr>
        </p:nvSpPr>
        <p:spPr>
          <a:xfrm>
            <a:off x="6518346"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pic>
        <p:nvPicPr>
          <p:cNvPr id="10" name="Picture 9" descr="PCC_2010logo.png">
            <a:extLst>
              <a:ext uri="{FF2B5EF4-FFF2-40B4-BE49-F238E27FC236}">
                <a16:creationId xmlns:a16="http://schemas.microsoft.com/office/drawing/2014/main" id="{DEF34301-2C40-BB98-ACBE-A2926B95AA3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234517317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224">
          <p15:clr>
            <a:srgbClr val="FBAE40"/>
          </p15:clr>
        </p15:guide>
        <p15:guide id="4" pos="480">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5_Two Content">
    <p:spTree>
      <p:nvGrpSpPr>
        <p:cNvPr id="1" name=""/>
        <p:cNvGrpSpPr/>
        <p:nvPr/>
      </p:nvGrpSpPr>
      <p:grpSpPr>
        <a:xfrm>
          <a:off x="0" y="0"/>
          <a:ext cx="0" cy="0"/>
          <a:chOff x="0" y="0"/>
          <a:chExt cx="0" cy="0"/>
        </a:xfrm>
      </p:grpSpPr>
      <p:sp>
        <p:nvSpPr>
          <p:cNvPr id="7" name="Picture Placeholder 25">
            <a:extLst>
              <a:ext uri="{FF2B5EF4-FFF2-40B4-BE49-F238E27FC236}">
                <a16:creationId xmlns:a16="http://schemas.microsoft.com/office/drawing/2014/main" id="{2F07465C-E81A-5225-272F-A1F90A60139A}"/>
              </a:ext>
            </a:extLst>
          </p:cNvPr>
          <p:cNvSpPr>
            <a:spLocks noGrp="1"/>
          </p:cNvSpPr>
          <p:nvPr>
            <p:ph type="pic" sz="quarter" idx="12" hasCustomPrompt="1"/>
          </p:nvPr>
        </p:nvSpPr>
        <p:spPr>
          <a:xfrm>
            <a:off x="0" y="0"/>
            <a:ext cx="5530467" cy="6858000"/>
          </a:xfrm>
          <a:solidFill>
            <a:schemeClr val="bg1">
              <a:lumMod val="95000"/>
            </a:schemeClr>
          </a:solidFill>
        </p:spPr>
        <p:txBody>
          <a:bodyPr anchor="ctr">
            <a:normAutofit/>
          </a:bodyPr>
          <a:lstStyle>
            <a:lvl1pPr marL="0" indent="0" algn="ctr">
              <a:buNone/>
              <a:defRPr sz="1600"/>
            </a:lvl1pPr>
          </a:lstStyle>
          <a:p>
            <a:r>
              <a:rPr lang="en-US" sz="1600"/>
              <a:t>Click here to replace picture</a:t>
            </a:r>
            <a:endParaRPr lang="en-US"/>
          </a:p>
        </p:txBody>
      </p:sp>
      <p:sp>
        <p:nvSpPr>
          <p:cNvPr id="8" name="Title 2">
            <a:extLst>
              <a:ext uri="{FF2B5EF4-FFF2-40B4-BE49-F238E27FC236}">
                <a16:creationId xmlns:a16="http://schemas.microsoft.com/office/drawing/2014/main" id="{19D39376-8CFD-B385-3A26-CD8566D11D6A}"/>
              </a:ext>
            </a:extLst>
          </p:cNvPr>
          <p:cNvSpPr>
            <a:spLocks noGrp="1"/>
          </p:cNvSpPr>
          <p:nvPr>
            <p:ph type="title"/>
          </p:nvPr>
        </p:nvSpPr>
        <p:spPr>
          <a:xfrm>
            <a:off x="6096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10" name="Text Placeholder 7">
            <a:extLst>
              <a:ext uri="{FF2B5EF4-FFF2-40B4-BE49-F238E27FC236}">
                <a16:creationId xmlns:a16="http://schemas.microsoft.com/office/drawing/2014/main" id="{CA2CA145-1D10-B76F-E8FD-A2A7FE867EC3}"/>
              </a:ext>
            </a:extLst>
          </p:cNvPr>
          <p:cNvSpPr>
            <a:spLocks noGrp="1"/>
          </p:cNvSpPr>
          <p:nvPr>
            <p:ph type="body" sz="quarter" idx="26"/>
          </p:nvPr>
        </p:nvSpPr>
        <p:spPr>
          <a:xfrm>
            <a:off x="6096000" y="2168165"/>
            <a:ext cx="5384800" cy="3406987"/>
          </a:xfrm>
        </p:spPr>
        <p:txBody>
          <a:bodyPr tIns="274320" bIns="0">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2" name="Straight Connector 11">
            <a:extLst>
              <a:ext uri="{FF2B5EF4-FFF2-40B4-BE49-F238E27FC236}">
                <a16:creationId xmlns:a16="http://schemas.microsoft.com/office/drawing/2014/main" id="{35C4CEB2-1379-30DA-FD19-2EC296FB5492}"/>
              </a:ext>
            </a:extLst>
          </p:cNvPr>
          <p:cNvCxnSpPr>
            <a:cxnSpLocks/>
          </p:cNvCxnSpPr>
          <p:nvPr userDrawn="1"/>
        </p:nvCxnSpPr>
        <p:spPr>
          <a:xfrm>
            <a:off x="6211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9" name="Picture 8" descr="PCC_2010logo.png">
            <a:extLst>
              <a:ext uri="{FF2B5EF4-FFF2-40B4-BE49-F238E27FC236}">
                <a16:creationId xmlns:a16="http://schemas.microsoft.com/office/drawing/2014/main" id="{C5825323-755D-CCF5-93F9-AF5BD60D2BB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1921909265"/>
      </p:ext>
    </p:extLst>
  </p:cSld>
  <p:clrMapOvr>
    <a:masterClrMapping/>
  </p:clrMapOvr>
  <p:extLst>
    <p:ext uri="{DCECCB84-F9BA-43D5-87BE-67443E8EF086}">
      <p15:sldGuideLst xmlns:p15="http://schemas.microsoft.com/office/powerpoint/2012/main">
        <p15:guide id="1" orient="horz" pos="2160">
          <p15:clr>
            <a:srgbClr val="FBAE40"/>
          </p15:clr>
        </p15:guide>
        <p15:guide id="2" pos="3795">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cxnSp>
        <p:nvCxnSpPr>
          <p:cNvPr id="27" name="Straight Connector 26">
            <a:extLst>
              <a:ext uri="{FF2B5EF4-FFF2-40B4-BE49-F238E27FC236}">
                <a16:creationId xmlns:a16="http://schemas.microsoft.com/office/drawing/2014/main" id="{E4D23FEC-1398-07C9-1745-D7B9A831847D}"/>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16" name="Title 2">
            <a:extLst>
              <a:ext uri="{FF2B5EF4-FFF2-40B4-BE49-F238E27FC236}">
                <a16:creationId xmlns:a16="http://schemas.microsoft.com/office/drawing/2014/main" id="{24CBB3E2-E9F2-828E-0989-DEF1EFA88761}"/>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18" name="Picture 17" descr="PCC_2010logo.png">
            <a:extLst>
              <a:ext uri="{FF2B5EF4-FFF2-40B4-BE49-F238E27FC236}">
                <a16:creationId xmlns:a16="http://schemas.microsoft.com/office/drawing/2014/main" id="{A4824287-C02F-AD90-2414-DAD11045DE0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
        <p:nvSpPr>
          <p:cNvPr id="2" name="Picture Placeholder 10">
            <a:extLst>
              <a:ext uri="{FF2B5EF4-FFF2-40B4-BE49-F238E27FC236}">
                <a16:creationId xmlns:a16="http://schemas.microsoft.com/office/drawing/2014/main" id="{00AD3D62-C8B1-98E1-5E2A-F25AAD04EB21}"/>
              </a:ext>
            </a:extLst>
          </p:cNvPr>
          <p:cNvSpPr>
            <a:spLocks noGrp="1"/>
          </p:cNvSpPr>
          <p:nvPr>
            <p:ph type="pic" sz="quarter" idx="11" hasCustomPrompt="1"/>
          </p:nvPr>
        </p:nvSpPr>
        <p:spPr>
          <a:xfrm>
            <a:off x="1029503"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3" name="Straight Connector 2">
            <a:extLst>
              <a:ext uri="{FF2B5EF4-FFF2-40B4-BE49-F238E27FC236}">
                <a16:creationId xmlns:a16="http://schemas.microsoft.com/office/drawing/2014/main" id="{788E3932-ECE4-BAA6-36D8-5CDE554F1709}"/>
              </a:ext>
            </a:extLst>
          </p:cNvPr>
          <p:cNvCxnSpPr/>
          <p:nvPr userDrawn="1"/>
        </p:nvCxnSpPr>
        <p:spPr>
          <a:xfrm>
            <a:off x="4280969" y="1592599"/>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4" name="Text Placeholder 17">
            <a:extLst>
              <a:ext uri="{FF2B5EF4-FFF2-40B4-BE49-F238E27FC236}">
                <a16:creationId xmlns:a16="http://schemas.microsoft.com/office/drawing/2014/main" id="{E0BA484E-F8B4-E29A-569B-7DBBE8330E14}"/>
              </a:ext>
            </a:extLst>
          </p:cNvPr>
          <p:cNvSpPr>
            <a:spLocks noGrp="1"/>
          </p:cNvSpPr>
          <p:nvPr>
            <p:ph type="body" sz="quarter" idx="14" hasCustomPrompt="1"/>
          </p:nvPr>
        </p:nvSpPr>
        <p:spPr>
          <a:xfrm>
            <a:off x="644507" y="4966071"/>
            <a:ext cx="3629781"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5" name="Text Placeholder 22">
            <a:extLst>
              <a:ext uri="{FF2B5EF4-FFF2-40B4-BE49-F238E27FC236}">
                <a16:creationId xmlns:a16="http://schemas.microsoft.com/office/drawing/2014/main" id="{B18939CB-033D-831D-1156-A3AB279C6775}"/>
              </a:ext>
            </a:extLst>
          </p:cNvPr>
          <p:cNvSpPr>
            <a:spLocks noGrp="1"/>
          </p:cNvSpPr>
          <p:nvPr>
            <p:ph type="body" sz="quarter" idx="17" hasCustomPrompt="1"/>
          </p:nvPr>
        </p:nvSpPr>
        <p:spPr>
          <a:xfrm>
            <a:off x="644507" y="4286235"/>
            <a:ext cx="3629781" cy="664077"/>
          </a:xfrm>
        </p:spPr>
        <p:txBody>
          <a:bodyPr lIns="274320" tIns="0" rIns="274320" bIns="91440" anchor="b" anchorCtr="0">
            <a:noAutofit/>
          </a:bodyPr>
          <a:lstStyle>
            <a:lvl1pPr marL="0" indent="0" algn="ctr">
              <a:buNone/>
              <a:defRPr sz="2400" b="0" i="0">
                <a:solidFill>
                  <a:schemeClr val="accent3"/>
                </a:solidFill>
                <a:latin typeface="+mn-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6" name="Picture Placeholder 10">
            <a:extLst>
              <a:ext uri="{FF2B5EF4-FFF2-40B4-BE49-F238E27FC236}">
                <a16:creationId xmlns:a16="http://schemas.microsoft.com/office/drawing/2014/main" id="{AA15ED12-CB40-C326-E974-95460FDEA24C}"/>
              </a:ext>
            </a:extLst>
          </p:cNvPr>
          <p:cNvSpPr>
            <a:spLocks noGrp="1"/>
          </p:cNvSpPr>
          <p:nvPr>
            <p:ph type="pic" sz="quarter" idx="18" hasCustomPrompt="1"/>
          </p:nvPr>
        </p:nvSpPr>
        <p:spPr>
          <a:xfrm>
            <a:off x="4672183"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7" name="Straight Connector 6">
            <a:extLst>
              <a:ext uri="{FF2B5EF4-FFF2-40B4-BE49-F238E27FC236}">
                <a16:creationId xmlns:a16="http://schemas.microsoft.com/office/drawing/2014/main" id="{A7792145-FF27-DB97-A7E6-535006987AFE}"/>
              </a:ext>
            </a:extLst>
          </p:cNvPr>
          <p:cNvCxnSpPr/>
          <p:nvPr userDrawn="1"/>
        </p:nvCxnSpPr>
        <p:spPr>
          <a:xfrm>
            <a:off x="7938639" y="1592599"/>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ext Placeholder 17">
            <a:extLst>
              <a:ext uri="{FF2B5EF4-FFF2-40B4-BE49-F238E27FC236}">
                <a16:creationId xmlns:a16="http://schemas.microsoft.com/office/drawing/2014/main" id="{7FC1207F-66C7-45BE-0002-DDAF6CF51028}"/>
              </a:ext>
            </a:extLst>
          </p:cNvPr>
          <p:cNvSpPr>
            <a:spLocks noGrp="1"/>
          </p:cNvSpPr>
          <p:nvPr>
            <p:ph type="body" sz="quarter" idx="19" hasCustomPrompt="1"/>
          </p:nvPr>
        </p:nvSpPr>
        <p:spPr>
          <a:xfrm>
            <a:off x="4287187" y="4966071"/>
            <a:ext cx="3657599"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5" name="Text Placeholder 22">
            <a:extLst>
              <a:ext uri="{FF2B5EF4-FFF2-40B4-BE49-F238E27FC236}">
                <a16:creationId xmlns:a16="http://schemas.microsoft.com/office/drawing/2014/main" id="{D0283D74-EEC5-711D-1475-495C96F1D1FC}"/>
              </a:ext>
            </a:extLst>
          </p:cNvPr>
          <p:cNvSpPr>
            <a:spLocks noGrp="1"/>
          </p:cNvSpPr>
          <p:nvPr>
            <p:ph type="body" sz="quarter" idx="20" hasCustomPrompt="1"/>
          </p:nvPr>
        </p:nvSpPr>
        <p:spPr>
          <a:xfrm>
            <a:off x="4287187" y="4286235"/>
            <a:ext cx="3657599" cy="664077"/>
          </a:xfrm>
        </p:spPr>
        <p:txBody>
          <a:bodyPr lIns="274320" tIns="0" rIns="274320" bIns="91440" anchor="b" anchorCtr="0">
            <a:noAutofit/>
          </a:bodyPr>
          <a:lstStyle>
            <a:lvl1pPr marL="0" indent="0" algn="ctr">
              <a:buNone/>
              <a:defRPr sz="2400" b="0">
                <a:solidFill>
                  <a:schemeClr val="accent3"/>
                </a:solidFill>
                <a:latin typeface="+mn-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20" name="Picture Placeholder 10">
            <a:extLst>
              <a:ext uri="{FF2B5EF4-FFF2-40B4-BE49-F238E27FC236}">
                <a16:creationId xmlns:a16="http://schemas.microsoft.com/office/drawing/2014/main" id="{617FEA1F-0A5D-6A04-7C6E-8B5C570C97B5}"/>
              </a:ext>
            </a:extLst>
          </p:cNvPr>
          <p:cNvSpPr>
            <a:spLocks noGrp="1"/>
          </p:cNvSpPr>
          <p:nvPr>
            <p:ph type="pic" sz="quarter" idx="21" hasCustomPrompt="1"/>
          </p:nvPr>
        </p:nvSpPr>
        <p:spPr>
          <a:xfrm>
            <a:off x="8376918"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21" name="Text Placeholder 17">
            <a:extLst>
              <a:ext uri="{FF2B5EF4-FFF2-40B4-BE49-F238E27FC236}">
                <a16:creationId xmlns:a16="http://schemas.microsoft.com/office/drawing/2014/main" id="{58E42372-908C-4D66-2C4C-563E2258CCB3}"/>
              </a:ext>
            </a:extLst>
          </p:cNvPr>
          <p:cNvSpPr>
            <a:spLocks noGrp="1"/>
          </p:cNvSpPr>
          <p:nvPr>
            <p:ph type="body" sz="quarter" idx="22" hasCustomPrompt="1"/>
          </p:nvPr>
        </p:nvSpPr>
        <p:spPr>
          <a:xfrm>
            <a:off x="7946068" y="4966071"/>
            <a:ext cx="3688464"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2" name="Text Placeholder 22">
            <a:extLst>
              <a:ext uri="{FF2B5EF4-FFF2-40B4-BE49-F238E27FC236}">
                <a16:creationId xmlns:a16="http://schemas.microsoft.com/office/drawing/2014/main" id="{E9A4E08A-7D6E-8EB3-755D-A5A3CEA55077}"/>
              </a:ext>
            </a:extLst>
          </p:cNvPr>
          <p:cNvSpPr>
            <a:spLocks noGrp="1"/>
          </p:cNvSpPr>
          <p:nvPr>
            <p:ph type="body" sz="quarter" idx="23" hasCustomPrompt="1"/>
          </p:nvPr>
        </p:nvSpPr>
        <p:spPr>
          <a:xfrm>
            <a:off x="7946066" y="4286235"/>
            <a:ext cx="3688464" cy="664077"/>
          </a:xfrm>
        </p:spPr>
        <p:txBody>
          <a:bodyPr lIns="274320" tIns="0" rIns="274320" bIns="91440" anchor="b" anchorCtr="0">
            <a:noAutofit/>
          </a:bodyPr>
          <a:lstStyle>
            <a:lvl1pPr marL="0" indent="0" algn="ctr">
              <a:buNone/>
              <a:defRPr sz="2400" b="0">
                <a:solidFill>
                  <a:schemeClr val="accent3"/>
                </a:solidFill>
                <a:latin typeface="+mn-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Tree>
    <p:extLst>
      <p:ext uri="{BB962C8B-B14F-4D97-AF65-F5344CB8AC3E}">
        <p14:creationId xmlns:p14="http://schemas.microsoft.com/office/powerpoint/2010/main" val="352347456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3" name="Picture 2" descr="PCC_2010logo.png">
            <a:extLst>
              <a:ext uri="{FF2B5EF4-FFF2-40B4-BE49-F238E27FC236}">
                <a16:creationId xmlns:a16="http://schemas.microsoft.com/office/drawing/2014/main" id="{0E557704-9C94-84F2-8026-79D51BF6E2F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
        <p:nvSpPr>
          <p:cNvPr id="7" name="Text Placeholder 7">
            <a:extLst>
              <a:ext uri="{FF2B5EF4-FFF2-40B4-BE49-F238E27FC236}">
                <a16:creationId xmlns:a16="http://schemas.microsoft.com/office/drawing/2014/main" id="{F2AD1B26-30A6-B401-B103-A037F924E985}"/>
              </a:ext>
            </a:extLst>
          </p:cNvPr>
          <p:cNvSpPr>
            <a:spLocks noGrp="1"/>
          </p:cNvSpPr>
          <p:nvPr>
            <p:ph type="body" sz="quarter" idx="26"/>
          </p:nvPr>
        </p:nvSpPr>
        <p:spPr>
          <a:xfrm>
            <a:off x="4648200" y="2168165"/>
            <a:ext cx="6921501" cy="3406987"/>
          </a:xfrm>
        </p:spPr>
        <p:txBody>
          <a:bodyPr lIns="0" tIns="274320" bIns="0">
            <a:no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8" name="Straight Connector 7">
            <a:extLst>
              <a:ext uri="{FF2B5EF4-FFF2-40B4-BE49-F238E27FC236}">
                <a16:creationId xmlns:a16="http://schemas.microsoft.com/office/drawing/2014/main" id="{B28DE2F6-3CA5-0F17-B667-4CCA2A5D8221}"/>
              </a:ext>
            </a:extLst>
          </p:cNvPr>
          <p:cNvCxnSpPr>
            <a:cxnSpLocks/>
          </p:cNvCxnSpPr>
          <p:nvPr userDrawn="1"/>
        </p:nvCxnSpPr>
        <p:spPr>
          <a:xfrm>
            <a:off x="4650512"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Picture Placeholder 2">
            <a:extLst>
              <a:ext uri="{FF2B5EF4-FFF2-40B4-BE49-F238E27FC236}">
                <a16:creationId xmlns:a16="http://schemas.microsoft.com/office/drawing/2014/main" id="{06D14218-820E-C8CE-371F-1199A56E736E}"/>
              </a:ext>
            </a:extLst>
          </p:cNvPr>
          <p:cNvSpPr>
            <a:spLocks noGrp="1"/>
          </p:cNvSpPr>
          <p:nvPr>
            <p:ph type="pic" sz="quarter" idx="12" hasCustomPrompt="1"/>
          </p:nvPr>
        </p:nvSpPr>
        <p:spPr>
          <a:xfrm>
            <a:off x="0" y="0"/>
            <a:ext cx="4245429" cy="6858000"/>
          </a:xfrm>
          <a:solidFill>
            <a:schemeClr val="bg1">
              <a:lumMod val="95000"/>
            </a:schemeClr>
          </a:solidFill>
        </p:spPr>
        <p:txBody>
          <a:bodyPr anchor="t">
            <a:normAutofit/>
          </a:bodyPr>
          <a:lstStyle>
            <a:lvl1pPr marL="0" indent="0" algn="ctr">
              <a:buNone/>
              <a:defRPr sz="1600"/>
            </a:lvl1pPr>
          </a:lstStyle>
          <a:p>
            <a:pPr lvl="0"/>
            <a:r>
              <a:rPr lang="en-US"/>
              <a:t>Click on the image place holder to replace </a:t>
            </a:r>
            <a:br>
              <a:rPr lang="en-US"/>
            </a:br>
            <a:r>
              <a:rPr lang="en-US"/>
              <a:t>it with image of your choice.</a:t>
            </a:r>
          </a:p>
        </p:txBody>
      </p:sp>
      <p:sp>
        <p:nvSpPr>
          <p:cNvPr id="10" name="Title 2">
            <a:extLst>
              <a:ext uri="{FF2B5EF4-FFF2-40B4-BE49-F238E27FC236}">
                <a16:creationId xmlns:a16="http://schemas.microsoft.com/office/drawing/2014/main" id="{0DEFFA8A-66F9-A62D-8BF3-A3F2128894BF}"/>
              </a:ext>
            </a:extLst>
          </p:cNvPr>
          <p:cNvSpPr>
            <a:spLocks noGrp="1"/>
          </p:cNvSpPr>
          <p:nvPr>
            <p:ph type="title"/>
          </p:nvPr>
        </p:nvSpPr>
        <p:spPr>
          <a:xfrm>
            <a:off x="4550003" y="0"/>
            <a:ext cx="7175501" cy="2133600"/>
          </a:xfrm>
        </p:spPr>
        <p:txBody>
          <a:bodyPr lIns="91440" tIns="0" rIns="457200" bIns="182880" anchor="b" anchorCtr="0"/>
          <a:lstStyle>
            <a:lvl1pPr algn="l">
              <a:defRPr sz="3200">
                <a:solidFill>
                  <a:schemeClr val="tx2"/>
                </a:solidFill>
              </a:defRPr>
            </a:lvl1pPr>
          </a:lstStyle>
          <a:p>
            <a:r>
              <a:rPr lang="en-US"/>
              <a:t>Click to edit Master title</a:t>
            </a:r>
          </a:p>
        </p:txBody>
      </p:sp>
    </p:spTree>
    <p:extLst>
      <p:ext uri="{BB962C8B-B14F-4D97-AF65-F5344CB8AC3E}">
        <p14:creationId xmlns:p14="http://schemas.microsoft.com/office/powerpoint/2010/main" val="247915050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pic>
        <p:nvPicPr>
          <p:cNvPr id="3" name="Picture 2" descr="PCC_2010logo.png">
            <a:extLst>
              <a:ext uri="{FF2B5EF4-FFF2-40B4-BE49-F238E27FC236}">
                <a16:creationId xmlns:a16="http://schemas.microsoft.com/office/drawing/2014/main" id="{0E557704-9C94-84F2-8026-79D51BF6E2F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
        <p:nvSpPr>
          <p:cNvPr id="29" name="Text Placeholder 4">
            <a:extLst>
              <a:ext uri="{FF2B5EF4-FFF2-40B4-BE49-F238E27FC236}">
                <a16:creationId xmlns:a16="http://schemas.microsoft.com/office/drawing/2014/main" id="{7E4B22FE-BAB2-F231-BF06-524FAFFAB043}"/>
              </a:ext>
            </a:extLst>
          </p:cNvPr>
          <p:cNvSpPr>
            <a:spLocks noGrp="1"/>
          </p:cNvSpPr>
          <p:nvPr>
            <p:ph type="body" sz="quarter" idx="20"/>
          </p:nvPr>
        </p:nvSpPr>
        <p:spPr>
          <a:xfrm>
            <a:off x="6918220"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30" name="Text Placeholder 4">
            <a:extLst>
              <a:ext uri="{FF2B5EF4-FFF2-40B4-BE49-F238E27FC236}">
                <a16:creationId xmlns:a16="http://schemas.microsoft.com/office/drawing/2014/main" id="{3E63F207-079F-1035-1F69-642A81A9EFD5}"/>
              </a:ext>
            </a:extLst>
          </p:cNvPr>
          <p:cNvSpPr>
            <a:spLocks noGrp="1"/>
          </p:cNvSpPr>
          <p:nvPr>
            <p:ph type="body" sz="quarter" idx="19"/>
          </p:nvPr>
        </p:nvSpPr>
        <p:spPr>
          <a:xfrm>
            <a:off x="4549775"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31" name="Title 2">
            <a:extLst>
              <a:ext uri="{FF2B5EF4-FFF2-40B4-BE49-F238E27FC236}">
                <a16:creationId xmlns:a16="http://schemas.microsoft.com/office/drawing/2014/main" id="{4533C8AA-BB86-20FA-6EDE-9B600D7BE7A2}"/>
              </a:ext>
            </a:extLst>
          </p:cNvPr>
          <p:cNvSpPr>
            <a:spLocks noGrp="1"/>
          </p:cNvSpPr>
          <p:nvPr>
            <p:ph type="title"/>
          </p:nvPr>
        </p:nvSpPr>
        <p:spPr>
          <a:xfrm>
            <a:off x="4550003" y="0"/>
            <a:ext cx="7175501" cy="2133600"/>
          </a:xfrm>
        </p:spPr>
        <p:txBody>
          <a:bodyPr lIns="91440" tIns="0" rIns="457200" bIns="182880" anchor="b" anchorCtr="0"/>
          <a:lstStyle>
            <a:lvl1pPr algn="l">
              <a:defRPr sz="3200">
                <a:solidFill>
                  <a:schemeClr val="tx2"/>
                </a:solidFill>
              </a:defRPr>
            </a:lvl1pPr>
          </a:lstStyle>
          <a:p>
            <a:r>
              <a:rPr lang="en-US"/>
              <a:t>Click to edit Master title</a:t>
            </a:r>
          </a:p>
        </p:txBody>
      </p:sp>
      <p:cxnSp>
        <p:nvCxnSpPr>
          <p:cNvPr id="32" name="Straight Connector 31">
            <a:extLst>
              <a:ext uri="{FF2B5EF4-FFF2-40B4-BE49-F238E27FC236}">
                <a16:creationId xmlns:a16="http://schemas.microsoft.com/office/drawing/2014/main" id="{E0861833-E86F-C321-A668-128297591EBC}"/>
              </a:ext>
            </a:extLst>
          </p:cNvPr>
          <p:cNvCxnSpPr>
            <a:cxnSpLocks/>
          </p:cNvCxnSpPr>
          <p:nvPr userDrawn="1"/>
        </p:nvCxnSpPr>
        <p:spPr>
          <a:xfrm>
            <a:off x="4665961"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3" name="Text Placeholder 5">
            <a:extLst>
              <a:ext uri="{FF2B5EF4-FFF2-40B4-BE49-F238E27FC236}">
                <a16:creationId xmlns:a16="http://schemas.microsoft.com/office/drawing/2014/main" id="{0F38E90B-41E5-E17E-C91B-DB21637F6CFB}"/>
              </a:ext>
            </a:extLst>
          </p:cNvPr>
          <p:cNvSpPr>
            <a:spLocks noGrp="1"/>
          </p:cNvSpPr>
          <p:nvPr>
            <p:ph type="body" sz="quarter" idx="14" hasCustomPrompt="1"/>
          </p:nvPr>
        </p:nvSpPr>
        <p:spPr>
          <a:xfrm>
            <a:off x="4550365" y="2141538"/>
            <a:ext cx="2255383" cy="764947"/>
          </a:xfrm>
        </p:spPr>
        <p:txBody>
          <a:bodyPr tIns="91440" bIns="91440" anchor="b" anchorCtr="0">
            <a:noAutofit/>
          </a:bodyPr>
          <a:lstStyle>
            <a:lvl1pPr marL="0" indent="0">
              <a:spcBef>
                <a:spcPts val="0"/>
              </a:spcBef>
              <a:buClr>
                <a:schemeClr val="accent1"/>
              </a:buClr>
              <a:buNone/>
              <a:defRPr sz="2000" b="0">
                <a:solidFill>
                  <a:schemeClr val="accent3"/>
                </a:solidFill>
              </a:defRPr>
            </a:lvl1pPr>
          </a:lstStyle>
          <a:p>
            <a:pPr lvl="0"/>
            <a:r>
              <a:rPr lang="en-US"/>
              <a:t>List 1 headline</a:t>
            </a:r>
          </a:p>
        </p:txBody>
      </p:sp>
      <p:sp>
        <p:nvSpPr>
          <p:cNvPr id="34" name="Text Placeholder 5">
            <a:extLst>
              <a:ext uri="{FF2B5EF4-FFF2-40B4-BE49-F238E27FC236}">
                <a16:creationId xmlns:a16="http://schemas.microsoft.com/office/drawing/2014/main" id="{DBC6AC7D-E53B-B905-ADFD-63D48BE7459F}"/>
              </a:ext>
            </a:extLst>
          </p:cNvPr>
          <p:cNvSpPr>
            <a:spLocks noGrp="1"/>
          </p:cNvSpPr>
          <p:nvPr>
            <p:ph type="body" sz="quarter" idx="16" hasCustomPrompt="1"/>
          </p:nvPr>
        </p:nvSpPr>
        <p:spPr>
          <a:xfrm>
            <a:off x="6927805" y="2141538"/>
            <a:ext cx="2255383" cy="773111"/>
          </a:xfrm>
        </p:spPr>
        <p:txBody>
          <a:bodyPr tIns="91440" bIns="91440" anchor="b" anchorCtr="0">
            <a:noAutofit/>
          </a:bodyPr>
          <a:lstStyle>
            <a:lvl1pPr marL="0" indent="0">
              <a:buClr>
                <a:schemeClr val="accent1"/>
              </a:buClr>
              <a:buNone/>
              <a:defRPr lang="en-US" sz="2000" b="0" kern="1200" dirty="0">
                <a:solidFill>
                  <a:schemeClr val="accent3"/>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List 2 headline</a:t>
            </a:r>
          </a:p>
        </p:txBody>
      </p:sp>
      <p:sp>
        <p:nvSpPr>
          <p:cNvPr id="35" name="Text Placeholder 5">
            <a:extLst>
              <a:ext uri="{FF2B5EF4-FFF2-40B4-BE49-F238E27FC236}">
                <a16:creationId xmlns:a16="http://schemas.microsoft.com/office/drawing/2014/main" id="{0E3825F6-0CFB-B0B6-9082-E96873221718}"/>
              </a:ext>
            </a:extLst>
          </p:cNvPr>
          <p:cNvSpPr>
            <a:spLocks noGrp="1"/>
          </p:cNvSpPr>
          <p:nvPr>
            <p:ph type="body" sz="quarter" idx="18" hasCustomPrompt="1"/>
          </p:nvPr>
        </p:nvSpPr>
        <p:spPr>
          <a:xfrm>
            <a:off x="9292182" y="2141538"/>
            <a:ext cx="2255383" cy="764947"/>
          </a:xfrm>
        </p:spPr>
        <p:txBody>
          <a:bodyPr tIns="91440" bIns="91440" anchor="b" anchorCtr="0">
            <a:noAutofit/>
          </a:bodyPr>
          <a:lstStyle>
            <a:lvl1pPr marL="0" indent="0">
              <a:buClr>
                <a:schemeClr val="accent1"/>
              </a:buClr>
              <a:buNone/>
              <a:defRPr lang="en-US" sz="2000" b="0" kern="1200" dirty="0">
                <a:solidFill>
                  <a:schemeClr val="accent3"/>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List 3 headline</a:t>
            </a:r>
          </a:p>
        </p:txBody>
      </p:sp>
      <p:cxnSp>
        <p:nvCxnSpPr>
          <p:cNvPr id="36" name="Straight Connector 35">
            <a:extLst>
              <a:ext uri="{FF2B5EF4-FFF2-40B4-BE49-F238E27FC236}">
                <a16:creationId xmlns:a16="http://schemas.microsoft.com/office/drawing/2014/main" id="{A8FD75C4-E9E0-4090-B4F9-22692E1A9094}"/>
              </a:ext>
            </a:extLst>
          </p:cNvPr>
          <p:cNvCxnSpPr/>
          <p:nvPr userDrawn="1"/>
        </p:nvCxnSpPr>
        <p:spPr>
          <a:xfrm>
            <a:off x="6875553" y="2141539"/>
            <a:ext cx="0" cy="373674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AADE496B-2F15-FA99-8368-6CB1B0AA3750}"/>
              </a:ext>
            </a:extLst>
          </p:cNvPr>
          <p:cNvCxnSpPr/>
          <p:nvPr userDrawn="1"/>
        </p:nvCxnSpPr>
        <p:spPr>
          <a:xfrm>
            <a:off x="9235439" y="2141539"/>
            <a:ext cx="0" cy="373674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Text Placeholder 4">
            <a:extLst>
              <a:ext uri="{FF2B5EF4-FFF2-40B4-BE49-F238E27FC236}">
                <a16:creationId xmlns:a16="http://schemas.microsoft.com/office/drawing/2014/main" id="{9FDF11F6-6046-BFAD-560B-BF38AAD5CDE0}"/>
              </a:ext>
            </a:extLst>
          </p:cNvPr>
          <p:cNvSpPr>
            <a:spLocks noGrp="1"/>
          </p:cNvSpPr>
          <p:nvPr>
            <p:ph type="body" sz="quarter" idx="21"/>
          </p:nvPr>
        </p:nvSpPr>
        <p:spPr>
          <a:xfrm>
            <a:off x="9279171"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39" name="Picture Placeholder 2">
            <a:extLst>
              <a:ext uri="{FF2B5EF4-FFF2-40B4-BE49-F238E27FC236}">
                <a16:creationId xmlns:a16="http://schemas.microsoft.com/office/drawing/2014/main" id="{E46B64C3-AD34-FBAC-55D4-BF200BD5F833}"/>
              </a:ext>
            </a:extLst>
          </p:cNvPr>
          <p:cNvSpPr>
            <a:spLocks noGrp="1"/>
          </p:cNvSpPr>
          <p:nvPr>
            <p:ph type="pic" sz="quarter" idx="12" hasCustomPrompt="1"/>
          </p:nvPr>
        </p:nvSpPr>
        <p:spPr>
          <a:xfrm>
            <a:off x="0" y="0"/>
            <a:ext cx="4245429" cy="6858000"/>
          </a:xfrm>
          <a:solidFill>
            <a:schemeClr val="bg1">
              <a:lumMod val="95000"/>
            </a:schemeClr>
          </a:solidFill>
        </p:spPr>
        <p:txBody>
          <a:bodyPr anchor="t">
            <a:normAutofit/>
          </a:bodyPr>
          <a:lstStyle>
            <a:lvl1pPr marL="0" indent="0" algn="ctr">
              <a:buNone/>
              <a:defRPr sz="1600"/>
            </a:lvl1pPr>
          </a:lstStyle>
          <a:p>
            <a:pPr lvl="0"/>
            <a:r>
              <a:rPr lang="en-US"/>
              <a:t>Click on the image place holder to replace </a:t>
            </a:r>
            <a:br>
              <a:rPr lang="en-US"/>
            </a:br>
            <a:r>
              <a:rPr lang="en-US"/>
              <a:t>it with image of your choice.</a:t>
            </a:r>
          </a:p>
        </p:txBody>
      </p:sp>
    </p:spTree>
    <p:extLst>
      <p:ext uri="{BB962C8B-B14F-4D97-AF65-F5344CB8AC3E}">
        <p14:creationId xmlns:p14="http://schemas.microsoft.com/office/powerpoint/2010/main" val="264618633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cSld name="Table">
    <p:spTree>
      <p:nvGrpSpPr>
        <p:cNvPr id="1" name=""/>
        <p:cNvGrpSpPr/>
        <p:nvPr/>
      </p:nvGrpSpPr>
      <p:grpSpPr>
        <a:xfrm>
          <a:off x="0" y="0"/>
          <a:ext cx="0" cy="0"/>
          <a:chOff x="0" y="0"/>
          <a:chExt cx="0" cy="0"/>
        </a:xfrm>
      </p:grpSpPr>
      <p:sp>
        <p:nvSpPr>
          <p:cNvPr id="11" name="Table Placeholder 10"/>
          <p:cNvSpPr>
            <a:spLocks noGrp="1"/>
          </p:cNvSpPr>
          <p:nvPr>
            <p:ph type="tbl" sz="quarter" idx="10"/>
          </p:nvPr>
        </p:nvSpPr>
        <p:spPr>
          <a:xfrm>
            <a:off x="781051" y="685801"/>
            <a:ext cx="10725149" cy="5467351"/>
          </a:xfrm>
        </p:spPr>
        <p:txBody>
          <a:bodyPr anchor="ctr">
            <a:normAutofit/>
          </a:bodyPr>
          <a:lstStyle>
            <a:lvl1pPr marL="0" indent="0" algn="ctr">
              <a:buNone/>
              <a:defRPr sz="1600">
                <a:solidFill>
                  <a:schemeClr val="tx2"/>
                </a:solidFill>
              </a:defRPr>
            </a:lvl1pPr>
          </a:lstStyle>
          <a:p>
            <a:r>
              <a:rPr lang="en-US"/>
              <a:t>Click icon to add table</a:t>
            </a:r>
          </a:p>
        </p:txBody>
      </p:sp>
      <p:sp>
        <p:nvSpPr>
          <p:cNvPr id="4" name="TextBox 3">
            <a:extLst>
              <a:ext uri="{FF2B5EF4-FFF2-40B4-BE49-F238E27FC236}">
                <a16:creationId xmlns:a16="http://schemas.microsoft.com/office/drawing/2014/main" id="{CA621787-ABDF-B849-98CC-0769B49E6918}"/>
              </a:ext>
            </a:extLst>
          </p:cNvPr>
          <p:cNvSpPr txBox="1"/>
          <p:nvPr/>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sp>
        <p:nvSpPr>
          <p:cNvPr id="5" name="TextBox 4">
            <a:extLst>
              <a:ext uri="{FF2B5EF4-FFF2-40B4-BE49-F238E27FC236}">
                <a16:creationId xmlns:a16="http://schemas.microsoft.com/office/drawing/2014/main" id="{7B28274A-C2A7-485C-BBFE-0481EA62711D}"/>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spTree>
    <p:extLst>
      <p:ext uri="{BB962C8B-B14F-4D97-AF65-F5344CB8AC3E}">
        <p14:creationId xmlns:p14="http://schemas.microsoft.com/office/powerpoint/2010/main" val="134992134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6" name="Text Placeholder 13"/>
          <p:cNvSpPr>
            <a:spLocks noGrp="1"/>
          </p:cNvSpPr>
          <p:nvPr>
            <p:ph type="body" sz="quarter" idx="11"/>
          </p:nvPr>
        </p:nvSpPr>
        <p:spPr>
          <a:xfrm>
            <a:off x="781051" y="1080000"/>
            <a:ext cx="10629900" cy="4789714"/>
          </a:xfrm>
        </p:spPr>
        <p:txBody>
          <a:bodyPr tIns="365760">
            <a:noAutofit/>
          </a:bodyPr>
          <a:lstStyle>
            <a:lvl1pPr>
              <a:spcAft>
                <a:spcPts val="600"/>
              </a:spcAft>
              <a:buClr>
                <a:schemeClr val="accent1"/>
              </a:buClr>
              <a:defRPr sz="2200">
                <a:solidFill>
                  <a:schemeClr val="tx2"/>
                </a:solidFill>
                <a:latin typeface="+mj-lt"/>
              </a:defRPr>
            </a:lvl1pPr>
            <a:lvl2pPr>
              <a:spcBef>
                <a:spcPts val="0"/>
              </a:spcBef>
              <a:spcAft>
                <a:spcPts val="600"/>
              </a:spcAft>
              <a:buClr>
                <a:schemeClr val="accent1"/>
              </a:buClr>
              <a:defRPr sz="2000">
                <a:solidFill>
                  <a:schemeClr val="tx2"/>
                </a:solidFill>
                <a:latin typeface="+mj-lt"/>
              </a:defRPr>
            </a:lvl2pPr>
            <a:lvl3pPr>
              <a:buClr>
                <a:schemeClr val="accent1"/>
              </a:buClr>
              <a:defRPr sz="1800">
                <a:latin typeface="+mj-lt"/>
              </a:defRPr>
            </a:lvl3pPr>
            <a:lvl4pPr>
              <a:buClr>
                <a:schemeClr val="accent1"/>
              </a:buClr>
              <a:defRPr sz="1600">
                <a:latin typeface="+mj-lt"/>
              </a:defRPr>
            </a:lvl4pPr>
            <a:lvl5pPr>
              <a:buClr>
                <a:schemeClr val="accent1"/>
              </a:buClr>
              <a:defRPr sz="160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741A4617-E0EB-887E-4B16-EF9A7358777B}"/>
              </a:ext>
            </a:extLst>
          </p:cNvPr>
          <p:cNvCxnSpPr>
            <a:cxnSpLocks/>
          </p:cNvCxnSpPr>
          <p:nvPr userDrawn="1"/>
        </p:nvCxnSpPr>
        <p:spPr>
          <a:xfrm>
            <a:off x="5652312" y="1080000"/>
            <a:ext cx="887377" cy="0"/>
          </a:xfrm>
          <a:prstGeom prst="line">
            <a:avLst/>
          </a:prstGeom>
          <a:noFill/>
          <a:ln w="19050" cap="flat" cmpd="sng" algn="ctr">
            <a:solidFill>
              <a:schemeClr val="accent4"/>
            </a:solidFill>
            <a:prstDash val="solid"/>
            <a:miter lim="800000"/>
          </a:ln>
          <a:effectLst/>
        </p:spPr>
      </p:cxnSp>
      <p:sp>
        <p:nvSpPr>
          <p:cNvPr id="8" name="Title 2">
            <a:extLst>
              <a:ext uri="{FF2B5EF4-FFF2-40B4-BE49-F238E27FC236}">
                <a16:creationId xmlns:a16="http://schemas.microsoft.com/office/drawing/2014/main" id="{4A7E123C-E860-898E-B9F2-404050B874EA}"/>
              </a:ext>
            </a:extLst>
          </p:cNvPr>
          <p:cNvSpPr>
            <a:spLocks noGrp="1"/>
          </p:cNvSpPr>
          <p:nvPr>
            <p:ph type="title"/>
          </p:nvPr>
        </p:nvSpPr>
        <p:spPr>
          <a:xfrm>
            <a:off x="3048" y="-1"/>
            <a:ext cx="12188952" cy="1080000"/>
          </a:xfrm>
        </p:spPr>
        <p:txBody>
          <a:bodyPr lIns="457200" tIns="0" rIns="457200" bIns="0"/>
          <a:lstStyle>
            <a:lvl1pPr>
              <a:defRPr sz="3000">
                <a:solidFill>
                  <a:schemeClr val="tx2"/>
                </a:solidFill>
              </a:defRPr>
            </a:lvl1pPr>
          </a:lstStyle>
          <a:p>
            <a:r>
              <a:rPr lang="en-US"/>
              <a:t>Click to edit Master title style</a:t>
            </a:r>
          </a:p>
        </p:txBody>
      </p:sp>
      <p:pic>
        <p:nvPicPr>
          <p:cNvPr id="3" name="Picture 2" descr="PCC_2010logo.png">
            <a:extLst>
              <a:ext uri="{FF2B5EF4-FFF2-40B4-BE49-F238E27FC236}">
                <a16:creationId xmlns:a16="http://schemas.microsoft.com/office/drawing/2014/main" id="{15DE6647-F3A2-E9D9-F888-62712EAD4E0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466408" y="6502702"/>
            <a:ext cx="1440000" cy="173380"/>
          </a:xfrm>
          <a:prstGeom prst="rect">
            <a:avLst/>
          </a:prstGeom>
        </p:spPr>
      </p:pic>
    </p:spTree>
    <p:extLst>
      <p:ext uri="{BB962C8B-B14F-4D97-AF65-F5344CB8AC3E}">
        <p14:creationId xmlns:p14="http://schemas.microsoft.com/office/powerpoint/2010/main" val="349719052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D50DD2E-DF2D-FCEC-A3AA-67281975B9F8}"/>
              </a:ext>
            </a:extLst>
          </p:cNvPr>
          <p:cNvCxnSpPr>
            <a:cxnSpLocks/>
          </p:cNvCxnSpPr>
          <p:nvPr userDrawn="1"/>
        </p:nvCxnSpPr>
        <p:spPr>
          <a:xfrm>
            <a:off x="5652312" y="1080000"/>
            <a:ext cx="887377" cy="0"/>
          </a:xfrm>
          <a:prstGeom prst="line">
            <a:avLst/>
          </a:prstGeom>
          <a:noFill/>
          <a:ln w="19050" cap="flat" cmpd="sng" algn="ctr">
            <a:solidFill>
              <a:schemeClr val="accent4"/>
            </a:solidFill>
            <a:prstDash val="solid"/>
            <a:miter lim="800000"/>
          </a:ln>
          <a:effectLst/>
        </p:spPr>
      </p:cxnSp>
      <p:sp>
        <p:nvSpPr>
          <p:cNvPr id="4" name="Title 2">
            <a:extLst>
              <a:ext uri="{FF2B5EF4-FFF2-40B4-BE49-F238E27FC236}">
                <a16:creationId xmlns:a16="http://schemas.microsoft.com/office/drawing/2014/main" id="{4A10615A-8027-187E-E6D4-B4CF1DB29CAE}"/>
              </a:ext>
            </a:extLst>
          </p:cNvPr>
          <p:cNvSpPr>
            <a:spLocks noGrp="1"/>
          </p:cNvSpPr>
          <p:nvPr>
            <p:ph type="title"/>
          </p:nvPr>
        </p:nvSpPr>
        <p:spPr>
          <a:xfrm>
            <a:off x="3048" y="-1"/>
            <a:ext cx="12188952" cy="1080000"/>
          </a:xfrm>
        </p:spPr>
        <p:txBody>
          <a:bodyPr lIns="457200" tIns="0" rIns="457200" bIns="0"/>
          <a:lstStyle>
            <a:lvl1pPr>
              <a:defRPr sz="3000">
                <a:solidFill>
                  <a:schemeClr val="tx2"/>
                </a:solidFill>
              </a:defRPr>
            </a:lvl1pPr>
          </a:lstStyle>
          <a:p>
            <a:r>
              <a:rPr lang="en-US"/>
              <a:t>Click to edit Master title style</a:t>
            </a:r>
          </a:p>
        </p:txBody>
      </p:sp>
      <p:pic>
        <p:nvPicPr>
          <p:cNvPr id="5" name="Picture 4" descr="PCC_2010logo.png">
            <a:extLst>
              <a:ext uri="{FF2B5EF4-FFF2-40B4-BE49-F238E27FC236}">
                <a16:creationId xmlns:a16="http://schemas.microsoft.com/office/drawing/2014/main" id="{54E303DD-59DE-9198-52F3-4CD0284A78E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466408" y="6502702"/>
            <a:ext cx="1440000" cy="173380"/>
          </a:xfrm>
          <a:prstGeom prst="rect">
            <a:avLst/>
          </a:prstGeom>
        </p:spPr>
      </p:pic>
    </p:spTree>
    <p:extLst>
      <p:ext uri="{BB962C8B-B14F-4D97-AF65-F5344CB8AC3E}">
        <p14:creationId xmlns:p14="http://schemas.microsoft.com/office/powerpoint/2010/main" val="11469190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55">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367.xml"/><Relationship Id="rId13" Type="http://schemas.openxmlformats.org/officeDocument/2006/relationships/slideLayout" Target="../slideLayouts/slideLayout372.xml"/><Relationship Id="rId18" Type="http://schemas.openxmlformats.org/officeDocument/2006/relationships/slideLayout" Target="../slideLayouts/slideLayout377.xml"/><Relationship Id="rId26" Type="http://schemas.openxmlformats.org/officeDocument/2006/relationships/slideLayout" Target="../slideLayouts/slideLayout385.xml"/><Relationship Id="rId3" Type="http://schemas.openxmlformats.org/officeDocument/2006/relationships/slideLayout" Target="../slideLayouts/slideLayout362.xml"/><Relationship Id="rId21" Type="http://schemas.openxmlformats.org/officeDocument/2006/relationships/slideLayout" Target="../slideLayouts/slideLayout380.xml"/><Relationship Id="rId7" Type="http://schemas.openxmlformats.org/officeDocument/2006/relationships/slideLayout" Target="../slideLayouts/slideLayout366.xml"/><Relationship Id="rId12" Type="http://schemas.openxmlformats.org/officeDocument/2006/relationships/slideLayout" Target="../slideLayouts/slideLayout371.xml"/><Relationship Id="rId17" Type="http://schemas.openxmlformats.org/officeDocument/2006/relationships/slideLayout" Target="../slideLayouts/slideLayout376.xml"/><Relationship Id="rId25" Type="http://schemas.openxmlformats.org/officeDocument/2006/relationships/slideLayout" Target="../slideLayouts/slideLayout384.xml"/><Relationship Id="rId2" Type="http://schemas.openxmlformats.org/officeDocument/2006/relationships/slideLayout" Target="../slideLayouts/slideLayout361.xml"/><Relationship Id="rId16" Type="http://schemas.openxmlformats.org/officeDocument/2006/relationships/slideLayout" Target="../slideLayouts/slideLayout375.xml"/><Relationship Id="rId20" Type="http://schemas.openxmlformats.org/officeDocument/2006/relationships/slideLayout" Target="../slideLayouts/slideLayout379.xml"/><Relationship Id="rId29" Type="http://schemas.openxmlformats.org/officeDocument/2006/relationships/slideLayout" Target="../slideLayouts/slideLayout388.xml"/><Relationship Id="rId1" Type="http://schemas.openxmlformats.org/officeDocument/2006/relationships/slideLayout" Target="../slideLayouts/slideLayout360.xml"/><Relationship Id="rId6" Type="http://schemas.openxmlformats.org/officeDocument/2006/relationships/slideLayout" Target="../slideLayouts/slideLayout365.xml"/><Relationship Id="rId11" Type="http://schemas.openxmlformats.org/officeDocument/2006/relationships/slideLayout" Target="../slideLayouts/slideLayout370.xml"/><Relationship Id="rId24" Type="http://schemas.openxmlformats.org/officeDocument/2006/relationships/slideLayout" Target="../slideLayouts/slideLayout383.xml"/><Relationship Id="rId32" Type="http://schemas.openxmlformats.org/officeDocument/2006/relationships/theme" Target="../theme/theme10.xml"/><Relationship Id="rId5" Type="http://schemas.openxmlformats.org/officeDocument/2006/relationships/slideLayout" Target="../slideLayouts/slideLayout364.xml"/><Relationship Id="rId15" Type="http://schemas.openxmlformats.org/officeDocument/2006/relationships/slideLayout" Target="../slideLayouts/slideLayout374.xml"/><Relationship Id="rId23" Type="http://schemas.openxmlformats.org/officeDocument/2006/relationships/slideLayout" Target="../slideLayouts/slideLayout382.xml"/><Relationship Id="rId28" Type="http://schemas.openxmlformats.org/officeDocument/2006/relationships/slideLayout" Target="../slideLayouts/slideLayout387.xml"/><Relationship Id="rId10" Type="http://schemas.openxmlformats.org/officeDocument/2006/relationships/slideLayout" Target="../slideLayouts/slideLayout369.xml"/><Relationship Id="rId19" Type="http://schemas.openxmlformats.org/officeDocument/2006/relationships/slideLayout" Target="../slideLayouts/slideLayout378.xml"/><Relationship Id="rId31" Type="http://schemas.openxmlformats.org/officeDocument/2006/relationships/slideLayout" Target="../slideLayouts/slideLayout390.xml"/><Relationship Id="rId4" Type="http://schemas.openxmlformats.org/officeDocument/2006/relationships/slideLayout" Target="../slideLayouts/slideLayout363.xml"/><Relationship Id="rId9" Type="http://schemas.openxmlformats.org/officeDocument/2006/relationships/slideLayout" Target="../slideLayouts/slideLayout368.xml"/><Relationship Id="rId14" Type="http://schemas.openxmlformats.org/officeDocument/2006/relationships/slideLayout" Target="../slideLayouts/slideLayout373.xml"/><Relationship Id="rId22" Type="http://schemas.openxmlformats.org/officeDocument/2006/relationships/slideLayout" Target="../slideLayouts/slideLayout381.xml"/><Relationship Id="rId27" Type="http://schemas.openxmlformats.org/officeDocument/2006/relationships/slideLayout" Target="../slideLayouts/slideLayout386.xml"/><Relationship Id="rId30" Type="http://schemas.openxmlformats.org/officeDocument/2006/relationships/slideLayout" Target="../slideLayouts/slideLayout38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slideLayout" Target="../slideLayouts/slideLayout45.xml"/><Relationship Id="rId3" Type="http://schemas.openxmlformats.org/officeDocument/2006/relationships/slideLayout" Target="../slideLayouts/slideLayout30.xml"/><Relationship Id="rId21" Type="http://schemas.openxmlformats.org/officeDocument/2006/relationships/slideLayout" Target="../slideLayouts/slideLayout48.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slideLayout" Target="../slideLayouts/slideLayout47.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23" Type="http://schemas.openxmlformats.org/officeDocument/2006/relationships/theme" Target="../theme/theme2.xml"/><Relationship Id="rId10" Type="http://schemas.openxmlformats.org/officeDocument/2006/relationships/slideLayout" Target="../slideLayouts/slideLayout37.xml"/><Relationship Id="rId19" Type="http://schemas.openxmlformats.org/officeDocument/2006/relationships/slideLayout" Target="../slideLayouts/slideLayout46.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 Id="rId22" Type="http://schemas.openxmlformats.org/officeDocument/2006/relationships/slideLayout" Target="../slideLayouts/slideLayout4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18" Type="http://schemas.openxmlformats.org/officeDocument/2006/relationships/theme" Target="../theme/theme3.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17" Type="http://schemas.openxmlformats.org/officeDocument/2006/relationships/slideLayout" Target="../slideLayouts/slideLayout66.xml"/><Relationship Id="rId2" Type="http://schemas.openxmlformats.org/officeDocument/2006/relationships/slideLayout" Target="../slideLayouts/slideLayout51.xml"/><Relationship Id="rId16" Type="http://schemas.openxmlformats.org/officeDocument/2006/relationships/slideLayout" Target="../slideLayouts/slideLayout65.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slideLayout" Target="../slideLayouts/slideLayout79.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17" Type="http://schemas.openxmlformats.org/officeDocument/2006/relationships/theme" Target="../theme/theme4.xml"/><Relationship Id="rId2" Type="http://schemas.openxmlformats.org/officeDocument/2006/relationships/slideLayout" Target="../slideLayouts/slideLayout68.xml"/><Relationship Id="rId16" Type="http://schemas.openxmlformats.org/officeDocument/2006/relationships/slideLayout" Target="../slideLayouts/slideLayout82.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5" Type="http://schemas.openxmlformats.org/officeDocument/2006/relationships/slideLayout" Target="../slideLayouts/slideLayout8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0.xml"/><Relationship Id="rId13" Type="http://schemas.openxmlformats.org/officeDocument/2006/relationships/slideLayout" Target="../slideLayouts/slideLayout95.xml"/><Relationship Id="rId3" Type="http://schemas.openxmlformats.org/officeDocument/2006/relationships/slideLayout" Target="../slideLayouts/slideLayout85.xml"/><Relationship Id="rId7" Type="http://schemas.openxmlformats.org/officeDocument/2006/relationships/slideLayout" Target="../slideLayouts/slideLayout89.xml"/><Relationship Id="rId12" Type="http://schemas.openxmlformats.org/officeDocument/2006/relationships/slideLayout" Target="../slideLayouts/slideLayout94.xml"/><Relationship Id="rId2" Type="http://schemas.openxmlformats.org/officeDocument/2006/relationships/slideLayout" Target="../slideLayouts/slideLayout84.xml"/><Relationship Id="rId16" Type="http://schemas.openxmlformats.org/officeDocument/2006/relationships/theme" Target="../theme/theme5.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5" Type="http://schemas.openxmlformats.org/officeDocument/2006/relationships/slideLayout" Target="../slideLayouts/slideLayout87.xml"/><Relationship Id="rId15" Type="http://schemas.openxmlformats.org/officeDocument/2006/relationships/slideLayout" Target="../slideLayouts/slideLayout97.xml"/><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 Id="rId14" Type="http://schemas.openxmlformats.org/officeDocument/2006/relationships/slideLayout" Target="../slideLayouts/slideLayout9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5.xml"/><Relationship Id="rId13" Type="http://schemas.openxmlformats.org/officeDocument/2006/relationships/slideLayout" Target="../slideLayouts/slideLayout110.xml"/><Relationship Id="rId3" Type="http://schemas.openxmlformats.org/officeDocument/2006/relationships/slideLayout" Target="../slideLayouts/slideLayout100.xml"/><Relationship Id="rId7" Type="http://schemas.openxmlformats.org/officeDocument/2006/relationships/slideLayout" Target="../slideLayouts/slideLayout104.xml"/><Relationship Id="rId12" Type="http://schemas.openxmlformats.org/officeDocument/2006/relationships/slideLayout" Target="../slideLayouts/slideLayout109.xml"/><Relationship Id="rId17" Type="http://schemas.openxmlformats.org/officeDocument/2006/relationships/theme" Target="../theme/theme6.xml"/><Relationship Id="rId2" Type="http://schemas.openxmlformats.org/officeDocument/2006/relationships/slideLayout" Target="../slideLayouts/slideLayout99.xml"/><Relationship Id="rId16" Type="http://schemas.openxmlformats.org/officeDocument/2006/relationships/slideLayout" Target="../slideLayouts/slideLayout113.xml"/><Relationship Id="rId1" Type="http://schemas.openxmlformats.org/officeDocument/2006/relationships/slideLayout" Target="../slideLayouts/slideLayout98.xml"/><Relationship Id="rId6" Type="http://schemas.openxmlformats.org/officeDocument/2006/relationships/slideLayout" Target="../slideLayouts/slideLayout103.xml"/><Relationship Id="rId11" Type="http://schemas.openxmlformats.org/officeDocument/2006/relationships/slideLayout" Target="../slideLayouts/slideLayout108.xml"/><Relationship Id="rId5" Type="http://schemas.openxmlformats.org/officeDocument/2006/relationships/slideLayout" Target="../slideLayouts/slideLayout102.xml"/><Relationship Id="rId15" Type="http://schemas.openxmlformats.org/officeDocument/2006/relationships/slideLayout" Target="../slideLayouts/slideLayout112.xml"/><Relationship Id="rId10" Type="http://schemas.openxmlformats.org/officeDocument/2006/relationships/slideLayout" Target="../slideLayouts/slideLayout107.xml"/><Relationship Id="rId4" Type="http://schemas.openxmlformats.org/officeDocument/2006/relationships/slideLayout" Target="../slideLayouts/slideLayout101.xml"/><Relationship Id="rId9" Type="http://schemas.openxmlformats.org/officeDocument/2006/relationships/slideLayout" Target="../slideLayouts/slideLayout106.xml"/><Relationship Id="rId14" Type="http://schemas.openxmlformats.org/officeDocument/2006/relationships/slideLayout" Target="../slideLayouts/slideLayout11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21.xml"/><Relationship Id="rId13" Type="http://schemas.openxmlformats.org/officeDocument/2006/relationships/slideLayout" Target="../slideLayouts/slideLayout126.xml"/><Relationship Id="rId18" Type="http://schemas.openxmlformats.org/officeDocument/2006/relationships/slideLayout" Target="../slideLayouts/slideLayout131.xml"/><Relationship Id="rId3" Type="http://schemas.openxmlformats.org/officeDocument/2006/relationships/slideLayout" Target="../slideLayouts/slideLayout116.xml"/><Relationship Id="rId21" Type="http://schemas.openxmlformats.org/officeDocument/2006/relationships/slideLayout" Target="../slideLayouts/slideLayout134.xml"/><Relationship Id="rId7" Type="http://schemas.openxmlformats.org/officeDocument/2006/relationships/slideLayout" Target="../slideLayouts/slideLayout120.xml"/><Relationship Id="rId12" Type="http://schemas.openxmlformats.org/officeDocument/2006/relationships/slideLayout" Target="../slideLayouts/slideLayout125.xml"/><Relationship Id="rId17" Type="http://schemas.openxmlformats.org/officeDocument/2006/relationships/slideLayout" Target="../slideLayouts/slideLayout130.xml"/><Relationship Id="rId2" Type="http://schemas.openxmlformats.org/officeDocument/2006/relationships/slideLayout" Target="../slideLayouts/slideLayout115.xml"/><Relationship Id="rId16" Type="http://schemas.openxmlformats.org/officeDocument/2006/relationships/slideLayout" Target="../slideLayouts/slideLayout129.xml"/><Relationship Id="rId20" Type="http://schemas.openxmlformats.org/officeDocument/2006/relationships/slideLayout" Target="../slideLayouts/slideLayout133.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5" Type="http://schemas.openxmlformats.org/officeDocument/2006/relationships/slideLayout" Target="../slideLayouts/slideLayout128.xml"/><Relationship Id="rId23" Type="http://schemas.openxmlformats.org/officeDocument/2006/relationships/theme" Target="../theme/theme7.xml"/><Relationship Id="rId10" Type="http://schemas.openxmlformats.org/officeDocument/2006/relationships/slideLayout" Target="../slideLayouts/slideLayout123.xml"/><Relationship Id="rId19" Type="http://schemas.openxmlformats.org/officeDocument/2006/relationships/slideLayout" Target="../slideLayouts/slideLayout132.xml"/><Relationship Id="rId4" Type="http://schemas.openxmlformats.org/officeDocument/2006/relationships/slideLayout" Target="../slideLayouts/slideLayout117.xml"/><Relationship Id="rId9" Type="http://schemas.openxmlformats.org/officeDocument/2006/relationships/slideLayout" Target="../slideLayouts/slideLayout122.xml"/><Relationship Id="rId14" Type="http://schemas.openxmlformats.org/officeDocument/2006/relationships/slideLayout" Target="../slideLayouts/slideLayout127.xml"/><Relationship Id="rId22" Type="http://schemas.openxmlformats.org/officeDocument/2006/relationships/slideLayout" Target="../slideLayouts/slideLayout135.xml"/></Relationships>
</file>

<file path=ppt/slideMasters/_rels/slideMaster8.xml.rels><?xml version="1.0" encoding="UTF-8" standalone="yes"?>
<Relationships xmlns="http://schemas.openxmlformats.org/package/2006/relationships"><Relationship Id="rId26" Type="http://schemas.openxmlformats.org/officeDocument/2006/relationships/slideLayout" Target="../slideLayouts/slideLayout161.xml"/><Relationship Id="rId117" Type="http://schemas.openxmlformats.org/officeDocument/2006/relationships/slideLayout" Target="../slideLayouts/slideLayout252.xml"/><Relationship Id="rId21" Type="http://schemas.openxmlformats.org/officeDocument/2006/relationships/slideLayout" Target="../slideLayouts/slideLayout156.xml"/><Relationship Id="rId42" Type="http://schemas.openxmlformats.org/officeDocument/2006/relationships/slideLayout" Target="../slideLayouts/slideLayout177.xml"/><Relationship Id="rId47" Type="http://schemas.openxmlformats.org/officeDocument/2006/relationships/slideLayout" Target="../slideLayouts/slideLayout182.xml"/><Relationship Id="rId63" Type="http://schemas.openxmlformats.org/officeDocument/2006/relationships/slideLayout" Target="../slideLayouts/slideLayout198.xml"/><Relationship Id="rId68" Type="http://schemas.openxmlformats.org/officeDocument/2006/relationships/slideLayout" Target="../slideLayouts/slideLayout203.xml"/><Relationship Id="rId84" Type="http://schemas.openxmlformats.org/officeDocument/2006/relationships/slideLayout" Target="../slideLayouts/slideLayout219.xml"/><Relationship Id="rId89" Type="http://schemas.openxmlformats.org/officeDocument/2006/relationships/slideLayout" Target="../slideLayouts/slideLayout224.xml"/><Relationship Id="rId112" Type="http://schemas.openxmlformats.org/officeDocument/2006/relationships/slideLayout" Target="../slideLayouts/slideLayout247.xml"/><Relationship Id="rId16" Type="http://schemas.openxmlformats.org/officeDocument/2006/relationships/slideLayout" Target="../slideLayouts/slideLayout151.xml"/><Relationship Id="rId107" Type="http://schemas.openxmlformats.org/officeDocument/2006/relationships/slideLayout" Target="../slideLayouts/slideLayout242.xml"/><Relationship Id="rId11" Type="http://schemas.openxmlformats.org/officeDocument/2006/relationships/slideLayout" Target="../slideLayouts/slideLayout146.xml"/><Relationship Id="rId32" Type="http://schemas.openxmlformats.org/officeDocument/2006/relationships/slideLayout" Target="../slideLayouts/slideLayout167.xml"/><Relationship Id="rId37" Type="http://schemas.openxmlformats.org/officeDocument/2006/relationships/slideLayout" Target="../slideLayouts/slideLayout172.xml"/><Relationship Id="rId53" Type="http://schemas.openxmlformats.org/officeDocument/2006/relationships/slideLayout" Target="../slideLayouts/slideLayout188.xml"/><Relationship Id="rId58" Type="http://schemas.openxmlformats.org/officeDocument/2006/relationships/slideLayout" Target="../slideLayouts/slideLayout193.xml"/><Relationship Id="rId74" Type="http://schemas.openxmlformats.org/officeDocument/2006/relationships/slideLayout" Target="../slideLayouts/slideLayout209.xml"/><Relationship Id="rId79" Type="http://schemas.openxmlformats.org/officeDocument/2006/relationships/slideLayout" Target="../slideLayouts/slideLayout214.xml"/><Relationship Id="rId102" Type="http://schemas.openxmlformats.org/officeDocument/2006/relationships/slideLayout" Target="../slideLayouts/slideLayout237.xml"/><Relationship Id="rId123" Type="http://schemas.openxmlformats.org/officeDocument/2006/relationships/image" Target="../media/image19.png"/><Relationship Id="rId5" Type="http://schemas.openxmlformats.org/officeDocument/2006/relationships/slideLayout" Target="../slideLayouts/slideLayout140.xml"/><Relationship Id="rId90" Type="http://schemas.openxmlformats.org/officeDocument/2006/relationships/slideLayout" Target="../slideLayouts/slideLayout225.xml"/><Relationship Id="rId95" Type="http://schemas.openxmlformats.org/officeDocument/2006/relationships/slideLayout" Target="../slideLayouts/slideLayout230.xml"/><Relationship Id="rId22" Type="http://schemas.openxmlformats.org/officeDocument/2006/relationships/slideLayout" Target="../slideLayouts/slideLayout157.xml"/><Relationship Id="rId27" Type="http://schemas.openxmlformats.org/officeDocument/2006/relationships/slideLayout" Target="../slideLayouts/slideLayout162.xml"/><Relationship Id="rId43" Type="http://schemas.openxmlformats.org/officeDocument/2006/relationships/slideLayout" Target="../slideLayouts/slideLayout178.xml"/><Relationship Id="rId48" Type="http://schemas.openxmlformats.org/officeDocument/2006/relationships/slideLayout" Target="../slideLayouts/slideLayout183.xml"/><Relationship Id="rId64" Type="http://schemas.openxmlformats.org/officeDocument/2006/relationships/slideLayout" Target="../slideLayouts/slideLayout199.xml"/><Relationship Id="rId69" Type="http://schemas.openxmlformats.org/officeDocument/2006/relationships/slideLayout" Target="../slideLayouts/slideLayout204.xml"/><Relationship Id="rId113" Type="http://schemas.openxmlformats.org/officeDocument/2006/relationships/slideLayout" Target="../slideLayouts/slideLayout248.xml"/><Relationship Id="rId118" Type="http://schemas.openxmlformats.org/officeDocument/2006/relationships/slideLayout" Target="../slideLayouts/slideLayout253.xml"/><Relationship Id="rId80" Type="http://schemas.openxmlformats.org/officeDocument/2006/relationships/slideLayout" Target="../slideLayouts/slideLayout215.xml"/><Relationship Id="rId85" Type="http://schemas.openxmlformats.org/officeDocument/2006/relationships/slideLayout" Target="../slideLayouts/slideLayout220.xml"/><Relationship Id="rId12" Type="http://schemas.openxmlformats.org/officeDocument/2006/relationships/slideLayout" Target="../slideLayouts/slideLayout147.xml"/><Relationship Id="rId17" Type="http://schemas.openxmlformats.org/officeDocument/2006/relationships/slideLayout" Target="../slideLayouts/slideLayout152.xml"/><Relationship Id="rId33" Type="http://schemas.openxmlformats.org/officeDocument/2006/relationships/slideLayout" Target="../slideLayouts/slideLayout168.xml"/><Relationship Id="rId38" Type="http://schemas.openxmlformats.org/officeDocument/2006/relationships/slideLayout" Target="../slideLayouts/slideLayout173.xml"/><Relationship Id="rId59" Type="http://schemas.openxmlformats.org/officeDocument/2006/relationships/slideLayout" Target="../slideLayouts/slideLayout194.xml"/><Relationship Id="rId103" Type="http://schemas.openxmlformats.org/officeDocument/2006/relationships/slideLayout" Target="../slideLayouts/slideLayout238.xml"/><Relationship Id="rId108" Type="http://schemas.openxmlformats.org/officeDocument/2006/relationships/slideLayout" Target="../slideLayouts/slideLayout243.xml"/><Relationship Id="rId124" Type="http://schemas.openxmlformats.org/officeDocument/2006/relationships/image" Target="../media/image37.svg"/><Relationship Id="rId54" Type="http://schemas.openxmlformats.org/officeDocument/2006/relationships/slideLayout" Target="../slideLayouts/slideLayout189.xml"/><Relationship Id="rId70" Type="http://schemas.openxmlformats.org/officeDocument/2006/relationships/slideLayout" Target="../slideLayouts/slideLayout205.xml"/><Relationship Id="rId75" Type="http://schemas.openxmlformats.org/officeDocument/2006/relationships/slideLayout" Target="../slideLayouts/slideLayout210.xml"/><Relationship Id="rId91" Type="http://schemas.openxmlformats.org/officeDocument/2006/relationships/slideLayout" Target="../slideLayouts/slideLayout226.xml"/><Relationship Id="rId96" Type="http://schemas.openxmlformats.org/officeDocument/2006/relationships/slideLayout" Target="../slideLayouts/slideLayout231.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23" Type="http://schemas.openxmlformats.org/officeDocument/2006/relationships/slideLayout" Target="../slideLayouts/slideLayout158.xml"/><Relationship Id="rId28" Type="http://schemas.openxmlformats.org/officeDocument/2006/relationships/slideLayout" Target="../slideLayouts/slideLayout163.xml"/><Relationship Id="rId49" Type="http://schemas.openxmlformats.org/officeDocument/2006/relationships/slideLayout" Target="../slideLayouts/slideLayout184.xml"/><Relationship Id="rId114" Type="http://schemas.openxmlformats.org/officeDocument/2006/relationships/slideLayout" Target="../slideLayouts/slideLayout249.xml"/><Relationship Id="rId119" Type="http://schemas.openxmlformats.org/officeDocument/2006/relationships/slideLayout" Target="../slideLayouts/slideLayout254.xml"/><Relationship Id="rId44" Type="http://schemas.openxmlformats.org/officeDocument/2006/relationships/slideLayout" Target="../slideLayouts/slideLayout179.xml"/><Relationship Id="rId60" Type="http://schemas.openxmlformats.org/officeDocument/2006/relationships/slideLayout" Target="../slideLayouts/slideLayout195.xml"/><Relationship Id="rId65" Type="http://schemas.openxmlformats.org/officeDocument/2006/relationships/slideLayout" Target="../slideLayouts/slideLayout200.xml"/><Relationship Id="rId81" Type="http://schemas.openxmlformats.org/officeDocument/2006/relationships/slideLayout" Target="../slideLayouts/slideLayout216.xml"/><Relationship Id="rId86" Type="http://schemas.openxmlformats.org/officeDocument/2006/relationships/slideLayout" Target="../slideLayouts/slideLayout221.xml"/><Relationship Id="rId4" Type="http://schemas.openxmlformats.org/officeDocument/2006/relationships/slideLayout" Target="../slideLayouts/slideLayout139.xml"/><Relationship Id="rId9" Type="http://schemas.openxmlformats.org/officeDocument/2006/relationships/slideLayout" Target="../slideLayouts/slideLayout144.xml"/><Relationship Id="rId13" Type="http://schemas.openxmlformats.org/officeDocument/2006/relationships/slideLayout" Target="../slideLayouts/slideLayout148.xml"/><Relationship Id="rId18" Type="http://schemas.openxmlformats.org/officeDocument/2006/relationships/slideLayout" Target="../slideLayouts/slideLayout153.xml"/><Relationship Id="rId39" Type="http://schemas.openxmlformats.org/officeDocument/2006/relationships/slideLayout" Target="../slideLayouts/slideLayout174.xml"/><Relationship Id="rId109" Type="http://schemas.openxmlformats.org/officeDocument/2006/relationships/slideLayout" Target="../slideLayouts/slideLayout244.xml"/><Relationship Id="rId34" Type="http://schemas.openxmlformats.org/officeDocument/2006/relationships/slideLayout" Target="../slideLayouts/slideLayout169.xml"/><Relationship Id="rId50" Type="http://schemas.openxmlformats.org/officeDocument/2006/relationships/slideLayout" Target="../slideLayouts/slideLayout185.xml"/><Relationship Id="rId55" Type="http://schemas.openxmlformats.org/officeDocument/2006/relationships/slideLayout" Target="../slideLayouts/slideLayout190.xml"/><Relationship Id="rId76" Type="http://schemas.openxmlformats.org/officeDocument/2006/relationships/slideLayout" Target="../slideLayouts/slideLayout211.xml"/><Relationship Id="rId97" Type="http://schemas.openxmlformats.org/officeDocument/2006/relationships/slideLayout" Target="../slideLayouts/slideLayout232.xml"/><Relationship Id="rId104" Type="http://schemas.openxmlformats.org/officeDocument/2006/relationships/slideLayout" Target="../slideLayouts/slideLayout239.xml"/><Relationship Id="rId120" Type="http://schemas.openxmlformats.org/officeDocument/2006/relationships/theme" Target="../theme/theme8.xml"/><Relationship Id="rId7" Type="http://schemas.openxmlformats.org/officeDocument/2006/relationships/slideLayout" Target="../slideLayouts/slideLayout142.xml"/><Relationship Id="rId71" Type="http://schemas.openxmlformats.org/officeDocument/2006/relationships/slideLayout" Target="../slideLayouts/slideLayout206.xml"/><Relationship Id="rId92" Type="http://schemas.openxmlformats.org/officeDocument/2006/relationships/slideLayout" Target="../slideLayouts/slideLayout227.xml"/><Relationship Id="rId2" Type="http://schemas.openxmlformats.org/officeDocument/2006/relationships/slideLayout" Target="../slideLayouts/slideLayout137.xml"/><Relationship Id="rId29" Type="http://schemas.openxmlformats.org/officeDocument/2006/relationships/slideLayout" Target="../slideLayouts/slideLayout164.xml"/><Relationship Id="rId24" Type="http://schemas.openxmlformats.org/officeDocument/2006/relationships/slideLayout" Target="../slideLayouts/slideLayout159.xml"/><Relationship Id="rId40" Type="http://schemas.openxmlformats.org/officeDocument/2006/relationships/slideLayout" Target="../slideLayouts/slideLayout175.xml"/><Relationship Id="rId45" Type="http://schemas.openxmlformats.org/officeDocument/2006/relationships/slideLayout" Target="../slideLayouts/slideLayout180.xml"/><Relationship Id="rId66" Type="http://schemas.openxmlformats.org/officeDocument/2006/relationships/slideLayout" Target="../slideLayouts/slideLayout201.xml"/><Relationship Id="rId87" Type="http://schemas.openxmlformats.org/officeDocument/2006/relationships/slideLayout" Target="../slideLayouts/slideLayout222.xml"/><Relationship Id="rId110" Type="http://schemas.openxmlformats.org/officeDocument/2006/relationships/slideLayout" Target="../slideLayouts/slideLayout245.xml"/><Relationship Id="rId115" Type="http://schemas.openxmlformats.org/officeDocument/2006/relationships/slideLayout" Target="../slideLayouts/slideLayout250.xml"/><Relationship Id="rId61" Type="http://schemas.openxmlformats.org/officeDocument/2006/relationships/slideLayout" Target="../slideLayouts/slideLayout196.xml"/><Relationship Id="rId82" Type="http://schemas.openxmlformats.org/officeDocument/2006/relationships/slideLayout" Target="../slideLayouts/slideLayout217.xml"/><Relationship Id="rId19" Type="http://schemas.openxmlformats.org/officeDocument/2006/relationships/slideLayout" Target="../slideLayouts/slideLayout154.xml"/><Relationship Id="rId14" Type="http://schemas.openxmlformats.org/officeDocument/2006/relationships/slideLayout" Target="../slideLayouts/slideLayout149.xml"/><Relationship Id="rId30" Type="http://schemas.openxmlformats.org/officeDocument/2006/relationships/slideLayout" Target="../slideLayouts/slideLayout165.xml"/><Relationship Id="rId35" Type="http://schemas.openxmlformats.org/officeDocument/2006/relationships/slideLayout" Target="../slideLayouts/slideLayout170.xml"/><Relationship Id="rId56" Type="http://schemas.openxmlformats.org/officeDocument/2006/relationships/slideLayout" Target="../slideLayouts/slideLayout191.xml"/><Relationship Id="rId77" Type="http://schemas.openxmlformats.org/officeDocument/2006/relationships/slideLayout" Target="../slideLayouts/slideLayout212.xml"/><Relationship Id="rId100" Type="http://schemas.openxmlformats.org/officeDocument/2006/relationships/slideLayout" Target="../slideLayouts/slideLayout235.xml"/><Relationship Id="rId105" Type="http://schemas.openxmlformats.org/officeDocument/2006/relationships/slideLayout" Target="../slideLayouts/slideLayout240.xml"/><Relationship Id="rId8" Type="http://schemas.openxmlformats.org/officeDocument/2006/relationships/slideLayout" Target="../slideLayouts/slideLayout143.xml"/><Relationship Id="rId51" Type="http://schemas.openxmlformats.org/officeDocument/2006/relationships/slideLayout" Target="../slideLayouts/slideLayout186.xml"/><Relationship Id="rId72" Type="http://schemas.openxmlformats.org/officeDocument/2006/relationships/slideLayout" Target="../slideLayouts/slideLayout207.xml"/><Relationship Id="rId93" Type="http://schemas.openxmlformats.org/officeDocument/2006/relationships/slideLayout" Target="../slideLayouts/slideLayout228.xml"/><Relationship Id="rId98" Type="http://schemas.openxmlformats.org/officeDocument/2006/relationships/slideLayout" Target="../slideLayouts/slideLayout233.xml"/><Relationship Id="rId121" Type="http://schemas.openxmlformats.org/officeDocument/2006/relationships/tags" Target="../tags/tag1.xml"/><Relationship Id="rId3" Type="http://schemas.openxmlformats.org/officeDocument/2006/relationships/slideLayout" Target="../slideLayouts/slideLayout138.xml"/><Relationship Id="rId25" Type="http://schemas.openxmlformats.org/officeDocument/2006/relationships/slideLayout" Target="../slideLayouts/slideLayout160.xml"/><Relationship Id="rId46" Type="http://schemas.openxmlformats.org/officeDocument/2006/relationships/slideLayout" Target="../slideLayouts/slideLayout181.xml"/><Relationship Id="rId67" Type="http://schemas.openxmlformats.org/officeDocument/2006/relationships/slideLayout" Target="../slideLayouts/slideLayout202.xml"/><Relationship Id="rId116" Type="http://schemas.openxmlformats.org/officeDocument/2006/relationships/slideLayout" Target="../slideLayouts/slideLayout251.xml"/><Relationship Id="rId20" Type="http://schemas.openxmlformats.org/officeDocument/2006/relationships/slideLayout" Target="../slideLayouts/slideLayout155.xml"/><Relationship Id="rId41" Type="http://schemas.openxmlformats.org/officeDocument/2006/relationships/slideLayout" Target="../slideLayouts/slideLayout176.xml"/><Relationship Id="rId62" Type="http://schemas.openxmlformats.org/officeDocument/2006/relationships/slideLayout" Target="../slideLayouts/slideLayout197.xml"/><Relationship Id="rId83" Type="http://schemas.openxmlformats.org/officeDocument/2006/relationships/slideLayout" Target="../slideLayouts/slideLayout218.xml"/><Relationship Id="rId88" Type="http://schemas.openxmlformats.org/officeDocument/2006/relationships/slideLayout" Target="../slideLayouts/slideLayout223.xml"/><Relationship Id="rId111" Type="http://schemas.openxmlformats.org/officeDocument/2006/relationships/slideLayout" Target="../slideLayouts/slideLayout246.xml"/><Relationship Id="rId15" Type="http://schemas.openxmlformats.org/officeDocument/2006/relationships/slideLayout" Target="../slideLayouts/slideLayout150.xml"/><Relationship Id="rId36" Type="http://schemas.openxmlformats.org/officeDocument/2006/relationships/slideLayout" Target="../slideLayouts/slideLayout171.xml"/><Relationship Id="rId57" Type="http://schemas.openxmlformats.org/officeDocument/2006/relationships/slideLayout" Target="../slideLayouts/slideLayout192.xml"/><Relationship Id="rId106" Type="http://schemas.openxmlformats.org/officeDocument/2006/relationships/slideLayout" Target="../slideLayouts/slideLayout241.xml"/><Relationship Id="rId10" Type="http://schemas.openxmlformats.org/officeDocument/2006/relationships/slideLayout" Target="../slideLayouts/slideLayout145.xml"/><Relationship Id="rId31" Type="http://schemas.openxmlformats.org/officeDocument/2006/relationships/slideLayout" Target="../slideLayouts/slideLayout166.xml"/><Relationship Id="rId52" Type="http://schemas.openxmlformats.org/officeDocument/2006/relationships/slideLayout" Target="../slideLayouts/slideLayout187.xml"/><Relationship Id="rId73" Type="http://schemas.openxmlformats.org/officeDocument/2006/relationships/slideLayout" Target="../slideLayouts/slideLayout208.xml"/><Relationship Id="rId78" Type="http://schemas.openxmlformats.org/officeDocument/2006/relationships/slideLayout" Target="../slideLayouts/slideLayout213.xml"/><Relationship Id="rId94" Type="http://schemas.openxmlformats.org/officeDocument/2006/relationships/slideLayout" Target="../slideLayouts/slideLayout229.xml"/><Relationship Id="rId99" Type="http://schemas.openxmlformats.org/officeDocument/2006/relationships/slideLayout" Target="../slideLayouts/slideLayout234.xml"/><Relationship Id="rId101" Type="http://schemas.openxmlformats.org/officeDocument/2006/relationships/slideLayout" Target="../slideLayouts/slideLayout236.xml"/><Relationship Id="rId122" Type="http://schemas.openxmlformats.org/officeDocument/2006/relationships/tags" Target="../tags/tag2.xml"/></Relationships>
</file>

<file path=ppt/slideMasters/_rels/slideMaster9.xml.rels><?xml version="1.0" encoding="UTF-8" standalone="yes"?>
<Relationships xmlns="http://schemas.openxmlformats.org/package/2006/relationships"><Relationship Id="rId26" Type="http://schemas.openxmlformats.org/officeDocument/2006/relationships/slideLayout" Target="../slideLayouts/slideLayout280.xml"/><Relationship Id="rId21" Type="http://schemas.openxmlformats.org/officeDocument/2006/relationships/slideLayout" Target="../slideLayouts/slideLayout275.xml"/><Relationship Id="rId42" Type="http://schemas.openxmlformats.org/officeDocument/2006/relationships/slideLayout" Target="../slideLayouts/slideLayout296.xml"/><Relationship Id="rId47" Type="http://schemas.openxmlformats.org/officeDocument/2006/relationships/slideLayout" Target="../slideLayouts/slideLayout301.xml"/><Relationship Id="rId63" Type="http://schemas.openxmlformats.org/officeDocument/2006/relationships/slideLayout" Target="../slideLayouts/slideLayout317.xml"/><Relationship Id="rId68" Type="http://schemas.openxmlformats.org/officeDocument/2006/relationships/slideLayout" Target="../slideLayouts/slideLayout322.xml"/><Relationship Id="rId84" Type="http://schemas.openxmlformats.org/officeDocument/2006/relationships/slideLayout" Target="../slideLayouts/slideLayout338.xml"/><Relationship Id="rId89" Type="http://schemas.openxmlformats.org/officeDocument/2006/relationships/slideLayout" Target="../slideLayouts/slideLayout343.xml"/><Relationship Id="rId16" Type="http://schemas.openxmlformats.org/officeDocument/2006/relationships/slideLayout" Target="../slideLayouts/slideLayout270.xml"/><Relationship Id="rId107" Type="http://schemas.openxmlformats.org/officeDocument/2006/relationships/tags" Target="../tags/tag12.xml"/><Relationship Id="rId11" Type="http://schemas.openxmlformats.org/officeDocument/2006/relationships/slideLayout" Target="../slideLayouts/slideLayout265.xml"/><Relationship Id="rId32" Type="http://schemas.openxmlformats.org/officeDocument/2006/relationships/slideLayout" Target="../slideLayouts/slideLayout286.xml"/><Relationship Id="rId37" Type="http://schemas.openxmlformats.org/officeDocument/2006/relationships/slideLayout" Target="../slideLayouts/slideLayout291.xml"/><Relationship Id="rId53" Type="http://schemas.openxmlformats.org/officeDocument/2006/relationships/slideLayout" Target="../slideLayouts/slideLayout307.xml"/><Relationship Id="rId58" Type="http://schemas.openxmlformats.org/officeDocument/2006/relationships/slideLayout" Target="../slideLayouts/slideLayout312.xml"/><Relationship Id="rId74" Type="http://schemas.openxmlformats.org/officeDocument/2006/relationships/slideLayout" Target="../slideLayouts/slideLayout328.xml"/><Relationship Id="rId79" Type="http://schemas.openxmlformats.org/officeDocument/2006/relationships/slideLayout" Target="../slideLayouts/slideLayout333.xml"/><Relationship Id="rId102" Type="http://schemas.openxmlformats.org/officeDocument/2006/relationships/slideLayout" Target="../slideLayouts/slideLayout356.xml"/><Relationship Id="rId5" Type="http://schemas.openxmlformats.org/officeDocument/2006/relationships/slideLayout" Target="../slideLayouts/slideLayout259.xml"/><Relationship Id="rId90" Type="http://schemas.openxmlformats.org/officeDocument/2006/relationships/slideLayout" Target="../slideLayouts/slideLayout344.xml"/><Relationship Id="rId95" Type="http://schemas.openxmlformats.org/officeDocument/2006/relationships/slideLayout" Target="../slideLayouts/slideLayout349.xml"/><Relationship Id="rId22" Type="http://schemas.openxmlformats.org/officeDocument/2006/relationships/slideLayout" Target="../slideLayouts/slideLayout276.xml"/><Relationship Id="rId27" Type="http://schemas.openxmlformats.org/officeDocument/2006/relationships/slideLayout" Target="../slideLayouts/slideLayout281.xml"/><Relationship Id="rId43" Type="http://schemas.openxmlformats.org/officeDocument/2006/relationships/slideLayout" Target="../slideLayouts/slideLayout297.xml"/><Relationship Id="rId48" Type="http://schemas.openxmlformats.org/officeDocument/2006/relationships/slideLayout" Target="../slideLayouts/slideLayout302.xml"/><Relationship Id="rId64" Type="http://schemas.openxmlformats.org/officeDocument/2006/relationships/slideLayout" Target="../slideLayouts/slideLayout318.xml"/><Relationship Id="rId69" Type="http://schemas.openxmlformats.org/officeDocument/2006/relationships/slideLayout" Target="../slideLayouts/slideLayout323.xml"/><Relationship Id="rId80" Type="http://schemas.openxmlformats.org/officeDocument/2006/relationships/slideLayout" Target="../slideLayouts/slideLayout334.xml"/><Relationship Id="rId85" Type="http://schemas.openxmlformats.org/officeDocument/2006/relationships/slideLayout" Target="../slideLayouts/slideLayout339.xml"/><Relationship Id="rId12" Type="http://schemas.openxmlformats.org/officeDocument/2006/relationships/slideLayout" Target="../slideLayouts/slideLayout266.xml"/><Relationship Id="rId17" Type="http://schemas.openxmlformats.org/officeDocument/2006/relationships/slideLayout" Target="../slideLayouts/slideLayout271.xml"/><Relationship Id="rId33" Type="http://schemas.openxmlformats.org/officeDocument/2006/relationships/slideLayout" Target="../slideLayouts/slideLayout287.xml"/><Relationship Id="rId38" Type="http://schemas.openxmlformats.org/officeDocument/2006/relationships/slideLayout" Target="../slideLayouts/slideLayout292.xml"/><Relationship Id="rId59" Type="http://schemas.openxmlformats.org/officeDocument/2006/relationships/slideLayout" Target="../slideLayouts/slideLayout313.xml"/><Relationship Id="rId103" Type="http://schemas.openxmlformats.org/officeDocument/2006/relationships/slideLayout" Target="../slideLayouts/slideLayout357.xml"/><Relationship Id="rId108" Type="http://schemas.openxmlformats.org/officeDocument/2006/relationships/tags" Target="../tags/tag13.xml"/><Relationship Id="rId54" Type="http://schemas.openxmlformats.org/officeDocument/2006/relationships/slideLayout" Target="../slideLayouts/slideLayout308.xml"/><Relationship Id="rId70" Type="http://schemas.openxmlformats.org/officeDocument/2006/relationships/slideLayout" Target="../slideLayouts/slideLayout324.xml"/><Relationship Id="rId75" Type="http://schemas.openxmlformats.org/officeDocument/2006/relationships/slideLayout" Target="../slideLayouts/slideLayout329.xml"/><Relationship Id="rId91" Type="http://schemas.openxmlformats.org/officeDocument/2006/relationships/slideLayout" Target="../slideLayouts/slideLayout345.xml"/><Relationship Id="rId96" Type="http://schemas.openxmlformats.org/officeDocument/2006/relationships/slideLayout" Target="../slideLayouts/slideLayout350.xml"/><Relationship Id="rId1" Type="http://schemas.openxmlformats.org/officeDocument/2006/relationships/slideLayout" Target="../slideLayouts/slideLayout255.xml"/><Relationship Id="rId6" Type="http://schemas.openxmlformats.org/officeDocument/2006/relationships/slideLayout" Target="../slideLayouts/slideLayout260.xml"/><Relationship Id="rId15" Type="http://schemas.openxmlformats.org/officeDocument/2006/relationships/slideLayout" Target="../slideLayouts/slideLayout269.xml"/><Relationship Id="rId23" Type="http://schemas.openxmlformats.org/officeDocument/2006/relationships/slideLayout" Target="../slideLayouts/slideLayout277.xml"/><Relationship Id="rId28" Type="http://schemas.openxmlformats.org/officeDocument/2006/relationships/slideLayout" Target="../slideLayouts/slideLayout282.xml"/><Relationship Id="rId36" Type="http://schemas.openxmlformats.org/officeDocument/2006/relationships/slideLayout" Target="../slideLayouts/slideLayout290.xml"/><Relationship Id="rId49" Type="http://schemas.openxmlformats.org/officeDocument/2006/relationships/slideLayout" Target="../slideLayouts/slideLayout303.xml"/><Relationship Id="rId57" Type="http://schemas.openxmlformats.org/officeDocument/2006/relationships/slideLayout" Target="../slideLayouts/slideLayout311.xml"/><Relationship Id="rId106" Type="http://schemas.openxmlformats.org/officeDocument/2006/relationships/theme" Target="../theme/theme9.xml"/><Relationship Id="rId10" Type="http://schemas.openxmlformats.org/officeDocument/2006/relationships/slideLayout" Target="../slideLayouts/slideLayout264.xml"/><Relationship Id="rId31" Type="http://schemas.openxmlformats.org/officeDocument/2006/relationships/slideLayout" Target="../slideLayouts/slideLayout285.xml"/><Relationship Id="rId44" Type="http://schemas.openxmlformats.org/officeDocument/2006/relationships/slideLayout" Target="../slideLayouts/slideLayout298.xml"/><Relationship Id="rId52" Type="http://schemas.openxmlformats.org/officeDocument/2006/relationships/slideLayout" Target="../slideLayouts/slideLayout306.xml"/><Relationship Id="rId60" Type="http://schemas.openxmlformats.org/officeDocument/2006/relationships/slideLayout" Target="../slideLayouts/slideLayout314.xml"/><Relationship Id="rId65" Type="http://schemas.openxmlformats.org/officeDocument/2006/relationships/slideLayout" Target="../slideLayouts/slideLayout319.xml"/><Relationship Id="rId73" Type="http://schemas.openxmlformats.org/officeDocument/2006/relationships/slideLayout" Target="../slideLayouts/slideLayout327.xml"/><Relationship Id="rId78" Type="http://schemas.openxmlformats.org/officeDocument/2006/relationships/slideLayout" Target="../slideLayouts/slideLayout332.xml"/><Relationship Id="rId81" Type="http://schemas.openxmlformats.org/officeDocument/2006/relationships/slideLayout" Target="../slideLayouts/slideLayout335.xml"/><Relationship Id="rId86" Type="http://schemas.openxmlformats.org/officeDocument/2006/relationships/slideLayout" Target="../slideLayouts/slideLayout340.xml"/><Relationship Id="rId94" Type="http://schemas.openxmlformats.org/officeDocument/2006/relationships/slideLayout" Target="../slideLayouts/slideLayout348.xml"/><Relationship Id="rId99" Type="http://schemas.openxmlformats.org/officeDocument/2006/relationships/slideLayout" Target="../slideLayouts/slideLayout353.xml"/><Relationship Id="rId101" Type="http://schemas.openxmlformats.org/officeDocument/2006/relationships/slideLayout" Target="../slideLayouts/slideLayout355.xml"/><Relationship Id="rId4" Type="http://schemas.openxmlformats.org/officeDocument/2006/relationships/slideLayout" Target="../slideLayouts/slideLayout258.xml"/><Relationship Id="rId9" Type="http://schemas.openxmlformats.org/officeDocument/2006/relationships/slideLayout" Target="../slideLayouts/slideLayout263.xml"/><Relationship Id="rId13" Type="http://schemas.openxmlformats.org/officeDocument/2006/relationships/slideLayout" Target="../slideLayouts/slideLayout267.xml"/><Relationship Id="rId18" Type="http://schemas.openxmlformats.org/officeDocument/2006/relationships/slideLayout" Target="../slideLayouts/slideLayout272.xml"/><Relationship Id="rId39" Type="http://schemas.openxmlformats.org/officeDocument/2006/relationships/slideLayout" Target="../slideLayouts/slideLayout293.xml"/><Relationship Id="rId109" Type="http://schemas.openxmlformats.org/officeDocument/2006/relationships/image" Target="../media/image53.png"/><Relationship Id="rId34" Type="http://schemas.openxmlformats.org/officeDocument/2006/relationships/slideLayout" Target="../slideLayouts/slideLayout288.xml"/><Relationship Id="rId50" Type="http://schemas.openxmlformats.org/officeDocument/2006/relationships/slideLayout" Target="../slideLayouts/slideLayout304.xml"/><Relationship Id="rId55" Type="http://schemas.openxmlformats.org/officeDocument/2006/relationships/slideLayout" Target="../slideLayouts/slideLayout309.xml"/><Relationship Id="rId76" Type="http://schemas.openxmlformats.org/officeDocument/2006/relationships/slideLayout" Target="../slideLayouts/slideLayout330.xml"/><Relationship Id="rId97" Type="http://schemas.openxmlformats.org/officeDocument/2006/relationships/slideLayout" Target="../slideLayouts/slideLayout351.xml"/><Relationship Id="rId104" Type="http://schemas.openxmlformats.org/officeDocument/2006/relationships/slideLayout" Target="../slideLayouts/slideLayout358.xml"/><Relationship Id="rId7" Type="http://schemas.openxmlformats.org/officeDocument/2006/relationships/slideLayout" Target="../slideLayouts/slideLayout261.xml"/><Relationship Id="rId71" Type="http://schemas.openxmlformats.org/officeDocument/2006/relationships/slideLayout" Target="../slideLayouts/slideLayout325.xml"/><Relationship Id="rId92" Type="http://schemas.openxmlformats.org/officeDocument/2006/relationships/slideLayout" Target="../slideLayouts/slideLayout346.xml"/><Relationship Id="rId2" Type="http://schemas.openxmlformats.org/officeDocument/2006/relationships/slideLayout" Target="../slideLayouts/slideLayout256.xml"/><Relationship Id="rId29" Type="http://schemas.openxmlformats.org/officeDocument/2006/relationships/slideLayout" Target="../slideLayouts/slideLayout283.xml"/><Relationship Id="rId24" Type="http://schemas.openxmlformats.org/officeDocument/2006/relationships/slideLayout" Target="../slideLayouts/slideLayout278.xml"/><Relationship Id="rId40" Type="http://schemas.openxmlformats.org/officeDocument/2006/relationships/slideLayout" Target="../slideLayouts/slideLayout294.xml"/><Relationship Id="rId45" Type="http://schemas.openxmlformats.org/officeDocument/2006/relationships/slideLayout" Target="../slideLayouts/slideLayout299.xml"/><Relationship Id="rId66" Type="http://schemas.openxmlformats.org/officeDocument/2006/relationships/slideLayout" Target="../slideLayouts/slideLayout320.xml"/><Relationship Id="rId87" Type="http://schemas.openxmlformats.org/officeDocument/2006/relationships/slideLayout" Target="../slideLayouts/slideLayout341.xml"/><Relationship Id="rId61" Type="http://schemas.openxmlformats.org/officeDocument/2006/relationships/slideLayout" Target="../slideLayouts/slideLayout315.xml"/><Relationship Id="rId82" Type="http://schemas.openxmlformats.org/officeDocument/2006/relationships/slideLayout" Target="../slideLayouts/slideLayout336.xml"/><Relationship Id="rId19" Type="http://schemas.openxmlformats.org/officeDocument/2006/relationships/slideLayout" Target="../slideLayouts/slideLayout273.xml"/><Relationship Id="rId14" Type="http://schemas.openxmlformats.org/officeDocument/2006/relationships/slideLayout" Target="../slideLayouts/slideLayout268.xml"/><Relationship Id="rId30" Type="http://schemas.openxmlformats.org/officeDocument/2006/relationships/slideLayout" Target="../slideLayouts/slideLayout284.xml"/><Relationship Id="rId35" Type="http://schemas.openxmlformats.org/officeDocument/2006/relationships/slideLayout" Target="../slideLayouts/slideLayout289.xml"/><Relationship Id="rId56" Type="http://schemas.openxmlformats.org/officeDocument/2006/relationships/slideLayout" Target="../slideLayouts/slideLayout310.xml"/><Relationship Id="rId77" Type="http://schemas.openxmlformats.org/officeDocument/2006/relationships/slideLayout" Target="../slideLayouts/slideLayout331.xml"/><Relationship Id="rId100" Type="http://schemas.openxmlformats.org/officeDocument/2006/relationships/slideLayout" Target="../slideLayouts/slideLayout354.xml"/><Relationship Id="rId105" Type="http://schemas.openxmlformats.org/officeDocument/2006/relationships/slideLayout" Target="../slideLayouts/slideLayout359.xml"/><Relationship Id="rId8" Type="http://schemas.openxmlformats.org/officeDocument/2006/relationships/slideLayout" Target="../slideLayouts/slideLayout262.xml"/><Relationship Id="rId51" Type="http://schemas.openxmlformats.org/officeDocument/2006/relationships/slideLayout" Target="../slideLayouts/slideLayout305.xml"/><Relationship Id="rId72" Type="http://schemas.openxmlformats.org/officeDocument/2006/relationships/slideLayout" Target="../slideLayouts/slideLayout326.xml"/><Relationship Id="rId93" Type="http://schemas.openxmlformats.org/officeDocument/2006/relationships/slideLayout" Target="../slideLayouts/slideLayout347.xml"/><Relationship Id="rId98" Type="http://schemas.openxmlformats.org/officeDocument/2006/relationships/slideLayout" Target="../slideLayouts/slideLayout352.xml"/><Relationship Id="rId3" Type="http://schemas.openxmlformats.org/officeDocument/2006/relationships/slideLayout" Target="../slideLayouts/slideLayout257.xml"/><Relationship Id="rId25" Type="http://schemas.openxmlformats.org/officeDocument/2006/relationships/slideLayout" Target="../slideLayouts/slideLayout279.xml"/><Relationship Id="rId46" Type="http://schemas.openxmlformats.org/officeDocument/2006/relationships/slideLayout" Target="../slideLayouts/slideLayout300.xml"/><Relationship Id="rId67" Type="http://schemas.openxmlformats.org/officeDocument/2006/relationships/slideLayout" Target="../slideLayouts/slideLayout321.xml"/><Relationship Id="rId20" Type="http://schemas.openxmlformats.org/officeDocument/2006/relationships/slideLayout" Target="../slideLayouts/slideLayout274.xml"/><Relationship Id="rId41" Type="http://schemas.openxmlformats.org/officeDocument/2006/relationships/slideLayout" Target="../slideLayouts/slideLayout295.xml"/><Relationship Id="rId62" Type="http://schemas.openxmlformats.org/officeDocument/2006/relationships/slideLayout" Target="../slideLayouts/slideLayout316.xml"/><Relationship Id="rId83" Type="http://schemas.openxmlformats.org/officeDocument/2006/relationships/slideLayout" Target="../slideLayouts/slideLayout337.xml"/><Relationship Id="rId88" Type="http://schemas.openxmlformats.org/officeDocument/2006/relationships/slideLayout" Target="../slideLayouts/slideLayout3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D978CD-51EE-6D44-9512-636BDB85C2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0D47074-80C6-AC4E-82FC-CC81C6966C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0C8BB0-8ADB-F645-98CC-0155A125ECE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357158-6C61-3F4E-B631-9284DDFAFA14}" type="datetimeFigureOut">
              <a:rPr lang="en-US" smtClean="0"/>
              <a:t>4/15/2025</a:t>
            </a:fld>
            <a:endParaRPr lang="en-US"/>
          </a:p>
        </p:txBody>
      </p:sp>
      <p:sp>
        <p:nvSpPr>
          <p:cNvPr id="5" name="Footer Placeholder 4">
            <a:extLst>
              <a:ext uri="{FF2B5EF4-FFF2-40B4-BE49-F238E27FC236}">
                <a16:creationId xmlns:a16="http://schemas.microsoft.com/office/drawing/2014/main" id="{E97A60FB-5D22-CE44-8FEE-03E11F46A4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B172696-7704-9140-AB55-9D3E1C58F7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4ED436-5DEC-1040-8C1D-A2907BDC52C1}" type="slidenum">
              <a:rPr lang="en-US" smtClean="0"/>
              <a:t>‹#›</a:t>
            </a:fld>
            <a:endParaRPr lang="en-US"/>
          </a:p>
        </p:txBody>
      </p:sp>
    </p:spTree>
    <p:extLst>
      <p:ext uri="{BB962C8B-B14F-4D97-AF65-F5344CB8AC3E}">
        <p14:creationId xmlns:p14="http://schemas.microsoft.com/office/powerpoint/2010/main" val="386339583"/>
      </p:ext>
    </p:extLst>
  </p:cSld>
  <p:clrMap bg1="lt1" tx1="dk1" bg2="lt2" tx2="dk2" accent1="accent1" accent2="accent2" accent3="accent3" accent4="accent4" accent5="accent5" accent6="accent6" hlink="hlink" folHlink="folHlink"/>
  <p:sldLayoutIdLst>
    <p:sldLayoutId id="2147483671" r:id="rId1"/>
    <p:sldLayoutId id="2147483683" r:id="rId2"/>
    <p:sldLayoutId id="2147483661" r:id="rId3"/>
    <p:sldLayoutId id="2147483650" r:id="rId4"/>
    <p:sldLayoutId id="2147483717" r:id="rId5"/>
    <p:sldLayoutId id="2147483662" r:id="rId6"/>
    <p:sldLayoutId id="2147483685" r:id="rId7"/>
    <p:sldLayoutId id="2147483698" r:id="rId8"/>
    <p:sldLayoutId id="2147483682" r:id="rId9"/>
    <p:sldLayoutId id="2147483672" r:id="rId10"/>
    <p:sldLayoutId id="2147483690" r:id="rId11"/>
    <p:sldLayoutId id="2147483697" r:id="rId12"/>
    <p:sldLayoutId id="2147483696" r:id="rId13"/>
    <p:sldLayoutId id="2147483669" r:id="rId14"/>
    <p:sldLayoutId id="2147483684" r:id="rId15"/>
    <p:sldLayoutId id="2147483687" r:id="rId16"/>
    <p:sldLayoutId id="2147483711" r:id="rId17"/>
    <p:sldLayoutId id="2147483712" r:id="rId18"/>
    <p:sldLayoutId id="2147483713" r:id="rId19"/>
    <p:sldLayoutId id="2147483714" r:id="rId20"/>
    <p:sldLayoutId id="2147483715" r:id="rId21"/>
    <p:sldLayoutId id="2147483716" r:id="rId22"/>
    <p:sldLayoutId id="2147483708" r:id="rId23"/>
    <p:sldLayoutId id="2147483709" r:id="rId24"/>
    <p:sldLayoutId id="2147483710" r:id="rId25"/>
    <p:sldLayoutId id="2147483689" r:id="rId26"/>
    <p:sldLayoutId id="2147483822"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 y="0"/>
            <a:ext cx="12188952" cy="128016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777240" y="1284515"/>
            <a:ext cx="10515600" cy="4892450"/>
          </a:xfrm>
          <a:prstGeom prst="rect">
            <a:avLst/>
          </a:prstGeom>
        </p:spPr>
        <p:txBody>
          <a:bodyPr vert="horz" lIns="91440" tIns="36576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30891750"/>
      </p:ext>
    </p:extLst>
  </p:cSld>
  <p:clrMap bg1="lt1" tx1="dk1" bg2="lt2" tx2="dk2" accent1="accent1" accent2="accent2" accent3="accent3" accent4="accent4" accent5="accent5" accent6="accent6" hlink="hlink" folHlink="folHlink"/>
  <p:sldLayoutIdLst>
    <p:sldLayoutId id="2147484416" r:id="rId1"/>
    <p:sldLayoutId id="2147484417" r:id="rId2"/>
    <p:sldLayoutId id="2147484418" r:id="rId3"/>
    <p:sldLayoutId id="2147484419" r:id="rId4"/>
    <p:sldLayoutId id="2147484420" r:id="rId5"/>
    <p:sldLayoutId id="2147484421" r:id="rId6"/>
    <p:sldLayoutId id="2147484422" r:id="rId7"/>
    <p:sldLayoutId id="2147484423" r:id="rId8"/>
    <p:sldLayoutId id="2147484424" r:id="rId9"/>
    <p:sldLayoutId id="2147484425" r:id="rId10"/>
    <p:sldLayoutId id="2147484426" r:id="rId11"/>
    <p:sldLayoutId id="2147484427" r:id="rId12"/>
    <p:sldLayoutId id="2147484428" r:id="rId13"/>
    <p:sldLayoutId id="2147484429" r:id="rId14"/>
    <p:sldLayoutId id="2147484430" r:id="rId15"/>
    <p:sldLayoutId id="2147484431" r:id="rId16"/>
    <p:sldLayoutId id="2147484432" r:id="rId17"/>
    <p:sldLayoutId id="2147484433" r:id="rId18"/>
    <p:sldLayoutId id="2147484434" r:id="rId19"/>
    <p:sldLayoutId id="2147484435" r:id="rId20"/>
    <p:sldLayoutId id="2147484436" r:id="rId21"/>
    <p:sldLayoutId id="2147484437" r:id="rId22"/>
    <p:sldLayoutId id="2147484438" r:id="rId23"/>
    <p:sldLayoutId id="2147484439" r:id="rId24"/>
    <p:sldLayoutId id="2147484440" r:id="rId25"/>
    <p:sldLayoutId id="2147484441" r:id="rId26"/>
    <p:sldLayoutId id="2147484442" r:id="rId27"/>
    <p:sldLayoutId id="2147484443" r:id="rId28"/>
    <p:sldLayoutId id="2147484444" r:id="rId29"/>
    <p:sldLayoutId id="2147484445" r:id="rId30"/>
    <p:sldLayoutId id="2147484446" r:id="rId31"/>
  </p:sldLayoutIdLst>
  <p:txStyles>
    <p:titleStyle>
      <a:lvl1pPr algn="ctr" defTabSz="914377" rtl="0" eaLnBrk="1" latinLnBrk="0" hangingPunct="1">
        <a:lnSpc>
          <a:spcPct val="90000"/>
        </a:lnSpc>
        <a:spcBef>
          <a:spcPct val="0"/>
        </a:spcBef>
        <a:buNone/>
        <a:defRPr sz="30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 y="0"/>
            <a:ext cx="12188952" cy="128016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777240" y="1284515"/>
            <a:ext cx="10515600" cy="4892450"/>
          </a:xfrm>
          <a:prstGeom prst="rect">
            <a:avLst/>
          </a:prstGeom>
        </p:spPr>
        <p:txBody>
          <a:bodyPr vert="horz" lIns="91440" tIns="36576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2024351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 id="2147483733" r:id="rId15"/>
    <p:sldLayoutId id="2147483734" r:id="rId16"/>
    <p:sldLayoutId id="2147483735" r:id="rId17"/>
    <p:sldLayoutId id="2147483736" r:id="rId18"/>
    <p:sldLayoutId id="2147483737" r:id="rId19"/>
    <p:sldLayoutId id="2147483738" r:id="rId20"/>
    <p:sldLayoutId id="2147484448" r:id="rId21"/>
    <p:sldLayoutId id="2147484450" r:id="rId22"/>
  </p:sldLayoutIdLst>
  <p:txStyles>
    <p:titleStyle>
      <a:lvl1pPr algn="ctr" defTabSz="914377"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0"/>
        </a:spcBef>
        <a:spcAft>
          <a:spcPts val="600"/>
        </a:spcAft>
        <a:buClr>
          <a:schemeClr val="accent3"/>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3"/>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3"/>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3"/>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3"/>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 y="0"/>
            <a:ext cx="12188952" cy="128016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777240" y="1284515"/>
            <a:ext cx="10515600" cy="4892450"/>
          </a:xfrm>
          <a:prstGeom prst="rect">
            <a:avLst/>
          </a:prstGeom>
        </p:spPr>
        <p:txBody>
          <a:bodyPr vert="horz" lIns="91440" tIns="36576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00063507"/>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 id="2147483756" r:id="rId14"/>
    <p:sldLayoutId id="2147483757" r:id="rId15"/>
    <p:sldLayoutId id="2147483758" r:id="rId16"/>
    <p:sldLayoutId id="2147483760" r:id="rId17"/>
  </p:sldLayoutIdLst>
  <p:txStyles>
    <p:titleStyle>
      <a:lvl1pPr algn="ctr" defTabSz="914377" rtl="0" eaLnBrk="1" latinLnBrk="0" hangingPunct="1">
        <a:lnSpc>
          <a:spcPct val="90000"/>
        </a:lnSpc>
        <a:spcBef>
          <a:spcPct val="0"/>
        </a:spcBef>
        <a:buNone/>
        <a:defRPr sz="30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 y="0"/>
            <a:ext cx="12188952" cy="128016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777240" y="1284515"/>
            <a:ext cx="10515600" cy="4892450"/>
          </a:xfrm>
          <a:prstGeom prst="rect">
            <a:avLst/>
          </a:prstGeom>
        </p:spPr>
        <p:txBody>
          <a:bodyPr vert="horz" lIns="91440" tIns="36576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47478030"/>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 id="2147483775" r:id="rId14"/>
    <p:sldLayoutId id="2147483776" r:id="rId15"/>
    <p:sldLayoutId id="2147483777" r:id="rId16"/>
  </p:sldLayoutIdLst>
  <p:txStyles>
    <p:titleStyle>
      <a:lvl1pPr algn="ctr" defTabSz="914377" rtl="0" eaLnBrk="1" latinLnBrk="0" hangingPunct="1">
        <a:lnSpc>
          <a:spcPct val="90000"/>
        </a:lnSpc>
        <a:spcBef>
          <a:spcPct val="0"/>
        </a:spcBef>
        <a:buNone/>
        <a:defRPr sz="30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 y="0"/>
            <a:ext cx="12188952" cy="128016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777240" y="1284515"/>
            <a:ext cx="10515600" cy="4892450"/>
          </a:xfrm>
          <a:prstGeom prst="rect">
            <a:avLst/>
          </a:prstGeom>
        </p:spPr>
        <p:txBody>
          <a:bodyPr vert="horz" lIns="91440" tIns="36576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0610425"/>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7" r:id="rId15"/>
  </p:sldLayoutIdLst>
  <p:txStyles>
    <p:titleStyle>
      <a:lvl1pPr algn="ctr" defTabSz="914377" rtl="0" eaLnBrk="1" latinLnBrk="0" hangingPunct="1">
        <a:lnSpc>
          <a:spcPct val="90000"/>
        </a:lnSpc>
        <a:spcBef>
          <a:spcPct val="0"/>
        </a:spcBef>
        <a:buNone/>
        <a:defRPr sz="30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 y="0"/>
            <a:ext cx="12188952" cy="108000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777240" y="1080000"/>
            <a:ext cx="10515600" cy="4892450"/>
          </a:xfrm>
          <a:prstGeom prst="rect">
            <a:avLst/>
          </a:prstGeom>
        </p:spPr>
        <p:txBody>
          <a:bodyPr vert="horz" lIns="91440" tIns="36576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41660335"/>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4181" r:id="rId6"/>
    <p:sldLayoutId id="2147484182" r:id="rId7"/>
    <p:sldLayoutId id="2147484183" r:id="rId8"/>
    <p:sldLayoutId id="2147484118" r:id="rId9"/>
    <p:sldLayoutId id="2147484119" r:id="rId10"/>
    <p:sldLayoutId id="2147484120" r:id="rId11"/>
    <p:sldLayoutId id="2147484184" r:id="rId12"/>
    <p:sldLayoutId id="2147483815" r:id="rId13"/>
    <p:sldLayoutId id="2147483816" r:id="rId14"/>
    <p:sldLayoutId id="2147483817" r:id="rId15"/>
    <p:sldLayoutId id="2147483818" r:id="rId16"/>
  </p:sldLayoutIdLst>
  <p:txStyles>
    <p:titleStyle>
      <a:lvl1pPr algn="ctr" defTabSz="914377" rtl="0" eaLnBrk="1" latinLnBrk="0" hangingPunct="1">
        <a:lnSpc>
          <a:spcPct val="90000"/>
        </a:lnSpc>
        <a:spcBef>
          <a:spcPct val="0"/>
        </a:spcBef>
        <a:buNone/>
        <a:defRPr sz="30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j-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j-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j-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600" kern="1200">
          <a:solidFill>
            <a:schemeClr val="tx1"/>
          </a:solidFill>
          <a:latin typeface="+mj-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600"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8E7C70-B3B7-EB4C-86CC-9391541B433B}" type="datetime1">
              <a:rPr lang="en-CA" smtClean="0"/>
              <a:t>2025-04-15</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9D8D28-8C14-6F4A-AF40-286893C5A6AD}" type="slidenum">
              <a:rPr lang="en-US" smtClean="0"/>
              <a:t>‹#›</a:t>
            </a:fld>
            <a:endParaRPr lang="en-US"/>
          </a:p>
        </p:txBody>
      </p:sp>
    </p:spTree>
    <p:extLst>
      <p:ext uri="{BB962C8B-B14F-4D97-AF65-F5344CB8AC3E}">
        <p14:creationId xmlns:p14="http://schemas.microsoft.com/office/powerpoint/2010/main" val="2901828435"/>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0" r:id="rId7"/>
    <p:sldLayoutId id="2147483831" r:id="rId8"/>
    <p:sldLayoutId id="2147483832" r:id="rId9"/>
    <p:sldLayoutId id="2147483833" r:id="rId10"/>
    <p:sldLayoutId id="2147483834" r:id="rId11"/>
    <p:sldLayoutId id="2147483835" r:id="rId12"/>
    <p:sldLayoutId id="2147483836" r:id="rId13"/>
    <p:sldLayoutId id="2147483837" r:id="rId14"/>
    <p:sldLayoutId id="2147483838" r:id="rId15"/>
    <p:sldLayoutId id="2147483839" r:id="rId16"/>
    <p:sldLayoutId id="2147483840" r:id="rId17"/>
    <p:sldLayoutId id="2147483841" r:id="rId18"/>
    <p:sldLayoutId id="2147483842" r:id="rId19"/>
    <p:sldLayoutId id="2147483843" r:id="rId20"/>
    <p:sldLayoutId id="2147483844" r:id="rId21"/>
    <p:sldLayoutId id="2147483845" r:id="rId22"/>
  </p:sldLayoutIdLst>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58CCBDF-F762-ABA0-6FE4-49712290202E}"/>
              </a:ext>
            </a:extLst>
          </p:cNvPr>
          <p:cNvSpPr/>
          <p:nvPr userDrawn="1"/>
        </p:nvSpPr>
        <p:spPr>
          <a:xfrm>
            <a:off x="2400" y="-2"/>
            <a:ext cx="12189600" cy="108000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custDataLst>
              <p:tags r:id="rId121"/>
            </p:custDataLst>
          </p:nvPr>
        </p:nvSpPr>
        <p:spPr>
          <a:xfrm>
            <a:off x="0" y="0"/>
            <a:ext cx="12188952" cy="1090800"/>
          </a:xfrm>
          <a:prstGeom prst="rect">
            <a:avLst/>
          </a:prstGeom>
        </p:spPr>
        <p:txBody>
          <a:bodyPr vert="horz" lIns="503998" tIns="45720" rIns="503998" bIns="45720" rtlCol="0" anchor="ctr">
            <a:noAutofit/>
          </a:bodyPr>
          <a:lstStyle/>
          <a:p>
            <a:r>
              <a:rPr lang="en-US"/>
              <a:t>Click to edit Master title style</a:t>
            </a:r>
          </a:p>
        </p:txBody>
      </p:sp>
      <p:sp>
        <p:nvSpPr>
          <p:cNvPr id="3" name="Text Placeholder 2"/>
          <p:cNvSpPr>
            <a:spLocks noGrp="1"/>
          </p:cNvSpPr>
          <p:nvPr>
            <p:ph type="body" idx="1"/>
            <p:custDataLst>
              <p:tags r:id="rId122"/>
            </p:custDataLst>
          </p:nvPr>
        </p:nvSpPr>
        <p:spPr>
          <a:xfrm>
            <a:off x="504000" y="1098000"/>
            <a:ext cx="11160122" cy="5272724"/>
          </a:xfrm>
          <a:prstGeom prst="rect">
            <a:avLst/>
          </a:prstGeom>
        </p:spPr>
        <p:txBody>
          <a:bodyPr vert="horz" lIns="0" tIns="251999"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AF70FDDF-232A-1EFA-6B8B-1A53C14620DB}"/>
              </a:ext>
              <a:ext uri="{C183D7F6-B498-43B3-948B-1728B52AA6E4}">
                <adec:decorative xmlns:adec="http://schemas.microsoft.com/office/drawing/2017/decorative" val="1"/>
              </a:ext>
            </a:extLst>
          </p:cNvPr>
          <p:cNvPicPr>
            <a:picLocks/>
          </p:cNvPicPr>
          <p:nvPr userDrawn="1"/>
        </p:nvPicPr>
        <p:blipFill>
          <a:blip r:embed="rId123">
            <a:extLst>
              <a:ext uri="{96DAC541-7B7A-43D3-8B79-37D633B846F1}">
                <asvg:svgBlip xmlns:asvg="http://schemas.microsoft.com/office/drawing/2016/SVG/main" r:embed="rId124"/>
              </a:ext>
            </a:extLst>
          </a:blip>
          <a:srcRect/>
          <a:stretch/>
        </p:blipFill>
        <p:spPr>
          <a:xfrm>
            <a:off x="10347025" y="6494400"/>
            <a:ext cx="1191273" cy="147374"/>
          </a:xfrm>
          <a:prstGeom prst="rect">
            <a:avLst/>
          </a:prstGeom>
        </p:spPr>
      </p:pic>
      <p:sp>
        <p:nvSpPr>
          <p:cNvPr id="5" name="TextBox 4">
            <a:extLst>
              <a:ext uri="{FF2B5EF4-FFF2-40B4-BE49-F238E27FC236}">
                <a16:creationId xmlns:a16="http://schemas.microsoft.com/office/drawing/2014/main" id="{03F3BF2D-F129-EA1C-0452-99B25104E767}"/>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cxnSp>
        <p:nvCxnSpPr>
          <p:cNvPr id="6" name="Straight Connector 5">
            <a:extLst>
              <a:ext uri="{FF2B5EF4-FFF2-40B4-BE49-F238E27FC236}">
                <a16:creationId xmlns:a16="http://schemas.microsoft.com/office/drawing/2014/main" id="{DDB9C521-1F50-A724-07F1-979CF7A9E685}"/>
              </a:ext>
              <a:ext uri="{C183D7F6-B498-43B3-948B-1728B52AA6E4}">
                <adec:decorative xmlns:adec="http://schemas.microsoft.com/office/drawing/2017/decorative" val="1"/>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0076812"/>
      </p:ext>
    </p:extLst>
  </p:cSld>
  <p:clrMap bg1="lt1" tx1="dk1" bg2="lt2" tx2="dk2" accent1="accent1" accent2="accent2" accent3="accent3" accent4="accent4" accent5="accent5" accent6="accent6" hlink="hlink" folHlink="folHlink"/>
  <p:sldLayoutIdLst>
    <p:sldLayoutId id="2147484186" r:id="rId1"/>
    <p:sldLayoutId id="2147484187" r:id="rId2"/>
    <p:sldLayoutId id="2147484188" r:id="rId3"/>
    <p:sldLayoutId id="2147484189" r:id="rId4"/>
    <p:sldLayoutId id="2147484190" r:id="rId5"/>
    <p:sldLayoutId id="2147484191" r:id="rId6"/>
    <p:sldLayoutId id="2147484192" r:id="rId7"/>
    <p:sldLayoutId id="2147484193" r:id="rId8"/>
    <p:sldLayoutId id="2147484194" r:id="rId9"/>
    <p:sldLayoutId id="2147484195" r:id="rId10"/>
    <p:sldLayoutId id="2147484196" r:id="rId11"/>
    <p:sldLayoutId id="2147484197" r:id="rId12"/>
    <p:sldLayoutId id="2147484198" r:id="rId13"/>
    <p:sldLayoutId id="2147484199" r:id="rId14"/>
    <p:sldLayoutId id="2147484200" r:id="rId15"/>
    <p:sldLayoutId id="2147484201" r:id="rId16"/>
    <p:sldLayoutId id="2147484202" r:id="rId17"/>
    <p:sldLayoutId id="2147484203" r:id="rId18"/>
    <p:sldLayoutId id="2147484204" r:id="rId19"/>
    <p:sldLayoutId id="2147484205" r:id="rId20"/>
    <p:sldLayoutId id="2147484206" r:id="rId21"/>
    <p:sldLayoutId id="2147484207" r:id="rId22"/>
    <p:sldLayoutId id="2147484208" r:id="rId23"/>
    <p:sldLayoutId id="2147484209" r:id="rId24"/>
    <p:sldLayoutId id="2147484210" r:id="rId25"/>
    <p:sldLayoutId id="2147484211" r:id="rId26"/>
    <p:sldLayoutId id="2147484212" r:id="rId27"/>
    <p:sldLayoutId id="2147484213" r:id="rId28"/>
    <p:sldLayoutId id="2147484214" r:id="rId29"/>
    <p:sldLayoutId id="2147484215" r:id="rId30"/>
    <p:sldLayoutId id="2147484216" r:id="rId31"/>
    <p:sldLayoutId id="2147484217" r:id="rId32"/>
    <p:sldLayoutId id="2147484218" r:id="rId33"/>
    <p:sldLayoutId id="2147484219" r:id="rId34"/>
    <p:sldLayoutId id="2147484220" r:id="rId35"/>
    <p:sldLayoutId id="2147484221" r:id="rId36"/>
    <p:sldLayoutId id="2147484222" r:id="rId37"/>
    <p:sldLayoutId id="2147484223" r:id="rId38"/>
    <p:sldLayoutId id="2147484224" r:id="rId39"/>
    <p:sldLayoutId id="2147484225" r:id="rId40"/>
    <p:sldLayoutId id="2147484226" r:id="rId41"/>
    <p:sldLayoutId id="2147484227" r:id="rId42"/>
    <p:sldLayoutId id="2147484228" r:id="rId43"/>
    <p:sldLayoutId id="2147484229" r:id="rId44"/>
    <p:sldLayoutId id="2147484230" r:id="rId45"/>
    <p:sldLayoutId id="2147484231" r:id="rId46"/>
    <p:sldLayoutId id="2147484232" r:id="rId47"/>
    <p:sldLayoutId id="2147484233" r:id="rId48"/>
    <p:sldLayoutId id="2147484234" r:id="rId49"/>
    <p:sldLayoutId id="2147484235" r:id="rId50"/>
    <p:sldLayoutId id="2147484236" r:id="rId51"/>
    <p:sldLayoutId id="2147484237" r:id="rId52"/>
    <p:sldLayoutId id="2147484238" r:id="rId53"/>
    <p:sldLayoutId id="2147484239" r:id="rId54"/>
    <p:sldLayoutId id="2147484240" r:id="rId55"/>
    <p:sldLayoutId id="2147484241" r:id="rId56"/>
    <p:sldLayoutId id="2147484242" r:id="rId57"/>
    <p:sldLayoutId id="2147484243" r:id="rId58"/>
    <p:sldLayoutId id="2147484244" r:id="rId59"/>
    <p:sldLayoutId id="2147484245" r:id="rId60"/>
    <p:sldLayoutId id="2147484246" r:id="rId61"/>
    <p:sldLayoutId id="2147484247" r:id="rId62"/>
    <p:sldLayoutId id="2147484248" r:id="rId63"/>
    <p:sldLayoutId id="2147484249" r:id="rId64"/>
    <p:sldLayoutId id="2147484250" r:id="rId65"/>
    <p:sldLayoutId id="2147484251" r:id="rId66"/>
    <p:sldLayoutId id="2147484252" r:id="rId67"/>
    <p:sldLayoutId id="2147484253" r:id="rId68"/>
    <p:sldLayoutId id="2147484254" r:id="rId69"/>
    <p:sldLayoutId id="2147484255" r:id="rId70"/>
    <p:sldLayoutId id="2147484256" r:id="rId71"/>
    <p:sldLayoutId id="2147484257" r:id="rId72"/>
    <p:sldLayoutId id="2147484258" r:id="rId73"/>
    <p:sldLayoutId id="2147484259" r:id="rId74"/>
    <p:sldLayoutId id="2147484260" r:id="rId75"/>
    <p:sldLayoutId id="2147484261" r:id="rId76"/>
    <p:sldLayoutId id="2147484262" r:id="rId77"/>
    <p:sldLayoutId id="2147484263" r:id="rId78"/>
    <p:sldLayoutId id="2147484264" r:id="rId79"/>
    <p:sldLayoutId id="2147484265" r:id="rId80"/>
    <p:sldLayoutId id="2147484266" r:id="rId81"/>
    <p:sldLayoutId id="2147484267" r:id="rId82"/>
    <p:sldLayoutId id="2147484268" r:id="rId83"/>
    <p:sldLayoutId id="2147484269" r:id="rId84"/>
    <p:sldLayoutId id="2147484270" r:id="rId85"/>
    <p:sldLayoutId id="2147484271" r:id="rId86"/>
    <p:sldLayoutId id="2147484272" r:id="rId87"/>
    <p:sldLayoutId id="2147484273" r:id="rId88"/>
    <p:sldLayoutId id="2147484274" r:id="rId89"/>
    <p:sldLayoutId id="2147484275" r:id="rId90"/>
    <p:sldLayoutId id="2147484276" r:id="rId91"/>
    <p:sldLayoutId id="2147484277" r:id="rId92"/>
    <p:sldLayoutId id="2147484278" r:id="rId93"/>
    <p:sldLayoutId id="2147484279" r:id="rId94"/>
    <p:sldLayoutId id="2147484280" r:id="rId95"/>
    <p:sldLayoutId id="2147484281" r:id="rId96"/>
    <p:sldLayoutId id="2147484282" r:id="rId97"/>
    <p:sldLayoutId id="2147484283" r:id="rId98"/>
    <p:sldLayoutId id="2147484284" r:id="rId99"/>
    <p:sldLayoutId id="2147484285" r:id="rId100"/>
    <p:sldLayoutId id="2147484286" r:id="rId101"/>
    <p:sldLayoutId id="2147484287" r:id="rId102"/>
    <p:sldLayoutId id="2147484288" r:id="rId103"/>
    <p:sldLayoutId id="2147484289" r:id="rId104"/>
    <p:sldLayoutId id="2147484290" r:id="rId105"/>
    <p:sldLayoutId id="2147484291" r:id="rId106"/>
    <p:sldLayoutId id="2147484292" r:id="rId107"/>
    <p:sldLayoutId id="2147484293" r:id="rId108"/>
    <p:sldLayoutId id="2147484294" r:id="rId109"/>
    <p:sldLayoutId id="2147484295" r:id="rId110"/>
    <p:sldLayoutId id="2147484296" r:id="rId111"/>
    <p:sldLayoutId id="2147484297" r:id="rId112"/>
    <p:sldLayoutId id="2147484299" r:id="rId113"/>
    <p:sldLayoutId id="2147484300" r:id="rId114"/>
    <p:sldLayoutId id="2147484301" r:id="rId115"/>
    <p:sldLayoutId id="2147484302" r:id="rId116"/>
    <p:sldLayoutId id="2147484303" r:id="rId117"/>
    <p:sldLayoutId id="2147484304" r:id="rId118"/>
    <p:sldLayoutId id="2147484308" r:id="rId119"/>
  </p:sldLayoutIdLst>
  <p:hf hdr="0" ftr="0" dt="0"/>
  <p:txStyles>
    <p:titleStyle>
      <a:lvl1pPr algn="l" defTabSz="914377" rtl="0" eaLnBrk="1" latinLnBrk="0" hangingPunct="1">
        <a:lnSpc>
          <a:spcPct val="85000"/>
        </a:lnSpc>
        <a:spcBef>
          <a:spcPct val="0"/>
        </a:spcBef>
        <a:buNone/>
        <a:defRPr sz="3200" kern="1200">
          <a:solidFill>
            <a:schemeClr val="tx1"/>
          </a:solidFill>
          <a:latin typeface="+mn-lt"/>
          <a:ea typeface="+mj-ea"/>
          <a:cs typeface="+mj-cs"/>
        </a:defRPr>
      </a:lvl1pPr>
    </p:titleStyle>
    <p:bodyStyle>
      <a:lvl1pPr marL="227013" indent="-227013" algn="l" defTabSz="914377" rtl="0" eaLnBrk="1" latinLnBrk="0" hangingPunct="1">
        <a:lnSpc>
          <a:spcPct val="90000"/>
        </a:lnSpc>
        <a:spcBef>
          <a:spcPts val="0"/>
        </a:spcBef>
        <a:spcAft>
          <a:spcPts val="600"/>
        </a:spcAft>
        <a:buClr>
          <a:schemeClr val="tx1"/>
        </a:buClr>
        <a:buFont typeface="Arial" panose="020B0604020202020204" pitchFamily="34" charset="0"/>
        <a:buChar char="•"/>
        <a:tabLst/>
        <a:defRPr sz="2400" kern="1200">
          <a:solidFill>
            <a:schemeClr val="tx1"/>
          </a:solidFill>
          <a:latin typeface="+mj-lt"/>
          <a:ea typeface="+mn-ea"/>
          <a:cs typeface="+mn-cs"/>
        </a:defRPr>
      </a:lvl1pPr>
      <a:lvl2pPr marL="668338" indent="-220663" algn="l" defTabSz="914377" rtl="0" eaLnBrk="1" latinLnBrk="0" hangingPunct="1">
        <a:lnSpc>
          <a:spcPct val="90000"/>
        </a:lnSpc>
        <a:spcBef>
          <a:spcPts val="0"/>
        </a:spcBef>
        <a:spcAft>
          <a:spcPts val="600"/>
        </a:spcAft>
        <a:buClr>
          <a:schemeClr val="tx1"/>
        </a:buClr>
        <a:buFont typeface="Arial" panose="020B0604020202020204" pitchFamily="34" charset="0"/>
        <a:buChar char="•"/>
        <a:tabLst/>
        <a:defRPr sz="2200" kern="1200">
          <a:solidFill>
            <a:schemeClr val="tx1"/>
          </a:solidFill>
          <a:latin typeface="+mj-lt"/>
          <a:ea typeface="+mn-ea"/>
          <a:cs typeface="+mn-cs"/>
        </a:defRPr>
      </a:lvl2pPr>
      <a:lvl3pPr marL="1030288" indent="-200025" algn="l" defTabSz="914377" rtl="0" eaLnBrk="1" latinLnBrk="0" hangingPunct="1">
        <a:lnSpc>
          <a:spcPct val="90000"/>
        </a:lnSpc>
        <a:spcBef>
          <a:spcPts val="0"/>
        </a:spcBef>
        <a:spcAft>
          <a:spcPts val="600"/>
        </a:spcAft>
        <a:buClr>
          <a:schemeClr val="tx1"/>
        </a:buClr>
        <a:buFont typeface="Arial" panose="020B0604020202020204" pitchFamily="34" charset="0"/>
        <a:buChar char="•"/>
        <a:tabLst/>
        <a:defRPr sz="2000" kern="1200">
          <a:solidFill>
            <a:schemeClr val="tx1"/>
          </a:solidFill>
          <a:latin typeface="+mj-lt"/>
          <a:ea typeface="+mn-ea"/>
          <a:cs typeface="+mn-cs"/>
        </a:defRPr>
      </a:lvl3pPr>
      <a:lvl4pPr marL="1470025" indent="-190500" algn="l" defTabSz="914377" rtl="0" eaLnBrk="1" latinLnBrk="0" hangingPunct="1">
        <a:lnSpc>
          <a:spcPct val="90000"/>
        </a:lnSpc>
        <a:spcBef>
          <a:spcPts val="0"/>
        </a:spcBef>
        <a:spcAft>
          <a:spcPts val="600"/>
        </a:spcAft>
        <a:buClr>
          <a:schemeClr val="tx1"/>
        </a:buClr>
        <a:buFont typeface="Arial" panose="020B0604020202020204" pitchFamily="34" charset="0"/>
        <a:buChar char="•"/>
        <a:tabLst/>
        <a:defRPr sz="1800" kern="1200">
          <a:solidFill>
            <a:schemeClr val="tx1"/>
          </a:solidFill>
          <a:latin typeface="+mj-lt"/>
          <a:ea typeface="+mn-ea"/>
          <a:cs typeface="+mn-cs"/>
        </a:defRPr>
      </a:lvl4pPr>
      <a:lvl5pPr marL="1919288" indent="-182563" algn="l" defTabSz="914377" rtl="0" eaLnBrk="1" latinLnBrk="0" hangingPunct="1">
        <a:lnSpc>
          <a:spcPct val="90000"/>
        </a:lnSpc>
        <a:spcBef>
          <a:spcPts val="0"/>
        </a:spcBef>
        <a:spcAft>
          <a:spcPts val="600"/>
        </a:spcAft>
        <a:buClr>
          <a:schemeClr val="tx1"/>
        </a:buClr>
        <a:buFont typeface="Arial" panose="020B0604020202020204" pitchFamily="34" charset="0"/>
        <a:buChar char="•"/>
        <a:tabLst/>
        <a:defRPr sz="1800"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custDataLst>
              <p:tags r:id="rId107"/>
            </p:custDataLst>
          </p:nvPr>
        </p:nvSpPr>
        <p:spPr>
          <a:xfrm>
            <a:off x="0" y="0"/>
            <a:ext cx="12188952" cy="1090800"/>
          </a:xfrm>
          <a:prstGeom prst="rect">
            <a:avLst/>
          </a:prstGeom>
        </p:spPr>
        <p:txBody>
          <a:bodyPr vert="horz" lIns="503998" tIns="45720" rIns="503998" bIns="45720" rtlCol="0" anchor="ctr">
            <a:noAutofit/>
          </a:bodyPr>
          <a:lstStyle/>
          <a:p>
            <a:r>
              <a:rPr lang="en-US"/>
              <a:t>Click to edit Master title style</a:t>
            </a:r>
          </a:p>
        </p:txBody>
      </p:sp>
      <p:sp>
        <p:nvSpPr>
          <p:cNvPr id="3" name="Text Placeholder 2"/>
          <p:cNvSpPr>
            <a:spLocks noGrp="1"/>
          </p:cNvSpPr>
          <p:nvPr>
            <p:ph type="body" idx="1"/>
            <p:custDataLst>
              <p:tags r:id="rId108"/>
            </p:custDataLst>
          </p:nvPr>
        </p:nvSpPr>
        <p:spPr>
          <a:xfrm>
            <a:off x="515942" y="1089024"/>
            <a:ext cx="11160122" cy="5272724"/>
          </a:xfrm>
          <a:prstGeom prst="rect">
            <a:avLst/>
          </a:prstGeom>
        </p:spPr>
        <p:txBody>
          <a:bodyPr vert="horz" lIns="0" tIns="36000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658CCBDF-F762-ABA0-6FE4-49712290202E}"/>
              </a:ext>
            </a:extLst>
          </p:cNvPr>
          <p:cNvSpPr/>
          <p:nvPr userDrawn="1"/>
        </p:nvSpPr>
        <p:spPr>
          <a:xfrm>
            <a:off x="2400" y="-2"/>
            <a:ext cx="12189600" cy="108000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AF70FDDF-232A-1EFA-6B8B-1A53C14620DB}"/>
              </a:ext>
              <a:ext uri="{C183D7F6-B498-43B3-948B-1728B52AA6E4}">
                <adec:decorative xmlns:adec="http://schemas.microsoft.com/office/drawing/2017/decorative" val="1"/>
              </a:ext>
            </a:extLst>
          </p:cNvPr>
          <p:cNvPicPr>
            <a:picLocks/>
          </p:cNvPicPr>
          <p:nvPr userDrawn="1"/>
        </p:nvPicPr>
        <p:blipFill>
          <a:blip r:embed="rId109" cstate="screen">
            <a:extLst>
              <a:ext uri="{28A0092B-C50C-407E-A947-70E740481C1C}">
                <a14:useLocalDpi xmlns:a14="http://schemas.microsoft.com/office/drawing/2010/main"/>
              </a:ext>
            </a:extLst>
          </a:blip>
          <a:stretch>
            <a:fillRect/>
          </a:stretch>
        </p:blipFill>
        <p:spPr>
          <a:xfrm>
            <a:off x="10299218" y="6502226"/>
            <a:ext cx="1260000" cy="147374"/>
          </a:xfrm>
          <a:prstGeom prst="rect">
            <a:avLst/>
          </a:prstGeom>
        </p:spPr>
      </p:pic>
      <p:sp>
        <p:nvSpPr>
          <p:cNvPr id="5" name="TextBox 4">
            <a:extLst>
              <a:ext uri="{FF2B5EF4-FFF2-40B4-BE49-F238E27FC236}">
                <a16:creationId xmlns:a16="http://schemas.microsoft.com/office/drawing/2014/main" id="{03F3BF2D-F129-EA1C-0452-99B25104E767}"/>
              </a:ext>
            </a:extLst>
          </p:cNvPr>
          <p:cNvSpPr txBox="1"/>
          <p:nvPr userDrawn="1"/>
        </p:nvSpPr>
        <p:spPr>
          <a:xfrm>
            <a:off x="11690797" y="6508164"/>
            <a:ext cx="532924" cy="134046"/>
          </a:xfrm>
          <a:prstGeom prst="rect">
            <a:avLst/>
          </a:prstGeom>
          <a:noFill/>
        </p:spPr>
        <p:txBody>
          <a:bodyPr wrap="square" lIns="144000" tIns="0" rIns="0" bIns="0" rtlCol="0" anchor="ctr" anchorCtr="0">
            <a:noAutofit/>
          </a:bodyPr>
          <a:lstStyle/>
          <a:p>
            <a:pPr algn="l"/>
            <a:fld id="{436215EC-B361-4C4A-9171-EF98FC1F5E51}" type="slidenum">
              <a:rPr lang="en-US" sz="900" smtClean="0">
                <a:solidFill>
                  <a:schemeClr val="tx1"/>
                </a:solidFill>
                <a:latin typeface="+mj-lt"/>
              </a:rPr>
              <a:pPr algn="l"/>
              <a:t>‹#›</a:t>
            </a:fld>
            <a:endParaRPr lang="en-US" sz="900">
              <a:solidFill>
                <a:schemeClr val="tx1"/>
              </a:solidFill>
              <a:latin typeface="+mj-lt"/>
            </a:endParaRPr>
          </a:p>
        </p:txBody>
      </p:sp>
      <p:cxnSp>
        <p:nvCxnSpPr>
          <p:cNvPr id="6" name="Straight Connector 5">
            <a:extLst>
              <a:ext uri="{FF2B5EF4-FFF2-40B4-BE49-F238E27FC236}">
                <a16:creationId xmlns:a16="http://schemas.microsoft.com/office/drawing/2014/main" id="{DDB9C521-1F50-A724-07F1-979CF7A9E685}"/>
              </a:ext>
              <a:ext uri="{C183D7F6-B498-43B3-948B-1728B52AA6E4}">
                <adec:decorative xmlns:adec="http://schemas.microsoft.com/office/drawing/2017/decorative" val="1"/>
              </a:ext>
            </a:extLst>
          </p:cNvPr>
          <p:cNvCxnSpPr/>
          <p:nvPr userDrawn="1"/>
        </p:nvCxnSpPr>
        <p:spPr>
          <a:xfrm>
            <a:off x="11690797" y="6494836"/>
            <a:ext cx="0" cy="15476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8086494"/>
      </p:ext>
    </p:extLst>
  </p:cSld>
  <p:clrMap bg1="lt1" tx1="dk1" bg2="lt2" tx2="dk2" accent1="accent1" accent2="accent2" accent3="accent3" accent4="accent4" accent5="accent5" accent6="accent6" hlink="hlink" folHlink="folHlink"/>
  <p:sldLayoutIdLst>
    <p:sldLayoutId id="2147484310" r:id="rId1"/>
    <p:sldLayoutId id="2147484311" r:id="rId2"/>
    <p:sldLayoutId id="2147484312" r:id="rId3"/>
    <p:sldLayoutId id="2147484313" r:id="rId4"/>
    <p:sldLayoutId id="2147484314" r:id="rId5"/>
    <p:sldLayoutId id="2147484315" r:id="rId6"/>
    <p:sldLayoutId id="2147484316" r:id="rId7"/>
    <p:sldLayoutId id="2147484317" r:id="rId8"/>
    <p:sldLayoutId id="2147484318" r:id="rId9"/>
    <p:sldLayoutId id="2147484319" r:id="rId10"/>
    <p:sldLayoutId id="2147484320" r:id="rId11"/>
    <p:sldLayoutId id="2147484321" r:id="rId12"/>
    <p:sldLayoutId id="2147484322" r:id="rId13"/>
    <p:sldLayoutId id="2147484323" r:id="rId14"/>
    <p:sldLayoutId id="2147484324" r:id="rId15"/>
    <p:sldLayoutId id="2147484325" r:id="rId16"/>
    <p:sldLayoutId id="2147484326" r:id="rId17"/>
    <p:sldLayoutId id="2147484327" r:id="rId18"/>
    <p:sldLayoutId id="2147484328" r:id="rId19"/>
    <p:sldLayoutId id="2147484329" r:id="rId20"/>
    <p:sldLayoutId id="2147484330" r:id="rId21"/>
    <p:sldLayoutId id="2147484331" r:id="rId22"/>
    <p:sldLayoutId id="2147484332" r:id="rId23"/>
    <p:sldLayoutId id="2147484333" r:id="rId24"/>
    <p:sldLayoutId id="2147484334" r:id="rId25"/>
    <p:sldLayoutId id="2147484335" r:id="rId26"/>
    <p:sldLayoutId id="2147484336" r:id="rId27"/>
    <p:sldLayoutId id="2147484337" r:id="rId28"/>
    <p:sldLayoutId id="2147484338" r:id="rId29"/>
    <p:sldLayoutId id="2147484339" r:id="rId30"/>
    <p:sldLayoutId id="2147484340" r:id="rId31"/>
    <p:sldLayoutId id="2147484341" r:id="rId32"/>
    <p:sldLayoutId id="2147484342" r:id="rId33"/>
    <p:sldLayoutId id="2147484343" r:id="rId34"/>
    <p:sldLayoutId id="2147484344" r:id="rId35"/>
    <p:sldLayoutId id="2147484345" r:id="rId36"/>
    <p:sldLayoutId id="2147484346" r:id="rId37"/>
    <p:sldLayoutId id="2147484347" r:id="rId38"/>
    <p:sldLayoutId id="2147484348" r:id="rId39"/>
    <p:sldLayoutId id="2147484349" r:id="rId40"/>
    <p:sldLayoutId id="2147484350" r:id="rId41"/>
    <p:sldLayoutId id="2147484351" r:id="rId42"/>
    <p:sldLayoutId id="2147484352" r:id="rId43"/>
    <p:sldLayoutId id="2147484353" r:id="rId44"/>
    <p:sldLayoutId id="2147484354" r:id="rId45"/>
    <p:sldLayoutId id="2147484355" r:id="rId46"/>
    <p:sldLayoutId id="2147484356" r:id="rId47"/>
    <p:sldLayoutId id="2147484357" r:id="rId48"/>
    <p:sldLayoutId id="2147484358" r:id="rId49"/>
    <p:sldLayoutId id="2147484359" r:id="rId50"/>
    <p:sldLayoutId id="2147484360" r:id="rId51"/>
    <p:sldLayoutId id="2147484361" r:id="rId52"/>
    <p:sldLayoutId id="2147484362" r:id="rId53"/>
    <p:sldLayoutId id="2147484363" r:id="rId54"/>
    <p:sldLayoutId id="2147484364" r:id="rId55"/>
    <p:sldLayoutId id="2147484365" r:id="rId56"/>
    <p:sldLayoutId id="2147484366" r:id="rId57"/>
    <p:sldLayoutId id="2147484367" r:id="rId58"/>
    <p:sldLayoutId id="2147484368" r:id="rId59"/>
    <p:sldLayoutId id="2147484369" r:id="rId60"/>
    <p:sldLayoutId id="2147484370" r:id="rId61"/>
    <p:sldLayoutId id="2147484371" r:id="rId62"/>
    <p:sldLayoutId id="2147484372" r:id="rId63"/>
    <p:sldLayoutId id="2147484373" r:id="rId64"/>
    <p:sldLayoutId id="2147484374" r:id="rId65"/>
    <p:sldLayoutId id="2147484375" r:id="rId66"/>
    <p:sldLayoutId id="2147484376" r:id="rId67"/>
    <p:sldLayoutId id="2147484377" r:id="rId68"/>
    <p:sldLayoutId id="2147484378" r:id="rId69"/>
    <p:sldLayoutId id="2147484379" r:id="rId70"/>
    <p:sldLayoutId id="2147484380" r:id="rId71"/>
    <p:sldLayoutId id="2147484381" r:id="rId72"/>
    <p:sldLayoutId id="2147484382" r:id="rId73"/>
    <p:sldLayoutId id="2147484383" r:id="rId74"/>
    <p:sldLayoutId id="2147484384" r:id="rId75"/>
    <p:sldLayoutId id="2147484385" r:id="rId76"/>
    <p:sldLayoutId id="2147484386" r:id="rId77"/>
    <p:sldLayoutId id="2147484387" r:id="rId78"/>
    <p:sldLayoutId id="2147484388" r:id="rId79"/>
    <p:sldLayoutId id="2147484389" r:id="rId80"/>
    <p:sldLayoutId id="2147484390" r:id="rId81"/>
    <p:sldLayoutId id="2147484391" r:id="rId82"/>
    <p:sldLayoutId id="2147484392" r:id="rId83"/>
    <p:sldLayoutId id="2147484393" r:id="rId84"/>
    <p:sldLayoutId id="2147484394" r:id="rId85"/>
    <p:sldLayoutId id="2147484395" r:id="rId86"/>
    <p:sldLayoutId id="2147484396" r:id="rId87"/>
    <p:sldLayoutId id="2147484397" r:id="rId88"/>
    <p:sldLayoutId id="2147484398" r:id="rId89"/>
    <p:sldLayoutId id="2147484399" r:id="rId90"/>
    <p:sldLayoutId id="2147484400" r:id="rId91"/>
    <p:sldLayoutId id="2147484401" r:id="rId92"/>
    <p:sldLayoutId id="2147484402" r:id="rId93"/>
    <p:sldLayoutId id="2147484403" r:id="rId94"/>
    <p:sldLayoutId id="2147484404" r:id="rId95"/>
    <p:sldLayoutId id="2147484405" r:id="rId96"/>
    <p:sldLayoutId id="2147484406" r:id="rId97"/>
    <p:sldLayoutId id="2147484407" r:id="rId98"/>
    <p:sldLayoutId id="2147484408" r:id="rId99"/>
    <p:sldLayoutId id="2147484409" r:id="rId100"/>
    <p:sldLayoutId id="2147484410" r:id="rId101"/>
    <p:sldLayoutId id="2147484411" r:id="rId102"/>
    <p:sldLayoutId id="2147484412" r:id="rId103"/>
    <p:sldLayoutId id="2147484413" r:id="rId104"/>
    <p:sldLayoutId id="2147484414" r:id="rId105"/>
  </p:sldLayoutIdLst>
  <p:hf hdr="0" ftr="0" dt="0"/>
  <p:txStyles>
    <p:titleStyle>
      <a:lvl1pPr algn="l" defTabSz="914377" rtl="0" eaLnBrk="1" latinLnBrk="0" hangingPunct="1">
        <a:lnSpc>
          <a:spcPct val="85000"/>
        </a:lnSpc>
        <a:spcBef>
          <a:spcPct val="0"/>
        </a:spcBef>
        <a:buNone/>
        <a:defRPr sz="3200" kern="1200">
          <a:solidFill>
            <a:schemeClr val="tx1"/>
          </a:solidFill>
          <a:latin typeface="+mn-lt"/>
          <a:ea typeface="+mj-ea"/>
          <a:cs typeface="+mj-cs"/>
        </a:defRPr>
      </a:lvl1pPr>
    </p:titleStyle>
    <p:bodyStyle>
      <a:lvl1pPr marL="227013" indent="-227013" algn="l" defTabSz="914377" rtl="0" eaLnBrk="1" latinLnBrk="0" hangingPunct="1">
        <a:lnSpc>
          <a:spcPct val="90000"/>
        </a:lnSpc>
        <a:spcBef>
          <a:spcPts val="0"/>
        </a:spcBef>
        <a:spcAft>
          <a:spcPts val="600"/>
        </a:spcAft>
        <a:buClr>
          <a:schemeClr val="tx1"/>
        </a:buClr>
        <a:buFont typeface="Arial" panose="020B0604020202020204" pitchFamily="34" charset="0"/>
        <a:buChar char="•"/>
        <a:tabLst/>
        <a:defRPr sz="2400" kern="1200">
          <a:solidFill>
            <a:schemeClr val="tx1"/>
          </a:solidFill>
          <a:latin typeface="+mj-lt"/>
          <a:ea typeface="+mn-ea"/>
          <a:cs typeface="+mn-cs"/>
        </a:defRPr>
      </a:lvl1pPr>
      <a:lvl2pPr marL="668338" indent="-220663" algn="l" defTabSz="914377" rtl="0" eaLnBrk="1" latinLnBrk="0" hangingPunct="1">
        <a:lnSpc>
          <a:spcPct val="90000"/>
        </a:lnSpc>
        <a:spcBef>
          <a:spcPts val="0"/>
        </a:spcBef>
        <a:spcAft>
          <a:spcPts val="600"/>
        </a:spcAft>
        <a:buClr>
          <a:schemeClr val="tx1"/>
        </a:buClr>
        <a:buFont typeface="Arial" panose="020B0604020202020204" pitchFamily="34" charset="0"/>
        <a:buChar char="•"/>
        <a:tabLst/>
        <a:defRPr sz="2200" kern="1200">
          <a:solidFill>
            <a:schemeClr val="tx1"/>
          </a:solidFill>
          <a:latin typeface="+mj-lt"/>
          <a:ea typeface="+mn-ea"/>
          <a:cs typeface="+mn-cs"/>
        </a:defRPr>
      </a:lvl2pPr>
      <a:lvl3pPr marL="1030288" indent="-200025" algn="l" defTabSz="914377" rtl="0" eaLnBrk="1" latinLnBrk="0" hangingPunct="1">
        <a:lnSpc>
          <a:spcPct val="90000"/>
        </a:lnSpc>
        <a:spcBef>
          <a:spcPts val="0"/>
        </a:spcBef>
        <a:spcAft>
          <a:spcPts val="600"/>
        </a:spcAft>
        <a:buClr>
          <a:schemeClr val="tx1"/>
        </a:buClr>
        <a:buFont typeface="Arial" panose="020B0604020202020204" pitchFamily="34" charset="0"/>
        <a:buChar char="•"/>
        <a:tabLst/>
        <a:defRPr sz="2000" kern="1200">
          <a:solidFill>
            <a:schemeClr val="tx1"/>
          </a:solidFill>
          <a:latin typeface="+mj-lt"/>
          <a:ea typeface="+mn-ea"/>
          <a:cs typeface="+mn-cs"/>
        </a:defRPr>
      </a:lvl3pPr>
      <a:lvl4pPr marL="1470025" indent="-190500" algn="l" defTabSz="914377" rtl="0" eaLnBrk="1" latinLnBrk="0" hangingPunct="1">
        <a:lnSpc>
          <a:spcPct val="90000"/>
        </a:lnSpc>
        <a:spcBef>
          <a:spcPts val="0"/>
        </a:spcBef>
        <a:spcAft>
          <a:spcPts val="600"/>
        </a:spcAft>
        <a:buClr>
          <a:schemeClr val="tx1"/>
        </a:buClr>
        <a:buFont typeface="Arial" panose="020B0604020202020204" pitchFamily="34" charset="0"/>
        <a:buChar char="•"/>
        <a:tabLst/>
        <a:defRPr sz="1800" kern="1200">
          <a:solidFill>
            <a:schemeClr val="tx1"/>
          </a:solidFill>
          <a:latin typeface="+mj-lt"/>
          <a:ea typeface="+mn-ea"/>
          <a:cs typeface="+mn-cs"/>
        </a:defRPr>
      </a:lvl4pPr>
      <a:lvl5pPr marL="1919288" indent="-182563" algn="l" defTabSz="914377" rtl="0" eaLnBrk="1" latinLnBrk="0" hangingPunct="1">
        <a:lnSpc>
          <a:spcPct val="90000"/>
        </a:lnSpc>
        <a:spcBef>
          <a:spcPts val="0"/>
        </a:spcBef>
        <a:spcAft>
          <a:spcPts val="600"/>
        </a:spcAft>
        <a:buClr>
          <a:schemeClr val="tx1"/>
        </a:buClr>
        <a:buFont typeface="Arial" panose="020B0604020202020204" pitchFamily="34" charset="0"/>
        <a:buChar char="•"/>
        <a:tabLst/>
        <a:defRPr sz="1800"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8.jpg"/></Relationships>
</file>

<file path=ppt/slides/_rels/slide10.xml.rels><?xml version="1.0" encoding="UTF-8" standalone="yes"?>
<Relationships xmlns="http://schemas.openxmlformats.org/package/2006/relationships"><Relationship Id="rId3" Type="http://schemas.openxmlformats.org/officeDocument/2006/relationships/tags" Target="../tags/tag26.xml"/><Relationship Id="rId2" Type="http://schemas.openxmlformats.org/officeDocument/2006/relationships/customXml" Target="../../customXml/item7.xml"/><Relationship Id="rId1" Type="http://schemas.openxmlformats.org/officeDocument/2006/relationships/customXml" Target="../../customXml/item6.xml"/><Relationship Id="rId6" Type="http://schemas.openxmlformats.org/officeDocument/2006/relationships/image" Target="../media/image71.png"/><Relationship Id="rId5" Type="http://schemas.openxmlformats.org/officeDocument/2006/relationships/notesSlide" Target="../notesSlides/notesSlide9.xml"/><Relationship Id="rId4" Type="http://schemas.openxmlformats.org/officeDocument/2006/relationships/slideLayout" Target="../slideLayouts/slideLayout157.xml"/></Relationships>
</file>

<file path=ppt/slides/_rels/slide11.xml.rels><?xml version="1.0" encoding="UTF-8" standalone="yes"?>
<Relationships xmlns="http://schemas.openxmlformats.org/package/2006/relationships"><Relationship Id="rId3" Type="http://schemas.openxmlformats.org/officeDocument/2006/relationships/tags" Target="../tags/tag27.xml"/><Relationship Id="rId2" Type="http://schemas.openxmlformats.org/officeDocument/2006/relationships/customXml" Target="../../customXml/item9.xml"/><Relationship Id="rId1" Type="http://schemas.openxmlformats.org/officeDocument/2006/relationships/customXml" Target="../../customXml/item8.xml"/><Relationship Id="rId6" Type="http://schemas.openxmlformats.org/officeDocument/2006/relationships/image" Target="../media/image72.png"/><Relationship Id="rId5" Type="http://schemas.openxmlformats.org/officeDocument/2006/relationships/notesSlide" Target="../notesSlides/notesSlide10.xml"/><Relationship Id="rId4" Type="http://schemas.openxmlformats.org/officeDocument/2006/relationships/slideLayout" Target="../slideLayouts/slideLayout15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47.xml"/></Relationships>
</file>

<file path=ppt/slides/_rels/slide14.xml.rels><?xml version="1.0" encoding="UTF-8" standalone="yes"?>
<Relationships xmlns="http://schemas.openxmlformats.org/package/2006/relationships"><Relationship Id="rId8" Type="http://schemas.openxmlformats.org/officeDocument/2006/relationships/image" Target="../media/image79.svg"/><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notesSlide" Target="../notesSlides/notesSlide12.xml"/><Relationship Id="rId1" Type="http://schemas.openxmlformats.org/officeDocument/2006/relationships/slideLayout" Target="../slideLayouts/slideLayout157.xml"/><Relationship Id="rId6" Type="http://schemas.openxmlformats.org/officeDocument/2006/relationships/image" Target="../media/image77.svg"/><Relationship Id="rId5" Type="http://schemas.openxmlformats.org/officeDocument/2006/relationships/image" Target="../media/image76.png"/><Relationship Id="rId4" Type="http://schemas.openxmlformats.org/officeDocument/2006/relationships/image" Target="../media/image75.svg"/></Relationships>
</file>

<file path=ppt/slides/_rels/slide15.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13.xml"/><Relationship Id="rId1" Type="http://schemas.openxmlformats.org/officeDocument/2006/relationships/slideLayout" Target="../slideLayouts/slideLayout169.xml"/></Relationships>
</file>

<file path=ppt/slides/_rels/slide16.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tags" Target="../tags/tag28.xml"/><Relationship Id="rId7" Type="http://schemas.openxmlformats.org/officeDocument/2006/relationships/hyperlink" Target="https://community.collectivemedical.com/t/36b86s/scheduled-reports-faq" TargetMode="External"/><Relationship Id="rId2" Type="http://schemas.openxmlformats.org/officeDocument/2006/relationships/customXml" Target="../../customXml/item11.xml"/><Relationship Id="rId1" Type="http://schemas.openxmlformats.org/officeDocument/2006/relationships/customXml" Target="../../customXml/item10.xml"/><Relationship Id="rId6" Type="http://schemas.openxmlformats.org/officeDocument/2006/relationships/hyperlink" Target="https://community.collectivemedical.com/t/q52119/scheduled-reports-overview" TargetMode="External"/><Relationship Id="rId5" Type="http://schemas.openxmlformats.org/officeDocument/2006/relationships/notesSlide" Target="../notesSlides/notesSlide14.xml"/><Relationship Id="rId4" Type="http://schemas.openxmlformats.org/officeDocument/2006/relationships/slideLayout" Target="../slideLayouts/slideLayout157.xml"/></Relationships>
</file>

<file path=ppt/slides/_rels/slide17.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customXml" Target="../../customXml/item13.xml"/><Relationship Id="rId1" Type="http://schemas.openxmlformats.org/officeDocument/2006/relationships/customXml" Target="../../customXml/item12.xml"/><Relationship Id="rId6" Type="http://schemas.openxmlformats.org/officeDocument/2006/relationships/image" Target="../media/image82.png"/><Relationship Id="rId5" Type="http://schemas.openxmlformats.org/officeDocument/2006/relationships/notesSlide" Target="../notesSlides/notesSlide15.xml"/><Relationship Id="rId4" Type="http://schemas.openxmlformats.org/officeDocument/2006/relationships/slideLayout" Target="../slideLayouts/slideLayout157.xml"/></Relationships>
</file>

<file path=ppt/slides/_rels/slide18.xml.rels><?xml version="1.0" encoding="UTF-8" standalone="yes"?>
<Relationships xmlns="http://schemas.openxmlformats.org/package/2006/relationships"><Relationship Id="rId3" Type="http://schemas.openxmlformats.org/officeDocument/2006/relationships/tags" Target="../tags/tag30.xml"/><Relationship Id="rId2" Type="http://schemas.openxmlformats.org/officeDocument/2006/relationships/customXml" Target="../../customXml/item15.xml"/><Relationship Id="rId1" Type="http://schemas.openxmlformats.org/officeDocument/2006/relationships/customXml" Target="../../customXml/item14.xml"/><Relationship Id="rId5" Type="http://schemas.openxmlformats.org/officeDocument/2006/relationships/notesSlide" Target="../notesSlides/notesSlide16.xml"/><Relationship Id="rId4" Type="http://schemas.openxmlformats.org/officeDocument/2006/relationships/slideLayout" Target="../slideLayouts/slideLayout157.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8" Type="http://schemas.openxmlformats.org/officeDocument/2006/relationships/image" Target="../media/image85.svg"/><Relationship Id="rId3" Type="http://schemas.openxmlformats.org/officeDocument/2006/relationships/tags" Target="../tags/tag31.xml"/><Relationship Id="rId7" Type="http://schemas.openxmlformats.org/officeDocument/2006/relationships/image" Target="../media/image84.png"/><Relationship Id="rId12" Type="http://schemas.openxmlformats.org/officeDocument/2006/relationships/image" Target="../media/image89.svg"/><Relationship Id="rId2" Type="http://schemas.openxmlformats.org/officeDocument/2006/relationships/customXml" Target="../../customXml/item17.xml"/><Relationship Id="rId1" Type="http://schemas.openxmlformats.org/officeDocument/2006/relationships/customXml" Target="../../customXml/item16.xml"/><Relationship Id="rId6" Type="http://schemas.openxmlformats.org/officeDocument/2006/relationships/image" Target="../media/image83.png"/><Relationship Id="rId11" Type="http://schemas.openxmlformats.org/officeDocument/2006/relationships/image" Target="../media/image88.png"/><Relationship Id="rId5" Type="http://schemas.openxmlformats.org/officeDocument/2006/relationships/notesSlide" Target="../notesSlides/notesSlide18.xml"/><Relationship Id="rId10" Type="http://schemas.openxmlformats.org/officeDocument/2006/relationships/image" Target="../media/image87.svg"/><Relationship Id="rId4" Type="http://schemas.openxmlformats.org/officeDocument/2006/relationships/slideLayout" Target="../slideLayouts/slideLayout189.xml"/><Relationship Id="rId9" Type="http://schemas.openxmlformats.org/officeDocument/2006/relationships/image" Target="../media/image86.png"/></Relationships>
</file>

<file path=ppt/slides/_rels/slide2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9.xml"/><Relationship Id="rId1" Type="http://schemas.openxmlformats.org/officeDocument/2006/relationships/slideLayout" Target="../slideLayouts/slideLayout157.xml"/><Relationship Id="rId4" Type="http://schemas.openxmlformats.org/officeDocument/2006/relationships/image" Target="../media/image91.png"/></Relationships>
</file>

<file path=ppt/slides/_rels/slide2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20.xml"/><Relationship Id="rId1" Type="http://schemas.openxmlformats.org/officeDocument/2006/relationships/slideLayout" Target="../slideLayouts/slideLayout154.xml"/><Relationship Id="rId6" Type="http://schemas.openxmlformats.org/officeDocument/2006/relationships/image" Target="../media/image83.png"/><Relationship Id="rId5" Type="http://schemas.openxmlformats.org/officeDocument/2006/relationships/image" Target="../media/image40.png"/><Relationship Id="rId4" Type="http://schemas.openxmlformats.org/officeDocument/2006/relationships/image" Target="../media/image92.png"/></Relationships>
</file>

<file path=ppt/slides/_rels/slide23.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customXml" Target="../../customXml/item19.xml"/><Relationship Id="rId1" Type="http://schemas.openxmlformats.org/officeDocument/2006/relationships/customXml" Target="../../customXml/item18.xml"/><Relationship Id="rId5" Type="http://schemas.openxmlformats.org/officeDocument/2006/relationships/notesSlide" Target="../notesSlides/notesSlide21.xml"/><Relationship Id="rId4" Type="http://schemas.openxmlformats.org/officeDocument/2006/relationships/slideLayout" Target="../slideLayouts/slideLayout157.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slideLayout" Target="../slideLayouts/slideLayout157.xml"/><Relationship Id="rId7" Type="http://schemas.openxmlformats.org/officeDocument/2006/relationships/image" Target="../media/image95.png"/><Relationship Id="rId2" Type="http://schemas.openxmlformats.org/officeDocument/2006/relationships/customXml" Target="../../customXml/item21.xml"/><Relationship Id="rId1" Type="http://schemas.openxmlformats.org/officeDocument/2006/relationships/customXml" Target="../../customXml/item20.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customXml" Target="../../customXml/item23.xml"/><Relationship Id="rId1" Type="http://schemas.openxmlformats.org/officeDocument/2006/relationships/customXml" Target="../../customXml/item22.xml"/><Relationship Id="rId6" Type="http://schemas.openxmlformats.org/officeDocument/2006/relationships/image" Target="../media/image97.png"/><Relationship Id="rId5" Type="http://schemas.openxmlformats.org/officeDocument/2006/relationships/notesSlide" Target="../notesSlides/notesSlide24.xml"/><Relationship Id="rId4" Type="http://schemas.openxmlformats.org/officeDocument/2006/relationships/slideLayout" Target="../slideLayouts/slideLayout15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image" Target="../media/image98.png"/><Relationship Id="rId1" Type="http://schemas.openxmlformats.org/officeDocument/2006/relationships/slideLayout" Target="../slideLayouts/slideLayout73.xml"/></Relationships>
</file>

<file path=ppt/slides/_rels/slide29.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7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73.xml"/></Relationships>
</file>

<file path=ppt/slides/_rels/slide31.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73.xml"/></Relationships>
</file>

<file path=ppt/slides/_rels/slide32.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73.xml"/></Relationships>
</file>

<file path=ppt/slides/_rels/slide33.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6.xml"/><Relationship Id="rId1" Type="http://schemas.openxmlformats.org/officeDocument/2006/relationships/slideLayout" Target="../slideLayouts/slideLayout4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4.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slideLayout" Target="../slideLayouts/slideLayout49.xml"/><Relationship Id="rId7" Type="http://schemas.openxmlformats.org/officeDocument/2006/relationships/diagramColors" Target="../diagrams/colors5.xml"/><Relationship Id="rId2" Type="http://schemas.openxmlformats.org/officeDocument/2006/relationships/customXml" Target="../../customXml/item25.xml"/><Relationship Id="rId1" Type="http://schemas.openxmlformats.org/officeDocument/2006/relationships/customXml" Target="../../customXml/item24.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image" Target="../media/image68.jp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8.xml"/></Relationships>
</file>

<file path=ppt/slides/_rels/slide36.xml.rels><?xml version="1.0" encoding="UTF-8" standalone="yes"?>
<Relationships xmlns="http://schemas.openxmlformats.org/package/2006/relationships"><Relationship Id="rId3" Type="http://schemas.openxmlformats.org/officeDocument/2006/relationships/hyperlink" Target="https://pointclickcare.zoom.us/webinar/register/WN_vhw8LHgvSoOIlJqD6qZsPw" TargetMode="External"/><Relationship Id="rId7" Type="http://schemas.openxmlformats.org/officeDocument/2006/relationships/hyperlink" Target="https://hfs.illinois.gov/healthchoiceadt/clinicalcollaborationgrouprecordedwebinars.html" TargetMode="External"/><Relationship Id="rId2" Type="http://schemas.openxmlformats.org/officeDocument/2006/relationships/notesSlide" Target="../notesSlides/notesSlide28.xml"/><Relationship Id="rId1" Type="http://schemas.openxmlformats.org/officeDocument/2006/relationships/slideLayout" Target="../slideLayouts/slideLayout43.xml"/><Relationship Id="rId6" Type="http://schemas.openxmlformats.org/officeDocument/2006/relationships/image" Target="../media/image33.png"/><Relationship Id="rId5" Type="http://schemas.openxmlformats.org/officeDocument/2006/relationships/hyperlink" Target="https://pointclickcare.zoom.us/webinar/register/WN_HpET25sCQgyHMkLhvbMYdw" TargetMode="External"/><Relationship Id="rId4" Type="http://schemas.openxmlformats.org/officeDocument/2006/relationships/hyperlink" Target="https://pointclickcare.zoom.us/webinar/register/WN_ZmyFeZAtR2SBSUE1Z05TEQ" TargetMode="External"/></Relationships>
</file>

<file path=ppt/slides/_rels/slide3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hyperlink" Target="https://hfs.illinois.gov/healthchoiceadt.html" TargetMode="External"/><Relationship Id="rId7" Type="http://schemas.openxmlformats.org/officeDocument/2006/relationships/hyperlink" Target="mailto:support@collectivemedicaltech.com" TargetMode="External"/><Relationship Id="rId2" Type="http://schemas.openxmlformats.org/officeDocument/2006/relationships/notesSlide" Target="../notesSlides/notesSlide29.xml"/><Relationship Id="rId1" Type="http://schemas.openxmlformats.org/officeDocument/2006/relationships/slideLayout" Target="../slideLayouts/slideLayout43.xml"/><Relationship Id="rId6" Type="http://schemas.openxmlformats.org/officeDocument/2006/relationships/hyperlink" Target="https://community.collectivemedical.com/" TargetMode="External"/><Relationship Id="rId5" Type="http://schemas.openxmlformats.org/officeDocument/2006/relationships/hyperlink" Target="https://calendly.com/nancy-sehy/15-minute-chat" TargetMode="External"/><Relationship Id="rId4" Type="http://schemas.openxmlformats.org/officeDocument/2006/relationships/hyperlink" Target="mailto:HFS.HealthChoiceIllinoisADT@Illinois.gov" TargetMode="External"/><Relationship Id="rId9" Type="http://schemas.openxmlformats.org/officeDocument/2006/relationships/image" Target="../media/image103.jpg"/></Relationships>
</file>

<file path=ppt/slides/_rels/slide38.xml.rels><?xml version="1.0" encoding="UTF-8" standalone="yes"?>
<Relationships xmlns="http://schemas.openxmlformats.org/package/2006/relationships"><Relationship Id="rId3" Type="http://schemas.openxmlformats.org/officeDocument/2006/relationships/hyperlink" Target="https://www.surveymonkey.com/r/8T87FTX" TargetMode="External"/><Relationship Id="rId2" Type="http://schemas.openxmlformats.org/officeDocument/2006/relationships/notesSlide" Target="../notesSlides/notesSlide30.xml"/><Relationship Id="rId1" Type="http://schemas.openxmlformats.org/officeDocument/2006/relationships/slideLayout" Target="../slideLayouts/slideLayout43.xml"/><Relationship Id="rId6" Type="http://schemas.openxmlformats.org/officeDocument/2006/relationships/image" Target="../media/image33.png"/><Relationship Id="rId5" Type="http://schemas.openxmlformats.org/officeDocument/2006/relationships/image" Target="../media/image104.jpeg"/><Relationship Id="rId4" Type="http://schemas.openxmlformats.org/officeDocument/2006/relationships/hyperlink" Target="mailto:HFS.HealthChoiceIllinoisADT@Illinois.gov"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47.xml"/></Relationships>
</file>

<file path=ppt/slides/_rels/slide41.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47.xml"/></Relationships>
</file>

<file path=ppt/slides/_rels/slide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hyperlink" Target="https://hfs.illinois.gov/healthchoiceadt/participants.html"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6B043-9E92-F544-A1CD-D02819BEA66F}"/>
              </a:ext>
            </a:extLst>
          </p:cNvPr>
          <p:cNvSpPr>
            <a:spLocks noGrp="1"/>
          </p:cNvSpPr>
          <p:nvPr>
            <p:ph type="ctrTitle"/>
          </p:nvPr>
        </p:nvSpPr>
        <p:spPr>
          <a:xfrm>
            <a:off x="4668250" y="1122363"/>
            <a:ext cx="7055664" cy="2387600"/>
          </a:xfrm>
        </p:spPr>
        <p:txBody>
          <a:bodyPr>
            <a:normAutofit fontScale="90000"/>
          </a:bodyPr>
          <a:lstStyle/>
          <a:p>
            <a:r>
              <a:rPr lang="en-US" err="1"/>
              <a:t>HealthChoice</a:t>
            </a:r>
            <a:r>
              <a:rPr lang="en-US"/>
              <a:t> Illinois ADT</a:t>
            </a:r>
            <a:br>
              <a:rPr lang="en-US"/>
            </a:br>
            <a:br>
              <a:rPr lang="en-US"/>
            </a:br>
            <a:r>
              <a:rPr lang="en-US" sz="4000"/>
              <a:t>Clinical Collaboration Group</a:t>
            </a:r>
            <a:br>
              <a:rPr lang="en-US" sz="2700"/>
            </a:br>
            <a:br>
              <a:rPr lang="en-US" sz="2700"/>
            </a:br>
            <a:r>
              <a:rPr lang="en-US" sz="2700"/>
              <a:t>Collaborate to Improve Patient Outcomes</a:t>
            </a:r>
          </a:p>
        </p:txBody>
      </p:sp>
      <p:sp>
        <p:nvSpPr>
          <p:cNvPr id="3" name="Subtitle 2">
            <a:extLst>
              <a:ext uri="{FF2B5EF4-FFF2-40B4-BE49-F238E27FC236}">
                <a16:creationId xmlns:a16="http://schemas.microsoft.com/office/drawing/2014/main" id="{F03CF45E-A827-9645-BF41-E541AFE3FBE8}"/>
              </a:ext>
            </a:extLst>
          </p:cNvPr>
          <p:cNvSpPr>
            <a:spLocks noGrp="1"/>
          </p:cNvSpPr>
          <p:nvPr>
            <p:ph type="subTitle" idx="1"/>
          </p:nvPr>
        </p:nvSpPr>
        <p:spPr>
          <a:xfrm>
            <a:off x="4668249" y="4104640"/>
            <a:ext cx="6336633" cy="964901"/>
          </a:xfrm>
        </p:spPr>
        <p:txBody>
          <a:bodyPr/>
          <a:lstStyle/>
          <a:p>
            <a:r>
              <a:rPr lang="en-US" dirty="0"/>
              <a:t>February 27, 2025</a:t>
            </a:r>
          </a:p>
        </p:txBody>
      </p:sp>
      <p:pic>
        <p:nvPicPr>
          <p:cNvPr id="5" name="Picture 4">
            <a:extLst>
              <a:ext uri="{FF2B5EF4-FFF2-40B4-BE49-F238E27FC236}">
                <a16:creationId xmlns:a16="http://schemas.microsoft.com/office/drawing/2014/main" id="{13686711-05D5-A6D1-26EC-B57BA8CE97CC}"/>
              </a:ext>
            </a:extLst>
          </p:cNvPr>
          <p:cNvPicPr>
            <a:picLocks noChangeAspect="1"/>
          </p:cNvPicPr>
          <p:nvPr/>
        </p:nvPicPr>
        <p:blipFill>
          <a:blip r:embed="rId3"/>
          <a:stretch>
            <a:fillRect/>
          </a:stretch>
        </p:blipFill>
        <p:spPr>
          <a:xfrm>
            <a:off x="9714706" y="6444524"/>
            <a:ext cx="1639093" cy="197349"/>
          </a:xfrm>
          <a:prstGeom prst="rect">
            <a:avLst/>
          </a:prstGeom>
        </p:spPr>
      </p:pic>
      <p:pic>
        <p:nvPicPr>
          <p:cNvPr id="6" name="Picture 5" descr="A close up of a logo&#10;&#10;AI-generated content may be incorrect.">
            <a:extLst>
              <a:ext uri="{FF2B5EF4-FFF2-40B4-BE49-F238E27FC236}">
                <a16:creationId xmlns:a16="http://schemas.microsoft.com/office/drawing/2014/main" id="{D0D1F493-BD15-2644-BFD7-714EC564927B}"/>
              </a:ext>
            </a:extLst>
          </p:cNvPr>
          <p:cNvPicPr>
            <a:picLocks noChangeAspect="1"/>
          </p:cNvPicPr>
          <p:nvPr/>
        </p:nvPicPr>
        <p:blipFill>
          <a:blip r:embed="rId4"/>
          <a:stretch>
            <a:fillRect/>
          </a:stretch>
        </p:blipFill>
        <p:spPr>
          <a:xfrm>
            <a:off x="9714706" y="6152844"/>
            <a:ext cx="2132035" cy="291679"/>
          </a:xfrm>
          <a:prstGeom prst="rect">
            <a:avLst/>
          </a:prstGeom>
        </p:spPr>
      </p:pic>
    </p:spTree>
    <p:extLst>
      <p:ext uri="{BB962C8B-B14F-4D97-AF65-F5344CB8AC3E}">
        <p14:creationId xmlns:p14="http://schemas.microsoft.com/office/powerpoint/2010/main" val="25684834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05AA71-3EAA-563C-0BE1-10A174B784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E24859-0EB0-B7D5-D848-84391AF4115E}"/>
              </a:ext>
            </a:extLst>
          </p:cNvPr>
          <p:cNvSpPr>
            <a:spLocks noGrp="1"/>
          </p:cNvSpPr>
          <p:nvPr>
            <p:ph type="title"/>
            <p:custDataLst>
              <p:tags r:id="rId3"/>
            </p:custDataLst>
          </p:nvPr>
        </p:nvSpPr>
        <p:spPr/>
        <p:txBody>
          <a:bodyPr/>
          <a:lstStyle/>
          <a:p>
            <a:r>
              <a:rPr lang="en-US" sz="3600" dirty="0">
                <a:solidFill>
                  <a:srgbClr val="002060"/>
                </a:solidFill>
              </a:rPr>
              <a:t>Nationwide Network Impact</a:t>
            </a:r>
          </a:p>
        </p:txBody>
      </p:sp>
      <p:pic>
        <p:nvPicPr>
          <p:cNvPr id="4" name="Picture 3" descr="A map of the world with green lines&#10;&#10;Description automatically generated">
            <a:extLst>
              <a:ext uri="{FF2B5EF4-FFF2-40B4-BE49-F238E27FC236}">
                <a16:creationId xmlns:a16="http://schemas.microsoft.com/office/drawing/2014/main" id="{F2320477-F186-040E-C3DD-A21AC7E9516C}"/>
              </a:ext>
            </a:extLst>
          </p:cNvPr>
          <p:cNvPicPr>
            <a:picLocks noChangeAspect="1"/>
          </p:cNvPicPr>
          <p:nvPr/>
        </p:nvPicPr>
        <p:blipFill>
          <a:blip r:embed="rId6"/>
          <a:stretch>
            <a:fillRect/>
          </a:stretch>
        </p:blipFill>
        <p:spPr>
          <a:xfrm>
            <a:off x="395513" y="926187"/>
            <a:ext cx="9700465" cy="5778280"/>
          </a:xfrm>
          <a:prstGeom prst="rect">
            <a:avLst/>
          </a:prstGeom>
        </p:spPr>
      </p:pic>
    </p:spTree>
    <p:custDataLst>
      <p:custData r:id="rId1"/>
      <p:custData r:id="rId2"/>
    </p:custDataLst>
    <p:extLst>
      <p:ext uri="{BB962C8B-B14F-4D97-AF65-F5344CB8AC3E}">
        <p14:creationId xmlns:p14="http://schemas.microsoft.com/office/powerpoint/2010/main" val="282869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5F0D1-68C4-E574-1D00-6D30DA8F7D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8287D6-69AA-35DD-EB6C-BD7A64607CA7}"/>
              </a:ext>
            </a:extLst>
          </p:cNvPr>
          <p:cNvSpPr>
            <a:spLocks noGrp="1"/>
          </p:cNvSpPr>
          <p:nvPr>
            <p:ph type="title"/>
            <p:custDataLst>
              <p:tags r:id="rId3"/>
            </p:custDataLst>
          </p:nvPr>
        </p:nvSpPr>
        <p:spPr/>
        <p:txBody>
          <a:bodyPr/>
          <a:lstStyle/>
          <a:p>
            <a:r>
              <a:rPr lang="en-US" sz="3600" dirty="0">
                <a:solidFill>
                  <a:srgbClr val="002060"/>
                </a:solidFill>
              </a:rPr>
              <a:t>Nationwide Network Effect</a:t>
            </a:r>
          </a:p>
        </p:txBody>
      </p:sp>
      <p:pic>
        <p:nvPicPr>
          <p:cNvPr id="3" name="Picture 2" descr="A map of the united states&#10;&#10;Description automatically generated">
            <a:extLst>
              <a:ext uri="{FF2B5EF4-FFF2-40B4-BE49-F238E27FC236}">
                <a16:creationId xmlns:a16="http://schemas.microsoft.com/office/drawing/2014/main" id="{57DD1C46-2CE1-D985-39D0-8A72FD71DAF8}"/>
              </a:ext>
            </a:extLst>
          </p:cNvPr>
          <p:cNvPicPr>
            <a:picLocks noChangeAspect="1"/>
          </p:cNvPicPr>
          <p:nvPr/>
        </p:nvPicPr>
        <p:blipFill>
          <a:blip r:embed="rId6"/>
          <a:stretch>
            <a:fillRect/>
          </a:stretch>
        </p:blipFill>
        <p:spPr>
          <a:xfrm>
            <a:off x="393484" y="833121"/>
            <a:ext cx="9897517" cy="6024879"/>
          </a:xfrm>
          <a:prstGeom prst="rect">
            <a:avLst/>
          </a:prstGeom>
        </p:spPr>
      </p:pic>
    </p:spTree>
    <p:custDataLst>
      <p:custData r:id="rId1"/>
      <p:custData r:id="rId2"/>
    </p:custDataLst>
    <p:extLst>
      <p:ext uri="{BB962C8B-B14F-4D97-AF65-F5344CB8AC3E}">
        <p14:creationId xmlns:p14="http://schemas.microsoft.com/office/powerpoint/2010/main" val="37833860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D14AF-876F-177B-B071-EE8B445A14A8}"/>
              </a:ext>
            </a:extLst>
          </p:cNvPr>
          <p:cNvSpPr>
            <a:spLocks noGrp="1"/>
          </p:cNvSpPr>
          <p:nvPr>
            <p:ph type="title"/>
          </p:nvPr>
        </p:nvSpPr>
        <p:spPr>
          <a:xfrm>
            <a:off x="1888959" y="2489429"/>
            <a:ext cx="10467472" cy="1324527"/>
          </a:xfrm>
        </p:spPr>
        <p:txBody>
          <a:bodyPr>
            <a:normAutofit fontScale="90000"/>
          </a:bodyPr>
          <a:lstStyle/>
          <a:p>
            <a:pPr>
              <a:lnSpc>
                <a:spcPct val="100000"/>
              </a:lnSpc>
              <a:spcBef>
                <a:spcPts val="0"/>
              </a:spcBef>
            </a:pPr>
            <a:r>
              <a:rPr lang="en-US" b="0" dirty="0">
                <a:latin typeface="Arial"/>
                <a:cs typeface="Arial"/>
              </a:rPr>
              <a:t>Highlighted HFS Sponsored Solution </a:t>
            </a:r>
            <a:br>
              <a:rPr lang="en-US" b="0" dirty="0">
                <a:latin typeface="Arial"/>
                <a:cs typeface="Arial"/>
              </a:rPr>
            </a:br>
            <a:br>
              <a:rPr lang="en-US" b="0" dirty="0">
                <a:latin typeface="Arial"/>
                <a:cs typeface="Arial"/>
              </a:rPr>
            </a:br>
            <a:r>
              <a:rPr lang="en-US" b="0" dirty="0">
                <a:latin typeface="Arial"/>
                <a:cs typeface="Arial"/>
              </a:rPr>
              <a:t>ED Optimization</a:t>
            </a:r>
            <a:br>
              <a:rPr lang="en-US" b="0" dirty="0">
                <a:latin typeface="Arial"/>
                <a:cs typeface="Arial"/>
              </a:rPr>
            </a:br>
            <a:r>
              <a:rPr lang="en-US" b="0" dirty="0">
                <a:latin typeface="Arial"/>
                <a:cs typeface="Arial"/>
              </a:rPr>
              <a:t>for Hospitals &amp; Health Systems</a:t>
            </a:r>
            <a:endParaRPr lang="en-US" dirty="0">
              <a:latin typeface="Arial"/>
              <a:cs typeface="Arial"/>
            </a:endParaRPr>
          </a:p>
          <a:p>
            <a:endParaRPr lang="en-US" dirty="0"/>
          </a:p>
        </p:txBody>
      </p:sp>
    </p:spTree>
    <p:extLst>
      <p:ext uri="{BB962C8B-B14F-4D97-AF65-F5344CB8AC3E}">
        <p14:creationId xmlns:p14="http://schemas.microsoft.com/office/powerpoint/2010/main" val="30796953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723549F-3E9F-2C48-3B47-9BBF7CF220A9}"/>
              </a:ext>
            </a:extLst>
          </p:cNvPr>
          <p:cNvPicPr>
            <a:picLocks noChangeAspect="1"/>
          </p:cNvPicPr>
          <p:nvPr/>
        </p:nvPicPr>
        <p:blipFill>
          <a:blip r:embed="rId2"/>
          <a:stretch>
            <a:fillRect/>
          </a:stretch>
        </p:blipFill>
        <p:spPr>
          <a:xfrm>
            <a:off x="0" y="0"/>
            <a:ext cx="12334180" cy="6858000"/>
          </a:xfrm>
          <a:prstGeom prst="rect">
            <a:avLst/>
          </a:prstGeom>
        </p:spPr>
      </p:pic>
    </p:spTree>
    <p:extLst>
      <p:ext uri="{BB962C8B-B14F-4D97-AF65-F5344CB8AC3E}">
        <p14:creationId xmlns:p14="http://schemas.microsoft.com/office/powerpoint/2010/main" val="11552980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9C138B17-6C60-68CF-DCCD-6C45792C8442}"/>
              </a:ext>
            </a:extLst>
          </p:cNvPr>
          <p:cNvSpPr/>
          <p:nvPr/>
        </p:nvSpPr>
        <p:spPr>
          <a:xfrm>
            <a:off x="9325918" y="2916258"/>
            <a:ext cx="1090060" cy="1090060"/>
          </a:xfrm>
          <a:prstGeom prst="ellipse">
            <a:avLst/>
          </a:prstGeom>
          <a:solidFill>
            <a:schemeClr val="accent3"/>
          </a:solidFill>
          <a:ln w="635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Oval 4">
            <a:extLst>
              <a:ext uri="{FF2B5EF4-FFF2-40B4-BE49-F238E27FC236}">
                <a16:creationId xmlns:a16="http://schemas.microsoft.com/office/drawing/2014/main" id="{62C190CE-8DA3-ACB2-719F-AFB9B22C45E2}"/>
              </a:ext>
            </a:extLst>
          </p:cNvPr>
          <p:cNvSpPr/>
          <p:nvPr/>
        </p:nvSpPr>
        <p:spPr>
          <a:xfrm>
            <a:off x="5570782" y="2916258"/>
            <a:ext cx="1090060" cy="1090060"/>
          </a:xfrm>
          <a:prstGeom prst="ellipse">
            <a:avLst/>
          </a:prstGeom>
          <a:solidFill>
            <a:schemeClr val="accent3"/>
          </a:solidFill>
          <a:ln w="635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ED43D8C9-697E-F171-744F-2148E1E651AB}"/>
              </a:ext>
            </a:extLst>
          </p:cNvPr>
          <p:cNvSpPr/>
          <p:nvPr/>
        </p:nvSpPr>
        <p:spPr>
          <a:xfrm>
            <a:off x="1779070" y="2916258"/>
            <a:ext cx="1090060" cy="1090060"/>
          </a:xfrm>
          <a:prstGeom prst="ellipse">
            <a:avLst/>
          </a:prstGeom>
          <a:solidFill>
            <a:schemeClr val="accent3"/>
          </a:solidFill>
          <a:ln w="635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Title 2">
            <a:extLst>
              <a:ext uri="{FF2B5EF4-FFF2-40B4-BE49-F238E27FC236}">
                <a16:creationId xmlns:a16="http://schemas.microsoft.com/office/drawing/2014/main" id="{271CA7F1-FC9A-3EAD-39D0-C511027D8AC4}"/>
              </a:ext>
            </a:extLst>
          </p:cNvPr>
          <p:cNvSpPr>
            <a:spLocks noGrp="1"/>
          </p:cNvSpPr>
          <p:nvPr>
            <p:ph type="title"/>
          </p:nvPr>
        </p:nvSpPr>
        <p:spPr/>
        <p:txBody>
          <a:bodyPr/>
          <a:lstStyle/>
          <a:p>
            <a:r>
              <a:rPr lang="en-US"/>
              <a:t>Workflow Integration in the ED</a:t>
            </a:r>
          </a:p>
        </p:txBody>
      </p:sp>
      <p:sp>
        <p:nvSpPr>
          <p:cNvPr id="8" name="Rectangle: Diagonal Corners Rounded 13">
            <a:extLst>
              <a:ext uri="{FF2B5EF4-FFF2-40B4-BE49-F238E27FC236}">
                <a16:creationId xmlns:a16="http://schemas.microsoft.com/office/drawing/2014/main" id="{4FE9B85A-2EBD-79B8-7C1E-4958E7033D7F}"/>
              </a:ext>
            </a:extLst>
          </p:cNvPr>
          <p:cNvSpPr/>
          <p:nvPr/>
        </p:nvSpPr>
        <p:spPr>
          <a:xfrm>
            <a:off x="851208" y="4096382"/>
            <a:ext cx="2995448" cy="2565081"/>
          </a:xfrm>
          <a:prstGeom prst="round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E6E7E8">
                    <a:lumMod val="50000"/>
                  </a:srgbClr>
                </a:solidFill>
                <a:effectLst/>
                <a:uLnTx/>
                <a:uFillTx/>
                <a:latin typeface="Calibri" panose="020F0502020204030204"/>
                <a:ea typeface="+mn-ea"/>
                <a:cs typeface="+mn-cs"/>
              </a:rPr>
              <a:t>Basic demographic information is entered into the hospital’s EMR at time of triage</a:t>
            </a:r>
          </a:p>
        </p:txBody>
      </p:sp>
      <p:sp>
        <p:nvSpPr>
          <p:cNvPr id="9" name="TextBox 8">
            <a:extLst>
              <a:ext uri="{FF2B5EF4-FFF2-40B4-BE49-F238E27FC236}">
                <a16:creationId xmlns:a16="http://schemas.microsoft.com/office/drawing/2014/main" id="{4F8F076C-D321-34A6-01DA-E8FA315D5EAF}"/>
              </a:ext>
            </a:extLst>
          </p:cNvPr>
          <p:cNvSpPr txBox="1"/>
          <p:nvPr/>
        </p:nvSpPr>
        <p:spPr>
          <a:xfrm>
            <a:off x="851208" y="1935221"/>
            <a:ext cx="3044718" cy="646331"/>
          </a:xfrm>
          <a:prstGeom prst="rect">
            <a:avLst/>
          </a:prstGeom>
          <a:solidFill>
            <a:schemeClr val="bg2"/>
          </a:solidFill>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424242"/>
                </a:solidFill>
                <a:effectLst/>
                <a:uLnTx/>
                <a:uFillTx/>
                <a:latin typeface="Calibri" panose="020F0502020204030204"/>
                <a:ea typeface="+mn-ea"/>
                <a:cs typeface="+mn-cs"/>
              </a:rPr>
              <a:t>Patient Presents at </a:t>
            </a:r>
            <a:br>
              <a:rPr kumimoji="0" lang="en-US" sz="1800" b="0" i="0" u="none" strike="noStrike" kern="1200" cap="none" spc="0" normalizeH="0" baseline="0" noProof="0">
                <a:ln>
                  <a:noFill/>
                </a:ln>
                <a:solidFill>
                  <a:srgbClr val="424242"/>
                </a:solidFill>
                <a:effectLst/>
                <a:uLnTx/>
                <a:uFillTx/>
                <a:latin typeface="Calibri" panose="020F0502020204030204"/>
                <a:ea typeface="+mn-ea"/>
                <a:cs typeface="+mn-cs"/>
              </a:rPr>
            </a:br>
            <a:r>
              <a:rPr kumimoji="0" lang="en-US" sz="1800" b="0" i="0" u="none" strike="noStrike" kern="1200" cap="none" spc="0" normalizeH="0" baseline="0" noProof="0">
                <a:ln>
                  <a:noFill/>
                </a:ln>
                <a:solidFill>
                  <a:srgbClr val="424242"/>
                </a:solidFill>
                <a:effectLst/>
                <a:uLnTx/>
                <a:uFillTx/>
                <a:latin typeface="Calibri" panose="020F0502020204030204"/>
                <a:ea typeface="+mn-ea"/>
                <a:cs typeface="+mn-cs"/>
              </a:rPr>
              <a:t>Hospital ED</a:t>
            </a:r>
          </a:p>
        </p:txBody>
      </p:sp>
      <p:sp>
        <p:nvSpPr>
          <p:cNvPr id="10" name="Rectangle: Diagonal Corners Rounded 10">
            <a:extLst>
              <a:ext uri="{FF2B5EF4-FFF2-40B4-BE49-F238E27FC236}">
                <a16:creationId xmlns:a16="http://schemas.microsoft.com/office/drawing/2014/main" id="{658725C5-914D-F386-4C54-6CF224CD44F9}"/>
              </a:ext>
            </a:extLst>
          </p:cNvPr>
          <p:cNvSpPr/>
          <p:nvPr/>
        </p:nvSpPr>
        <p:spPr>
          <a:xfrm>
            <a:off x="4431391" y="4096382"/>
            <a:ext cx="3301591" cy="2565081"/>
          </a:xfrm>
          <a:prstGeom prst="round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E6E7E8">
                    <a:lumMod val="50000"/>
                  </a:srgbClr>
                </a:solidFill>
                <a:effectLst/>
                <a:uLnTx/>
                <a:uFillTx/>
                <a:latin typeface="Calibri" panose="020F0502020204030204"/>
                <a:ea typeface="+mn-ea"/>
                <a:cs typeface="+mn-cs"/>
              </a:rPr>
              <a:t>Receives and cross-references patient information with our nationwide network </a:t>
            </a:r>
          </a:p>
        </p:txBody>
      </p:sp>
      <p:sp>
        <p:nvSpPr>
          <p:cNvPr id="11" name="TextBox 10">
            <a:extLst>
              <a:ext uri="{FF2B5EF4-FFF2-40B4-BE49-F238E27FC236}">
                <a16:creationId xmlns:a16="http://schemas.microsoft.com/office/drawing/2014/main" id="{0A1F31FC-A0AC-1211-AD8B-D8EFC2C15340}"/>
              </a:ext>
            </a:extLst>
          </p:cNvPr>
          <p:cNvSpPr txBox="1"/>
          <p:nvPr/>
        </p:nvSpPr>
        <p:spPr>
          <a:xfrm>
            <a:off x="4573343" y="1935220"/>
            <a:ext cx="3044718" cy="646331"/>
          </a:xfrm>
          <a:prstGeom prst="rect">
            <a:avLst/>
          </a:prstGeom>
          <a:solidFill>
            <a:schemeClr val="bg2"/>
          </a:solidFill>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424242"/>
                </a:solidFill>
                <a:effectLst/>
                <a:uLnTx/>
                <a:uFillTx/>
                <a:latin typeface="Calibri" panose="020F0502020204030204"/>
                <a:ea typeface="+mn-ea"/>
                <a:cs typeface="+mn-cs"/>
              </a:rPr>
              <a:t>EMR Sends Patient Data to PointClickCare</a:t>
            </a:r>
          </a:p>
        </p:txBody>
      </p:sp>
      <p:sp>
        <p:nvSpPr>
          <p:cNvPr id="12" name="TextBox 11">
            <a:extLst>
              <a:ext uri="{FF2B5EF4-FFF2-40B4-BE49-F238E27FC236}">
                <a16:creationId xmlns:a16="http://schemas.microsoft.com/office/drawing/2014/main" id="{7B75E059-7A3F-DE67-8CC5-FCEB1A3FF2C5}"/>
              </a:ext>
            </a:extLst>
          </p:cNvPr>
          <p:cNvSpPr txBox="1"/>
          <p:nvPr/>
        </p:nvSpPr>
        <p:spPr>
          <a:xfrm>
            <a:off x="8304622" y="1935219"/>
            <a:ext cx="3044718" cy="646331"/>
          </a:xfrm>
          <a:prstGeom prst="rect">
            <a:avLst/>
          </a:prstGeom>
          <a:solidFill>
            <a:schemeClr val="bg2"/>
          </a:solidFill>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424242"/>
                </a:solidFill>
                <a:effectLst/>
                <a:uLnTx/>
                <a:uFillTx/>
                <a:latin typeface="Calibri" panose="020F0502020204030204"/>
                <a:ea typeface="+mn-ea"/>
                <a:cs typeface="+mn-cs"/>
              </a:rPr>
              <a:t>ED Staff Notified if Visit Meets Criteria</a:t>
            </a:r>
          </a:p>
        </p:txBody>
      </p:sp>
      <p:pic>
        <p:nvPicPr>
          <p:cNvPr id="13" name="Graphic 12">
            <a:extLst>
              <a:ext uri="{FF2B5EF4-FFF2-40B4-BE49-F238E27FC236}">
                <a16:creationId xmlns:a16="http://schemas.microsoft.com/office/drawing/2014/main" id="{EC2F6EE1-5C0C-86C4-9D41-AA5CB4C7388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92483" y="3187550"/>
            <a:ext cx="520588" cy="520588"/>
          </a:xfrm>
          <a:prstGeom prst="rect">
            <a:avLst/>
          </a:prstGeom>
        </p:spPr>
      </p:pic>
      <p:pic>
        <p:nvPicPr>
          <p:cNvPr id="14" name="Graphic 13">
            <a:extLst>
              <a:ext uri="{FF2B5EF4-FFF2-40B4-BE49-F238E27FC236}">
                <a16:creationId xmlns:a16="http://schemas.microsoft.com/office/drawing/2014/main" id="{BE9430CC-C630-BD11-24A9-3E9B6BD2A09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847898" y="3187550"/>
            <a:ext cx="520588" cy="520588"/>
          </a:xfrm>
          <a:prstGeom prst="rect">
            <a:avLst/>
          </a:prstGeom>
        </p:spPr>
      </p:pic>
      <p:pic>
        <p:nvPicPr>
          <p:cNvPr id="15" name="Graphic 14">
            <a:extLst>
              <a:ext uri="{FF2B5EF4-FFF2-40B4-BE49-F238E27FC236}">
                <a16:creationId xmlns:a16="http://schemas.microsoft.com/office/drawing/2014/main" id="{31D6286D-8B14-FCE4-F852-EC42A9AF14B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575202" y="3140115"/>
            <a:ext cx="585396" cy="585396"/>
          </a:xfrm>
          <a:prstGeom prst="rect">
            <a:avLst/>
          </a:prstGeom>
        </p:spPr>
      </p:pic>
      <p:sp>
        <p:nvSpPr>
          <p:cNvPr id="16" name="Rectangle: Diagonal Corners Rounded 7">
            <a:extLst>
              <a:ext uri="{FF2B5EF4-FFF2-40B4-BE49-F238E27FC236}">
                <a16:creationId xmlns:a16="http://schemas.microsoft.com/office/drawing/2014/main" id="{3F7BC73F-761A-AF57-BD2A-707B4400D56D}"/>
              </a:ext>
            </a:extLst>
          </p:cNvPr>
          <p:cNvSpPr/>
          <p:nvPr/>
        </p:nvSpPr>
        <p:spPr>
          <a:xfrm>
            <a:off x="8380903" y="4175323"/>
            <a:ext cx="3197111" cy="1527823"/>
          </a:xfrm>
          <a:prstGeom prst="round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E6E7E8">
                    <a:lumMod val="50000"/>
                  </a:srgbClr>
                </a:solidFill>
                <a:effectLst/>
                <a:uLnTx/>
                <a:uFillTx/>
                <a:latin typeface="Calibri" panose="020F0502020204030204"/>
                <a:ea typeface="+mn-ea"/>
                <a:cs typeface="+mn-cs"/>
              </a:rPr>
              <a:t>If patient meets pre-defined risk criteria, notification is pushed to the provider workflow, so appropriate action can be taken</a:t>
            </a:r>
          </a:p>
        </p:txBody>
      </p:sp>
      <p:sp>
        <p:nvSpPr>
          <p:cNvPr id="17" name="Arrow: Right 16">
            <a:extLst>
              <a:ext uri="{FF2B5EF4-FFF2-40B4-BE49-F238E27FC236}">
                <a16:creationId xmlns:a16="http://schemas.microsoft.com/office/drawing/2014/main" id="{7616E9E7-BF7B-57F2-3A48-B202B6047718}"/>
              </a:ext>
            </a:extLst>
          </p:cNvPr>
          <p:cNvSpPr/>
          <p:nvPr/>
        </p:nvSpPr>
        <p:spPr>
          <a:xfrm>
            <a:off x="3689032" y="3197701"/>
            <a:ext cx="1129968" cy="491517"/>
          </a:xfrm>
          <a:prstGeom prst="right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alibri" panose="020F0502020204030204"/>
                <a:ea typeface="+mn-ea"/>
                <a:cs typeface="Calibri"/>
              </a:rPr>
              <a:t>&lt; 1 min</a:t>
            </a: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8" name="Arrow: Right 17">
            <a:extLst>
              <a:ext uri="{FF2B5EF4-FFF2-40B4-BE49-F238E27FC236}">
                <a16:creationId xmlns:a16="http://schemas.microsoft.com/office/drawing/2014/main" id="{9B4A36CA-36AF-E3E3-7B77-65F25EE82323}"/>
              </a:ext>
            </a:extLst>
          </p:cNvPr>
          <p:cNvSpPr/>
          <p:nvPr/>
        </p:nvSpPr>
        <p:spPr>
          <a:xfrm>
            <a:off x="7411578" y="3196831"/>
            <a:ext cx="1129968" cy="491517"/>
          </a:xfrm>
          <a:prstGeom prst="right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alibri" panose="020F0502020204030204"/>
                <a:ea typeface="+mn-ea"/>
                <a:cs typeface="Calibri"/>
              </a:rPr>
              <a:t>&lt; 2 min</a:t>
            </a: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255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2E044-2B30-CDC4-3679-00E3CF1CADAA}"/>
              </a:ext>
            </a:extLst>
          </p:cNvPr>
          <p:cNvSpPr>
            <a:spLocks noGrp="1"/>
          </p:cNvSpPr>
          <p:nvPr>
            <p:ph type="title"/>
          </p:nvPr>
        </p:nvSpPr>
        <p:spPr/>
        <p:txBody>
          <a:bodyPr/>
          <a:lstStyle/>
          <a:p>
            <a:r>
              <a:rPr lang="en-US"/>
              <a:t>Top Insights Delivered to the ED</a:t>
            </a:r>
          </a:p>
        </p:txBody>
      </p:sp>
      <p:pic>
        <p:nvPicPr>
          <p:cNvPr id="17" name="Picture Placeholder 16">
            <a:extLst>
              <a:ext uri="{FF2B5EF4-FFF2-40B4-BE49-F238E27FC236}">
                <a16:creationId xmlns:a16="http://schemas.microsoft.com/office/drawing/2014/main" id="{92633F92-949B-E1F9-D516-F9BF3C4E6DC6}"/>
              </a:ext>
            </a:extLst>
          </p:cNvPr>
          <p:cNvPicPr>
            <a:picLocks noGrp="1" noChangeAspect="1"/>
          </p:cNvPicPr>
          <p:nvPr>
            <p:ph type="pic" sz="quarter" idx="12"/>
          </p:nvPr>
        </p:nvPicPr>
        <p:blipFill>
          <a:blip r:embed="rId3"/>
          <a:srcRect l="25617" r="25617"/>
          <a:stretch>
            <a:fillRect/>
          </a:stretch>
        </p:blipFill>
        <p:spPr/>
      </p:pic>
      <p:sp>
        <p:nvSpPr>
          <p:cNvPr id="18" name="Rectangle 17">
            <a:extLst>
              <a:ext uri="{FF2B5EF4-FFF2-40B4-BE49-F238E27FC236}">
                <a16:creationId xmlns:a16="http://schemas.microsoft.com/office/drawing/2014/main" id="{3E0BA2AB-D78C-4792-EA60-BD9A57AF5225}"/>
              </a:ext>
            </a:extLst>
          </p:cNvPr>
          <p:cNvSpPr/>
          <p:nvPr/>
        </p:nvSpPr>
        <p:spPr>
          <a:xfrm>
            <a:off x="4942974" y="1107114"/>
            <a:ext cx="7263501" cy="525975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9" name="Title 2">
            <a:extLst>
              <a:ext uri="{FF2B5EF4-FFF2-40B4-BE49-F238E27FC236}">
                <a16:creationId xmlns:a16="http://schemas.microsoft.com/office/drawing/2014/main" id="{5F7A4049-562D-34B1-DCB8-6ECFBACD3DA9}"/>
              </a:ext>
            </a:extLst>
          </p:cNvPr>
          <p:cNvSpPr txBox="1">
            <a:spLocks/>
          </p:cNvSpPr>
          <p:nvPr/>
        </p:nvSpPr>
        <p:spPr>
          <a:xfrm>
            <a:off x="-2" y="-27114"/>
            <a:ext cx="12192001" cy="1098150"/>
          </a:xfrm>
          <a:prstGeom prst="rect">
            <a:avLst/>
          </a:prstGeom>
        </p:spPr>
        <p:txBody>
          <a:bodyPr vert="horz" lIns="457200" tIns="0" rIns="457200" bIns="0" rtlCol="0" anchor="ctr">
            <a:noAutofit/>
          </a:bodyPr>
          <a:lstStyle>
            <a:lvl1pPr algn="l" defTabSz="914377" rtl="0" eaLnBrk="1" latinLnBrk="0" hangingPunct="1">
              <a:lnSpc>
                <a:spcPct val="85000"/>
              </a:lnSpc>
              <a:spcBef>
                <a:spcPct val="0"/>
              </a:spcBef>
              <a:buNone/>
              <a:defRPr sz="3000" kern="1200">
                <a:solidFill>
                  <a:schemeClr val="tx2"/>
                </a:solidFill>
                <a:latin typeface="+mn-lt"/>
                <a:ea typeface="+mj-ea"/>
                <a:cs typeface="+mj-cs"/>
              </a:defRPr>
            </a:lvl1pPr>
          </a:lstStyle>
          <a:p>
            <a:pPr marL="0" marR="0" lvl="0" indent="0" algn="l" defTabSz="914377" rtl="0" eaLnBrk="1" fontAlgn="auto" latinLnBrk="0" hangingPunct="1">
              <a:lnSpc>
                <a:spcPct val="85000"/>
              </a:lnSpc>
              <a:spcBef>
                <a:spcPct val="0"/>
              </a:spcBef>
              <a:spcAft>
                <a:spcPts val="0"/>
              </a:spcAft>
              <a:buClrTx/>
              <a:buSzTx/>
              <a:buFontTx/>
              <a:buNone/>
              <a:tabLst/>
              <a:defRPr/>
            </a:pPr>
            <a:endParaRPr kumimoji="0" lang="en-US" sz="3000" b="0" i="0" u="none" strike="noStrike" kern="1200" cap="none" spc="0" normalizeH="0" baseline="0" noProof="0">
              <a:ln>
                <a:noFill/>
              </a:ln>
              <a:solidFill>
                <a:srgbClr val="012830"/>
              </a:solidFill>
              <a:effectLst/>
              <a:uLnTx/>
              <a:uFillTx/>
              <a:latin typeface="Calibri" panose="020F0502020204030204"/>
              <a:ea typeface="+mj-ea"/>
              <a:cs typeface="+mj-cs"/>
            </a:endParaRPr>
          </a:p>
        </p:txBody>
      </p:sp>
      <p:sp>
        <p:nvSpPr>
          <p:cNvPr id="20" name="Content Placeholder 2">
            <a:extLst>
              <a:ext uri="{FF2B5EF4-FFF2-40B4-BE49-F238E27FC236}">
                <a16:creationId xmlns:a16="http://schemas.microsoft.com/office/drawing/2014/main" id="{BBFD1376-EDCF-B881-0633-359E6475B00A}"/>
              </a:ext>
            </a:extLst>
          </p:cNvPr>
          <p:cNvSpPr txBox="1">
            <a:spLocks/>
          </p:cNvSpPr>
          <p:nvPr/>
        </p:nvSpPr>
        <p:spPr>
          <a:xfrm>
            <a:off x="5179529" y="1421707"/>
            <a:ext cx="6790391" cy="4630571"/>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a:buChar char="•"/>
              <a:defRPr sz="16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a:buNone/>
              <a:defRPr sz="14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Courier New" charset="0"/>
              <a:buChar char="o"/>
              <a:defRPr sz="12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a:buChar char="•"/>
              <a:defRPr sz="10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kumimoji="0" lang="en-US" sz="1800" i="0" u="none" strike="noStrike" kern="1200" cap="none" spc="0" normalizeH="0" baseline="0" noProof="0" dirty="0">
                <a:ln>
                  <a:noFill/>
                </a:ln>
                <a:solidFill>
                  <a:srgbClr val="FFFFFF"/>
                </a:solidFill>
                <a:effectLst/>
                <a:uLnTx/>
                <a:uFillTx/>
                <a:latin typeface="Calibri Light" panose="020F0302020204030204" pitchFamily="34" charset="0"/>
                <a:cs typeface="Calibri Light" panose="020F0302020204030204" pitchFamily="34" charset="0"/>
              </a:rPr>
              <a:t>Discharge from SNF within 7 Days </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lang="en-US" dirty="0">
                <a:solidFill>
                  <a:srgbClr val="FFFFFF"/>
                </a:solidFill>
                <a:latin typeface="Calibri Light" panose="020F0302020204030204" pitchFamily="34" charset="0"/>
                <a:cs typeface="Calibri Light" panose="020F0302020204030204" pitchFamily="34" charset="0"/>
              </a:rPr>
              <a:t>Patient admitted to SNF within 60 Days</a:t>
            </a:r>
            <a:endParaRPr kumimoji="0" lang="en-US" sz="1800" i="0" u="none" strike="noStrike" kern="1200" cap="none" spc="0" normalizeH="0" baseline="0" noProof="0" dirty="0">
              <a:ln>
                <a:noFill/>
              </a:ln>
              <a:solidFill>
                <a:srgbClr val="FFFFFF"/>
              </a:solidFill>
              <a:effectLst/>
              <a:uLnTx/>
              <a:uFillTx/>
              <a:latin typeface="Calibri Light" panose="020F0302020204030204" pitchFamily="34" charset="0"/>
              <a:cs typeface="Calibri Light" panose="020F0302020204030204" pitchFamily="34" charset="0"/>
            </a:endParaRP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kumimoji="0" lang="en-US" sz="1800" i="0" u="none" strike="noStrike" kern="1200" cap="none" spc="0" normalizeH="0" baseline="0" noProof="0" dirty="0">
                <a:ln>
                  <a:noFill/>
                </a:ln>
                <a:solidFill>
                  <a:srgbClr val="FFFFFF"/>
                </a:solidFill>
                <a:effectLst/>
                <a:uLnTx/>
                <a:uFillTx/>
                <a:latin typeface="Calibri Light" panose="020F0302020204030204" pitchFamily="34" charset="0"/>
                <a:cs typeface="Calibri Light" panose="020F0302020204030204" pitchFamily="34" charset="0"/>
              </a:rPr>
              <a:t>History of Safety and Security Events </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kumimoji="0" lang="en-US" sz="1800" i="0" u="none" strike="noStrike" kern="1200" cap="none" spc="0" normalizeH="0" baseline="0" noProof="0" dirty="0">
                <a:ln>
                  <a:noFill/>
                </a:ln>
                <a:solidFill>
                  <a:srgbClr val="FFFFFF"/>
                </a:solidFill>
                <a:effectLst/>
                <a:uLnTx/>
                <a:uFillTx/>
                <a:latin typeface="Calibri Light" panose="020F0302020204030204" pitchFamily="34" charset="0"/>
                <a:cs typeface="Calibri Light" panose="020F0302020204030204" pitchFamily="34" charset="0"/>
              </a:rPr>
              <a:t>Social Determinants: Housing insecurity within 6 months </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kumimoji="0" lang="en-US" sz="1800" i="0" u="none" strike="noStrike" kern="1200" cap="none" spc="0" normalizeH="0" baseline="0" noProof="0" dirty="0">
                <a:ln>
                  <a:noFill/>
                </a:ln>
                <a:solidFill>
                  <a:srgbClr val="FFFFFF"/>
                </a:solidFill>
                <a:effectLst/>
                <a:uLnTx/>
                <a:uFillTx/>
                <a:latin typeface="Calibri Light" panose="020F0302020204030204" pitchFamily="34" charset="0"/>
                <a:cs typeface="Calibri Light" panose="020F0302020204030204" pitchFamily="34" charset="0"/>
              </a:rPr>
              <a:t>Traveling Patients:  3 Different EDs within 90 days</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kumimoji="0" lang="en-US" sz="1800" i="0" u="none" strike="noStrike" kern="1200" cap="none" spc="0" normalizeH="0" baseline="0" noProof="0" dirty="0">
                <a:ln>
                  <a:noFill/>
                </a:ln>
                <a:solidFill>
                  <a:srgbClr val="FFFFFF"/>
                </a:solidFill>
                <a:effectLst/>
                <a:uLnTx/>
                <a:uFillTx/>
                <a:latin typeface="Calibri Light" panose="020F0302020204030204" pitchFamily="34" charset="0"/>
                <a:cs typeface="Calibri Light" panose="020F0302020204030204" pitchFamily="34" charset="0"/>
              </a:rPr>
              <a:t>Patients with Individual Care Plans Documented </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kumimoji="0" lang="en-US" sz="1800" i="0" u="none" strike="noStrike" kern="1200" cap="none" spc="0" normalizeH="0" baseline="0" noProof="0" dirty="0">
                <a:ln>
                  <a:noFill/>
                </a:ln>
                <a:solidFill>
                  <a:srgbClr val="FFFFFF"/>
                </a:solidFill>
                <a:effectLst/>
                <a:uLnTx/>
                <a:uFillTx/>
                <a:latin typeface="Calibri Light" panose="020F0302020204030204" pitchFamily="34" charset="0"/>
                <a:cs typeface="Calibri Light" panose="020F0302020204030204" pitchFamily="34" charset="0"/>
              </a:rPr>
              <a:t>Patterns of High Utilization:  5 or more ED visits within 12 months </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kumimoji="0" lang="en-US" sz="1800" i="0" u="none" strike="noStrike" kern="1200" cap="none" spc="0" normalizeH="0" baseline="0" noProof="0" dirty="0">
                <a:ln>
                  <a:noFill/>
                </a:ln>
                <a:solidFill>
                  <a:srgbClr val="FFFFFF"/>
                </a:solidFill>
                <a:effectLst/>
                <a:uLnTx/>
                <a:uFillTx/>
                <a:latin typeface="Calibri Light" panose="020F0302020204030204" pitchFamily="34" charset="0"/>
                <a:cs typeface="Calibri Light" panose="020F0302020204030204" pitchFamily="34" charset="0"/>
              </a:rPr>
              <a:t>Behavioral Health Events</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kumimoji="0" lang="en-US" sz="1800" i="0" u="none" strike="noStrike" kern="1200" cap="none" spc="0" normalizeH="0" baseline="0" noProof="0" dirty="0">
                <a:ln>
                  <a:noFill/>
                </a:ln>
                <a:solidFill>
                  <a:srgbClr val="FFFFFF"/>
                </a:solidFill>
                <a:effectLst/>
                <a:uLnTx/>
                <a:uFillTx/>
                <a:latin typeface="Calibri Light" panose="020F0302020204030204" pitchFamily="34" charset="0"/>
                <a:cs typeface="Calibri Light" panose="020F0302020204030204" pitchFamily="34" charset="0"/>
              </a:rPr>
              <a:t>Substance Use Disorder </a:t>
            </a:r>
            <a:r>
              <a:rPr kumimoji="0" lang="en-US" sz="1800" b="0" i="0" u="none" strike="noStrike" kern="1200" cap="none" spc="0" normalizeH="0" baseline="0" noProof="0" dirty="0">
                <a:ln>
                  <a:noFill/>
                </a:ln>
                <a:solidFill>
                  <a:srgbClr val="FFFFFF"/>
                </a:solidFill>
                <a:effectLst/>
                <a:uLnTx/>
                <a:uFillTx/>
                <a:latin typeface="Calibri Light" panose="020F0302020204030204" pitchFamily="34" charset="0"/>
                <a:cs typeface="Calibri Light" panose="020F0302020204030204" pitchFamily="34" charset="0"/>
              </a:rPr>
              <a:t>or Overdose within 12 months, Substance Exposed Infant</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kumimoji="0" lang="en-US" sz="1800" b="0" i="0" u="none" strike="noStrike" kern="1200" cap="none" spc="0" normalizeH="0" baseline="0" noProof="0" dirty="0">
                <a:ln>
                  <a:noFill/>
                </a:ln>
                <a:solidFill>
                  <a:srgbClr val="FFFFFF"/>
                </a:solidFill>
                <a:effectLst/>
                <a:uLnTx/>
                <a:uFillTx/>
                <a:latin typeface="Calibri Light" panose="020F0302020204030204" pitchFamily="34" charset="0"/>
                <a:cs typeface="Calibri Light" panose="020F0302020204030204" pitchFamily="34" charset="0"/>
              </a:rPr>
              <a:t>Suicidal Ideation / Mental Health Dx within 12 months </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kumimoji="0" lang="en-US" sz="1800" b="0" i="0" u="none" strike="noStrike" kern="1200" cap="none" spc="0" normalizeH="0" baseline="0" noProof="0" dirty="0">
                <a:ln>
                  <a:noFill/>
                </a:ln>
                <a:solidFill>
                  <a:srgbClr val="FFFFFF"/>
                </a:solidFill>
                <a:effectLst/>
                <a:uLnTx/>
                <a:uFillTx/>
                <a:latin typeface="Calibri Light" panose="020F0302020204030204" pitchFamily="34" charset="0"/>
                <a:cs typeface="Calibri Light" panose="020F0302020204030204" pitchFamily="34" charset="0"/>
              </a:rPr>
              <a:t>History of Sepsis within 12 months </a:t>
            </a:r>
          </a:p>
        </p:txBody>
      </p:sp>
    </p:spTree>
    <p:extLst>
      <p:ext uri="{BB962C8B-B14F-4D97-AF65-F5344CB8AC3E}">
        <p14:creationId xmlns:p14="http://schemas.microsoft.com/office/powerpoint/2010/main" val="20605227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2E6EB-6C7A-6F22-86D7-DD9C148BC4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1E670F-09AC-0F4D-0E39-26135EE3B2C0}"/>
              </a:ext>
            </a:extLst>
          </p:cNvPr>
          <p:cNvSpPr>
            <a:spLocks noGrp="1"/>
          </p:cNvSpPr>
          <p:nvPr>
            <p:ph type="title"/>
            <p:custDataLst>
              <p:tags r:id="rId3"/>
            </p:custDataLst>
          </p:nvPr>
        </p:nvSpPr>
        <p:spPr/>
        <p:txBody>
          <a:bodyPr/>
          <a:lstStyle/>
          <a:p>
            <a:pPr marL="0" marR="0" lvl="0" indent="0" defTabSz="914377" rtl="0" eaLnBrk="1" fontAlgn="auto" latinLnBrk="0" hangingPunct="1">
              <a:lnSpc>
                <a:spcPct val="90000"/>
              </a:lnSpc>
              <a:spcBef>
                <a:spcPts val="0"/>
              </a:spcBef>
              <a:spcAft>
                <a:spcPts val="600"/>
              </a:spcAft>
              <a:buClr>
                <a:srgbClr val="97CC04"/>
              </a:buClr>
              <a:buSzTx/>
              <a:buFont typeface="Arial" panose="020B0604020202020204" pitchFamily="34" charset="0"/>
              <a:buNone/>
              <a:tabLst/>
              <a:defRPr/>
            </a:pPr>
            <a:r>
              <a:rPr kumimoji="0" lang="en-US" sz="3600" b="0" i="0" u="none" strike="noStrike" kern="1200" cap="none" spc="0" normalizeH="0" baseline="0" noProof="0" dirty="0">
                <a:ln>
                  <a:noFill/>
                </a:ln>
                <a:solidFill>
                  <a:srgbClr val="002060"/>
                </a:solidFill>
                <a:effectLst/>
                <a:uLnTx/>
                <a:uFillTx/>
                <a:latin typeface="Calibri" panose="020F0502020204030204"/>
                <a:ea typeface="+mn-ea"/>
                <a:cs typeface="+mn-cs"/>
              </a:rPr>
              <a:t>Scheduled Reports</a:t>
            </a:r>
            <a:endParaRPr kumimoji="0" lang="en-US" sz="3600" b="0" i="0" u="none" strike="noStrike" kern="1200" cap="none" spc="0" normalizeH="0" baseline="0" noProof="0" dirty="0">
              <a:ln>
                <a:noFill/>
              </a:ln>
              <a:solidFill>
                <a:srgbClr val="002060"/>
              </a:solidFill>
              <a:effectLst/>
              <a:uLnTx/>
              <a:uFillTx/>
              <a:latin typeface="Calibri Light" panose="020F0302020204030204"/>
              <a:ea typeface="+mn-ea"/>
              <a:cs typeface="+mn-cs"/>
            </a:endParaRPr>
          </a:p>
        </p:txBody>
      </p:sp>
      <p:sp>
        <p:nvSpPr>
          <p:cNvPr id="3" name="TextBox 2">
            <a:extLst>
              <a:ext uri="{FF2B5EF4-FFF2-40B4-BE49-F238E27FC236}">
                <a16:creationId xmlns:a16="http://schemas.microsoft.com/office/drawing/2014/main" id="{2BBC7B09-5A90-F6D6-4A46-6AB63BCB0077}"/>
              </a:ext>
            </a:extLst>
          </p:cNvPr>
          <p:cNvSpPr txBox="1"/>
          <p:nvPr/>
        </p:nvSpPr>
        <p:spPr>
          <a:xfrm>
            <a:off x="1444634" y="5501725"/>
            <a:ext cx="2913715"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14141"/>
                </a:solidFill>
                <a:effectLst/>
                <a:uLnTx/>
                <a:uFillTx/>
                <a:latin typeface="Calibri" panose="020F0502020204030204"/>
                <a:ea typeface="+mn-ea"/>
                <a:cs typeface="+mn-cs"/>
                <a:hlinkClick r:id="rId6"/>
              </a:rPr>
              <a:t>Scheduled Reports Overview</a:t>
            </a:r>
            <a:endParaRPr kumimoji="0" lang="en-US" sz="1800" b="0" i="0" u="none" strike="noStrike" kern="1200" cap="none" spc="0" normalizeH="0" baseline="0" noProof="0" dirty="0">
              <a:ln>
                <a:noFill/>
              </a:ln>
              <a:solidFill>
                <a:srgbClr val="414141"/>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2B0E0EC-62EB-1C47-C7FD-67A1C09B5D7D}"/>
              </a:ext>
            </a:extLst>
          </p:cNvPr>
          <p:cNvSpPr txBox="1"/>
          <p:nvPr/>
        </p:nvSpPr>
        <p:spPr>
          <a:xfrm>
            <a:off x="5163590" y="5495609"/>
            <a:ext cx="2484507"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14141"/>
                </a:solidFill>
                <a:effectLst/>
                <a:uLnTx/>
                <a:uFillTx/>
                <a:latin typeface="Calibri" panose="020F0502020204030204"/>
                <a:ea typeface="+mn-ea"/>
                <a:cs typeface="+mn-cs"/>
                <a:hlinkClick r:id="rId7"/>
              </a:rPr>
              <a:t>Scheduled Reports FAQ</a:t>
            </a:r>
            <a:endParaRPr kumimoji="0" lang="en-US" sz="1800" b="0" i="0" u="none" strike="noStrike" kern="1200" cap="none" spc="0" normalizeH="0" baseline="0" noProof="0" dirty="0">
              <a:ln>
                <a:noFill/>
              </a:ln>
              <a:solidFill>
                <a:srgbClr val="414141"/>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613A086-5979-D8C4-E497-24E2CBF3EFFC}"/>
              </a:ext>
            </a:extLst>
          </p:cNvPr>
          <p:cNvSpPr txBox="1"/>
          <p:nvPr/>
        </p:nvSpPr>
        <p:spPr>
          <a:xfrm>
            <a:off x="1099775" y="1635131"/>
            <a:ext cx="5980069" cy="2554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dirty="0">
                <a:ln>
                  <a:noFill/>
                </a:ln>
                <a:solidFill>
                  <a:srgbClr val="414141"/>
                </a:solidFill>
                <a:effectLst/>
                <a:uLnTx/>
                <a:uFillTx/>
                <a:latin typeface="Calibri" panose="020F0502020204030204"/>
                <a:ea typeface="+mn-ea"/>
                <a:cs typeface="+mn-cs"/>
              </a:rPr>
              <a:t>Available Reports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414141"/>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414141"/>
                </a:solidFill>
                <a:effectLst/>
                <a:uLnTx/>
                <a:uFillTx/>
                <a:latin typeface="Calibri" panose="020F0502020204030204"/>
                <a:ea typeface="+mn-ea"/>
                <a:cs typeface="+mn-cs"/>
              </a:rPr>
              <a:t>Hospitals :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1" u="none" strike="noStrike" kern="1200" cap="none" spc="0" normalizeH="0" baseline="0" noProof="0" dirty="0">
                <a:ln>
                  <a:noFill/>
                </a:ln>
                <a:solidFill>
                  <a:srgbClr val="414141"/>
                </a:solidFill>
                <a:effectLst/>
                <a:uLnTx/>
                <a:uFillTx/>
                <a:latin typeface="Calibri" panose="020F0502020204030204"/>
                <a:ea typeface="+mn-ea"/>
                <a:cs typeface="+mn-cs"/>
              </a:rPr>
              <a:t>Custom,</a:t>
            </a:r>
            <a:r>
              <a:rPr kumimoji="0" lang="en-US" sz="2000" b="0" i="0" u="none" strike="noStrike" kern="1200" cap="none" spc="0" normalizeH="0" baseline="0" noProof="0" dirty="0">
                <a:ln>
                  <a:noFill/>
                </a:ln>
                <a:solidFill>
                  <a:srgbClr val="414141"/>
                </a:solidFill>
                <a:effectLst/>
                <a:uLnTx/>
                <a:uFillTx/>
                <a:latin typeface="Calibri" panose="020F0502020204030204"/>
                <a:ea typeface="+mn-ea"/>
                <a:cs typeface="+mn-cs"/>
              </a:rPr>
              <a:t> built for you with demographic, encounter info, utilization info, diagnosis, and more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414141"/>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414141"/>
                </a:solidFill>
                <a:effectLst/>
                <a:uLnTx/>
                <a:uFillTx/>
                <a:latin typeface="Calibri" panose="020F0502020204030204"/>
                <a:ea typeface="+mn-ea"/>
                <a:cs typeface="+mn-cs"/>
              </a:rPr>
              <a:t>Ambulatory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414141"/>
                </a:solidFill>
                <a:effectLst/>
                <a:uLnTx/>
                <a:uFillTx/>
                <a:latin typeface="Calibri" panose="020F0502020204030204"/>
                <a:ea typeface="+mn-ea"/>
                <a:cs typeface="+mn-cs"/>
              </a:rPr>
              <a:t>Acute Encounters of Census (active patients)</a:t>
            </a:r>
          </a:p>
        </p:txBody>
      </p:sp>
      <p:pic>
        <p:nvPicPr>
          <p:cNvPr id="8" name="Picture 7">
            <a:extLst>
              <a:ext uri="{FF2B5EF4-FFF2-40B4-BE49-F238E27FC236}">
                <a16:creationId xmlns:a16="http://schemas.microsoft.com/office/drawing/2014/main" id="{A70F0364-E36F-4599-461E-199ADAF06CD9}"/>
              </a:ext>
            </a:extLst>
          </p:cNvPr>
          <p:cNvPicPr>
            <a:picLocks noChangeAspect="1"/>
          </p:cNvPicPr>
          <p:nvPr/>
        </p:nvPicPr>
        <p:blipFill>
          <a:blip r:embed="rId8"/>
          <a:stretch>
            <a:fillRect/>
          </a:stretch>
        </p:blipFill>
        <p:spPr>
          <a:xfrm>
            <a:off x="7648097" y="1177725"/>
            <a:ext cx="3444128" cy="4066080"/>
          </a:xfrm>
          <a:prstGeom prst="rect">
            <a:avLst/>
          </a:prstGeom>
          <a:ln w="12700">
            <a:solidFill>
              <a:schemeClr val="accent2"/>
            </a:solidFill>
          </a:ln>
        </p:spPr>
      </p:pic>
      <p:sp>
        <p:nvSpPr>
          <p:cNvPr id="9" name="TextBox 8">
            <a:extLst>
              <a:ext uri="{FF2B5EF4-FFF2-40B4-BE49-F238E27FC236}">
                <a16:creationId xmlns:a16="http://schemas.microsoft.com/office/drawing/2014/main" id="{2EE606CD-0180-0735-B14A-774ED7734463}"/>
              </a:ext>
            </a:extLst>
          </p:cNvPr>
          <p:cNvSpPr txBox="1"/>
          <p:nvPr/>
        </p:nvSpPr>
        <p:spPr>
          <a:xfrm>
            <a:off x="311702" y="6016964"/>
            <a:ext cx="11055351"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14141"/>
                </a:solidFill>
                <a:effectLst/>
                <a:uLnTx/>
                <a:uFillTx/>
                <a:latin typeface="Calibri" panose="020F0502020204030204"/>
                <a:ea typeface="+mn-ea"/>
                <a:cs typeface="+mn-cs"/>
              </a:rPr>
              <a:t>If you’d like to request a Custom Scheduled Report, please email Nancy.Sehy@PointClickCare.com to request a form.</a:t>
            </a:r>
          </a:p>
        </p:txBody>
      </p:sp>
    </p:spTree>
    <p:custDataLst>
      <p:custData r:id="rId1"/>
      <p:custData r:id="rId2"/>
    </p:custDataLst>
    <p:extLst>
      <p:ext uri="{BB962C8B-B14F-4D97-AF65-F5344CB8AC3E}">
        <p14:creationId xmlns:p14="http://schemas.microsoft.com/office/powerpoint/2010/main" val="5156044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D3CB53-A621-6CE3-5087-51BEF5B3DE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64BD68-7C4B-4979-0BE7-627929BC3897}"/>
              </a:ext>
            </a:extLst>
          </p:cNvPr>
          <p:cNvSpPr>
            <a:spLocks noGrp="1"/>
          </p:cNvSpPr>
          <p:nvPr>
            <p:ph type="title"/>
            <p:custDataLst>
              <p:tags r:id="rId3"/>
            </p:custDataLst>
          </p:nvPr>
        </p:nvSpPr>
        <p:spPr/>
        <p:txBody>
          <a:bodyPr/>
          <a:lstStyle/>
          <a:p>
            <a:pPr>
              <a:lnSpc>
                <a:spcPct val="90000"/>
              </a:lnSpc>
              <a:spcBef>
                <a:spcPts val="0"/>
              </a:spcBef>
              <a:spcAft>
                <a:spcPts val="600"/>
              </a:spcAft>
              <a:buClr>
                <a:srgbClr val="97CC04"/>
              </a:buClr>
              <a:buFont typeface="Arial" panose="020B0604020202020204" pitchFamily="34" charset="0"/>
              <a:defRPr/>
            </a:pPr>
            <a:r>
              <a:rPr lang="en-US" sz="3600" dirty="0">
                <a:solidFill>
                  <a:srgbClr val="002060"/>
                </a:solidFill>
                <a:latin typeface="Calibri" panose="020F0502020204030204"/>
                <a:ea typeface="+mn-ea"/>
                <a:cs typeface="+mn-cs"/>
              </a:rPr>
              <a:t>Feature- Care Team</a:t>
            </a:r>
            <a:endParaRPr lang="en-US" sz="3600" b="0" i="0" u="none" strike="noStrike" kern="1200" cap="none" spc="0" normalizeH="0" baseline="0" noProof="0" dirty="0">
              <a:ln>
                <a:noFill/>
              </a:ln>
              <a:solidFill>
                <a:srgbClr val="002060"/>
              </a:solidFill>
              <a:effectLst/>
              <a:uLnTx/>
              <a:uFillTx/>
              <a:latin typeface="Calibri Light" panose="020F0302020204030204"/>
              <a:ea typeface="Calibri Light" panose="020F0302020204030204"/>
              <a:cs typeface="Calibri Light" panose="020F0302020204030204"/>
            </a:endParaRPr>
          </a:p>
        </p:txBody>
      </p:sp>
      <p:pic>
        <p:nvPicPr>
          <p:cNvPr id="4" name="Picture 3">
            <a:extLst>
              <a:ext uri="{FF2B5EF4-FFF2-40B4-BE49-F238E27FC236}">
                <a16:creationId xmlns:a16="http://schemas.microsoft.com/office/drawing/2014/main" id="{9D455D62-EDDE-287E-FC1A-555F9D76C5A2}"/>
              </a:ext>
            </a:extLst>
          </p:cNvPr>
          <p:cNvPicPr>
            <a:picLocks noChangeAspect="1"/>
          </p:cNvPicPr>
          <p:nvPr/>
        </p:nvPicPr>
        <p:blipFill>
          <a:blip r:embed="rId6"/>
          <a:stretch>
            <a:fillRect/>
          </a:stretch>
        </p:blipFill>
        <p:spPr>
          <a:xfrm>
            <a:off x="4674923" y="1279585"/>
            <a:ext cx="6853439" cy="5161472"/>
          </a:xfrm>
          <a:prstGeom prst="rect">
            <a:avLst/>
          </a:prstGeom>
        </p:spPr>
      </p:pic>
      <p:sp>
        <p:nvSpPr>
          <p:cNvPr id="10" name="TextBox 9">
            <a:extLst>
              <a:ext uri="{FF2B5EF4-FFF2-40B4-BE49-F238E27FC236}">
                <a16:creationId xmlns:a16="http://schemas.microsoft.com/office/drawing/2014/main" id="{877FBB66-5E77-D6DF-6F8F-25EE2362A4E7}"/>
              </a:ext>
            </a:extLst>
          </p:cNvPr>
          <p:cNvSpPr txBox="1"/>
          <p:nvPr/>
        </p:nvSpPr>
        <p:spPr>
          <a:xfrm>
            <a:off x="234740" y="2484318"/>
            <a:ext cx="4209787" cy="3401943"/>
          </a:xfrm>
          <a:prstGeom prst="rect">
            <a:avLst/>
          </a:prstGeom>
          <a:solidFill>
            <a:schemeClr val="accent3"/>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panose="020B0604020202020204" pitchFamily="34" charset="0"/>
              <a:buChar char="•"/>
            </a:pPr>
            <a:r>
              <a:rPr lang="en-US" sz="2400" dirty="0">
                <a:solidFill>
                  <a:schemeClr val="bg1"/>
                </a:solidFill>
                <a:ea typeface="Calibri" panose="020F0502020204030204"/>
                <a:cs typeface="Calibri" panose="020F0502020204030204"/>
              </a:rPr>
              <a:t>Accelerate Throughput</a:t>
            </a:r>
          </a:p>
          <a:p>
            <a:pPr marL="285750" indent="-285750">
              <a:buFont typeface="Arial" panose="020B0604020202020204" pitchFamily="34" charset="0"/>
              <a:buChar char="•"/>
            </a:pPr>
            <a:r>
              <a:rPr lang="en-US" sz="2400" dirty="0">
                <a:solidFill>
                  <a:schemeClr val="bg1"/>
                </a:solidFill>
                <a:ea typeface="Calibri" panose="020F0502020204030204"/>
                <a:cs typeface="Calibri" panose="020F0502020204030204"/>
              </a:rPr>
              <a:t>Enable Consulting with Providers who Know the Patient</a:t>
            </a:r>
          </a:p>
          <a:p>
            <a:pPr marL="285750" indent="-285750">
              <a:buFont typeface="Arial" panose="020B0604020202020204" pitchFamily="34" charset="0"/>
              <a:buChar char="•"/>
            </a:pPr>
            <a:r>
              <a:rPr lang="en-US" sz="2400" dirty="0">
                <a:solidFill>
                  <a:schemeClr val="bg1"/>
                </a:solidFill>
                <a:ea typeface="Calibri" panose="020F0502020204030204"/>
                <a:cs typeface="Calibri" panose="020F0502020204030204"/>
              </a:rPr>
              <a:t>Streamline Discharge</a:t>
            </a:r>
          </a:p>
          <a:p>
            <a:pPr marL="285750" indent="-285750">
              <a:buFont typeface="Arial" panose="020B0604020202020204" pitchFamily="34" charset="0"/>
              <a:buChar char="•"/>
            </a:pPr>
            <a:r>
              <a:rPr lang="en-US" sz="2400" dirty="0">
                <a:solidFill>
                  <a:schemeClr val="bg1"/>
                </a:solidFill>
                <a:ea typeface="Calibri" panose="020F0502020204030204"/>
                <a:cs typeface="Calibri" panose="020F0502020204030204"/>
              </a:rPr>
              <a:t>Ensure Follow-Up with Correct Providers</a:t>
            </a:r>
          </a:p>
          <a:p>
            <a:pPr marL="285750" indent="-285750">
              <a:buFont typeface="Arial" panose="020B0604020202020204" pitchFamily="34" charset="0"/>
              <a:buChar char="•"/>
            </a:pPr>
            <a:r>
              <a:rPr lang="en-US" sz="2400" dirty="0">
                <a:solidFill>
                  <a:schemeClr val="bg1"/>
                </a:solidFill>
                <a:ea typeface="Calibri" panose="020F0502020204030204"/>
                <a:cs typeface="Calibri" panose="020F0502020204030204"/>
              </a:rPr>
              <a:t>Prevent Leakage form your System</a:t>
            </a:r>
          </a:p>
        </p:txBody>
      </p:sp>
      <p:sp>
        <p:nvSpPr>
          <p:cNvPr id="11" name="TextBox 10">
            <a:extLst>
              <a:ext uri="{FF2B5EF4-FFF2-40B4-BE49-F238E27FC236}">
                <a16:creationId xmlns:a16="http://schemas.microsoft.com/office/drawing/2014/main" id="{82D9053A-560F-9221-5ECA-416227A41E1F}"/>
              </a:ext>
            </a:extLst>
          </p:cNvPr>
          <p:cNvSpPr txBox="1"/>
          <p:nvPr/>
        </p:nvSpPr>
        <p:spPr>
          <a:xfrm>
            <a:off x="361670" y="1550019"/>
            <a:ext cx="382338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u="sng" dirty="0">
                <a:solidFill>
                  <a:schemeClr val="accent6"/>
                </a:solidFill>
                <a:ea typeface="Calibri"/>
                <a:cs typeface="Calibri"/>
              </a:rPr>
              <a:t>Health System Benefits</a:t>
            </a:r>
          </a:p>
        </p:txBody>
      </p:sp>
    </p:spTree>
    <p:custDataLst>
      <p:custData r:id="rId1"/>
      <p:custData r:id="rId2"/>
    </p:custDataLst>
    <p:extLst>
      <p:ext uri="{BB962C8B-B14F-4D97-AF65-F5344CB8AC3E}">
        <p14:creationId xmlns:p14="http://schemas.microsoft.com/office/powerpoint/2010/main" val="1556259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9A7DE-FF6F-E0B8-5595-B85C4CE718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FECC69-AF25-C071-A46C-8FD2D83F4D6C}"/>
              </a:ext>
            </a:extLst>
          </p:cNvPr>
          <p:cNvSpPr>
            <a:spLocks noGrp="1"/>
          </p:cNvSpPr>
          <p:nvPr>
            <p:ph type="title"/>
            <p:custDataLst>
              <p:tags r:id="rId3"/>
            </p:custDataLst>
          </p:nvPr>
        </p:nvSpPr>
        <p:spPr/>
        <p:txBody>
          <a:bodyPr/>
          <a:lstStyle/>
          <a:p>
            <a:r>
              <a:rPr lang="en-US" sz="2800" dirty="0">
                <a:solidFill>
                  <a:srgbClr val="1A4387"/>
                </a:solidFill>
                <a:latin typeface="Arial" panose="020B0604020202020204" pitchFamily="34" charset="0"/>
                <a:ea typeface="Calibri Light" panose="020F0302020204030204"/>
                <a:cs typeface="Arial" panose="020B0604020202020204" pitchFamily="34" charset="0"/>
              </a:rPr>
              <a:t>SSO – Single Sign On</a:t>
            </a:r>
            <a:endParaRPr lang="en-US" sz="2800" dirty="0"/>
          </a:p>
        </p:txBody>
      </p:sp>
      <p:sp>
        <p:nvSpPr>
          <p:cNvPr id="3" name="TextBox 2">
            <a:extLst>
              <a:ext uri="{FF2B5EF4-FFF2-40B4-BE49-F238E27FC236}">
                <a16:creationId xmlns:a16="http://schemas.microsoft.com/office/drawing/2014/main" id="{E465FA9C-463A-5AF8-89BD-6B93995C33BA}"/>
              </a:ext>
            </a:extLst>
          </p:cNvPr>
          <p:cNvSpPr txBox="1"/>
          <p:nvPr/>
        </p:nvSpPr>
        <p:spPr>
          <a:xfrm>
            <a:off x="1334429" y="2169269"/>
            <a:ext cx="9523141" cy="1938992"/>
          </a:xfrm>
          <a:prstGeom prst="rect">
            <a:avLst/>
          </a:prstGeom>
          <a:noFill/>
        </p:spPr>
        <p:txBody>
          <a:bodyPr wrap="square">
            <a:spAutoFit/>
          </a:bodyPr>
          <a:lstStyle/>
          <a:p>
            <a:pPr marL="0" marR="0" lvl="0" indent="0" defTabSz="933237"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2060"/>
              </a:solidFill>
              <a:effectLst/>
              <a:uLnTx/>
              <a:uFillTx/>
            </a:endParaRPr>
          </a:p>
          <a:p>
            <a:pPr marL="0" marR="0" lvl="0" indent="0" defTabSz="933237"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002060"/>
                </a:solidFill>
                <a:effectLst/>
                <a:uLnTx/>
                <a:uFillTx/>
              </a:rPr>
              <a:t>DID YOU KNOW?  The PCC Network platform is Single-Sign-On Compatible!</a:t>
            </a:r>
          </a:p>
          <a:p>
            <a:pPr marL="0" marR="0" lvl="0" indent="0" defTabSz="933237"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2060"/>
              </a:solidFill>
              <a:effectLst/>
              <a:uLnTx/>
              <a:uFillTx/>
            </a:endParaRPr>
          </a:p>
          <a:p>
            <a:pPr marL="0" marR="0" lvl="0" indent="0" defTabSz="933237"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002060"/>
                </a:solidFill>
                <a:effectLst/>
                <a:uLnTx/>
                <a:uFillTx/>
              </a:rPr>
              <a:t>This can streamline your work and help encourage and facilitate your staff’s ease of access.</a:t>
            </a:r>
          </a:p>
        </p:txBody>
      </p:sp>
    </p:spTree>
    <p:custDataLst>
      <p:custData r:id="rId1"/>
      <p:custData r:id="rId2"/>
    </p:custDataLst>
    <p:extLst>
      <p:ext uri="{BB962C8B-B14F-4D97-AF65-F5344CB8AC3E}">
        <p14:creationId xmlns:p14="http://schemas.microsoft.com/office/powerpoint/2010/main" val="40811574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D14AF-876F-177B-B071-EE8B445A14A8}"/>
              </a:ext>
            </a:extLst>
          </p:cNvPr>
          <p:cNvSpPr>
            <a:spLocks noGrp="1"/>
          </p:cNvSpPr>
          <p:nvPr>
            <p:ph type="title"/>
          </p:nvPr>
        </p:nvSpPr>
        <p:spPr>
          <a:xfrm>
            <a:off x="2139337" y="2381145"/>
            <a:ext cx="7707230" cy="1324527"/>
          </a:xfrm>
        </p:spPr>
        <p:txBody>
          <a:bodyPr>
            <a:normAutofit fontScale="90000"/>
          </a:bodyPr>
          <a:lstStyle/>
          <a:p>
            <a:pPr>
              <a:lnSpc>
                <a:spcPct val="100000"/>
              </a:lnSpc>
              <a:spcBef>
                <a:spcPts val="0"/>
              </a:spcBef>
            </a:pPr>
            <a:r>
              <a:rPr lang="en-US" b="0" dirty="0">
                <a:latin typeface="Arial"/>
                <a:cs typeface="Arial"/>
              </a:rPr>
              <a:t>Integrations Available for </a:t>
            </a:r>
            <a:br>
              <a:rPr lang="en-US" b="0" dirty="0">
                <a:latin typeface="Arial"/>
                <a:cs typeface="Arial"/>
              </a:rPr>
            </a:br>
            <a:r>
              <a:rPr lang="en-US" b="0" dirty="0">
                <a:latin typeface="Arial"/>
                <a:cs typeface="Arial"/>
              </a:rPr>
              <a:t>Bi-Directional Communication</a:t>
            </a:r>
            <a:endParaRPr lang="en-US" dirty="0">
              <a:latin typeface="Arial"/>
              <a:cs typeface="Arial"/>
            </a:endParaRPr>
          </a:p>
          <a:p>
            <a:endParaRPr lang="en-US" dirty="0"/>
          </a:p>
        </p:txBody>
      </p:sp>
      <p:pic>
        <p:nvPicPr>
          <p:cNvPr id="3" name="Picture 2">
            <a:extLst>
              <a:ext uri="{FF2B5EF4-FFF2-40B4-BE49-F238E27FC236}">
                <a16:creationId xmlns:a16="http://schemas.microsoft.com/office/drawing/2014/main" id="{132EFC71-6AC0-ECE3-8017-17FC9F6884B9}"/>
              </a:ext>
            </a:extLst>
          </p:cNvPr>
          <p:cNvPicPr>
            <a:picLocks noChangeAspect="1"/>
          </p:cNvPicPr>
          <p:nvPr/>
        </p:nvPicPr>
        <p:blipFill>
          <a:blip r:embed="rId3"/>
          <a:stretch>
            <a:fillRect/>
          </a:stretch>
        </p:blipFill>
        <p:spPr>
          <a:xfrm>
            <a:off x="2517071" y="6392273"/>
            <a:ext cx="1639093" cy="197349"/>
          </a:xfrm>
          <a:prstGeom prst="rect">
            <a:avLst/>
          </a:prstGeom>
        </p:spPr>
      </p:pic>
    </p:spTree>
    <p:extLst>
      <p:ext uri="{BB962C8B-B14F-4D97-AF65-F5344CB8AC3E}">
        <p14:creationId xmlns:p14="http://schemas.microsoft.com/office/powerpoint/2010/main" val="16038435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CCB4D8D-4A9D-42B9-8D8B-2C063E4A3F2F}"/>
              </a:ext>
            </a:extLst>
          </p:cNvPr>
          <p:cNvSpPr>
            <a:spLocks noGrp="1"/>
          </p:cNvSpPr>
          <p:nvPr>
            <p:ph type="title"/>
          </p:nvPr>
        </p:nvSpPr>
        <p:spPr>
          <a:xfrm>
            <a:off x="3144252" y="137534"/>
            <a:ext cx="8065167" cy="1325563"/>
          </a:xfrm>
        </p:spPr>
        <p:txBody>
          <a:bodyPr/>
          <a:lstStyle/>
          <a:p>
            <a:r>
              <a:rPr lang="en-US"/>
              <a:t>Agenda</a:t>
            </a:r>
          </a:p>
        </p:txBody>
      </p:sp>
      <p:sp>
        <p:nvSpPr>
          <p:cNvPr id="7" name="TextBox 6">
            <a:extLst>
              <a:ext uri="{FF2B5EF4-FFF2-40B4-BE49-F238E27FC236}">
                <a16:creationId xmlns:a16="http://schemas.microsoft.com/office/drawing/2014/main" id="{BE415A30-D6C0-46FF-A345-F8AE0D221DE0}"/>
              </a:ext>
            </a:extLst>
          </p:cNvPr>
          <p:cNvSpPr txBox="1"/>
          <p:nvPr/>
        </p:nvSpPr>
        <p:spPr>
          <a:xfrm>
            <a:off x="3144252" y="1389119"/>
            <a:ext cx="8510089" cy="2949525"/>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3D3633"/>
                </a:solidFill>
                <a:effectLst/>
                <a:uLnTx/>
                <a:uFillTx/>
                <a:latin typeface="Arial" panose="020B0604020202020204"/>
                <a:ea typeface="+mn-ea"/>
                <a:cs typeface="+mn-cs"/>
              </a:rPr>
              <a:t>Introductions</a:t>
            </a:r>
          </a:p>
          <a:p>
            <a:pPr marL="800100" marR="0" lvl="1"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600" b="1" i="0" u="none" strike="noStrike" kern="1200" cap="none" spc="0" normalizeH="0" baseline="0" noProof="0" dirty="0">
                <a:ln>
                  <a:noFill/>
                </a:ln>
                <a:solidFill>
                  <a:srgbClr val="3D3633"/>
                </a:solidFill>
                <a:effectLst/>
                <a:uLnTx/>
                <a:uFillTx/>
                <a:latin typeface="Arial" panose="020B0604020202020204"/>
                <a:ea typeface="+mn-ea"/>
                <a:cs typeface="+mn-cs"/>
              </a:rPr>
              <a:t>Mecky Lang</a:t>
            </a:r>
            <a:r>
              <a:rPr kumimoji="0" lang="en-US" sz="1600" b="0" i="0" u="none" strike="noStrike" kern="1200" cap="none" spc="0" normalizeH="0" baseline="0" noProof="0" dirty="0">
                <a:ln>
                  <a:noFill/>
                </a:ln>
                <a:solidFill>
                  <a:srgbClr val="3D3633"/>
                </a:solidFill>
                <a:effectLst/>
                <a:uLnTx/>
                <a:uFillTx/>
                <a:latin typeface="Arial" panose="020B0604020202020204"/>
                <a:ea typeface="+mn-ea"/>
                <a:cs typeface="+mn-cs"/>
              </a:rPr>
              <a:t>, HFS, Division of Medical Programs, Program &amp; Policy Coordination</a:t>
            </a:r>
            <a:endParaRPr lang="en-US" sz="1600" dirty="0">
              <a:solidFill>
                <a:srgbClr val="3D3633"/>
              </a:solidFill>
              <a:latin typeface="Arial" panose="020B0604020202020204"/>
            </a:endParaRPr>
          </a:p>
          <a:p>
            <a:pPr marL="800100" marR="0" lvl="1"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600" b="1" i="0" u="none" strike="noStrike" kern="1200" cap="none" spc="0" normalizeH="0" baseline="0" noProof="0" dirty="0">
                <a:ln>
                  <a:noFill/>
                </a:ln>
                <a:solidFill>
                  <a:srgbClr val="3D3633"/>
                </a:solidFill>
                <a:effectLst/>
                <a:uLnTx/>
                <a:uFillTx/>
                <a:latin typeface="Arial" panose="020B0604020202020204"/>
                <a:ea typeface="+mn-ea"/>
                <a:cs typeface="+mn-cs"/>
              </a:rPr>
              <a:t>Nancy Sehy</a:t>
            </a:r>
            <a:r>
              <a:rPr kumimoji="0" lang="en-US" sz="1600" b="0" i="0" u="none" strike="noStrike" kern="1200" cap="none" spc="0" normalizeH="0" baseline="0" noProof="0" dirty="0">
                <a:ln>
                  <a:noFill/>
                </a:ln>
                <a:solidFill>
                  <a:srgbClr val="3D3633"/>
                </a:solidFill>
                <a:effectLst/>
                <a:uLnTx/>
                <a:uFillTx/>
                <a:latin typeface="Arial" panose="020B0604020202020204"/>
                <a:ea typeface="+mn-ea"/>
                <a:cs typeface="+mn-cs"/>
              </a:rPr>
              <a:t>, BSN, RN, CHPCA, Sr. Solution Design Lead, PointClickCare</a:t>
            </a:r>
          </a:p>
          <a:p>
            <a:pPr marL="800100" lvl="1" indent="-342900">
              <a:buFont typeface="Courier New" panose="02070309020205020404" pitchFamily="49" charset="0"/>
              <a:buChar char="o"/>
              <a:defRPr/>
            </a:pPr>
            <a:endParaRPr lang="en-US" sz="1600" b="1" dirty="0">
              <a:solidFill>
                <a:srgbClr val="3D3633"/>
              </a:solidFill>
              <a:latin typeface="Arial" panose="020B0604020202020204"/>
            </a:endParaRP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err="1">
                <a:ln>
                  <a:noFill/>
                </a:ln>
                <a:solidFill>
                  <a:srgbClr val="3D3633"/>
                </a:solidFill>
                <a:effectLst/>
                <a:uLnTx/>
                <a:uFillTx/>
                <a:latin typeface="Arial" panose="020B0604020202020204"/>
                <a:ea typeface="+mn-ea"/>
                <a:cs typeface="+mn-cs"/>
              </a:rPr>
              <a:t>HealthChoice</a:t>
            </a:r>
            <a:r>
              <a:rPr kumimoji="0" lang="en-US" sz="1600" b="0" i="0" u="none" strike="noStrike" kern="1200" cap="none" spc="0" normalizeH="0" baseline="0" noProof="0" dirty="0">
                <a:ln>
                  <a:noFill/>
                </a:ln>
                <a:solidFill>
                  <a:srgbClr val="3D3633"/>
                </a:solidFill>
                <a:effectLst/>
                <a:uLnTx/>
                <a:uFillTx/>
                <a:latin typeface="Arial" panose="020B0604020202020204"/>
                <a:ea typeface="+mn-ea"/>
                <a:cs typeface="+mn-cs"/>
              </a:rPr>
              <a:t> Illinois ADT Program Updates</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3D3633"/>
                </a:solidFill>
                <a:effectLst/>
                <a:uLnTx/>
                <a:uFillTx/>
                <a:latin typeface="Arial" panose="020B0604020202020204"/>
                <a:ea typeface="+mn-ea"/>
                <a:cs typeface="+mn-cs"/>
              </a:rPr>
              <a:t>Bi-Directional Communication</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sz="1600" b="0" i="0" u="none" strike="noStrike" kern="1200" cap="none" spc="0" normalizeH="0" baseline="0" noProof="0" dirty="0">
                <a:ln>
                  <a:noFill/>
                </a:ln>
                <a:solidFill>
                  <a:srgbClr val="3D3633"/>
                </a:solidFill>
                <a:effectLst/>
                <a:uLnTx/>
                <a:uFillTx/>
                <a:latin typeface="Arial" panose="020B0604020202020204"/>
                <a:cs typeface="Arial"/>
              </a:rPr>
              <a:t>New Feature included for Hospitals and Health Systems</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sz="1600" dirty="0">
                <a:solidFill>
                  <a:srgbClr val="3D3633"/>
                </a:solidFill>
                <a:latin typeface="Arial" panose="020B0604020202020204"/>
                <a:cs typeface="Arial"/>
              </a:rPr>
              <a:t>Network Success Stories</a:t>
            </a:r>
            <a:endParaRPr lang="en-US" sz="1600" b="0" i="0" u="none" strike="noStrike" kern="1200" cap="none" spc="0" normalizeH="0" baseline="0" noProof="0" dirty="0">
              <a:ln>
                <a:noFill/>
              </a:ln>
              <a:solidFill>
                <a:srgbClr val="3D3633"/>
              </a:solidFill>
              <a:effectLst/>
              <a:uLnTx/>
              <a:uFillTx/>
              <a:latin typeface="Arial" panose="020B0604020202020204"/>
              <a:cs typeface="Arial"/>
            </a:endParaRP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3D3633"/>
                </a:solidFill>
                <a:effectLst/>
                <a:uLnTx/>
                <a:uFillTx/>
                <a:latin typeface="Arial" panose="020B0604020202020204"/>
                <a:ea typeface="+mn-ea"/>
                <a:cs typeface="Arial"/>
              </a:rPr>
              <a:t>Next Steps / Upcoming CCG Events</a:t>
            </a:r>
          </a:p>
        </p:txBody>
      </p:sp>
      <p:pic>
        <p:nvPicPr>
          <p:cNvPr id="2" name="Picture 1">
            <a:extLst>
              <a:ext uri="{FF2B5EF4-FFF2-40B4-BE49-F238E27FC236}">
                <a16:creationId xmlns:a16="http://schemas.microsoft.com/office/drawing/2014/main" id="{2DF38AE7-C530-E168-874F-6383618FD6EC}"/>
              </a:ext>
            </a:extLst>
          </p:cNvPr>
          <p:cNvPicPr>
            <a:picLocks noChangeAspect="1"/>
          </p:cNvPicPr>
          <p:nvPr/>
        </p:nvPicPr>
        <p:blipFill>
          <a:blip r:embed="rId3"/>
          <a:stretch>
            <a:fillRect/>
          </a:stretch>
        </p:blipFill>
        <p:spPr>
          <a:xfrm>
            <a:off x="9714706" y="6444524"/>
            <a:ext cx="1639093" cy="197349"/>
          </a:xfrm>
          <a:prstGeom prst="rect">
            <a:avLst/>
          </a:prstGeom>
        </p:spPr>
      </p:pic>
    </p:spTree>
    <p:extLst>
      <p:ext uri="{BB962C8B-B14F-4D97-AF65-F5344CB8AC3E}">
        <p14:creationId xmlns:p14="http://schemas.microsoft.com/office/powerpoint/2010/main" val="31255550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83BCF-ABAE-984A-8251-E1F08EBE8811}"/>
              </a:ext>
            </a:extLst>
          </p:cNvPr>
          <p:cNvSpPr>
            <a:spLocks noGrp="1"/>
          </p:cNvSpPr>
          <p:nvPr>
            <p:ph type="title"/>
            <p:custDataLst>
              <p:tags r:id="rId3"/>
            </p:custDataLst>
          </p:nvPr>
        </p:nvSpPr>
        <p:spPr/>
        <p:txBody>
          <a:bodyPr/>
          <a:lstStyle/>
          <a:p>
            <a:r>
              <a:rPr lang="en-US" sz="2800"/>
              <a:t>Notifications and Insights</a:t>
            </a:r>
            <a:br>
              <a:rPr lang="en-US" sz="2800"/>
            </a:br>
            <a:r>
              <a:rPr lang="en-US" sz="2800"/>
              <a:t>Delivered to Match Your Workflow</a:t>
            </a:r>
          </a:p>
        </p:txBody>
      </p:sp>
      <p:pic>
        <p:nvPicPr>
          <p:cNvPr id="3" name="Picture Placeholder 2">
            <a:extLst>
              <a:ext uri="{FF2B5EF4-FFF2-40B4-BE49-F238E27FC236}">
                <a16:creationId xmlns:a16="http://schemas.microsoft.com/office/drawing/2014/main" id="{A521AAA1-9E3A-DF85-5752-30A6F83CC5E2}"/>
              </a:ext>
            </a:extLst>
          </p:cNvPr>
          <p:cNvPicPr>
            <a:picLocks noGrp="1" noChangeAspect="1"/>
          </p:cNvPicPr>
          <p:nvPr>
            <p:ph type="pic" sz="quarter" idx="4294967295"/>
          </p:nvPr>
        </p:nvPicPr>
        <p:blipFill rotWithShape="1">
          <a:blip r:embed="rId6"/>
          <a:srcRect l="642" t="-56" r="-642" b="14668"/>
          <a:stretch/>
        </p:blipFill>
        <p:spPr>
          <a:xfrm>
            <a:off x="903190" y="2144713"/>
            <a:ext cx="4402137" cy="2624137"/>
          </a:xfrm>
          <a:prstGeom prst="rect">
            <a:avLst/>
          </a:prstGeom>
        </p:spPr>
      </p:pic>
      <p:pic>
        <p:nvPicPr>
          <p:cNvPr id="8" name="Graphic 7">
            <a:extLst>
              <a:ext uri="{FF2B5EF4-FFF2-40B4-BE49-F238E27FC236}">
                <a16:creationId xmlns:a16="http://schemas.microsoft.com/office/drawing/2014/main" id="{30556C17-B147-CFBE-A155-AF23EE05D65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581873" y="3155622"/>
            <a:ext cx="609600" cy="609600"/>
          </a:xfrm>
          <a:prstGeom prst="rect">
            <a:avLst/>
          </a:prstGeom>
        </p:spPr>
      </p:pic>
      <p:grpSp>
        <p:nvGrpSpPr>
          <p:cNvPr id="12" name="Group 11">
            <a:extLst>
              <a:ext uri="{FF2B5EF4-FFF2-40B4-BE49-F238E27FC236}">
                <a16:creationId xmlns:a16="http://schemas.microsoft.com/office/drawing/2014/main" id="{4BE6CB5B-B2EC-6A0C-664F-2867FEF546E6}"/>
              </a:ext>
            </a:extLst>
          </p:cNvPr>
          <p:cNvGrpSpPr/>
          <p:nvPr/>
        </p:nvGrpSpPr>
        <p:grpSpPr>
          <a:xfrm>
            <a:off x="6581873" y="2019367"/>
            <a:ext cx="609600" cy="609600"/>
            <a:chOff x="6581873" y="2255044"/>
            <a:chExt cx="609600" cy="609600"/>
          </a:xfrm>
        </p:grpSpPr>
        <p:pic>
          <p:nvPicPr>
            <p:cNvPr id="10" name="Graphic 9">
              <a:extLst>
                <a:ext uri="{FF2B5EF4-FFF2-40B4-BE49-F238E27FC236}">
                  <a16:creationId xmlns:a16="http://schemas.microsoft.com/office/drawing/2014/main" id="{9010D34A-F23E-625E-082A-BE525BE63A1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581873" y="2255044"/>
              <a:ext cx="609600" cy="609600"/>
            </a:xfrm>
            <a:prstGeom prst="rect">
              <a:avLst/>
            </a:prstGeom>
          </p:spPr>
        </p:pic>
        <p:sp>
          <p:nvSpPr>
            <p:cNvPr id="11" name="TextBox 10">
              <a:extLst>
                <a:ext uri="{FF2B5EF4-FFF2-40B4-BE49-F238E27FC236}">
                  <a16:creationId xmlns:a16="http://schemas.microsoft.com/office/drawing/2014/main" id="{39BF05C5-AD88-3E43-06F0-4AA7C3261045}"/>
                </a:ext>
              </a:extLst>
            </p:cNvPr>
            <p:cNvSpPr txBox="1"/>
            <p:nvPr/>
          </p:nvSpPr>
          <p:spPr>
            <a:xfrm>
              <a:off x="6638435" y="2327152"/>
              <a:ext cx="497657" cy="276999"/>
            </a:xfrm>
            <a:prstGeom prst="rect">
              <a:avLst/>
            </a:prstGeom>
            <a:noFill/>
          </p:spPr>
          <p:txBody>
            <a:bodyPr wrap="square" rtlCol="0">
              <a:spAutoFit/>
            </a:bodyPr>
            <a:lstStyle/>
            <a:p>
              <a:r>
                <a:rPr lang="en-US" sz="1200"/>
                <a:t>FHIR</a:t>
              </a:r>
            </a:p>
          </p:txBody>
        </p:sp>
      </p:grpSp>
      <p:pic>
        <p:nvPicPr>
          <p:cNvPr id="13" name="Graphic 12">
            <a:extLst>
              <a:ext uri="{FF2B5EF4-FFF2-40B4-BE49-F238E27FC236}">
                <a16:creationId xmlns:a16="http://schemas.microsoft.com/office/drawing/2014/main" id="{E078CF84-0407-FA43-EB98-BCFCB27BD59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638435" y="4369780"/>
            <a:ext cx="609600" cy="609600"/>
          </a:xfrm>
          <a:prstGeom prst="rect">
            <a:avLst/>
          </a:prstGeom>
        </p:spPr>
      </p:pic>
      <p:sp>
        <p:nvSpPr>
          <p:cNvPr id="14" name="TextBox 13">
            <a:extLst>
              <a:ext uri="{FF2B5EF4-FFF2-40B4-BE49-F238E27FC236}">
                <a16:creationId xmlns:a16="http://schemas.microsoft.com/office/drawing/2014/main" id="{202621C9-1425-DBE7-A887-8F07D3F89D8F}"/>
              </a:ext>
            </a:extLst>
          </p:cNvPr>
          <p:cNvSpPr txBox="1"/>
          <p:nvPr/>
        </p:nvSpPr>
        <p:spPr>
          <a:xfrm>
            <a:off x="7400039" y="2109141"/>
            <a:ext cx="3582186" cy="369332"/>
          </a:xfrm>
          <a:prstGeom prst="rect">
            <a:avLst/>
          </a:prstGeom>
          <a:noFill/>
        </p:spPr>
        <p:txBody>
          <a:bodyPr wrap="square" rtlCol="0">
            <a:spAutoFit/>
          </a:bodyPr>
          <a:lstStyle/>
          <a:p>
            <a:r>
              <a:rPr lang="en-US" b="1">
                <a:solidFill>
                  <a:schemeClr val="accent3"/>
                </a:solidFill>
              </a:rPr>
              <a:t>Embedded via SMART on FHIR</a:t>
            </a:r>
          </a:p>
        </p:txBody>
      </p:sp>
      <p:sp>
        <p:nvSpPr>
          <p:cNvPr id="15" name="TextBox 14">
            <a:extLst>
              <a:ext uri="{FF2B5EF4-FFF2-40B4-BE49-F238E27FC236}">
                <a16:creationId xmlns:a16="http://schemas.microsoft.com/office/drawing/2014/main" id="{27FB1F76-A76C-F25E-0BED-D57F97CD01FA}"/>
              </a:ext>
            </a:extLst>
          </p:cNvPr>
          <p:cNvSpPr txBox="1"/>
          <p:nvPr/>
        </p:nvSpPr>
        <p:spPr>
          <a:xfrm>
            <a:off x="7400039" y="3275756"/>
            <a:ext cx="3582186" cy="369332"/>
          </a:xfrm>
          <a:prstGeom prst="rect">
            <a:avLst/>
          </a:prstGeom>
          <a:noFill/>
        </p:spPr>
        <p:txBody>
          <a:bodyPr wrap="square" rtlCol="0">
            <a:spAutoFit/>
          </a:bodyPr>
          <a:lstStyle/>
          <a:p>
            <a:r>
              <a:rPr lang="en-US" b="1">
                <a:solidFill>
                  <a:schemeClr val="accent3"/>
                </a:solidFill>
              </a:rPr>
              <a:t>Notifications via ED Trackboard</a:t>
            </a:r>
          </a:p>
        </p:txBody>
      </p:sp>
      <p:sp>
        <p:nvSpPr>
          <p:cNvPr id="16" name="TextBox 15">
            <a:extLst>
              <a:ext uri="{FF2B5EF4-FFF2-40B4-BE49-F238E27FC236}">
                <a16:creationId xmlns:a16="http://schemas.microsoft.com/office/drawing/2014/main" id="{27C1B0B9-2945-D214-5A2B-9F5DE9409771}"/>
              </a:ext>
            </a:extLst>
          </p:cNvPr>
          <p:cNvSpPr txBox="1"/>
          <p:nvPr/>
        </p:nvSpPr>
        <p:spPr>
          <a:xfrm>
            <a:off x="7393360" y="4489914"/>
            <a:ext cx="4364747" cy="369332"/>
          </a:xfrm>
          <a:prstGeom prst="rect">
            <a:avLst/>
          </a:prstGeom>
          <a:noFill/>
        </p:spPr>
        <p:txBody>
          <a:bodyPr wrap="square" rtlCol="0">
            <a:spAutoFit/>
          </a:bodyPr>
          <a:lstStyle/>
          <a:p>
            <a:r>
              <a:rPr lang="en-US" b="1" dirty="0">
                <a:solidFill>
                  <a:schemeClr val="accent3"/>
                </a:solidFill>
              </a:rPr>
              <a:t>Notifications via Text, Email, or Printer/Fax</a:t>
            </a:r>
          </a:p>
        </p:txBody>
      </p:sp>
    </p:spTree>
    <p:custDataLst>
      <p:custData r:id="rId1"/>
      <p:custData r:id="rId2"/>
    </p:custDataLst>
    <p:extLst>
      <p:ext uri="{BB962C8B-B14F-4D97-AF65-F5344CB8AC3E}">
        <p14:creationId xmlns:p14="http://schemas.microsoft.com/office/powerpoint/2010/main" val="21886533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2AD93AD-DE00-FFCD-74F4-F6A1BCC5C3BC}"/>
              </a:ext>
            </a:extLst>
          </p:cNvPr>
          <p:cNvSpPr/>
          <p:nvPr/>
        </p:nvSpPr>
        <p:spPr>
          <a:xfrm>
            <a:off x="0" y="2154388"/>
            <a:ext cx="12192000" cy="32918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Light"/>
              <a:ea typeface="+mn-ea"/>
              <a:cs typeface="+mn-cs"/>
            </a:endParaRPr>
          </a:p>
        </p:txBody>
      </p:sp>
      <p:pic>
        <p:nvPicPr>
          <p:cNvPr id="2" name="Picture 1">
            <a:extLst>
              <a:ext uri="{FF2B5EF4-FFF2-40B4-BE49-F238E27FC236}">
                <a16:creationId xmlns:a16="http://schemas.microsoft.com/office/drawing/2014/main" id="{34AFD085-DC17-A004-4948-89CCBD38169D}"/>
              </a:ext>
            </a:extLst>
          </p:cNvPr>
          <p:cNvPicPr>
            <a:picLocks noChangeAspect="1"/>
          </p:cNvPicPr>
          <p:nvPr/>
        </p:nvPicPr>
        <p:blipFill>
          <a:blip r:embed="rId3"/>
          <a:stretch>
            <a:fillRect/>
          </a:stretch>
        </p:blipFill>
        <p:spPr>
          <a:xfrm>
            <a:off x="2097157" y="1215813"/>
            <a:ext cx="8487416" cy="2567443"/>
          </a:xfrm>
          <a:prstGeom prst="rect">
            <a:avLst/>
          </a:prstGeom>
          <a:noFill/>
          <a:ln>
            <a:solidFill>
              <a:schemeClr val="bg1">
                <a:lumMod val="50000"/>
              </a:schemeClr>
            </a:solidFill>
          </a:ln>
        </p:spPr>
      </p:pic>
      <p:sp>
        <p:nvSpPr>
          <p:cNvPr id="8" name="Speech Bubble: Rectangle 7">
            <a:extLst>
              <a:ext uri="{FF2B5EF4-FFF2-40B4-BE49-F238E27FC236}">
                <a16:creationId xmlns:a16="http://schemas.microsoft.com/office/drawing/2014/main" id="{7478AD64-D70F-9BB0-1247-8DA15AA03FF7}"/>
              </a:ext>
            </a:extLst>
          </p:cNvPr>
          <p:cNvSpPr/>
          <p:nvPr/>
        </p:nvSpPr>
        <p:spPr>
          <a:xfrm>
            <a:off x="8209722" y="1946321"/>
            <a:ext cx="1068576" cy="407683"/>
          </a:xfrm>
          <a:prstGeom prst="wedgeRectCallout">
            <a:avLst>
              <a:gd name="adj1" fmla="val -60012"/>
              <a:gd name="adj2" fmla="val 86602"/>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a:t>ED Optimization Notification</a:t>
            </a:r>
          </a:p>
        </p:txBody>
      </p:sp>
      <p:pic>
        <p:nvPicPr>
          <p:cNvPr id="10" name="Picture 9">
            <a:extLst>
              <a:ext uri="{FF2B5EF4-FFF2-40B4-BE49-F238E27FC236}">
                <a16:creationId xmlns:a16="http://schemas.microsoft.com/office/drawing/2014/main" id="{7A9155A5-5534-1812-0047-D0DFAFF99822}"/>
              </a:ext>
            </a:extLst>
          </p:cNvPr>
          <p:cNvPicPr>
            <a:picLocks noChangeAspect="1"/>
          </p:cNvPicPr>
          <p:nvPr/>
        </p:nvPicPr>
        <p:blipFill>
          <a:blip r:embed="rId4"/>
          <a:stretch>
            <a:fillRect/>
          </a:stretch>
        </p:blipFill>
        <p:spPr>
          <a:xfrm>
            <a:off x="3640320" y="2542507"/>
            <a:ext cx="5497309" cy="4215728"/>
          </a:xfrm>
          <a:prstGeom prst="rect">
            <a:avLst/>
          </a:prstGeom>
          <a:ln>
            <a:solidFill>
              <a:schemeClr val="bg1">
                <a:lumMod val="50000"/>
              </a:schemeClr>
            </a:solidFill>
          </a:ln>
        </p:spPr>
      </p:pic>
      <p:sp>
        <p:nvSpPr>
          <p:cNvPr id="7" name="Rectangle 6">
            <a:extLst>
              <a:ext uri="{FF2B5EF4-FFF2-40B4-BE49-F238E27FC236}">
                <a16:creationId xmlns:a16="http://schemas.microsoft.com/office/drawing/2014/main" id="{4F530CF4-B804-23DC-9341-FF9EDA8B782C}"/>
              </a:ext>
            </a:extLst>
          </p:cNvPr>
          <p:cNvSpPr/>
          <p:nvPr/>
        </p:nvSpPr>
        <p:spPr>
          <a:xfrm>
            <a:off x="7828576" y="2365513"/>
            <a:ext cx="222119" cy="21310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83437860-EDA7-9250-A932-706E173FCC44}"/>
              </a:ext>
            </a:extLst>
          </p:cNvPr>
          <p:cNvSpPr>
            <a:spLocks noGrp="1"/>
          </p:cNvSpPr>
          <p:nvPr>
            <p:ph type="title"/>
          </p:nvPr>
        </p:nvSpPr>
        <p:spPr>
          <a:xfrm>
            <a:off x="0" y="-1"/>
            <a:ext cx="12192000" cy="1089026"/>
          </a:xfrm>
        </p:spPr>
        <p:txBody>
          <a:bodyPr/>
          <a:lstStyle/>
          <a:p>
            <a:r>
              <a:rPr lang="en-US"/>
              <a:t>Or through an ED Trackboard Integration </a:t>
            </a:r>
          </a:p>
        </p:txBody>
      </p:sp>
    </p:spTree>
    <p:extLst>
      <p:ext uri="{BB962C8B-B14F-4D97-AF65-F5344CB8AC3E}">
        <p14:creationId xmlns:p14="http://schemas.microsoft.com/office/powerpoint/2010/main" val="28560968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F5B8092-D03D-CED2-09A8-7BCF5C943CA4}"/>
              </a:ext>
            </a:extLst>
          </p:cNvPr>
          <p:cNvSpPr>
            <a:spLocks noGrp="1"/>
          </p:cNvSpPr>
          <p:nvPr>
            <p:ph type="title"/>
          </p:nvPr>
        </p:nvSpPr>
        <p:spPr>
          <a:xfrm>
            <a:off x="3048" y="-1"/>
            <a:ext cx="12188952" cy="1089026"/>
          </a:xfrm>
        </p:spPr>
        <p:txBody>
          <a:bodyPr anchor="ctr">
            <a:normAutofit/>
          </a:bodyPr>
          <a:lstStyle/>
          <a:p>
            <a:r>
              <a:rPr lang="en-US"/>
              <a:t>Receive Notifications through SMART on FHIR</a:t>
            </a:r>
          </a:p>
        </p:txBody>
      </p:sp>
      <p:pic>
        <p:nvPicPr>
          <p:cNvPr id="9" name="Picture 8">
            <a:extLst>
              <a:ext uri="{FF2B5EF4-FFF2-40B4-BE49-F238E27FC236}">
                <a16:creationId xmlns:a16="http://schemas.microsoft.com/office/drawing/2014/main" id="{58FE085B-2063-BEE2-C7E2-90694E713D2E}"/>
              </a:ext>
            </a:extLst>
          </p:cNvPr>
          <p:cNvPicPr>
            <a:picLocks noChangeAspect="1"/>
          </p:cNvPicPr>
          <p:nvPr/>
        </p:nvPicPr>
        <p:blipFill>
          <a:blip r:embed="rId3"/>
          <a:stretch>
            <a:fillRect/>
          </a:stretch>
        </p:blipFill>
        <p:spPr>
          <a:xfrm>
            <a:off x="136239" y="3862653"/>
            <a:ext cx="7092770" cy="2145563"/>
          </a:xfrm>
          <a:prstGeom prst="rect">
            <a:avLst/>
          </a:prstGeom>
          <a:noFill/>
          <a:ln>
            <a:solidFill>
              <a:schemeClr val="bg1">
                <a:lumMod val="50000"/>
              </a:schemeClr>
            </a:solidFill>
          </a:ln>
        </p:spPr>
      </p:pic>
      <p:pic>
        <p:nvPicPr>
          <p:cNvPr id="2" name="Picture 1">
            <a:extLst>
              <a:ext uri="{FF2B5EF4-FFF2-40B4-BE49-F238E27FC236}">
                <a16:creationId xmlns:a16="http://schemas.microsoft.com/office/drawing/2014/main" id="{6BE3C264-72D9-894E-8A26-303B6FAAFF7A}"/>
              </a:ext>
            </a:extLst>
          </p:cNvPr>
          <p:cNvPicPr>
            <a:picLocks noChangeAspect="1"/>
          </p:cNvPicPr>
          <p:nvPr/>
        </p:nvPicPr>
        <p:blipFill>
          <a:blip r:embed="rId4"/>
          <a:stretch>
            <a:fillRect/>
          </a:stretch>
        </p:blipFill>
        <p:spPr>
          <a:xfrm>
            <a:off x="6434667" y="1219464"/>
            <a:ext cx="5099116" cy="5150623"/>
          </a:xfrm>
          <a:prstGeom prst="rect">
            <a:avLst/>
          </a:prstGeom>
          <a:noFill/>
          <a:ln w="19050">
            <a:solidFill>
              <a:schemeClr val="tx1"/>
            </a:solidFill>
          </a:ln>
        </p:spPr>
      </p:pic>
      <p:grpSp>
        <p:nvGrpSpPr>
          <p:cNvPr id="3" name="Group 2">
            <a:extLst>
              <a:ext uri="{FF2B5EF4-FFF2-40B4-BE49-F238E27FC236}">
                <a16:creationId xmlns:a16="http://schemas.microsoft.com/office/drawing/2014/main" id="{16CE4309-4103-F231-38BB-25D723AA9AE7}"/>
              </a:ext>
            </a:extLst>
          </p:cNvPr>
          <p:cNvGrpSpPr/>
          <p:nvPr/>
        </p:nvGrpSpPr>
        <p:grpSpPr>
          <a:xfrm>
            <a:off x="-44412" y="1134296"/>
            <a:ext cx="4845369" cy="2597918"/>
            <a:chOff x="2912096" y="2333458"/>
            <a:chExt cx="5089542" cy="2728835"/>
          </a:xfrm>
        </p:grpSpPr>
        <p:pic>
          <p:nvPicPr>
            <p:cNvPr id="5" name="Picture 4">
              <a:extLst>
                <a:ext uri="{FF2B5EF4-FFF2-40B4-BE49-F238E27FC236}">
                  <a16:creationId xmlns:a16="http://schemas.microsoft.com/office/drawing/2014/main" id="{6F0EBC6E-FB3E-DDA6-083F-1E6FB9FD273A}"/>
                </a:ext>
                <a:ext uri="{C183D7F6-B498-43B3-948B-1728B52AA6E4}">
                  <adec:decorative xmlns:adec="http://schemas.microsoft.com/office/drawing/2017/decorative" val="1"/>
                </a:ext>
              </a:extLst>
            </p:cNvPr>
            <p:cNvPicPr/>
            <p:nvPr/>
          </p:nvPicPr>
          <p:blipFill rotWithShape="1">
            <a:blip r:embed="rId5" cstate="screen">
              <a:extLst>
                <a:ext uri="{28A0092B-C50C-407E-A947-70E740481C1C}">
                  <a14:useLocalDpi xmlns:a14="http://schemas.microsoft.com/office/drawing/2010/main"/>
                </a:ext>
              </a:extLst>
            </a:blip>
            <a:srcRect/>
            <a:stretch/>
          </p:blipFill>
          <p:spPr>
            <a:xfrm>
              <a:off x="2912096" y="2333458"/>
              <a:ext cx="5089542" cy="2728835"/>
            </a:xfrm>
            <a:prstGeom prst="rect">
              <a:avLst/>
            </a:prstGeom>
          </p:spPr>
        </p:pic>
        <p:grpSp>
          <p:nvGrpSpPr>
            <p:cNvPr id="6" name="Group 5">
              <a:extLst>
                <a:ext uri="{FF2B5EF4-FFF2-40B4-BE49-F238E27FC236}">
                  <a16:creationId xmlns:a16="http://schemas.microsoft.com/office/drawing/2014/main" id="{853B842E-2720-1B54-55E0-F22A935261AB}"/>
                </a:ext>
              </a:extLst>
            </p:cNvPr>
            <p:cNvGrpSpPr/>
            <p:nvPr/>
          </p:nvGrpSpPr>
          <p:grpSpPr>
            <a:xfrm>
              <a:off x="3527454" y="2563389"/>
              <a:ext cx="3832021" cy="2283509"/>
              <a:chOff x="3889963" y="2442787"/>
              <a:chExt cx="4412073" cy="2629163"/>
            </a:xfrm>
          </p:grpSpPr>
          <p:sp>
            <p:nvSpPr>
              <p:cNvPr id="7" name="Rectangle 6">
                <a:extLst>
                  <a:ext uri="{FF2B5EF4-FFF2-40B4-BE49-F238E27FC236}">
                    <a16:creationId xmlns:a16="http://schemas.microsoft.com/office/drawing/2014/main" id="{9D785ADA-EA7F-E59F-F928-31D0349312F8}"/>
                  </a:ext>
                </a:extLst>
              </p:cNvPr>
              <p:cNvSpPr/>
              <p:nvPr/>
            </p:nvSpPr>
            <p:spPr>
              <a:xfrm>
                <a:off x="3889963" y="2447047"/>
                <a:ext cx="4402548" cy="26249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Picture Placeholder 2">
                <a:extLst>
                  <a:ext uri="{FF2B5EF4-FFF2-40B4-BE49-F238E27FC236}">
                    <a16:creationId xmlns:a16="http://schemas.microsoft.com/office/drawing/2014/main" id="{534B08F1-6126-12FA-A249-9D6FE7C54FF1}"/>
                  </a:ext>
                </a:extLst>
              </p:cNvPr>
              <p:cNvSpPr txBox="1">
                <a:spLocks/>
              </p:cNvSpPr>
              <p:nvPr/>
            </p:nvSpPr>
            <p:spPr>
              <a:xfrm>
                <a:off x="3889963" y="2442787"/>
                <a:ext cx="4412073" cy="2629163"/>
              </a:xfrm>
              <a:prstGeom prst="rect">
                <a:avLst/>
              </a:prstGeom>
              <a:solidFill>
                <a:schemeClr val="bg1">
                  <a:lumMod val="95000"/>
                </a:schemeClr>
              </a:solidFill>
            </p:spPr>
            <p:txBody>
              <a:bodyPr anchor="t">
                <a:normAutofit/>
              </a:bodyPr>
              <a:lstStyle>
                <a:lvl1pPr marL="0" indent="0" algn="ctr" defTabSz="914377" rtl="0" eaLnBrk="1" latinLnBrk="0" hangingPunct="1">
                  <a:lnSpc>
                    <a:spcPct val="90000"/>
                  </a:lnSpc>
                  <a:spcBef>
                    <a:spcPts val="0"/>
                  </a:spcBef>
                  <a:spcAft>
                    <a:spcPts val="600"/>
                  </a:spcAft>
                  <a:buClr>
                    <a:schemeClr val="tx1"/>
                  </a:buClr>
                  <a:buFont typeface="Arial" panose="020B0604020202020204" pitchFamily="34" charset="0"/>
                  <a:buNone/>
                  <a:tabLst/>
                  <a:defRPr sz="1800" kern="1200">
                    <a:solidFill>
                      <a:schemeClr val="tx1"/>
                    </a:solidFill>
                    <a:latin typeface="+mj-lt"/>
                    <a:ea typeface="+mn-ea"/>
                    <a:cs typeface="+mn-cs"/>
                  </a:defRPr>
                </a:lvl1pPr>
                <a:lvl2pPr marL="668338" indent="-220663" algn="l" defTabSz="914377" rtl="0" eaLnBrk="1" latinLnBrk="0" hangingPunct="1">
                  <a:lnSpc>
                    <a:spcPct val="90000"/>
                  </a:lnSpc>
                  <a:spcBef>
                    <a:spcPts val="0"/>
                  </a:spcBef>
                  <a:spcAft>
                    <a:spcPts val="600"/>
                  </a:spcAft>
                  <a:buClr>
                    <a:schemeClr val="tx1"/>
                  </a:buClr>
                  <a:buFont typeface="Arial" panose="020B0604020202020204" pitchFamily="34" charset="0"/>
                  <a:buChar char="•"/>
                  <a:tabLst/>
                  <a:defRPr sz="2200" kern="1200">
                    <a:solidFill>
                      <a:schemeClr val="tx1"/>
                    </a:solidFill>
                    <a:latin typeface="+mj-lt"/>
                    <a:ea typeface="+mn-ea"/>
                    <a:cs typeface="+mn-cs"/>
                  </a:defRPr>
                </a:lvl2pPr>
                <a:lvl3pPr marL="1030288" indent="-200025" algn="l" defTabSz="914377" rtl="0" eaLnBrk="1" latinLnBrk="0" hangingPunct="1">
                  <a:lnSpc>
                    <a:spcPct val="90000"/>
                  </a:lnSpc>
                  <a:spcBef>
                    <a:spcPts val="0"/>
                  </a:spcBef>
                  <a:spcAft>
                    <a:spcPts val="600"/>
                  </a:spcAft>
                  <a:buClr>
                    <a:schemeClr val="tx1"/>
                  </a:buClr>
                  <a:buFont typeface="Arial" panose="020B0604020202020204" pitchFamily="34" charset="0"/>
                  <a:buChar char="•"/>
                  <a:tabLst/>
                  <a:defRPr sz="2000" kern="1200">
                    <a:solidFill>
                      <a:schemeClr val="tx1"/>
                    </a:solidFill>
                    <a:latin typeface="+mj-lt"/>
                    <a:ea typeface="+mn-ea"/>
                    <a:cs typeface="+mn-cs"/>
                  </a:defRPr>
                </a:lvl3pPr>
                <a:lvl4pPr marL="1470025" indent="-190500" algn="l" defTabSz="914377" rtl="0" eaLnBrk="1" latinLnBrk="0" hangingPunct="1">
                  <a:lnSpc>
                    <a:spcPct val="90000"/>
                  </a:lnSpc>
                  <a:spcBef>
                    <a:spcPts val="0"/>
                  </a:spcBef>
                  <a:spcAft>
                    <a:spcPts val="600"/>
                  </a:spcAft>
                  <a:buClr>
                    <a:schemeClr val="tx1"/>
                  </a:buClr>
                  <a:buFont typeface="Arial" panose="020B0604020202020204" pitchFamily="34" charset="0"/>
                  <a:buChar char="•"/>
                  <a:tabLst/>
                  <a:defRPr sz="1800" kern="1200">
                    <a:solidFill>
                      <a:schemeClr val="tx1"/>
                    </a:solidFill>
                    <a:latin typeface="+mj-lt"/>
                    <a:ea typeface="+mn-ea"/>
                    <a:cs typeface="+mn-cs"/>
                  </a:defRPr>
                </a:lvl4pPr>
                <a:lvl5pPr marL="1919288" indent="-182563" algn="l" defTabSz="914377" rtl="0" eaLnBrk="1" latinLnBrk="0" hangingPunct="1">
                  <a:lnSpc>
                    <a:spcPct val="90000"/>
                  </a:lnSpc>
                  <a:spcBef>
                    <a:spcPts val="0"/>
                  </a:spcBef>
                  <a:spcAft>
                    <a:spcPts val="600"/>
                  </a:spcAft>
                  <a:buClr>
                    <a:schemeClr val="tx1"/>
                  </a:buClr>
                  <a:buFont typeface="Arial" panose="020B0604020202020204" pitchFamily="34" charset="0"/>
                  <a:buChar char="•"/>
                  <a:tabLst/>
                  <a:defRPr sz="1800"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Add picture</a:t>
                </a:r>
              </a:p>
            </p:txBody>
          </p:sp>
        </p:grpSp>
      </p:grpSp>
      <p:pic>
        <p:nvPicPr>
          <p:cNvPr id="10" name="Picture 9">
            <a:extLst>
              <a:ext uri="{FF2B5EF4-FFF2-40B4-BE49-F238E27FC236}">
                <a16:creationId xmlns:a16="http://schemas.microsoft.com/office/drawing/2014/main" id="{6784BF63-83BB-1368-F8A1-5C9EA963450D}"/>
              </a:ext>
            </a:extLst>
          </p:cNvPr>
          <p:cNvPicPr>
            <a:picLocks noChangeAspect="1"/>
          </p:cNvPicPr>
          <p:nvPr/>
        </p:nvPicPr>
        <p:blipFill rotWithShape="1">
          <a:blip r:embed="rId6"/>
          <a:srcRect b="14871"/>
          <a:stretch/>
        </p:blipFill>
        <p:spPr>
          <a:xfrm>
            <a:off x="533548" y="1323189"/>
            <a:ext cx="3648178" cy="2173957"/>
          </a:xfrm>
          <a:prstGeom prst="rect">
            <a:avLst/>
          </a:prstGeom>
        </p:spPr>
      </p:pic>
    </p:spTree>
    <p:extLst>
      <p:ext uri="{BB962C8B-B14F-4D97-AF65-F5344CB8AC3E}">
        <p14:creationId xmlns:p14="http://schemas.microsoft.com/office/powerpoint/2010/main" val="3238445193"/>
      </p:ext>
    </p:extLst>
  </p:cSld>
  <p:clrMapOvr>
    <a:masterClrMapping/>
  </p:clrMapOvr>
  <mc:AlternateContent xmlns:mc="http://schemas.openxmlformats.org/markup-compatibility/2006" xmlns:p14="http://schemas.microsoft.com/office/powerpoint/2010/main">
    <mc:Choice Requires="p14">
      <p:transition spd="slow" p14:dur="2000" advTm="132336"/>
    </mc:Choice>
    <mc:Fallback xmlns="">
      <p:transition spd="slow" advTm="132336"/>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DBB2C-1E3D-B5C4-8DA6-95361A6A31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42F723-79FE-27FE-51FD-D49BC38946A4}"/>
              </a:ext>
            </a:extLst>
          </p:cNvPr>
          <p:cNvSpPr>
            <a:spLocks noGrp="1"/>
          </p:cNvSpPr>
          <p:nvPr>
            <p:ph type="title"/>
            <p:custDataLst>
              <p:tags r:id="rId3"/>
            </p:custDataLst>
          </p:nvPr>
        </p:nvSpPr>
        <p:spPr/>
        <p:txBody>
          <a:bodyPr/>
          <a:lstStyle/>
          <a:p>
            <a:r>
              <a:rPr kumimoji="0" lang="en-US" sz="2800" b="0" i="0" u="none" strike="noStrike" kern="1200" cap="none" spc="0" normalizeH="0" baseline="0" noProof="0" dirty="0">
                <a:ln>
                  <a:noFill/>
                </a:ln>
                <a:solidFill>
                  <a:schemeClr val="tx2"/>
                </a:solidFill>
                <a:effectLst/>
                <a:uLnTx/>
                <a:uFillTx/>
                <a:latin typeface="+mj-lt"/>
                <a:ea typeface="+mj-ea"/>
                <a:cs typeface="+mj-cs"/>
              </a:rPr>
              <a:t>SMART on FHIR</a:t>
            </a:r>
            <a:endParaRPr lang="en-US" sz="2800" dirty="0"/>
          </a:p>
        </p:txBody>
      </p:sp>
      <p:sp>
        <p:nvSpPr>
          <p:cNvPr id="4" name="TextBox 3">
            <a:extLst>
              <a:ext uri="{FF2B5EF4-FFF2-40B4-BE49-F238E27FC236}">
                <a16:creationId xmlns:a16="http://schemas.microsoft.com/office/drawing/2014/main" id="{35B02830-378C-AE5F-F603-6F2568E2636F}"/>
              </a:ext>
            </a:extLst>
          </p:cNvPr>
          <p:cNvSpPr txBox="1"/>
          <p:nvPr/>
        </p:nvSpPr>
        <p:spPr>
          <a:xfrm>
            <a:off x="2951330" y="1622651"/>
            <a:ext cx="8835427" cy="403187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3D3633"/>
                </a:solidFill>
                <a:effectLst/>
                <a:uLnTx/>
                <a:uFillTx/>
                <a:ea typeface="+mn-ea"/>
                <a:cs typeface="+mn-cs"/>
              </a:rPr>
              <a:t>Accessible within EMR by those health system staff who are outside of the ED, such as Case Managers and Care Coordinators</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323130"/>
                </a:solidFill>
                <a:effectLst/>
                <a:highlight>
                  <a:srgbClr val="FFFFFF"/>
                </a:highlight>
                <a:uLnTx/>
                <a:uFillTx/>
                <a:ea typeface="+mn-ea"/>
                <a:cs typeface="+mn-cs"/>
              </a:rPr>
              <a:t>SMART on FHIR (</a:t>
            </a:r>
            <a:r>
              <a:rPr kumimoji="0" lang="en-US" sz="1800" b="0" i="0" u="none" strike="noStrike" kern="1200" cap="none" spc="0" normalizeH="0" baseline="0" noProof="0" dirty="0" err="1">
                <a:ln>
                  <a:noFill/>
                </a:ln>
                <a:solidFill>
                  <a:srgbClr val="323130"/>
                </a:solidFill>
                <a:effectLst/>
                <a:highlight>
                  <a:srgbClr val="FFFFFF"/>
                </a:highlight>
                <a:uLnTx/>
                <a:uFillTx/>
                <a:ea typeface="+mn-ea"/>
                <a:cs typeface="+mn-cs"/>
              </a:rPr>
              <a:t>SoF</a:t>
            </a:r>
            <a:r>
              <a:rPr kumimoji="0" lang="en-US" sz="1800" b="0" i="0" u="none" strike="noStrike" kern="1200" cap="none" spc="0" normalizeH="0" baseline="0" noProof="0" dirty="0">
                <a:ln>
                  <a:noFill/>
                </a:ln>
                <a:solidFill>
                  <a:srgbClr val="323130"/>
                </a:solidFill>
                <a:effectLst/>
                <a:highlight>
                  <a:srgbClr val="FFFFFF"/>
                </a:highlight>
                <a:uLnTx/>
                <a:uFillTx/>
                <a:ea typeface="+mn-ea"/>
                <a:cs typeface="+mn-cs"/>
              </a:rPr>
              <a:t>) App is a way to embed third-party content directly into an Electronic Health Record. </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323130"/>
                </a:solidFill>
                <a:effectLst/>
                <a:highlight>
                  <a:srgbClr val="FFFFFF"/>
                </a:highlight>
                <a:uLnTx/>
                <a:uFillTx/>
                <a:ea typeface="+mn-ea"/>
                <a:cs typeface="+mn-cs"/>
              </a:rPr>
              <a:t>This means that information provided from the PCC Network can be accessed directly from select EHRs, rather than having to access the PCC Platform directly.</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323130"/>
                </a:solidFill>
                <a:effectLst/>
                <a:highlight>
                  <a:srgbClr val="FFFFFF"/>
                </a:highlight>
                <a:uLnTx/>
                <a:uFillTx/>
                <a:ea typeface="+mn-ea"/>
                <a:cs typeface="+mn-cs"/>
              </a:rPr>
              <a:t>The PCC SMART on FHIR app provides intelligent alerts, risk analysis, and other concise actionable information from the PCC network and presents it to the care provider directly within their workflow in their EHR.</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323130"/>
                </a:solidFill>
                <a:effectLst/>
                <a:highlight>
                  <a:srgbClr val="FFFFFF"/>
                </a:highlight>
                <a:uLnTx/>
                <a:uFillTx/>
                <a:ea typeface="+mn-ea"/>
                <a:cs typeface="+mn-cs"/>
              </a:rPr>
              <a:t>The app reduces or eliminates the need for double documentation in care collaboration work streams by saving documented Care Insights simultaneously to Epic or Cerner EHRs as well as to the PCC network of participants.</a:t>
            </a:r>
          </a:p>
        </p:txBody>
      </p:sp>
      <p:sp>
        <p:nvSpPr>
          <p:cNvPr id="5" name="TextBox 4">
            <a:extLst>
              <a:ext uri="{FF2B5EF4-FFF2-40B4-BE49-F238E27FC236}">
                <a16:creationId xmlns:a16="http://schemas.microsoft.com/office/drawing/2014/main" id="{F45D3E9C-4F55-6C18-66C4-2A9F4DC1FFBE}"/>
              </a:ext>
            </a:extLst>
          </p:cNvPr>
          <p:cNvSpPr txBox="1"/>
          <p:nvPr/>
        </p:nvSpPr>
        <p:spPr>
          <a:xfrm>
            <a:off x="491303" y="2206051"/>
            <a:ext cx="1977427" cy="178510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dirty="0">
                <a:ln>
                  <a:noFill/>
                </a:ln>
                <a:solidFill>
                  <a:srgbClr val="1C4285"/>
                </a:solidFill>
                <a:effectLst/>
                <a:uLnTx/>
                <a:uFillTx/>
                <a:latin typeface="Arial" panose="020B0604020202020204"/>
                <a:ea typeface="+mn-ea"/>
                <a:cs typeface="Calibri" panose="020F0502020204030204" pitchFamily="34" charset="0"/>
              </a:rPr>
              <a:t>Available for: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sng" strike="noStrike" kern="1200" cap="none" spc="0" normalizeH="0" baseline="0" noProof="0" dirty="0">
              <a:ln>
                <a:noFill/>
              </a:ln>
              <a:solidFill>
                <a:srgbClr val="1C4285"/>
              </a:solidFill>
              <a:effectLst/>
              <a:uLnTx/>
              <a:uFillTx/>
              <a:latin typeface="Arial" panose="020B0604020202020204"/>
              <a:ea typeface="+mn-ea"/>
              <a:cs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kumimoji="0" lang="en-US" sz="2000" b="0" i="0" u="none" strike="noStrike" kern="1200" cap="none" spc="0" normalizeH="0" baseline="0" noProof="0" dirty="0">
                <a:ln>
                  <a:noFill/>
                </a:ln>
                <a:solidFill>
                  <a:srgbClr val="1C4285"/>
                </a:solidFill>
                <a:effectLst/>
                <a:uLnTx/>
                <a:uFillTx/>
                <a:latin typeface="Arial" panose="020B0604020202020204"/>
                <a:ea typeface="+mn-ea"/>
                <a:cs typeface="Calibri" panose="020F0502020204030204" pitchFamily="34" charset="0"/>
              </a:rPr>
              <a:t>Epic</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kumimoji="0" lang="en-US" sz="2000" b="0" i="0" u="none" strike="noStrike" kern="1200" cap="none" spc="0" normalizeH="0" baseline="0" noProof="0" dirty="0">
                <a:ln>
                  <a:noFill/>
                </a:ln>
                <a:solidFill>
                  <a:srgbClr val="1C4285"/>
                </a:solidFill>
                <a:effectLst/>
                <a:uLnTx/>
                <a:uFillTx/>
                <a:latin typeface="Arial" panose="020B0604020202020204"/>
                <a:ea typeface="+mn-ea"/>
                <a:cs typeface="Calibri" panose="020F0502020204030204" pitchFamily="34" charset="0"/>
              </a:rPr>
              <a:t>Cerner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1C4285"/>
              </a:solidFill>
              <a:effectLst/>
              <a:uLnTx/>
              <a:uFillTx/>
              <a:latin typeface="Arial" panose="020B0604020202020204"/>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C4285"/>
                </a:solidFill>
                <a:effectLst/>
                <a:uLnTx/>
                <a:uFillTx/>
                <a:latin typeface="Arial" panose="020B0604020202020204"/>
                <a:ea typeface="+mn-ea"/>
                <a:cs typeface="Calibri" panose="020F0502020204030204" pitchFamily="34" charset="0"/>
              </a:rPr>
              <a:t>Through the App Orchard/Marketplace</a:t>
            </a:r>
          </a:p>
        </p:txBody>
      </p:sp>
    </p:spTree>
    <p:custDataLst>
      <p:custData r:id="rId1"/>
      <p:custData r:id="rId2"/>
    </p:custDataLst>
    <p:extLst>
      <p:ext uri="{BB962C8B-B14F-4D97-AF65-F5344CB8AC3E}">
        <p14:creationId xmlns:p14="http://schemas.microsoft.com/office/powerpoint/2010/main" val="26775815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D14AF-876F-177B-B071-EE8B445A14A8}"/>
              </a:ext>
            </a:extLst>
          </p:cNvPr>
          <p:cNvSpPr>
            <a:spLocks noGrp="1"/>
          </p:cNvSpPr>
          <p:nvPr>
            <p:ph type="title"/>
          </p:nvPr>
        </p:nvSpPr>
        <p:spPr>
          <a:xfrm>
            <a:off x="1986844" y="2104473"/>
            <a:ext cx="7303911" cy="1324527"/>
          </a:xfrm>
        </p:spPr>
        <p:txBody>
          <a:bodyPr>
            <a:normAutofit fontScale="90000"/>
          </a:bodyPr>
          <a:lstStyle/>
          <a:p>
            <a:pPr>
              <a:lnSpc>
                <a:spcPct val="100000"/>
              </a:lnSpc>
              <a:spcBef>
                <a:spcPts val="0"/>
              </a:spcBef>
            </a:pPr>
            <a:r>
              <a:rPr lang="en-US" b="0" dirty="0">
                <a:latin typeface="Arial"/>
                <a:cs typeface="Arial"/>
              </a:rPr>
              <a:t>New Feature Available for Hospitals &amp; Health Systems – SNF Stay Summary</a:t>
            </a:r>
            <a:endParaRPr lang="en-US" dirty="0"/>
          </a:p>
        </p:txBody>
      </p:sp>
      <p:pic>
        <p:nvPicPr>
          <p:cNvPr id="3" name="Picture 2">
            <a:extLst>
              <a:ext uri="{FF2B5EF4-FFF2-40B4-BE49-F238E27FC236}">
                <a16:creationId xmlns:a16="http://schemas.microsoft.com/office/drawing/2014/main" id="{3BC718C1-2996-1F7F-D512-ADF6F6184D4F}"/>
              </a:ext>
            </a:extLst>
          </p:cNvPr>
          <p:cNvPicPr>
            <a:picLocks noChangeAspect="1"/>
          </p:cNvPicPr>
          <p:nvPr/>
        </p:nvPicPr>
        <p:blipFill>
          <a:blip r:embed="rId3"/>
          <a:stretch>
            <a:fillRect/>
          </a:stretch>
        </p:blipFill>
        <p:spPr>
          <a:xfrm>
            <a:off x="2355439" y="6356389"/>
            <a:ext cx="1639093" cy="197349"/>
          </a:xfrm>
          <a:prstGeom prst="rect">
            <a:avLst/>
          </a:prstGeom>
        </p:spPr>
      </p:pic>
    </p:spTree>
    <p:extLst>
      <p:ext uri="{BB962C8B-B14F-4D97-AF65-F5344CB8AC3E}">
        <p14:creationId xmlns:p14="http://schemas.microsoft.com/office/powerpoint/2010/main" val="34131511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44ECA32-D0BE-CB19-E62F-8E976D0CCB8E}"/>
              </a:ext>
            </a:extLst>
          </p:cNvPr>
          <p:cNvPicPr>
            <a:picLocks noChangeAspect="1"/>
          </p:cNvPicPr>
          <p:nvPr/>
        </p:nvPicPr>
        <p:blipFill>
          <a:blip r:embed="rId5"/>
          <a:stretch>
            <a:fillRect/>
          </a:stretch>
        </p:blipFill>
        <p:spPr>
          <a:xfrm>
            <a:off x="5246999" y="2545212"/>
            <a:ext cx="5837641" cy="3756672"/>
          </a:xfrm>
          <a:prstGeom prst="rect">
            <a:avLst/>
          </a:prstGeom>
          <a:ln w="19050">
            <a:solidFill>
              <a:schemeClr val="bg1">
                <a:lumMod val="50000"/>
              </a:schemeClr>
            </a:solidFill>
          </a:ln>
        </p:spPr>
      </p:pic>
      <p:sp>
        <p:nvSpPr>
          <p:cNvPr id="2" name="Title 1">
            <a:extLst>
              <a:ext uri="{FF2B5EF4-FFF2-40B4-BE49-F238E27FC236}">
                <a16:creationId xmlns:a16="http://schemas.microsoft.com/office/drawing/2014/main" id="{19ABEE8D-65CB-B7CE-D333-2958262EC3AB}"/>
              </a:ext>
            </a:extLst>
          </p:cNvPr>
          <p:cNvSpPr>
            <a:spLocks noGrp="1"/>
          </p:cNvSpPr>
          <p:nvPr>
            <p:ph type="title"/>
          </p:nvPr>
        </p:nvSpPr>
        <p:spPr/>
        <p:txBody>
          <a:bodyPr/>
          <a:lstStyle/>
          <a:p>
            <a:r>
              <a:rPr lang="en-US"/>
              <a:t>ED SNF Stay Summary Notifications</a:t>
            </a:r>
          </a:p>
        </p:txBody>
      </p:sp>
      <p:pic>
        <p:nvPicPr>
          <p:cNvPr id="3" name="Picture 2">
            <a:extLst>
              <a:ext uri="{FF2B5EF4-FFF2-40B4-BE49-F238E27FC236}">
                <a16:creationId xmlns:a16="http://schemas.microsoft.com/office/drawing/2014/main" id="{068FD91C-64DE-A578-0AA0-9217E4287724}"/>
              </a:ext>
            </a:extLst>
          </p:cNvPr>
          <p:cNvPicPr>
            <a:picLocks noChangeAspect="1"/>
          </p:cNvPicPr>
          <p:nvPr/>
        </p:nvPicPr>
        <p:blipFill>
          <a:blip r:embed="rId6"/>
          <a:stretch>
            <a:fillRect/>
          </a:stretch>
        </p:blipFill>
        <p:spPr>
          <a:xfrm>
            <a:off x="4612763" y="1437212"/>
            <a:ext cx="7106114" cy="1069900"/>
          </a:xfrm>
          <a:prstGeom prst="rect">
            <a:avLst/>
          </a:prstGeom>
          <a:ln w="12700">
            <a:solidFill>
              <a:schemeClr val="bg1">
                <a:lumMod val="50000"/>
              </a:schemeClr>
            </a:solidFill>
          </a:ln>
        </p:spPr>
      </p:pic>
      <p:sp>
        <p:nvSpPr>
          <p:cNvPr id="7" name="Rectangle 6">
            <a:extLst>
              <a:ext uri="{FF2B5EF4-FFF2-40B4-BE49-F238E27FC236}">
                <a16:creationId xmlns:a16="http://schemas.microsoft.com/office/drawing/2014/main" id="{91168C9E-50F4-477A-220A-30B162303A55}"/>
              </a:ext>
            </a:extLst>
          </p:cNvPr>
          <p:cNvSpPr/>
          <p:nvPr/>
        </p:nvSpPr>
        <p:spPr>
          <a:xfrm>
            <a:off x="8625865" y="2315851"/>
            <a:ext cx="299605" cy="22936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TextBox 10">
            <a:extLst>
              <a:ext uri="{FF2B5EF4-FFF2-40B4-BE49-F238E27FC236}">
                <a16:creationId xmlns:a16="http://schemas.microsoft.com/office/drawing/2014/main" id="{5730DB56-FB4B-45F0-3A0B-08C77736D305}"/>
              </a:ext>
            </a:extLst>
          </p:cNvPr>
          <p:cNvSpPr txBox="1"/>
          <p:nvPr/>
        </p:nvSpPr>
        <p:spPr>
          <a:xfrm>
            <a:off x="459863" y="1449912"/>
            <a:ext cx="4152900" cy="2046714"/>
          </a:xfrm>
          <a:prstGeom prst="rect">
            <a:avLst/>
          </a:prstGeom>
          <a:noFill/>
        </p:spPr>
        <p:txBody>
          <a:bodyPr wrap="square">
            <a:spAutoFit/>
          </a:bodyPr>
          <a:lstStyle/>
          <a:p>
            <a:pPr marR="0" lvl="0" algn="l" defTabSz="914377" rtl="0" eaLnBrk="1" fontAlgn="auto" latinLnBrk="0" hangingPunct="1">
              <a:lnSpc>
                <a:spcPct val="100000"/>
              </a:lnSpc>
              <a:spcBef>
                <a:spcPts val="0"/>
              </a:spcBef>
              <a:spcAft>
                <a:spcPts val="600"/>
              </a:spcAft>
              <a:buClr>
                <a:srgbClr val="97CC04"/>
              </a:buClr>
              <a:buSzTx/>
              <a:tabLst/>
              <a:defRPr/>
            </a:pPr>
            <a:r>
              <a:rPr kumimoji="0" lang="en-US" sz="2000" b="1" i="0" u="none" strike="noStrike" kern="1200" cap="none" spc="0" normalizeH="0" baseline="0" noProof="0">
                <a:ln>
                  <a:noFill/>
                </a:ln>
                <a:solidFill>
                  <a:schemeClr val="accent3"/>
                </a:solidFill>
                <a:effectLst/>
                <a:uLnTx/>
                <a:uFillTx/>
                <a:latin typeface="Calibri" panose="020F0502020204030204"/>
                <a:ea typeface="Roboto Light"/>
                <a:cs typeface="Calibri" charset="0"/>
              </a:rPr>
              <a:t>T</a:t>
            </a:r>
            <a:r>
              <a:rPr lang="en-US" sz="2000" b="1">
                <a:solidFill>
                  <a:schemeClr val="accent3"/>
                </a:solidFill>
                <a:latin typeface="Calibri" panose="020F0502020204030204"/>
                <a:cs typeface="Calibri" charset="0"/>
              </a:rPr>
              <a:t>riggers when a patient:</a:t>
            </a:r>
          </a:p>
          <a:p>
            <a:pPr marR="0" lvl="0" algn="l" defTabSz="914377" rtl="0" eaLnBrk="1" fontAlgn="auto" latinLnBrk="0" hangingPunct="1">
              <a:lnSpc>
                <a:spcPct val="100000"/>
              </a:lnSpc>
              <a:spcBef>
                <a:spcPts val="0"/>
              </a:spcBef>
              <a:spcAft>
                <a:spcPts val="600"/>
              </a:spcAft>
              <a:buClr>
                <a:srgbClr val="97CC04"/>
              </a:buClr>
              <a:buSzTx/>
              <a:tabLst/>
              <a:defRPr/>
            </a:pPr>
            <a:endParaRPr lang="en-US" sz="2000">
              <a:solidFill>
                <a:srgbClr val="404041"/>
              </a:solidFill>
              <a:latin typeface="Calibri" panose="020F0502020204030204"/>
              <a:cs typeface="Calibri" charset="0"/>
            </a:endParaRPr>
          </a:p>
          <a:p>
            <a:pPr marL="573088" lvl="1" indent="-395288" defTabSz="914377">
              <a:spcAft>
                <a:spcPts val="600"/>
              </a:spcAft>
              <a:buClr>
                <a:srgbClr val="97CC04"/>
              </a:buClr>
              <a:buFont typeface="Arial" panose="020B0604020202020204" pitchFamily="34" charset="0"/>
              <a:buChar char="•"/>
              <a:defRPr/>
            </a:pPr>
            <a:r>
              <a:rPr lang="en-US">
                <a:solidFill>
                  <a:srgbClr val="404041"/>
                </a:solidFill>
                <a:latin typeface="Calibri" panose="020F0502020204030204"/>
                <a:cs typeface="Calibri" charset="0"/>
              </a:rPr>
              <a:t>Had a SNF discharge in the past 7 days</a:t>
            </a:r>
          </a:p>
          <a:p>
            <a:pPr marL="573088" lvl="1" indent="-395288" defTabSz="914377">
              <a:spcAft>
                <a:spcPts val="600"/>
              </a:spcAft>
              <a:buClr>
                <a:srgbClr val="97CC04"/>
              </a:buClr>
              <a:buFont typeface="Arial" panose="020B0604020202020204" pitchFamily="34" charset="0"/>
              <a:buChar char="•"/>
              <a:defRPr/>
            </a:pPr>
            <a:r>
              <a:rPr lang="en-US">
                <a:solidFill>
                  <a:srgbClr val="404041"/>
                </a:solidFill>
                <a:latin typeface="Calibri" panose="020F0502020204030204"/>
                <a:cs typeface="Calibri" charset="0"/>
              </a:rPr>
              <a:t>Had a SNF admission in the last 60 days without a SNF discharge</a:t>
            </a:r>
          </a:p>
        </p:txBody>
      </p:sp>
      <p:sp>
        <p:nvSpPr>
          <p:cNvPr id="12" name="Rectangle 11">
            <a:extLst>
              <a:ext uri="{FF2B5EF4-FFF2-40B4-BE49-F238E27FC236}">
                <a16:creationId xmlns:a16="http://schemas.microsoft.com/office/drawing/2014/main" id="{4C40DD4E-B285-A187-4908-D69583BF93D1}"/>
              </a:ext>
            </a:extLst>
          </p:cNvPr>
          <p:cNvSpPr/>
          <p:nvPr/>
        </p:nvSpPr>
        <p:spPr>
          <a:xfrm>
            <a:off x="11134677" y="1449912"/>
            <a:ext cx="571500" cy="203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peech Bubble: Rectangle 3">
            <a:extLst>
              <a:ext uri="{FF2B5EF4-FFF2-40B4-BE49-F238E27FC236}">
                <a16:creationId xmlns:a16="http://schemas.microsoft.com/office/drawing/2014/main" id="{13867804-524C-7660-6760-A3380F345EE3}"/>
              </a:ext>
            </a:extLst>
          </p:cNvPr>
          <p:cNvSpPr/>
          <p:nvPr/>
        </p:nvSpPr>
        <p:spPr>
          <a:xfrm>
            <a:off x="9593456" y="2664164"/>
            <a:ext cx="1389976" cy="407683"/>
          </a:xfrm>
          <a:prstGeom prst="wedgeRectCallout">
            <a:avLst>
              <a:gd name="adj1" fmla="val -112069"/>
              <a:gd name="adj2" fmla="val -78502"/>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200" b="1"/>
              <a:t>ED Optimization Notification</a:t>
            </a:r>
          </a:p>
        </p:txBody>
      </p:sp>
      <p:pic>
        <p:nvPicPr>
          <p:cNvPr id="6" name="Picture 5">
            <a:extLst>
              <a:ext uri="{FF2B5EF4-FFF2-40B4-BE49-F238E27FC236}">
                <a16:creationId xmlns:a16="http://schemas.microsoft.com/office/drawing/2014/main" id="{EF99DD9E-B613-9450-7603-05DB9CCEA5C3}"/>
              </a:ext>
            </a:extLst>
          </p:cNvPr>
          <p:cNvPicPr>
            <a:picLocks noChangeAspect="1"/>
          </p:cNvPicPr>
          <p:nvPr/>
        </p:nvPicPr>
        <p:blipFill>
          <a:blip r:embed="rId7"/>
          <a:stretch>
            <a:fillRect/>
          </a:stretch>
        </p:blipFill>
        <p:spPr>
          <a:xfrm>
            <a:off x="384130" y="2152189"/>
            <a:ext cx="634237" cy="511975"/>
          </a:xfrm>
          <a:prstGeom prst="rect">
            <a:avLst/>
          </a:prstGeom>
        </p:spPr>
      </p:pic>
      <p:pic>
        <p:nvPicPr>
          <p:cNvPr id="10" name="Picture 9">
            <a:extLst>
              <a:ext uri="{FF2B5EF4-FFF2-40B4-BE49-F238E27FC236}">
                <a16:creationId xmlns:a16="http://schemas.microsoft.com/office/drawing/2014/main" id="{5A491340-0526-EA24-40C2-AF9B5ABF7188}"/>
              </a:ext>
            </a:extLst>
          </p:cNvPr>
          <p:cNvPicPr>
            <a:picLocks noChangeAspect="1"/>
          </p:cNvPicPr>
          <p:nvPr/>
        </p:nvPicPr>
        <p:blipFill rotWithShape="1">
          <a:blip r:embed="rId8"/>
          <a:srcRect r="13703"/>
          <a:stretch/>
        </p:blipFill>
        <p:spPr>
          <a:xfrm>
            <a:off x="459862" y="2791418"/>
            <a:ext cx="482774" cy="443454"/>
          </a:xfrm>
          <a:prstGeom prst="rect">
            <a:avLst/>
          </a:prstGeom>
        </p:spPr>
      </p:pic>
      <p:sp>
        <p:nvSpPr>
          <p:cNvPr id="14" name="TextBox 13">
            <a:extLst>
              <a:ext uri="{FF2B5EF4-FFF2-40B4-BE49-F238E27FC236}">
                <a16:creationId xmlns:a16="http://schemas.microsoft.com/office/drawing/2014/main" id="{8B8C666E-3773-F37F-8695-501713D674B2}"/>
              </a:ext>
            </a:extLst>
          </p:cNvPr>
          <p:cNvSpPr txBox="1"/>
          <p:nvPr/>
        </p:nvSpPr>
        <p:spPr>
          <a:xfrm>
            <a:off x="459862" y="3857513"/>
            <a:ext cx="4152900" cy="2677656"/>
          </a:xfrm>
          <a:prstGeom prst="rect">
            <a:avLst/>
          </a:prstGeom>
          <a:noFill/>
        </p:spPr>
        <p:txBody>
          <a:bodyPr wrap="square">
            <a:spAutoFit/>
          </a:bodyPr>
          <a:lstStyle/>
          <a:p>
            <a:pPr defTabSz="914377">
              <a:spcAft>
                <a:spcPts val="600"/>
              </a:spcAft>
              <a:buClr>
                <a:srgbClr val="97CC04"/>
              </a:buClr>
              <a:defRPr/>
            </a:pPr>
            <a:r>
              <a:rPr lang="en-US" sz="2000" b="1">
                <a:solidFill>
                  <a:schemeClr val="accent3"/>
                </a:solidFill>
                <a:latin typeface="Calibri" panose="020F0502020204030204"/>
                <a:cs typeface="Calibri" charset="0"/>
              </a:rPr>
              <a:t>A summarized view of their SNF stay includes: </a:t>
            </a:r>
            <a:endParaRPr lang="en-US" sz="2000">
              <a:solidFill>
                <a:srgbClr val="404041"/>
              </a:solidFill>
              <a:latin typeface="Calibri" panose="020F0502020204030204"/>
              <a:cs typeface="Calibri" charset="0"/>
            </a:endParaRPr>
          </a:p>
          <a:p>
            <a:pPr marL="573088" lvl="1" indent="-395288" defTabSz="914377">
              <a:spcAft>
                <a:spcPts val="600"/>
              </a:spcAft>
              <a:buClr>
                <a:srgbClr val="97CC04"/>
              </a:buClr>
              <a:buFont typeface="Arial" panose="020B0604020202020204" pitchFamily="34" charset="0"/>
              <a:buChar char="•"/>
              <a:defRPr/>
            </a:pPr>
            <a:r>
              <a:rPr lang="en-US">
                <a:solidFill>
                  <a:srgbClr val="404041"/>
                </a:solidFill>
                <a:latin typeface="Calibri" panose="020F0502020204030204"/>
                <a:cs typeface="Calibri" charset="0"/>
              </a:rPr>
              <a:t>SNF admission date and time</a:t>
            </a:r>
          </a:p>
          <a:p>
            <a:pPr marL="573088" lvl="1" indent="-395288" defTabSz="914377">
              <a:spcAft>
                <a:spcPts val="600"/>
              </a:spcAft>
              <a:buClr>
                <a:srgbClr val="97CC04"/>
              </a:buClr>
              <a:buFont typeface="Arial" panose="020B0604020202020204" pitchFamily="34" charset="0"/>
              <a:buChar char="•"/>
              <a:defRPr/>
            </a:pPr>
            <a:r>
              <a:rPr lang="en-US">
                <a:solidFill>
                  <a:srgbClr val="404041"/>
                </a:solidFill>
                <a:latin typeface="Calibri" panose="020F0502020204030204"/>
                <a:cs typeface="Calibri" charset="0"/>
              </a:rPr>
              <a:t>Facility and practitioner name </a:t>
            </a:r>
          </a:p>
          <a:p>
            <a:pPr marL="573088" lvl="1" indent="-395288" defTabSz="914377">
              <a:spcAft>
                <a:spcPts val="600"/>
              </a:spcAft>
              <a:buClr>
                <a:srgbClr val="97CC04"/>
              </a:buClr>
              <a:buFont typeface="Arial" panose="020B0604020202020204" pitchFamily="34" charset="0"/>
              <a:buChar char="•"/>
              <a:defRPr/>
            </a:pPr>
            <a:r>
              <a:rPr lang="en-US">
                <a:solidFill>
                  <a:srgbClr val="404041"/>
                </a:solidFill>
                <a:latin typeface="Calibri" panose="020F0502020204030204"/>
                <a:cs typeface="Calibri" charset="0"/>
              </a:rPr>
              <a:t>Diagnoses </a:t>
            </a:r>
          </a:p>
          <a:p>
            <a:pPr marL="573088" lvl="1" indent="-395288" defTabSz="914377">
              <a:spcAft>
                <a:spcPts val="600"/>
              </a:spcAft>
              <a:buClr>
                <a:srgbClr val="97CC04"/>
              </a:buClr>
              <a:buFont typeface="Arial" panose="020B0604020202020204" pitchFamily="34" charset="0"/>
              <a:buChar char="•"/>
              <a:defRPr/>
            </a:pPr>
            <a:r>
              <a:rPr lang="en-US">
                <a:solidFill>
                  <a:srgbClr val="404041"/>
                </a:solidFill>
                <a:latin typeface="Calibri" panose="020F0502020204030204"/>
                <a:cs typeface="Calibri" charset="0"/>
              </a:rPr>
              <a:t>Last 14 days of medications, dosages, and administered dates/times</a:t>
            </a:r>
          </a:p>
        </p:txBody>
      </p:sp>
    </p:spTree>
    <p:custDataLst>
      <p:custData r:id="rId1"/>
      <p:custData r:id="rId2"/>
    </p:custDataLst>
    <p:extLst>
      <p:ext uri="{BB962C8B-B14F-4D97-AF65-F5344CB8AC3E}">
        <p14:creationId xmlns:p14="http://schemas.microsoft.com/office/powerpoint/2010/main" val="23020706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6C181-7C43-5270-E5B8-68E668B01B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9B377C-8690-39AD-844B-409E58A94F3C}"/>
              </a:ext>
            </a:extLst>
          </p:cNvPr>
          <p:cNvSpPr>
            <a:spLocks noGrp="1"/>
          </p:cNvSpPr>
          <p:nvPr>
            <p:ph type="title"/>
            <p:custDataLst>
              <p:tags r:id="rId3"/>
            </p:custDataLst>
          </p:nvPr>
        </p:nvSpPr>
        <p:spPr/>
        <p:txBody>
          <a:bodyPr/>
          <a:lstStyle/>
          <a:p>
            <a:r>
              <a:rPr lang="en-US" sz="3600" dirty="0">
                <a:solidFill>
                  <a:srgbClr val="002060"/>
                </a:solidFill>
              </a:rPr>
              <a:t>Detailed SNF Summary</a:t>
            </a:r>
          </a:p>
        </p:txBody>
      </p:sp>
      <p:pic>
        <p:nvPicPr>
          <p:cNvPr id="3" name="Picture 2" descr="A medical report with a prescription&#10;&#10;Description automatically generated with medium confidence">
            <a:extLst>
              <a:ext uri="{FF2B5EF4-FFF2-40B4-BE49-F238E27FC236}">
                <a16:creationId xmlns:a16="http://schemas.microsoft.com/office/drawing/2014/main" id="{2367C760-E61A-C7EE-FC15-8EBBD74CCCE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94758" y="0"/>
            <a:ext cx="6294194" cy="6444523"/>
          </a:xfrm>
          <a:prstGeom prst="rect">
            <a:avLst/>
          </a:prstGeom>
        </p:spPr>
      </p:pic>
      <p:sp>
        <p:nvSpPr>
          <p:cNvPr id="6" name="TextBox 5">
            <a:extLst>
              <a:ext uri="{FF2B5EF4-FFF2-40B4-BE49-F238E27FC236}">
                <a16:creationId xmlns:a16="http://schemas.microsoft.com/office/drawing/2014/main" id="{F72E7007-0B95-6B73-5B46-99AF093BC90B}"/>
              </a:ext>
            </a:extLst>
          </p:cNvPr>
          <p:cNvSpPr txBox="1"/>
          <p:nvPr/>
        </p:nvSpPr>
        <p:spPr>
          <a:xfrm>
            <a:off x="466599" y="1366117"/>
            <a:ext cx="4964609"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19063" marR="0" lvl="1"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14141"/>
                </a:solidFill>
                <a:effectLst/>
                <a:uLnTx/>
                <a:uFillTx/>
                <a:latin typeface="Calibri" panose="020F0502020204030204"/>
                <a:ea typeface="Calibri"/>
                <a:cs typeface="Calibri"/>
              </a:rPr>
              <a:t>The following data from the SNF stay is included when available:</a:t>
            </a:r>
          </a:p>
          <a:p>
            <a:pPr marL="404813"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414141"/>
                </a:solidFill>
                <a:effectLst/>
                <a:uLnTx/>
                <a:uFillTx/>
                <a:latin typeface="Calibri" panose="020F0502020204030204"/>
                <a:ea typeface="Calibri"/>
                <a:cs typeface="Calibri"/>
              </a:rPr>
              <a:t>Visit Summary</a:t>
            </a:r>
          </a:p>
          <a:p>
            <a:pPr marL="862013"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414141"/>
                </a:solidFill>
                <a:effectLst/>
                <a:uLnTx/>
                <a:uFillTx/>
                <a:latin typeface="Calibri" panose="020F0502020204030204"/>
                <a:ea typeface="Calibri"/>
                <a:cs typeface="Calibri"/>
              </a:rPr>
              <a:t>Admit Date/Time</a:t>
            </a:r>
          </a:p>
          <a:p>
            <a:pPr marL="862013"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414141"/>
                </a:solidFill>
                <a:effectLst/>
                <a:uLnTx/>
                <a:uFillTx/>
                <a:latin typeface="Calibri" panose="020F0502020204030204"/>
                <a:ea typeface="Calibri"/>
                <a:cs typeface="Calibri"/>
              </a:rPr>
              <a:t>Facility Name</a:t>
            </a:r>
          </a:p>
          <a:p>
            <a:pPr marL="862013"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414141"/>
                </a:solidFill>
                <a:effectLst/>
                <a:uLnTx/>
                <a:uFillTx/>
                <a:latin typeface="Calibri" panose="020F0502020204030204"/>
                <a:ea typeface="Calibri"/>
                <a:cs typeface="Calibri"/>
              </a:rPr>
              <a:t>Diagnosis</a:t>
            </a:r>
          </a:p>
          <a:p>
            <a:pPr marL="404813"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414141"/>
                </a:solidFill>
                <a:effectLst/>
                <a:uLnTx/>
                <a:uFillTx/>
                <a:latin typeface="Calibri" panose="020F0502020204030204"/>
                <a:ea typeface="Calibri"/>
                <a:cs typeface="Calibri"/>
              </a:rPr>
              <a:t>Facility &amp; Practitioner</a:t>
            </a:r>
          </a:p>
          <a:p>
            <a:pPr marL="862013"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414141"/>
                </a:solidFill>
                <a:effectLst/>
                <a:uLnTx/>
                <a:uFillTx/>
                <a:latin typeface="Calibri" panose="020F0502020204030204"/>
                <a:ea typeface="Calibri"/>
                <a:cs typeface="Calibri"/>
              </a:rPr>
              <a:t>Attending Physician</a:t>
            </a:r>
          </a:p>
          <a:p>
            <a:pPr marL="862013"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414141"/>
                </a:solidFill>
                <a:effectLst/>
                <a:uLnTx/>
                <a:uFillTx/>
                <a:latin typeface="Calibri" panose="020F0502020204030204"/>
                <a:ea typeface="Calibri"/>
                <a:cs typeface="Calibri"/>
              </a:rPr>
              <a:t>Physician Phone</a:t>
            </a:r>
          </a:p>
          <a:p>
            <a:pPr marL="862013"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414141"/>
                </a:solidFill>
                <a:effectLst/>
                <a:uLnTx/>
                <a:uFillTx/>
                <a:latin typeface="Calibri" panose="020F0502020204030204"/>
                <a:ea typeface="Calibri"/>
                <a:cs typeface="Calibri"/>
              </a:rPr>
              <a:t>Facility Name &amp; Address</a:t>
            </a:r>
          </a:p>
          <a:p>
            <a:pPr marL="404813"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414141"/>
                </a:solidFill>
                <a:effectLst/>
                <a:uLnTx/>
                <a:uFillTx/>
                <a:latin typeface="Calibri" panose="020F0502020204030204"/>
                <a:ea typeface="Calibri"/>
                <a:cs typeface="Calibri"/>
              </a:rPr>
              <a:t>Medications</a:t>
            </a:r>
          </a:p>
          <a:p>
            <a:pPr marL="862013"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414141"/>
                </a:solidFill>
                <a:effectLst/>
                <a:uLnTx/>
                <a:uFillTx/>
                <a:latin typeface="Calibri" panose="020F0502020204030204"/>
                <a:ea typeface="Calibri"/>
                <a:cs typeface="Calibri"/>
              </a:rPr>
              <a:t>Last 14 days of administered meds</a:t>
            </a:r>
          </a:p>
          <a:p>
            <a:pPr marL="862013"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414141"/>
                </a:solidFill>
                <a:effectLst/>
                <a:uLnTx/>
                <a:uFillTx/>
                <a:latin typeface="Calibri" panose="020F0502020204030204"/>
                <a:ea typeface="Calibri"/>
                <a:cs typeface="Calibri"/>
              </a:rPr>
              <a:t>Dosage</a:t>
            </a:r>
          </a:p>
          <a:p>
            <a:pPr marL="862013"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414141"/>
                </a:solidFill>
                <a:effectLst/>
                <a:uLnTx/>
                <a:uFillTx/>
                <a:latin typeface="Calibri" panose="020F0502020204030204"/>
                <a:ea typeface="Calibri"/>
                <a:cs typeface="Calibri"/>
              </a:rPr>
              <a:t>Dose Per Unit</a:t>
            </a:r>
          </a:p>
          <a:p>
            <a:pPr marL="862013"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414141"/>
                </a:solidFill>
                <a:effectLst/>
                <a:uLnTx/>
                <a:uFillTx/>
                <a:latin typeface="Calibri" panose="020F0502020204030204"/>
                <a:ea typeface="Calibri"/>
                <a:cs typeface="Calibri"/>
              </a:rPr>
              <a:t>Administered Date/Time</a:t>
            </a:r>
          </a:p>
          <a:p>
            <a:pPr marL="862013"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414141"/>
                </a:solidFill>
                <a:effectLst/>
                <a:uLnTx/>
                <a:uFillTx/>
                <a:latin typeface="Calibri" panose="020F0502020204030204"/>
                <a:ea typeface="Calibri"/>
                <a:cs typeface="Calibri"/>
              </a:rPr>
              <a:t>Meds are de-duplicated; administered meds that are repeated over 14 days will only show latest administration.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414141"/>
              </a:solidFill>
              <a:effectLst/>
              <a:uLnTx/>
              <a:uFillTx/>
              <a:latin typeface="Calibri" panose="020F0502020204030204"/>
              <a:ea typeface="Calibri"/>
              <a:cs typeface="Calibri"/>
            </a:endParaRPr>
          </a:p>
        </p:txBody>
      </p:sp>
    </p:spTree>
    <p:custDataLst>
      <p:custData r:id="rId1"/>
      <p:custData r:id="rId2"/>
    </p:custDataLst>
    <p:extLst>
      <p:ext uri="{BB962C8B-B14F-4D97-AF65-F5344CB8AC3E}">
        <p14:creationId xmlns:p14="http://schemas.microsoft.com/office/powerpoint/2010/main" val="40190182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D14AF-876F-177B-B071-EE8B445A14A8}"/>
              </a:ext>
            </a:extLst>
          </p:cNvPr>
          <p:cNvSpPr>
            <a:spLocks noGrp="1"/>
          </p:cNvSpPr>
          <p:nvPr>
            <p:ph type="title"/>
          </p:nvPr>
        </p:nvSpPr>
        <p:spPr>
          <a:xfrm>
            <a:off x="2538664" y="2441303"/>
            <a:ext cx="6605338" cy="1324527"/>
          </a:xfrm>
        </p:spPr>
        <p:txBody>
          <a:bodyPr>
            <a:normAutofit fontScale="90000"/>
          </a:bodyPr>
          <a:lstStyle/>
          <a:p>
            <a:pPr>
              <a:lnSpc>
                <a:spcPct val="100000"/>
              </a:lnSpc>
              <a:spcBef>
                <a:spcPts val="0"/>
              </a:spcBef>
            </a:pPr>
            <a:r>
              <a:rPr lang="en-US" b="0" dirty="0">
                <a:latin typeface="Arial"/>
                <a:cs typeface="Arial"/>
              </a:rPr>
              <a:t>Success Stories and </a:t>
            </a:r>
            <a:br>
              <a:rPr lang="en-US" b="0" dirty="0">
                <a:latin typeface="Arial"/>
                <a:cs typeface="Arial"/>
              </a:rPr>
            </a:br>
            <a:r>
              <a:rPr lang="en-US" b="0" dirty="0">
                <a:latin typeface="Arial"/>
                <a:cs typeface="Arial"/>
              </a:rPr>
              <a:t>Access to Solutions</a:t>
            </a:r>
            <a:endParaRPr lang="en-US" dirty="0">
              <a:latin typeface="Arial"/>
              <a:cs typeface="Arial"/>
            </a:endParaRPr>
          </a:p>
          <a:p>
            <a:endParaRPr lang="en-US" dirty="0"/>
          </a:p>
        </p:txBody>
      </p:sp>
    </p:spTree>
    <p:extLst>
      <p:ext uri="{BB962C8B-B14F-4D97-AF65-F5344CB8AC3E}">
        <p14:creationId xmlns:p14="http://schemas.microsoft.com/office/powerpoint/2010/main" val="26493594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D77647C-066D-7CF2-FDA3-44DE913E8C8E}"/>
              </a:ext>
            </a:extLst>
          </p:cNvPr>
          <p:cNvPicPr>
            <a:picLocks noChangeAspect="1"/>
          </p:cNvPicPr>
          <p:nvPr/>
        </p:nvPicPr>
        <p:blipFill>
          <a:blip r:embed="rId2"/>
          <a:stretch>
            <a:fillRect/>
          </a:stretch>
        </p:blipFill>
        <p:spPr>
          <a:xfrm>
            <a:off x="-12761" y="0"/>
            <a:ext cx="12217525" cy="6858000"/>
          </a:xfrm>
          <a:prstGeom prst="rect">
            <a:avLst/>
          </a:prstGeom>
        </p:spPr>
      </p:pic>
      <p:pic>
        <p:nvPicPr>
          <p:cNvPr id="4" name="Picture 3" descr="A close up of a logo&#10;&#10;AI-generated content may be incorrect.">
            <a:extLst>
              <a:ext uri="{FF2B5EF4-FFF2-40B4-BE49-F238E27FC236}">
                <a16:creationId xmlns:a16="http://schemas.microsoft.com/office/drawing/2014/main" id="{78802290-8DA9-3993-FB6C-BFD7ABE11828}"/>
              </a:ext>
            </a:extLst>
          </p:cNvPr>
          <p:cNvPicPr>
            <a:picLocks noChangeAspect="1"/>
          </p:cNvPicPr>
          <p:nvPr/>
        </p:nvPicPr>
        <p:blipFill>
          <a:blip r:embed="rId3"/>
          <a:stretch>
            <a:fillRect/>
          </a:stretch>
        </p:blipFill>
        <p:spPr>
          <a:xfrm>
            <a:off x="9838273" y="172174"/>
            <a:ext cx="2132035" cy="291679"/>
          </a:xfrm>
          <a:prstGeom prst="rect">
            <a:avLst/>
          </a:prstGeom>
        </p:spPr>
      </p:pic>
    </p:spTree>
    <p:extLst>
      <p:ext uri="{BB962C8B-B14F-4D97-AF65-F5344CB8AC3E}">
        <p14:creationId xmlns:p14="http://schemas.microsoft.com/office/powerpoint/2010/main" val="14089701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1F95F89-DEC1-DE6E-F4CE-150AA559AE03}"/>
              </a:ext>
            </a:extLst>
          </p:cNvPr>
          <p:cNvPicPr>
            <a:picLocks noChangeAspect="1"/>
          </p:cNvPicPr>
          <p:nvPr/>
        </p:nvPicPr>
        <p:blipFill>
          <a:blip r:embed="rId2"/>
          <a:stretch>
            <a:fillRect/>
          </a:stretch>
        </p:blipFill>
        <p:spPr>
          <a:xfrm>
            <a:off x="-1" y="-18236"/>
            <a:ext cx="12159753" cy="6876236"/>
          </a:xfrm>
          <a:prstGeom prst="rect">
            <a:avLst/>
          </a:prstGeom>
        </p:spPr>
      </p:pic>
    </p:spTree>
    <p:extLst>
      <p:ext uri="{BB962C8B-B14F-4D97-AF65-F5344CB8AC3E}">
        <p14:creationId xmlns:p14="http://schemas.microsoft.com/office/powerpoint/2010/main" val="41467165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D14AF-876F-177B-B071-EE8B445A14A8}"/>
              </a:ext>
            </a:extLst>
          </p:cNvPr>
          <p:cNvSpPr>
            <a:spLocks noGrp="1"/>
          </p:cNvSpPr>
          <p:nvPr>
            <p:ph type="title"/>
          </p:nvPr>
        </p:nvSpPr>
        <p:spPr>
          <a:xfrm>
            <a:off x="2139337" y="2381145"/>
            <a:ext cx="7707230" cy="1324527"/>
          </a:xfrm>
        </p:spPr>
        <p:txBody>
          <a:bodyPr>
            <a:normAutofit/>
          </a:bodyPr>
          <a:lstStyle/>
          <a:p>
            <a:pPr>
              <a:lnSpc>
                <a:spcPct val="100000"/>
              </a:lnSpc>
              <a:spcBef>
                <a:spcPts val="0"/>
              </a:spcBef>
            </a:pPr>
            <a:r>
              <a:rPr lang="en-US" b="0">
                <a:latin typeface="Arial"/>
                <a:cs typeface="Arial"/>
              </a:rPr>
              <a:t>Program Updates</a:t>
            </a:r>
            <a:endParaRPr lang="en-US">
              <a:latin typeface="Arial"/>
              <a:cs typeface="Arial"/>
            </a:endParaRPr>
          </a:p>
          <a:p>
            <a:endParaRPr lang="en-US"/>
          </a:p>
        </p:txBody>
      </p:sp>
    </p:spTree>
    <p:extLst>
      <p:ext uri="{BB962C8B-B14F-4D97-AF65-F5344CB8AC3E}">
        <p14:creationId xmlns:p14="http://schemas.microsoft.com/office/powerpoint/2010/main" val="22824530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C441400-3BC2-1AA1-ACC1-D6CB718BD42A}"/>
              </a:ext>
            </a:extLst>
          </p:cNvPr>
          <p:cNvPicPr>
            <a:picLocks noChangeAspect="1"/>
          </p:cNvPicPr>
          <p:nvPr/>
        </p:nvPicPr>
        <p:blipFill>
          <a:blip r:embed="rId2"/>
          <a:stretch>
            <a:fillRect/>
          </a:stretch>
        </p:blipFill>
        <p:spPr>
          <a:xfrm>
            <a:off x="-2928" y="0"/>
            <a:ext cx="12250168" cy="6858000"/>
          </a:xfrm>
          <a:prstGeom prst="rect">
            <a:avLst/>
          </a:prstGeom>
        </p:spPr>
      </p:pic>
    </p:spTree>
    <p:extLst>
      <p:ext uri="{BB962C8B-B14F-4D97-AF65-F5344CB8AC3E}">
        <p14:creationId xmlns:p14="http://schemas.microsoft.com/office/powerpoint/2010/main" val="14933097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A434800-9D00-07EF-8519-4D313A12A7C4}"/>
              </a:ext>
            </a:extLst>
          </p:cNvPr>
          <p:cNvPicPr>
            <a:picLocks noChangeAspect="1"/>
          </p:cNvPicPr>
          <p:nvPr/>
        </p:nvPicPr>
        <p:blipFill>
          <a:blip r:embed="rId2"/>
          <a:stretch>
            <a:fillRect/>
          </a:stretch>
        </p:blipFill>
        <p:spPr>
          <a:xfrm>
            <a:off x="0" y="0"/>
            <a:ext cx="12231493" cy="6858000"/>
          </a:xfrm>
          <a:prstGeom prst="rect">
            <a:avLst/>
          </a:prstGeom>
        </p:spPr>
      </p:pic>
    </p:spTree>
    <p:extLst>
      <p:ext uri="{BB962C8B-B14F-4D97-AF65-F5344CB8AC3E}">
        <p14:creationId xmlns:p14="http://schemas.microsoft.com/office/powerpoint/2010/main" val="7695785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84060EB-C7AC-AC7E-EAD6-A538FC618E52}"/>
              </a:ext>
            </a:extLst>
          </p:cNvPr>
          <p:cNvPicPr>
            <a:picLocks noChangeAspect="1"/>
          </p:cNvPicPr>
          <p:nvPr/>
        </p:nvPicPr>
        <p:blipFill>
          <a:blip r:embed="rId2"/>
          <a:stretch>
            <a:fillRect/>
          </a:stretch>
        </p:blipFill>
        <p:spPr>
          <a:xfrm>
            <a:off x="-1" y="8467"/>
            <a:ext cx="12207089" cy="6849533"/>
          </a:xfrm>
          <a:prstGeom prst="rect">
            <a:avLst/>
          </a:prstGeom>
        </p:spPr>
      </p:pic>
    </p:spTree>
    <p:extLst>
      <p:ext uri="{BB962C8B-B14F-4D97-AF65-F5344CB8AC3E}">
        <p14:creationId xmlns:p14="http://schemas.microsoft.com/office/powerpoint/2010/main" val="15682972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A6104-65B8-0130-48E2-4D4193A8820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FD2FD40-C7E5-67E9-B073-FFFB0E680866}"/>
              </a:ext>
            </a:extLst>
          </p:cNvPr>
          <p:cNvSpPr>
            <a:spLocks noGrp="1"/>
          </p:cNvSpPr>
          <p:nvPr>
            <p:ph type="title"/>
          </p:nvPr>
        </p:nvSpPr>
        <p:spPr>
          <a:xfrm>
            <a:off x="2209728" y="634882"/>
            <a:ext cx="9857969" cy="1436009"/>
          </a:xfrm>
        </p:spPr>
        <p:txBody>
          <a:bodyPr>
            <a:normAutofit/>
          </a:bodyPr>
          <a:lstStyle/>
          <a:p>
            <a:pPr algn="l"/>
            <a:r>
              <a:rPr lang="en-US" sz="2400" dirty="0">
                <a:latin typeface="Arial"/>
                <a:cs typeface="Arial"/>
              </a:rPr>
              <a:t>Do you have additional questions and would like to discuss?  Please indicate here, and we will contact you.</a:t>
            </a:r>
            <a:br>
              <a:rPr lang="en-US" sz="2400" dirty="0"/>
            </a:br>
            <a:endParaRPr lang="en-US" sz="2400" dirty="0"/>
          </a:p>
        </p:txBody>
      </p:sp>
      <p:graphicFrame>
        <p:nvGraphicFramePr>
          <p:cNvPr id="10" name="Diagram 9">
            <a:extLst>
              <a:ext uri="{FF2B5EF4-FFF2-40B4-BE49-F238E27FC236}">
                <a16:creationId xmlns:a16="http://schemas.microsoft.com/office/drawing/2014/main" id="{C880136B-0EC6-FD06-6EE6-CCE598B708E6}"/>
              </a:ext>
            </a:extLst>
          </p:cNvPr>
          <p:cNvGraphicFramePr/>
          <p:nvPr>
            <p:extLst>
              <p:ext uri="{D42A27DB-BD31-4B8C-83A1-F6EECF244321}">
                <p14:modId xmlns:p14="http://schemas.microsoft.com/office/powerpoint/2010/main" val="1589002015"/>
              </p:ext>
            </p:extLst>
          </p:nvPr>
        </p:nvGraphicFramePr>
        <p:xfrm>
          <a:off x="1409370" y="1644897"/>
          <a:ext cx="9373260" cy="14864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Isosceles Triangle 13">
            <a:extLst>
              <a:ext uri="{FF2B5EF4-FFF2-40B4-BE49-F238E27FC236}">
                <a16:creationId xmlns:a16="http://schemas.microsoft.com/office/drawing/2014/main" id="{3BC6B8AE-CD50-FF6E-2997-A075E587C8D0}"/>
              </a:ext>
            </a:extLst>
          </p:cNvPr>
          <p:cNvSpPr/>
          <p:nvPr/>
        </p:nvSpPr>
        <p:spPr>
          <a:xfrm rot="5400000">
            <a:off x="2159400" y="2530583"/>
            <a:ext cx="371340" cy="270684"/>
          </a:xfrm>
          <a:prstGeom prst="triangle">
            <a:avLst/>
          </a:prstGeom>
          <a:noFill/>
          <a:ln w="285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5" name="Isosceles Triangle 84">
            <a:extLst>
              <a:ext uri="{FF2B5EF4-FFF2-40B4-BE49-F238E27FC236}">
                <a16:creationId xmlns:a16="http://schemas.microsoft.com/office/drawing/2014/main" id="{815C99AA-6428-37F0-34EF-976578606363}"/>
              </a:ext>
            </a:extLst>
          </p:cNvPr>
          <p:cNvSpPr/>
          <p:nvPr/>
        </p:nvSpPr>
        <p:spPr>
          <a:xfrm rot="5400000">
            <a:off x="5704603" y="2521249"/>
            <a:ext cx="371340" cy="270684"/>
          </a:xfrm>
          <a:prstGeom prst="triangle">
            <a:avLst/>
          </a:prstGeom>
          <a:noFill/>
          <a:ln w="285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3" name="Picture 12">
            <a:extLst>
              <a:ext uri="{FF2B5EF4-FFF2-40B4-BE49-F238E27FC236}">
                <a16:creationId xmlns:a16="http://schemas.microsoft.com/office/drawing/2014/main" id="{79A01F08-44D1-25BA-495B-F60F1932F1C3}"/>
              </a:ext>
            </a:extLst>
          </p:cNvPr>
          <p:cNvPicPr>
            <a:picLocks noChangeAspect="1"/>
          </p:cNvPicPr>
          <p:nvPr/>
        </p:nvPicPr>
        <p:blipFill>
          <a:blip r:embed="rId8"/>
          <a:stretch>
            <a:fillRect/>
          </a:stretch>
        </p:blipFill>
        <p:spPr>
          <a:xfrm>
            <a:off x="9714706" y="6444524"/>
            <a:ext cx="1639093" cy="197349"/>
          </a:xfrm>
          <a:prstGeom prst="rect">
            <a:avLst/>
          </a:prstGeom>
        </p:spPr>
      </p:pic>
      <p:sp>
        <p:nvSpPr>
          <p:cNvPr id="15" name="Title 3">
            <a:extLst>
              <a:ext uri="{FF2B5EF4-FFF2-40B4-BE49-F238E27FC236}">
                <a16:creationId xmlns:a16="http://schemas.microsoft.com/office/drawing/2014/main" id="{8DFF2726-8200-42C3-0294-2886A5C5B290}"/>
              </a:ext>
            </a:extLst>
          </p:cNvPr>
          <p:cNvSpPr txBox="1">
            <a:spLocks/>
          </p:cNvSpPr>
          <p:nvPr/>
        </p:nvSpPr>
        <p:spPr>
          <a:xfrm>
            <a:off x="435142" y="2516117"/>
            <a:ext cx="11321716" cy="11609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rgbClr val="1A4387"/>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1A4387"/>
                </a:solidFill>
                <a:effectLst/>
                <a:uLnTx/>
                <a:uFillTx/>
                <a:latin typeface="Arial"/>
                <a:ea typeface="+mj-ea"/>
                <a:cs typeface="Arial"/>
              </a:rPr>
              <a:t>Would you like to get connected with bi-directional functionality for your ED/ Hospital? (ED </a:t>
            </a:r>
            <a:r>
              <a:rPr kumimoji="0" lang="en-US" sz="2400" b="1" i="0" u="none" strike="noStrike" kern="1200" cap="none" spc="0" normalizeH="0" baseline="0" noProof="0" dirty="0" err="1">
                <a:ln>
                  <a:noFill/>
                </a:ln>
                <a:solidFill>
                  <a:srgbClr val="1A4387"/>
                </a:solidFill>
                <a:effectLst/>
                <a:uLnTx/>
                <a:uFillTx/>
                <a:latin typeface="Arial"/>
                <a:ea typeface="+mj-ea"/>
                <a:cs typeface="Arial"/>
              </a:rPr>
              <a:t>TrackBoard</a:t>
            </a:r>
            <a:r>
              <a:rPr kumimoji="0" lang="en-US" sz="2400" b="1" i="0" u="none" strike="noStrike" kern="1200" cap="none" spc="0" normalizeH="0" baseline="0" noProof="0" dirty="0">
                <a:ln>
                  <a:noFill/>
                </a:ln>
                <a:solidFill>
                  <a:srgbClr val="1A4387"/>
                </a:solidFill>
                <a:effectLst/>
                <a:uLnTx/>
                <a:uFillTx/>
                <a:latin typeface="Arial"/>
                <a:ea typeface="+mj-ea"/>
                <a:cs typeface="Arial"/>
              </a:rPr>
              <a:t>, EMR Integration, SNF Summary/Notifications)</a:t>
            </a:r>
            <a:endParaRPr kumimoji="0" lang="en-US" sz="2400" b="1" i="0" u="none" strike="noStrike" kern="1200" cap="none" spc="0" normalizeH="0" baseline="0" noProof="0" dirty="0">
              <a:ln>
                <a:noFill/>
              </a:ln>
              <a:solidFill>
                <a:srgbClr val="1A4387"/>
              </a:solidFill>
              <a:effectLst/>
              <a:uLnTx/>
              <a:uFillTx/>
              <a:latin typeface="Arial" panose="020B0604020202020204" pitchFamily="34" charset="0"/>
              <a:ea typeface="+mj-ea"/>
              <a:cs typeface="Arial" panose="020B0604020202020204" pitchFamily="34" charset="0"/>
            </a:endParaRPr>
          </a:p>
        </p:txBody>
      </p:sp>
      <p:grpSp>
        <p:nvGrpSpPr>
          <p:cNvPr id="16" name="Group 15">
            <a:extLst>
              <a:ext uri="{FF2B5EF4-FFF2-40B4-BE49-F238E27FC236}">
                <a16:creationId xmlns:a16="http://schemas.microsoft.com/office/drawing/2014/main" id="{47CF42A7-246D-DB89-7B44-AB83ABA51540}"/>
              </a:ext>
            </a:extLst>
          </p:cNvPr>
          <p:cNvGrpSpPr/>
          <p:nvPr/>
        </p:nvGrpSpPr>
        <p:grpSpPr>
          <a:xfrm>
            <a:off x="5890273" y="3621676"/>
            <a:ext cx="2993412" cy="709478"/>
            <a:chOff x="0" y="2619"/>
            <a:chExt cx="10847149" cy="786240"/>
          </a:xfrm>
        </p:grpSpPr>
        <p:sp>
          <p:nvSpPr>
            <p:cNvPr id="17" name="Rectangle: Rounded Corners 16">
              <a:extLst>
                <a:ext uri="{FF2B5EF4-FFF2-40B4-BE49-F238E27FC236}">
                  <a16:creationId xmlns:a16="http://schemas.microsoft.com/office/drawing/2014/main" id="{C7E4D34B-3479-6DDC-6C3C-EB1489822CA7}"/>
                </a:ext>
              </a:extLst>
            </p:cNvPr>
            <p:cNvSpPr/>
            <p:nvPr/>
          </p:nvSpPr>
          <p:spPr>
            <a:xfrm>
              <a:off x="0" y="2619"/>
              <a:ext cx="10847149" cy="786240"/>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8" name="Rectangle: Rounded Corners 4">
              <a:extLst>
                <a:ext uri="{FF2B5EF4-FFF2-40B4-BE49-F238E27FC236}">
                  <a16:creationId xmlns:a16="http://schemas.microsoft.com/office/drawing/2014/main" id="{46595E3E-0C0B-5F0B-0776-47C5BCEDC00B}"/>
                </a:ext>
              </a:extLst>
            </p:cNvPr>
            <p:cNvSpPr txBox="1"/>
            <p:nvPr/>
          </p:nvSpPr>
          <p:spPr>
            <a:xfrm>
              <a:off x="38381" y="41000"/>
              <a:ext cx="10770387" cy="7094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marR="0" lvl="0" indent="0" algn="l" defTabSz="889000" rtl="0" eaLnBrk="1" fontAlgn="auto" latinLnBrk="0" hangingPunct="1">
                <a:lnSpc>
                  <a:spcPct val="90000"/>
                </a:lnSpc>
                <a:spcBef>
                  <a:spcPct val="0"/>
                </a:spcBef>
                <a:spcAft>
                  <a:spcPct val="3500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a:ea typeface="+mn-ea"/>
                  <a:cs typeface="+mn-cs"/>
                </a:rPr>
                <a:t>        YES!</a:t>
              </a:r>
            </a:p>
          </p:txBody>
        </p:sp>
      </p:grpSp>
      <p:sp>
        <p:nvSpPr>
          <p:cNvPr id="23" name="Isosceles Triangle 22">
            <a:extLst>
              <a:ext uri="{FF2B5EF4-FFF2-40B4-BE49-F238E27FC236}">
                <a16:creationId xmlns:a16="http://schemas.microsoft.com/office/drawing/2014/main" id="{4B42010E-5D6A-9DFB-9328-A44A19643CC9}"/>
              </a:ext>
            </a:extLst>
          </p:cNvPr>
          <p:cNvSpPr/>
          <p:nvPr/>
        </p:nvSpPr>
        <p:spPr>
          <a:xfrm rot="5400000">
            <a:off x="2080731" y="5065491"/>
            <a:ext cx="371340" cy="245426"/>
          </a:xfrm>
          <a:prstGeom prst="triangle">
            <a:avLst/>
          </a:prstGeom>
          <a:noFill/>
          <a:ln w="285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ext Placeholder 1">
            <a:extLst>
              <a:ext uri="{FF2B5EF4-FFF2-40B4-BE49-F238E27FC236}">
                <a16:creationId xmlns:a16="http://schemas.microsoft.com/office/drawing/2014/main" id="{F2C7715A-5D11-06C1-0823-68E4FE5E4FFF}"/>
              </a:ext>
            </a:extLst>
          </p:cNvPr>
          <p:cNvSpPr txBox="1">
            <a:spLocks/>
          </p:cNvSpPr>
          <p:nvPr/>
        </p:nvSpPr>
        <p:spPr>
          <a:xfrm>
            <a:off x="1309065" y="-68112"/>
            <a:ext cx="10171112" cy="716616"/>
          </a:xfrm>
          <a:prstGeom prst="rect">
            <a:avLst/>
          </a:prstGeom>
          <a:noFill/>
        </p:spPr>
        <p:txBody>
          <a:bodyPr vert="horz" lIns="91440" tIns="45720" rIns="91440" bIns="45720" rtlCol="0" anchor="t">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b="1"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rgbClr val="414141"/>
                </a:solidFill>
                <a:effectLst/>
                <a:uLnTx/>
                <a:uFillTx/>
                <a:latin typeface="Calibri" panose="020F0502020204030204"/>
                <a:ea typeface="+mn-ea"/>
                <a:cs typeface="+mn-cs"/>
              </a:rPr>
              <a:t>Survey Questions</a:t>
            </a:r>
            <a:endParaRPr kumimoji="0" lang="en-US" sz="3200" b="1" i="0" u="none" strike="noStrike" kern="1200" cap="none" spc="0" normalizeH="0" baseline="0" noProof="0" dirty="0">
              <a:ln>
                <a:noFill/>
              </a:ln>
              <a:solidFill>
                <a:srgbClr val="414141"/>
              </a:solidFill>
              <a:effectLst/>
              <a:uLnTx/>
              <a:uFillTx/>
              <a:latin typeface="Calibri" panose="020F0502020204030204"/>
              <a:ea typeface="+mn-ea"/>
              <a:cs typeface="Calibri"/>
            </a:endParaRPr>
          </a:p>
        </p:txBody>
      </p:sp>
      <p:sp>
        <p:nvSpPr>
          <p:cNvPr id="3" name="Title 3">
            <a:extLst>
              <a:ext uri="{FF2B5EF4-FFF2-40B4-BE49-F238E27FC236}">
                <a16:creationId xmlns:a16="http://schemas.microsoft.com/office/drawing/2014/main" id="{917D4244-14B6-A979-F49E-AF9D91D24A19}"/>
              </a:ext>
            </a:extLst>
          </p:cNvPr>
          <p:cNvSpPr txBox="1">
            <a:spLocks/>
          </p:cNvSpPr>
          <p:nvPr/>
        </p:nvSpPr>
        <p:spPr>
          <a:xfrm>
            <a:off x="529280" y="4418512"/>
            <a:ext cx="10824519" cy="11609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rgbClr val="1A4387"/>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500" b="1" i="0" u="none" strike="noStrike" kern="1200" cap="none" spc="0" normalizeH="0" baseline="0" noProof="0" dirty="0">
                <a:ln>
                  <a:noFill/>
                </a:ln>
                <a:solidFill>
                  <a:srgbClr val="1A4387"/>
                </a:solidFill>
                <a:effectLst/>
                <a:uLnTx/>
                <a:uFillTx/>
                <a:latin typeface="Arial"/>
                <a:ea typeface="+mj-ea"/>
                <a:cs typeface="Arial"/>
              </a:rPr>
              <a:t>What would you like to see/learn more about in an upcoming CCG? We would love to hear from you.</a:t>
            </a:r>
            <a:endParaRPr kumimoji="0" lang="en-US" sz="2500" b="1" i="0" u="none" strike="noStrike" kern="1200" cap="none" spc="0" normalizeH="0" baseline="0" noProof="0" dirty="0">
              <a:ln>
                <a:noFill/>
              </a:ln>
              <a:solidFill>
                <a:srgbClr val="1A4387"/>
              </a:solidFill>
              <a:effectLst/>
              <a:uLnTx/>
              <a:uFillTx/>
              <a:latin typeface="Arial" panose="020B0604020202020204" pitchFamily="34" charset="0"/>
              <a:ea typeface="+mj-ea"/>
              <a:cs typeface="Arial" panose="020B0604020202020204" pitchFamily="34" charset="0"/>
            </a:endParaRPr>
          </a:p>
        </p:txBody>
      </p:sp>
      <p:grpSp>
        <p:nvGrpSpPr>
          <p:cNvPr id="5" name="Group 4">
            <a:extLst>
              <a:ext uri="{FF2B5EF4-FFF2-40B4-BE49-F238E27FC236}">
                <a16:creationId xmlns:a16="http://schemas.microsoft.com/office/drawing/2014/main" id="{4FDF4E04-03B8-1C39-744F-B5D5B80AB6E9}"/>
              </a:ext>
            </a:extLst>
          </p:cNvPr>
          <p:cNvGrpSpPr/>
          <p:nvPr/>
        </p:nvGrpSpPr>
        <p:grpSpPr>
          <a:xfrm>
            <a:off x="5836574" y="5128335"/>
            <a:ext cx="2993412" cy="709478"/>
            <a:chOff x="0" y="2619"/>
            <a:chExt cx="10847149" cy="786240"/>
          </a:xfrm>
          <a:solidFill>
            <a:srgbClr val="938EC4"/>
          </a:solidFill>
        </p:grpSpPr>
        <p:sp>
          <p:nvSpPr>
            <p:cNvPr id="6" name="Rectangle: Rounded Corners 5">
              <a:extLst>
                <a:ext uri="{FF2B5EF4-FFF2-40B4-BE49-F238E27FC236}">
                  <a16:creationId xmlns:a16="http://schemas.microsoft.com/office/drawing/2014/main" id="{DD646B75-C1D8-80E9-90E3-479243C1100F}"/>
                </a:ext>
              </a:extLst>
            </p:cNvPr>
            <p:cNvSpPr/>
            <p:nvPr/>
          </p:nvSpPr>
          <p:spPr>
            <a:xfrm>
              <a:off x="0" y="2619"/>
              <a:ext cx="10847149" cy="786240"/>
            </a:xfrm>
            <a:prstGeom prst="roundRect">
              <a:avLst/>
            </a:prstGeom>
            <a:grp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 name="Rectangle: Rounded Corners 4">
              <a:extLst>
                <a:ext uri="{FF2B5EF4-FFF2-40B4-BE49-F238E27FC236}">
                  <a16:creationId xmlns:a16="http://schemas.microsoft.com/office/drawing/2014/main" id="{ED156C8D-6A3E-D0D7-A2F0-7DF02FFB586C}"/>
                </a:ext>
              </a:extLst>
            </p:cNvPr>
            <p:cNvSpPr txBox="1"/>
            <p:nvPr/>
          </p:nvSpPr>
          <p:spPr>
            <a:xfrm>
              <a:off x="38381" y="41000"/>
              <a:ext cx="10770387" cy="70947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marR="0" lvl="0" indent="0" algn="l" defTabSz="889000" rtl="0" eaLnBrk="1" fontAlgn="auto" latinLnBrk="0" hangingPunct="1">
                <a:lnSpc>
                  <a:spcPct val="90000"/>
                </a:lnSpc>
                <a:spcBef>
                  <a:spcPct val="0"/>
                </a:spcBef>
                <a:spcAft>
                  <a:spcPct val="3500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a:ea typeface="+mn-ea"/>
                  <a:cs typeface="+mn-cs"/>
                </a:rPr>
                <a:t>        Indicate</a:t>
              </a:r>
            </a:p>
          </p:txBody>
        </p:sp>
      </p:grpSp>
    </p:spTree>
    <p:extLst>
      <p:ext uri="{BB962C8B-B14F-4D97-AF65-F5344CB8AC3E}">
        <p14:creationId xmlns:p14="http://schemas.microsoft.com/office/powerpoint/2010/main" val="34234181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F38D052-865A-2CE4-BA99-E0FDD5AF107A}"/>
              </a:ext>
            </a:extLst>
          </p:cNvPr>
          <p:cNvSpPr>
            <a:spLocks noGrp="1"/>
          </p:cNvSpPr>
          <p:nvPr>
            <p:ph type="title"/>
          </p:nvPr>
        </p:nvSpPr>
        <p:spPr>
          <a:xfrm>
            <a:off x="692330" y="0"/>
            <a:ext cx="11499669" cy="848442"/>
          </a:xfrm>
          <a:solidFill>
            <a:schemeClr val="bg1">
              <a:lumMod val="95000"/>
            </a:schemeClr>
          </a:solidFill>
        </p:spPr>
        <p:txBody>
          <a:bodyPr/>
          <a:lstStyle/>
          <a:p>
            <a:r>
              <a:rPr kumimoji="0" lang="en-US" sz="3600" i="0" u="none" strike="noStrike" kern="1200" cap="none" spc="0" normalizeH="0" baseline="0" noProof="0" dirty="0">
                <a:ln>
                  <a:noFill/>
                </a:ln>
                <a:solidFill>
                  <a:srgbClr val="002060"/>
                </a:solidFill>
                <a:effectLst/>
                <a:uLnTx/>
                <a:uFillTx/>
                <a:latin typeface="Calibri" panose="020F0502020204030204"/>
                <a:ea typeface="+mn-ea"/>
                <a:cs typeface="+mn-cs"/>
              </a:rPr>
              <a:t>Survey Questions</a:t>
            </a:r>
            <a:endParaRPr lang="en-US" sz="3600" dirty="0">
              <a:solidFill>
                <a:srgbClr val="002060"/>
              </a:solidFill>
            </a:endParaRPr>
          </a:p>
        </p:txBody>
      </p:sp>
      <p:sp>
        <p:nvSpPr>
          <p:cNvPr id="2" name="Title 3">
            <a:extLst>
              <a:ext uri="{FF2B5EF4-FFF2-40B4-BE49-F238E27FC236}">
                <a16:creationId xmlns:a16="http://schemas.microsoft.com/office/drawing/2014/main" id="{8AB1D6A5-4DC1-EB2D-81F0-2242E9B9C5EB}"/>
              </a:ext>
            </a:extLst>
          </p:cNvPr>
          <p:cNvSpPr txBox="1">
            <a:spLocks/>
          </p:cNvSpPr>
          <p:nvPr/>
        </p:nvSpPr>
        <p:spPr>
          <a:xfrm>
            <a:off x="1087158" y="883076"/>
            <a:ext cx="11053709" cy="1436009"/>
          </a:xfrm>
          <a:prstGeom prst="rect">
            <a:avLst/>
          </a:prstGeom>
        </p:spPr>
        <p:txBody>
          <a:bodyPr vert="horz" lIns="0" tIns="0" rIns="0" bIns="273600" rtlCol="0" anchor="b" anchorCtr="0">
            <a:normAutofit/>
          </a:bodyPr>
          <a:lstStyle>
            <a:lvl1pPr algn="ctr" defTabSz="914377" rtl="0" eaLnBrk="1" latinLnBrk="0" hangingPunct="1">
              <a:lnSpc>
                <a:spcPct val="90000"/>
              </a:lnSpc>
              <a:spcBef>
                <a:spcPct val="0"/>
              </a:spcBef>
              <a:buNone/>
              <a:defRPr sz="4400" kern="1200">
                <a:solidFill>
                  <a:schemeClr val="tx1"/>
                </a:solidFill>
                <a:latin typeface="+mj-lt"/>
                <a:ea typeface="+mj-ea"/>
                <a:cs typeface="+mj-cs"/>
              </a:defRPr>
            </a:lvl1pPr>
          </a:lstStyle>
          <a:p>
            <a:pPr algn="l"/>
            <a:r>
              <a:rPr lang="en-US" sz="2600" dirty="0">
                <a:solidFill>
                  <a:srgbClr val="002060"/>
                </a:solidFill>
                <a:latin typeface="+mn-lt"/>
                <a:cs typeface="Arial"/>
              </a:rPr>
              <a:t>Do you have additional questions and would like to discuss?  Please indicate here, and we will contact you.</a:t>
            </a:r>
            <a:br>
              <a:rPr lang="en-US" sz="2400" dirty="0"/>
            </a:br>
            <a:endParaRPr lang="en-US" sz="2400" dirty="0"/>
          </a:p>
        </p:txBody>
      </p:sp>
      <p:graphicFrame>
        <p:nvGraphicFramePr>
          <p:cNvPr id="3" name="Diagram 2">
            <a:extLst>
              <a:ext uri="{FF2B5EF4-FFF2-40B4-BE49-F238E27FC236}">
                <a16:creationId xmlns:a16="http://schemas.microsoft.com/office/drawing/2014/main" id="{CE3164AE-ED22-31EA-203A-1FAAEC1744ED}"/>
              </a:ext>
            </a:extLst>
          </p:cNvPr>
          <p:cNvGraphicFramePr/>
          <p:nvPr>
            <p:extLst>
              <p:ext uri="{D42A27DB-BD31-4B8C-83A1-F6EECF244321}">
                <p14:modId xmlns:p14="http://schemas.microsoft.com/office/powerpoint/2010/main" val="432818182"/>
              </p:ext>
            </p:extLst>
          </p:nvPr>
        </p:nvGraphicFramePr>
        <p:xfrm>
          <a:off x="1967248" y="1893091"/>
          <a:ext cx="9373260" cy="148649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itle 3">
            <a:extLst>
              <a:ext uri="{FF2B5EF4-FFF2-40B4-BE49-F238E27FC236}">
                <a16:creationId xmlns:a16="http://schemas.microsoft.com/office/drawing/2014/main" id="{304ED8FB-273F-AFE9-D5A1-60D935155719}"/>
              </a:ext>
            </a:extLst>
          </p:cNvPr>
          <p:cNvSpPr txBox="1">
            <a:spLocks/>
          </p:cNvSpPr>
          <p:nvPr/>
        </p:nvSpPr>
        <p:spPr>
          <a:xfrm>
            <a:off x="993020" y="2764311"/>
            <a:ext cx="11321716" cy="11609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rgbClr val="1A4387"/>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600" b="0" i="0" u="none" strike="noStrike" kern="1200" cap="none" spc="0" normalizeH="0" baseline="0" noProof="0" dirty="0">
                <a:ln>
                  <a:noFill/>
                </a:ln>
                <a:solidFill>
                  <a:srgbClr val="002060"/>
                </a:solidFill>
                <a:effectLst/>
                <a:uLnTx/>
                <a:uFillTx/>
                <a:latin typeface="+mn-lt"/>
                <a:ea typeface="+mj-ea"/>
                <a:cs typeface="Arial"/>
              </a:rPr>
              <a:t>Would you like to get connected with bi-directional functionality for your ED/ Hospital? (ED </a:t>
            </a:r>
            <a:r>
              <a:rPr kumimoji="0" lang="en-US" sz="2600" b="0" i="0" u="none" strike="noStrike" kern="1200" cap="none" spc="0" normalizeH="0" baseline="0" noProof="0" dirty="0" err="1">
                <a:ln>
                  <a:noFill/>
                </a:ln>
                <a:solidFill>
                  <a:srgbClr val="002060"/>
                </a:solidFill>
                <a:effectLst/>
                <a:uLnTx/>
                <a:uFillTx/>
                <a:latin typeface="+mn-lt"/>
                <a:ea typeface="+mj-ea"/>
                <a:cs typeface="Arial"/>
              </a:rPr>
              <a:t>TrackBoard</a:t>
            </a:r>
            <a:r>
              <a:rPr kumimoji="0" lang="en-US" sz="2600" b="0" i="0" u="none" strike="noStrike" kern="1200" cap="none" spc="0" normalizeH="0" baseline="0" noProof="0" dirty="0">
                <a:ln>
                  <a:noFill/>
                </a:ln>
                <a:solidFill>
                  <a:srgbClr val="002060"/>
                </a:solidFill>
                <a:effectLst/>
                <a:uLnTx/>
                <a:uFillTx/>
                <a:latin typeface="+mn-lt"/>
                <a:ea typeface="+mj-ea"/>
                <a:cs typeface="Arial"/>
              </a:rPr>
              <a:t>, EMR Integration, SNF Summary/Notifications)</a:t>
            </a:r>
            <a:endParaRPr kumimoji="0" lang="en-US" sz="2600" b="0" i="0" u="none" strike="noStrike" kern="1200" cap="none" spc="0" normalizeH="0" baseline="0" noProof="0" dirty="0">
              <a:ln>
                <a:noFill/>
              </a:ln>
              <a:solidFill>
                <a:srgbClr val="002060"/>
              </a:solidFill>
              <a:effectLst/>
              <a:uLnTx/>
              <a:uFillTx/>
              <a:latin typeface="+mn-lt"/>
              <a:ea typeface="+mj-ea"/>
              <a:cs typeface="Arial" panose="020B0604020202020204" pitchFamily="34" charset="0"/>
            </a:endParaRPr>
          </a:p>
        </p:txBody>
      </p:sp>
      <p:grpSp>
        <p:nvGrpSpPr>
          <p:cNvPr id="5" name="Group 4">
            <a:extLst>
              <a:ext uri="{FF2B5EF4-FFF2-40B4-BE49-F238E27FC236}">
                <a16:creationId xmlns:a16="http://schemas.microsoft.com/office/drawing/2014/main" id="{70CEC47B-E383-40CC-AAE2-46D91F7C2D5B}"/>
              </a:ext>
            </a:extLst>
          </p:cNvPr>
          <p:cNvGrpSpPr/>
          <p:nvPr/>
        </p:nvGrpSpPr>
        <p:grpSpPr>
          <a:xfrm>
            <a:off x="6448151" y="3869870"/>
            <a:ext cx="2993412" cy="709478"/>
            <a:chOff x="0" y="2619"/>
            <a:chExt cx="10847149" cy="786240"/>
          </a:xfrm>
        </p:grpSpPr>
        <p:sp>
          <p:nvSpPr>
            <p:cNvPr id="6" name="Rectangle: Rounded Corners 5">
              <a:extLst>
                <a:ext uri="{FF2B5EF4-FFF2-40B4-BE49-F238E27FC236}">
                  <a16:creationId xmlns:a16="http://schemas.microsoft.com/office/drawing/2014/main" id="{17712344-6E13-B101-E9FF-F47A74AE0AA9}"/>
                </a:ext>
              </a:extLst>
            </p:cNvPr>
            <p:cNvSpPr/>
            <p:nvPr/>
          </p:nvSpPr>
          <p:spPr>
            <a:xfrm>
              <a:off x="0" y="2619"/>
              <a:ext cx="10847149" cy="786240"/>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Rectangle: Rounded Corners 4">
              <a:extLst>
                <a:ext uri="{FF2B5EF4-FFF2-40B4-BE49-F238E27FC236}">
                  <a16:creationId xmlns:a16="http://schemas.microsoft.com/office/drawing/2014/main" id="{42FEC58B-FA3B-CB7C-787E-7ACE6AE46430}"/>
                </a:ext>
              </a:extLst>
            </p:cNvPr>
            <p:cNvSpPr txBox="1"/>
            <p:nvPr/>
          </p:nvSpPr>
          <p:spPr>
            <a:xfrm>
              <a:off x="38381" y="41000"/>
              <a:ext cx="10770387" cy="7094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marR="0" lvl="0" indent="0" algn="l" defTabSz="889000" rtl="0" eaLnBrk="1" fontAlgn="auto" latinLnBrk="0" hangingPunct="1">
                <a:lnSpc>
                  <a:spcPct val="90000"/>
                </a:lnSpc>
                <a:spcBef>
                  <a:spcPct val="0"/>
                </a:spcBef>
                <a:spcAft>
                  <a:spcPct val="3500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a:ea typeface="+mn-ea"/>
                  <a:cs typeface="+mn-cs"/>
                </a:rPr>
                <a:t>        YES!</a:t>
              </a:r>
            </a:p>
          </p:txBody>
        </p:sp>
      </p:grpSp>
      <p:sp>
        <p:nvSpPr>
          <p:cNvPr id="9" name="Title 3">
            <a:extLst>
              <a:ext uri="{FF2B5EF4-FFF2-40B4-BE49-F238E27FC236}">
                <a16:creationId xmlns:a16="http://schemas.microsoft.com/office/drawing/2014/main" id="{094568DF-EC60-2189-1CC2-DFCE40444474}"/>
              </a:ext>
            </a:extLst>
          </p:cNvPr>
          <p:cNvSpPr txBox="1">
            <a:spLocks/>
          </p:cNvSpPr>
          <p:nvPr/>
        </p:nvSpPr>
        <p:spPr>
          <a:xfrm>
            <a:off x="1087158" y="4666706"/>
            <a:ext cx="10824519" cy="11609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rgbClr val="1A4387"/>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600" b="0" i="0" u="none" strike="noStrike" kern="1200" cap="none" spc="0" normalizeH="0" baseline="0" noProof="0" dirty="0">
                <a:ln>
                  <a:noFill/>
                </a:ln>
                <a:solidFill>
                  <a:srgbClr val="002060"/>
                </a:solidFill>
                <a:effectLst/>
                <a:uLnTx/>
                <a:uFillTx/>
                <a:latin typeface="+mn-lt"/>
                <a:ea typeface="+mj-ea"/>
                <a:cs typeface="Arial"/>
              </a:rPr>
              <a:t>What would you like to see/learn more about in an upcoming CCG? We would love to hear from you.</a:t>
            </a:r>
            <a:endParaRPr kumimoji="0" lang="en-US" sz="2600" b="0" i="0" u="none" strike="noStrike" kern="1200" cap="none" spc="0" normalizeH="0" baseline="0" noProof="0" dirty="0">
              <a:ln>
                <a:noFill/>
              </a:ln>
              <a:solidFill>
                <a:srgbClr val="002060"/>
              </a:solidFill>
              <a:effectLst/>
              <a:uLnTx/>
              <a:uFillTx/>
              <a:latin typeface="+mn-lt"/>
              <a:ea typeface="+mj-ea"/>
              <a:cs typeface="Arial" panose="020B0604020202020204" pitchFamily="34" charset="0"/>
            </a:endParaRPr>
          </a:p>
        </p:txBody>
      </p:sp>
      <p:grpSp>
        <p:nvGrpSpPr>
          <p:cNvPr id="10" name="Group 9">
            <a:extLst>
              <a:ext uri="{FF2B5EF4-FFF2-40B4-BE49-F238E27FC236}">
                <a16:creationId xmlns:a16="http://schemas.microsoft.com/office/drawing/2014/main" id="{A357E9E5-BE7B-EE99-F048-0FD94FD7B30C}"/>
              </a:ext>
            </a:extLst>
          </p:cNvPr>
          <p:cNvGrpSpPr/>
          <p:nvPr/>
        </p:nvGrpSpPr>
        <p:grpSpPr>
          <a:xfrm>
            <a:off x="6394452" y="5376529"/>
            <a:ext cx="2993412" cy="709478"/>
            <a:chOff x="0" y="2619"/>
            <a:chExt cx="10847149" cy="786240"/>
          </a:xfrm>
          <a:solidFill>
            <a:srgbClr val="938EC4"/>
          </a:solidFill>
        </p:grpSpPr>
        <p:sp>
          <p:nvSpPr>
            <p:cNvPr id="11" name="Rectangle: Rounded Corners 10">
              <a:extLst>
                <a:ext uri="{FF2B5EF4-FFF2-40B4-BE49-F238E27FC236}">
                  <a16:creationId xmlns:a16="http://schemas.microsoft.com/office/drawing/2014/main" id="{CA2E9D9A-1DB3-680E-2779-3FA6ED5745C3}"/>
                </a:ext>
              </a:extLst>
            </p:cNvPr>
            <p:cNvSpPr/>
            <p:nvPr/>
          </p:nvSpPr>
          <p:spPr>
            <a:xfrm>
              <a:off x="0" y="2619"/>
              <a:ext cx="10847149" cy="786240"/>
            </a:xfrm>
            <a:prstGeom prst="roundRect">
              <a:avLst/>
            </a:prstGeom>
            <a:grp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Rectangle: Rounded Corners 4">
              <a:extLst>
                <a:ext uri="{FF2B5EF4-FFF2-40B4-BE49-F238E27FC236}">
                  <a16:creationId xmlns:a16="http://schemas.microsoft.com/office/drawing/2014/main" id="{C8401127-CC96-9553-3716-AFD7251618FC}"/>
                </a:ext>
              </a:extLst>
            </p:cNvPr>
            <p:cNvSpPr txBox="1"/>
            <p:nvPr/>
          </p:nvSpPr>
          <p:spPr>
            <a:xfrm>
              <a:off x="38381" y="41000"/>
              <a:ext cx="10770387" cy="70947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marR="0" lvl="0" indent="0" algn="l" defTabSz="889000" rtl="0" eaLnBrk="1" fontAlgn="auto" latinLnBrk="0" hangingPunct="1">
                <a:lnSpc>
                  <a:spcPct val="90000"/>
                </a:lnSpc>
                <a:spcBef>
                  <a:spcPct val="0"/>
                </a:spcBef>
                <a:spcAft>
                  <a:spcPct val="3500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a:ea typeface="+mn-ea"/>
                  <a:cs typeface="+mn-cs"/>
                </a:rPr>
                <a:t>        Indicate</a:t>
              </a:r>
            </a:p>
          </p:txBody>
        </p:sp>
      </p:grpSp>
      <p:pic>
        <p:nvPicPr>
          <p:cNvPr id="13" name="Picture 12" descr="A close up of a logo&#10;&#10;AI-generated content may be incorrect.">
            <a:extLst>
              <a:ext uri="{FF2B5EF4-FFF2-40B4-BE49-F238E27FC236}">
                <a16:creationId xmlns:a16="http://schemas.microsoft.com/office/drawing/2014/main" id="{1E568040-68ED-CE86-4855-7A5C6A01D3AC}"/>
              </a:ext>
            </a:extLst>
          </p:cNvPr>
          <p:cNvPicPr>
            <a:picLocks noChangeAspect="1"/>
          </p:cNvPicPr>
          <p:nvPr/>
        </p:nvPicPr>
        <p:blipFill>
          <a:blip r:embed="rId9"/>
          <a:stretch>
            <a:fillRect/>
          </a:stretch>
        </p:blipFill>
        <p:spPr>
          <a:xfrm>
            <a:off x="798757" y="6422560"/>
            <a:ext cx="2336981" cy="319717"/>
          </a:xfrm>
          <a:prstGeom prst="rect">
            <a:avLst/>
          </a:prstGeom>
        </p:spPr>
      </p:pic>
      <p:sp>
        <p:nvSpPr>
          <p:cNvPr id="14" name="Rectangle 13">
            <a:extLst>
              <a:ext uri="{FF2B5EF4-FFF2-40B4-BE49-F238E27FC236}">
                <a16:creationId xmlns:a16="http://schemas.microsoft.com/office/drawing/2014/main" id="{1ADE6274-070D-D7AE-FDC3-89BFF344AAFC}"/>
              </a:ext>
            </a:extLst>
          </p:cNvPr>
          <p:cNvSpPr/>
          <p:nvPr/>
        </p:nvSpPr>
        <p:spPr>
          <a:xfrm>
            <a:off x="993020" y="5827692"/>
            <a:ext cx="2336981" cy="581550"/>
          </a:xfrm>
          <a:prstGeom prst="rect">
            <a:avLst/>
          </a:prstGeom>
          <a:solidFill>
            <a:srgbClr val="F7F7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custData r:id="rId1"/>
      <p:custData r:id="rId2"/>
    </p:custDataLst>
    <p:extLst>
      <p:ext uri="{BB962C8B-B14F-4D97-AF65-F5344CB8AC3E}">
        <p14:creationId xmlns:p14="http://schemas.microsoft.com/office/powerpoint/2010/main" val="37236099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D14AF-876F-177B-B071-EE8B445A14A8}"/>
              </a:ext>
            </a:extLst>
          </p:cNvPr>
          <p:cNvSpPr>
            <a:spLocks noGrp="1"/>
          </p:cNvSpPr>
          <p:nvPr>
            <p:ph type="title"/>
          </p:nvPr>
        </p:nvSpPr>
        <p:spPr>
          <a:xfrm>
            <a:off x="2139337" y="2381145"/>
            <a:ext cx="7707230" cy="1324527"/>
          </a:xfrm>
        </p:spPr>
        <p:txBody>
          <a:bodyPr>
            <a:normAutofit fontScale="90000"/>
          </a:bodyPr>
          <a:lstStyle/>
          <a:p>
            <a:pPr>
              <a:lnSpc>
                <a:spcPct val="100000"/>
              </a:lnSpc>
              <a:spcBef>
                <a:spcPts val="0"/>
              </a:spcBef>
            </a:pPr>
            <a:r>
              <a:rPr lang="en-US" b="0" dirty="0">
                <a:latin typeface="Arial"/>
                <a:cs typeface="Arial"/>
              </a:rPr>
              <a:t>Upcoming CCG Events and</a:t>
            </a:r>
            <a:br>
              <a:rPr lang="en-US" b="0" dirty="0">
                <a:latin typeface="Arial"/>
                <a:cs typeface="Arial"/>
              </a:rPr>
            </a:br>
            <a:r>
              <a:rPr lang="en-US" b="0" dirty="0">
                <a:latin typeface="Arial"/>
                <a:cs typeface="Arial"/>
              </a:rPr>
              <a:t>Additional Information</a:t>
            </a:r>
            <a:endParaRPr lang="en-US" dirty="0">
              <a:latin typeface="Arial"/>
              <a:cs typeface="Arial"/>
            </a:endParaRPr>
          </a:p>
          <a:p>
            <a:endParaRPr lang="en-US" dirty="0"/>
          </a:p>
        </p:txBody>
      </p:sp>
    </p:spTree>
    <p:extLst>
      <p:ext uri="{BB962C8B-B14F-4D97-AF65-F5344CB8AC3E}">
        <p14:creationId xmlns:p14="http://schemas.microsoft.com/office/powerpoint/2010/main" val="22731822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F7F1C-DDB6-4DED-979E-CB2BD92535F5}"/>
              </a:ext>
            </a:extLst>
          </p:cNvPr>
          <p:cNvSpPr>
            <a:spLocks noGrp="1"/>
          </p:cNvSpPr>
          <p:nvPr>
            <p:ph type="title"/>
          </p:nvPr>
        </p:nvSpPr>
        <p:spPr>
          <a:xfrm>
            <a:off x="2256996" y="527314"/>
            <a:ext cx="7954026" cy="870201"/>
          </a:xfrm>
        </p:spPr>
        <p:txBody>
          <a:bodyPr>
            <a:normAutofit/>
          </a:bodyPr>
          <a:lstStyle/>
          <a:p>
            <a:r>
              <a:rPr lang="en-US" sz="3200" dirty="0">
                <a:latin typeface="Arial"/>
                <a:cs typeface="Arial"/>
              </a:rPr>
              <a:t>Upcoming CCG Dates for 2025!</a:t>
            </a:r>
          </a:p>
        </p:txBody>
      </p:sp>
      <p:sp>
        <p:nvSpPr>
          <p:cNvPr id="10" name="TextBox 9">
            <a:extLst>
              <a:ext uri="{FF2B5EF4-FFF2-40B4-BE49-F238E27FC236}">
                <a16:creationId xmlns:a16="http://schemas.microsoft.com/office/drawing/2014/main" id="{16B40300-4253-4F4C-B7C8-342186A83C68}"/>
              </a:ext>
            </a:extLst>
          </p:cNvPr>
          <p:cNvSpPr txBox="1"/>
          <p:nvPr/>
        </p:nvSpPr>
        <p:spPr>
          <a:xfrm>
            <a:off x="1107809" y="1485510"/>
            <a:ext cx="5434085" cy="2523768"/>
          </a:xfrm>
          <a:prstGeom prst="rect">
            <a:avLst/>
          </a:prstGeom>
          <a:noFill/>
          <a:ln>
            <a:solidFill>
              <a:schemeClr val="accent1"/>
            </a:solidFill>
          </a:ln>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sng" strike="noStrike" kern="1200" cap="none" spc="0" normalizeH="0" baseline="0" noProof="0" dirty="0">
              <a:ln>
                <a:noFill/>
              </a:ln>
              <a:solidFill>
                <a:srgbClr val="1A4387"/>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dirty="0">
                <a:ln>
                  <a:noFill/>
                </a:ln>
                <a:solidFill>
                  <a:srgbClr val="1A4387"/>
                </a:solidFill>
                <a:effectLst/>
                <a:uLnTx/>
                <a:uFillTx/>
                <a:latin typeface="Calibri" panose="020F0502020204030204"/>
                <a:ea typeface="+mn-ea"/>
                <a:cs typeface="+mn-cs"/>
              </a:rPr>
              <a:t>2025 Clinical Collaboration Group Webinars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dirty="0">
                <a:ln>
                  <a:noFill/>
                </a:ln>
                <a:solidFill>
                  <a:srgbClr val="1A4387"/>
                </a:solidFill>
                <a:effectLst/>
                <a:uLnTx/>
                <a:uFillTx/>
                <a:latin typeface="Calibri" panose="020F0502020204030204"/>
                <a:ea typeface="+mn-ea"/>
                <a:cs typeface="+mn-cs"/>
              </a:rPr>
              <a:t>All provider types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1A4387"/>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A4387"/>
                </a:solidFill>
                <a:effectLst/>
                <a:uLnTx/>
                <a:uFillTx/>
                <a:latin typeface="Calibri" panose="020F0502020204030204"/>
                <a:ea typeface="+mn-ea"/>
                <a:cs typeface="+mn-cs"/>
              </a:rPr>
              <a:t>Thursdays, 12pm-1pm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A4387"/>
                </a:solidFill>
                <a:effectLst/>
                <a:uLnTx/>
                <a:uFillTx/>
                <a:latin typeface="Calibri" panose="020F0502020204030204"/>
                <a:ea typeface="+mn-ea"/>
                <a:cs typeface="Arial"/>
              </a:rPr>
              <a:t>May 8		Register </a:t>
            </a:r>
            <a:r>
              <a:rPr kumimoji="0" lang="en-US" sz="1800" b="0" i="0" u="none" strike="noStrike" kern="1200" cap="none" spc="0" normalizeH="0" baseline="0" noProof="0" dirty="0">
                <a:ln>
                  <a:noFill/>
                </a:ln>
                <a:solidFill>
                  <a:srgbClr val="1A4387"/>
                </a:solidFill>
                <a:effectLst/>
                <a:uLnTx/>
                <a:uFillTx/>
                <a:latin typeface="Calibri" panose="020F0502020204030204"/>
                <a:ea typeface="+mn-ea"/>
                <a:cs typeface="Arial"/>
                <a:hlinkClick r:id="rId3">
                  <a:extLst>
                    <a:ext uri="{A12FA001-AC4F-418D-AE19-62706E023703}">
                      <ahyp:hlinkClr xmlns:ahyp="http://schemas.microsoft.com/office/drawing/2018/hyperlinkcolor" val="tx"/>
                    </a:ext>
                  </a:extLst>
                </a:hlinkClick>
              </a:rPr>
              <a:t>Here</a:t>
            </a:r>
            <a:endParaRPr kumimoji="0" lang="en-US" sz="1800" b="0" i="0" u="none" strike="noStrike" kern="1200" cap="none" spc="0" normalizeH="0" baseline="0" noProof="0" dirty="0">
              <a:ln>
                <a:noFill/>
              </a:ln>
              <a:solidFill>
                <a:srgbClr val="1A4387"/>
              </a:solidFill>
              <a:effectLst/>
              <a:uLnTx/>
              <a:uFillTx/>
              <a:latin typeface="Calibri" panose="020F0502020204030204"/>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A4387"/>
                </a:solidFill>
                <a:effectLst/>
                <a:uLnTx/>
                <a:uFillTx/>
                <a:latin typeface="Calibri" panose="020F0502020204030204"/>
                <a:ea typeface="+mn-ea"/>
                <a:cs typeface="Arial"/>
              </a:rPr>
              <a:t>August 7		Register </a:t>
            </a:r>
            <a:r>
              <a:rPr kumimoji="0" lang="en-US" sz="1800" b="0" i="0" u="none" strike="noStrike" kern="1200" cap="none" spc="0" normalizeH="0" baseline="0" noProof="0" dirty="0">
                <a:ln>
                  <a:noFill/>
                </a:ln>
                <a:solidFill>
                  <a:srgbClr val="1A4387"/>
                </a:solidFill>
                <a:effectLst/>
                <a:uLnTx/>
                <a:uFillTx/>
                <a:latin typeface="Calibri" panose="020F0502020204030204"/>
                <a:ea typeface="+mn-ea"/>
                <a:cs typeface="Arial"/>
                <a:hlinkClick r:id="rId4">
                  <a:extLst>
                    <a:ext uri="{A12FA001-AC4F-418D-AE19-62706E023703}">
                      <ahyp:hlinkClr xmlns:ahyp="http://schemas.microsoft.com/office/drawing/2018/hyperlinkcolor" val="tx"/>
                    </a:ext>
                  </a:extLst>
                </a:hlinkClick>
              </a:rPr>
              <a:t>Here</a:t>
            </a:r>
            <a:endParaRPr kumimoji="0" lang="en-US" sz="1800" b="0" i="0" u="none" strike="noStrike" kern="1200" cap="none" spc="0" normalizeH="0" baseline="0" noProof="0" dirty="0">
              <a:ln>
                <a:noFill/>
              </a:ln>
              <a:solidFill>
                <a:srgbClr val="1A4387"/>
              </a:solidFill>
              <a:effectLst/>
              <a:uLnTx/>
              <a:uFillTx/>
              <a:latin typeface="Calibri" panose="020F0502020204030204"/>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A4387"/>
                </a:solidFill>
                <a:effectLst/>
                <a:uLnTx/>
                <a:uFillTx/>
                <a:latin typeface="Calibri" panose="020F0502020204030204"/>
                <a:ea typeface="+mn-ea"/>
                <a:cs typeface="Arial"/>
              </a:rPr>
              <a:t>November 6	Register </a:t>
            </a:r>
            <a:r>
              <a:rPr kumimoji="0" lang="en-US" sz="1800" b="0" i="0" u="none" strike="noStrike" kern="1200" cap="none" spc="0" normalizeH="0" baseline="0" noProof="0" dirty="0">
                <a:ln>
                  <a:noFill/>
                </a:ln>
                <a:solidFill>
                  <a:srgbClr val="1A4387"/>
                </a:solidFill>
                <a:effectLst/>
                <a:uLnTx/>
                <a:uFillTx/>
                <a:latin typeface="Calibri" panose="020F0502020204030204"/>
                <a:ea typeface="+mn-ea"/>
                <a:cs typeface="Arial"/>
                <a:hlinkClick r:id="rId5">
                  <a:extLst>
                    <a:ext uri="{A12FA001-AC4F-418D-AE19-62706E023703}">
                      <ahyp:hlinkClr xmlns:ahyp="http://schemas.microsoft.com/office/drawing/2018/hyperlinkcolor" val="tx"/>
                    </a:ext>
                  </a:extLst>
                </a:hlinkClick>
              </a:rPr>
              <a:t>Here</a:t>
            </a:r>
            <a:endParaRPr kumimoji="0" lang="en-US" sz="1800" b="0" i="0" u="none" strike="noStrike" kern="1200" cap="none" spc="0" normalizeH="0" baseline="0" noProof="0" dirty="0">
              <a:ln>
                <a:noFill/>
              </a:ln>
              <a:solidFill>
                <a:srgbClr val="1A4387"/>
              </a:solidFill>
              <a:effectLst/>
              <a:uLnTx/>
              <a:uFillTx/>
              <a:latin typeface="Calibri" panose="020F0502020204030204"/>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14141"/>
              </a:solidFill>
              <a:effectLst/>
              <a:uLnTx/>
              <a:uFillTx/>
              <a:latin typeface="Calibri" panose="020F0502020204030204"/>
              <a:ea typeface="+mn-ea"/>
              <a:cs typeface="Arial"/>
            </a:endParaRPr>
          </a:p>
        </p:txBody>
      </p:sp>
      <p:sp>
        <p:nvSpPr>
          <p:cNvPr id="4" name="TextBox 3">
            <a:extLst>
              <a:ext uri="{FF2B5EF4-FFF2-40B4-BE49-F238E27FC236}">
                <a16:creationId xmlns:a16="http://schemas.microsoft.com/office/drawing/2014/main" id="{A7127C8F-CDA2-0664-2460-EC0CE7C91D22}"/>
              </a:ext>
            </a:extLst>
          </p:cNvPr>
          <p:cNvSpPr txBox="1"/>
          <p:nvPr/>
        </p:nvSpPr>
        <p:spPr>
          <a:xfrm>
            <a:off x="7435644" y="1577330"/>
            <a:ext cx="3697490" cy="2678169"/>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14141"/>
                </a:solidFill>
                <a:effectLst/>
                <a:uLnTx/>
                <a:uFillTx/>
                <a:latin typeface="Calibri" panose="020F0502020204030204"/>
                <a:ea typeface="+mn-ea"/>
                <a:cs typeface="+mn-cs"/>
              </a:rPr>
              <a:t>Topics including: </a:t>
            </a:r>
          </a:p>
          <a:p>
            <a:pPr marL="742950" marR="0" lvl="1" indent="-285750" algn="l" defTabSz="914400" rtl="0" eaLnBrk="1" fontAlgn="auto" latinLnBrk="0" hangingPunct="1">
              <a:lnSpc>
                <a:spcPct val="150000"/>
              </a:lnSpc>
              <a:spcBef>
                <a:spcPts val="0"/>
              </a:spcBef>
              <a:spcAft>
                <a:spcPts val="0"/>
              </a:spcAft>
              <a:buClrTx/>
              <a:buSzTx/>
              <a:buFont typeface="Courier New" panose="02070309020205020404" pitchFamily="49" charset="0"/>
              <a:buChar char="o"/>
              <a:tabLst/>
              <a:defRPr/>
            </a:pPr>
            <a:r>
              <a:rPr kumimoji="0" lang="en-US" sz="1600" b="0" i="0" u="none" strike="noStrike" kern="1200" cap="none" spc="0" normalizeH="0" baseline="0" noProof="0" dirty="0">
                <a:ln>
                  <a:noFill/>
                </a:ln>
                <a:solidFill>
                  <a:srgbClr val="414141"/>
                </a:solidFill>
                <a:effectLst/>
                <a:uLnTx/>
                <a:uFillTx/>
                <a:latin typeface="Calibri" panose="020F0502020204030204"/>
                <a:ea typeface="+mn-ea"/>
                <a:cs typeface="+mn-cs"/>
              </a:rPr>
              <a:t>Workgroup recommendations</a:t>
            </a:r>
          </a:p>
          <a:p>
            <a:pPr marL="742950" marR="0" lvl="1" indent="-285750" algn="l" defTabSz="914400" rtl="0" eaLnBrk="1" fontAlgn="auto" latinLnBrk="0" hangingPunct="1">
              <a:lnSpc>
                <a:spcPct val="150000"/>
              </a:lnSpc>
              <a:spcBef>
                <a:spcPts val="0"/>
              </a:spcBef>
              <a:spcAft>
                <a:spcPts val="0"/>
              </a:spcAft>
              <a:buClrTx/>
              <a:buSzTx/>
              <a:buFont typeface="Courier New" panose="02070309020205020404" pitchFamily="49" charset="0"/>
              <a:buChar char="o"/>
              <a:tabLst/>
              <a:defRPr/>
            </a:pPr>
            <a:r>
              <a:rPr kumimoji="0" lang="en-US" sz="1600" b="0" i="0" u="none" strike="noStrike" kern="1200" cap="none" spc="0" normalizeH="0" baseline="0" noProof="0" dirty="0">
                <a:ln>
                  <a:noFill/>
                </a:ln>
                <a:solidFill>
                  <a:srgbClr val="414141"/>
                </a:solidFill>
                <a:effectLst/>
                <a:uLnTx/>
                <a:uFillTx/>
                <a:latin typeface="Calibri" panose="020F0502020204030204"/>
                <a:ea typeface="+mn-ea"/>
                <a:cs typeface="+mn-cs"/>
              </a:rPr>
              <a:t>New Provider Notices</a:t>
            </a:r>
          </a:p>
          <a:p>
            <a:pPr marL="742950" marR="0" lvl="1" indent="-285750" algn="l" defTabSz="914400" rtl="0" eaLnBrk="1" fontAlgn="auto" latinLnBrk="0" hangingPunct="1">
              <a:lnSpc>
                <a:spcPct val="150000"/>
              </a:lnSpc>
              <a:spcBef>
                <a:spcPts val="0"/>
              </a:spcBef>
              <a:spcAft>
                <a:spcPts val="0"/>
              </a:spcAft>
              <a:buClrTx/>
              <a:buSzTx/>
              <a:buFont typeface="Courier New" panose="02070309020205020404" pitchFamily="49" charset="0"/>
              <a:buChar char="o"/>
              <a:tabLst/>
              <a:defRPr/>
            </a:pPr>
            <a:r>
              <a:rPr kumimoji="0" lang="en-US" sz="1600" b="0" i="0" u="none" strike="noStrike" kern="1200" cap="none" spc="0" normalizeH="0" baseline="0" noProof="0" dirty="0">
                <a:ln>
                  <a:noFill/>
                </a:ln>
                <a:solidFill>
                  <a:srgbClr val="414141"/>
                </a:solidFill>
                <a:effectLst/>
                <a:uLnTx/>
                <a:uFillTx/>
                <a:latin typeface="Calibri" panose="020F0502020204030204"/>
                <a:ea typeface="+mn-ea"/>
                <a:cs typeface="+mn-cs"/>
              </a:rPr>
              <a:t>Regional Collaborations</a:t>
            </a:r>
          </a:p>
          <a:p>
            <a:pPr marL="742950" marR="0" lvl="1" indent="-285750" algn="l" defTabSz="914400" rtl="0" eaLnBrk="1" fontAlgn="auto" latinLnBrk="0" hangingPunct="1">
              <a:lnSpc>
                <a:spcPct val="150000"/>
              </a:lnSpc>
              <a:spcBef>
                <a:spcPts val="0"/>
              </a:spcBef>
              <a:spcAft>
                <a:spcPts val="0"/>
              </a:spcAft>
              <a:buClrTx/>
              <a:buSzTx/>
              <a:buFont typeface="Courier New" panose="02070309020205020404" pitchFamily="49" charset="0"/>
              <a:buChar char="o"/>
              <a:tabLst/>
              <a:defRPr/>
            </a:pPr>
            <a:r>
              <a:rPr kumimoji="0" lang="en-US" sz="1600" b="0" i="0" u="none" strike="noStrike" kern="1200" cap="none" spc="0" normalizeH="0" baseline="0" noProof="0" dirty="0">
                <a:ln>
                  <a:noFill/>
                </a:ln>
                <a:solidFill>
                  <a:srgbClr val="414141"/>
                </a:solidFill>
                <a:effectLst/>
                <a:uLnTx/>
                <a:uFillTx/>
                <a:latin typeface="Calibri" panose="020F0502020204030204"/>
                <a:ea typeface="+mn-ea"/>
                <a:cs typeface="+mn-cs"/>
              </a:rPr>
              <a:t>Collaboration success stories</a:t>
            </a:r>
          </a:p>
          <a:p>
            <a:pPr marL="742950" marR="0" lvl="1" indent="-285750" algn="l" defTabSz="914400" rtl="0" eaLnBrk="1" fontAlgn="auto" latinLnBrk="0" hangingPunct="1">
              <a:lnSpc>
                <a:spcPct val="150000"/>
              </a:lnSpc>
              <a:spcBef>
                <a:spcPts val="0"/>
              </a:spcBef>
              <a:spcAft>
                <a:spcPts val="0"/>
              </a:spcAft>
              <a:buClrTx/>
              <a:buSzTx/>
              <a:buFont typeface="Courier New" panose="02070309020205020404" pitchFamily="49" charset="0"/>
              <a:buChar char="o"/>
              <a:tabLst/>
              <a:defRPr/>
            </a:pPr>
            <a:r>
              <a:rPr kumimoji="0" lang="en-US" sz="1600" b="0" i="0" u="none" strike="noStrike" kern="1200" cap="none" spc="0" normalizeH="0" baseline="0" noProof="0" dirty="0">
                <a:ln>
                  <a:noFill/>
                </a:ln>
                <a:solidFill>
                  <a:srgbClr val="414141"/>
                </a:solidFill>
                <a:effectLst/>
                <a:uLnTx/>
                <a:uFillTx/>
                <a:latin typeface="Calibri" panose="020F0502020204030204"/>
                <a:ea typeface="+mn-ea"/>
                <a:cs typeface="+mn-cs"/>
              </a:rPr>
              <a:t>Platform enhancements </a:t>
            </a:r>
          </a:p>
          <a:p>
            <a:pPr marL="742950" marR="0" lvl="1" indent="-285750" algn="l" defTabSz="914400" rtl="0" eaLnBrk="1" fontAlgn="auto" latinLnBrk="0" hangingPunct="1">
              <a:lnSpc>
                <a:spcPct val="150000"/>
              </a:lnSpc>
              <a:spcBef>
                <a:spcPts val="0"/>
              </a:spcBef>
              <a:spcAft>
                <a:spcPts val="0"/>
              </a:spcAft>
              <a:buClrTx/>
              <a:buSzTx/>
              <a:buFont typeface="Courier New" panose="02070309020205020404" pitchFamily="49" charset="0"/>
              <a:buChar char="o"/>
              <a:tabLst/>
              <a:defRPr/>
            </a:pPr>
            <a:r>
              <a:rPr kumimoji="0" lang="en-US" sz="1600" b="0" i="0" u="none" strike="noStrike" kern="1200" cap="none" spc="0" normalizeH="0" baseline="0" noProof="0" dirty="0">
                <a:ln>
                  <a:noFill/>
                </a:ln>
                <a:solidFill>
                  <a:srgbClr val="414141"/>
                </a:solidFill>
                <a:effectLst/>
                <a:uLnTx/>
                <a:uFillTx/>
                <a:latin typeface="Calibri" panose="020F0502020204030204"/>
                <a:ea typeface="+mn-ea"/>
                <a:cs typeface="+mn-cs"/>
              </a:rPr>
              <a:t>And more!</a:t>
            </a:r>
          </a:p>
        </p:txBody>
      </p:sp>
      <p:pic>
        <p:nvPicPr>
          <p:cNvPr id="3" name="Picture 2">
            <a:extLst>
              <a:ext uri="{FF2B5EF4-FFF2-40B4-BE49-F238E27FC236}">
                <a16:creationId xmlns:a16="http://schemas.microsoft.com/office/drawing/2014/main" id="{25D49FDC-9DBF-3CAC-9618-C36C2CE96B5F}"/>
              </a:ext>
            </a:extLst>
          </p:cNvPr>
          <p:cNvPicPr>
            <a:picLocks noChangeAspect="1"/>
          </p:cNvPicPr>
          <p:nvPr/>
        </p:nvPicPr>
        <p:blipFill>
          <a:blip r:embed="rId6"/>
          <a:stretch>
            <a:fillRect/>
          </a:stretch>
        </p:blipFill>
        <p:spPr>
          <a:xfrm>
            <a:off x="9714706" y="6444524"/>
            <a:ext cx="1639093" cy="197349"/>
          </a:xfrm>
          <a:prstGeom prst="rect">
            <a:avLst/>
          </a:prstGeom>
        </p:spPr>
      </p:pic>
      <p:sp>
        <p:nvSpPr>
          <p:cNvPr id="5" name="TextBox 4">
            <a:extLst>
              <a:ext uri="{FF2B5EF4-FFF2-40B4-BE49-F238E27FC236}">
                <a16:creationId xmlns:a16="http://schemas.microsoft.com/office/drawing/2014/main" id="{37B88070-41B2-3742-1824-60B0CEB15470}"/>
              </a:ext>
            </a:extLst>
          </p:cNvPr>
          <p:cNvSpPr txBox="1"/>
          <p:nvPr/>
        </p:nvSpPr>
        <p:spPr>
          <a:xfrm>
            <a:off x="415871" y="4318960"/>
            <a:ext cx="11360257" cy="1569660"/>
          </a:xfrm>
          <a:prstGeom prst="rect">
            <a:avLst/>
          </a:prstGeom>
          <a:noFill/>
          <a:ln w="69850" cmpd="dbl">
            <a:solidFill>
              <a:srgbClr val="F15E23"/>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414141"/>
              </a:solidFill>
              <a:effectLst/>
              <a:uLnTx/>
              <a:uFillTx/>
              <a:latin typeface="Calibri" panose="020F0502020204030204"/>
              <a:ea typeface="+mn-ea"/>
              <a:cs typeface="+mn-cs"/>
            </a:endParaRPr>
          </a:p>
          <a:p>
            <a:pPr marL="18288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414141"/>
                </a:solidFill>
                <a:effectLst/>
                <a:uLnTx/>
                <a:uFillTx/>
                <a:latin typeface="Calibri" panose="020F0502020204030204"/>
                <a:ea typeface="+mn-ea"/>
                <a:cs typeface="+mn-cs"/>
              </a:rPr>
              <a:t>Missed the last CCG?  All CCG slide decks and recordings from prior webinars can be found here: </a:t>
            </a:r>
          </a:p>
          <a:p>
            <a:pPr marL="18288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414141"/>
                </a:solidFill>
                <a:effectLst/>
                <a:uLnTx/>
                <a:uFillTx/>
                <a:latin typeface="Calibri" panose="020F0502020204030204"/>
                <a:ea typeface="+mn-ea"/>
                <a:cs typeface="+mn-cs"/>
                <a:hlinkClick r:id="rId7">
                  <a:extLst>
                    <a:ext uri="{A12FA001-AC4F-418D-AE19-62706E023703}">
                      <ahyp:hlinkClr xmlns:ahyp="http://schemas.microsoft.com/office/drawing/2018/hyperlinkcolor" val="tx"/>
                    </a:ext>
                  </a:extLst>
                </a:hlinkClick>
              </a:rPr>
              <a:t>https://hfs.illinois.gov/healthchoiceadt/clinicalcollaborationgrouprecordedwebinars.html</a:t>
            </a:r>
            <a:endParaRPr kumimoji="0" lang="en-US" sz="2000" b="0" i="0" u="none" strike="noStrike" kern="1200" cap="none" spc="0" normalizeH="0" baseline="0" noProof="0" dirty="0">
              <a:ln>
                <a:noFill/>
              </a:ln>
              <a:solidFill>
                <a:srgbClr val="414141"/>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1414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54451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F7F1C-DDB6-4DED-979E-CB2BD92535F5}"/>
              </a:ext>
            </a:extLst>
          </p:cNvPr>
          <p:cNvSpPr>
            <a:spLocks noGrp="1"/>
          </p:cNvSpPr>
          <p:nvPr>
            <p:ph type="title"/>
          </p:nvPr>
        </p:nvSpPr>
        <p:spPr>
          <a:xfrm>
            <a:off x="4314756" y="483960"/>
            <a:ext cx="2681089" cy="735657"/>
          </a:xfrm>
        </p:spPr>
        <p:txBody>
          <a:bodyPr>
            <a:normAutofit fontScale="90000"/>
          </a:bodyPr>
          <a:lstStyle/>
          <a:p>
            <a:r>
              <a:rPr lang="en-US" dirty="0"/>
              <a:t>Resources</a:t>
            </a:r>
          </a:p>
        </p:txBody>
      </p:sp>
      <p:sp>
        <p:nvSpPr>
          <p:cNvPr id="10" name="TextBox 9">
            <a:extLst>
              <a:ext uri="{FF2B5EF4-FFF2-40B4-BE49-F238E27FC236}">
                <a16:creationId xmlns:a16="http://schemas.microsoft.com/office/drawing/2014/main" id="{16B40300-4253-4F4C-B7C8-342186A83C68}"/>
              </a:ext>
            </a:extLst>
          </p:cNvPr>
          <p:cNvSpPr txBox="1"/>
          <p:nvPr/>
        </p:nvSpPr>
        <p:spPr>
          <a:xfrm>
            <a:off x="1774558" y="2019715"/>
            <a:ext cx="7560624" cy="738664"/>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1A4387"/>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414141"/>
              </a:solidFill>
              <a:effectLst/>
              <a:uLnTx/>
              <a:uFillTx/>
              <a:latin typeface="Calibri" panose="020F0502020204030204"/>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1" u="none" strike="noStrike" kern="1200" cap="none" spc="0" normalizeH="0" baseline="0" noProof="0">
              <a:ln>
                <a:noFill/>
              </a:ln>
              <a:solidFill>
                <a:srgbClr val="1A4387"/>
              </a:solidFill>
              <a:effectLst/>
              <a:highlight>
                <a:srgbClr val="FFFF00"/>
              </a:highlight>
              <a:uLnTx/>
              <a:uFillTx/>
              <a:latin typeface="Helvetica"/>
              <a:ea typeface="+mn-ea"/>
              <a:cs typeface="Helvetica"/>
            </a:endParaRPr>
          </a:p>
        </p:txBody>
      </p:sp>
      <p:sp>
        <p:nvSpPr>
          <p:cNvPr id="3" name="TextBox 2">
            <a:extLst>
              <a:ext uri="{FF2B5EF4-FFF2-40B4-BE49-F238E27FC236}">
                <a16:creationId xmlns:a16="http://schemas.microsoft.com/office/drawing/2014/main" id="{EEE7411D-F183-B467-D68F-D666952B9B14}"/>
              </a:ext>
            </a:extLst>
          </p:cNvPr>
          <p:cNvSpPr txBox="1"/>
          <p:nvPr/>
        </p:nvSpPr>
        <p:spPr>
          <a:xfrm>
            <a:off x="401620" y="1670314"/>
            <a:ext cx="1179038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srgbClr val="414141"/>
                </a:solidFill>
                <a:effectLst/>
                <a:uLnTx/>
                <a:uFillTx/>
                <a:latin typeface="Calibri" panose="020F0502020204030204"/>
                <a:ea typeface="+mn-ea"/>
                <a:cs typeface="+mn-cs"/>
              </a:rPr>
              <a:t>State HFS </a:t>
            </a:r>
            <a:r>
              <a:rPr kumimoji="0" lang="en-US" sz="1800" b="0" i="0" u="none" strike="noStrike" kern="1200" cap="none" spc="0" normalizeH="0" baseline="0" noProof="0" dirty="0">
                <a:ln>
                  <a:noFill/>
                </a:ln>
                <a:solidFill>
                  <a:srgbClr val="414141"/>
                </a:solidFill>
                <a:effectLst/>
                <a:uLnTx/>
                <a:uFillTx/>
                <a:latin typeface="Calibri" panose="020F0502020204030204"/>
                <a:ea typeface="+mn-ea"/>
                <a:cs typeface="+mn-cs"/>
              </a:rPr>
              <a:t>      </a:t>
            </a:r>
            <a:r>
              <a:rPr kumimoji="0" lang="en-US" sz="1600" b="0" i="0" u="none" strike="noStrike" kern="1200" cap="none" spc="0" normalizeH="0" baseline="0" noProof="0" dirty="0">
                <a:ln>
                  <a:noFill/>
                </a:ln>
                <a:solidFill>
                  <a:srgbClr val="414141"/>
                </a:solidFill>
                <a:effectLst/>
                <a:uLnTx/>
                <a:uFillTx/>
                <a:latin typeface="Calibri" panose="020F0502020204030204"/>
                <a:ea typeface="+mn-ea"/>
                <a:cs typeface="+mn-cs"/>
              </a:rPr>
              <a:t>Website: </a:t>
            </a:r>
            <a:r>
              <a:rPr kumimoji="0" lang="en-US" sz="1600" b="0" i="0" u="none" strike="noStrike" kern="1200" cap="none" spc="0" normalizeH="0" baseline="0" noProof="0" dirty="0">
                <a:ln>
                  <a:noFill/>
                </a:ln>
                <a:solidFill>
                  <a:srgbClr val="414141"/>
                </a:solidFill>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HealthChoice Illinois ADT</a:t>
            </a:r>
            <a:r>
              <a:rPr kumimoji="0" lang="en-US" sz="1600" b="0" i="0" u="none" strike="noStrike" kern="1200" cap="none" spc="0" normalizeH="0" baseline="0" noProof="0" dirty="0">
                <a:ln>
                  <a:noFill/>
                </a:ln>
                <a:solidFill>
                  <a:srgbClr val="414141"/>
                </a:solidFill>
                <a:effectLst/>
                <a:uLnTx/>
                <a:uFillTx/>
                <a:latin typeface="Calibri" panose="020F0502020204030204"/>
                <a:ea typeface="+mn-ea"/>
                <a:cs typeface="+mn-cs"/>
              </a:rPr>
              <a:t>        HFS Program </a:t>
            </a:r>
            <a:r>
              <a:rPr kumimoji="0" lang="en-US" sz="1600" b="0" i="0" u="none" strike="noStrike" kern="1200" cap="none" spc="0" normalizeH="0" baseline="0" noProof="0" dirty="0">
                <a:ln>
                  <a:noFill/>
                </a:ln>
                <a:solidFill>
                  <a:srgbClr val="1A4387"/>
                </a:solidFill>
                <a:effectLst/>
                <a:uLnTx/>
                <a:uFillTx/>
                <a:latin typeface="Calibri" panose="020F0502020204030204"/>
                <a:ea typeface="+mn-ea"/>
                <a:cs typeface="+mn-cs"/>
              </a:rPr>
              <a:t>Email: </a:t>
            </a:r>
            <a:r>
              <a:rPr kumimoji="0" lang="en-US" sz="1600" b="0" i="0" u="none" strike="noStrike" kern="1200" cap="none" spc="0" normalizeH="0" baseline="0" noProof="0" dirty="0">
                <a:ln>
                  <a:noFill/>
                </a:ln>
                <a:solidFill>
                  <a:srgbClr val="1A4387"/>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HFS.HealthChoiceIllinoisADT@Illinois.gov</a:t>
            </a:r>
            <a:endParaRPr kumimoji="0" lang="en-US" sz="1600" b="0" i="0" u="none" strike="noStrike" kern="1200" cap="none" spc="0" normalizeH="0" baseline="0" noProof="0" dirty="0">
              <a:ln>
                <a:noFill/>
              </a:ln>
              <a:solidFill>
                <a:srgbClr val="1A4387"/>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D40F7FF2-964F-6C73-942D-CE170B233A9B}"/>
              </a:ext>
            </a:extLst>
          </p:cNvPr>
          <p:cNvSpPr txBox="1"/>
          <p:nvPr/>
        </p:nvSpPr>
        <p:spPr>
          <a:xfrm>
            <a:off x="401620" y="3802814"/>
            <a:ext cx="10507362" cy="20928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srgbClr val="414141"/>
                </a:solidFill>
                <a:effectLst/>
                <a:uLnTx/>
                <a:uFillTx/>
                <a:latin typeface="Arial"/>
                <a:ea typeface="+mn-lt"/>
                <a:cs typeface="Helvetica"/>
              </a:rPr>
              <a:t>Questions? Requests?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414141"/>
              </a:solidFill>
              <a:effectLst/>
              <a:uLnTx/>
              <a:uFillTx/>
              <a:latin typeface="Arial"/>
              <a:ea typeface="+mn-lt"/>
              <a:cs typeface="Helvetic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A0AF">
                    <a:lumMod val="75000"/>
                  </a:srgbClr>
                </a:solidFill>
                <a:effectLst/>
                <a:uLnTx/>
                <a:uFillTx/>
                <a:latin typeface="Arial"/>
                <a:ea typeface="+mn-lt"/>
                <a:cs typeface="Helvetica"/>
              </a:rPr>
              <a:t>Want an in-person visit or virtual meeting with PointClickCare to help your team learn how to best use the platform?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A0AF">
                    <a:lumMod val="75000"/>
                  </a:srgbClr>
                </a:solidFill>
                <a:effectLst/>
                <a:uLnTx/>
                <a:uFillTx/>
                <a:latin typeface="Arial"/>
                <a:ea typeface="+mn-lt"/>
                <a:cs typeface="Helvetica"/>
              </a:rPr>
              <a:t>A walk-through of the Network platform and its functions/features?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A0AF">
                    <a:lumMod val="75000"/>
                  </a:srgbClr>
                </a:solidFill>
                <a:effectLst/>
                <a:uLnTx/>
                <a:uFillTx/>
                <a:latin typeface="Arial"/>
                <a:ea typeface="+mn-lt"/>
                <a:cs typeface="Helvetica"/>
              </a:rPr>
              <a:t>Click </a:t>
            </a:r>
            <a:r>
              <a:rPr kumimoji="0" lang="en-US" sz="1600" b="0" i="0" u="none" strike="noStrike" kern="1200" cap="none" spc="0" normalizeH="0" baseline="0" noProof="0" dirty="0">
                <a:ln>
                  <a:noFill/>
                </a:ln>
                <a:solidFill>
                  <a:srgbClr val="1A4387"/>
                </a:solidFill>
                <a:effectLst/>
                <a:uLnTx/>
                <a:uFillTx/>
                <a:latin typeface="Arial"/>
                <a:ea typeface="+mn-lt"/>
                <a:cs typeface="Helvetica"/>
                <a:hlinkClick r:id="rId5">
                  <a:extLst>
                    <a:ext uri="{A12FA001-AC4F-418D-AE19-62706E023703}">
                      <ahyp:hlinkClr xmlns:ahyp="http://schemas.microsoft.com/office/drawing/2018/hyperlinkcolor" val="tx"/>
                    </a:ext>
                  </a:extLst>
                </a:hlinkClick>
              </a:rPr>
              <a:t>here</a:t>
            </a:r>
            <a:r>
              <a:rPr kumimoji="0" lang="en-US" sz="1600" b="0" i="0" u="none" strike="noStrike" kern="1200" cap="none" spc="0" normalizeH="0" baseline="0" noProof="0" dirty="0">
                <a:ln>
                  <a:noFill/>
                </a:ln>
                <a:solidFill>
                  <a:srgbClr val="00A0AF">
                    <a:lumMod val="75000"/>
                  </a:srgbClr>
                </a:solidFill>
                <a:effectLst/>
                <a:uLnTx/>
                <a:uFillTx/>
                <a:latin typeface="Arial"/>
                <a:ea typeface="+mn-lt"/>
                <a:cs typeface="Helvetica"/>
              </a:rPr>
              <a:t> to schedule a call to discuss your needs and get answers to your questions!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14141"/>
                </a:solidFill>
                <a:effectLst/>
                <a:uLnTx/>
                <a:uFillTx/>
                <a:latin typeface="Arial"/>
                <a:ea typeface="+mn-lt"/>
                <a:cs typeface="Helvetica"/>
              </a:rPr>
              <a:t> </a:t>
            </a:r>
            <a:endParaRPr kumimoji="0" lang="en-US" sz="1600" b="0" i="0" u="sng" strike="noStrike" kern="1200" cap="none" spc="0" normalizeH="0" baseline="0" noProof="0" dirty="0">
              <a:ln>
                <a:noFill/>
              </a:ln>
              <a:solidFill>
                <a:srgbClr val="414141"/>
              </a:solidFill>
              <a:effectLst/>
              <a:uLnTx/>
              <a:uFillTx/>
              <a:latin typeface="Arial"/>
              <a:ea typeface="+mn-lt"/>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14141"/>
              </a:solidFill>
              <a:effectLst/>
              <a:uLnTx/>
              <a:uFillTx/>
              <a:latin typeface="Calibri" panose="020F0502020204030204"/>
              <a:ea typeface="+mn-ea"/>
              <a:cs typeface="Arial"/>
            </a:endParaRPr>
          </a:p>
        </p:txBody>
      </p:sp>
      <p:sp>
        <p:nvSpPr>
          <p:cNvPr id="5" name="TextBox 4">
            <a:extLst>
              <a:ext uri="{FF2B5EF4-FFF2-40B4-BE49-F238E27FC236}">
                <a16:creationId xmlns:a16="http://schemas.microsoft.com/office/drawing/2014/main" id="{B9946DF6-DC2E-361A-E19A-2FC66FDAE1F6}"/>
              </a:ext>
            </a:extLst>
          </p:cNvPr>
          <p:cNvSpPr txBox="1"/>
          <p:nvPr/>
        </p:nvSpPr>
        <p:spPr>
          <a:xfrm>
            <a:off x="401620" y="2490343"/>
            <a:ext cx="10800676"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srgbClr val="414141"/>
                </a:solidFill>
                <a:effectLst/>
                <a:uLnTx/>
                <a:uFillTx/>
                <a:latin typeface="Calibri" panose="020F0502020204030204"/>
                <a:ea typeface="+mn-lt"/>
                <a:cs typeface="Calibri" panose="020F0502020204030204"/>
              </a:rPr>
              <a:t>Collective Medical/</a:t>
            </a:r>
            <a:r>
              <a:rPr kumimoji="0" lang="en-US" sz="1800" b="1" i="0" u="sng" strike="noStrike" kern="1200" cap="none" spc="0" normalizeH="0" baseline="0" noProof="0" dirty="0" err="1">
                <a:ln>
                  <a:noFill/>
                </a:ln>
                <a:solidFill>
                  <a:srgbClr val="414141"/>
                </a:solidFill>
                <a:effectLst/>
                <a:uLnTx/>
                <a:uFillTx/>
                <a:latin typeface="Calibri" panose="020F0502020204030204"/>
                <a:ea typeface="+mn-lt"/>
                <a:cs typeface="Calibri" panose="020F0502020204030204"/>
              </a:rPr>
              <a:t>PointClickCare</a:t>
            </a:r>
            <a:r>
              <a:rPr kumimoji="0" lang="en-US" sz="1800" b="1" i="0" u="none" strike="noStrike" kern="1200" cap="none" spc="0" normalizeH="0" baseline="0" noProof="0" dirty="0">
                <a:ln>
                  <a:noFill/>
                </a:ln>
                <a:solidFill>
                  <a:srgbClr val="414141"/>
                </a:solidFill>
                <a:effectLst/>
                <a:uLnTx/>
                <a:uFillTx/>
                <a:latin typeface="Calibri" panose="020F0502020204030204"/>
                <a:ea typeface="+mn-lt"/>
                <a:cs typeface="Calibri" panose="020F0502020204030204"/>
              </a:rPr>
              <a:t> </a:t>
            </a:r>
            <a:r>
              <a:rPr kumimoji="0" lang="en-US" sz="1800" b="0" i="0" u="none" strike="noStrike" kern="1200" cap="none" spc="0" normalizeH="0" baseline="0" noProof="0" dirty="0">
                <a:ln>
                  <a:noFill/>
                </a:ln>
                <a:solidFill>
                  <a:srgbClr val="414141"/>
                </a:solidFill>
                <a:effectLst/>
                <a:uLnTx/>
                <a:uFillTx/>
                <a:latin typeface="Calibri" panose="020F0502020204030204"/>
                <a:ea typeface="+mn-lt"/>
                <a:cs typeface="Calibri" panose="020F0502020204030204"/>
              </a:rPr>
              <a:t> </a:t>
            </a:r>
            <a:r>
              <a:rPr kumimoji="0" lang="en-US" sz="1600" b="0" i="0" u="none" strike="noStrike" kern="1200" cap="none" spc="0" normalizeH="0" baseline="0" noProof="0" dirty="0">
                <a:ln>
                  <a:noFill/>
                </a:ln>
                <a:solidFill>
                  <a:srgbClr val="1A4387"/>
                </a:solidFill>
                <a:effectLst/>
                <a:uLnTx/>
                <a:uFillTx/>
                <a:latin typeface="Calibri" panose="020F0502020204030204"/>
                <a:ea typeface="+mn-lt"/>
                <a:cs typeface="Calibri" panose="020F0502020204030204"/>
              </a:rPr>
              <a:t>Customer Community Site: </a:t>
            </a:r>
            <a:r>
              <a:rPr kumimoji="0" lang="en-US" sz="1600" b="0" i="0" u="none" strike="noStrike" kern="1200" cap="none" spc="0" normalizeH="0" baseline="0" noProof="0" dirty="0">
                <a:ln>
                  <a:noFill/>
                </a:ln>
                <a:solidFill>
                  <a:srgbClr val="414141"/>
                </a:solidFill>
                <a:effectLst/>
                <a:uLnTx/>
                <a:uFillTx/>
                <a:latin typeface="Calibri" panose="020F0502020204030204"/>
                <a:ea typeface="+mn-lt"/>
                <a:cs typeface="Calibri" panose="020F0502020204030204"/>
                <a:hlinkClick r:id="rId6">
                  <a:extLst>
                    <a:ext uri="{A12FA001-AC4F-418D-AE19-62706E023703}">
                      <ahyp:hlinkClr xmlns:ahyp="http://schemas.microsoft.com/office/drawing/2018/hyperlinkcolor" val="tx"/>
                    </a:ext>
                  </a:extLst>
                </a:hlinkClick>
              </a:rPr>
              <a:t>https://community.collectivemedical.com/</a:t>
            </a:r>
            <a:r>
              <a:rPr kumimoji="0" lang="en-US" sz="1600" b="0" i="0" u="none" strike="noStrike" kern="1200" cap="none" spc="0" normalizeH="0" baseline="0" noProof="0" dirty="0">
                <a:ln>
                  <a:noFill/>
                </a:ln>
                <a:solidFill>
                  <a:srgbClr val="414141"/>
                </a:solidFill>
                <a:effectLst/>
                <a:uLnTx/>
                <a:uFillTx/>
                <a:latin typeface="Calibri" panose="020F0502020204030204"/>
                <a:ea typeface="+mn-lt"/>
                <a:cs typeface="Calibri" panose="020F0502020204030204"/>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414141"/>
              </a:solidFill>
              <a:effectLst/>
              <a:uLnTx/>
              <a:uFillTx/>
              <a:latin typeface="Calibri" panose="020F0502020204030204"/>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1A4387"/>
                </a:solidFill>
                <a:effectLst/>
                <a:uLnTx/>
                <a:uFillTx/>
                <a:latin typeface="Calibri" panose="020F0502020204030204"/>
                <a:ea typeface="+mn-lt"/>
                <a:cs typeface="Calibri" panose="020F0502020204030204"/>
              </a:rPr>
              <a:t>Collective Medical Support Email: </a:t>
            </a:r>
            <a:r>
              <a:rPr kumimoji="0" lang="en-US" sz="1600" b="0" i="0" u="none" strike="noStrike" kern="1200" cap="none" spc="0" normalizeH="0" baseline="0" noProof="0" dirty="0">
                <a:ln>
                  <a:noFill/>
                </a:ln>
                <a:solidFill>
                  <a:srgbClr val="414141"/>
                </a:solidFill>
                <a:effectLst/>
                <a:uLnTx/>
                <a:uFillTx/>
                <a:latin typeface="Arial"/>
                <a:ea typeface="+mn-ea"/>
                <a:cs typeface="Helvetica"/>
                <a:hlinkClick r:id="rId7">
                  <a:extLst>
                    <a:ext uri="{A12FA001-AC4F-418D-AE19-62706E023703}">
                      <ahyp:hlinkClr xmlns:ahyp="http://schemas.microsoft.com/office/drawing/2018/hyperlinkcolor" val="tx"/>
                    </a:ext>
                  </a:extLst>
                </a:hlinkClick>
              </a:rPr>
              <a:t>support@collectivemedicaltech.com</a:t>
            </a:r>
            <a:endParaRPr kumimoji="0" lang="en-US" sz="1600" b="0" i="0" u="none" strike="noStrike" kern="1200" cap="none" spc="0" normalizeH="0" baseline="0" noProof="0" dirty="0">
              <a:ln>
                <a:noFill/>
              </a:ln>
              <a:solidFill>
                <a:srgbClr val="414141"/>
              </a:solidFill>
              <a:effectLst/>
              <a:uLnTx/>
              <a:uFillTx/>
              <a:latin typeface="Arial"/>
              <a:ea typeface="+mn-ea"/>
              <a:cs typeface="Helvetica"/>
            </a:endParaRPr>
          </a:p>
        </p:txBody>
      </p:sp>
      <p:pic>
        <p:nvPicPr>
          <p:cNvPr id="6" name="Picture 5">
            <a:extLst>
              <a:ext uri="{FF2B5EF4-FFF2-40B4-BE49-F238E27FC236}">
                <a16:creationId xmlns:a16="http://schemas.microsoft.com/office/drawing/2014/main" id="{0AA46E76-71E4-3F22-EFE1-AED0E0A69F3A}"/>
              </a:ext>
            </a:extLst>
          </p:cNvPr>
          <p:cNvPicPr>
            <a:picLocks noChangeAspect="1"/>
          </p:cNvPicPr>
          <p:nvPr/>
        </p:nvPicPr>
        <p:blipFill>
          <a:blip r:embed="rId8"/>
          <a:stretch>
            <a:fillRect/>
          </a:stretch>
        </p:blipFill>
        <p:spPr>
          <a:xfrm>
            <a:off x="9714706" y="6444524"/>
            <a:ext cx="1639093" cy="197349"/>
          </a:xfrm>
          <a:prstGeom prst="rect">
            <a:avLst/>
          </a:prstGeom>
        </p:spPr>
      </p:pic>
      <p:pic>
        <p:nvPicPr>
          <p:cNvPr id="9" name="Picture 8" descr="A qr code with a blue and white background&#10;&#10;Description automatically generated">
            <a:extLst>
              <a:ext uri="{FF2B5EF4-FFF2-40B4-BE49-F238E27FC236}">
                <a16:creationId xmlns:a16="http://schemas.microsoft.com/office/drawing/2014/main" id="{1DD95872-E3FB-513E-FA5F-2558B6F1E3A2}"/>
              </a:ext>
            </a:extLst>
          </p:cNvPr>
          <p:cNvPicPr>
            <a:picLocks noChangeAspect="1"/>
          </p:cNvPicPr>
          <p:nvPr/>
        </p:nvPicPr>
        <p:blipFill>
          <a:blip r:embed="rId9"/>
          <a:stretch>
            <a:fillRect/>
          </a:stretch>
        </p:blipFill>
        <p:spPr>
          <a:xfrm>
            <a:off x="10647123" y="4542785"/>
            <a:ext cx="1339034" cy="1334823"/>
          </a:xfrm>
          <a:prstGeom prst="rect">
            <a:avLst/>
          </a:prstGeom>
        </p:spPr>
      </p:pic>
    </p:spTree>
    <p:extLst>
      <p:ext uri="{BB962C8B-B14F-4D97-AF65-F5344CB8AC3E}">
        <p14:creationId xmlns:p14="http://schemas.microsoft.com/office/powerpoint/2010/main" val="26131705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60590-0642-0732-74B0-46199B1BF8D1}"/>
            </a:ext>
          </a:extLst>
        </p:cNvPr>
        <p:cNvGrpSpPr/>
        <p:nvPr/>
      </p:nvGrpSpPr>
      <p:grpSpPr>
        <a:xfrm>
          <a:off x="0" y="0"/>
          <a:ext cx="0" cy="0"/>
          <a:chOff x="0" y="0"/>
          <a:chExt cx="0" cy="0"/>
        </a:xfrm>
      </p:grpSpPr>
      <p:sp>
        <p:nvSpPr>
          <p:cNvPr id="16" name="Isosceles Triangle 15">
            <a:extLst>
              <a:ext uri="{FF2B5EF4-FFF2-40B4-BE49-F238E27FC236}">
                <a16:creationId xmlns:a16="http://schemas.microsoft.com/office/drawing/2014/main" id="{27CEBBFE-0981-AA9F-231B-1EDA76A647EB}"/>
              </a:ext>
            </a:extLst>
          </p:cNvPr>
          <p:cNvSpPr/>
          <p:nvPr/>
        </p:nvSpPr>
        <p:spPr>
          <a:xfrm rot="5400000">
            <a:off x="1421530" y="4861498"/>
            <a:ext cx="503833" cy="250270"/>
          </a:xfrm>
          <a:prstGeom prst="triangl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8B6CF571-B426-5460-5187-F71D33723CBE}"/>
              </a:ext>
            </a:extLst>
          </p:cNvPr>
          <p:cNvSpPr txBox="1"/>
          <p:nvPr/>
        </p:nvSpPr>
        <p:spPr>
          <a:xfrm>
            <a:off x="6220184" y="1891042"/>
            <a:ext cx="5428495" cy="346864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242424"/>
                </a:solidFill>
                <a:effectLst/>
                <a:uLnTx/>
                <a:uFillTx/>
                <a:latin typeface="Calibri" panose="020F0502020204030204"/>
                <a:ea typeface="+mn-ea"/>
                <a:cs typeface="+mn-cs"/>
              </a:rPr>
              <a:t>1. </a:t>
            </a:r>
            <a:r>
              <a:rPr kumimoji="0" lang="en-US" sz="2000" b="0" i="0" u="none" strike="noStrike" kern="1200" cap="none" spc="0" normalizeH="0" baseline="0" noProof="0" dirty="0">
                <a:ln>
                  <a:noFill/>
                </a:ln>
                <a:solidFill>
                  <a:srgbClr val="242424"/>
                </a:solidFill>
                <a:effectLst/>
                <a:uLnTx/>
                <a:uFillTx/>
                <a:latin typeface="Calibri" panose="020F0502020204030204"/>
                <a:ea typeface="+mn-ea"/>
                <a:cs typeface="+mn-cs"/>
              </a:rPr>
              <a:t>Begin the subscription process by completing a brief HFS survey to receive an HFS onboarding packet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242424"/>
              </a:solidFill>
              <a:effectLst/>
              <a:uLnTx/>
              <a:uFillTx/>
              <a:latin typeface="Calibri" panose="020F0502020204030204"/>
              <a:ea typeface="+mn-ea"/>
              <a:cs typeface="+mn-cs"/>
            </a:endParaRPr>
          </a:p>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000" b="0" i="0" u="sng" strike="noStrike" kern="1200" cap="none" spc="0" normalizeH="0" baseline="0" noProof="0" dirty="0">
                <a:ln>
                  <a:noFill/>
                </a:ln>
                <a:solidFill>
                  <a:srgbClr val="0070C0"/>
                </a:solidFill>
                <a:effectLst/>
                <a:uLnTx/>
                <a:uFillTx/>
                <a:latin typeface="Calibri" panose="020F0502020204030204"/>
                <a:ea typeface="Times New Roman" panose="02020603050405020304" pitchFamily="18" charset="0"/>
                <a:cs typeface="+mn-cs"/>
                <a:hlinkClick r:id="rId3">
                  <a:extLst>
                    <a:ext uri="{A12FA001-AC4F-418D-AE19-62706E023703}">
                      <ahyp:hlinkClr xmlns:ahyp="http://schemas.microsoft.com/office/drawing/2018/hyperlinkcolor" val="tx"/>
                    </a:ext>
                  </a:extLst>
                </a:hlinkClick>
              </a:rPr>
              <a:t>https://www.surveymonkey.com/r/8T87FTX</a:t>
            </a:r>
            <a:endParaRPr kumimoji="0" lang="en-US" sz="2000" b="0" i="0" u="none" strike="noStrike" kern="1200" cap="none" spc="0" normalizeH="0" baseline="0" noProof="0" dirty="0">
              <a:ln>
                <a:noFill/>
              </a:ln>
              <a:solidFill>
                <a:srgbClr val="0070C0"/>
              </a:solidFill>
              <a:effectLst/>
              <a:uLnTx/>
              <a:uFillTx/>
              <a:latin typeface="Calibri" panose="020F0502020204030204"/>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242424"/>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242424"/>
                </a:solidFill>
                <a:effectLst/>
                <a:uLnTx/>
                <a:uFillTx/>
                <a:latin typeface="Calibri" panose="020F0502020204030204"/>
                <a:ea typeface="+mn-ea"/>
                <a:cs typeface="+mn-cs"/>
              </a:rPr>
              <a:t>2. </a:t>
            </a:r>
            <a:r>
              <a:rPr kumimoji="0" lang="en-US" sz="2000" b="0" i="0" u="none" strike="noStrike" kern="1200" cap="none" spc="0" normalizeH="0" baseline="0" noProof="0" dirty="0">
                <a:ln>
                  <a:noFill/>
                </a:ln>
                <a:solidFill>
                  <a:srgbClr val="242424"/>
                </a:solidFill>
                <a:effectLst/>
                <a:uLnTx/>
                <a:uFillTx/>
                <a:latin typeface="Calibri" panose="020F0502020204030204"/>
                <a:ea typeface="+mn-ea"/>
                <a:cs typeface="+mn-cs"/>
              </a:rPr>
              <a:t>Complete HFS onboarding packet and email to HFS: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242424"/>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70C0"/>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HFS.HealthChoiceIllinoisADT@Illinois.gov</a:t>
            </a:r>
            <a:r>
              <a:rPr kumimoji="0" lang="en-US" sz="2000" b="0" i="0" u="none" strike="noStrike" kern="1200" cap="none" spc="0" normalizeH="0" baseline="0" noProof="0" dirty="0">
                <a:ln>
                  <a:noFill/>
                </a:ln>
                <a:solidFill>
                  <a:srgbClr val="0070C0"/>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404041"/>
              </a:solidFill>
              <a:effectLst/>
              <a:uLnTx/>
              <a:uFillTx/>
              <a:latin typeface="Calibri" panose="020F0502020204030204"/>
              <a:ea typeface="+mn-ea"/>
              <a:cs typeface="+mn-cs"/>
            </a:endParaRPr>
          </a:p>
        </p:txBody>
      </p:sp>
      <p:pic>
        <p:nvPicPr>
          <p:cNvPr id="3" name="Picture 2" descr="Shoes on stairs">
            <a:extLst>
              <a:ext uri="{FF2B5EF4-FFF2-40B4-BE49-F238E27FC236}">
                <a16:creationId xmlns:a16="http://schemas.microsoft.com/office/drawing/2014/main" id="{62DC7FBC-6456-8846-5B5D-4650211EF61E}"/>
              </a:ext>
            </a:extLst>
          </p:cNvPr>
          <p:cNvPicPr>
            <a:picLocks noChangeAspect="1"/>
          </p:cNvPicPr>
          <p:nvPr/>
        </p:nvPicPr>
        <p:blipFill>
          <a:blip r:embed="rId5"/>
          <a:stretch>
            <a:fillRect/>
          </a:stretch>
        </p:blipFill>
        <p:spPr>
          <a:xfrm>
            <a:off x="420887" y="1891042"/>
            <a:ext cx="5278069" cy="3533115"/>
          </a:xfrm>
          <a:prstGeom prst="rect">
            <a:avLst/>
          </a:prstGeom>
        </p:spPr>
      </p:pic>
      <p:sp>
        <p:nvSpPr>
          <p:cNvPr id="4" name="TextBox 3">
            <a:extLst>
              <a:ext uri="{FF2B5EF4-FFF2-40B4-BE49-F238E27FC236}">
                <a16:creationId xmlns:a16="http://schemas.microsoft.com/office/drawing/2014/main" id="{F58D0244-C996-3C24-D173-264564225D78}"/>
              </a:ext>
            </a:extLst>
          </p:cNvPr>
          <p:cNvSpPr txBox="1"/>
          <p:nvPr/>
        </p:nvSpPr>
        <p:spPr>
          <a:xfrm>
            <a:off x="2442411" y="723954"/>
            <a:ext cx="944478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1A4387"/>
                </a:solidFill>
                <a:effectLst/>
                <a:uLnTx/>
                <a:uFillTx/>
                <a:latin typeface="Calibri Light" panose="020F0302020204030204"/>
                <a:ea typeface="+mn-ea"/>
                <a:cs typeface="+mn-cs"/>
              </a:rPr>
              <a:t>Not on the Network Yet? –  Steps to Sign Up </a:t>
            </a:r>
          </a:p>
        </p:txBody>
      </p:sp>
      <p:pic>
        <p:nvPicPr>
          <p:cNvPr id="5" name="Picture 4">
            <a:extLst>
              <a:ext uri="{FF2B5EF4-FFF2-40B4-BE49-F238E27FC236}">
                <a16:creationId xmlns:a16="http://schemas.microsoft.com/office/drawing/2014/main" id="{A3BBD1E6-865C-C812-5E43-D61653536F4C}"/>
              </a:ext>
            </a:extLst>
          </p:cNvPr>
          <p:cNvPicPr>
            <a:picLocks noChangeAspect="1"/>
          </p:cNvPicPr>
          <p:nvPr/>
        </p:nvPicPr>
        <p:blipFill>
          <a:blip r:embed="rId6"/>
          <a:stretch>
            <a:fillRect/>
          </a:stretch>
        </p:blipFill>
        <p:spPr>
          <a:xfrm>
            <a:off x="9714706" y="6444524"/>
            <a:ext cx="1639093" cy="197349"/>
          </a:xfrm>
          <a:prstGeom prst="rect">
            <a:avLst/>
          </a:prstGeom>
        </p:spPr>
      </p:pic>
    </p:spTree>
    <p:extLst>
      <p:ext uri="{BB962C8B-B14F-4D97-AF65-F5344CB8AC3E}">
        <p14:creationId xmlns:p14="http://schemas.microsoft.com/office/powerpoint/2010/main" val="26919817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28013-AC7C-956B-7BAA-3EB8C62689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7722D3-9462-FC3A-7C0B-B092C995E056}"/>
              </a:ext>
            </a:extLst>
          </p:cNvPr>
          <p:cNvSpPr>
            <a:spLocks noGrp="1"/>
          </p:cNvSpPr>
          <p:nvPr>
            <p:ph type="ctrTitle"/>
          </p:nvPr>
        </p:nvSpPr>
        <p:spPr>
          <a:xfrm>
            <a:off x="5633356" y="1122363"/>
            <a:ext cx="6090557" cy="2387600"/>
          </a:xfrm>
        </p:spPr>
        <p:txBody>
          <a:bodyPr>
            <a:normAutofit/>
          </a:bodyPr>
          <a:lstStyle/>
          <a:p>
            <a:r>
              <a:rPr lang="en-US" dirty="0"/>
              <a:t>Thank You!</a:t>
            </a:r>
            <a:br>
              <a:rPr lang="en-US" dirty="0"/>
            </a:br>
            <a:endParaRPr lang="en-US" sz="2700" dirty="0"/>
          </a:p>
        </p:txBody>
      </p:sp>
      <p:pic>
        <p:nvPicPr>
          <p:cNvPr id="5" name="Picture 4">
            <a:extLst>
              <a:ext uri="{FF2B5EF4-FFF2-40B4-BE49-F238E27FC236}">
                <a16:creationId xmlns:a16="http://schemas.microsoft.com/office/drawing/2014/main" id="{20BB3294-C8BA-8181-1FA0-3D75981084B7}"/>
              </a:ext>
            </a:extLst>
          </p:cNvPr>
          <p:cNvPicPr>
            <a:picLocks noChangeAspect="1"/>
          </p:cNvPicPr>
          <p:nvPr/>
        </p:nvPicPr>
        <p:blipFill>
          <a:blip r:embed="rId3"/>
          <a:stretch>
            <a:fillRect/>
          </a:stretch>
        </p:blipFill>
        <p:spPr>
          <a:xfrm>
            <a:off x="9714706" y="6444524"/>
            <a:ext cx="1639093" cy="197349"/>
          </a:xfrm>
          <a:prstGeom prst="rect">
            <a:avLst/>
          </a:prstGeom>
        </p:spPr>
      </p:pic>
    </p:spTree>
    <p:extLst>
      <p:ext uri="{BB962C8B-B14F-4D97-AF65-F5344CB8AC3E}">
        <p14:creationId xmlns:p14="http://schemas.microsoft.com/office/powerpoint/2010/main" val="21435649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C5CD7-A022-3AC6-E4AB-7DF4FE020722}"/>
              </a:ext>
            </a:extLst>
          </p:cNvPr>
          <p:cNvSpPr>
            <a:spLocks noGrp="1"/>
          </p:cNvSpPr>
          <p:nvPr>
            <p:ph type="title"/>
          </p:nvPr>
        </p:nvSpPr>
        <p:spPr>
          <a:xfrm>
            <a:off x="1183340" y="347406"/>
            <a:ext cx="10170459" cy="1325563"/>
          </a:xfrm>
        </p:spPr>
        <p:txBody>
          <a:bodyPr/>
          <a:lstStyle/>
          <a:p>
            <a:r>
              <a:rPr lang="en-US" err="1"/>
              <a:t>HealthChoice</a:t>
            </a:r>
            <a:r>
              <a:rPr lang="en-US"/>
              <a:t> Illinois ADT Program Goals</a:t>
            </a:r>
          </a:p>
        </p:txBody>
      </p:sp>
      <p:sp>
        <p:nvSpPr>
          <p:cNvPr id="3" name="Content Placeholder 2">
            <a:extLst>
              <a:ext uri="{FF2B5EF4-FFF2-40B4-BE49-F238E27FC236}">
                <a16:creationId xmlns:a16="http://schemas.microsoft.com/office/drawing/2014/main" id="{232C4E5B-8203-D0D6-E957-93ACD8C04E8B}"/>
              </a:ext>
            </a:extLst>
          </p:cNvPr>
          <p:cNvSpPr>
            <a:spLocks noGrp="1"/>
          </p:cNvSpPr>
          <p:nvPr>
            <p:ph sz="half" idx="1"/>
          </p:nvPr>
        </p:nvSpPr>
        <p:spPr>
          <a:xfrm>
            <a:off x="842212" y="1817347"/>
            <a:ext cx="5426241" cy="4042031"/>
          </a:xfrm>
        </p:spPr>
        <p:txBody>
          <a:bodyPr>
            <a:normAutofit lnSpcReduction="10000"/>
          </a:bodyPr>
          <a:lstStyle/>
          <a:p>
            <a:pPr marL="457200" indent="-457200">
              <a:spcAft>
                <a:spcPts val="500"/>
              </a:spcAft>
              <a:buFont typeface="+mj-lt"/>
              <a:buAutoNum type="arabicPeriod"/>
            </a:pPr>
            <a:r>
              <a:rPr lang="en-US"/>
              <a:t>Improve Care Coordination</a:t>
            </a:r>
          </a:p>
          <a:p>
            <a:pPr marL="457200" indent="-457200">
              <a:spcAft>
                <a:spcPts val="500"/>
              </a:spcAft>
              <a:buFont typeface="+mj-lt"/>
              <a:buAutoNum type="arabicPeriod"/>
            </a:pPr>
            <a:r>
              <a:rPr lang="en-US"/>
              <a:t>Real-time ADT Alerts</a:t>
            </a:r>
          </a:p>
          <a:p>
            <a:pPr marL="457200" indent="-457200">
              <a:spcAft>
                <a:spcPts val="500"/>
              </a:spcAft>
              <a:buFont typeface="+mj-lt"/>
              <a:buAutoNum type="arabicPeriod"/>
            </a:pPr>
            <a:r>
              <a:rPr lang="en-US"/>
              <a:t>Reduce Hospital Readmissions</a:t>
            </a:r>
          </a:p>
          <a:p>
            <a:pPr marL="457200" indent="-457200">
              <a:spcAft>
                <a:spcPts val="500"/>
              </a:spcAft>
              <a:buFont typeface="+mj-lt"/>
              <a:buAutoNum type="arabicPeriod"/>
            </a:pPr>
            <a:r>
              <a:rPr lang="en-US"/>
              <a:t>Support MCO Operations</a:t>
            </a:r>
          </a:p>
          <a:p>
            <a:pPr marL="457200" indent="-457200">
              <a:spcAft>
                <a:spcPts val="500"/>
              </a:spcAft>
              <a:buFont typeface="+mj-lt"/>
              <a:buAutoNum type="arabicPeriod"/>
            </a:pPr>
            <a:r>
              <a:rPr lang="en-US"/>
              <a:t>Enhance Provider Communication</a:t>
            </a:r>
          </a:p>
          <a:p>
            <a:pPr marL="457200" indent="-457200">
              <a:spcAft>
                <a:spcPts val="500"/>
              </a:spcAft>
              <a:buFont typeface="+mj-lt"/>
              <a:buAutoNum type="arabicPeriod"/>
            </a:pPr>
            <a:r>
              <a:rPr lang="en-US"/>
              <a:t>Achieve High Data Quality</a:t>
            </a:r>
          </a:p>
          <a:p>
            <a:pPr marL="457200" indent="-457200">
              <a:spcAft>
                <a:spcPts val="500"/>
              </a:spcAft>
              <a:buFont typeface="+mj-lt"/>
              <a:buAutoNum type="arabicPeriod"/>
            </a:pPr>
            <a:r>
              <a:rPr lang="en-US"/>
              <a:t>Utilize Reporting for Insights</a:t>
            </a:r>
          </a:p>
          <a:p>
            <a:pPr marL="457200" indent="-457200">
              <a:spcAft>
                <a:spcPts val="500"/>
              </a:spcAft>
              <a:buFont typeface="+mj-lt"/>
              <a:buAutoNum type="arabicPeriod"/>
            </a:pPr>
            <a:r>
              <a:rPr lang="en-US"/>
              <a:t>Support Interoperability Legislation</a:t>
            </a:r>
          </a:p>
        </p:txBody>
      </p:sp>
      <p:pic>
        <p:nvPicPr>
          <p:cNvPr id="5" name="Content Placeholder 4">
            <a:extLst>
              <a:ext uri="{FF2B5EF4-FFF2-40B4-BE49-F238E27FC236}">
                <a16:creationId xmlns:a16="http://schemas.microsoft.com/office/drawing/2014/main" id="{A719AD4C-0399-FC76-0C9E-94B154FF03C2}"/>
              </a:ext>
            </a:extLst>
          </p:cNvPr>
          <p:cNvPicPr>
            <a:picLocks noGrp="1" noChangeAspect="1"/>
          </p:cNvPicPr>
          <p:nvPr>
            <p:ph sz="half" idx="4294967295"/>
          </p:nvPr>
        </p:nvPicPr>
        <p:blipFill>
          <a:blip r:embed="rId3"/>
          <a:stretch>
            <a:fillRect/>
          </a:stretch>
        </p:blipFill>
        <p:spPr>
          <a:xfrm>
            <a:off x="6268921" y="1672389"/>
            <a:ext cx="5658384" cy="4087729"/>
          </a:xfrm>
          <a:prstGeom prst="ellipse">
            <a:avLst/>
          </a:prstGeom>
          <a:ln>
            <a:noFill/>
          </a:ln>
          <a:effectLst>
            <a:softEdge rad="112500"/>
          </a:effectLst>
        </p:spPr>
      </p:pic>
    </p:spTree>
    <p:extLst>
      <p:ext uri="{BB962C8B-B14F-4D97-AF65-F5344CB8AC3E}">
        <p14:creationId xmlns:p14="http://schemas.microsoft.com/office/powerpoint/2010/main" val="20093445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D888BE1-D66E-F65F-9A72-D0CFAF378D80}"/>
              </a:ext>
            </a:extLst>
          </p:cNvPr>
          <p:cNvPicPr>
            <a:picLocks noChangeAspect="1"/>
          </p:cNvPicPr>
          <p:nvPr/>
        </p:nvPicPr>
        <p:blipFill>
          <a:blip r:embed="rId2"/>
          <a:stretch>
            <a:fillRect/>
          </a:stretch>
        </p:blipFill>
        <p:spPr>
          <a:xfrm>
            <a:off x="-1" y="77502"/>
            <a:ext cx="12170473" cy="6691159"/>
          </a:xfrm>
          <a:prstGeom prst="rect">
            <a:avLst/>
          </a:prstGeom>
        </p:spPr>
      </p:pic>
    </p:spTree>
    <p:extLst>
      <p:ext uri="{BB962C8B-B14F-4D97-AF65-F5344CB8AC3E}">
        <p14:creationId xmlns:p14="http://schemas.microsoft.com/office/powerpoint/2010/main" val="15750739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F4F99F5-5E71-EEC2-67F8-BDFEEBE5E4E4}"/>
              </a:ext>
            </a:extLst>
          </p:cNvPr>
          <p:cNvPicPr>
            <a:picLocks noChangeAspect="1"/>
          </p:cNvPicPr>
          <p:nvPr/>
        </p:nvPicPr>
        <p:blipFill>
          <a:blip r:embed="rId2"/>
          <a:stretch>
            <a:fillRect/>
          </a:stretch>
        </p:blipFill>
        <p:spPr>
          <a:xfrm>
            <a:off x="1" y="37775"/>
            <a:ext cx="12259902" cy="6820226"/>
          </a:xfrm>
          <a:prstGeom prst="rect">
            <a:avLst/>
          </a:prstGeom>
        </p:spPr>
      </p:pic>
    </p:spTree>
    <p:extLst>
      <p:ext uri="{BB962C8B-B14F-4D97-AF65-F5344CB8AC3E}">
        <p14:creationId xmlns:p14="http://schemas.microsoft.com/office/powerpoint/2010/main" val="17285489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45">
            <a:extLst>
              <a:ext uri="{FF2B5EF4-FFF2-40B4-BE49-F238E27FC236}">
                <a16:creationId xmlns:a16="http://schemas.microsoft.com/office/drawing/2014/main" id="{DBD1CD00-BF63-F174-2DA0-65BF057EA45D}"/>
              </a:ext>
            </a:extLst>
          </p:cNvPr>
          <p:cNvPicPr>
            <a:picLocks noChangeAspect="1"/>
          </p:cNvPicPr>
          <p:nvPr/>
        </p:nvPicPr>
        <p:blipFill>
          <a:blip r:embed="rId3"/>
          <a:stretch>
            <a:fillRect/>
          </a:stretch>
        </p:blipFill>
        <p:spPr>
          <a:xfrm>
            <a:off x="1171910" y="875052"/>
            <a:ext cx="3286244" cy="2373753"/>
          </a:xfrm>
          <a:prstGeom prst="rect">
            <a:avLst/>
          </a:prstGeom>
        </p:spPr>
      </p:pic>
      <p:sp>
        <p:nvSpPr>
          <p:cNvPr id="4" name="Title 3">
            <a:extLst>
              <a:ext uri="{FF2B5EF4-FFF2-40B4-BE49-F238E27FC236}">
                <a16:creationId xmlns:a16="http://schemas.microsoft.com/office/drawing/2014/main" id="{B0FD7FCE-1195-4548-999E-5FFBF6C274DD}"/>
              </a:ext>
            </a:extLst>
          </p:cNvPr>
          <p:cNvSpPr>
            <a:spLocks noGrp="1"/>
          </p:cNvSpPr>
          <p:nvPr>
            <p:ph type="title"/>
          </p:nvPr>
        </p:nvSpPr>
        <p:spPr>
          <a:xfrm>
            <a:off x="3739324" y="49330"/>
            <a:ext cx="7383106" cy="1325563"/>
          </a:xfrm>
        </p:spPr>
        <p:txBody>
          <a:bodyPr>
            <a:normAutofit/>
          </a:bodyPr>
          <a:lstStyle/>
          <a:p>
            <a:r>
              <a:rPr lang="en-US" sz="3200"/>
              <a:t>Connected Facilities</a:t>
            </a:r>
          </a:p>
        </p:txBody>
      </p:sp>
      <p:graphicFrame>
        <p:nvGraphicFramePr>
          <p:cNvPr id="5" name="Table 4">
            <a:extLst>
              <a:ext uri="{FF2B5EF4-FFF2-40B4-BE49-F238E27FC236}">
                <a16:creationId xmlns:a16="http://schemas.microsoft.com/office/drawing/2014/main" id="{97397E1A-8FDB-4C58-987E-460CADC163E7}"/>
              </a:ext>
            </a:extLst>
          </p:cNvPr>
          <p:cNvGraphicFramePr>
            <a:graphicFrameLocks noGrp="1"/>
          </p:cNvGraphicFramePr>
          <p:nvPr>
            <p:extLst>
              <p:ext uri="{D42A27DB-BD31-4B8C-83A1-F6EECF244321}">
                <p14:modId xmlns:p14="http://schemas.microsoft.com/office/powerpoint/2010/main" val="3669602827"/>
              </p:ext>
            </p:extLst>
          </p:nvPr>
        </p:nvGraphicFramePr>
        <p:xfrm>
          <a:off x="6254407" y="1248660"/>
          <a:ext cx="5159457" cy="4533369"/>
        </p:xfrm>
        <a:graphic>
          <a:graphicData uri="http://schemas.openxmlformats.org/drawingml/2006/table">
            <a:tbl>
              <a:tblPr firstRow="1" firstCol="1" bandRow="1">
                <a:tableStyleId>{5C22544A-7EE6-4342-B048-85BDC9FD1C3A}</a:tableStyleId>
              </a:tblPr>
              <a:tblGrid>
                <a:gridCol w="4099149">
                  <a:extLst>
                    <a:ext uri="{9D8B030D-6E8A-4147-A177-3AD203B41FA5}">
                      <a16:colId xmlns:a16="http://schemas.microsoft.com/office/drawing/2014/main" val="2392595064"/>
                    </a:ext>
                  </a:extLst>
                </a:gridCol>
                <a:gridCol w="1060308">
                  <a:extLst>
                    <a:ext uri="{9D8B030D-6E8A-4147-A177-3AD203B41FA5}">
                      <a16:colId xmlns:a16="http://schemas.microsoft.com/office/drawing/2014/main" val="1430370572"/>
                    </a:ext>
                  </a:extLst>
                </a:gridCol>
              </a:tblGrid>
              <a:tr h="424562">
                <a:tc>
                  <a:txBody>
                    <a:bodyPr/>
                    <a:lstStyle/>
                    <a:p>
                      <a:pPr algn="ctr" rtl="0" fontAlgn="ctr"/>
                      <a:r>
                        <a:rPr lang="en-US" sz="1400" b="1" i="0" u="none" strike="noStrike">
                          <a:solidFill>
                            <a:srgbClr val="FFFFFF"/>
                          </a:solidFill>
                          <a:effectLst/>
                          <a:latin typeface="Arial"/>
                        </a:rPr>
                        <a:t>Type</a:t>
                      </a:r>
                    </a:p>
                  </a:txBody>
                  <a:tcPr marL="9525" marR="9525" marT="9525" marB="0" anchor="ctr">
                    <a:solidFill>
                      <a:srgbClr val="1A4387"/>
                    </a:solidFill>
                  </a:tcPr>
                </a:tc>
                <a:tc>
                  <a:txBody>
                    <a:bodyPr/>
                    <a:lstStyle/>
                    <a:p>
                      <a:pPr algn="ctr" rtl="0" fontAlgn="ctr"/>
                      <a:r>
                        <a:rPr lang="en-US" sz="1400" b="1" i="0" u="none" strike="noStrike">
                          <a:solidFill>
                            <a:srgbClr val="FFFFFF"/>
                          </a:solidFill>
                          <a:effectLst/>
                          <a:latin typeface="Arial"/>
                        </a:rPr>
                        <a:t>Subscribing</a:t>
                      </a:r>
                    </a:p>
                  </a:txBody>
                  <a:tcPr marL="9525" marR="9525" marT="9525" marB="0" anchor="ctr">
                    <a:solidFill>
                      <a:srgbClr val="1A4387"/>
                    </a:solidFill>
                  </a:tcPr>
                </a:tc>
                <a:extLst>
                  <a:ext uri="{0D108BD9-81ED-4DB2-BD59-A6C34878D82A}">
                    <a16:rowId xmlns:a16="http://schemas.microsoft.com/office/drawing/2014/main" val="3085507419"/>
                  </a:ext>
                </a:extLst>
              </a:tr>
              <a:tr h="319352">
                <a:tc>
                  <a:txBody>
                    <a:bodyPr/>
                    <a:lstStyle/>
                    <a:p>
                      <a:pPr algn="l" rtl="0" fontAlgn="ctr"/>
                      <a:r>
                        <a:rPr lang="en-US" sz="1400" b="1" i="0" u="none" strike="noStrike">
                          <a:solidFill>
                            <a:srgbClr val="FFFFFF"/>
                          </a:solidFill>
                          <a:effectLst/>
                          <a:latin typeface="Calibri"/>
                        </a:rPr>
                        <a:t>Certified local public health department     </a:t>
                      </a:r>
                      <a:endParaRPr lang="en-US" sz="1400" b="1" i="0" u="none" strike="noStrike">
                        <a:solidFill>
                          <a:srgbClr val="FFFFFF"/>
                        </a:solidFill>
                        <a:effectLst/>
                        <a:latin typeface="Calibri" panose="020F0502020204030204" pitchFamily="34" charset="0"/>
                      </a:endParaRPr>
                    </a:p>
                  </a:txBody>
                  <a:tcPr marL="9525" marR="9525" marT="9525" marB="0" anchor="ctr">
                    <a:solidFill>
                      <a:srgbClr val="1A4387"/>
                    </a:solidFill>
                  </a:tcPr>
                </a:tc>
                <a:tc>
                  <a:txBody>
                    <a:bodyPr/>
                    <a:lstStyle/>
                    <a:p>
                      <a:pPr algn="r" rtl="0" fontAlgn="ctr"/>
                      <a:r>
                        <a:rPr lang="en-US" sz="1400" b="0" i="0" u="none" strike="noStrike" dirty="0">
                          <a:solidFill>
                            <a:srgbClr val="3D3633"/>
                          </a:solidFill>
                          <a:effectLst/>
                          <a:latin typeface="Calibri"/>
                        </a:rPr>
                        <a:t>9</a:t>
                      </a:r>
                    </a:p>
                  </a:txBody>
                  <a:tcPr marL="9525" marR="9525" marT="9525" marB="0" anchor="ctr">
                    <a:solidFill>
                      <a:schemeClr val="tx2">
                        <a:lumMod val="20000"/>
                        <a:lumOff val="80000"/>
                      </a:schemeClr>
                    </a:solidFill>
                  </a:tcPr>
                </a:tc>
                <a:extLst>
                  <a:ext uri="{0D108BD9-81ED-4DB2-BD59-A6C34878D82A}">
                    <a16:rowId xmlns:a16="http://schemas.microsoft.com/office/drawing/2014/main" val="3794654949"/>
                  </a:ext>
                </a:extLst>
              </a:tr>
              <a:tr h="319352">
                <a:tc>
                  <a:txBody>
                    <a:bodyPr/>
                    <a:lstStyle/>
                    <a:p>
                      <a:pPr algn="l" rtl="0" fontAlgn="ctr"/>
                      <a:r>
                        <a:rPr lang="en-US" sz="1400" b="1" i="0" u="none" strike="noStrike">
                          <a:solidFill>
                            <a:srgbClr val="FFFFFF"/>
                          </a:solidFill>
                          <a:effectLst/>
                          <a:latin typeface="Calibri"/>
                        </a:rPr>
                        <a:t>Community Health Agencies - In home </a:t>
                      </a:r>
                      <a:endParaRPr lang="en-US" sz="1400" b="1" i="0" u="none" strike="noStrike">
                        <a:solidFill>
                          <a:srgbClr val="FFFFFF"/>
                        </a:solidFill>
                        <a:effectLst/>
                        <a:latin typeface="Calibri" panose="020F0502020204030204" pitchFamily="34" charset="0"/>
                      </a:endParaRPr>
                    </a:p>
                  </a:txBody>
                  <a:tcPr marL="9525" marR="9525" marT="9525" marB="0" anchor="ctr">
                    <a:solidFill>
                      <a:srgbClr val="1A4387"/>
                    </a:solidFill>
                  </a:tcPr>
                </a:tc>
                <a:tc>
                  <a:txBody>
                    <a:bodyPr/>
                    <a:lstStyle/>
                    <a:p>
                      <a:pPr algn="r" rtl="0" fontAlgn="ctr"/>
                      <a:r>
                        <a:rPr lang="en-US" sz="1400" b="0" i="0" u="none" strike="noStrike">
                          <a:solidFill>
                            <a:srgbClr val="3D3633"/>
                          </a:solidFill>
                          <a:effectLst/>
                          <a:latin typeface="Calibri"/>
                        </a:rPr>
                        <a:t>3</a:t>
                      </a:r>
                    </a:p>
                  </a:txBody>
                  <a:tcPr marL="9525" marR="9525" marT="9525" marB="0" anchor="ctr">
                    <a:noFill/>
                  </a:tcPr>
                </a:tc>
                <a:extLst>
                  <a:ext uri="{0D108BD9-81ED-4DB2-BD59-A6C34878D82A}">
                    <a16:rowId xmlns:a16="http://schemas.microsoft.com/office/drawing/2014/main" val="1093434611"/>
                  </a:ext>
                </a:extLst>
              </a:tr>
              <a:tr h="319352">
                <a:tc>
                  <a:txBody>
                    <a:bodyPr/>
                    <a:lstStyle/>
                    <a:p>
                      <a:pPr algn="l" rtl="0" fontAlgn="ctr"/>
                      <a:r>
                        <a:rPr lang="en-US" sz="1400" b="1" i="0" u="none" strike="noStrike">
                          <a:solidFill>
                            <a:srgbClr val="FFFFFF"/>
                          </a:solidFill>
                          <a:effectLst/>
                          <a:latin typeface="Calibri"/>
                        </a:rPr>
                        <a:t>Community Mental Health Provider</a:t>
                      </a:r>
                    </a:p>
                  </a:txBody>
                  <a:tcPr marL="9525" marR="9525" marT="9525" marB="0" anchor="ctr">
                    <a:solidFill>
                      <a:srgbClr val="1A4387"/>
                    </a:solidFill>
                  </a:tcPr>
                </a:tc>
                <a:tc>
                  <a:txBody>
                    <a:bodyPr/>
                    <a:lstStyle/>
                    <a:p>
                      <a:pPr algn="r" rtl="0" fontAlgn="ctr"/>
                      <a:r>
                        <a:rPr lang="en-US" sz="1400" b="0" i="0" u="none" strike="noStrike" dirty="0">
                          <a:solidFill>
                            <a:srgbClr val="3D3633"/>
                          </a:solidFill>
                          <a:effectLst/>
                          <a:latin typeface="Calibri"/>
                        </a:rPr>
                        <a:t>398</a:t>
                      </a:r>
                    </a:p>
                  </a:txBody>
                  <a:tcPr marL="9525" marR="9525" marT="9525" marB="0" anchor="ctr">
                    <a:solidFill>
                      <a:schemeClr val="tx2">
                        <a:lumMod val="20000"/>
                        <a:lumOff val="80000"/>
                      </a:schemeClr>
                    </a:solidFill>
                  </a:tcPr>
                </a:tc>
                <a:extLst>
                  <a:ext uri="{0D108BD9-81ED-4DB2-BD59-A6C34878D82A}">
                    <a16:rowId xmlns:a16="http://schemas.microsoft.com/office/drawing/2014/main" val="3212843227"/>
                  </a:ext>
                </a:extLst>
              </a:tr>
              <a:tr h="302400">
                <a:tc>
                  <a:txBody>
                    <a:bodyPr/>
                    <a:lstStyle/>
                    <a:p>
                      <a:pPr algn="l" rtl="0" fontAlgn="ctr"/>
                      <a:r>
                        <a:rPr lang="en-US" sz="1400" b="1" i="0" u="none" strike="noStrike">
                          <a:solidFill>
                            <a:srgbClr val="FFFFFF"/>
                          </a:solidFill>
                          <a:effectLst/>
                          <a:latin typeface="Calibri"/>
                        </a:rPr>
                        <a:t>Department of Alcohol and Substance Abuse Provider</a:t>
                      </a:r>
                    </a:p>
                  </a:txBody>
                  <a:tcPr marL="9525" marR="9525" marT="9525" marB="0" anchor="ctr">
                    <a:solidFill>
                      <a:srgbClr val="1A4387"/>
                    </a:solidFill>
                  </a:tcPr>
                </a:tc>
                <a:tc>
                  <a:txBody>
                    <a:bodyPr/>
                    <a:lstStyle/>
                    <a:p>
                      <a:pPr algn="r" rtl="0" fontAlgn="ctr"/>
                      <a:r>
                        <a:rPr lang="en-US" sz="1400" b="0" i="0" u="none" strike="noStrike" dirty="0">
                          <a:solidFill>
                            <a:srgbClr val="3D3633"/>
                          </a:solidFill>
                          <a:effectLst/>
                          <a:latin typeface="Calibri"/>
                        </a:rPr>
                        <a:t>97</a:t>
                      </a:r>
                    </a:p>
                  </a:txBody>
                  <a:tcPr marL="9525" marR="9525" marT="9525" marB="0" anchor="ctr">
                    <a:noFill/>
                  </a:tcPr>
                </a:tc>
                <a:extLst>
                  <a:ext uri="{0D108BD9-81ED-4DB2-BD59-A6C34878D82A}">
                    <a16:rowId xmlns:a16="http://schemas.microsoft.com/office/drawing/2014/main" val="3644040492"/>
                  </a:ext>
                </a:extLst>
              </a:tr>
              <a:tr h="258941">
                <a:tc>
                  <a:txBody>
                    <a:bodyPr/>
                    <a:lstStyle/>
                    <a:p>
                      <a:pPr algn="l" rtl="0" fontAlgn="ctr"/>
                      <a:r>
                        <a:rPr lang="en-US" sz="1400" b="1" i="0" u="none" strike="noStrike">
                          <a:solidFill>
                            <a:srgbClr val="FFFFFF"/>
                          </a:solidFill>
                          <a:effectLst/>
                          <a:latin typeface="Calibri"/>
                        </a:rPr>
                        <a:t>Family Support Program  </a:t>
                      </a:r>
                      <a:endParaRPr lang="en-US" sz="1400" b="1" i="0" u="none" strike="noStrike">
                        <a:solidFill>
                          <a:srgbClr val="FFFFFF"/>
                        </a:solidFill>
                        <a:effectLst/>
                        <a:latin typeface="Calibri" panose="020F0502020204030204" pitchFamily="34" charset="0"/>
                      </a:endParaRPr>
                    </a:p>
                  </a:txBody>
                  <a:tcPr marL="9525" marR="9525" marT="9525" marB="0" anchor="ctr">
                    <a:solidFill>
                      <a:srgbClr val="1A4387"/>
                    </a:solidFill>
                  </a:tcPr>
                </a:tc>
                <a:tc>
                  <a:txBody>
                    <a:bodyPr/>
                    <a:lstStyle/>
                    <a:p>
                      <a:pPr algn="r" rtl="0" fontAlgn="ctr"/>
                      <a:r>
                        <a:rPr lang="en-US" sz="1400" b="0" i="0" u="none" strike="noStrike">
                          <a:solidFill>
                            <a:srgbClr val="3D3633"/>
                          </a:solidFill>
                          <a:effectLst/>
                          <a:latin typeface="Calibri"/>
                        </a:rPr>
                        <a:t>5</a:t>
                      </a:r>
                    </a:p>
                  </a:txBody>
                  <a:tcPr marL="9525" marR="9525" marT="9525" marB="0" anchor="ctr">
                    <a:solidFill>
                      <a:schemeClr val="tx2">
                        <a:lumMod val="20000"/>
                        <a:lumOff val="80000"/>
                      </a:schemeClr>
                    </a:solidFill>
                  </a:tcPr>
                </a:tc>
                <a:extLst>
                  <a:ext uri="{0D108BD9-81ED-4DB2-BD59-A6C34878D82A}">
                    <a16:rowId xmlns:a16="http://schemas.microsoft.com/office/drawing/2014/main" val="809656326"/>
                  </a:ext>
                </a:extLst>
              </a:tr>
              <a:tr h="258941">
                <a:tc>
                  <a:txBody>
                    <a:bodyPr/>
                    <a:lstStyle/>
                    <a:p>
                      <a:pPr algn="l" rtl="0" fontAlgn="ctr"/>
                      <a:r>
                        <a:rPr lang="en-US" sz="1400" b="1" i="0" u="none" strike="noStrike">
                          <a:solidFill>
                            <a:srgbClr val="FFFFFF"/>
                          </a:solidFill>
                          <a:effectLst/>
                          <a:latin typeface="Calibri"/>
                        </a:rPr>
                        <a:t>Federally Qualified Health Centers</a:t>
                      </a:r>
                    </a:p>
                  </a:txBody>
                  <a:tcPr marL="9525" marR="9525" marT="9525" marB="0" anchor="ctr">
                    <a:solidFill>
                      <a:srgbClr val="1A4387"/>
                    </a:solidFill>
                  </a:tcPr>
                </a:tc>
                <a:tc>
                  <a:txBody>
                    <a:bodyPr/>
                    <a:lstStyle/>
                    <a:p>
                      <a:pPr algn="r" rtl="0" fontAlgn="ctr"/>
                      <a:r>
                        <a:rPr lang="en-US" sz="1400" b="0" i="0" u="none" strike="noStrike" dirty="0">
                          <a:solidFill>
                            <a:srgbClr val="3D3633"/>
                          </a:solidFill>
                          <a:effectLst/>
                          <a:latin typeface="Calibri"/>
                        </a:rPr>
                        <a:t>204</a:t>
                      </a:r>
                    </a:p>
                  </a:txBody>
                  <a:tcPr marL="9525" marR="9525" marT="9525" marB="0" anchor="ctr">
                    <a:noFill/>
                  </a:tcPr>
                </a:tc>
                <a:extLst>
                  <a:ext uri="{0D108BD9-81ED-4DB2-BD59-A6C34878D82A}">
                    <a16:rowId xmlns:a16="http://schemas.microsoft.com/office/drawing/2014/main" val="89600682"/>
                  </a:ext>
                </a:extLst>
              </a:tr>
              <a:tr h="258941">
                <a:tc>
                  <a:txBody>
                    <a:bodyPr/>
                    <a:lstStyle/>
                    <a:p>
                      <a:pPr algn="l" rtl="0" fontAlgn="ctr"/>
                      <a:r>
                        <a:rPr lang="en-US" sz="1400" b="1" i="0" u="none" strike="noStrike">
                          <a:solidFill>
                            <a:srgbClr val="FFFFFF"/>
                          </a:solidFill>
                          <a:effectLst/>
                          <a:latin typeface="Calibri"/>
                        </a:rPr>
                        <a:t>Healthy Kids (EPSDT) screening clinics</a:t>
                      </a:r>
                    </a:p>
                  </a:txBody>
                  <a:tcPr marL="9525" marR="9525" marT="9525" marB="0" anchor="ctr">
                    <a:solidFill>
                      <a:srgbClr val="1A4387"/>
                    </a:solidFill>
                  </a:tcPr>
                </a:tc>
                <a:tc>
                  <a:txBody>
                    <a:bodyPr/>
                    <a:lstStyle/>
                    <a:p>
                      <a:pPr algn="r" rtl="0" fontAlgn="ctr"/>
                      <a:r>
                        <a:rPr lang="en-US" sz="1400" b="0" i="0" u="none" strike="noStrike" dirty="0">
                          <a:solidFill>
                            <a:srgbClr val="3D3633"/>
                          </a:solidFill>
                          <a:effectLst/>
                          <a:latin typeface="Calibri"/>
                        </a:rPr>
                        <a:t>1</a:t>
                      </a:r>
                    </a:p>
                  </a:txBody>
                  <a:tcPr marL="9525" marR="9525" marT="9525" marB="0" anchor="ctr">
                    <a:solidFill>
                      <a:schemeClr val="tx2">
                        <a:lumMod val="20000"/>
                        <a:lumOff val="80000"/>
                      </a:schemeClr>
                    </a:solidFill>
                  </a:tcPr>
                </a:tc>
                <a:extLst>
                  <a:ext uri="{0D108BD9-81ED-4DB2-BD59-A6C34878D82A}">
                    <a16:rowId xmlns:a16="http://schemas.microsoft.com/office/drawing/2014/main" val="2979003576"/>
                  </a:ext>
                </a:extLst>
              </a:tr>
              <a:tr h="258941">
                <a:tc>
                  <a:txBody>
                    <a:bodyPr/>
                    <a:lstStyle/>
                    <a:p>
                      <a:pPr algn="l" rtl="0" fontAlgn="ctr"/>
                      <a:r>
                        <a:rPr lang="en-US" sz="1400" b="1" i="0" u="none" strike="noStrike">
                          <a:solidFill>
                            <a:srgbClr val="FFFFFF"/>
                          </a:solidFill>
                          <a:effectLst/>
                          <a:latin typeface="Calibri"/>
                        </a:rPr>
                        <a:t>Home Health Agencies - In Home</a:t>
                      </a:r>
                    </a:p>
                  </a:txBody>
                  <a:tcPr marL="9525" marR="9525" marT="9525" marB="0" anchor="ctr">
                    <a:solidFill>
                      <a:srgbClr val="1A4387"/>
                    </a:solidFill>
                  </a:tcPr>
                </a:tc>
                <a:tc>
                  <a:txBody>
                    <a:bodyPr/>
                    <a:lstStyle/>
                    <a:p>
                      <a:pPr algn="r" rtl="0" fontAlgn="ctr"/>
                      <a:r>
                        <a:rPr lang="en-US" sz="1400" b="0" i="0" u="none" strike="noStrike">
                          <a:solidFill>
                            <a:srgbClr val="3D3633"/>
                          </a:solidFill>
                          <a:effectLst/>
                          <a:latin typeface="Calibri"/>
                        </a:rPr>
                        <a:t>4</a:t>
                      </a:r>
                    </a:p>
                  </a:txBody>
                  <a:tcPr marL="9525" marR="9525" marT="9525" marB="0" anchor="ctr">
                    <a:noFill/>
                  </a:tcPr>
                </a:tc>
                <a:extLst>
                  <a:ext uri="{0D108BD9-81ED-4DB2-BD59-A6C34878D82A}">
                    <a16:rowId xmlns:a16="http://schemas.microsoft.com/office/drawing/2014/main" val="1641383097"/>
                  </a:ext>
                </a:extLst>
              </a:tr>
              <a:tr h="258941">
                <a:tc>
                  <a:txBody>
                    <a:bodyPr/>
                    <a:lstStyle/>
                    <a:p>
                      <a:pPr algn="l" rtl="0" fontAlgn="ctr"/>
                      <a:r>
                        <a:rPr lang="en-US" sz="1400" b="1" i="0" u="none" strike="noStrike">
                          <a:solidFill>
                            <a:srgbClr val="FFFFFF"/>
                          </a:solidFill>
                          <a:effectLst/>
                          <a:latin typeface="Calibri"/>
                        </a:rPr>
                        <a:t>Home Nursing Agency   </a:t>
                      </a:r>
                      <a:endParaRPr lang="en-US" sz="1400" b="1" i="0" u="none" strike="noStrike">
                        <a:solidFill>
                          <a:srgbClr val="FFFFFF"/>
                        </a:solidFill>
                        <a:effectLst/>
                        <a:latin typeface="Calibri" panose="020F0502020204030204" pitchFamily="34" charset="0"/>
                      </a:endParaRPr>
                    </a:p>
                  </a:txBody>
                  <a:tcPr marL="9525" marR="9525" marT="9525" marB="0" anchor="ctr">
                    <a:solidFill>
                      <a:srgbClr val="1A4387"/>
                    </a:solidFill>
                  </a:tcPr>
                </a:tc>
                <a:tc>
                  <a:txBody>
                    <a:bodyPr/>
                    <a:lstStyle/>
                    <a:p>
                      <a:pPr algn="r" rtl="0" fontAlgn="ctr"/>
                      <a:r>
                        <a:rPr lang="en-US" sz="1400" b="0" i="0" u="none" strike="noStrike">
                          <a:solidFill>
                            <a:srgbClr val="3D3633"/>
                          </a:solidFill>
                          <a:effectLst/>
                          <a:latin typeface="Calibri"/>
                        </a:rPr>
                        <a:t>1</a:t>
                      </a:r>
                    </a:p>
                  </a:txBody>
                  <a:tcPr marL="9525" marR="9525" marT="9525" marB="0" anchor="ctr">
                    <a:solidFill>
                      <a:schemeClr val="tx2">
                        <a:lumMod val="20000"/>
                        <a:lumOff val="80000"/>
                      </a:schemeClr>
                    </a:solidFill>
                  </a:tcPr>
                </a:tc>
                <a:extLst>
                  <a:ext uri="{0D108BD9-81ED-4DB2-BD59-A6C34878D82A}">
                    <a16:rowId xmlns:a16="http://schemas.microsoft.com/office/drawing/2014/main" val="545257404"/>
                  </a:ext>
                </a:extLst>
              </a:tr>
              <a:tr h="258941">
                <a:tc>
                  <a:txBody>
                    <a:bodyPr/>
                    <a:lstStyle/>
                    <a:p>
                      <a:pPr algn="l" rtl="0" fontAlgn="ctr"/>
                      <a:r>
                        <a:rPr lang="en-US" sz="1400" b="1" i="0" u="none" strike="noStrike">
                          <a:solidFill>
                            <a:srgbClr val="FFFFFF"/>
                          </a:solidFill>
                          <a:effectLst/>
                          <a:latin typeface="Calibri"/>
                        </a:rPr>
                        <a:t>Hospice</a:t>
                      </a:r>
                    </a:p>
                  </a:txBody>
                  <a:tcPr marL="9525" marR="9525" marT="9525" marB="0" anchor="ctr">
                    <a:solidFill>
                      <a:srgbClr val="1A4387"/>
                    </a:solidFill>
                  </a:tcPr>
                </a:tc>
                <a:tc>
                  <a:txBody>
                    <a:bodyPr/>
                    <a:lstStyle/>
                    <a:p>
                      <a:pPr algn="r" rtl="0" fontAlgn="ctr"/>
                      <a:r>
                        <a:rPr lang="en-US" sz="1400" b="0" i="0" u="none" strike="noStrike">
                          <a:solidFill>
                            <a:srgbClr val="3D3633"/>
                          </a:solidFill>
                          <a:effectLst/>
                          <a:latin typeface="Calibri"/>
                        </a:rPr>
                        <a:t>3</a:t>
                      </a:r>
                    </a:p>
                  </a:txBody>
                  <a:tcPr marL="9525" marR="9525" marT="9525" marB="0" anchor="ctr">
                    <a:noFill/>
                  </a:tcPr>
                </a:tc>
                <a:extLst>
                  <a:ext uri="{0D108BD9-81ED-4DB2-BD59-A6C34878D82A}">
                    <a16:rowId xmlns:a16="http://schemas.microsoft.com/office/drawing/2014/main" val="1059178006"/>
                  </a:ext>
                </a:extLst>
              </a:tr>
              <a:tr h="258941">
                <a:tc>
                  <a:txBody>
                    <a:bodyPr/>
                    <a:lstStyle/>
                    <a:p>
                      <a:pPr algn="l" rtl="0" fontAlgn="ctr"/>
                      <a:r>
                        <a:rPr lang="en-US" sz="1400" b="1" i="0" u="none" strike="noStrike">
                          <a:solidFill>
                            <a:srgbClr val="FFFFFF"/>
                          </a:solidFill>
                          <a:effectLst/>
                          <a:latin typeface="Calibri"/>
                        </a:rPr>
                        <a:t>Integrated Health Home </a:t>
                      </a:r>
                      <a:endParaRPr lang="en-US" sz="1400" b="1" i="0" u="none" strike="noStrike">
                        <a:solidFill>
                          <a:srgbClr val="FFFFFF"/>
                        </a:solidFill>
                        <a:effectLst/>
                        <a:latin typeface="Calibri" panose="020F0502020204030204" pitchFamily="34" charset="0"/>
                      </a:endParaRPr>
                    </a:p>
                  </a:txBody>
                  <a:tcPr marL="9525" marR="9525" marT="9525" marB="0" anchor="ctr">
                    <a:solidFill>
                      <a:srgbClr val="1A4387"/>
                    </a:solidFill>
                  </a:tcPr>
                </a:tc>
                <a:tc>
                  <a:txBody>
                    <a:bodyPr/>
                    <a:lstStyle/>
                    <a:p>
                      <a:pPr algn="r" rtl="0" fontAlgn="ctr"/>
                      <a:r>
                        <a:rPr lang="en-US" sz="1400" b="0" i="0" u="none" strike="noStrike" dirty="0">
                          <a:solidFill>
                            <a:srgbClr val="3D3633"/>
                          </a:solidFill>
                          <a:effectLst/>
                          <a:latin typeface="Calibri"/>
                        </a:rPr>
                        <a:t>8</a:t>
                      </a:r>
                    </a:p>
                  </a:txBody>
                  <a:tcPr marL="9525" marR="9525" marT="9525" marB="0" anchor="ctr">
                    <a:solidFill>
                      <a:schemeClr val="tx2">
                        <a:lumMod val="20000"/>
                        <a:lumOff val="80000"/>
                      </a:schemeClr>
                    </a:solidFill>
                  </a:tcPr>
                </a:tc>
                <a:extLst>
                  <a:ext uri="{0D108BD9-81ED-4DB2-BD59-A6C34878D82A}">
                    <a16:rowId xmlns:a16="http://schemas.microsoft.com/office/drawing/2014/main" val="1092371783"/>
                  </a:ext>
                </a:extLst>
              </a:tr>
              <a:tr h="258941">
                <a:tc>
                  <a:txBody>
                    <a:bodyPr/>
                    <a:lstStyle/>
                    <a:p>
                      <a:pPr algn="l" rtl="0" fontAlgn="ctr"/>
                      <a:r>
                        <a:rPr lang="en-US" sz="1400" b="1" i="0" u="none" strike="noStrike">
                          <a:solidFill>
                            <a:srgbClr val="FFFFFF"/>
                          </a:solidFill>
                          <a:effectLst/>
                          <a:latin typeface="Calibri"/>
                        </a:rPr>
                        <a:t>Rural Health Clinics </a:t>
                      </a:r>
                      <a:endParaRPr lang="en-US" sz="1400" b="1" i="0" u="none" strike="noStrike">
                        <a:solidFill>
                          <a:srgbClr val="FFFFFF"/>
                        </a:solidFill>
                        <a:effectLst/>
                        <a:latin typeface="Calibri" panose="020F0502020204030204" pitchFamily="34" charset="0"/>
                      </a:endParaRPr>
                    </a:p>
                  </a:txBody>
                  <a:tcPr marL="9525" marR="9525" marT="9525" marB="0" anchor="ctr">
                    <a:solidFill>
                      <a:srgbClr val="1A4387"/>
                    </a:solidFill>
                  </a:tcPr>
                </a:tc>
                <a:tc>
                  <a:txBody>
                    <a:bodyPr/>
                    <a:lstStyle/>
                    <a:p>
                      <a:pPr algn="r" rtl="0" fontAlgn="ctr"/>
                      <a:r>
                        <a:rPr lang="en-US" sz="1400" b="0" i="0" u="none" strike="noStrike">
                          <a:solidFill>
                            <a:srgbClr val="3D3633"/>
                          </a:solidFill>
                          <a:effectLst/>
                          <a:latin typeface="Calibri"/>
                        </a:rPr>
                        <a:t>4</a:t>
                      </a:r>
                    </a:p>
                  </a:txBody>
                  <a:tcPr marL="9525" marR="9525" marT="9525" marB="0" anchor="ctr">
                    <a:noFill/>
                  </a:tcPr>
                </a:tc>
                <a:extLst>
                  <a:ext uri="{0D108BD9-81ED-4DB2-BD59-A6C34878D82A}">
                    <a16:rowId xmlns:a16="http://schemas.microsoft.com/office/drawing/2014/main" val="756486953"/>
                  </a:ext>
                </a:extLst>
              </a:tr>
              <a:tr h="258941">
                <a:tc>
                  <a:txBody>
                    <a:bodyPr/>
                    <a:lstStyle/>
                    <a:p>
                      <a:pPr algn="l" rtl="0" fontAlgn="ctr"/>
                      <a:r>
                        <a:rPr lang="en-US" sz="1400" b="1" i="0" u="none" strike="noStrike">
                          <a:solidFill>
                            <a:srgbClr val="FFFFFF"/>
                          </a:solidFill>
                          <a:effectLst/>
                          <a:latin typeface="Calibri"/>
                        </a:rPr>
                        <a:t>Waiver service provider--Elderly (DOA) </a:t>
                      </a:r>
                      <a:endParaRPr lang="en-US" sz="1400" b="1" i="0" u="none" strike="noStrike">
                        <a:solidFill>
                          <a:srgbClr val="FFFFFF"/>
                        </a:solidFill>
                        <a:effectLst/>
                        <a:latin typeface="Calibri" panose="020F0502020204030204" pitchFamily="34" charset="0"/>
                      </a:endParaRPr>
                    </a:p>
                  </a:txBody>
                  <a:tcPr marL="9525" marR="9525" marT="9525" marB="0" anchor="ctr">
                    <a:solidFill>
                      <a:srgbClr val="1A4387"/>
                    </a:solidFill>
                  </a:tcPr>
                </a:tc>
                <a:tc>
                  <a:txBody>
                    <a:bodyPr/>
                    <a:lstStyle/>
                    <a:p>
                      <a:pPr algn="r" rtl="0" fontAlgn="ctr"/>
                      <a:r>
                        <a:rPr lang="en-US" sz="1400" b="0" i="0" u="none" strike="noStrike" dirty="0">
                          <a:solidFill>
                            <a:srgbClr val="3D3633"/>
                          </a:solidFill>
                          <a:effectLst/>
                          <a:latin typeface="Calibri"/>
                        </a:rPr>
                        <a:t>40</a:t>
                      </a:r>
                    </a:p>
                  </a:txBody>
                  <a:tcPr marL="9525" marR="9525" marT="9525" marB="0" anchor="ctr">
                    <a:solidFill>
                      <a:schemeClr val="tx2">
                        <a:lumMod val="20000"/>
                        <a:lumOff val="80000"/>
                      </a:schemeClr>
                    </a:solidFill>
                  </a:tcPr>
                </a:tc>
                <a:extLst>
                  <a:ext uri="{0D108BD9-81ED-4DB2-BD59-A6C34878D82A}">
                    <a16:rowId xmlns:a16="http://schemas.microsoft.com/office/drawing/2014/main" val="200825503"/>
                  </a:ext>
                </a:extLst>
              </a:tr>
              <a:tr h="258941">
                <a:tc>
                  <a:txBody>
                    <a:bodyPr/>
                    <a:lstStyle/>
                    <a:p>
                      <a:pPr lvl="0" algn="l">
                        <a:buNone/>
                      </a:pPr>
                      <a:r>
                        <a:rPr lang="en-US" sz="1400" b="1" i="0" u="none" strike="noStrike">
                          <a:solidFill>
                            <a:srgbClr val="FFFFFF"/>
                          </a:solidFill>
                          <a:effectLst/>
                          <a:latin typeface="Calibri"/>
                        </a:rPr>
                        <a:t>School Based / Linked Health Clinic</a:t>
                      </a:r>
                    </a:p>
                  </a:txBody>
                  <a:tcPr marL="9525" marR="9525" marT="9525" marB="0" anchor="ctr">
                    <a:solidFill>
                      <a:srgbClr val="1A4387"/>
                    </a:solidFill>
                  </a:tcPr>
                </a:tc>
                <a:tc>
                  <a:txBody>
                    <a:bodyPr/>
                    <a:lstStyle/>
                    <a:p>
                      <a:pPr marL="0" lvl="0" algn="r">
                        <a:buNone/>
                      </a:pPr>
                      <a:r>
                        <a:rPr lang="en-US" sz="1400" b="0" i="0" u="none" strike="noStrike" dirty="0">
                          <a:solidFill>
                            <a:srgbClr val="3D3633"/>
                          </a:solidFill>
                          <a:effectLst/>
                          <a:latin typeface="Calibri"/>
                        </a:rPr>
                        <a:t>1</a:t>
                      </a:r>
                    </a:p>
                  </a:txBody>
                  <a:tcPr marL="9525" marR="9525" marT="9525" marB="0" anchor="ctr">
                    <a:noFill/>
                  </a:tcPr>
                </a:tc>
                <a:extLst>
                  <a:ext uri="{0D108BD9-81ED-4DB2-BD59-A6C34878D82A}">
                    <a16:rowId xmlns:a16="http://schemas.microsoft.com/office/drawing/2014/main" val="1862645155"/>
                  </a:ext>
                </a:extLst>
              </a:tr>
              <a:tr h="258941">
                <a:tc>
                  <a:txBody>
                    <a:bodyPr/>
                    <a:lstStyle/>
                    <a:p>
                      <a:pPr lvl="0" algn="l">
                        <a:buNone/>
                      </a:pPr>
                      <a:r>
                        <a:rPr lang="en-US" sz="1400" b="1" i="0" u="none" strike="noStrike">
                          <a:solidFill>
                            <a:srgbClr val="FFFFFF"/>
                          </a:solidFill>
                          <a:effectLst/>
                          <a:latin typeface="Calibri"/>
                        </a:rPr>
                        <a:t>Behavioral Health Clinic</a:t>
                      </a:r>
                    </a:p>
                  </a:txBody>
                  <a:tcPr marL="9525" marR="9525" marT="9525" marB="0" anchor="ctr">
                    <a:solidFill>
                      <a:srgbClr val="1A4387"/>
                    </a:solidFill>
                  </a:tcPr>
                </a:tc>
                <a:tc>
                  <a:txBody>
                    <a:bodyPr/>
                    <a:lstStyle/>
                    <a:p>
                      <a:pPr lvl="0" algn="r">
                        <a:buNone/>
                      </a:pPr>
                      <a:r>
                        <a:rPr lang="en-US" sz="1400" b="0" i="0" u="none" strike="noStrike" dirty="0">
                          <a:solidFill>
                            <a:srgbClr val="3D3633"/>
                          </a:solidFill>
                          <a:effectLst/>
                          <a:latin typeface="Calibri"/>
                        </a:rPr>
                        <a:t>15</a:t>
                      </a:r>
                    </a:p>
                  </a:txBody>
                  <a:tcPr marL="9525" marR="9525" marT="9525" marB="0" anchor="ctr">
                    <a:solidFill>
                      <a:schemeClr val="tx2">
                        <a:lumMod val="20000"/>
                        <a:lumOff val="80000"/>
                      </a:schemeClr>
                    </a:solidFill>
                  </a:tcPr>
                </a:tc>
                <a:extLst>
                  <a:ext uri="{0D108BD9-81ED-4DB2-BD59-A6C34878D82A}">
                    <a16:rowId xmlns:a16="http://schemas.microsoft.com/office/drawing/2014/main" val="2708143595"/>
                  </a:ext>
                </a:extLst>
              </a:tr>
            </a:tbl>
          </a:graphicData>
        </a:graphic>
      </p:graphicFrame>
      <p:sp>
        <p:nvSpPr>
          <p:cNvPr id="41" name="object 6">
            <a:extLst>
              <a:ext uri="{FF2B5EF4-FFF2-40B4-BE49-F238E27FC236}">
                <a16:creationId xmlns:a16="http://schemas.microsoft.com/office/drawing/2014/main" id="{525FF132-9721-46D6-8E61-7AA67277A55D}"/>
              </a:ext>
            </a:extLst>
          </p:cNvPr>
          <p:cNvSpPr txBox="1">
            <a:spLocks/>
          </p:cNvSpPr>
          <p:nvPr/>
        </p:nvSpPr>
        <p:spPr>
          <a:xfrm>
            <a:off x="6919394" y="6108953"/>
            <a:ext cx="4876482" cy="228268"/>
          </a:xfrm>
          <a:prstGeom prst="rect">
            <a:avLst/>
          </a:prstGeom>
        </p:spPr>
        <p:txBody>
          <a:bodyPr vert="horz" wrap="square" lIns="0" tIns="12700" rIns="0" bIns="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gn="ctr">
              <a:lnSpc>
                <a:spcPct val="100000"/>
              </a:lnSpc>
              <a:spcBef>
                <a:spcPts val="100"/>
              </a:spcBef>
            </a:pPr>
            <a:r>
              <a:rPr lang="en-US" sz="1400" b="1" spc="-5" dirty="0">
                <a:solidFill>
                  <a:schemeClr val="bg1"/>
                </a:solidFill>
                <a:latin typeface="Arial"/>
                <a:cs typeface="Arial"/>
              </a:rPr>
              <a:t>Numbers as of 02/12/2025</a:t>
            </a:r>
            <a:endParaRPr lang="en-US" sz="1400" dirty="0">
              <a:solidFill>
                <a:schemeClr val="bg1"/>
              </a:solidFill>
              <a:latin typeface="Arial"/>
              <a:cs typeface="Arial"/>
            </a:endParaRPr>
          </a:p>
        </p:txBody>
      </p:sp>
      <p:sp>
        <p:nvSpPr>
          <p:cNvPr id="44" name="object 6">
            <a:extLst>
              <a:ext uri="{FF2B5EF4-FFF2-40B4-BE49-F238E27FC236}">
                <a16:creationId xmlns:a16="http://schemas.microsoft.com/office/drawing/2014/main" id="{422C8EAA-1885-45E7-BC26-72131621CD45}"/>
              </a:ext>
            </a:extLst>
          </p:cNvPr>
          <p:cNvSpPr txBox="1">
            <a:spLocks/>
          </p:cNvSpPr>
          <p:nvPr/>
        </p:nvSpPr>
        <p:spPr>
          <a:xfrm>
            <a:off x="6453095" y="953750"/>
            <a:ext cx="4876482" cy="259045"/>
          </a:xfrm>
          <a:prstGeom prst="rect">
            <a:avLst/>
          </a:prstGeom>
        </p:spPr>
        <p:txBody>
          <a:bodyPr vert="horz" wrap="square" lIns="0" tIns="12700" rIns="0" bIns="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gn="ctr">
              <a:lnSpc>
                <a:spcPct val="100000"/>
              </a:lnSpc>
              <a:spcBef>
                <a:spcPts val="100"/>
              </a:spcBef>
            </a:pPr>
            <a:r>
              <a:rPr lang="en-US" sz="1600" b="1" spc="-5">
                <a:latin typeface="Arial"/>
                <a:cs typeface="Arial"/>
              </a:rPr>
              <a:t>673 Medicaid Ambulatory &amp; Community Providers</a:t>
            </a:r>
            <a:endParaRPr lang="en-US" sz="1600">
              <a:latin typeface="Arial"/>
              <a:cs typeface="Arial"/>
            </a:endParaRPr>
          </a:p>
        </p:txBody>
      </p:sp>
      <p:sp>
        <p:nvSpPr>
          <p:cNvPr id="3" name="TextBox 2">
            <a:extLst>
              <a:ext uri="{FF2B5EF4-FFF2-40B4-BE49-F238E27FC236}">
                <a16:creationId xmlns:a16="http://schemas.microsoft.com/office/drawing/2014/main" id="{DCDFA18A-9FE2-0B61-2B7A-DB0D5FB06328}"/>
              </a:ext>
            </a:extLst>
          </p:cNvPr>
          <p:cNvSpPr txBox="1"/>
          <p:nvPr/>
        </p:nvSpPr>
        <p:spPr>
          <a:xfrm>
            <a:off x="6748797" y="6391042"/>
            <a:ext cx="5441779" cy="338554"/>
          </a:xfrm>
          <a:prstGeom prst="rect">
            <a:avLst/>
          </a:prstGeom>
          <a:noFill/>
        </p:spPr>
        <p:txBody>
          <a:bodyPr wrap="square">
            <a:spAutoFit/>
          </a:bodyPr>
          <a:lstStyle/>
          <a:p>
            <a:r>
              <a:rPr lang="en-US" sz="1600">
                <a:hlinkClick r:id="rId4"/>
              </a:rPr>
              <a:t>https://hfs.illinois.gov/healthchoiceadt/participants.html</a:t>
            </a:r>
            <a:r>
              <a:rPr lang="en-US" sz="1600"/>
              <a:t> </a:t>
            </a:r>
          </a:p>
        </p:txBody>
      </p:sp>
      <p:graphicFrame>
        <p:nvGraphicFramePr>
          <p:cNvPr id="47" name="Table 46">
            <a:extLst>
              <a:ext uri="{FF2B5EF4-FFF2-40B4-BE49-F238E27FC236}">
                <a16:creationId xmlns:a16="http://schemas.microsoft.com/office/drawing/2014/main" id="{97CA149A-55A2-44BF-2DE2-B9FB717416E0}"/>
              </a:ext>
            </a:extLst>
          </p:cNvPr>
          <p:cNvGraphicFramePr>
            <a:graphicFrameLocks noGrp="1"/>
          </p:cNvGraphicFramePr>
          <p:nvPr>
            <p:extLst>
              <p:ext uri="{D42A27DB-BD31-4B8C-83A1-F6EECF244321}">
                <p14:modId xmlns:p14="http://schemas.microsoft.com/office/powerpoint/2010/main" val="2114504845"/>
              </p:ext>
            </p:extLst>
          </p:nvPr>
        </p:nvGraphicFramePr>
        <p:xfrm>
          <a:off x="297126" y="3550566"/>
          <a:ext cx="5209150" cy="2326790"/>
        </p:xfrm>
        <a:graphic>
          <a:graphicData uri="http://schemas.openxmlformats.org/drawingml/2006/table">
            <a:tbl>
              <a:tblPr firstRow="1" firstCol="1" bandRow="1">
                <a:tableStyleId>{5C22544A-7EE6-4342-B048-85BDC9FD1C3A}</a:tableStyleId>
              </a:tblPr>
              <a:tblGrid>
                <a:gridCol w="3103081">
                  <a:extLst>
                    <a:ext uri="{9D8B030D-6E8A-4147-A177-3AD203B41FA5}">
                      <a16:colId xmlns:a16="http://schemas.microsoft.com/office/drawing/2014/main" val="2392595064"/>
                    </a:ext>
                  </a:extLst>
                </a:gridCol>
                <a:gridCol w="2106069">
                  <a:extLst>
                    <a:ext uri="{9D8B030D-6E8A-4147-A177-3AD203B41FA5}">
                      <a16:colId xmlns:a16="http://schemas.microsoft.com/office/drawing/2014/main" val="1430370572"/>
                    </a:ext>
                  </a:extLst>
                </a:gridCol>
              </a:tblGrid>
              <a:tr h="424562">
                <a:tc>
                  <a:txBody>
                    <a:bodyPr/>
                    <a:lstStyle/>
                    <a:p>
                      <a:pPr marL="0" marR="0" algn="ctr">
                        <a:lnSpc>
                          <a:spcPct val="107000"/>
                        </a:lnSpc>
                        <a:spcBef>
                          <a:spcPts val="0"/>
                        </a:spcBef>
                        <a:spcAft>
                          <a:spcPts val="0"/>
                        </a:spcAft>
                      </a:pPr>
                      <a:r>
                        <a:rPr lang="en-US" sz="1400">
                          <a:effectLst/>
                        </a:rPr>
                        <a:t>Type</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25400" marB="25400" anchor="ctr">
                    <a:solidFill>
                      <a:srgbClr val="1A4387"/>
                    </a:solidFill>
                  </a:tcPr>
                </a:tc>
                <a:tc>
                  <a:txBody>
                    <a:bodyPr/>
                    <a:lstStyle/>
                    <a:p>
                      <a:pPr marL="0" marR="0" algn="ctr">
                        <a:lnSpc>
                          <a:spcPct val="107000"/>
                        </a:lnSpc>
                        <a:spcBef>
                          <a:spcPts val="0"/>
                        </a:spcBef>
                        <a:spcAft>
                          <a:spcPts val="0"/>
                        </a:spcAft>
                      </a:pPr>
                      <a:r>
                        <a:rPr lang="en-US" sz="1400">
                          <a:effectLst/>
                        </a:rPr>
                        <a:t>Sending Live Data</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25400" marB="25400" anchor="ctr">
                    <a:solidFill>
                      <a:srgbClr val="1A4387"/>
                    </a:solidFill>
                  </a:tcPr>
                </a:tc>
                <a:extLst>
                  <a:ext uri="{0D108BD9-81ED-4DB2-BD59-A6C34878D82A}">
                    <a16:rowId xmlns:a16="http://schemas.microsoft.com/office/drawing/2014/main" val="3085507419"/>
                  </a:ext>
                </a:extLst>
              </a:tr>
              <a:tr h="319352">
                <a:tc>
                  <a:txBody>
                    <a:bodyPr/>
                    <a:lstStyle/>
                    <a:p>
                      <a:pPr marL="0" marR="0">
                        <a:lnSpc>
                          <a:spcPct val="107000"/>
                        </a:lnSpc>
                        <a:spcBef>
                          <a:spcPts val="0"/>
                        </a:spcBef>
                        <a:spcAft>
                          <a:spcPts val="0"/>
                        </a:spcAft>
                      </a:pPr>
                      <a:r>
                        <a:rPr lang="en-US" sz="1400">
                          <a:effectLst/>
                          <a:latin typeface="Calibri"/>
                          <a:ea typeface="Calibri" panose="020F0502020204030204" pitchFamily="34" charset="0"/>
                          <a:cs typeface="Times New Roman"/>
                        </a:rPr>
                        <a:t>Hospitals</a:t>
                      </a:r>
                    </a:p>
                  </a:txBody>
                  <a:tcPr marL="38100" marR="38100" marT="25400" marB="25400">
                    <a:solidFill>
                      <a:srgbClr val="1A4387"/>
                    </a:solidFill>
                  </a:tcPr>
                </a:tc>
                <a:tc>
                  <a:txBody>
                    <a:bodyPr/>
                    <a:lstStyle/>
                    <a:p>
                      <a:pPr marL="0" marR="0" algn="r">
                        <a:lnSpc>
                          <a:spcPct val="107000"/>
                        </a:lnSpc>
                        <a:spcBef>
                          <a:spcPts val="0"/>
                        </a:spcBef>
                        <a:spcAft>
                          <a:spcPts val="0"/>
                        </a:spcAft>
                      </a:pPr>
                      <a:r>
                        <a:rPr lang="en-US" sz="1400" dirty="0">
                          <a:effectLst/>
                          <a:latin typeface="Calibri"/>
                          <a:ea typeface="Calibri" panose="020F0502020204030204" pitchFamily="34" charset="0"/>
                          <a:cs typeface="Times New Roman"/>
                        </a:rPr>
                        <a:t>212</a:t>
                      </a:r>
                    </a:p>
                  </a:txBody>
                  <a:tcPr marL="38100" marR="38100" marT="25400" marB="25400">
                    <a:solidFill>
                      <a:schemeClr val="tx2">
                        <a:lumMod val="20000"/>
                        <a:lumOff val="80000"/>
                      </a:schemeClr>
                    </a:solidFill>
                  </a:tcPr>
                </a:tc>
                <a:extLst>
                  <a:ext uri="{0D108BD9-81ED-4DB2-BD59-A6C34878D82A}">
                    <a16:rowId xmlns:a16="http://schemas.microsoft.com/office/drawing/2014/main" val="3794654949"/>
                  </a:ext>
                </a:extLst>
              </a:tr>
              <a:tr h="319352">
                <a:tc>
                  <a:txBody>
                    <a:bodyPr/>
                    <a:lstStyle/>
                    <a:p>
                      <a:pPr marL="0" marR="0">
                        <a:lnSpc>
                          <a:spcPct val="107000"/>
                        </a:lnSpc>
                        <a:spcBef>
                          <a:spcPts val="0"/>
                        </a:spcBef>
                        <a:spcAft>
                          <a:spcPts val="0"/>
                        </a:spcAft>
                      </a:pPr>
                      <a:r>
                        <a:rPr lang="en-US" sz="1400">
                          <a:effectLst/>
                          <a:latin typeface="Calibri"/>
                          <a:ea typeface="Calibri" panose="020F0502020204030204" pitchFamily="34" charset="0"/>
                          <a:cs typeface="Times New Roman"/>
                        </a:rPr>
                        <a:t>ICFDD (Intermediate Care Facility/Developmental Disabilities)</a:t>
                      </a:r>
                    </a:p>
                  </a:txBody>
                  <a:tcPr marL="38100" marR="38100" marT="25400" marB="25400">
                    <a:solidFill>
                      <a:srgbClr val="1A4387"/>
                    </a:solidFill>
                  </a:tcPr>
                </a:tc>
                <a:tc>
                  <a:txBody>
                    <a:bodyPr/>
                    <a:lstStyle/>
                    <a:p>
                      <a:pPr marL="0" marR="0" algn="r">
                        <a:lnSpc>
                          <a:spcPct val="107000"/>
                        </a:lnSpc>
                        <a:spcBef>
                          <a:spcPts val="0"/>
                        </a:spcBef>
                        <a:spcAft>
                          <a:spcPts val="0"/>
                        </a:spcAft>
                      </a:pPr>
                      <a:r>
                        <a:rPr lang="en-US" sz="1400">
                          <a:effectLst/>
                          <a:latin typeface="Calibri"/>
                          <a:ea typeface="Calibri" panose="020F0502020204030204" pitchFamily="34" charset="0"/>
                          <a:cs typeface="Times New Roman"/>
                        </a:rPr>
                        <a:t>31</a:t>
                      </a:r>
                    </a:p>
                  </a:txBody>
                  <a:tcPr marL="38100" marR="38100" marT="25400" marB="25400">
                    <a:noFill/>
                  </a:tcPr>
                </a:tc>
                <a:extLst>
                  <a:ext uri="{0D108BD9-81ED-4DB2-BD59-A6C34878D82A}">
                    <a16:rowId xmlns:a16="http://schemas.microsoft.com/office/drawing/2014/main" val="1093434611"/>
                  </a:ext>
                </a:extLst>
              </a:tr>
              <a:tr h="319352">
                <a:tc>
                  <a:txBody>
                    <a:bodyPr/>
                    <a:lstStyle/>
                    <a:p>
                      <a:pPr marL="0" marR="0">
                        <a:lnSpc>
                          <a:spcPct val="107000"/>
                        </a:lnSpc>
                        <a:spcBef>
                          <a:spcPts val="0"/>
                        </a:spcBef>
                        <a:spcAft>
                          <a:spcPts val="0"/>
                        </a:spcAft>
                      </a:pPr>
                      <a:r>
                        <a:rPr lang="en-US" sz="1400">
                          <a:effectLst/>
                          <a:latin typeface="Calibri"/>
                          <a:ea typeface="Calibri" panose="020F0502020204030204" pitchFamily="34" charset="0"/>
                          <a:cs typeface="Times New Roman"/>
                        </a:rPr>
                        <a:t>SLF (Supportive Living Facilities)</a:t>
                      </a:r>
                    </a:p>
                  </a:txBody>
                  <a:tcPr marL="38100" marR="38100" marT="25400" marB="25400">
                    <a:solidFill>
                      <a:srgbClr val="1A4387"/>
                    </a:solidFill>
                  </a:tcPr>
                </a:tc>
                <a:tc>
                  <a:txBody>
                    <a:bodyPr/>
                    <a:lstStyle/>
                    <a:p>
                      <a:pPr marL="0" marR="0" algn="r">
                        <a:lnSpc>
                          <a:spcPct val="107000"/>
                        </a:lnSpc>
                        <a:spcBef>
                          <a:spcPts val="0"/>
                        </a:spcBef>
                        <a:spcAft>
                          <a:spcPts val="0"/>
                        </a:spcAft>
                      </a:pPr>
                      <a:r>
                        <a:rPr lang="en-US" sz="1400">
                          <a:effectLst/>
                          <a:latin typeface="Calibri"/>
                          <a:ea typeface="Calibri" panose="020F0502020204030204" pitchFamily="34" charset="0"/>
                          <a:cs typeface="Times New Roman"/>
                        </a:rPr>
                        <a:t>108</a:t>
                      </a:r>
                    </a:p>
                  </a:txBody>
                  <a:tcPr marL="38100" marR="38100" marT="25400" marB="25400">
                    <a:solidFill>
                      <a:schemeClr val="tx2">
                        <a:lumMod val="20000"/>
                        <a:lumOff val="80000"/>
                      </a:schemeClr>
                    </a:solidFill>
                  </a:tcPr>
                </a:tc>
                <a:extLst>
                  <a:ext uri="{0D108BD9-81ED-4DB2-BD59-A6C34878D82A}">
                    <a16:rowId xmlns:a16="http://schemas.microsoft.com/office/drawing/2014/main" val="3212843227"/>
                  </a:ext>
                </a:extLst>
              </a:tr>
              <a:tr h="302400">
                <a:tc>
                  <a:txBody>
                    <a:bodyPr/>
                    <a:lstStyle/>
                    <a:p>
                      <a:pPr marL="0" marR="0">
                        <a:lnSpc>
                          <a:spcPct val="107000"/>
                        </a:lnSpc>
                        <a:spcBef>
                          <a:spcPts val="0"/>
                        </a:spcBef>
                        <a:spcAft>
                          <a:spcPts val="0"/>
                        </a:spcAft>
                      </a:pPr>
                      <a:r>
                        <a:rPr lang="en-US" sz="1400">
                          <a:effectLst/>
                          <a:latin typeface="Calibri"/>
                          <a:ea typeface="Calibri" panose="020F0502020204030204" pitchFamily="34" charset="0"/>
                          <a:cs typeface="Times New Roman"/>
                        </a:rPr>
                        <a:t>SMHRF (Specialized Mental Health Rehabilitation Facilities)</a:t>
                      </a:r>
                    </a:p>
                  </a:txBody>
                  <a:tcPr marL="38100" marR="38100" marT="25400" marB="25400">
                    <a:solidFill>
                      <a:srgbClr val="1A4387"/>
                    </a:solidFill>
                  </a:tcPr>
                </a:tc>
                <a:tc>
                  <a:txBody>
                    <a:bodyPr/>
                    <a:lstStyle/>
                    <a:p>
                      <a:pPr marL="0" marR="0" algn="r">
                        <a:lnSpc>
                          <a:spcPct val="107000"/>
                        </a:lnSpc>
                        <a:spcBef>
                          <a:spcPts val="0"/>
                        </a:spcBef>
                        <a:spcAft>
                          <a:spcPts val="0"/>
                        </a:spcAft>
                      </a:pPr>
                      <a:r>
                        <a:rPr lang="en-US" sz="1400">
                          <a:effectLst/>
                          <a:latin typeface="Calibri"/>
                          <a:ea typeface="Calibri" panose="020F0502020204030204" pitchFamily="34" charset="0"/>
                          <a:cs typeface="Times New Roman"/>
                        </a:rPr>
                        <a:t>18</a:t>
                      </a:r>
                    </a:p>
                  </a:txBody>
                  <a:tcPr marL="38100" marR="38100" marT="25400" marB="25400">
                    <a:noFill/>
                  </a:tcPr>
                </a:tc>
                <a:extLst>
                  <a:ext uri="{0D108BD9-81ED-4DB2-BD59-A6C34878D82A}">
                    <a16:rowId xmlns:a16="http://schemas.microsoft.com/office/drawing/2014/main" val="3644040492"/>
                  </a:ext>
                </a:extLst>
              </a:tr>
              <a:tr h="258941">
                <a:tc>
                  <a:txBody>
                    <a:bodyPr/>
                    <a:lstStyle/>
                    <a:p>
                      <a:pPr marL="0" marR="0">
                        <a:lnSpc>
                          <a:spcPct val="107000"/>
                        </a:lnSpc>
                        <a:spcBef>
                          <a:spcPts val="0"/>
                        </a:spcBef>
                        <a:spcAft>
                          <a:spcPts val="0"/>
                        </a:spcAft>
                      </a:pPr>
                      <a:r>
                        <a:rPr lang="en-US" sz="1400">
                          <a:effectLst/>
                          <a:latin typeface="Calibri"/>
                          <a:ea typeface="Calibri" panose="020F0502020204030204" pitchFamily="34" charset="0"/>
                          <a:cs typeface="Times New Roman"/>
                        </a:rPr>
                        <a:t>SNF (Nursing Facilities)</a:t>
                      </a:r>
                    </a:p>
                  </a:txBody>
                  <a:tcPr marL="38100" marR="38100" marT="25400" marB="25400">
                    <a:solidFill>
                      <a:srgbClr val="1A4387"/>
                    </a:solidFill>
                  </a:tcPr>
                </a:tc>
                <a:tc>
                  <a:txBody>
                    <a:bodyPr/>
                    <a:lstStyle/>
                    <a:p>
                      <a:pPr marL="0" marR="0" algn="r">
                        <a:lnSpc>
                          <a:spcPct val="107000"/>
                        </a:lnSpc>
                        <a:spcBef>
                          <a:spcPts val="0"/>
                        </a:spcBef>
                        <a:spcAft>
                          <a:spcPts val="0"/>
                        </a:spcAft>
                      </a:pPr>
                      <a:r>
                        <a:rPr lang="en-US" sz="1400" dirty="0">
                          <a:effectLst/>
                          <a:latin typeface="Calibri"/>
                          <a:ea typeface="Calibri" panose="020F0502020204030204" pitchFamily="34" charset="0"/>
                          <a:cs typeface="Times New Roman"/>
                        </a:rPr>
                        <a:t>606</a:t>
                      </a:r>
                    </a:p>
                  </a:txBody>
                  <a:tcPr marL="38100" marR="38100" marT="25400" marB="25400">
                    <a:solidFill>
                      <a:schemeClr val="tx2">
                        <a:lumMod val="20000"/>
                        <a:lumOff val="80000"/>
                      </a:schemeClr>
                    </a:solidFill>
                  </a:tcPr>
                </a:tc>
                <a:extLst>
                  <a:ext uri="{0D108BD9-81ED-4DB2-BD59-A6C34878D82A}">
                    <a16:rowId xmlns:a16="http://schemas.microsoft.com/office/drawing/2014/main" val="809656326"/>
                  </a:ext>
                </a:extLst>
              </a:tr>
            </a:tbl>
          </a:graphicData>
        </a:graphic>
      </p:graphicFrame>
      <p:sp>
        <p:nvSpPr>
          <p:cNvPr id="48" name="object 6">
            <a:extLst>
              <a:ext uri="{FF2B5EF4-FFF2-40B4-BE49-F238E27FC236}">
                <a16:creationId xmlns:a16="http://schemas.microsoft.com/office/drawing/2014/main" id="{6400EF32-1784-69BA-A472-B9850C97B2BD}"/>
              </a:ext>
            </a:extLst>
          </p:cNvPr>
          <p:cNvSpPr txBox="1">
            <a:spLocks/>
          </p:cNvSpPr>
          <p:nvPr/>
        </p:nvSpPr>
        <p:spPr>
          <a:xfrm>
            <a:off x="518502" y="3248805"/>
            <a:ext cx="4373981" cy="259045"/>
          </a:xfrm>
          <a:prstGeom prst="rect">
            <a:avLst/>
          </a:prstGeom>
        </p:spPr>
        <p:txBody>
          <a:bodyPr vert="horz" wrap="square" lIns="0" tIns="12700" rIns="0" bIns="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gn="ctr">
              <a:lnSpc>
                <a:spcPct val="100000"/>
              </a:lnSpc>
              <a:spcBef>
                <a:spcPts val="100"/>
              </a:spcBef>
            </a:pPr>
            <a:r>
              <a:rPr lang="en-US" sz="1600" b="1" spc="-5">
                <a:latin typeface="Arial"/>
                <a:cs typeface="Arial"/>
              </a:rPr>
              <a:t>957 Medicaid Facilities Transmitting Data</a:t>
            </a:r>
            <a:endParaRPr lang="en-US" sz="1600">
              <a:latin typeface="Arial"/>
              <a:cs typeface="Arial"/>
            </a:endParaRPr>
          </a:p>
        </p:txBody>
      </p:sp>
    </p:spTree>
    <p:extLst>
      <p:ext uri="{BB962C8B-B14F-4D97-AF65-F5344CB8AC3E}">
        <p14:creationId xmlns:p14="http://schemas.microsoft.com/office/powerpoint/2010/main" val="3640646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D14AF-876F-177B-B071-EE8B445A14A8}"/>
              </a:ext>
            </a:extLst>
          </p:cNvPr>
          <p:cNvSpPr>
            <a:spLocks noGrp="1"/>
          </p:cNvSpPr>
          <p:nvPr>
            <p:ph type="title"/>
          </p:nvPr>
        </p:nvSpPr>
        <p:spPr>
          <a:xfrm>
            <a:off x="2139337" y="2381145"/>
            <a:ext cx="7707230" cy="1324527"/>
          </a:xfrm>
        </p:spPr>
        <p:txBody>
          <a:bodyPr>
            <a:normAutofit fontScale="90000"/>
          </a:bodyPr>
          <a:lstStyle/>
          <a:p>
            <a:pPr>
              <a:lnSpc>
                <a:spcPct val="100000"/>
              </a:lnSpc>
              <a:spcBef>
                <a:spcPts val="0"/>
              </a:spcBef>
            </a:pPr>
            <a:r>
              <a:rPr lang="en-US" b="0">
                <a:latin typeface="Arial"/>
                <a:cs typeface="Arial"/>
              </a:rPr>
              <a:t>Data Quality and Completeness Progress</a:t>
            </a:r>
            <a:endParaRPr lang="en-US">
              <a:latin typeface="Arial"/>
              <a:cs typeface="Arial"/>
            </a:endParaRPr>
          </a:p>
          <a:p>
            <a:endParaRPr lang="en-US"/>
          </a:p>
        </p:txBody>
      </p:sp>
    </p:spTree>
    <p:extLst>
      <p:ext uri="{BB962C8B-B14F-4D97-AF65-F5344CB8AC3E}">
        <p14:creationId xmlns:p14="http://schemas.microsoft.com/office/powerpoint/2010/main" val="19079613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9C218-0E20-C1C1-137A-8663F63143D4}"/>
              </a:ext>
            </a:extLst>
          </p:cNvPr>
          <p:cNvSpPr>
            <a:spLocks noGrp="1"/>
          </p:cNvSpPr>
          <p:nvPr>
            <p:ph type="title"/>
          </p:nvPr>
        </p:nvSpPr>
        <p:spPr>
          <a:xfrm>
            <a:off x="1183340" y="847386"/>
            <a:ext cx="10170459" cy="706352"/>
          </a:xfrm>
        </p:spPr>
        <p:txBody>
          <a:bodyPr>
            <a:normAutofit/>
          </a:bodyPr>
          <a:lstStyle/>
          <a:p>
            <a:r>
              <a:rPr lang="en-US"/>
              <a:t>Data Quality Improvement Project</a:t>
            </a:r>
          </a:p>
        </p:txBody>
      </p:sp>
      <p:sp>
        <p:nvSpPr>
          <p:cNvPr id="3" name="Content Placeholder 2">
            <a:extLst>
              <a:ext uri="{FF2B5EF4-FFF2-40B4-BE49-F238E27FC236}">
                <a16:creationId xmlns:a16="http://schemas.microsoft.com/office/drawing/2014/main" id="{15B71553-20BF-F004-6EF1-CAD77F2292BD}"/>
              </a:ext>
            </a:extLst>
          </p:cNvPr>
          <p:cNvSpPr>
            <a:spLocks noGrp="1"/>
          </p:cNvSpPr>
          <p:nvPr>
            <p:ph sz="half" idx="1"/>
          </p:nvPr>
        </p:nvSpPr>
        <p:spPr>
          <a:xfrm>
            <a:off x="1183339" y="1824602"/>
            <a:ext cx="9323793" cy="3623706"/>
          </a:xfrm>
        </p:spPr>
        <p:txBody>
          <a:bodyPr>
            <a:normAutofit lnSpcReduction="10000"/>
          </a:bodyPr>
          <a:lstStyle/>
          <a:p>
            <a:pPr marL="0" indent="0" algn="ctr">
              <a:spcAft>
                <a:spcPts val="600"/>
              </a:spcAft>
              <a:buNone/>
            </a:pPr>
            <a:r>
              <a:rPr lang="en-US" sz="2400" dirty="0">
                <a:solidFill>
                  <a:schemeClr val="tx2"/>
                </a:solidFill>
                <a:latin typeface="Amasis MT Pro Black" panose="02040A04050005020304" pitchFamily="18" charset="0"/>
              </a:rPr>
              <a:t>Focus During Onboarding</a:t>
            </a:r>
          </a:p>
          <a:p>
            <a:pPr marL="342900" indent="-342900" defTabSz="914377">
              <a:lnSpc>
                <a:spcPct val="90000"/>
              </a:lnSpc>
              <a:spcAft>
                <a:spcPts val="600"/>
              </a:spcAft>
              <a:buClr>
                <a:schemeClr val="accent1"/>
              </a:buClr>
              <a:buFont typeface="Arial" panose="020B0604020202020204" pitchFamily="34" charset="0"/>
              <a:buChar char="•"/>
            </a:pPr>
            <a:r>
              <a:rPr lang="en-US" sz="2400" dirty="0">
                <a:latin typeface="+mj-lt"/>
              </a:rPr>
              <a:t>Work with Data Senders to establish data quality standards</a:t>
            </a:r>
          </a:p>
          <a:p>
            <a:pPr marL="342900" indent="-342900" defTabSz="914377">
              <a:lnSpc>
                <a:spcPct val="90000"/>
              </a:lnSpc>
              <a:spcAft>
                <a:spcPts val="600"/>
              </a:spcAft>
              <a:buClr>
                <a:schemeClr val="accent1"/>
              </a:buClr>
              <a:buFont typeface="Arial" panose="020B0604020202020204" pitchFamily="34" charset="0"/>
              <a:buChar char="•"/>
            </a:pPr>
            <a:r>
              <a:rPr lang="en-US" sz="2400" dirty="0">
                <a:latin typeface="+mj-lt"/>
              </a:rPr>
              <a:t>Emphasis on ADT fields that support Care Collaboration</a:t>
            </a:r>
          </a:p>
          <a:p>
            <a:pPr marL="0" indent="0" algn="ctr">
              <a:spcAft>
                <a:spcPts val="600"/>
              </a:spcAft>
              <a:buNone/>
            </a:pPr>
            <a:r>
              <a:rPr lang="en-US" sz="2400" dirty="0">
                <a:solidFill>
                  <a:schemeClr val="tx2"/>
                </a:solidFill>
                <a:latin typeface="Amasis MT Pro Black" panose="02040A04050005020304" pitchFamily="18" charset="0"/>
              </a:rPr>
              <a:t>Ongoing Review and Maintenance</a:t>
            </a:r>
          </a:p>
          <a:p>
            <a:pPr marL="342900" indent="-342900" defTabSz="914377">
              <a:lnSpc>
                <a:spcPct val="90000"/>
              </a:lnSpc>
              <a:spcAft>
                <a:spcPts val="600"/>
              </a:spcAft>
              <a:buClr>
                <a:schemeClr val="accent1"/>
              </a:buClr>
              <a:buFont typeface="Arial" panose="020B0604020202020204" pitchFamily="34" charset="0"/>
              <a:buChar char="•"/>
            </a:pPr>
            <a:r>
              <a:rPr lang="en-US" sz="2400" dirty="0">
                <a:latin typeface="+mj-lt"/>
              </a:rPr>
              <a:t>Support teams flag performance changes and perform regular outreach when feeds go down or feed quality dips</a:t>
            </a:r>
          </a:p>
          <a:p>
            <a:pPr marL="342900" indent="-342900" defTabSz="914377">
              <a:lnSpc>
                <a:spcPct val="90000"/>
              </a:lnSpc>
              <a:spcAft>
                <a:spcPts val="600"/>
              </a:spcAft>
              <a:buClr>
                <a:schemeClr val="accent1"/>
              </a:buClr>
              <a:buFont typeface="Arial" panose="020B0604020202020204" pitchFamily="34" charset="0"/>
              <a:buChar char="•"/>
            </a:pPr>
            <a:r>
              <a:rPr lang="en-US" sz="2400" dirty="0">
                <a:latin typeface="+mj-lt"/>
              </a:rPr>
              <a:t>Customer Success teams engage with customers regularly to ensure understanding of importance of Data Quality </a:t>
            </a:r>
          </a:p>
        </p:txBody>
      </p:sp>
    </p:spTree>
    <p:extLst>
      <p:ext uri="{BB962C8B-B14F-4D97-AF65-F5344CB8AC3E}">
        <p14:creationId xmlns:p14="http://schemas.microsoft.com/office/powerpoint/2010/main" val="405290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D14AF-876F-177B-B071-EE8B445A14A8}"/>
              </a:ext>
            </a:extLst>
          </p:cNvPr>
          <p:cNvSpPr>
            <a:spLocks noGrp="1"/>
          </p:cNvSpPr>
          <p:nvPr>
            <p:ph type="title"/>
          </p:nvPr>
        </p:nvSpPr>
        <p:spPr>
          <a:xfrm>
            <a:off x="1591293" y="2593042"/>
            <a:ext cx="9068685" cy="1324527"/>
          </a:xfrm>
        </p:spPr>
        <p:txBody>
          <a:bodyPr>
            <a:normAutofit fontScale="90000"/>
          </a:bodyPr>
          <a:lstStyle/>
          <a:p>
            <a:pPr>
              <a:lnSpc>
                <a:spcPct val="100000"/>
              </a:lnSpc>
              <a:spcBef>
                <a:spcPts val="0"/>
              </a:spcBef>
            </a:pPr>
            <a:r>
              <a:rPr lang="en-US" b="0">
                <a:latin typeface="Arial"/>
                <a:cs typeface="Arial"/>
              </a:rPr>
              <a:t>The Care Collaboration Network Effect</a:t>
            </a:r>
            <a:endParaRPr lang="en-US">
              <a:latin typeface="Arial"/>
              <a:cs typeface="Arial"/>
            </a:endParaRPr>
          </a:p>
          <a:p>
            <a:endParaRPr lang="en-US"/>
          </a:p>
        </p:txBody>
      </p:sp>
      <p:pic>
        <p:nvPicPr>
          <p:cNvPr id="3" name="Picture 2">
            <a:extLst>
              <a:ext uri="{FF2B5EF4-FFF2-40B4-BE49-F238E27FC236}">
                <a16:creationId xmlns:a16="http://schemas.microsoft.com/office/drawing/2014/main" id="{C91F1CE0-51B5-BBBE-89AA-B08E5529538E}"/>
              </a:ext>
            </a:extLst>
          </p:cNvPr>
          <p:cNvPicPr>
            <a:picLocks noChangeAspect="1"/>
          </p:cNvPicPr>
          <p:nvPr/>
        </p:nvPicPr>
        <p:blipFill>
          <a:blip r:embed="rId3"/>
          <a:stretch>
            <a:fillRect/>
          </a:stretch>
        </p:blipFill>
        <p:spPr>
          <a:xfrm>
            <a:off x="2425632" y="6366147"/>
            <a:ext cx="1639093" cy="197349"/>
          </a:xfrm>
          <a:prstGeom prst="rect">
            <a:avLst/>
          </a:prstGeom>
        </p:spPr>
      </p:pic>
    </p:spTree>
    <p:extLst>
      <p:ext uri="{BB962C8B-B14F-4D97-AF65-F5344CB8AC3E}">
        <p14:creationId xmlns:p14="http://schemas.microsoft.com/office/powerpoint/2010/main" val="35219022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D0EB522-1D84-DA89-A45F-992C9B5D9FBF}"/>
              </a:ext>
            </a:extLst>
          </p:cNvPr>
          <p:cNvPicPr>
            <a:picLocks noChangeAspect="1"/>
          </p:cNvPicPr>
          <p:nvPr/>
        </p:nvPicPr>
        <p:blipFill>
          <a:blip r:embed="rId2"/>
          <a:stretch>
            <a:fillRect/>
          </a:stretch>
        </p:blipFill>
        <p:spPr>
          <a:xfrm>
            <a:off x="-1" y="35169"/>
            <a:ext cx="12255171" cy="6822831"/>
          </a:xfrm>
          <a:prstGeom prst="rect">
            <a:avLst/>
          </a:prstGeom>
        </p:spPr>
      </p:pic>
    </p:spTree>
    <p:extLst>
      <p:ext uri="{BB962C8B-B14F-4D97-AF65-F5344CB8AC3E}">
        <p14:creationId xmlns:p14="http://schemas.microsoft.com/office/powerpoint/2010/main" val="204118243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GUIDESTITLESHAPE" val="True"/>
</p:tagLst>
</file>

<file path=ppt/tags/tag10.xml><?xml version="1.0" encoding="utf-8"?>
<p:tagLst xmlns:a="http://schemas.openxmlformats.org/drawingml/2006/main" xmlns:r="http://schemas.openxmlformats.org/officeDocument/2006/relationships" xmlns:p="http://schemas.openxmlformats.org/presentationml/2006/main">
  <p:tag name="MASTERTOPMARGIN" val="85.8898"/>
  <p:tag name="MASTERLEFTMARGIN" val="40.5354"/>
  <p:tag name="MASTERRIGHTMARGIN" val="40.5354"/>
  <p:tag name="MASTERBOTTOMMARGIN" val="39.1181"/>
  <p:tag name="CUSTMASTERTOPMARGIN" val="85.8898"/>
  <p:tag name="CUSTMASTERLEFTMARGIN" val="40.5354"/>
  <p:tag name="CUSTMASTERRIGHTMARGIN" val="40.5354"/>
  <p:tag name="CUSTMASTERBOTTOMMARGIN" val="39.1181"/>
  <p:tag name="GUIDECOLS" val="1"/>
  <p:tag name="GUIDEROWS" val="1"/>
  <p:tag name="GUTTERCOL" val="0.6 cm"/>
  <p:tag name="GUTTERROW" val="0.6 cm"/>
  <p:tag name="GUIDESAPPLIEDTO" val="2"/>
  <p:tag name="NOGUTTERCOL" val="False"/>
  <p:tag name="NOGUTTERROW" val="False"/>
</p:tagLst>
</file>

<file path=ppt/tags/tag11.xml><?xml version="1.0" encoding="utf-8"?>
<p:tagLst xmlns:a="http://schemas.openxmlformats.org/drawingml/2006/main" xmlns:r="http://schemas.openxmlformats.org/officeDocument/2006/relationships" xmlns:p="http://schemas.openxmlformats.org/presentationml/2006/main">
  <p:tag name="MASTERTOPMARGIN" val="85.8898"/>
  <p:tag name="MASTERLEFTMARGIN" val="40.5354"/>
  <p:tag name="MASTERRIGHTMARGIN" val="40.5354"/>
  <p:tag name="MASTERBOTTOMMARGIN" val="39.1181"/>
  <p:tag name="CUSTMASTERTOPMARGIN" val="85.8898"/>
  <p:tag name="CUSTMASTERLEFTMARGIN" val="40.5354"/>
  <p:tag name="CUSTMASTERRIGHTMARGIN" val="40.5354"/>
  <p:tag name="CUSTMASTERBOTTOMMARGIN" val="39.1181"/>
  <p:tag name="GUIDECOLS" val="1"/>
  <p:tag name="GUIDEROWS" val="1"/>
  <p:tag name="GUTTERCOL" val="0.6 cm"/>
  <p:tag name="GUTTERROW" val="0.6 cm"/>
  <p:tag name="GUIDESAPPLIEDTO" val="2"/>
  <p:tag name="NOGUTTERCOL" val="False"/>
  <p:tag name="NOGUTTERROW" val="False"/>
</p:tagLst>
</file>

<file path=ppt/tags/tag12.xml><?xml version="1.0" encoding="utf-8"?>
<p:tagLst xmlns:a="http://schemas.openxmlformats.org/drawingml/2006/main" xmlns:r="http://schemas.openxmlformats.org/officeDocument/2006/relationships" xmlns:p="http://schemas.openxmlformats.org/presentationml/2006/main">
  <p:tag name="GUIDESTITLESHAPE" val="True"/>
</p:tagLst>
</file>

<file path=ppt/tags/tag13.xml><?xml version="1.0" encoding="utf-8"?>
<p:tagLst xmlns:a="http://schemas.openxmlformats.org/drawingml/2006/main" xmlns:r="http://schemas.openxmlformats.org/officeDocument/2006/relationships" xmlns:p="http://schemas.openxmlformats.org/presentationml/2006/main">
  <p:tag name="GUIDESMEASURMENT" val="True"/>
</p:tagLst>
</file>

<file path=ppt/tags/tag14.xml><?xml version="1.0" encoding="utf-8"?>
<p:tagLst xmlns:a="http://schemas.openxmlformats.org/drawingml/2006/main" xmlns:r="http://schemas.openxmlformats.org/officeDocument/2006/relationships" xmlns:p="http://schemas.openxmlformats.org/presentationml/2006/main">
  <p:tag name="GUIDECOLS" val="1"/>
  <p:tag name="GUIDEROWS" val="1"/>
  <p:tag name="GUTTERCOL" val="0.6 cm"/>
  <p:tag name="GUTTERROW" val="0.6 cm"/>
  <p:tag name="GUIDESAPPLIEDTO" val="2"/>
  <p:tag name="NOGUTTERCOL" val="False"/>
  <p:tag name="NOGUTTERROW" val="False"/>
  <p:tag name="MASTERTOPMARGIN" val="85.8898"/>
  <p:tag name="MASTERLEFTMARGIN" val="40.5354"/>
  <p:tag name="MASTERRIGHTMARGIN" val="40.5354"/>
  <p:tag name="MASTERBOTTOMMARGIN" val="39.1181"/>
  <p:tag name="CUSTMASTERTOPMARGIN" val="85.8898"/>
  <p:tag name="CUSTMASTERLEFTMARGIN" val="40.5354"/>
  <p:tag name="CUSTMASTERRIGHTMARGIN" val="40.5354"/>
  <p:tag name="CUSTMASTERBOTTOMMARGIN" val="39.1181"/>
</p:tagLst>
</file>

<file path=ppt/tags/tag15.xml><?xml version="1.0" encoding="utf-8"?>
<p:tagLst xmlns:a="http://schemas.openxmlformats.org/drawingml/2006/main" xmlns:r="http://schemas.openxmlformats.org/officeDocument/2006/relationships" xmlns:p="http://schemas.openxmlformats.org/presentationml/2006/main">
  <p:tag name="GUIDECOLS" val="1"/>
  <p:tag name="GUIDEROWS" val="1"/>
  <p:tag name="GUTTERCOL" val="0.6 cm"/>
  <p:tag name="GUTTERROW" val="0.6 cm"/>
  <p:tag name="GUIDESAPPLIEDTO" val="2"/>
  <p:tag name="NOGUTTERCOL" val="False"/>
  <p:tag name="NOGUTTERROW" val="False"/>
  <p:tag name="MASTERTOPMARGIN" val="85.8898"/>
  <p:tag name="MASTERLEFTMARGIN" val="40.5354"/>
  <p:tag name="MASTERRIGHTMARGIN" val="40.5354"/>
  <p:tag name="MASTERBOTTOMMARGIN" val="39.1181"/>
  <p:tag name="CUSTMASTERTOPMARGIN" val="85.8898"/>
  <p:tag name="CUSTMASTERLEFTMARGIN" val="40.5354"/>
  <p:tag name="CUSTMASTERRIGHTMARGIN" val="40.5354"/>
  <p:tag name="CUSTMASTERBOTTOMMARGIN" val="39.1181"/>
</p:tagLst>
</file>

<file path=ppt/tags/tag16.xml><?xml version="1.0" encoding="utf-8"?>
<p:tagLst xmlns:a="http://schemas.openxmlformats.org/drawingml/2006/main" xmlns:r="http://schemas.openxmlformats.org/officeDocument/2006/relationships" xmlns:p="http://schemas.openxmlformats.org/presentationml/2006/main">
  <p:tag name="MM_SLIDE_TYPE" val="6"/>
</p:tagLst>
</file>

<file path=ppt/tags/tag17.xml><?xml version="1.0" encoding="utf-8"?>
<p:tagLst xmlns:a="http://schemas.openxmlformats.org/drawingml/2006/main" xmlns:r="http://schemas.openxmlformats.org/officeDocument/2006/relationships" xmlns:p="http://schemas.openxmlformats.org/presentationml/2006/main">
  <p:tag name="MM_SLIDE_TYPE" val="6"/>
</p:tagLst>
</file>

<file path=ppt/tags/tag18.xml><?xml version="1.0" encoding="utf-8"?>
<p:tagLst xmlns:a="http://schemas.openxmlformats.org/drawingml/2006/main" xmlns:r="http://schemas.openxmlformats.org/officeDocument/2006/relationships" xmlns:p="http://schemas.openxmlformats.org/presentationml/2006/main">
  <p:tag name="ORIGINAL_WIDTH" val="267.8424"/>
  <p:tag name="ORIGINAL_HEIGHT" val="356.4652"/>
</p:tagLst>
</file>

<file path=ppt/tags/tag19.xml><?xml version="1.0" encoding="utf-8"?>
<p:tagLst xmlns:a="http://schemas.openxmlformats.org/drawingml/2006/main" xmlns:r="http://schemas.openxmlformats.org/officeDocument/2006/relationships" xmlns:p="http://schemas.openxmlformats.org/presentationml/2006/main">
  <p:tag name="ORIGINAL_WIDTH" val="267.8424"/>
  <p:tag name="ORIGINAL_HEIGHT" val="356.4652"/>
</p:tagLst>
</file>

<file path=ppt/tags/tag2.xml><?xml version="1.0" encoding="utf-8"?>
<p:tagLst xmlns:a="http://schemas.openxmlformats.org/drawingml/2006/main" xmlns:r="http://schemas.openxmlformats.org/officeDocument/2006/relationships" xmlns:p="http://schemas.openxmlformats.org/presentationml/2006/main">
  <p:tag name="GUIDESMEASURMENT" val="True"/>
</p:tagLst>
</file>

<file path=ppt/tags/tag20.xml><?xml version="1.0" encoding="utf-8"?>
<p:tagLst xmlns:a="http://schemas.openxmlformats.org/drawingml/2006/main" xmlns:r="http://schemas.openxmlformats.org/officeDocument/2006/relationships" xmlns:p="http://schemas.openxmlformats.org/presentationml/2006/main">
  <p:tag name="ORIGINAL_WIDTH" val="267.8424"/>
  <p:tag name="ORIGINAL_HEIGHT" val="356.4652"/>
</p:tagLst>
</file>

<file path=ppt/tags/tag21.xml><?xml version="1.0" encoding="utf-8"?>
<p:tagLst xmlns:a="http://schemas.openxmlformats.org/drawingml/2006/main" xmlns:r="http://schemas.openxmlformats.org/officeDocument/2006/relationships" xmlns:p="http://schemas.openxmlformats.org/presentationml/2006/main">
  <p:tag name="MASTERTOPMARGIN" val="85.8898"/>
  <p:tag name="MASTERLEFTMARGIN" val="40.5354"/>
  <p:tag name="MASTERRIGHTMARGIN" val="40.5354"/>
  <p:tag name="MASTERBOTTOMMARGIN" val="39.1181"/>
  <p:tag name="CUSTMASTERTOPMARGIN" val="85.8898"/>
  <p:tag name="CUSTMASTERLEFTMARGIN" val="40.5354"/>
  <p:tag name="CUSTMASTERRIGHTMARGIN" val="40.5354"/>
  <p:tag name="CUSTMASTERBOTTOMMARGIN" val="39.1181"/>
  <p:tag name="GUIDEROWS" val="1"/>
  <p:tag name="GUTTERCOL" val="0.6 cm"/>
  <p:tag name="GUTTERROW" val="0.6 cm"/>
  <p:tag name="GUIDESAPPLIEDTO" val="2"/>
  <p:tag name="NOGUTTERCOL" val="False"/>
  <p:tag name="NOGUTTERROW" val="False"/>
  <p:tag name="GUIDECOLS" val="2"/>
</p:tagLst>
</file>

<file path=ppt/tags/tag22.xml><?xml version="1.0" encoding="utf-8"?>
<p:tagLst xmlns:a="http://schemas.openxmlformats.org/drawingml/2006/main" xmlns:r="http://schemas.openxmlformats.org/officeDocument/2006/relationships" xmlns:p="http://schemas.openxmlformats.org/presentationml/2006/main">
  <p:tag name="CUSTMASTERTOPMARGIN" val="85.8898"/>
  <p:tag name="CUSTMASTERLEFTMARGIN" val="40.5354"/>
  <p:tag name="CUSTMASTERRIGHTMARGIN" val="40.5354"/>
  <p:tag name="CUSTMASTERBOTTOMMARGIN" val="39.1181"/>
  <p:tag name="MASTERTOPMARGIN" val="85.7499"/>
  <p:tag name="MASTERLEFTMARGIN" val="40.6254"/>
  <p:tag name="MASTERRIGHTMARGIN" val="40.6249"/>
  <p:tag name="MASTERBOTTOMMARGIN" val="39.075"/>
  <p:tag name="GUIDEROWS" val="1"/>
  <p:tag name="GUTTERCOL" val="0.6 cm"/>
  <p:tag name="GUTTERROW" val="0.6 cm"/>
  <p:tag name="GUIDESAPPLIEDTO" val="2"/>
  <p:tag name="NOGUTTERCOL" val="False"/>
  <p:tag name="NOGUTTERROW" val="False"/>
  <p:tag name="GUIDECOLS" val="6"/>
</p:tagLst>
</file>

<file path=ppt/tags/tag23.xml><?xml version="1.0" encoding="utf-8"?>
<p:tagLst xmlns:a="http://schemas.openxmlformats.org/drawingml/2006/main" xmlns:r="http://schemas.openxmlformats.org/officeDocument/2006/relationships" xmlns:p="http://schemas.openxmlformats.org/presentationml/2006/main">
  <p:tag name="MASTERTOPMARGIN" val="85.8898"/>
  <p:tag name="MASTERLEFTMARGIN" val="40.5354"/>
  <p:tag name="MASTERRIGHTMARGIN" val="40.5354"/>
  <p:tag name="MASTERBOTTOMMARGIN" val="39.1181"/>
  <p:tag name="CUSTMASTERTOPMARGIN" val="85.8898"/>
  <p:tag name="CUSTMASTERLEFTMARGIN" val="40.5354"/>
  <p:tag name="CUSTMASTERRIGHTMARGIN" val="40.5354"/>
  <p:tag name="CUSTMASTERBOTTOMMARGIN" val="39.1181"/>
  <p:tag name="GUIDECOLS" val="2"/>
  <p:tag name="GUIDEROWS" val="1"/>
  <p:tag name="GUTTERCOL" val="0.6 cm"/>
  <p:tag name="GUTTERROW" val="0.6 cm"/>
  <p:tag name="GUIDESAPPLIEDTO" val="2"/>
  <p:tag name="NOGUTTERCOL" val="False"/>
  <p:tag name="NOGUTTERROW" val="False"/>
</p:tagLst>
</file>

<file path=ppt/tags/tag24.xml><?xml version="1.0" encoding="utf-8"?>
<p:tagLst xmlns:a="http://schemas.openxmlformats.org/drawingml/2006/main" xmlns:r="http://schemas.openxmlformats.org/officeDocument/2006/relationships" xmlns:p="http://schemas.openxmlformats.org/presentationml/2006/main">
  <p:tag name="MASTERTOPMARGIN" val="85.8898"/>
  <p:tag name="MASTERLEFTMARGIN" val="40.5354"/>
  <p:tag name="MASTERRIGHTMARGIN" val="40.5354"/>
  <p:tag name="MASTERBOTTOMMARGIN" val="39.1181"/>
  <p:tag name="CUSTMASTERTOPMARGIN" val="85.8898"/>
  <p:tag name="CUSTMASTERLEFTMARGIN" val="40.5354"/>
  <p:tag name="CUSTMASTERRIGHTMARGIN" val="40.5354"/>
  <p:tag name="CUSTMASTERBOTTOMMARGIN" val="39.1181"/>
  <p:tag name="GUIDECOLS" val="1"/>
  <p:tag name="GUIDEROWS" val="1"/>
  <p:tag name="GUTTERCOL" val="0.6 cm"/>
  <p:tag name="GUTTERROW" val="0.6 cm"/>
  <p:tag name="GUIDESAPPLIEDTO" val="2"/>
  <p:tag name="NOGUTTERCOL" val="False"/>
  <p:tag name="NOGUTTERROW" val="False"/>
</p:tagLst>
</file>

<file path=ppt/tags/tag25.xml><?xml version="1.0" encoding="utf-8"?>
<p:tagLst xmlns:a="http://schemas.openxmlformats.org/drawingml/2006/main" xmlns:r="http://schemas.openxmlformats.org/officeDocument/2006/relationships" xmlns:p="http://schemas.openxmlformats.org/presentationml/2006/main">
  <p:tag name="MASTERTOPMARGIN" val="85.8898"/>
  <p:tag name="MASTERLEFTMARGIN" val="40.5354"/>
  <p:tag name="MASTERRIGHTMARGIN" val="40.5354"/>
  <p:tag name="MASTERBOTTOMMARGIN" val="39.1181"/>
  <p:tag name="CUSTMASTERTOPMARGIN" val="85.8898"/>
  <p:tag name="CUSTMASTERLEFTMARGIN" val="40.5354"/>
  <p:tag name="CUSTMASTERRIGHTMARGIN" val="40.5354"/>
  <p:tag name="CUSTMASTERBOTTOMMARGIN" val="39.1181"/>
  <p:tag name="GUIDECOLS" val="1"/>
  <p:tag name="GUIDEROWS" val="1"/>
  <p:tag name="GUTTERCOL" val="0.6 cm"/>
  <p:tag name="GUTTERROW" val="0.6 cm"/>
  <p:tag name="GUIDESAPPLIEDTO" val="2"/>
  <p:tag name="NOGUTTERCOL" val="False"/>
  <p:tag name="NOGUTTERROW" val="False"/>
</p:tagLst>
</file>

<file path=ppt/tags/tag26.xml><?xml version="1.0" encoding="utf-8"?>
<p:tagLst xmlns:a="http://schemas.openxmlformats.org/drawingml/2006/main" xmlns:r="http://schemas.openxmlformats.org/officeDocument/2006/relationships" xmlns:p="http://schemas.openxmlformats.org/presentationml/2006/main">
  <p:tag name="ORIGINAL_WIDTH" val="480"/>
  <p:tag name="ORIGINAL_HEIGHT" val="109.125"/>
</p:tagLst>
</file>

<file path=ppt/tags/tag27.xml><?xml version="1.0" encoding="utf-8"?>
<p:tagLst xmlns:a="http://schemas.openxmlformats.org/drawingml/2006/main" xmlns:r="http://schemas.openxmlformats.org/officeDocument/2006/relationships" xmlns:p="http://schemas.openxmlformats.org/presentationml/2006/main">
  <p:tag name="ORIGINAL_WIDTH" val="480"/>
  <p:tag name="ORIGINAL_HEIGHT" val="109.125"/>
</p:tagLst>
</file>

<file path=ppt/tags/tag28.xml><?xml version="1.0" encoding="utf-8"?>
<p:tagLst xmlns:a="http://schemas.openxmlformats.org/drawingml/2006/main" xmlns:r="http://schemas.openxmlformats.org/officeDocument/2006/relationships" xmlns:p="http://schemas.openxmlformats.org/presentationml/2006/main">
  <p:tag name="ORIGINAL_WIDTH" val="480"/>
  <p:tag name="ORIGINAL_HEIGHT" val="109.125"/>
</p:tagLst>
</file>

<file path=ppt/tags/tag29.xml><?xml version="1.0" encoding="utf-8"?>
<p:tagLst xmlns:a="http://schemas.openxmlformats.org/drawingml/2006/main" xmlns:r="http://schemas.openxmlformats.org/officeDocument/2006/relationships" xmlns:p="http://schemas.openxmlformats.org/presentationml/2006/main">
  <p:tag name="ORIGINAL_WIDTH" val="480"/>
  <p:tag name="ORIGINAL_HEIGHT" val="109.125"/>
</p:tagLst>
</file>

<file path=ppt/tags/tag3.xml><?xml version="1.0" encoding="utf-8"?>
<p:tagLst xmlns:a="http://schemas.openxmlformats.org/drawingml/2006/main" xmlns:r="http://schemas.openxmlformats.org/officeDocument/2006/relationships" xmlns:p="http://schemas.openxmlformats.org/presentationml/2006/main">
  <p:tag name="GUIDECOLS" val="1"/>
  <p:tag name="GUIDEROWS" val="1"/>
  <p:tag name="GUTTERCOL" val="0.6 cm"/>
  <p:tag name="GUTTERROW" val="0.6 cm"/>
  <p:tag name="GUIDESAPPLIEDTO" val="2"/>
  <p:tag name="NOGUTTERCOL" val="False"/>
  <p:tag name="NOGUTTERROW" val="False"/>
  <p:tag name="MASTERTOPMARGIN" val="85.8898"/>
  <p:tag name="MASTERLEFTMARGIN" val="40.5354"/>
  <p:tag name="MASTERRIGHTMARGIN" val="40.5354"/>
  <p:tag name="MASTERBOTTOMMARGIN" val="39.1181"/>
  <p:tag name="CUSTMASTERTOPMARGIN" val="85.8898"/>
  <p:tag name="CUSTMASTERLEFTMARGIN" val="40.5354"/>
  <p:tag name="CUSTMASTERRIGHTMARGIN" val="40.5354"/>
  <p:tag name="CUSTMASTERBOTTOMMARGIN" val="39.1181"/>
</p:tagLst>
</file>

<file path=ppt/tags/tag30.xml><?xml version="1.0" encoding="utf-8"?>
<p:tagLst xmlns:a="http://schemas.openxmlformats.org/drawingml/2006/main" xmlns:r="http://schemas.openxmlformats.org/officeDocument/2006/relationships" xmlns:p="http://schemas.openxmlformats.org/presentationml/2006/main">
  <p:tag name="ORIGINAL_WIDTH" val="480"/>
  <p:tag name="ORIGINAL_HEIGHT" val="109.125"/>
</p:tagLst>
</file>

<file path=ppt/tags/tag31.xml><?xml version="1.0" encoding="utf-8"?>
<p:tagLst xmlns:a="http://schemas.openxmlformats.org/drawingml/2006/main" xmlns:r="http://schemas.openxmlformats.org/officeDocument/2006/relationships" xmlns:p="http://schemas.openxmlformats.org/presentationml/2006/main">
  <p:tag name="ORIGINAL_WIDTH" val="480"/>
  <p:tag name="ORIGINAL_HEIGHT" val="109.125"/>
</p:tagLst>
</file>

<file path=ppt/tags/tag32.xml><?xml version="1.0" encoding="utf-8"?>
<p:tagLst xmlns:a="http://schemas.openxmlformats.org/drawingml/2006/main" xmlns:r="http://schemas.openxmlformats.org/officeDocument/2006/relationships" xmlns:p="http://schemas.openxmlformats.org/presentationml/2006/main">
  <p:tag name="ORIGINAL_WIDTH" val="480"/>
  <p:tag name="ORIGINAL_HEIGHT" val="109.125"/>
</p:tagLst>
</file>

<file path=ppt/tags/tag33.xml><?xml version="1.0" encoding="utf-8"?>
<p:tagLst xmlns:a="http://schemas.openxmlformats.org/drawingml/2006/main" xmlns:r="http://schemas.openxmlformats.org/officeDocument/2006/relationships" xmlns:p="http://schemas.openxmlformats.org/presentationml/2006/main">
  <p:tag name="ORIGINAL_WIDTH" val="480"/>
  <p:tag name="ORIGINAL_HEIGHT" val="109.125"/>
</p:tagLst>
</file>

<file path=ppt/tags/tag4.xml><?xml version="1.0" encoding="utf-8"?>
<p:tagLst xmlns:a="http://schemas.openxmlformats.org/drawingml/2006/main" xmlns:r="http://schemas.openxmlformats.org/officeDocument/2006/relationships" xmlns:p="http://schemas.openxmlformats.org/presentationml/2006/main">
  <p:tag name="GUIDECOLS" val="1"/>
  <p:tag name="GUIDEROWS" val="1"/>
  <p:tag name="GUTTERCOL" val="0.6 cm"/>
  <p:tag name="GUTTERROW" val="0.6 cm"/>
  <p:tag name="GUIDESAPPLIEDTO" val="2"/>
  <p:tag name="NOGUTTERCOL" val="False"/>
  <p:tag name="NOGUTTERROW" val="False"/>
  <p:tag name="MASTERTOPMARGIN" val="85.8898"/>
  <p:tag name="MASTERLEFTMARGIN" val="40.5354"/>
  <p:tag name="MASTERRIGHTMARGIN" val="40.5354"/>
  <p:tag name="MASTERBOTTOMMARGIN" val="39.1181"/>
  <p:tag name="CUSTMASTERTOPMARGIN" val="85.8898"/>
  <p:tag name="CUSTMASTERLEFTMARGIN" val="40.5354"/>
  <p:tag name="CUSTMASTERRIGHTMARGIN" val="40.5354"/>
  <p:tag name="CUSTMASTERBOTTOMMARGIN" val="39.1181"/>
</p:tagLst>
</file>

<file path=ppt/tags/tag5.xml><?xml version="1.0" encoding="utf-8"?>
<p:tagLst xmlns:a="http://schemas.openxmlformats.org/drawingml/2006/main" xmlns:r="http://schemas.openxmlformats.org/officeDocument/2006/relationships" xmlns:p="http://schemas.openxmlformats.org/presentationml/2006/main">
  <p:tag name="ORIGINAL_WIDTH" val="267.8424"/>
  <p:tag name="ORIGINAL_HEIGHT" val="356.4652"/>
</p:tagLst>
</file>

<file path=ppt/tags/tag6.xml><?xml version="1.0" encoding="utf-8"?>
<p:tagLst xmlns:a="http://schemas.openxmlformats.org/drawingml/2006/main" xmlns:r="http://schemas.openxmlformats.org/officeDocument/2006/relationships" xmlns:p="http://schemas.openxmlformats.org/presentationml/2006/main">
  <p:tag name="ORIGINAL_WIDTH" val="267.8424"/>
  <p:tag name="ORIGINAL_HEIGHT" val="356.4652"/>
</p:tagLst>
</file>

<file path=ppt/tags/tag7.xml><?xml version="1.0" encoding="utf-8"?>
<p:tagLst xmlns:a="http://schemas.openxmlformats.org/drawingml/2006/main" xmlns:r="http://schemas.openxmlformats.org/officeDocument/2006/relationships" xmlns:p="http://schemas.openxmlformats.org/presentationml/2006/main">
  <p:tag name="ORIGINAL_WIDTH" val="267.8424"/>
  <p:tag name="ORIGINAL_HEIGHT" val="356.4652"/>
</p:tagLst>
</file>

<file path=ppt/tags/tag8.xml><?xml version="1.0" encoding="utf-8"?>
<p:tagLst xmlns:a="http://schemas.openxmlformats.org/drawingml/2006/main" xmlns:r="http://schemas.openxmlformats.org/officeDocument/2006/relationships" xmlns:p="http://schemas.openxmlformats.org/presentationml/2006/main">
  <p:tag name="CUSTMASTERTOPMARGIN" val="85.8898"/>
  <p:tag name="CUSTMASTERLEFTMARGIN" val="40.5354"/>
  <p:tag name="CUSTMASTERRIGHTMARGIN" val="40.5354"/>
  <p:tag name="CUSTMASTERBOTTOMMARGIN" val="39.1181"/>
  <p:tag name="MASTERTOPMARGIN" val="85.7499"/>
  <p:tag name="MASTERLEFTMARGIN" val="40.6254"/>
  <p:tag name="MASTERRIGHTMARGIN" val="40.6249"/>
  <p:tag name="MASTERBOTTOMMARGIN" val="39.075"/>
  <p:tag name="GUIDEROWS" val="1"/>
  <p:tag name="GUTTERCOL" val="0.6 cm"/>
  <p:tag name="GUTTERROW" val="0.6 cm"/>
  <p:tag name="GUIDESAPPLIEDTO" val="2"/>
  <p:tag name="NOGUTTERCOL" val="False"/>
  <p:tag name="NOGUTTERROW" val="False"/>
  <p:tag name="GUIDECOLS" val="6"/>
</p:tagLst>
</file>

<file path=ppt/tags/tag9.xml><?xml version="1.0" encoding="utf-8"?>
<p:tagLst xmlns:a="http://schemas.openxmlformats.org/drawingml/2006/main" xmlns:r="http://schemas.openxmlformats.org/officeDocument/2006/relationships" xmlns:p="http://schemas.openxmlformats.org/presentationml/2006/main">
  <p:tag name="CUSTMASTERTOPMARGIN" val="85.8898"/>
  <p:tag name="CUSTMASTERLEFTMARGIN" val="40.5354"/>
  <p:tag name="CUSTMASTERRIGHTMARGIN" val="40.5354"/>
  <p:tag name="CUSTMASTERBOTTOMMARGIN" val="39.1181"/>
  <p:tag name="MASTERTOPMARGIN" val="85.7499"/>
  <p:tag name="MASTERLEFTMARGIN" val="40.6254"/>
  <p:tag name="MASTERRIGHTMARGIN" val="40.6249"/>
  <p:tag name="MASTERBOTTOMMARGIN" val="39.075"/>
  <p:tag name="GUIDEROWS" val="1"/>
  <p:tag name="GUTTERCOL" val="0.6 cm"/>
  <p:tag name="GUTTERROW" val="0.6 cm"/>
  <p:tag name="GUIDESAPPLIEDTO" val="2"/>
  <p:tag name="NOGUTTERCOL" val="False"/>
  <p:tag name="NOGUTTERROW" val="False"/>
  <p:tag name="GUIDECOLS" val="6"/>
</p:tagLst>
</file>

<file path=ppt/theme/theme1.xml><?xml version="1.0" encoding="utf-8"?>
<a:theme xmlns:a="http://schemas.openxmlformats.org/drawingml/2006/main" name="Office Theme">
  <a:themeElements>
    <a:clrScheme name="HFS Brand Colors">
      <a:dk1>
        <a:srgbClr val="3D3633"/>
      </a:dk1>
      <a:lt1>
        <a:srgbClr val="FFFFFF"/>
      </a:lt1>
      <a:dk2>
        <a:srgbClr val="1C4285"/>
      </a:dk2>
      <a:lt2>
        <a:srgbClr val="FFFFFF"/>
      </a:lt2>
      <a:accent1>
        <a:srgbClr val="73B8E3"/>
      </a:accent1>
      <a:accent2>
        <a:srgbClr val="928CC3"/>
      </a:accent2>
      <a:accent3>
        <a:srgbClr val="F05E21"/>
      </a:accent3>
      <a:accent4>
        <a:srgbClr val="009978"/>
      </a:accent4>
      <a:accent5>
        <a:srgbClr val="78B269"/>
      </a:accent5>
      <a:accent6>
        <a:srgbClr val="F2BF1C"/>
      </a:accent6>
      <a:hlink>
        <a:srgbClr val="928CC3"/>
      </a:hlink>
      <a:folHlink>
        <a:srgbClr val="928CC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7_Office Theme">
  <a:themeElements>
    <a:clrScheme name="2022 Brand Colors">
      <a:dk1>
        <a:srgbClr val="414141"/>
      </a:dk1>
      <a:lt1>
        <a:srgbClr val="FFFFFF"/>
      </a:lt1>
      <a:dk2>
        <a:srgbClr val="414141"/>
      </a:dk2>
      <a:lt2>
        <a:srgbClr val="E7E6E6"/>
      </a:lt2>
      <a:accent1>
        <a:srgbClr val="97CC04"/>
      </a:accent1>
      <a:accent2>
        <a:srgbClr val="1976D2"/>
      </a:accent2>
      <a:accent3>
        <a:srgbClr val="00A0AF"/>
      </a:accent3>
      <a:accent4>
        <a:srgbClr val="A4A4A4"/>
      </a:accent4>
      <a:accent5>
        <a:srgbClr val="1976D2"/>
      </a:accent5>
      <a:accent6>
        <a:srgbClr val="96CC04"/>
      </a:accent6>
      <a:hlink>
        <a:srgbClr val="00A0AF"/>
      </a:hlink>
      <a:folHlink>
        <a:srgbClr val="96CC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TEMPLATE_AP_2021" id="{050978C4-E739-8B48-9F8F-DBF9C7516644}" vid="{BBDF2C26-FA33-AB4D-8B56-F06B7F8B7DF4}"/>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2022 Brand Colors">
      <a:dk1>
        <a:srgbClr val="414141"/>
      </a:dk1>
      <a:lt1>
        <a:srgbClr val="FFFFFF"/>
      </a:lt1>
      <a:dk2>
        <a:srgbClr val="414141"/>
      </a:dk2>
      <a:lt2>
        <a:srgbClr val="E7E6E6"/>
      </a:lt2>
      <a:accent1>
        <a:srgbClr val="97CC04"/>
      </a:accent1>
      <a:accent2>
        <a:srgbClr val="1976D2"/>
      </a:accent2>
      <a:accent3>
        <a:srgbClr val="00A0AF"/>
      </a:accent3>
      <a:accent4>
        <a:srgbClr val="A4A4A4"/>
      </a:accent4>
      <a:accent5>
        <a:srgbClr val="1976D2"/>
      </a:accent5>
      <a:accent6>
        <a:srgbClr val="96CC04"/>
      </a:accent6>
      <a:hlink>
        <a:srgbClr val="00A0AF"/>
      </a:hlink>
      <a:folHlink>
        <a:srgbClr val="96CC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TEMPLATE_AP_2021" id="{050978C4-E739-8B48-9F8F-DBF9C7516644}" vid="{BBDF2C26-FA33-AB4D-8B56-F06B7F8B7DF4}"/>
    </a:ext>
  </a:extLst>
</a:theme>
</file>

<file path=ppt/theme/theme3.xml><?xml version="1.0" encoding="utf-8"?>
<a:theme xmlns:a="http://schemas.openxmlformats.org/drawingml/2006/main" name="4_Office Theme">
  <a:themeElements>
    <a:clrScheme name="2022 Brand Colors">
      <a:dk1>
        <a:srgbClr val="414141"/>
      </a:dk1>
      <a:lt1>
        <a:srgbClr val="FFFFFF"/>
      </a:lt1>
      <a:dk2>
        <a:srgbClr val="414141"/>
      </a:dk2>
      <a:lt2>
        <a:srgbClr val="E7E6E6"/>
      </a:lt2>
      <a:accent1>
        <a:srgbClr val="97CC04"/>
      </a:accent1>
      <a:accent2>
        <a:srgbClr val="1976D2"/>
      </a:accent2>
      <a:accent3>
        <a:srgbClr val="00A0AF"/>
      </a:accent3>
      <a:accent4>
        <a:srgbClr val="A4A4A4"/>
      </a:accent4>
      <a:accent5>
        <a:srgbClr val="1976D2"/>
      </a:accent5>
      <a:accent6>
        <a:srgbClr val="96CC04"/>
      </a:accent6>
      <a:hlink>
        <a:srgbClr val="00A0AF"/>
      </a:hlink>
      <a:folHlink>
        <a:srgbClr val="96CC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TEMPLATE_AP_2021" id="{050978C4-E739-8B48-9F8F-DBF9C7516644}" vid="{BBDF2C26-FA33-AB4D-8B56-F06B7F8B7DF4}"/>
    </a:ext>
  </a:extLst>
</a:theme>
</file>

<file path=ppt/theme/theme4.xml><?xml version="1.0" encoding="utf-8"?>
<a:theme xmlns:a="http://schemas.openxmlformats.org/drawingml/2006/main" name="8_Office Theme">
  <a:themeElements>
    <a:clrScheme name="2022 Brand Colors">
      <a:dk1>
        <a:srgbClr val="414141"/>
      </a:dk1>
      <a:lt1>
        <a:srgbClr val="FFFFFF"/>
      </a:lt1>
      <a:dk2>
        <a:srgbClr val="414141"/>
      </a:dk2>
      <a:lt2>
        <a:srgbClr val="E7E6E6"/>
      </a:lt2>
      <a:accent1>
        <a:srgbClr val="97CC04"/>
      </a:accent1>
      <a:accent2>
        <a:srgbClr val="1976D2"/>
      </a:accent2>
      <a:accent3>
        <a:srgbClr val="00A0AF"/>
      </a:accent3>
      <a:accent4>
        <a:srgbClr val="A4A4A4"/>
      </a:accent4>
      <a:accent5>
        <a:srgbClr val="1976D2"/>
      </a:accent5>
      <a:accent6>
        <a:srgbClr val="96CC04"/>
      </a:accent6>
      <a:hlink>
        <a:srgbClr val="00A0AF"/>
      </a:hlink>
      <a:folHlink>
        <a:srgbClr val="96CC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TEMPLATE_AP_2021" id="{050978C4-E739-8B48-9F8F-DBF9C7516644}" vid="{BBDF2C26-FA33-AB4D-8B56-F06B7F8B7DF4}"/>
    </a:ext>
  </a:extLst>
</a:theme>
</file>

<file path=ppt/theme/theme5.xml><?xml version="1.0" encoding="utf-8"?>
<a:theme xmlns:a="http://schemas.openxmlformats.org/drawingml/2006/main" name="6_Office Theme">
  <a:themeElements>
    <a:clrScheme name="2022 Brand Colors">
      <a:dk1>
        <a:srgbClr val="414141"/>
      </a:dk1>
      <a:lt1>
        <a:srgbClr val="FFFFFF"/>
      </a:lt1>
      <a:dk2>
        <a:srgbClr val="414141"/>
      </a:dk2>
      <a:lt2>
        <a:srgbClr val="E7E6E6"/>
      </a:lt2>
      <a:accent1>
        <a:srgbClr val="97CC04"/>
      </a:accent1>
      <a:accent2>
        <a:srgbClr val="1976D2"/>
      </a:accent2>
      <a:accent3>
        <a:srgbClr val="00A0AF"/>
      </a:accent3>
      <a:accent4>
        <a:srgbClr val="A4A4A4"/>
      </a:accent4>
      <a:accent5>
        <a:srgbClr val="1976D2"/>
      </a:accent5>
      <a:accent6>
        <a:srgbClr val="96CC04"/>
      </a:accent6>
      <a:hlink>
        <a:srgbClr val="00A0AF"/>
      </a:hlink>
      <a:folHlink>
        <a:srgbClr val="96CC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TEMPLATE_AP_2021" id="{050978C4-E739-8B48-9F8F-DBF9C7516644}" vid="{BBDF2C26-FA33-AB4D-8B56-F06B7F8B7DF4}"/>
    </a:ext>
  </a:extLst>
</a:theme>
</file>

<file path=ppt/theme/theme6.xml><?xml version="1.0" encoding="utf-8"?>
<a:theme xmlns:a="http://schemas.openxmlformats.org/drawingml/2006/main" name="5_Office Theme">
  <a:themeElements>
    <a:clrScheme name="PointClickCare Brand Colors April 2023">
      <a:dk1>
        <a:srgbClr val="414141"/>
      </a:dk1>
      <a:lt1>
        <a:srgbClr val="FFFFFF"/>
      </a:lt1>
      <a:dk2>
        <a:srgbClr val="414141"/>
      </a:dk2>
      <a:lt2>
        <a:srgbClr val="E7E6E6"/>
      </a:lt2>
      <a:accent1>
        <a:srgbClr val="97CC04"/>
      </a:accent1>
      <a:accent2>
        <a:srgbClr val="1976D2"/>
      </a:accent2>
      <a:accent3>
        <a:srgbClr val="00A0AF"/>
      </a:accent3>
      <a:accent4>
        <a:srgbClr val="E6E7E8"/>
      </a:accent4>
      <a:accent5>
        <a:srgbClr val="012830"/>
      </a:accent5>
      <a:accent6>
        <a:srgbClr val="66A301"/>
      </a:accent6>
      <a:hlink>
        <a:srgbClr val="00A0AF"/>
      </a:hlink>
      <a:folHlink>
        <a:srgbClr val="96CC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3-Corporate-MASTER-Template-5April2023" id="{C0B3A624-CEBC-0A44-9B88-164A0997B3EB}" vid="{7AD4B6B1-9BF7-7C4E-B449-049C3D0DB360}"/>
    </a:ext>
  </a:extLst>
</a:theme>
</file>

<file path=ppt/theme/theme7.xml><?xml version="1.0" encoding="utf-8"?>
<a:theme xmlns:a="http://schemas.openxmlformats.org/drawingml/2006/main" name="1_Office Theme">
  <a:themeElements>
    <a:clrScheme name="PCC_CM_Bridge">
      <a:dk1>
        <a:srgbClr val="404041"/>
      </a:dk1>
      <a:lt1>
        <a:srgbClr val="FFFFFF"/>
      </a:lt1>
      <a:dk2>
        <a:srgbClr val="58595B"/>
      </a:dk2>
      <a:lt2>
        <a:srgbClr val="E7E6E6"/>
      </a:lt2>
      <a:accent1>
        <a:srgbClr val="97CC04"/>
      </a:accent1>
      <a:accent2>
        <a:srgbClr val="1976DA"/>
      </a:accent2>
      <a:accent3>
        <a:srgbClr val="20CBED"/>
      </a:accent3>
      <a:accent4>
        <a:srgbClr val="9E9F9E"/>
      </a:accent4>
      <a:accent5>
        <a:srgbClr val="353431"/>
      </a:accent5>
      <a:accent6>
        <a:srgbClr val="C0C0C0"/>
      </a:accent6>
      <a:hlink>
        <a:srgbClr val="20CB9C"/>
      </a:hlink>
      <a:folHlink>
        <a:srgbClr val="1976D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llective_PointClickCare_pptTEMPLATE_2021" id="{E3FCBA84-7980-D449-BC6F-554D78F14F67}" vid="{F1CBF908-4293-A04A-8DFC-C4F702A05C59}"/>
    </a:ext>
  </a:extLst>
</a:theme>
</file>

<file path=ppt/theme/theme8.xml><?xml version="1.0" encoding="utf-8"?>
<a:theme xmlns:a="http://schemas.openxmlformats.org/drawingml/2006/main" name="Base Master-PCC">
  <a:themeElements>
    <a:clrScheme name="_PCC Aug 2024">
      <a:dk1>
        <a:srgbClr val="424242"/>
      </a:dk1>
      <a:lt1>
        <a:srgbClr val="FFFFFF"/>
      </a:lt1>
      <a:dk2>
        <a:srgbClr val="012830"/>
      </a:dk2>
      <a:lt2>
        <a:srgbClr val="E6E7E8"/>
      </a:lt2>
      <a:accent1>
        <a:srgbClr val="66A301"/>
      </a:accent1>
      <a:accent2>
        <a:srgbClr val="00A0AF"/>
      </a:accent2>
      <a:accent3>
        <a:srgbClr val="1976D2"/>
      </a:accent3>
      <a:accent4>
        <a:srgbClr val="2C7300"/>
      </a:accent4>
      <a:accent5>
        <a:srgbClr val="05576F"/>
      </a:accent5>
      <a:accent6>
        <a:srgbClr val="0D4781"/>
      </a:accent6>
      <a:hlink>
        <a:srgbClr val="2A7996"/>
      </a:hlink>
      <a:folHlink>
        <a:srgbClr val="2A7996"/>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dirty="0"/>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2023-Corporate-MASTER-Template-FINAL-Nov23" id="{EA2F73BF-9234-4249-BC2C-8DB852B603B1}" vid="{FBF2DCF2-2EDA-8D40-AA8F-B70D6F4F92CE}"/>
    </a:ext>
  </a:extLst>
</a:theme>
</file>

<file path=ppt/theme/theme9.xml><?xml version="1.0" encoding="utf-8"?>
<a:theme xmlns:a="http://schemas.openxmlformats.org/drawingml/2006/main" name="PCC">
  <a:themeElements>
    <a:clrScheme name="PCC Brand Colors-May2024-Primary-Secondary">
      <a:dk1>
        <a:srgbClr val="414141"/>
      </a:dk1>
      <a:lt1>
        <a:srgbClr val="FFFFFF"/>
      </a:lt1>
      <a:dk2>
        <a:srgbClr val="012830"/>
      </a:dk2>
      <a:lt2>
        <a:srgbClr val="E6E7E8"/>
      </a:lt2>
      <a:accent1>
        <a:srgbClr val="66A301"/>
      </a:accent1>
      <a:accent2>
        <a:srgbClr val="00A0AF"/>
      </a:accent2>
      <a:accent3>
        <a:srgbClr val="1976D2"/>
      </a:accent3>
      <a:accent4>
        <a:srgbClr val="2C7300"/>
      </a:accent4>
      <a:accent5>
        <a:srgbClr val="05576F"/>
      </a:accent5>
      <a:accent6>
        <a:srgbClr val="0D4781"/>
      </a:accent6>
      <a:hlink>
        <a:srgbClr val="2A7996"/>
      </a:hlink>
      <a:folHlink>
        <a:srgbClr val="2A7996"/>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3-Corporate-MASTER-Template-FINAL-Nov23" id="{EA2F73BF-9234-4249-BC2C-8DB852B603B1}" vid="{FBF2DCF2-2EDA-8D40-AA8F-B70D6F4F92CE}"/>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SlideTemplateConfiguration><![CDATA[{"slideVersion":1,"isValidatorEnabled":false,"isLocked":false,"elementsMetadata":[],"slideId":"638207358692049430","enableDocumentContentUpdater":false,"version":"2.0"}]]></TemplafySlideTemplateConfiguration>
</file>

<file path=customXml/item10.xml><?xml version="1.0" encoding="utf-8"?>
<TemplafySlideTemplateConfiguration><![CDATA[{"slideVersion":1,"isValidatorEnabled":false,"isLocked":false,"elementsMetadata":[],"slideId":"998740898352463874","enableDocumentContentUpdater":false,"version":"2.0"}]]></TemplafySlideTemplateConfiguration>
</file>

<file path=customXml/item11.xml><?xml version="1.0" encoding="utf-8"?>
<TemplafySlideFormConfiguration><![CDATA[{"formFields":[],"formDataEntries":[]}]]></TemplafySlideFormConfiguration>
</file>

<file path=customXml/item12.xml><?xml version="1.0" encoding="utf-8"?>
<TemplafySlideTemplateConfiguration><![CDATA[{"slideVersion":1,"isValidatorEnabled":false,"isLocked":false,"elementsMetadata":[],"slideId":"998740898352463874","enableDocumentContentUpdater":false,"version":"2.0"}]]></TemplafySlideTemplateConfiguration>
</file>

<file path=customXml/item13.xml><?xml version="1.0" encoding="utf-8"?>
<TemplafySlideFormConfiguration><![CDATA[{"formFields":[],"formDataEntries":[]}]]></TemplafySlideFormConfiguration>
</file>

<file path=customXml/item14.xml><?xml version="1.0" encoding="utf-8"?>
<TemplafySlideTemplateConfiguration><![CDATA[{"slideVersion":1,"isValidatorEnabled":false,"isLocked":false,"elementsMetadata":[],"slideId":"998740898352463874","enableDocumentContentUpdater":false,"version":"2.0"}]]></TemplafySlideTemplateConfiguration>
</file>

<file path=customXml/item15.xml><?xml version="1.0" encoding="utf-8"?>
<TemplafySlideFormConfiguration><![CDATA[{"formFields":[],"formDataEntries":[]}]]></TemplafySlideFormConfiguration>
</file>

<file path=customXml/item16.xml><?xml version="1.0" encoding="utf-8"?>
<TemplafySlideTemplateConfiguration><![CDATA[{"slideVersion":1,"isValidatorEnabled":false,"isLocked":false,"elementsMetadata":[],"slideId":"998740898352463874","enableDocumentContentUpdater":false,"version":"2.0"}]]></TemplafySlideTemplateConfiguration>
</file>

<file path=customXml/item17.xml><?xml version="1.0" encoding="utf-8"?>
<TemplafySlideFormConfiguration><![CDATA[{"formFields":[],"formDataEntries":[]}]]></TemplafySlideFormConfiguration>
</file>

<file path=customXml/item18.xml><?xml version="1.0" encoding="utf-8"?>
<TemplafySlideFormConfiguration><![CDATA[{"formFields":[],"formDataEntries":[]}]]></TemplafySlideFormConfiguration>
</file>

<file path=customXml/item19.xml><?xml version="1.0" encoding="utf-8"?>
<TemplafySlideTemplateConfiguration><![CDATA[{"slideVersion":1,"isValidatorEnabled":false,"isLocked":false,"elementsMetadata":[],"slideId":"998740898352463874","enableDocumentContentUpdater":false,"version":"2.0"}]]></TemplafySlideTemplateConfiguration>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Purpose xmlns="fc264ca8-812f-487b-b117-a3fb2c157861" xsi:nil="true"/>
  </documentManagement>
</p:properties>
</file>

<file path=customXml/item20.xml><?xml version="1.0" encoding="utf-8"?>
<TemplafySlideTemplateConfiguration><![CDATA[{"slideVersion":1,"isValidatorEnabled":false,"isLocked":false,"elementsMetadata":[],"slideId":"638120831648009995","enableDocumentContentUpdater":false,"version":"2.0"}]]></TemplafySlideTemplateConfiguration>
</file>

<file path=customXml/item21.xml><?xml version="1.0" encoding="utf-8"?>
<TemplafySlideFormConfiguration><![CDATA[{"formFields":[],"formDataEntries":[]}]]></TemplafySlideFormConfiguration>
</file>

<file path=customXml/item22.xml><?xml version="1.0" encoding="utf-8"?>
<TemplafySlideTemplateConfiguration><![CDATA[{"slideVersion":1,"isValidatorEnabled":false,"isLocked":false,"elementsMetadata":[],"slideId":"998740898352463874","enableDocumentContentUpdater":false,"version":"2.0"}]]></TemplafySlideTemplateConfiguration>
</file>

<file path=customXml/item23.xml><?xml version="1.0" encoding="utf-8"?>
<TemplafySlideFormConfiguration><![CDATA[{"formFields":[],"formDataEntries":[]}]]></TemplafySlideFormConfiguration>
</file>

<file path=customXml/item24.xml><?xml version="1.0" encoding="utf-8"?>
<TemplafySlideFormConfiguration><![CDATA[{"formFields":[],"formDataEntries":[]}]]></TemplafySlideFormConfiguration>
</file>

<file path=customXml/item25.xml><?xml version="1.0" encoding="utf-8"?>
<TemplafySlideTemplateConfiguration><![CDATA[{"slideVersion":1,"isValidatorEnabled":false,"isLocked":false,"elementsMetadata":[],"slideId":"975774016048463877","enableDocumentContentUpdater":false,"version":"2.0"}]]></TemplafySlideTemplateConfiguration>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TemplafySlideFormConfiguration><![CDATA[{"formFields":[],"formDataEntries":[]}]]></TemplafySlideFormConfiguration>
</file>

<file path=customXml/item5.xml><?xml version="1.0" encoding="utf-8"?>
<ct:contentTypeSchema xmlns:ct="http://schemas.microsoft.com/office/2006/metadata/contentType" xmlns:ma="http://schemas.microsoft.com/office/2006/metadata/properties/metaAttributes" ct:_="" ma:_="" ma:contentTypeName="Document" ma:contentTypeID="0x01010079BA86D78AD1AB4AA361D93C015BCAA6" ma:contentTypeVersion="13" ma:contentTypeDescription="Create a new document." ma:contentTypeScope="" ma:versionID="5bf204918d90aca9ba7d1c56c1fdcf13">
  <xsd:schema xmlns:xsd="http://www.w3.org/2001/XMLSchema" xmlns:xs="http://www.w3.org/2001/XMLSchema" xmlns:p="http://schemas.microsoft.com/office/2006/metadata/properties" xmlns:ns1="http://schemas.microsoft.com/sharepoint/v3" xmlns:ns2="fc264ca8-812f-487b-b117-a3fb2c157861" xmlns:ns3="233c81d1-1123-40f2-841d-322edc83a6bb" targetNamespace="http://schemas.microsoft.com/office/2006/metadata/properties" ma:root="true" ma:fieldsID="53e7efb8b295976fe0df14a9f0a75f67" ns1:_="" ns2:_="" ns3:_="">
    <xsd:import namespace="http://schemas.microsoft.com/sharepoint/v3"/>
    <xsd:import namespace="fc264ca8-812f-487b-b117-a3fb2c157861"/>
    <xsd:import namespace="233c81d1-1123-40f2-841d-322edc83a6bb"/>
    <xsd:element name="properties">
      <xsd:complexType>
        <xsd:sequence>
          <xsd:element name="documentManagement">
            <xsd:complexType>
              <xsd:all>
                <xsd:element ref="ns2:MediaServiceMetadata" minOccurs="0"/>
                <xsd:element ref="ns2:MediaServiceFastMetadata" minOccurs="0"/>
                <xsd:element ref="ns1:_ip_UnifiedCompliancePolicyProperties" minOccurs="0"/>
                <xsd:element ref="ns1:_ip_UnifiedCompliancePolicyUIAction" minOccurs="0"/>
                <xsd:element ref="ns2:Purpose" minOccurs="0"/>
                <xsd:element ref="ns2:MediaServiceDateTaken" minOccurs="0"/>
                <xsd:element ref="ns2:MediaLengthInSeconds" minOccurs="0"/>
                <xsd:element ref="ns2:MediaServiceObjectDetectorVersions" minOccurs="0"/>
                <xsd:element ref="ns2:MediaServiceSearchProperties" minOccurs="0"/>
                <xsd:element ref="ns3:SharedWithUsers" minOccurs="0"/>
                <xsd:element ref="ns3:SharedWithDetails"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0" nillable="true" ma:displayName="Unified Compliance Policy Properties" ma:hidden="true" ma:internalName="_ip_UnifiedCompliancePolicyProperties">
      <xsd:simpleType>
        <xsd:restriction base="dms:Note"/>
      </xsd:simpleType>
    </xsd:element>
    <xsd:element name="_ip_UnifiedCompliancePolicyUIAction" ma:index="1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c264ca8-812f-487b-b117-a3fb2c15786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Purpose" ma:index="12" nillable="true" ma:displayName="Purpose" ma:internalName="Purpose">
      <xsd:simpleType>
        <xsd:restriction base="dms:Text">
          <xsd:maxLength value="255"/>
        </xsd:restriction>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33c81d1-1123-40f2-841d-322edc83a6bb"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6.xml><?xml version="1.0" encoding="utf-8"?>
<TemplafySlideFormConfiguration><![CDATA[{"formFields":[],"formDataEntries":[]}]]></TemplafySlideFormConfiguration>
</file>

<file path=customXml/item7.xml><?xml version="1.0" encoding="utf-8"?>
<TemplafySlideTemplateConfiguration><![CDATA[{"slideVersion":1,"isValidatorEnabled":false,"isLocked":false,"elementsMetadata":[],"slideId":"998740898352463874","enableDocumentContentUpdater":false,"version":"2.0"}]]></TemplafySlideTemplateConfiguration>
</file>

<file path=customXml/item8.xml><?xml version="1.0" encoding="utf-8"?>
<TemplafySlideFormConfiguration><![CDATA[{"formFields":[],"formDataEntries":[]}]]></TemplafySlideFormConfiguration>
</file>

<file path=customXml/item9.xml><?xml version="1.0" encoding="utf-8"?>
<TemplafySlideTemplateConfiguration><![CDATA[{"slideVersion":1,"isValidatorEnabled":false,"isLocked":false,"elementsMetadata":[],"slideId":"998740898352463874","enableDocumentContentUpdater":false,"version":"2.0"}]]></TemplafySlideTemplateConfiguration>
</file>

<file path=customXml/itemProps1.xml><?xml version="1.0" encoding="utf-8"?>
<ds:datastoreItem xmlns:ds="http://schemas.openxmlformats.org/officeDocument/2006/customXml" ds:itemID="{44D0B450-52DB-4BF0-864C-B3072322CC69}">
  <ds:schemaRefs/>
</ds:datastoreItem>
</file>

<file path=customXml/itemProps10.xml><?xml version="1.0" encoding="utf-8"?>
<ds:datastoreItem xmlns:ds="http://schemas.openxmlformats.org/officeDocument/2006/customXml" ds:itemID="{B79B3CD0-D2DA-483A-8FE0-8212355C7A67}">
  <ds:schemaRefs/>
</ds:datastoreItem>
</file>

<file path=customXml/itemProps11.xml><?xml version="1.0" encoding="utf-8"?>
<ds:datastoreItem xmlns:ds="http://schemas.openxmlformats.org/officeDocument/2006/customXml" ds:itemID="{05535BC5-6292-46F8-88C8-0DD6D41B548A}">
  <ds:schemaRefs/>
</ds:datastoreItem>
</file>

<file path=customXml/itemProps12.xml><?xml version="1.0" encoding="utf-8"?>
<ds:datastoreItem xmlns:ds="http://schemas.openxmlformats.org/officeDocument/2006/customXml" ds:itemID="{260CB274-9930-425B-B6A9-EF5945FE8D45}">
  <ds:schemaRefs/>
</ds:datastoreItem>
</file>

<file path=customXml/itemProps13.xml><?xml version="1.0" encoding="utf-8"?>
<ds:datastoreItem xmlns:ds="http://schemas.openxmlformats.org/officeDocument/2006/customXml" ds:itemID="{1ADC0300-63E1-4229-86BD-AAD5F8141F32}">
  <ds:schemaRefs/>
</ds:datastoreItem>
</file>

<file path=customXml/itemProps14.xml><?xml version="1.0" encoding="utf-8"?>
<ds:datastoreItem xmlns:ds="http://schemas.openxmlformats.org/officeDocument/2006/customXml" ds:itemID="{6B453CD8-D485-45DC-9A5E-4DF5F59E7E54}">
  <ds:schemaRefs/>
</ds:datastoreItem>
</file>

<file path=customXml/itemProps15.xml><?xml version="1.0" encoding="utf-8"?>
<ds:datastoreItem xmlns:ds="http://schemas.openxmlformats.org/officeDocument/2006/customXml" ds:itemID="{5B253AA7-78E9-4AEB-A2E3-BED3EEFFA693}">
  <ds:schemaRefs/>
</ds:datastoreItem>
</file>

<file path=customXml/itemProps16.xml><?xml version="1.0" encoding="utf-8"?>
<ds:datastoreItem xmlns:ds="http://schemas.openxmlformats.org/officeDocument/2006/customXml" ds:itemID="{6C7DF0B0-DC04-4D73-980F-5FCA1E4A0585}">
  <ds:schemaRefs/>
</ds:datastoreItem>
</file>

<file path=customXml/itemProps17.xml><?xml version="1.0" encoding="utf-8"?>
<ds:datastoreItem xmlns:ds="http://schemas.openxmlformats.org/officeDocument/2006/customXml" ds:itemID="{9E9B48B6-8451-4D88-BBE1-3070AD8B158E}">
  <ds:schemaRefs/>
</ds:datastoreItem>
</file>

<file path=customXml/itemProps18.xml><?xml version="1.0" encoding="utf-8"?>
<ds:datastoreItem xmlns:ds="http://schemas.openxmlformats.org/officeDocument/2006/customXml" ds:itemID="{35E25977-17D6-4F4D-B577-BF6CB8641C0B}">
  <ds:schemaRefs/>
</ds:datastoreItem>
</file>

<file path=customXml/itemProps19.xml><?xml version="1.0" encoding="utf-8"?>
<ds:datastoreItem xmlns:ds="http://schemas.openxmlformats.org/officeDocument/2006/customXml" ds:itemID="{E5F6FB6E-3AF4-4460-9341-585FFCEC4D78}">
  <ds:schemaRefs/>
</ds:datastoreItem>
</file>

<file path=customXml/itemProps2.xml><?xml version="1.0" encoding="utf-8"?>
<ds:datastoreItem xmlns:ds="http://schemas.openxmlformats.org/officeDocument/2006/customXml" ds:itemID="{E4373D8C-A482-49FF-BF7D-AA0C34A47248}">
  <ds:schemaRefs>
    <ds:schemaRef ds:uri="http://purl.org/dc/terms/"/>
    <ds:schemaRef ds:uri="http://www.w3.org/XML/1998/namespace"/>
    <ds:schemaRef ds:uri="http://purl.org/dc/elements/1.1/"/>
    <ds:schemaRef ds:uri="http://schemas.openxmlformats.org/package/2006/metadata/core-properties"/>
    <ds:schemaRef ds:uri="http://purl.org/dc/dcmitype/"/>
    <ds:schemaRef ds:uri="http://schemas.microsoft.com/office/2006/documentManagement/types"/>
    <ds:schemaRef ds:uri="c2eb7c1f-b4c9-44ee-9ec2-12ca7d6a28ae"/>
    <ds:schemaRef ds:uri="http://schemas.microsoft.com/office/infopath/2007/PartnerControls"/>
    <ds:schemaRef ds:uri="2f3f4b44-cd73-4bc9-827c-3735e33b17ae"/>
    <ds:schemaRef ds:uri="http://schemas.microsoft.com/office/2006/metadata/properties"/>
    <ds:schemaRef ds:uri="http://schemas.microsoft.com/sharepoint/v3"/>
    <ds:schemaRef ds:uri="fc264ca8-812f-487b-b117-a3fb2c157861"/>
  </ds:schemaRefs>
</ds:datastoreItem>
</file>

<file path=customXml/itemProps20.xml><?xml version="1.0" encoding="utf-8"?>
<ds:datastoreItem xmlns:ds="http://schemas.openxmlformats.org/officeDocument/2006/customXml" ds:itemID="{7083AF77-C3B9-4ED0-B34A-4BBB63B3D7EC}">
  <ds:schemaRefs/>
</ds:datastoreItem>
</file>

<file path=customXml/itemProps21.xml><?xml version="1.0" encoding="utf-8"?>
<ds:datastoreItem xmlns:ds="http://schemas.openxmlformats.org/officeDocument/2006/customXml" ds:itemID="{DD917668-0EB1-4274-905F-B9731583651D}">
  <ds:schemaRefs/>
</ds:datastoreItem>
</file>

<file path=customXml/itemProps22.xml><?xml version="1.0" encoding="utf-8"?>
<ds:datastoreItem xmlns:ds="http://schemas.openxmlformats.org/officeDocument/2006/customXml" ds:itemID="{BDDAFF72-30D5-4F38-A85A-19819A307DE2}">
  <ds:schemaRefs/>
</ds:datastoreItem>
</file>

<file path=customXml/itemProps23.xml><?xml version="1.0" encoding="utf-8"?>
<ds:datastoreItem xmlns:ds="http://schemas.openxmlformats.org/officeDocument/2006/customXml" ds:itemID="{1C3EAE36-1C2C-4F2D-ABCC-099ECEEB015A}">
  <ds:schemaRefs/>
</ds:datastoreItem>
</file>

<file path=customXml/itemProps24.xml><?xml version="1.0" encoding="utf-8"?>
<ds:datastoreItem xmlns:ds="http://schemas.openxmlformats.org/officeDocument/2006/customXml" ds:itemID="{C4A4AFD2-3F8F-4D44-8292-51D01DED3037}">
  <ds:schemaRefs/>
</ds:datastoreItem>
</file>

<file path=customXml/itemProps25.xml><?xml version="1.0" encoding="utf-8"?>
<ds:datastoreItem xmlns:ds="http://schemas.openxmlformats.org/officeDocument/2006/customXml" ds:itemID="{BCABE5B6-A1E5-48A0-A002-4B0FB33738E0}">
  <ds:schemaRefs/>
</ds:datastoreItem>
</file>

<file path=customXml/itemProps3.xml><?xml version="1.0" encoding="utf-8"?>
<ds:datastoreItem xmlns:ds="http://schemas.openxmlformats.org/officeDocument/2006/customXml" ds:itemID="{F183FD41-8B2B-4A6F-8D12-DAFDE1311352}">
  <ds:schemaRefs>
    <ds:schemaRef ds:uri="http://schemas.microsoft.com/sharepoint/v3/contenttype/forms"/>
  </ds:schemaRefs>
</ds:datastoreItem>
</file>

<file path=customXml/itemProps4.xml><?xml version="1.0" encoding="utf-8"?>
<ds:datastoreItem xmlns:ds="http://schemas.openxmlformats.org/officeDocument/2006/customXml" ds:itemID="{062A7343-D980-4254-832F-A2687E888C40}">
  <ds:schemaRefs/>
</ds:datastoreItem>
</file>

<file path=customXml/itemProps5.xml><?xml version="1.0" encoding="utf-8"?>
<ds:datastoreItem xmlns:ds="http://schemas.openxmlformats.org/officeDocument/2006/customXml" ds:itemID="{7AA0FCC4-1FBC-4132-A013-6141F61660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c264ca8-812f-487b-b117-a3fb2c157861"/>
    <ds:schemaRef ds:uri="233c81d1-1123-40f2-841d-322edc83a6b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6.xml><?xml version="1.0" encoding="utf-8"?>
<ds:datastoreItem xmlns:ds="http://schemas.openxmlformats.org/officeDocument/2006/customXml" ds:itemID="{77F7FF23-9D17-4843-B008-053A7CA568C7}">
  <ds:schemaRefs/>
</ds:datastoreItem>
</file>

<file path=customXml/itemProps7.xml><?xml version="1.0" encoding="utf-8"?>
<ds:datastoreItem xmlns:ds="http://schemas.openxmlformats.org/officeDocument/2006/customXml" ds:itemID="{E4B4E973-C90D-4819-A23A-C8920740FB73}">
  <ds:schemaRefs/>
</ds:datastoreItem>
</file>

<file path=customXml/itemProps8.xml><?xml version="1.0" encoding="utf-8"?>
<ds:datastoreItem xmlns:ds="http://schemas.openxmlformats.org/officeDocument/2006/customXml" ds:itemID="{5FD4300C-4D69-4D89-A9B4-5DF71764F10B}">
  <ds:schemaRefs/>
</ds:datastoreItem>
</file>

<file path=customXml/itemProps9.xml><?xml version="1.0" encoding="utf-8"?>
<ds:datastoreItem xmlns:ds="http://schemas.openxmlformats.org/officeDocument/2006/customXml" ds:itemID="{16450826-C0FC-4EFE-8A58-65C06C5F6C7E}">
  <ds:schemaRefs/>
</ds:datastoreItem>
</file>

<file path=docProps/app.xml><?xml version="1.0" encoding="utf-8"?>
<Properties xmlns="http://schemas.openxmlformats.org/officeDocument/2006/extended-properties" xmlns:vt="http://schemas.openxmlformats.org/officeDocument/2006/docPropsVTypes">
  <Template/>
  <TotalTime>4621</TotalTime>
  <Words>3154</Words>
  <Application>Microsoft Office PowerPoint</Application>
  <PresentationFormat>Widescreen</PresentationFormat>
  <Paragraphs>358</Paragraphs>
  <Slides>41</Slides>
  <Notes>31</Notes>
  <HiddenSlides>0</HiddenSlides>
  <MMClips>0</MMClips>
  <ScaleCrop>false</ScaleCrop>
  <HeadingPairs>
    <vt:vector size="6" baseType="variant">
      <vt:variant>
        <vt:lpstr>Fonts Used</vt:lpstr>
      </vt:variant>
      <vt:variant>
        <vt:i4>10</vt:i4>
      </vt:variant>
      <vt:variant>
        <vt:lpstr>Theme</vt:lpstr>
      </vt:variant>
      <vt:variant>
        <vt:i4>10</vt:i4>
      </vt:variant>
      <vt:variant>
        <vt:lpstr>Slide Titles</vt:lpstr>
      </vt:variant>
      <vt:variant>
        <vt:i4>41</vt:i4>
      </vt:variant>
    </vt:vector>
  </HeadingPairs>
  <TitlesOfParts>
    <vt:vector size="61" baseType="lpstr">
      <vt:lpstr>Amasis MT Pro Black</vt:lpstr>
      <vt:lpstr>Aptos</vt:lpstr>
      <vt:lpstr>Arial</vt:lpstr>
      <vt:lpstr>Calibri</vt:lpstr>
      <vt:lpstr>Calibri Light</vt:lpstr>
      <vt:lpstr>Courier New</vt:lpstr>
      <vt:lpstr>Helvetica</vt:lpstr>
      <vt:lpstr>Open Sans Light</vt:lpstr>
      <vt:lpstr>Roboto Light</vt:lpstr>
      <vt:lpstr>Wingdings</vt:lpstr>
      <vt:lpstr>Office Theme</vt:lpstr>
      <vt:lpstr>3_Office Theme</vt:lpstr>
      <vt:lpstr>4_Office Theme</vt:lpstr>
      <vt:lpstr>8_Office Theme</vt:lpstr>
      <vt:lpstr>6_Office Theme</vt:lpstr>
      <vt:lpstr>5_Office Theme</vt:lpstr>
      <vt:lpstr>1_Office Theme</vt:lpstr>
      <vt:lpstr>Base Master-PCC</vt:lpstr>
      <vt:lpstr>PCC</vt:lpstr>
      <vt:lpstr>7_Office Theme</vt:lpstr>
      <vt:lpstr>HealthChoice Illinois ADT  Clinical Collaboration Group  Collaborate to Improve Patient Outcomes</vt:lpstr>
      <vt:lpstr>Agenda</vt:lpstr>
      <vt:lpstr>Program Updates </vt:lpstr>
      <vt:lpstr>HealthChoice Illinois ADT Program Goals</vt:lpstr>
      <vt:lpstr>Connected Facilities</vt:lpstr>
      <vt:lpstr>Data Quality and Completeness Progress </vt:lpstr>
      <vt:lpstr>Data Quality Improvement Project</vt:lpstr>
      <vt:lpstr>The Care Collaboration Network Effect </vt:lpstr>
      <vt:lpstr>PowerPoint Presentation</vt:lpstr>
      <vt:lpstr>Nationwide Network Impact</vt:lpstr>
      <vt:lpstr>Nationwide Network Effect</vt:lpstr>
      <vt:lpstr>Highlighted HFS Sponsored Solution   ED Optimization for Hospitals &amp; Health Systems </vt:lpstr>
      <vt:lpstr>PowerPoint Presentation</vt:lpstr>
      <vt:lpstr>Workflow Integration in the ED</vt:lpstr>
      <vt:lpstr>Top Insights Delivered to the ED</vt:lpstr>
      <vt:lpstr>Scheduled Reports</vt:lpstr>
      <vt:lpstr>Feature- Care Team</vt:lpstr>
      <vt:lpstr>SSO – Single Sign On</vt:lpstr>
      <vt:lpstr>Integrations Available for  Bi-Directional Communication </vt:lpstr>
      <vt:lpstr>Notifications and Insights Delivered to Match Your Workflow</vt:lpstr>
      <vt:lpstr>Or through an ED Trackboard Integration </vt:lpstr>
      <vt:lpstr>Receive Notifications through SMART on FHIR</vt:lpstr>
      <vt:lpstr>SMART on FHIR</vt:lpstr>
      <vt:lpstr>New Feature Available for Hospitals &amp; Health Systems – SNF Stay Summary</vt:lpstr>
      <vt:lpstr>ED SNF Stay Summary Notifications</vt:lpstr>
      <vt:lpstr>Detailed SNF Summary</vt:lpstr>
      <vt:lpstr>Success Stories and  Access to Solutions </vt:lpstr>
      <vt:lpstr>PowerPoint Presentation</vt:lpstr>
      <vt:lpstr>PowerPoint Presentation</vt:lpstr>
      <vt:lpstr>PowerPoint Presentation</vt:lpstr>
      <vt:lpstr>PowerPoint Presentation</vt:lpstr>
      <vt:lpstr>PowerPoint Presentation</vt:lpstr>
      <vt:lpstr>Do you have additional questions and would like to discuss?  Please indicate here, and we will contact you. </vt:lpstr>
      <vt:lpstr>Survey Questions</vt:lpstr>
      <vt:lpstr>Upcoming CCG Events and Additional Information </vt:lpstr>
      <vt:lpstr>Upcoming CCG Dates for 2025!</vt:lpstr>
      <vt:lpstr>Resources</vt:lpstr>
      <vt:lpstr>PowerPoint Presentation</vt:lpstr>
      <vt:lpstr>Thank You!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Rhett Holzmacher</dc:creator>
  <cp:lastModifiedBy>Nancy Sehy</cp:lastModifiedBy>
  <cp:revision>232</cp:revision>
  <cp:lastPrinted>2024-05-15T13:26:45Z</cp:lastPrinted>
  <dcterms:created xsi:type="dcterms:W3CDTF">2022-09-22T21:24:39Z</dcterms:created>
  <dcterms:modified xsi:type="dcterms:W3CDTF">2025-04-15T21:31:52Z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0x01010079BA86D78AD1AB4AA361D93C015BCAA6</vt:lpwstr>
  </property>
</Properties>
</file>