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9.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10.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26"/>
    <p:sldMasterId id="2147483718" r:id="rId27"/>
    <p:sldMasterId id="2147483742" r:id="rId28"/>
    <p:sldMasterId id="2147483761" r:id="rId29"/>
    <p:sldMasterId id="2147483780" r:id="rId30"/>
    <p:sldMasterId id="2147483798" r:id="rId31"/>
    <p:sldMasterId id="2147483823" r:id="rId32"/>
    <p:sldMasterId id="2147484185" r:id="rId33"/>
    <p:sldMasterId id="2147484309" r:id="rId34"/>
    <p:sldMasterId id="2147484415" r:id="rId35"/>
  </p:sldMasterIdLst>
  <p:notesMasterIdLst>
    <p:notesMasterId r:id="rId77"/>
  </p:notesMasterIdLst>
  <p:sldIdLst>
    <p:sldId id="256" r:id="rId36"/>
    <p:sldId id="2147482592" r:id="rId37"/>
    <p:sldId id="340" r:id="rId38"/>
    <p:sldId id="2147482564" r:id="rId39"/>
    <p:sldId id="2147349342" r:id="rId40"/>
    <p:sldId id="2147482557" r:id="rId41"/>
    <p:sldId id="2147482572" r:id="rId42"/>
    <p:sldId id="2147349282" r:id="rId43"/>
    <p:sldId id="262" r:id="rId44"/>
    <p:sldId id="264" r:id="rId45"/>
    <p:sldId id="273" r:id="rId46"/>
    <p:sldId id="2147483413" r:id="rId47"/>
    <p:sldId id="276" r:id="rId48"/>
    <p:sldId id="2147348937" r:id="rId49"/>
    <p:sldId id="2147483647" r:id="rId50"/>
    <p:sldId id="257" r:id="rId51"/>
    <p:sldId id="266" r:id="rId52"/>
    <p:sldId id="261" r:id="rId53"/>
    <p:sldId id="2147482559" r:id="rId54"/>
    <p:sldId id="258" r:id="rId55"/>
    <p:sldId id="2147348941" r:id="rId56"/>
    <p:sldId id="2147483565" r:id="rId57"/>
    <p:sldId id="259" r:id="rId58"/>
    <p:sldId id="2147482584" r:id="rId59"/>
    <p:sldId id="2147483564" r:id="rId60"/>
    <p:sldId id="274" r:id="rId61"/>
    <p:sldId id="2147482562" r:id="rId62"/>
    <p:sldId id="271" r:id="rId63"/>
    <p:sldId id="275" r:id="rId64"/>
    <p:sldId id="263" r:id="rId65"/>
    <p:sldId id="265" r:id="rId66"/>
    <p:sldId id="272" r:id="rId67"/>
    <p:sldId id="2147482579" r:id="rId68"/>
    <p:sldId id="2147349315" r:id="rId69"/>
    <p:sldId id="2147482563" r:id="rId70"/>
    <p:sldId id="2147482578" r:id="rId71"/>
    <p:sldId id="2147482580" r:id="rId72"/>
    <p:sldId id="2147349331" r:id="rId73"/>
    <p:sldId id="270" r:id="rId74"/>
    <p:sldId id="267" r:id="rId75"/>
    <p:sldId id="268" r:id="rId76"/>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D687AB8-4591-4CED-BE0A-E3C5E1421E1A}">
          <p14:sldIdLst>
            <p14:sldId id="256"/>
            <p14:sldId id="2147482592"/>
            <p14:sldId id="340"/>
            <p14:sldId id="2147482564"/>
            <p14:sldId id="2147349342"/>
            <p14:sldId id="2147482557"/>
            <p14:sldId id="2147482572"/>
            <p14:sldId id="2147349282"/>
            <p14:sldId id="262"/>
            <p14:sldId id="264"/>
            <p14:sldId id="273"/>
            <p14:sldId id="2147483413"/>
            <p14:sldId id="276"/>
            <p14:sldId id="2147348937"/>
            <p14:sldId id="2147483647"/>
            <p14:sldId id="257"/>
            <p14:sldId id="266"/>
            <p14:sldId id="261"/>
            <p14:sldId id="2147482559"/>
            <p14:sldId id="258"/>
            <p14:sldId id="2147348941"/>
            <p14:sldId id="2147483565"/>
            <p14:sldId id="259"/>
            <p14:sldId id="2147482584"/>
            <p14:sldId id="2147483564"/>
            <p14:sldId id="274"/>
            <p14:sldId id="2147482562"/>
            <p14:sldId id="271"/>
            <p14:sldId id="275"/>
            <p14:sldId id="263"/>
            <p14:sldId id="265"/>
            <p14:sldId id="272"/>
            <p14:sldId id="2147482579"/>
            <p14:sldId id="2147349315"/>
            <p14:sldId id="2147482563"/>
            <p14:sldId id="2147482578"/>
            <p14:sldId id="2147482580"/>
            <p14:sldId id="2147349331"/>
            <p14:sldId id="270"/>
            <p14:sldId id="267"/>
            <p14:sldId id="2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5547617-201A-82C6-F6F1-AB68523CA9DC}" name="Wilson, Dana R." initials="WR" userId="S::dana.wilson@illinois.gov::69171a33-9800-424d-ba71-20361723d709" providerId="AD"/>
  <p188:author id="{505F681E-6E82-346C-45B5-F847452F9180}" name="Hinshaw, Kati E." initials="HKE" userId="S::Kati.E.Hinshaw@Illinois.gov::629cdc01-71ea-4e76-a020-e758e91d2076" providerId="AD"/>
  <p188:author id="{7844FC72-945E-07FD-3103-F9878E20D04A}" name="Nancy Sehy" initials="NS" userId="S::nancy.sehy_collectivemedicaltech.com#ext#@ilgov.onmicrosoft.com::49abd87c-0777-422d-b2fc-2500a2d6d275" providerId="AD"/>
  <p188:author id="{F0BBFD7B-35E6-D585-95A1-6BE1B6E88596}" name="Nancy Sehy" initials="NS" userId="S::sehyn@pointclickcare.com::590ea629-6139-4fd1-8e90-6c13bd9de371" providerId="AD"/>
  <p188:author id="{D9D0C19C-6FE0-E1E0-FD06-B2968C2A9004}" name="Matthew Wiggins" initials="MW" userId="S::wiggim@pointclickcare.com::906f42c9-0966-4c4a-8b58-45c58d8e6931" providerId="AD"/>
  <p188:author id="{F3AA6DB4-27C2-2B35-074E-8829E6F60B7B}" name="Paul Sanchez" initials="PS" userId="S::sanchp@pointclickcare.com::e5b999b5-617b-46d8-ae50-4e966162b00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F15E23"/>
    <a:srgbClr val="009978"/>
    <a:srgbClr val="938EC4"/>
    <a:srgbClr val="1A4387"/>
    <a:srgbClr val="75B9E5"/>
    <a:srgbClr val="464258"/>
    <a:srgbClr val="3D363D"/>
    <a:srgbClr val="F2BF1C"/>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1C19A-794A-45FF-9171-D6BA74DEE87A}" v="12" dt="2025-04-15T21:30:31.725"/>
    <p1510:client id="{D71324CB-5702-41C5-BF1D-4C5AC80AA7BF}" v="55" dt="2025-04-15T17:08:56.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49" autoAdjust="0"/>
    <p:restoredTop sz="94057" autoAdjust="0"/>
  </p:normalViewPr>
  <p:slideViewPr>
    <p:cSldViewPr snapToGrid="0">
      <p:cViewPr>
        <p:scale>
          <a:sx n="61" d="100"/>
          <a:sy n="61" d="100"/>
        </p:scale>
        <p:origin x="612" y="26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1.xml"/><Relationship Id="rId21" Type="http://schemas.openxmlformats.org/officeDocument/2006/relationships/customXml" Target="../customXml/item21.xml"/><Relationship Id="rId42" Type="http://schemas.openxmlformats.org/officeDocument/2006/relationships/slide" Target="slides/slide7.xml"/><Relationship Id="rId47" Type="http://schemas.openxmlformats.org/officeDocument/2006/relationships/slide" Target="slides/slide12.xml"/><Relationship Id="rId63" Type="http://schemas.openxmlformats.org/officeDocument/2006/relationships/slide" Target="slides/slide28.xml"/><Relationship Id="rId68" Type="http://schemas.openxmlformats.org/officeDocument/2006/relationships/slide" Target="slides/slide33.xml"/><Relationship Id="rId84" Type="http://schemas.microsoft.com/office/2018/10/relationships/authors" Target="authors.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slideMaster" Target="slideMasters/slideMaster7.xml"/><Relationship Id="rId37" Type="http://schemas.openxmlformats.org/officeDocument/2006/relationships/slide" Target="slides/slide2.xml"/><Relationship Id="rId53" Type="http://schemas.openxmlformats.org/officeDocument/2006/relationships/slide" Target="slides/slide18.xml"/><Relationship Id="rId58" Type="http://schemas.openxmlformats.org/officeDocument/2006/relationships/slide" Target="slides/slide23.xml"/><Relationship Id="rId74" Type="http://schemas.openxmlformats.org/officeDocument/2006/relationships/slide" Target="slides/slide39.xml"/><Relationship Id="rId79" Type="http://schemas.openxmlformats.org/officeDocument/2006/relationships/viewProps" Target="viewProps.xml"/><Relationship Id="rId5" Type="http://schemas.openxmlformats.org/officeDocument/2006/relationships/customXml" Target="../customXml/item5.xml"/><Relationship Id="rId61" Type="http://schemas.openxmlformats.org/officeDocument/2006/relationships/slide" Target="slides/slide26.xml"/><Relationship Id="rId82" Type="http://schemas.microsoft.com/office/2016/11/relationships/changesInfo" Target="changesInfos/changesInfo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Master" Target="slideMasters/slideMaster2.xml"/><Relationship Id="rId30" Type="http://schemas.openxmlformats.org/officeDocument/2006/relationships/slideMaster" Target="slideMasters/slideMaster5.xml"/><Relationship Id="rId35" Type="http://schemas.openxmlformats.org/officeDocument/2006/relationships/slideMaster" Target="slideMasters/slideMaster10.xml"/><Relationship Id="rId43" Type="http://schemas.openxmlformats.org/officeDocument/2006/relationships/slide" Target="slides/slide8.xml"/><Relationship Id="rId48" Type="http://schemas.openxmlformats.org/officeDocument/2006/relationships/slide" Target="slides/slide13.xml"/><Relationship Id="rId56" Type="http://schemas.openxmlformats.org/officeDocument/2006/relationships/slide" Target="slides/slide21.xml"/><Relationship Id="rId64" Type="http://schemas.openxmlformats.org/officeDocument/2006/relationships/slide" Target="slides/slide29.xml"/><Relationship Id="rId69" Type="http://schemas.openxmlformats.org/officeDocument/2006/relationships/slide" Target="slides/slide34.xml"/><Relationship Id="rId77"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16.xml"/><Relationship Id="rId72" Type="http://schemas.openxmlformats.org/officeDocument/2006/relationships/slide" Target="slides/slide37.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Master" Target="slideMasters/slideMaster8.xml"/><Relationship Id="rId38" Type="http://schemas.openxmlformats.org/officeDocument/2006/relationships/slide" Target="slides/slide3.xml"/><Relationship Id="rId46" Type="http://schemas.openxmlformats.org/officeDocument/2006/relationships/slide" Target="slides/slide11.xml"/><Relationship Id="rId59" Type="http://schemas.openxmlformats.org/officeDocument/2006/relationships/slide" Target="slides/slide24.xml"/><Relationship Id="rId67" Type="http://schemas.openxmlformats.org/officeDocument/2006/relationships/slide" Target="slides/slide32.xml"/><Relationship Id="rId20" Type="http://schemas.openxmlformats.org/officeDocument/2006/relationships/customXml" Target="../customXml/item20.xml"/><Relationship Id="rId41" Type="http://schemas.openxmlformats.org/officeDocument/2006/relationships/slide" Target="slides/slide6.xml"/><Relationship Id="rId54" Type="http://schemas.openxmlformats.org/officeDocument/2006/relationships/slide" Target="slides/slide19.xml"/><Relationship Id="rId62" Type="http://schemas.openxmlformats.org/officeDocument/2006/relationships/slide" Target="slides/slide27.xml"/><Relationship Id="rId70" Type="http://schemas.openxmlformats.org/officeDocument/2006/relationships/slide" Target="slides/slide35.xml"/><Relationship Id="rId75" Type="http://schemas.openxmlformats.org/officeDocument/2006/relationships/slide" Target="slides/slide40.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Master" Target="slideMasters/slideMaster3.xml"/><Relationship Id="rId36" Type="http://schemas.openxmlformats.org/officeDocument/2006/relationships/slide" Target="slides/slide1.xml"/><Relationship Id="rId49" Type="http://schemas.openxmlformats.org/officeDocument/2006/relationships/slide" Target="slides/slide14.xml"/><Relationship Id="rId57" Type="http://schemas.openxmlformats.org/officeDocument/2006/relationships/slide" Target="slides/slide22.xml"/><Relationship Id="rId10" Type="http://schemas.openxmlformats.org/officeDocument/2006/relationships/customXml" Target="../customXml/item10.xml"/><Relationship Id="rId31" Type="http://schemas.openxmlformats.org/officeDocument/2006/relationships/slideMaster" Target="slideMasters/slideMaster6.xml"/><Relationship Id="rId44" Type="http://schemas.openxmlformats.org/officeDocument/2006/relationships/slide" Target="slides/slide9.xml"/><Relationship Id="rId52" Type="http://schemas.openxmlformats.org/officeDocument/2006/relationships/slide" Target="slides/slide17.xml"/><Relationship Id="rId60" Type="http://schemas.openxmlformats.org/officeDocument/2006/relationships/slide" Target="slides/slide25.xml"/><Relationship Id="rId65" Type="http://schemas.openxmlformats.org/officeDocument/2006/relationships/slide" Target="slides/slide30.xml"/><Relationship Id="rId73" Type="http://schemas.openxmlformats.org/officeDocument/2006/relationships/slide" Target="slides/slide38.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 Target="slides/slide4.xml"/><Relationship Id="rId34" Type="http://schemas.openxmlformats.org/officeDocument/2006/relationships/slideMaster" Target="slideMasters/slideMaster9.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7" Type="http://schemas.openxmlformats.org/officeDocument/2006/relationships/customXml" Target="../customXml/item7.xml"/><Relationship Id="rId71" Type="http://schemas.openxmlformats.org/officeDocument/2006/relationships/slide" Target="slides/slide36.xml"/><Relationship Id="rId2" Type="http://schemas.openxmlformats.org/officeDocument/2006/relationships/customXml" Target="../customXml/item2.xml"/><Relationship Id="rId29" Type="http://schemas.openxmlformats.org/officeDocument/2006/relationships/slideMaster" Target="slideMasters/slideMaster4.xml"/><Relationship Id="rId24" Type="http://schemas.openxmlformats.org/officeDocument/2006/relationships/customXml" Target="../customXml/item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ncy Sehy" userId="590ea629-6139-4fd1-8e90-6c13bd9de371" providerId="ADAL" clId="{8111C19A-794A-45FF-9171-D6BA74DEE87A}"/>
    <pc:docChg chg="undo custSel addSld delSld modSld modSection">
      <pc:chgData name="Nancy Sehy" userId="590ea629-6139-4fd1-8e90-6c13bd9de371" providerId="ADAL" clId="{8111C19A-794A-45FF-9171-D6BA74DEE87A}" dt="2025-04-15T21:31:40.158" v="90" actId="2696"/>
      <pc:docMkLst>
        <pc:docMk/>
      </pc:docMkLst>
      <pc:sldChg chg="del">
        <pc:chgData name="Nancy Sehy" userId="590ea629-6139-4fd1-8e90-6c13bd9de371" providerId="ADAL" clId="{8111C19A-794A-45FF-9171-D6BA74DEE87A}" dt="2025-04-15T21:31:27.273" v="89" actId="2696"/>
        <pc:sldMkLst>
          <pc:docMk/>
          <pc:sldMk cId="1123547523" sldId="260"/>
        </pc:sldMkLst>
      </pc:sldChg>
      <pc:sldChg chg="addSp delSp modSp new mod">
        <pc:chgData name="Nancy Sehy" userId="590ea629-6139-4fd1-8e90-6c13bd9de371" providerId="ADAL" clId="{8111C19A-794A-45FF-9171-D6BA74DEE87A}" dt="2025-04-15T20:58:20.308" v="27" actId="14100"/>
        <pc:sldMkLst>
          <pc:docMk/>
          <pc:sldMk cId="2041182437" sldId="262"/>
        </pc:sldMkLst>
        <pc:picChg chg="add del mod ord">
          <ac:chgData name="Nancy Sehy" userId="590ea629-6139-4fd1-8e90-6c13bd9de371" providerId="ADAL" clId="{8111C19A-794A-45FF-9171-D6BA74DEE87A}" dt="2025-04-15T20:57:27.687" v="18" actId="478"/>
          <ac:picMkLst>
            <pc:docMk/>
            <pc:sldMk cId="2041182437" sldId="262"/>
            <ac:picMk id="2" creationId="{C77156EB-C2D2-550C-B06C-ED89D67959D6}"/>
          </ac:picMkLst>
        </pc:picChg>
        <pc:picChg chg="add del mod">
          <ac:chgData name="Nancy Sehy" userId="590ea629-6139-4fd1-8e90-6c13bd9de371" providerId="ADAL" clId="{8111C19A-794A-45FF-9171-D6BA74DEE87A}" dt="2025-04-15T20:57:30.051" v="19" actId="478"/>
          <ac:picMkLst>
            <pc:docMk/>
            <pc:sldMk cId="2041182437" sldId="262"/>
            <ac:picMk id="3" creationId="{649432C0-26FA-E443-BE87-D8E7E68067EF}"/>
          </ac:picMkLst>
        </pc:picChg>
        <pc:picChg chg="add mod">
          <ac:chgData name="Nancy Sehy" userId="590ea629-6139-4fd1-8e90-6c13bd9de371" providerId="ADAL" clId="{8111C19A-794A-45FF-9171-D6BA74DEE87A}" dt="2025-04-15T20:58:20.308" v="27" actId="14100"/>
          <ac:picMkLst>
            <pc:docMk/>
            <pc:sldMk cId="2041182437" sldId="262"/>
            <ac:picMk id="4" creationId="{6D0EB522-1D84-DA89-A45F-992C9B5D9FBF}"/>
          </ac:picMkLst>
        </pc:picChg>
      </pc:sldChg>
      <pc:sldChg chg="addSp modSp new mod">
        <pc:chgData name="Nancy Sehy" userId="590ea629-6139-4fd1-8e90-6c13bd9de371" providerId="ADAL" clId="{8111C19A-794A-45FF-9171-D6BA74DEE87A}" dt="2025-04-15T21:08:47.323" v="59" actId="14100"/>
        <pc:sldMkLst>
          <pc:docMk/>
          <pc:sldMk cId="1493309759" sldId="263"/>
        </pc:sldMkLst>
        <pc:picChg chg="add mod">
          <ac:chgData name="Nancy Sehy" userId="590ea629-6139-4fd1-8e90-6c13bd9de371" providerId="ADAL" clId="{8111C19A-794A-45FF-9171-D6BA74DEE87A}" dt="2025-04-15T21:08:47.323" v="59" actId="14100"/>
          <ac:picMkLst>
            <pc:docMk/>
            <pc:sldMk cId="1493309759" sldId="263"/>
            <ac:picMk id="2" creationId="{2C441400-3BC2-1AA1-ACC1-D6CB718BD42A}"/>
          </ac:picMkLst>
        </pc:picChg>
      </pc:sldChg>
      <pc:sldChg chg="del">
        <pc:chgData name="Nancy Sehy" userId="590ea629-6139-4fd1-8e90-6c13bd9de371" providerId="ADAL" clId="{8111C19A-794A-45FF-9171-D6BA74DEE87A}" dt="2025-04-15T21:06:27.385" v="51" actId="2696"/>
        <pc:sldMkLst>
          <pc:docMk/>
          <pc:sldMk cId="3115552797" sldId="263"/>
        </pc:sldMkLst>
      </pc:sldChg>
      <pc:sldChg chg="addSp modSp new mod">
        <pc:chgData name="Nancy Sehy" userId="590ea629-6139-4fd1-8e90-6c13bd9de371" providerId="ADAL" clId="{8111C19A-794A-45FF-9171-D6BA74DEE87A}" dt="2025-04-15T21:10:32.144" v="67" actId="14100"/>
        <pc:sldMkLst>
          <pc:docMk/>
          <pc:sldMk cId="769578573" sldId="265"/>
        </pc:sldMkLst>
        <pc:picChg chg="add mod">
          <ac:chgData name="Nancy Sehy" userId="590ea629-6139-4fd1-8e90-6c13bd9de371" providerId="ADAL" clId="{8111C19A-794A-45FF-9171-D6BA74DEE87A}" dt="2025-04-15T21:10:32.144" v="67" actId="14100"/>
          <ac:picMkLst>
            <pc:docMk/>
            <pc:sldMk cId="769578573" sldId="265"/>
            <ac:picMk id="2" creationId="{AA434800-9D00-07EF-8519-4D313A12A7C4}"/>
          </ac:picMkLst>
        </pc:picChg>
      </pc:sldChg>
      <pc:sldChg chg="del">
        <pc:chgData name="Nancy Sehy" userId="590ea629-6139-4fd1-8e90-6c13bd9de371" providerId="ADAL" clId="{8111C19A-794A-45FF-9171-D6BA74DEE87A}" dt="2025-04-15T21:08:57.034" v="60" actId="2696"/>
        <pc:sldMkLst>
          <pc:docMk/>
          <pc:sldMk cId="4129987083" sldId="265"/>
        </pc:sldMkLst>
      </pc:sldChg>
      <pc:sldChg chg="addSp modSp new mod">
        <pc:chgData name="Nancy Sehy" userId="590ea629-6139-4fd1-8e90-6c13bd9de371" providerId="ADAL" clId="{8111C19A-794A-45FF-9171-D6BA74DEE87A}" dt="2025-04-15T21:18:14.511" v="82" actId="1076"/>
        <pc:sldMkLst>
          <pc:docMk/>
          <pc:sldMk cId="1575073999" sldId="267"/>
        </pc:sldMkLst>
        <pc:picChg chg="add mod">
          <ac:chgData name="Nancy Sehy" userId="590ea629-6139-4fd1-8e90-6c13bd9de371" providerId="ADAL" clId="{8111C19A-794A-45FF-9171-D6BA74DEE87A}" dt="2025-04-15T21:18:14.511" v="82" actId="1076"/>
          <ac:picMkLst>
            <pc:docMk/>
            <pc:sldMk cId="1575073999" sldId="267"/>
            <ac:picMk id="2" creationId="{4D888BE1-D66E-F65F-9A72-D0CFAF378D80}"/>
          </ac:picMkLst>
        </pc:picChg>
      </pc:sldChg>
      <pc:sldChg chg="del modNotesTx">
        <pc:chgData name="Nancy Sehy" userId="590ea629-6139-4fd1-8e90-6c13bd9de371" providerId="ADAL" clId="{8111C19A-794A-45FF-9171-D6BA74DEE87A}" dt="2025-04-15T21:11:46.223" v="73" actId="2696"/>
        <pc:sldMkLst>
          <pc:docMk/>
          <pc:sldMk cId="3548430967" sldId="267"/>
        </pc:sldMkLst>
      </pc:sldChg>
      <pc:sldChg chg="new del">
        <pc:chgData name="Nancy Sehy" userId="590ea629-6139-4fd1-8e90-6c13bd9de371" providerId="ADAL" clId="{8111C19A-794A-45FF-9171-D6BA74DEE87A}" dt="2025-04-15T21:15:12.696" v="75" actId="680"/>
        <pc:sldMkLst>
          <pc:docMk/>
          <pc:sldMk cId="3787474703" sldId="267"/>
        </pc:sldMkLst>
      </pc:sldChg>
      <pc:sldChg chg="addSp modSp new mod">
        <pc:chgData name="Nancy Sehy" userId="590ea629-6139-4fd1-8e90-6c13bd9de371" providerId="ADAL" clId="{8111C19A-794A-45FF-9171-D6BA74DEE87A}" dt="2025-04-15T21:30:46.395" v="87" actId="14100"/>
        <pc:sldMkLst>
          <pc:docMk/>
          <pc:sldMk cId="1728548933" sldId="268"/>
        </pc:sldMkLst>
        <pc:picChg chg="add mod">
          <ac:chgData name="Nancy Sehy" userId="590ea629-6139-4fd1-8e90-6c13bd9de371" providerId="ADAL" clId="{8111C19A-794A-45FF-9171-D6BA74DEE87A}" dt="2025-04-15T21:30:46.395" v="87" actId="14100"/>
          <ac:picMkLst>
            <pc:docMk/>
            <pc:sldMk cId="1728548933" sldId="268"/>
            <ac:picMk id="2" creationId="{9F4F99F5-5E71-EEC2-67F8-BDFEEBE5E4E4}"/>
          </ac:picMkLst>
        </pc:picChg>
      </pc:sldChg>
      <pc:sldChg chg="del">
        <pc:chgData name="Nancy Sehy" userId="590ea629-6139-4fd1-8e90-6c13bd9de371" providerId="ADAL" clId="{8111C19A-794A-45FF-9171-D6BA74DEE87A}" dt="2025-04-15T21:16:47.661" v="80" actId="2696"/>
        <pc:sldMkLst>
          <pc:docMk/>
          <pc:sldMk cId="3172056488" sldId="268"/>
        </pc:sldMkLst>
      </pc:sldChg>
      <pc:sldChg chg="del modNotesTx">
        <pc:chgData name="Nancy Sehy" userId="590ea629-6139-4fd1-8e90-6c13bd9de371" providerId="ADAL" clId="{8111C19A-794A-45FF-9171-D6BA74DEE87A}" dt="2025-04-15T21:30:56.134" v="88" actId="2696"/>
        <pc:sldMkLst>
          <pc:docMk/>
          <pc:sldMk cId="2261168338" sldId="269"/>
        </pc:sldMkLst>
      </pc:sldChg>
      <pc:sldChg chg="addSp modSp new mod">
        <pc:chgData name="Nancy Sehy" userId="590ea629-6139-4fd1-8e90-6c13bd9de371" providerId="ADAL" clId="{8111C19A-794A-45FF-9171-D6BA74DEE87A}" dt="2025-04-15T21:11:39.562" v="72" actId="14100"/>
        <pc:sldMkLst>
          <pc:docMk/>
          <pc:sldMk cId="1568297231" sldId="272"/>
        </pc:sldMkLst>
        <pc:picChg chg="add mod">
          <ac:chgData name="Nancy Sehy" userId="590ea629-6139-4fd1-8e90-6c13bd9de371" providerId="ADAL" clId="{8111C19A-794A-45FF-9171-D6BA74DEE87A}" dt="2025-04-15T21:11:39.562" v="72" actId="14100"/>
          <ac:picMkLst>
            <pc:docMk/>
            <pc:sldMk cId="1568297231" sldId="272"/>
            <ac:picMk id="2" creationId="{B84060EB-C7AC-AC7E-EAD6-A538FC618E52}"/>
          </ac:picMkLst>
        </pc:picChg>
      </pc:sldChg>
      <pc:sldChg chg="modSp del mod">
        <pc:chgData name="Nancy Sehy" userId="590ea629-6139-4fd1-8e90-6c13bd9de371" providerId="ADAL" clId="{8111C19A-794A-45FF-9171-D6BA74DEE87A}" dt="2025-04-15T21:10:38.756" v="68" actId="2696"/>
        <pc:sldMkLst>
          <pc:docMk/>
          <pc:sldMk cId="2306343820" sldId="272"/>
        </pc:sldMkLst>
        <pc:spChg chg="mod">
          <ac:chgData name="Nancy Sehy" userId="590ea629-6139-4fd1-8e90-6c13bd9de371" providerId="ADAL" clId="{8111C19A-794A-45FF-9171-D6BA74DEE87A}" dt="2025-04-15T21:09:19.291" v="62" actId="1076"/>
          <ac:spMkLst>
            <pc:docMk/>
            <pc:sldMk cId="2306343820" sldId="272"/>
            <ac:spMk id="13" creationId="{3BF46708-935B-9BAE-2A39-FE0BA63ADEE1}"/>
          </ac:spMkLst>
        </pc:spChg>
      </pc:sldChg>
      <pc:sldChg chg="modNotesTx">
        <pc:chgData name="Nancy Sehy" userId="590ea629-6139-4fd1-8e90-6c13bd9de371" providerId="ADAL" clId="{8111C19A-794A-45FF-9171-D6BA74DEE87A}" dt="2025-04-15T18:38:29.603" v="6" actId="20577"/>
        <pc:sldMkLst>
          <pc:docMk/>
          <pc:sldMk cId="4019018266" sldId="274"/>
        </pc:sldMkLst>
      </pc:sldChg>
      <pc:sldChg chg="modSp del mod">
        <pc:chgData name="Nancy Sehy" userId="590ea629-6139-4fd1-8e90-6c13bd9de371" providerId="ADAL" clId="{8111C19A-794A-45FF-9171-D6BA74DEE87A}" dt="2025-04-15T21:04:01.381" v="47" actId="2696"/>
        <pc:sldMkLst>
          <pc:docMk/>
          <pc:sldMk cId="3565641547" sldId="275"/>
        </pc:sldMkLst>
        <pc:picChg chg="mod">
          <ac:chgData name="Nancy Sehy" userId="590ea629-6139-4fd1-8e90-6c13bd9de371" providerId="ADAL" clId="{8111C19A-794A-45FF-9171-D6BA74DEE87A}" dt="2025-04-15T21:02:12.420" v="38" actId="1076"/>
          <ac:picMkLst>
            <pc:docMk/>
            <pc:sldMk cId="3565641547" sldId="275"/>
            <ac:picMk id="3" creationId="{5126FF3D-4D80-A5F3-5CEC-C84B1F7F80DF}"/>
          </ac:picMkLst>
        </pc:picChg>
      </pc:sldChg>
      <pc:sldChg chg="addSp modSp new mod">
        <pc:chgData name="Nancy Sehy" userId="590ea629-6139-4fd1-8e90-6c13bd9de371" providerId="ADAL" clId="{8111C19A-794A-45FF-9171-D6BA74DEE87A}" dt="2025-04-15T21:06:44.594" v="53" actId="14100"/>
        <pc:sldMkLst>
          <pc:docMk/>
          <pc:sldMk cId="4146716566" sldId="275"/>
        </pc:sldMkLst>
        <pc:picChg chg="add mod">
          <ac:chgData name="Nancy Sehy" userId="590ea629-6139-4fd1-8e90-6c13bd9de371" providerId="ADAL" clId="{8111C19A-794A-45FF-9171-D6BA74DEE87A}" dt="2025-04-15T21:06:44.594" v="53" actId="14100"/>
          <ac:picMkLst>
            <pc:docMk/>
            <pc:sldMk cId="4146716566" sldId="275"/>
            <ac:picMk id="2" creationId="{21F95F89-DEC1-DE6E-F4CE-150AA559AE03}"/>
          </ac:picMkLst>
        </pc:picChg>
      </pc:sldChg>
      <pc:sldChg chg="addSp modSp new mod">
        <pc:chgData name="Nancy Sehy" userId="590ea629-6139-4fd1-8e90-6c13bd9de371" providerId="ADAL" clId="{8111C19A-794A-45FF-9171-D6BA74DEE87A}" dt="2025-04-15T21:03:53.421" v="46" actId="14100"/>
        <pc:sldMkLst>
          <pc:docMk/>
          <pc:sldMk cId="1155298089" sldId="276"/>
        </pc:sldMkLst>
        <pc:picChg chg="add mod">
          <ac:chgData name="Nancy Sehy" userId="590ea629-6139-4fd1-8e90-6c13bd9de371" providerId="ADAL" clId="{8111C19A-794A-45FF-9171-D6BA74DEE87A}" dt="2025-04-15T21:03:53.421" v="46" actId="14100"/>
          <ac:picMkLst>
            <pc:docMk/>
            <pc:sldMk cId="1155298089" sldId="276"/>
            <ac:picMk id="2" creationId="{C723549F-3E9F-2C48-3B47-9BBF7CF220A9}"/>
          </ac:picMkLst>
        </pc:picChg>
      </pc:sldChg>
      <pc:sldChg chg="modSp add del mod">
        <pc:chgData name="Nancy Sehy" userId="590ea629-6139-4fd1-8e90-6c13bd9de371" providerId="ADAL" clId="{8111C19A-794A-45FF-9171-D6BA74DEE87A}" dt="2025-04-15T21:31:40.158" v="90" actId="2696"/>
        <pc:sldMkLst>
          <pc:docMk/>
          <pc:sldMk cId="4247322646" sldId="2147349255"/>
        </pc:sldMkLst>
        <pc:picChg chg="mod">
          <ac:chgData name="Nancy Sehy" userId="590ea629-6139-4fd1-8e90-6c13bd9de371" providerId="ADAL" clId="{8111C19A-794A-45FF-9171-D6BA74DEE87A}" dt="2025-04-15T20:53:07.251" v="7" actId="1076"/>
          <ac:picMkLst>
            <pc:docMk/>
            <pc:sldMk cId="4247322646" sldId="2147349255"/>
            <ac:picMk id="17" creationId="{756CA150-23CA-71E7-C9C7-FB6C6134F271}"/>
          </ac:picMkLst>
        </pc:picChg>
      </pc:sldChg>
      <pc:sldChg chg="modNotesTx">
        <pc:chgData name="Nancy Sehy" userId="590ea629-6139-4fd1-8e90-6c13bd9de371" providerId="ADAL" clId="{8111C19A-794A-45FF-9171-D6BA74DEE87A}" dt="2025-04-15T18:36:53.909" v="3" actId="20577"/>
        <pc:sldMkLst>
          <pc:docMk/>
          <pc:sldMk cId="2035445117" sldId="2147482578"/>
        </pc:sldMkLst>
      </pc:sldChg>
      <pc:sldChg chg="modNotesTx">
        <pc:chgData name="Nancy Sehy" userId="590ea629-6139-4fd1-8e90-6c13bd9de371" providerId="ADAL" clId="{8111C19A-794A-45FF-9171-D6BA74DEE87A}" dt="2025-04-15T18:37:07.979" v="4" actId="20577"/>
        <pc:sldMkLst>
          <pc:docMk/>
          <pc:sldMk cId="3423418152" sldId="2147482579"/>
        </pc:sldMkLst>
      </pc:sldChg>
      <pc:sldChg chg="modNotesTx">
        <pc:chgData name="Nancy Sehy" userId="590ea629-6139-4fd1-8e90-6c13bd9de371" providerId="ADAL" clId="{8111C19A-794A-45FF-9171-D6BA74DEE87A}" dt="2025-04-15T18:36:48.028" v="2" actId="20577"/>
        <pc:sldMkLst>
          <pc:docMk/>
          <pc:sldMk cId="2613170504" sldId="2147482580"/>
        </pc:sldMkLst>
      </pc:sldChg>
      <pc:sldChg chg="del">
        <pc:chgData name="Nancy Sehy" userId="590ea629-6139-4fd1-8e90-6c13bd9de371" providerId="ADAL" clId="{8111C19A-794A-45FF-9171-D6BA74DEE87A}" dt="2025-04-15T21:04:22.187" v="48" actId="2696"/>
        <pc:sldMkLst>
          <pc:docMk/>
          <pc:sldMk cId="1478510013" sldId="2147483646"/>
        </pc:sldMkLst>
      </pc:sldChg>
      <pc:sldMasterChg chg="addSldLayout delSldLayout">
        <pc:chgData name="Nancy Sehy" userId="590ea629-6139-4fd1-8e90-6c13bd9de371" providerId="ADAL" clId="{8111C19A-794A-45FF-9171-D6BA74DEE87A}" dt="2025-04-15T21:31:40.158" v="90" actId="2696"/>
        <pc:sldMasterMkLst>
          <pc:docMk/>
          <pc:sldMasterMk cId="386339583" sldId="2147483670"/>
        </pc:sldMasterMkLst>
        <pc:sldLayoutChg chg="add del">
          <pc:chgData name="Nancy Sehy" userId="590ea629-6139-4fd1-8e90-6c13bd9de371" providerId="ADAL" clId="{8111C19A-794A-45FF-9171-D6BA74DEE87A}" dt="2025-04-15T21:31:40.158" v="90" actId="2696"/>
          <pc:sldLayoutMkLst>
            <pc:docMk/>
            <pc:sldMasterMk cId="386339583" sldId="2147483670"/>
            <pc:sldLayoutMk cId="3420741525" sldId="2147484449"/>
          </pc:sldLayoutMkLst>
        </pc:sldLayoutChg>
      </pc:sldMasterChg>
      <pc:sldMasterChg chg="delSldLayout">
        <pc:chgData name="Nancy Sehy" userId="590ea629-6139-4fd1-8e90-6c13bd9de371" providerId="ADAL" clId="{8111C19A-794A-45FF-9171-D6BA74DEE87A}" dt="2025-04-15T21:30:56.134" v="88" actId="2696"/>
        <pc:sldMasterMkLst>
          <pc:docMk/>
          <pc:sldMasterMk cId="4140076812" sldId="2147484185"/>
        </pc:sldMasterMkLst>
        <pc:sldLayoutChg chg="del">
          <pc:chgData name="Nancy Sehy" userId="590ea629-6139-4fd1-8e90-6c13bd9de371" providerId="ADAL" clId="{8111C19A-794A-45FF-9171-D6BA74DEE87A}" dt="2025-04-15T21:04:22.187" v="48" actId="2696"/>
          <pc:sldLayoutMkLst>
            <pc:docMk/>
            <pc:sldMasterMk cId="4140076812" sldId="2147484185"/>
            <pc:sldLayoutMk cId="1703615470" sldId="2147484298"/>
          </pc:sldLayoutMkLst>
        </pc:sldLayoutChg>
        <pc:sldLayoutChg chg="del">
          <pc:chgData name="Nancy Sehy" userId="590ea629-6139-4fd1-8e90-6c13bd9de371" providerId="ADAL" clId="{8111C19A-794A-45FF-9171-D6BA74DEE87A}" dt="2025-04-15T21:30:56.134" v="88" actId="2696"/>
          <pc:sldLayoutMkLst>
            <pc:docMk/>
            <pc:sldMasterMk cId="4140076812" sldId="2147484185"/>
            <pc:sldLayoutMk cId="2220138379" sldId="2147484306"/>
          </pc:sldLayoutMkLst>
        </pc:sldLayoutChg>
        <pc:sldLayoutChg chg="del">
          <pc:chgData name="Nancy Sehy" userId="590ea629-6139-4fd1-8e90-6c13bd9de371" providerId="ADAL" clId="{8111C19A-794A-45FF-9171-D6BA74DEE87A}" dt="2025-04-15T21:11:46.223" v="73" actId="2696"/>
          <pc:sldLayoutMkLst>
            <pc:docMk/>
            <pc:sldMasterMk cId="4140076812" sldId="2147484185"/>
            <pc:sldLayoutMk cId="3267666093" sldId="2147484307"/>
          </pc:sldLayoutMkLst>
        </pc:sldLayoutChg>
      </pc:sldMasterChg>
    </pc:docChg>
  </pc:docChgLst>
  <pc:docChgLst>
    <pc:chgData name="Lang, Mecky" userId="S::mecky.lang@illinois.gov::fda2ad8a-339a-41e0-b206-a1666a4151b2" providerId="AD" clId="Web-{FB8BA1A9-EAA3-428D-AC7A-7C2E5E8A3995}"/>
    <pc:docChg chg="modSld">
      <pc:chgData name="Lang, Mecky" userId="S::mecky.lang@illinois.gov::fda2ad8a-339a-41e0-b206-a1666a4151b2" providerId="AD" clId="Web-{FB8BA1A9-EAA3-428D-AC7A-7C2E5E8A3995}" dt="2025-02-27T15:56:08.771" v="59"/>
      <pc:docMkLst>
        <pc:docMk/>
      </pc:docMkLst>
      <pc:sldChg chg="modSp modNotes">
        <pc:chgData name="Lang, Mecky" userId="S::mecky.lang@illinois.gov::fda2ad8a-339a-41e0-b206-a1666a4151b2" providerId="AD" clId="Web-{FB8BA1A9-EAA3-428D-AC7A-7C2E5E8A3995}" dt="2025-02-27T15:56:08.771" v="59"/>
        <pc:sldMkLst>
          <pc:docMk/>
          <pc:sldMk cId="405290835" sldId="2147482572"/>
        </pc:sldMkLst>
        <pc:spChg chg="mod">
          <ac:chgData name="Lang, Mecky" userId="S::mecky.lang@illinois.gov::fda2ad8a-339a-41e0-b206-a1666a4151b2" providerId="AD" clId="Web-{FB8BA1A9-EAA3-428D-AC7A-7C2E5E8A3995}" dt="2025-02-27T15:48:40.850" v="58" actId="20577"/>
          <ac:spMkLst>
            <pc:docMk/>
            <pc:sldMk cId="405290835" sldId="2147482572"/>
            <ac:spMk id="3" creationId="{15B71553-20BF-F004-6EF1-CAD77F2292BD}"/>
          </ac:spMkLst>
        </pc:spChg>
      </pc:sldChg>
    </pc:docChg>
  </pc:docChgLst>
  <pc:docChgLst>
    <pc:chgData name="Nancy Sehy" userId="S::nancy.sehy_collectivemedicaltech.com#ext#@ilgov.onmicrosoft.com::49abd87c-0777-422d-b2fc-2500a2d6d275" providerId="AD" clId="Web-{D71324CB-5702-41C5-BF1D-4C5AC80AA7BF}"/>
    <pc:docChg chg="modSld">
      <pc:chgData name="Nancy Sehy" userId="S::nancy.sehy_collectivemedicaltech.com#ext#@ilgov.onmicrosoft.com::49abd87c-0777-422d-b2fc-2500a2d6d275" providerId="AD" clId="Web-{D71324CB-5702-41C5-BF1D-4C5AC80AA7BF}" dt="2025-04-15T17:08:56.331" v="54"/>
      <pc:docMkLst>
        <pc:docMk/>
      </pc:docMkLst>
      <pc:sldChg chg="delAnim">
        <pc:chgData name="Nancy Sehy" userId="S::nancy.sehy_collectivemedicaltech.com#ext#@ilgov.onmicrosoft.com::49abd87c-0777-422d-b2fc-2500a2d6d275" providerId="AD" clId="Web-{D71324CB-5702-41C5-BF1D-4C5AC80AA7BF}" dt="2025-04-15T17:08:56.331" v="54"/>
        <pc:sldMkLst>
          <pc:docMk/>
          <pc:sldMk cId="2544191240" sldId="26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2E-AF43-A1DB-40BA8CFE3AB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2E-AF43-A1DB-40BA8CFE3AB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2E-AF43-A1DB-40BA8CFE3AB5}"/>
            </c:ext>
          </c:extLst>
        </c:ser>
        <c:dLbls>
          <c:showLegendKey val="0"/>
          <c:showVal val="0"/>
          <c:showCatName val="0"/>
          <c:showSerName val="0"/>
          <c:showPercent val="0"/>
          <c:showBubbleSize val="0"/>
        </c:dLbls>
        <c:gapWidth val="219"/>
        <c:overlap val="-27"/>
        <c:axId val="743222688"/>
        <c:axId val="742795472"/>
      </c:barChart>
      <c:catAx>
        <c:axId val="743222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2795472"/>
        <c:crosses val="autoZero"/>
        <c:auto val="1"/>
        <c:lblAlgn val="ctr"/>
        <c:lblOffset val="100"/>
        <c:noMultiLvlLbl val="0"/>
      </c:catAx>
      <c:valAx>
        <c:axId val="742795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43222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Series 1</c:v>
                </c:pt>
              </c:strCache>
            </c:strRef>
          </c:tx>
          <c:dPt>
            <c:idx val="0"/>
            <c:bubble3D val="0"/>
            <c:spPr>
              <a:solidFill>
                <a:schemeClr val="accent1"/>
              </a:solidFill>
              <a:ln>
                <a:noFill/>
              </a:ln>
              <a:effectLst/>
            </c:spPr>
            <c:extLst>
              <c:ext xmlns:c16="http://schemas.microsoft.com/office/drawing/2014/chart" uri="{C3380CC4-5D6E-409C-BE32-E72D297353CC}">
                <c16:uniqueId val="{00000001-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03-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05-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07-AE73-4BF0-9B65-99FFA1BC3FC1}"/>
              </c:ext>
            </c:extLst>
          </c:dPt>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52E-AF43-A1DB-40BA8CFE3AB5}"/>
            </c:ext>
          </c:extLst>
        </c:ser>
        <c:ser>
          <c:idx val="1"/>
          <c:order val="1"/>
          <c:tx>
            <c:strRef>
              <c:f>Sheet1!$C$1</c:f>
              <c:strCache>
                <c:ptCount val="1"/>
                <c:pt idx="0">
                  <c:v>Series 2</c:v>
                </c:pt>
              </c:strCache>
            </c:strRef>
          </c:tx>
          <c:dPt>
            <c:idx val="0"/>
            <c:bubble3D val="0"/>
            <c:spPr>
              <a:solidFill>
                <a:schemeClr val="accent1"/>
              </a:solidFill>
              <a:ln>
                <a:noFill/>
              </a:ln>
              <a:effectLst/>
            </c:spPr>
            <c:extLst>
              <c:ext xmlns:c16="http://schemas.microsoft.com/office/drawing/2014/chart" uri="{C3380CC4-5D6E-409C-BE32-E72D297353CC}">
                <c16:uniqueId val="{00000009-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0B-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0D-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0F-AE73-4BF0-9B65-99FFA1BC3FC1}"/>
              </c:ext>
            </c:extLst>
          </c:dPt>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52E-AF43-A1DB-40BA8CFE3AB5}"/>
            </c:ext>
          </c:extLst>
        </c:ser>
        <c:ser>
          <c:idx val="2"/>
          <c:order val="2"/>
          <c:tx>
            <c:strRef>
              <c:f>Sheet1!$D$1</c:f>
              <c:strCache>
                <c:ptCount val="1"/>
                <c:pt idx="0">
                  <c:v>Series 3</c:v>
                </c:pt>
              </c:strCache>
            </c:strRef>
          </c:tx>
          <c:dPt>
            <c:idx val="0"/>
            <c:bubble3D val="0"/>
            <c:spPr>
              <a:solidFill>
                <a:schemeClr val="accent1"/>
              </a:solidFill>
              <a:ln>
                <a:noFill/>
              </a:ln>
              <a:effectLst/>
            </c:spPr>
            <c:extLst>
              <c:ext xmlns:c16="http://schemas.microsoft.com/office/drawing/2014/chart" uri="{C3380CC4-5D6E-409C-BE32-E72D297353CC}">
                <c16:uniqueId val="{00000011-AE73-4BF0-9B65-99FFA1BC3FC1}"/>
              </c:ext>
            </c:extLst>
          </c:dPt>
          <c:dPt>
            <c:idx val="1"/>
            <c:bubble3D val="0"/>
            <c:spPr>
              <a:solidFill>
                <a:schemeClr val="accent2"/>
              </a:solidFill>
              <a:ln>
                <a:noFill/>
              </a:ln>
              <a:effectLst/>
            </c:spPr>
            <c:extLst>
              <c:ext xmlns:c16="http://schemas.microsoft.com/office/drawing/2014/chart" uri="{C3380CC4-5D6E-409C-BE32-E72D297353CC}">
                <c16:uniqueId val="{00000013-AE73-4BF0-9B65-99FFA1BC3FC1}"/>
              </c:ext>
            </c:extLst>
          </c:dPt>
          <c:dPt>
            <c:idx val="2"/>
            <c:bubble3D val="0"/>
            <c:spPr>
              <a:solidFill>
                <a:schemeClr val="accent3"/>
              </a:solidFill>
              <a:ln>
                <a:noFill/>
              </a:ln>
              <a:effectLst/>
            </c:spPr>
            <c:extLst>
              <c:ext xmlns:c16="http://schemas.microsoft.com/office/drawing/2014/chart" uri="{C3380CC4-5D6E-409C-BE32-E72D297353CC}">
                <c16:uniqueId val="{00000015-AE73-4BF0-9B65-99FFA1BC3FC1}"/>
              </c:ext>
            </c:extLst>
          </c:dPt>
          <c:dPt>
            <c:idx val="3"/>
            <c:bubble3D val="0"/>
            <c:spPr>
              <a:solidFill>
                <a:schemeClr val="accent4"/>
              </a:solidFill>
              <a:ln>
                <a:noFill/>
              </a:ln>
              <a:effectLst/>
            </c:spPr>
            <c:extLst>
              <c:ext xmlns:c16="http://schemas.microsoft.com/office/drawing/2014/chart" uri="{C3380CC4-5D6E-409C-BE32-E72D297353CC}">
                <c16:uniqueId val="{00000017-AE73-4BF0-9B65-99FFA1BC3FC1}"/>
              </c:ext>
            </c:extLst>
          </c:dPt>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52E-AF43-A1DB-40BA8CFE3AB5}"/>
            </c:ext>
          </c:extLst>
        </c:ser>
        <c:dLbls>
          <c:showLegendKey val="0"/>
          <c:showVal val="0"/>
          <c:showCatName val="0"/>
          <c:showSerName val="0"/>
          <c:showPercent val="0"/>
          <c:showBubbleSize val="0"/>
          <c:showLeaderLines val="1"/>
        </c:dLbls>
        <c:firstSliceAng val="0"/>
      </c:pieChart>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rgbClr val="1976D2"/>
              </a:solidFill>
              <a:ln w="19050">
                <a:solidFill>
                  <a:schemeClr val="lt1"/>
                </a:solidFill>
              </a:ln>
              <a:effectLst/>
            </c:spPr>
            <c:extLst>
              <c:ext xmlns:c16="http://schemas.microsoft.com/office/drawing/2014/chart" uri="{C3380CC4-5D6E-409C-BE32-E72D297353CC}">
                <c16:uniqueId val="{00000001-8896-9341-8C4D-A1A805E7993D}"/>
              </c:ext>
            </c:extLst>
          </c:dPt>
          <c:dPt>
            <c:idx val="1"/>
            <c:bubble3D val="0"/>
            <c:spPr>
              <a:solidFill>
                <a:srgbClr val="97CC04"/>
              </a:solidFill>
              <a:ln w="19050">
                <a:solidFill>
                  <a:schemeClr val="lt1"/>
                </a:solidFill>
              </a:ln>
              <a:effectLst/>
            </c:spPr>
            <c:extLst>
              <c:ext xmlns:c16="http://schemas.microsoft.com/office/drawing/2014/chart" uri="{C3380CC4-5D6E-409C-BE32-E72D297353CC}">
                <c16:uniqueId val="{00000003-8896-9341-8C4D-A1A805E7993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96-9341-8C4D-A1A805E7993D}"/>
              </c:ext>
            </c:extLst>
          </c:dPt>
          <c:dLbls>
            <c:delete val="1"/>
          </c:dLbls>
          <c:cat>
            <c:strRef>
              <c:f>Sheet1!$A$2:$A$4</c:f>
              <c:strCache>
                <c:ptCount val="3"/>
                <c:pt idx="0">
                  <c:v>Category 1</c:v>
                </c:pt>
                <c:pt idx="1">
                  <c:v>Category 2</c:v>
                </c:pt>
                <c:pt idx="2">
                  <c:v>Category 3</c:v>
                </c:pt>
              </c:strCache>
            </c:strRef>
          </c:cat>
          <c:val>
            <c:numRef>
              <c:f>Sheet1!$B$2:$B$4</c:f>
              <c:numCache>
                <c:formatCode>General</c:formatCode>
                <c:ptCount val="3"/>
                <c:pt idx="0">
                  <c:v>3.7</c:v>
                </c:pt>
                <c:pt idx="1">
                  <c:v>3.2</c:v>
                </c:pt>
                <c:pt idx="2">
                  <c:v>1.4</c:v>
                </c:pt>
              </c:numCache>
            </c:numRef>
          </c:val>
          <c:extLst>
            <c:ext xmlns:c16="http://schemas.microsoft.com/office/drawing/2014/chart" uri="{C3380CC4-5D6E-409C-BE32-E72D297353CC}">
              <c16:uniqueId val="{00000006-8896-9341-8C4D-A1A805E7993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latin typeface="Century Gothic" panose="020B0502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solidFill>
              <a:schemeClr val="accent1"/>
            </a:solidFill>
          </c:spPr>
          <c:dPt>
            <c:idx val="0"/>
            <c:bubble3D val="0"/>
            <c:spPr>
              <a:solidFill>
                <a:srgbClr val="1976D2"/>
              </a:solidFill>
              <a:ln w="19050">
                <a:solidFill>
                  <a:schemeClr val="lt1"/>
                </a:solidFill>
              </a:ln>
              <a:effectLst/>
            </c:spPr>
            <c:extLst>
              <c:ext xmlns:c16="http://schemas.microsoft.com/office/drawing/2014/chart" uri="{C3380CC4-5D6E-409C-BE32-E72D297353CC}">
                <c16:uniqueId val="{00000001-0269-764E-80E4-6BBF2D9A5215}"/>
              </c:ext>
            </c:extLst>
          </c:dPt>
          <c:dPt>
            <c:idx val="1"/>
            <c:bubble3D val="0"/>
            <c:spPr>
              <a:solidFill>
                <a:srgbClr val="97CC04"/>
              </a:solidFill>
              <a:ln w="19050">
                <a:solidFill>
                  <a:schemeClr val="lt1"/>
                </a:solidFill>
              </a:ln>
              <a:effectLst/>
            </c:spPr>
            <c:extLst>
              <c:ext xmlns:c16="http://schemas.microsoft.com/office/drawing/2014/chart" uri="{C3380CC4-5D6E-409C-BE32-E72D297353CC}">
                <c16:uniqueId val="{00000003-0269-764E-80E4-6BBF2D9A52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269-764E-80E4-6BBF2D9A5215}"/>
              </c:ext>
            </c:extLst>
          </c:dPt>
          <c:dLbls>
            <c:delete val="1"/>
          </c:dLbls>
          <c:cat>
            <c:strRef>
              <c:f>Sheet1!$A$2:$A$4</c:f>
              <c:strCache>
                <c:ptCount val="3"/>
                <c:pt idx="0">
                  <c:v>Category 1</c:v>
                </c:pt>
                <c:pt idx="1">
                  <c:v>Category 2</c:v>
                </c:pt>
                <c:pt idx="2">
                  <c:v>Category 3</c:v>
                </c:pt>
              </c:strCache>
            </c:strRef>
          </c:cat>
          <c:val>
            <c:numRef>
              <c:f>Sheet1!$B$2:$B$4</c:f>
              <c:numCache>
                <c:formatCode>General</c:formatCode>
                <c:ptCount val="3"/>
                <c:pt idx="0">
                  <c:v>3.7</c:v>
                </c:pt>
                <c:pt idx="1">
                  <c:v>3.2</c:v>
                </c:pt>
                <c:pt idx="2">
                  <c:v>1.4</c:v>
                </c:pt>
              </c:numCache>
            </c:numRef>
          </c:val>
          <c:extLst>
            <c:ext xmlns:c16="http://schemas.microsoft.com/office/drawing/2014/chart" uri="{C3380CC4-5D6E-409C-BE32-E72D297353CC}">
              <c16:uniqueId val="{00000006-0269-764E-80E4-6BBF2D9A5215}"/>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1800">
          <a:latin typeface="Century Gothic" panose="020B0502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2D9212-0618-436B-9C18-614E837C3109}" type="doc">
      <dgm:prSet loTypeId="urn:microsoft.com/office/officeart/2005/8/layout/vList4" loCatId="list" qsTypeId="urn:microsoft.com/office/officeart/2005/8/quickstyle/simple1" qsCatId="simple" csTypeId="urn:microsoft.com/office/officeart/2005/8/colors/colorful1" csCatId="colorful" phldr="0"/>
      <dgm:spPr/>
      <dgm:t>
        <a:bodyPr/>
        <a:lstStyle/>
        <a:p>
          <a:endParaRPr lang="en-US"/>
        </a:p>
      </dgm:t>
    </dgm:pt>
    <dgm:pt modelId="{B2F10D0E-7C3D-439A-A3A1-18ECB54BB097}">
      <dgm:prSet phldrT="[Text]" phldr="1"/>
      <dgm:spPr/>
      <dgm:t>
        <a:bodyPr/>
        <a:lstStyle/>
        <a:p>
          <a:endParaRPr lang="en-US"/>
        </a:p>
      </dgm:t>
    </dgm:pt>
    <dgm:pt modelId="{16A46168-A08B-46A4-BE5E-C374BEF35EEF}" type="parTrans" cxnId="{CFF57962-652A-4EFD-83ED-25BFF2957B0A}">
      <dgm:prSet/>
      <dgm:spPr/>
      <dgm:t>
        <a:bodyPr/>
        <a:lstStyle/>
        <a:p>
          <a:endParaRPr lang="en-US"/>
        </a:p>
      </dgm:t>
    </dgm:pt>
    <dgm:pt modelId="{B5361143-5BAD-4F7C-9025-000E1EA23B79}" type="sibTrans" cxnId="{CFF57962-652A-4EFD-83ED-25BFF2957B0A}">
      <dgm:prSet/>
      <dgm:spPr/>
      <dgm:t>
        <a:bodyPr/>
        <a:lstStyle/>
        <a:p>
          <a:endParaRPr lang="en-US"/>
        </a:p>
      </dgm:t>
    </dgm:pt>
    <dgm:pt modelId="{FED6053F-90BB-44B5-A455-DEF61A630651}">
      <dgm:prSet phldrT="[Text]" phldr="1"/>
      <dgm:spPr/>
      <dgm:t>
        <a:bodyPr/>
        <a:lstStyle/>
        <a:p>
          <a:endParaRPr lang="en-US"/>
        </a:p>
      </dgm:t>
    </dgm:pt>
    <dgm:pt modelId="{CD98A2DF-1F99-4272-9FE7-C930B65163FA}" type="parTrans" cxnId="{D6B4F3E5-C874-454B-8845-383D04DD9986}">
      <dgm:prSet/>
      <dgm:spPr/>
      <dgm:t>
        <a:bodyPr/>
        <a:lstStyle/>
        <a:p>
          <a:endParaRPr lang="en-US"/>
        </a:p>
      </dgm:t>
    </dgm:pt>
    <dgm:pt modelId="{7859A0E5-044F-4420-9D4F-B38F330605DE}" type="sibTrans" cxnId="{D6B4F3E5-C874-454B-8845-383D04DD9986}">
      <dgm:prSet/>
      <dgm:spPr/>
      <dgm:t>
        <a:bodyPr/>
        <a:lstStyle/>
        <a:p>
          <a:endParaRPr lang="en-US"/>
        </a:p>
      </dgm:t>
    </dgm:pt>
    <dgm:pt modelId="{3E892B96-4EAB-4E21-B1EB-FA1F95ABAF44}">
      <dgm:prSet phldrT="[Text]" phldr="1"/>
      <dgm:spPr/>
      <dgm:t>
        <a:bodyPr/>
        <a:lstStyle/>
        <a:p>
          <a:endParaRPr lang="en-US"/>
        </a:p>
      </dgm:t>
    </dgm:pt>
    <dgm:pt modelId="{934C7B6A-D038-46F9-B60A-C97F8958038A}" type="parTrans" cxnId="{7FA40AEB-B811-4DC4-9320-89F1EBDC7292}">
      <dgm:prSet/>
      <dgm:spPr/>
      <dgm:t>
        <a:bodyPr/>
        <a:lstStyle/>
        <a:p>
          <a:endParaRPr lang="en-US"/>
        </a:p>
      </dgm:t>
    </dgm:pt>
    <dgm:pt modelId="{8BF0A035-DFC7-4367-98CD-F8F19034E3B4}" type="sibTrans" cxnId="{7FA40AEB-B811-4DC4-9320-89F1EBDC7292}">
      <dgm:prSet/>
      <dgm:spPr/>
      <dgm:t>
        <a:bodyPr/>
        <a:lstStyle/>
        <a:p>
          <a:endParaRPr lang="en-US"/>
        </a:p>
      </dgm:t>
    </dgm:pt>
    <dgm:pt modelId="{CE7E5663-B7F5-4B50-A3FD-9881C096F1A5}">
      <dgm:prSet phldrT="[Text]" phldr="1"/>
      <dgm:spPr/>
      <dgm:t>
        <a:bodyPr/>
        <a:lstStyle/>
        <a:p>
          <a:endParaRPr lang="en-US"/>
        </a:p>
      </dgm:t>
    </dgm:pt>
    <dgm:pt modelId="{90DFD166-2C47-42A3-8FFB-663B813C47A6}" type="parTrans" cxnId="{7D01EBF9-96EB-487C-BD46-BAF52FD86849}">
      <dgm:prSet/>
      <dgm:spPr/>
      <dgm:t>
        <a:bodyPr/>
        <a:lstStyle/>
        <a:p>
          <a:endParaRPr lang="en-US"/>
        </a:p>
      </dgm:t>
    </dgm:pt>
    <dgm:pt modelId="{F6069FEA-B351-493D-821C-A4471669860D}" type="sibTrans" cxnId="{7D01EBF9-96EB-487C-BD46-BAF52FD86849}">
      <dgm:prSet/>
      <dgm:spPr/>
      <dgm:t>
        <a:bodyPr/>
        <a:lstStyle/>
        <a:p>
          <a:endParaRPr lang="en-US"/>
        </a:p>
      </dgm:t>
    </dgm:pt>
    <dgm:pt modelId="{158A7B61-9A57-42D3-849E-5725CC9D2828}">
      <dgm:prSet phldrT="[Text]" phldr="1"/>
      <dgm:spPr/>
      <dgm:t>
        <a:bodyPr/>
        <a:lstStyle/>
        <a:p>
          <a:endParaRPr lang="en-US"/>
        </a:p>
      </dgm:t>
    </dgm:pt>
    <dgm:pt modelId="{022649B9-DDF2-496E-B4AC-9CAD1EB8A569}" type="parTrans" cxnId="{9D7D9F8E-0EC1-4329-8701-741B27640B4D}">
      <dgm:prSet/>
      <dgm:spPr/>
      <dgm:t>
        <a:bodyPr/>
        <a:lstStyle/>
        <a:p>
          <a:endParaRPr lang="en-US"/>
        </a:p>
      </dgm:t>
    </dgm:pt>
    <dgm:pt modelId="{3EFD7DB5-64DA-44FE-AD37-66218F0542EB}" type="sibTrans" cxnId="{9D7D9F8E-0EC1-4329-8701-741B27640B4D}">
      <dgm:prSet/>
      <dgm:spPr/>
      <dgm:t>
        <a:bodyPr/>
        <a:lstStyle/>
        <a:p>
          <a:endParaRPr lang="en-US"/>
        </a:p>
      </dgm:t>
    </dgm:pt>
    <dgm:pt modelId="{83B5CD82-D5E8-40FB-B99C-2619980E60D8}">
      <dgm:prSet phldrT="[Text]" phldr="1"/>
      <dgm:spPr/>
      <dgm:t>
        <a:bodyPr/>
        <a:lstStyle/>
        <a:p>
          <a:endParaRPr lang="en-US"/>
        </a:p>
      </dgm:t>
    </dgm:pt>
    <dgm:pt modelId="{B03F5176-D673-4158-980C-4CCD11D8431D}" type="parTrans" cxnId="{A28991B4-0A89-473F-95F4-D3D4CEB73356}">
      <dgm:prSet/>
      <dgm:spPr/>
      <dgm:t>
        <a:bodyPr/>
        <a:lstStyle/>
        <a:p>
          <a:endParaRPr lang="en-US"/>
        </a:p>
      </dgm:t>
    </dgm:pt>
    <dgm:pt modelId="{20278CBB-52BA-4DBB-862F-280A21C7EA21}" type="sibTrans" cxnId="{A28991B4-0A89-473F-95F4-D3D4CEB73356}">
      <dgm:prSet/>
      <dgm:spPr/>
      <dgm:t>
        <a:bodyPr/>
        <a:lstStyle/>
        <a:p>
          <a:endParaRPr lang="en-US"/>
        </a:p>
      </dgm:t>
    </dgm:pt>
    <dgm:pt modelId="{916F7FEB-5DF4-4AF8-859D-3FF3E3C46A82}">
      <dgm:prSet phldrT="[Text]" phldr="1"/>
      <dgm:spPr/>
      <dgm:t>
        <a:bodyPr/>
        <a:lstStyle/>
        <a:p>
          <a:endParaRPr lang="en-US"/>
        </a:p>
      </dgm:t>
    </dgm:pt>
    <dgm:pt modelId="{8E06E7CB-EDA4-4D73-A7B7-34D22ED88BEC}" type="parTrans" cxnId="{EB5E602B-781E-4160-964F-672F6E85FA1B}">
      <dgm:prSet/>
      <dgm:spPr/>
      <dgm:t>
        <a:bodyPr/>
        <a:lstStyle/>
        <a:p>
          <a:endParaRPr lang="en-US"/>
        </a:p>
      </dgm:t>
    </dgm:pt>
    <dgm:pt modelId="{28EA5F4F-68FD-4019-A167-044D82ADD0F2}" type="sibTrans" cxnId="{EB5E602B-781E-4160-964F-672F6E85FA1B}">
      <dgm:prSet/>
      <dgm:spPr/>
      <dgm:t>
        <a:bodyPr/>
        <a:lstStyle/>
        <a:p>
          <a:endParaRPr lang="en-US"/>
        </a:p>
      </dgm:t>
    </dgm:pt>
    <dgm:pt modelId="{14845EBC-AFF7-44C1-991C-8BA1341F8052}">
      <dgm:prSet phldrT="[Text]" phldr="1"/>
      <dgm:spPr/>
      <dgm:t>
        <a:bodyPr/>
        <a:lstStyle/>
        <a:p>
          <a:endParaRPr lang="en-US"/>
        </a:p>
      </dgm:t>
    </dgm:pt>
    <dgm:pt modelId="{FAE7E36E-201F-4905-A0D3-954CB65D8FD4}" type="parTrans" cxnId="{C2304850-0D9D-4473-9DC4-7A0D1CD3257E}">
      <dgm:prSet/>
      <dgm:spPr/>
      <dgm:t>
        <a:bodyPr/>
        <a:lstStyle/>
        <a:p>
          <a:endParaRPr lang="en-US"/>
        </a:p>
      </dgm:t>
    </dgm:pt>
    <dgm:pt modelId="{C9F3AC0A-862E-4A0C-B7F1-559A7C92A059}" type="sibTrans" cxnId="{C2304850-0D9D-4473-9DC4-7A0D1CD3257E}">
      <dgm:prSet/>
      <dgm:spPr/>
      <dgm:t>
        <a:bodyPr/>
        <a:lstStyle/>
        <a:p>
          <a:endParaRPr lang="en-US"/>
        </a:p>
      </dgm:t>
    </dgm:pt>
    <dgm:pt modelId="{09FD9834-30A8-4601-9409-6D52FBAF40CB}">
      <dgm:prSet phldrT="[Text]" phldr="1"/>
      <dgm:spPr/>
      <dgm:t>
        <a:bodyPr/>
        <a:lstStyle/>
        <a:p>
          <a:endParaRPr lang="en-US"/>
        </a:p>
      </dgm:t>
    </dgm:pt>
    <dgm:pt modelId="{6D617F55-A674-4638-AE88-F24EEA3FC1FE}" type="parTrans" cxnId="{8B74D73D-DB99-42E5-A28F-8E687A81323D}">
      <dgm:prSet/>
      <dgm:spPr/>
      <dgm:t>
        <a:bodyPr/>
        <a:lstStyle/>
        <a:p>
          <a:endParaRPr lang="en-US"/>
        </a:p>
      </dgm:t>
    </dgm:pt>
    <dgm:pt modelId="{E83823B2-E396-4B6A-8147-6252878242D0}" type="sibTrans" cxnId="{8B74D73D-DB99-42E5-A28F-8E687A81323D}">
      <dgm:prSet/>
      <dgm:spPr/>
      <dgm:t>
        <a:bodyPr/>
        <a:lstStyle/>
        <a:p>
          <a:endParaRPr lang="en-US"/>
        </a:p>
      </dgm:t>
    </dgm:pt>
    <dgm:pt modelId="{2E1CBDA2-6F79-422E-8222-BC463A554AD6}" type="pres">
      <dgm:prSet presAssocID="{B12D9212-0618-436B-9C18-614E837C3109}" presName="linear" presStyleCnt="0">
        <dgm:presLayoutVars>
          <dgm:dir/>
          <dgm:resizeHandles val="exact"/>
        </dgm:presLayoutVars>
      </dgm:prSet>
      <dgm:spPr/>
    </dgm:pt>
    <dgm:pt modelId="{894452D8-BA9A-470B-9EBD-8D4D40BF2754}" type="pres">
      <dgm:prSet presAssocID="{B2F10D0E-7C3D-439A-A3A1-18ECB54BB097}" presName="comp" presStyleCnt="0"/>
      <dgm:spPr/>
    </dgm:pt>
    <dgm:pt modelId="{1C6B7C76-9A72-4ABB-87B0-7082796C1572}" type="pres">
      <dgm:prSet presAssocID="{B2F10D0E-7C3D-439A-A3A1-18ECB54BB097}" presName="box" presStyleLbl="node1" presStyleIdx="0" presStyleCnt="3" custLinFactNeighborX="19893" custLinFactNeighborY="14000"/>
      <dgm:spPr/>
    </dgm:pt>
    <dgm:pt modelId="{8282C180-86DF-46B1-9D29-CAABC640E30D}" type="pres">
      <dgm:prSet presAssocID="{B2F10D0E-7C3D-439A-A3A1-18ECB54BB097}" presName="img" presStyleLbl="fgImgPlace1" presStyleIdx="0" presStyleCnt="3" custLinFactNeighborY="17940"/>
      <dgm:spPr/>
    </dgm:pt>
    <dgm:pt modelId="{008D82D1-B3BD-4560-BB37-82E905A0929F}" type="pres">
      <dgm:prSet presAssocID="{B2F10D0E-7C3D-439A-A3A1-18ECB54BB097}" presName="text" presStyleLbl="node1" presStyleIdx="0" presStyleCnt="3">
        <dgm:presLayoutVars>
          <dgm:bulletEnabled val="1"/>
        </dgm:presLayoutVars>
      </dgm:prSet>
      <dgm:spPr/>
    </dgm:pt>
    <dgm:pt modelId="{67399E61-74E3-495E-BD35-A0AA4CF2827E}" type="pres">
      <dgm:prSet presAssocID="{B5361143-5BAD-4F7C-9025-000E1EA23B79}" presName="spacer" presStyleCnt="0"/>
      <dgm:spPr/>
    </dgm:pt>
    <dgm:pt modelId="{EE41783C-DFAB-4F42-8B9B-E065C7EE5F13}" type="pres">
      <dgm:prSet presAssocID="{CE7E5663-B7F5-4B50-A3FD-9881C096F1A5}" presName="comp" presStyleCnt="0"/>
      <dgm:spPr/>
    </dgm:pt>
    <dgm:pt modelId="{41E6FCBB-BBB5-4099-91EE-AE5D029F6C75}" type="pres">
      <dgm:prSet presAssocID="{CE7E5663-B7F5-4B50-A3FD-9881C096F1A5}" presName="box" presStyleLbl="node1" presStyleIdx="1" presStyleCnt="3" custLinFactNeighborY="7654"/>
      <dgm:spPr/>
    </dgm:pt>
    <dgm:pt modelId="{4A2185A7-AB2A-4614-8A68-FF2C1F5BDC63}" type="pres">
      <dgm:prSet presAssocID="{CE7E5663-B7F5-4B50-A3FD-9881C096F1A5}" presName="img" presStyleLbl="fgImgPlace1" presStyleIdx="1" presStyleCnt="3" custLinFactNeighborY="10098"/>
      <dgm:spPr/>
    </dgm:pt>
    <dgm:pt modelId="{4E1DDF7F-86CB-47C8-BD35-FF25B2F82464}" type="pres">
      <dgm:prSet presAssocID="{CE7E5663-B7F5-4B50-A3FD-9881C096F1A5}" presName="text" presStyleLbl="node1" presStyleIdx="1" presStyleCnt="3">
        <dgm:presLayoutVars>
          <dgm:bulletEnabled val="1"/>
        </dgm:presLayoutVars>
      </dgm:prSet>
      <dgm:spPr/>
    </dgm:pt>
    <dgm:pt modelId="{700C3220-23AB-4BEF-A469-26A776A3DFB9}" type="pres">
      <dgm:prSet presAssocID="{F6069FEA-B351-493D-821C-A4471669860D}" presName="spacer" presStyleCnt="0"/>
      <dgm:spPr/>
    </dgm:pt>
    <dgm:pt modelId="{8F7EC7C0-DE59-495D-B56F-DD808DD4CA1F}" type="pres">
      <dgm:prSet presAssocID="{916F7FEB-5DF4-4AF8-859D-3FF3E3C46A82}" presName="comp" presStyleCnt="0"/>
      <dgm:spPr/>
    </dgm:pt>
    <dgm:pt modelId="{172E315B-7BF6-464F-B1F8-5154F190E1C9}" type="pres">
      <dgm:prSet presAssocID="{916F7FEB-5DF4-4AF8-859D-3FF3E3C46A82}" presName="box" presStyleLbl="node1" presStyleIdx="2" presStyleCnt="3" custLinFactNeighborY="897"/>
      <dgm:spPr/>
    </dgm:pt>
    <dgm:pt modelId="{E6608033-8302-4425-9AD2-99A9BBD050CE}" type="pres">
      <dgm:prSet presAssocID="{916F7FEB-5DF4-4AF8-859D-3FF3E3C46A82}" presName="img" presStyleLbl="fgImgPlace1" presStyleIdx="2" presStyleCnt="3"/>
      <dgm:spPr/>
    </dgm:pt>
    <dgm:pt modelId="{6657DE5B-6F46-47A7-BCB5-48D96A631D49}" type="pres">
      <dgm:prSet presAssocID="{916F7FEB-5DF4-4AF8-859D-3FF3E3C46A82}" presName="text" presStyleLbl="node1" presStyleIdx="2" presStyleCnt="3">
        <dgm:presLayoutVars>
          <dgm:bulletEnabled val="1"/>
        </dgm:presLayoutVars>
      </dgm:prSet>
      <dgm:spPr/>
    </dgm:pt>
  </dgm:ptLst>
  <dgm:cxnLst>
    <dgm:cxn modelId="{38EDF121-0143-4996-8319-BFD71209884E}" type="presOf" srcId="{3E892B96-4EAB-4E21-B1EB-FA1F95ABAF44}" destId="{1C6B7C76-9A72-4ABB-87B0-7082796C1572}" srcOrd="0" destOrd="2" presId="urn:microsoft.com/office/officeart/2005/8/layout/vList4"/>
    <dgm:cxn modelId="{EB5E602B-781E-4160-964F-672F6E85FA1B}" srcId="{B12D9212-0618-436B-9C18-614E837C3109}" destId="{916F7FEB-5DF4-4AF8-859D-3FF3E3C46A82}" srcOrd="2" destOrd="0" parTransId="{8E06E7CB-EDA4-4D73-A7B7-34D22ED88BEC}" sibTransId="{28EA5F4F-68FD-4019-A167-044D82ADD0F2}"/>
    <dgm:cxn modelId="{98B8213A-EECD-4A84-9CC6-B791252B2E9D}" type="presOf" srcId="{916F7FEB-5DF4-4AF8-859D-3FF3E3C46A82}" destId="{172E315B-7BF6-464F-B1F8-5154F190E1C9}" srcOrd="0" destOrd="0" presId="urn:microsoft.com/office/officeart/2005/8/layout/vList4"/>
    <dgm:cxn modelId="{8B74D73D-DB99-42E5-A28F-8E687A81323D}" srcId="{916F7FEB-5DF4-4AF8-859D-3FF3E3C46A82}" destId="{09FD9834-30A8-4601-9409-6D52FBAF40CB}" srcOrd="1" destOrd="0" parTransId="{6D617F55-A674-4638-AE88-F24EEA3FC1FE}" sibTransId="{E83823B2-E396-4B6A-8147-6252878242D0}"/>
    <dgm:cxn modelId="{A4324A41-2A02-4559-9873-E7DF57ED142C}" type="presOf" srcId="{3E892B96-4EAB-4E21-B1EB-FA1F95ABAF44}" destId="{008D82D1-B3BD-4560-BB37-82E905A0929F}" srcOrd="1" destOrd="2" presId="urn:microsoft.com/office/officeart/2005/8/layout/vList4"/>
    <dgm:cxn modelId="{CFF57962-652A-4EFD-83ED-25BFF2957B0A}" srcId="{B12D9212-0618-436B-9C18-614E837C3109}" destId="{B2F10D0E-7C3D-439A-A3A1-18ECB54BB097}" srcOrd="0" destOrd="0" parTransId="{16A46168-A08B-46A4-BE5E-C374BEF35EEF}" sibTransId="{B5361143-5BAD-4F7C-9025-000E1EA23B79}"/>
    <dgm:cxn modelId="{BDC9C667-E612-43DE-89BF-C3254742D9E5}" type="presOf" srcId="{FED6053F-90BB-44B5-A455-DEF61A630651}" destId="{1C6B7C76-9A72-4ABB-87B0-7082796C1572}" srcOrd="0" destOrd="1" presId="urn:microsoft.com/office/officeart/2005/8/layout/vList4"/>
    <dgm:cxn modelId="{B7C6804C-6B24-40B8-A4D9-3D3ECE965835}" type="presOf" srcId="{83B5CD82-D5E8-40FB-B99C-2619980E60D8}" destId="{41E6FCBB-BBB5-4099-91EE-AE5D029F6C75}" srcOrd="0" destOrd="2" presId="urn:microsoft.com/office/officeart/2005/8/layout/vList4"/>
    <dgm:cxn modelId="{B350F04D-D59A-43D9-A73D-A524B9DF39F3}" type="presOf" srcId="{83B5CD82-D5E8-40FB-B99C-2619980E60D8}" destId="{4E1DDF7F-86CB-47C8-BD35-FF25B2F82464}" srcOrd="1" destOrd="2" presId="urn:microsoft.com/office/officeart/2005/8/layout/vList4"/>
    <dgm:cxn modelId="{91DC704E-3F83-4626-9664-801756DBFB31}" type="presOf" srcId="{158A7B61-9A57-42D3-849E-5725CC9D2828}" destId="{41E6FCBB-BBB5-4099-91EE-AE5D029F6C75}" srcOrd="0" destOrd="1" presId="urn:microsoft.com/office/officeart/2005/8/layout/vList4"/>
    <dgm:cxn modelId="{C2304850-0D9D-4473-9DC4-7A0D1CD3257E}" srcId="{916F7FEB-5DF4-4AF8-859D-3FF3E3C46A82}" destId="{14845EBC-AFF7-44C1-991C-8BA1341F8052}" srcOrd="0" destOrd="0" parTransId="{FAE7E36E-201F-4905-A0D3-954CB65D8FD4}" sibTransId="{C9F3AC0A-862E-4A0C-B7F1-559A7C92A059}"/>
    <dgm:cxn modelId="{58EE2651-B7BD-4CAA-B755-18B8D5AB68B4}" type="presOf" srcId="{158A7B61-9A57-42D3-849E-5725CC9D2828}" destId="{4E1DDF7F-86CB-47C8-BD35-FF25B2F82464}" srcOrd="1" destOrd="1" presId="urn:microsoft.com/office/officeart/2005/8/layout/vList4"/>
    <dgm:cxn modelId="{E807E271-4330-4DAD-BDE5-3E9D4374CE54}" type="presOf" srcId="{09FD9834-30A8-4601-9409-6D52FBAF40CB}" destId="{172E315B-7BF6-464F-B1F8-5154F190E1C9}" srcOrd="0" destOrd="2" presId="urn:microsoft.com/office/officeart/2005/8/layout/vList4"/>
    <dgm:cxn modelId="{5EDBDF75-3095-4A13-B983-8893C87E02A8}" type="presOf" srcId="{14845EBC-AFF7-44C1-991C-8BA1341F8052}" destId="{172E315B-7BF6-464F-B1F8-5154F190E1C9}" srcOrd="0" destOrd="1" presId="urn:microsoft.com/office/officeart/2005/8/layout/vList4"/>
    <dgm:cxn modelId="{9D7D9F8E-0EC1-4329-8701-741B27640B4D}" srcId="{CE7E5663-B7F5-4B50-A3FD-9881C096F1A5}" destId="{158A7B61-9A57-42D3-849E-5725CC9D2828}" srcOrd="0" destOrd="0" parTransId="{022649B9-DDF2-496E-B4AC-9CAD1EB8A569}" sibTransId="{3EFD7DB5-64DA-44FE-AD37-66218F0542EB}"/>
    <dgm:cxn modelId="{AB949B8F-480A-47DE-82D3-07EE52E629F1}" type="presOf" srcId="{FED6053F-90BB-44B5-A455-DEF61A630651}" destId="{008D82D1-B3BD-4560-BB37-82E905A0929F}" srcOrd="1" destOrd="1" presId="urn:microsoft.com/office/officeart/2005/8/layout/vList4"/>
    <dgm:cxn modelId="{3837F491-4CFF-4B4B-B43B-CE98BA662F0F}" type="presOf" srcId="{B2F10D0E-7C3D-439A-A3A1-18ECB54BB097}" destId="{1C6B7C76-9A72-4ABB-87B0-7082796C1572}" srcOrd="0" destOrd="0" presId="urn:microsoft.com/office/officeart/2005/8/layout/vList4"/>
    <dgm:cxn modelId="{A28991B4-0A89-473F-95F4-D3D4CEB73356}" srcId="{CE7E5663-B7F5-4B50-A3FD-9881C096F1A5}" destId="{83B5CD82-D5E8-40FB-B99C-2619980E60D8}" srcOrd="1" destOrd="0" parTransId="{B03F5176-D673-4158-980C-4CCD11D8431D}" sibTransId="{20278CBB-52BA-4DBB-862F-280A21C7EA21}"/>
    <dgm:cxn modelId="{5D9FF4BD-C966-40F5-BE47-40DF27D92A71}" type="presOf" srcId="{CE7E5663-B7F5-4B50-A3FD-9881C096F1A5}" destId="{4E1DDF7F-86CB-47C8-BD35-FF25B2F82464}" srcOrd="1" destOrd="0" presId="urn:microsoft.com/office/officeart/2005/8/layout/vList4"/>
    <dgm:cxn modelId="{5E69B8BE-BB26-4CBC-A08A-92365E663FA0}" type="presOf" srcId="{09FD9834-30A8-4601-9409-6D52FBAF40CB}" destId="{6657DE5B-6F46-47A7-BCB5-48D96A631D49}" srcOrd="1" destOrd="2" presId="urn:microsoft.com/office/officeart/2005/8/layout/vList4"/>
    <dgm:cxn modelId="{4F06F9C0-6E94-4D52-B992-F3101FE87357}" type="presOf" srcId="{B12D9212-0618-436B-9C18-614E837C3109}" destId="{2E1CBDA2-6F79-422E-8222-BC463A554AD6}" srcOrd="0" destOrd="0" presId="urn:microsoft.com/office/officeart/2005/8/layout/vList4"/>
    <dgm:cxn modelId="{76BAADD6-D7FA-471F-BB20-5992E18085AB}" type="presOf" srcId="{B2F10D0E-7C3D-439A-A3A1-18ECB54BB097}" destId="{008D82D1-B3BD-4560-BB37-82E905A0929F}" srcOrd="1" destOrd="0" presId="urn:microsoft.com/office/officeart/2005/8/layout/vList4"/>
    <dgm:cxn modelId="{D6B4F3E5-C874-454B-8845-383D04DD9986}" srcId="{B2F10D0E-7C3D-439A-A3A1-18ECB54BB097}" destId="{FED6053F-90BB-44B5-A455-DEF61A630651}" srcOrd="0" destOrd="0" parTransId="{CD98A2DF-1F99-4272-9FE7-C930B65163FA}" sibTransId="{7859A0E5-044F-4420-9D4F-B38F330605DE}"/>
    <dgm:cxn modelId="{7FA40AEB-B811-4DC4-9320-89F1EBDC7292}" srcId="{B2F10D0E-7C3D-439A-A3A1-18ECB54BB097}" destId="{3E892B96-4EAB-4E21-B1EB-FA1F95ABAF44}" srcOrd="1" destOrd="0" parTransId="{934C7B6A-D038-46F9-B60A-C97F8958038A}" sibTransId="{8BF0A035-DFC7-4367-98CD-F8F19034E3B4}"/>
    <dgm:cxn modelId="{7A2F3CF2-6BFC-48DC-ABAC-50AD9AAEDD83}" type="presOf" srcId="{916F7FEB-5DF4-4AF8-859D-3FF3E3C46A82}" destId="{6657DE5B-6F46-47A7-BCB5-48D96A631D49}" srcOrd="1" destOrd="0" presId="urn:microsoft.com/office/officeart/2005/8/layout/vList4"/>
    <dgm:cxn modelId="{0F9393F8-757A-4D21-AED2-BA0D7824998A}" type="presOf" srcId="{14845EBC-AFF7-44C1-991C-8BA1341F8052}" destId="{6657DE5B-6F46-47A7-BCB5-48D96A631D49}" srcOrd="1" destOrd="1" presId="urn:microsoft.com/office/officeart/2005/8/layout/vList4"/>
    <dgm:cxn modelId="{7D01EBF9-96EB-487C-BD46-BAF52FD86849}" srcId="{B12D9212-0618-436B-9C18-614E837C3109}" destId="{CE7E5663-B7F5-4B50-A3FD-9881C096F1A5}" srcOrd="1" destOrd="0" parTransId="{90DFD166-2C47-42A3-8FFB-663B813C47A6}" sibTransId="{F6069FEA-B351-493D-821C-A4471669860D}"/>
    <dgm:cxn modelId="{046A70FC-A72A-4A22-BAB6-FD50CC0B6C6D}" type="presOf" srcId="{CE7E5663-B7F5-4B50-A3FD-9881C096F1A5}" destId="{41E6FCBB-BBB5-4099-91EE-AE5D029F6C75}" srcOrd="0" destOrd="0" presId="urn:microsoft.com/office/officeart/2005/8/layout/vList4"/>
    <dgm:cxn modelId="{50C083D0-C985-4D0D-874D-C4A0CDD1D199}" type="presParOf" srcId="{2E1CBDA2-6F79-422E-8222-BC463A554AD6}" destId="{894452D8-BA9A-470B-9EBD-8D4D40BF2754}" srcOrd="0" destOrd="0" presId="urn:microsoft.com/office/officeart/2005/8/layout/vList4"/>
    <dgm:cxn modelId="{84333C4E-B66E-4166-A558-E0B307F6F6BE}" type="presParOf" srcId="{894452D8-BA9A-470B-9EBD-8D4D40BF2754}" destId="{1C6B7C76-9A72-4ABB-87B0-7082796C1572}" srcOrd="0" destOrd="0" presId="urn:microsoft.com/office/officeart/2005/8/layout/vList4"/>
    <dgm:cxn modelId="{98E6A3A7-EAEF-42DA-ABE1-A66C2BCE6A3D}" type="presParOf" srcId="{894452D8-BA9A-470B-9EBD-8D4D40BF2754}" destId="{8282C180-86DF-46B1-9D29-CAABC640E30D}" srcOrd="1" destOrd="0" presId="urn:microsoft.com/office/officeart/2005/8/layout/vList4"/>
    <dgm:cxn modelId="{234500D9-8985-4D85-93CB-74BA8404587D}" type="presParOf" srcId="{894452D8-BA9A-470B-9EBD-8D4D40BF2754}" destId="{008D82D1-B3BD-4560-BB37-82E905A0929F}" srcOrd="2" destOrd="0" presId="urn:microsoft.com/office/officeart/2005/8/layout/vList4"/>
    <dgm:cxn modelId="{722FE0EE-FA00-47B0-A089-73943BA231D9}" type="presParOf" srcId="{2E1CBDA2-6F79-422E-8222-BC463A554AD6}" destId="{67399E61-74E3-495E-BD35-A0AA4CF2827E}" srcOrd="1" destOrd="0" presId="urn:microsoft.com/office/officeart/2005/8/layout/vList4"/>
    <dgm:cxn modelId="{B6AF2CFB-4CB6-4471-BF8B-E332FDC08332}" type="presParOf" srcId="{2E1CBDA2-6F79-422E-8222-BC463A554AD6}" destId="{EE41783C-DFAB-4F42-8B9B-E065C7EE5F13}" srcOrd="2" destOrd="0" presId="urn:microsoft.com/office/officeart/2005/8/layout/vList4"/>
    <dgm:cxn modelId="{4894EAE2-7F45-4E57-A8B2-F3C3CA25F34A}" type="presParOf" srcId="{EE41783C-DFAB-4F42-8B9B-E065C7EE5F13}" destId="{41E6FCBB-BBB5-4099-91EE-AE5D029F6C75}" srcOrd="0" destOrd="0" presId="urn:microsoft.com/office/officeart/2005/8/layout/vList4"/>
    <dgm:cxn modelId="{0D3DEA8D-E2B8-4920-8CBD-8213EE08B254}" type="presParOf" srcId="{EE41783C-DFAB-4F42-8B9B-E065C7EE5F13}" destId="{4A2185A7-AB2A-4614-8A68-FF2C1F5BDC63}" srcOrd="1" destOrd="0" presId="urn:microsoft.com/office/officeart/2005/8/layout/vList4"/>
    <dgm:cxn modelId="{8D265242-7CF2-44B6-8907-312ACD57A85B}" type="presParOf" srcId="{EE41783C-DFAB-4F42-8B9B-E065C7EE5F13}" destId="{4E1DDF7F-86CB-47C8-BD35-FF25B2F82464}" srcOrd="2" destOrd="0" presId="urn:microsoft.com/office/officeart/2005/8/layout/vList4"/>
    <dgm:cxn modelId="{6A62D18E-473C-4E68-8FFA-1EE327DA5276}" type="presParOf" srcId="{2E1CBDA2-6F79-422E-8222-BC463A554AD6}" destId="{700C3220-23AB-4BEF-A469-26A776A3DFB9}" srcOrd="3" destOrd="0" presId="urn:microsoft.com/office/officeart/2005/8/layout/vList4"/>
    <dgm:cxn modelId="{D6336FD2-4119-4693-AA26-CD4F199AE8E1}" type="presParOf" srcId="{2E1CBDA2-6F79-422E-8222-BC463A554AD6}" destId="{8F7EC7C0-DE59-495D-B56F-DD808DD4CA1F}" srcOrd="4" destOrd="0" presId="urn:microsoft.com/office/officeart/2005/8/layout/vList4"/>
    <dgm:cxn modelId="{CAFE63D3-EA42-46EB-9D8D-5074F5C3C56E}" type="presParOf" srcId="{8F7EC7C0-DE59-495D-B56F-DD808DD4CA1F}" destId="{172E315B-7BF6-464F-B1F8-5154F190E1C9}" srcOrd="0" destOrd="0" presId="urn:microsoft.com/office/officeart/2005/8/layout/vList4"/>
    <dgm:cxn modelId="{7016F9CC-E168-4F5B-B140-F07B05209288}" type="presParOf" srcId="{8F7EC7C0-DE59-495D-B56F-DD808DD4CA1F}" destId="{E6608033-8302-4425-9AD2-99A9BBD050CE}" srcOrd="1" destOrd="0" presId="urn:microsoft.com/office/officeart/2005/8/layout/vList4"/>
    <dgm:cxn modelId="{02D682F0-5708-4A9D-A59A-4F7CE77CCE2E}" type="presParOf" srcId="{8F7EC7C0-DE59-495D-B56F-DD808DD4CA1F}" destId="{6657DE5B-6F46-47A7-BCB5-48D96A631D4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2D9212-0618-436B-9C18-614E837C3109}" type="doc">
      <dgm:prSet loTypeId="urn:microsoft.com/office/officeart/2008/layout/VerticalCurvedList" loCatId="list" qsTypeId="urn:microsoft.com/office/officeart/2005/8/quickstyle/simple1" qsCatId="simple" csTypeId="urn:microsoft.com/office/officeart/2005/8/colors/colorful1" csCatId="colorful" phldr="0"/>
      <dgm:spPr/>
      <dgm:t>
        <a:bodyPr/>
        <a:lstStyle/>
        <a:p>
          <a:endParaRPr lang="en-US"/>
        </a:p>
      </dgm:t>
    </dgm:pt>
    <dgm:pt modelId="{1BC701F1-E7FE-4BA7-99F0-AF107C565640}">
      <dgm:prSet phldrT="[Text]" phldr="1"/>
      <dgm:spPr/>
      <dgm:t>
        <a:bodyPr/>
        <a:lstStyle/>
        <a:p>
          <a:endParaRPr lang="en-US"/>
        </a:p>
      </dgm:t>
    </dgm:pt>
    <dgm:pt modelId="{59047174-78B1-4944-8CA6-57D8A2C9BCD6}" type="parTrans" cxnId="{CBECA3D0-AC0D-4A0D-8006-F8DD8CE18ED3}">
      <dgm:prSet/>
      <dgm:spPr/>
      <dgm:t>
        <a:bodyPr/>
        <a:lstStyle/>
        <a:p>
          <a:endParaRPr lang="en-US"/>
        </a:p>
      </dgm:t>
    </dgm:pt>
    <dgm:pt modelId="{6F94E410-7A07-46C4-84B3-3CE69890A949}" type="sibTrans" cxnId="{CBECA3D0-AC0D-4A0D-8006-F8DD8CE18ED3}">
      <dgm:prSet/>
      <dgm:spPr/>
      <dgm:t>
        <a:bodyPr/>
        <a:lstStyle/>
        <a:p>
          <a:endParaRPr lang="en-US"/>
        </a:p>
      </dgm:t>
    </dgm:pt>
    <dgm:pt modelId="{C9646E54-FD23-4A79-B1AF-D16449D8E8B8}">
      <dgm:prSet phldrT="[Text]" phldr="1"/>
      <dgm:spPr/>
      <dgm:t>
        <a:bodyPr/>
        <a:lstStyle/>
        <a:p>
          <a:endParaRPr lang="en-US"/>
        </a:p>
      </dgm:t>
    </dgm:pt>
    <dgm:pt modelId="{721C54DE-5C90-4469-919F-B9ECB981C56E}" type="parTrans" cxnId="{64D31EE7-F211-49B7-B88B-37159D4D8CB8}">
      <dgm:prSet/>
      <dgm:spPr/>
      <dgm:t>
        <a:bodyPr/>
        <a:lstStyle/>
        <a:p>
          <a:endParaRPr lang="en-US"/>
        </a:p>
      </dgm:t>
    </dgm:pt>
    <dgm:pt modelId="{9D8DD1A8-86F6-4F53-9421-38F4E9BE38E0}" type="sibTrans" cxnId="{64D31EE7-F211-49B7-B88B-37159D4D8CB8}">
      <dgm:prSet/>
      <dgm:spPr/>
      <dgm:t>
        <a:bodyPr/>
        <a:lstStyle/>
        <a:p>
          <a:endParaRPr lang="en-US"/>
        </a:p>
      </dgm:t>
    </dgm:pt>
    <dgm:pt modelId="{51C60AA3-CC4F-414B-A57E-F71AB00AC4A0}">
      <dgm:prSet phldrT="[Text]" phldr="1"/>
      <dgm:spPr/>
      <dgm:t>
        <a:bodyPr/>
        <a:lstStyle/>
        <a:p>
          <a:endParaRPr lang="en-US"/>
        </a:p>
      </dgm:t>
    </dgm:pt>
    <dgm:pt modelId="{6B0E4F0E-C691-4943-B2A0-B71FFCBFFD30}" type="parTrans" cxnId="{3D4BBD59-4E17-4770-B1EB-2DFD58F08D6F}">
      <dgm:prSet/>
      <dgm:spPr/>
      <dgm:t>
        <a:bodyPr/>
        <a:lstStyle/>
        <a:p>
          <a:endParaRPr lang="en-US"/>
        </a:p>
      </dgm:t>
    </dgm:pt>
    <dgm:pt modelId="{82CDD3EC-C29D-4DE7-AE98-F4797DF004A2}" type="sibTrans" cxnId="{3D4BBD59-4E17-4770-B1EB-2DFD58F08D6F}">
      <dgm:prSet/>
      <dgm:spPr/>
      <dgm:t>
        <a:bodyPr/>
        <a:lstStyle/>
        <a:p>
          <a:endParaRPr lang="en-US"/>
        </a:p>
      </dgm:t>
    </dgm:pt>
    <dgm:pt modelId="{61689D11-BA59-4E85-A0C7-793F61BC8498}" type="pres">
      <dgm:prSet presAssocID="{B12D9212-0618-436B-9C18-614E837C3109}" presName="Name0" presStyleCnt="0">
        <dgm:presLayoutVars>
          <dgm:chMax val="7"/>
          <dgm:chPref val="7"/>
          <dgm:dir/>
        </dgm:presLayoutVars>
      </dgm:prSet>
      <dgm:spPr/>
    </dgm:pt>
    <dgm:pt modelId="{B04023CC-BF73-4292-99EC-7DB5C899814A}" type="pres">
      <dgm:prSet presAssocID="{B12D9212-0618-436B-9C18-614E837C3109}" presName="Name1" presStyleCnt="0"/>
      <dgm:spPr/>
    </dgm:pt>
    <dgm:pt modelId="{88054DB3-6A93-4E58-B4D7-804AC000CB33}" type="pres">
      <dgm:prSet presAssocID="{B12D9212-0618-436B-9C18-614E837C3109}" presName="cycle" presStyleCnt="0"/>
      <dgm:spPr/>
    </dgm:pt>
    <dgm:pt modelId="{25877C90-ACDD-4352-BB85-E5C08108CFF1}" type="pres">
      <dgm:prSet presAssocID="{B12D9212-0618-436B-9C18-614E837C3109}" presName="srcNode" presStyleLbl="node1" presStyleIdx="0" presStyleCnt="3"/>
      <dgm:spPr/>
    </dgm:pt>
    <dgm:pt modelId="{B2E487FC-9ADC-40B7-9CE7-43265FD484ED}" type="pres">
      <dgm:prSet presAssocID="{B12D9212-0618-436B-9C18-614E837C3109}" presName="conn" presStyleLbl="parChTrans1D2" presStyleIdx="0" presStyleCnt="1"/>
      <dgm:spPr/>
    </dgm:pt>
    <dgm:pt modelId="{9AD82D97-B5D4-4E71-9E72-767FC4766DAB}" type="pres">
      <dgm:prSet presAssocID="{B12D9212-0618-436B-9C18-614E837C3109}" presName="extraNode" presStyleLbl="node1" presStyleIdx="0" presStyleCnt="3"/>
      <dgm:spPr/>
    </dgm:pt>
    <dgm:pt modelId="{0360D6FF-FB18-4EFA-BE31-CF37220154D2}" type="pres">
      <dgm:prSet presAssocID="{B12D9212-0618-436B-9C18-614E837C3109}" presName="dstNode" presStyleLbl="node1" presStyleIdx="0" presStyleCnt="3"/>
      <dgm:spPr/>
    </dgm:pt>
    <dgm:pt modelId="{92831B08-B2A5-4C01-85D6-ABAF9A10F358}" type="pres">
      <dgm:prSet presAssocID="{1BC701F1-E7FE-4BA7-99F0-AF107C565640}" presName="text_1" presStyleLbl="node1" presStyleIdx="0" presStyleCnt="3">
        <dgm:presLayoutVars>
          <dgm:bulletEnabled val="1"/>
        </dgm:presLayoutVars>
      </dgm:prSet>
      <dgm:spPr/>
    </dgm:pt>
    <dgm:pt modelId="{37603D99-DB8A-465F-BE8D-B03BFE8E6ACD}" type="pres">
      <dgm:prSet presAssocID="{1BC701F1-E7FE-4BA7-99F0-AF107C565640}" presName="accent_1" presStyleCnt="0"/>
      <dgm:spPr/>
    </dgm:pt>
    <dgm:pt modelId="{FB7B6910-C0AB-4793-BDF6-650093A75590}" type="pres">
      <dgm:prSet presAssocID="{1BC701F1-E7FE-4BA7-99F0-AF107C565640}" presName="accentRepeatNode" presStyleLbl="solidFgAcc1" presStyleIdx="0" presStyleCnt="3"/>
      <dgm:spPr/>
    </dgm:pt>
    <dgm:pt modelId="{F8C76ECE-02AB-4D7A-B7FB-7B5E3BB5D012}" type="pres">
      <dgm:prSet presAssocID="{C9646E54-FD23-4A79-B1AF-D16449D8E8B8}" presName="text_2" presStyleLbl="node1" presStyleIdx="1" presStyleCnt="3">
        <dgm:presLayoutVars>
          <dgm:bulletEnabled val="1"/>
        </dgm:presLayoutVars>
      </dgm:prSet>
      <dgm:spPr/>
    </dgm:pt>
    <dgm:pt modelId="{FF917C4D-5C28-44D6-A329-E213786E3850}" type="pres">
      <dgm:prSet presAssocID="{C9646E54-FD23-4A79-B1AF-D16449D8E8B8}" presName="accent_2" presStyleCnt="0"/>
      <dgm:spPr/>
    </dgm:pt>
    <dgm:pt modelId="{3DC6477F-072D-43BA-BBD3-99AC0E9CAAF2}" type="pres">
      <dgm:prSet presAssocID="{C9646E54-FD23-4A79-B1AF-D16449D8E8B8}" presName="accentRepeatNode" presStyleLbl="solidFgAcc1" presStyleIdx="1" presStyleCnt="3"/>
      <dgm:spPr/>
    </dgm:pt>
    <dgm:pt modelId="{C30C0C79-DEB4-47F5-AADA-72A3E00CAF4C}" type="pres">
      <dgm:prSet presAssocID="{51C60AA3-CC4F-414B-A57E-F71AB00AC4A0}" presName="text_3" presStyleLbl="node1" presStyleIdx="2" presStyleCnt="3">
        <dgm:presLayoutVars>
          <dgm:bulletEnabled val="1"/>
        </dgm:presLayoutVars>
      </dgm:prSet>
      <dgm:spPr/>
    </dgm:pt>
    <dgm:pt modelId="{FA9FE449-E6BD-467B-9291-FB32CF62BB16}" type="pres">
      <dgm:prSet presAssocID="{51C60AA3-CC4F-414B-A57E-F71AB00AC4A0}" presName="accent_3" presStyleCnt="0"/>
      <dgm:spPr/>
    </dgm:pt>
    <dgm:pt modelId="{BE3919B2-5DEB-436A-BBC0-5EC5FCD358E5}" type="pres">
      <dgm:prSet presAssocID="{51C60AA3-CC4F-414B-A57E-F71AB00AC4A0}" presName="accentRepeatNode" presStyleLbl="solidFgAcc1" presStyleIdx="2" presStyleCnt="3"/>
      <dgm:spPr/>
    </dgm:pt>
  </dgm:ptLst>
  <dgm:cxnLst>
    <dgm:cxn modelId="{4F07E616-874D-43EA-B5E7-7F46185A1454}" type="presOf" srcId="{51C60AA3-CC4F-414B-A57E-F71AB00AC4A0}" destId="{C30C0C79-DEB4-47F5-AADA-72A3E00CAF4C}" srcOrd="0" destOrd="0" presId="urn:microsoft.com/office/officeart/2008/layout/VerticalCurvedList"/>
    <dgm:cxn modelId="{7286FD30-BE78-4680-BE2E-97B648A3020A}" type="presOf" srcId="{B12D9212-0618-436B-9C18-614E837C3109}" destId="{61689D11-BA59-4E85-A0C7-793F61BC8498}" srcOrd="0" destOrd="0" presId="urn:microsoft.com/office/officeart/2008/layout/VerticalCurvedList"/>
    <dgm:cxn modelId="{16448A33-A470-4E66-9B18-8DBD20A04D9E}" type="presOf" srcId="{6F94E410-7A07-46C4-84B3-3CE69890A949}" destId="{B2E487FC-9ADC-40B7-9CE7-43265FD484ED}" srcOrd="0" destOrd="0" presId="urn:microsoft.com/office/officeart/2008/layout/VerticalCurvedList"/>
    <dgm:cxn modelId="{3D4BBD59-4E17-4770-B1EB-2DFD58F08D6F}" srcId="{B12D9212-0618-436B-9C18-614E837C3109}" destId="{51C60AA3-CC4F-414B-A57E-F71AB00AC4A0}" srcOrd="2" destOrd="0" parTransId="{6B0E4F0E-C691-4943-B2A0-B71FFCBFFD30}" sibTransId="{82CDD3EC-C29D-4DE7-AE98-F4797DF004A2}"/>
    <dgm:cxn modelId="{4AD14ED0-E081-4DF4-A5C3-F9E64D02B54D}" type="presOf" srcId="{1BC701F1-E7FE-4BA7-99F0-AF107C565640}" destId="{92831B08-B2A5-4C01-85D6-ABAF9A10F358}" srcOrd="0" destOrd="0" presId="urn:microsoft.com/office/officeart/2008/layout/VerticalCurvedList"/>
    <dgm:cxn modelId="{CBECA3D0-AC0D-4A0D-8006-F8DD8CE18ED3}" srcId="{B12D9212-0618-436B-9C18-614E837C3109}" destId="{1BC701F1-E7FE-4BA7-99F0-AF107C565640}" srcOrd="0" destOrd="0" parTransId="{59047174-78B1-4944-8CA6-57D8A2C9BCD6}" sibTransId="{6F94E410-7A07-46C4-84B3-3CE69890A949}"/>
    <dgm:cxn modelId="{3C551CDA-2073-42A6-A5C5-431170288466}" type="presOf" srcId="{C9646E54-FD23-4A79-B1AF-D16449D8E8B8}" destId="{F8C76ECE-02AB-4D7A-B7FB-7B5E3BB5D012}" srcOrd="0" destOrd="0" presId="urn:microsoft.com/office/officeart/2008/layout/VerticalCurvedList"/>
    <dgm:cxn modelId="{64D31EE7-F211-49B7-B88B-37159D4D8CB8}" srcId="{B12D9212-0618-436B-9C18-614E837C3109}" destId="{C9646E54-FD23-4A79-B1AF-D16449D8E8B8}" srcOrd="1" destOrd="0" parTransId="{721C54DE-5C90-4469-919F-B9ECB981C56E}" sibTransId="{9D8DD1A8-86F6-4F53-9421-38F4E9BE38E0}"/>
    <dgm:cxn modelId="{7C692296-34E7-4A72-BB9E-EAFAA42758E8}" type="presParOf" srcId="{61689D11-BA59-4E85-A0C7-793F61BC8498}" destId="{B04023CC-BF73-4292-99EC-7DB5C899814A}" srcOrd="0" destOrd="0" presId="urn:microsoft.com/office/officeart/2008/layout/VerticalCurvedList"/>
    <dgm:cxn modelId="{38CFA23E-2D42-43B2-A6B5-9715D39F4181}" type="presParOf" srcId="{B04023CC-BF73-4292-99EC-7DB5C899814A}" destId="{88054DB3-6A93-4E58-B4D7-804AC000CB33}" srcOrd="0" destOrd="0" presId="urn:microsoft.com/office/officeart/2008/layout/VerticalCurvedList"/>
    <dgm:cxn modelId="{A0239B29-4AE6-49BE-BE2A-8D247F23100F}" type="presParOf" srcId="{88054DB3-6A93-4E58-B4D7-804AC000CB33}" destId="{25877C90-ACDD-4352-BB85-E5C08108CFF1}" srcOrd="0" destOrd="0" presId="urn:microsoft.com/office/officeart/2008/layout/VerticalCurvedList"/>
    <dgm:cxn modelId="{73A263FD-2DF9-4984-845C-4D95D3BC5778}" type="presParOf" srcId="{88054DB3-6A93-4E58-B4D7-804AC000CB33}" destId="{B2E487FC-9ADC-40B7-9CE7-43265FD484ED}" srcOrd="1" destOrd="0" presId="urn:microsoft.com/office/officeart/2008/layout/VerticalCurvedList"/>
    <dgm:cxn modelId="{8A48E0AE-23A7-4933-B37C-F92D7C65F8D4}" type="presParOf" srcId="{88054DB3-6A93-4E58-B4D7-804AC000CB33}" destId="{9AD82D97-B5D4-4E71-9E72-767FC4766DAB}" srcOrd="2" destOrd="0" presId="urn:microsoft.com/office/officeart/2008/layout/VerticalCurvedList"/>
    <dgm:cxn modelId="{9064F542-BD0A-47F4-8F00-E31E4563F96E}" type="presParOf" srcId="{88054DB3-6A93-4E58-B4D7-804AC000CB33}" destId="{0360D6FF-FB18-4EFA-BE31-CF37220154D2}" srcOrd="3" destOrd="0" presId="urn:microsoft.com/office/officeart/2008/layout/VerticalCurvedList"/>
    <dgm:cxn modelId="{4900BBF5-40BB-4454-A651-C5F73A8D10FF}" type="presParOf" srcId="{B04023CC-BF73-4292-99EC-7DB5C899814A}" destId="{92831B08-B2A5-4C01-85D6-ABAF9A10F358}" srcOrd="1" destOrd="0" presId="urn:microsoft.com/office/officeart/2008/layout/VerticalCurvedList"/>
    <dgm:cxn modelId="{6FFEDAD9-D502-4E9D-BD6A-8EFAF28C54CD}" type="presParOf" srcId="{B04023CC-BF73-4292-99EC-7DB5C899814A}" destId="{37603D99-DB8A-465F-BE8D-B03BFE8E6ACD}" srcOrd="2" destOrd="0" presId="urn:microsoft.com/office/officeart/2008/layout/VerticalCurvedList"/>
    <dgm:cxn modelId="{515A4C93-E1D0-43C9-B278-323EA29CB55A}" type="presParOf" srcId="{37603D99-DB8A-465F-BE8D-B03BFE8E6ACD}" destId="{FB7B6910-C0AB-4793-BDF6-650093A75590}" srcOrd="0" destOrd="0" presId="urn:microsoft.com/office/officeart/2008/layout/VerticalCurvedList"/>
    <dgm:cxn modelId="{F77083D7-9ED6-482C-B2A3-17AB4145B669}" type="presParOf" srcId="{B04023CC-BF73-4292-99EC-7DB5C899814A}" destId="{F8C76ECE-02AB-4D7A-B7FB-7B5E3BB5D012}" srcOrd="3" destOrd="0" presId="urn:microsoft.com/office/officeart/2008/layout/VerticalCurvedList"/>
    <dgm:cxn modelId="{4A3259F6-7279-4A5F-9F36-FB185ED76B12}" type="presParOf" srcId="{B04023CC-BF73-4292-99EC-7DB5C899814A}" destId="{FF917C4D-5C28-44D6-A329-E213786E3850}" srcOrd="4" destOrd="0" presId="urn:microsoft.com/office/officeart/2008/layout/VerticalCurvedList"/>
    <dgm:cxn modelId="{5962DF90-300D-41E9-BCAE-72B717C3E469}" type="presParOf" srcId="{FF917C4D-5C28-44D6-A329-E213786E3850}" destId="{3DC6477F-072D-43BA-BBD3-99AC0E9CAAF2}" srcOrd="0" destOrd="0" presId="urn:microsoft.com/office/officeart/2008/layout/VerticalCurvedList"/>
    <dgm:cxn modelId="{1F1FF668-3761-4B79-979C-A36FDE990965}" type="presParOf" srcId="{B04023CC-BF73-4292-99EC-7DB5C899814A}" destId="{C30C0C79-DEB4-47F5-AADA-72A3E00CAF4C}" srcOrd="5" destOrd="0" presId="urn:microsoft.com/office/officeart/2008/layout/VerticalCurvedList"/>
    <dgm:cxn modelId="{F52C8D49-C494-4C9E-AAD1-0DE7D40217DC}" type="presParOf" srcId="{B04023CC-BF73-4292-99EC-7DB5C899814A}" destId="{FA9FE449-E6BD-467B-9291-FB32CF62BB16}" srcOrd="6" destOrd="0" presId="urn:microsoft.com/office/officeart/2008/layout/VerticalCurvedList"/>
    <dgm:cxn modelId="{8FB67ED2-3612-4C2F-8A7C-BDA8DC508466}" type="presParOf" srcId="{FA9FE449-E6BD-467B-9291-FB32CF62BB16}" destId="{BE3919B2-5DEB-436A-BBC0-5EC5FCD358E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56EF7F-57E7-4F0C-AD94-AF75487D12C9}" type="doc">
      <dgm:prSet loTypeId="urn:microsoft.com/office/officeart/2005/8/layout/hList7" loCatId="process" qsTypeId="urn:microsoft.com/office/officeart/2005/8/quickstyle/simple1" qsCatId="simple" csTypeId="urn:microsoft.com/office/officeart/2005/8/colors/colorful1" csCatId="colorful" phldr="0"/>
      <dgm:spPr/>
    </dgm:pt>
    <dgm:pt modelId="{EDE6CB9B-7E17-4A46-A763-F1E69C341827}">
      <dgm:prSet phldrT="[Text]" phldr="1"/>
      <dgm:spPr/>
      <dgm:t>
        <a:bodyPr/>
        <a:lstStyle/>
        <a:p>
          <a:endParaRPr lang="en-US"/>
        </a:p>
      </dgm:t>
    </dgm:pt>
    <dgm:pt modelId="{D190E52B-FF28-4CD5-8BA8-3FAD4357B071}" type="parTrans" cxnId="{D843A8E4-81FB-4C67-85B8-65A461CD92D6}">
      <dgm:prSet/>
      <dgm:spPr/>
      <dgm:t>
        <a:bodyPr/>
        <a:lstStyle/>
        <a:p>
          <a:endParaRPr lang="en-US"/>
        </a:p>
      </dgm:t>
    </dgm:pt>
    <dgm:pt modelId="{0CD48426-8FF7-47A8-8686-19863EE1FBDE}" type="sibTrans" cxnId="{D843A8E4-81FB-4C67-85B8-65A461CD92D6}">
      <dgm:prSet/>
      <dgm:spPr/>
      <dgm:t>
        <a:bodyPr/>
        <a:lstStyle/>
        <a:p>
          <a:endParaRPr lang="en-US"/>
        </a:p>
      </dgm:t>
    </dgm:pt>
    <dgm:pt modelId="{9BBADC5B-914E-4B6E-802C-AA27FF130911}">
      <dgm:prSet phldrT="[Text]" phldr="1"/>
      <dgm:spPr/>
      <dgm:t>
        <a:bodyPr/>
        <a:lstStyle/>
        <a:p>
          <a:endParaRPr lang="en-US"/>
        </a:p>
      </dgm:t>
    </dgm:pt>
    <dgm:pt modelId="{FD57AC15-C569-4E5E-BA7D-F1DE552CCB31}" type="parTrans" cxnId="{B445513A-AF75-4B46-962C-DDF0EFB9F7D5}">
      <dgm:prSet/>
      <dgm:spPr/>
      <dgm:t>
        <a:bodyPr/>
        <a:lstStyle/>
        <a:p>
          <a:endParaRPr lang="en-US"/>
        </a:p>
      </dgm:t>
    </dgm:pt>
    <dgm:pt modelId="{9A67BB11-B4D5-4090-B377-85A5D4711915}" type="sibTrans" cxnId="{B445513A-AF75-4B46-962C-DDF0EFB9F7D5}">
      <dgm:prSet/>
      <dgm:spPr/>
      <dgm:t>
        <a:bodyPr/>
        <a:lstStyle/>
        <a:p>
          <a:endParaRPr lang="en-US"/>
        </a:p>
      </dgm:t>
    </dgm:pt>
    <dgm:pt modelId="{7CCFF8D9-67E5-4FEC-A04B-523C02541FC4}">
      <dgm:prSet phldrT="[Text]" phldr="1"/>
      <dgm:spPr/>
      <dgm:t>
        <a:bodyPr/>
        <a:lstStyle/>
        <a:p>
          <a:endParaRPr lang="en-US"/>
        </a:p>
      </dgm:t>
    </dgm:pt>
    <dgm:pt modelId="{B54B7D99-8E7F-4A9B-BEBF-350166ACB176}" type="parTrans" cxnId="{FA56210E-6FD8-4184-94F5-9183FEE596F8}">
      <dgm:prSet/>
      <dgm:spPr/>
      <dgm:t>
        <a:bodyPr/>
        <a:lstStyle/>
        <a:p>
          <a:endParaRPr lang="en-US"/>
        </a:p>
      </dgm:t>
    </dgm:pt>
    <dgm:pt modelId="{DCB2B215-DDB9-4F7E-A607-2BC0C3D67F40}" type="sibTrans" cxnId="{FA56210E-6FD8-4184-94F5-9183FEE596F8}">
      <dgm:prSet/>
      <dgm:spPr/>
      <dgm:t>
        <a:bodyPr/>
        <a:lstStyle/>
        <a:p>
          <a:endParaRPr lang="en-US"/>
        </a:p>
      </dgm:t>
    </dgm:pt>
    <dgm:pt modelId="{89E18185-40E1-4256-AC1D-CCCEABDDE91B}" type="pres">
      <dgm:prSet presAssocID="{F256EF7F-57E7-4F0C-AD94-AF75487D12C9}" presName="Name0" presStyleCnt="0">
        <dgm:presLayoutVars>
          <dgm:dir/>
          <dgm:resizeHandles val="exact"/>
        </dgm:presLayoutVars>
      </dgm:prSet>
      <dgm:spPr/>
    </dgm:pt>
    <dgm:pt modelId="{1721B91B-4BEF-46EF-9FF4-844D84BB133F}" type="pres">
      <dgm:prSet presAssocID="{F256EF7F-57E7-4F0C-AD94-AF75487D12C9}" presName="fgShape" presStyleLbl="fgShp" presStyleIdx="0" presStyleCnt="1"/>
      <dgm:spPr/>
    </dgm:pt>
    <dgm:pt modelId="{4E7701BE-D165-42E7-AA65-A90FBA35B140}" type="pres">
      <dgm:prSet presAssocID="{F256EF7F-57E7-4F0C-AD94-AF75487D12C9}" presName="linComp" presStyleCnt="0"/>
      <dgm:spPr/>
    </dgm:pt>
    <dgm:pt modelId="{35074FC8-003D-4506-82C7-7EFCDE70A7FB}" type="pres">
      <dgm:prSet presAssocID="{EDE6CB9B-7E17-4A46-A763-F1E69C341827}" presName="compNode" presStyleCnt="0"/>
      <dgm:spPr/>
    </dgm:pt>
    <dgm:pt modelId="{B625945D-28A9-4ED3-8AC6-A690A79A68CC}" type="pres">
      <dgm:prSet presAssocID="{EDE6CB9B-7E17-4A46-A763-F1E69C341827}" presName="bkgdShape" presStyleLbl="node1" presStyleIdx="0" presStyleCnt="3"/>
      <dgm:spPr/>
    </dgm:pt>
    <dgm:pt modelId="{02AE6D71-161D-4407-B0E1-D45D0940087D}" type="pres">
      <dgm:prSet presAssocID="{EDE6CB9B-7E17-4A46-A763-F1E69C341827}" presName="nodeTx" presStyleLbl="node1" presStyleIdx="0" presStyleCnt="3">
        <dgm:presLayoutVars>
          <dgm:bulletEnabled val="1"/>
        </dgm:presLayoutVars>
      </dgm:prSet>
      <dgm:spPr/>
    </dgm:pt>
    <dgm:pt modelId="{3FC040A7-8878-47C1-92EB-9362E0D6A577}" type="pres">
      <dgm:prSet presAssocID="{EDE6CB9B-7E17-4A46-A763-F1E69C341827}" presName="invisiNode" presStyleLbl="node1" presStyleIdx="0" presStyleCnt="3"/>
      <dgm:spPr/>
    </dgm:pt>
    <dgm:pt modelId="{139FB097-CE8A-45DF-BA3C-93200FBF3BBC}" type="pres">
      <dgm:prSet presAssocID="{EDE6CB9B-7E17-4A46-A763-F1E69C341827}" presName="imagNode" presStyleLbl="fgImgPlace1" presStyleIdx="0" presStyleCnt="3"/>
      <dgm:spPr/>
    </dgm:pt>
    <dgm:pt modelId="{BE258C19-8C9B-484E-8BDF-EC0EB8F53901}" type="pres">
      <dgm:prSet presAssocID="{0CD48426-8FF7-47A8-8686-19863EE1FBDE}" presName="sibTrans" presStyleLbl="sibTrans2D1" presStyleIdx="0" presStyleCnt="0"/>
      <dgm:spPr/>
    </dgm:pt>
    <dgm:pt modelId="{4FB4490B-B883-452A-8D0E-CD085CDB13FA}" type="pres">
      <dgm:prSet presAssocID="{9BBADC5B-914E-4B6E-802C-AA27FF130911}" presName="compNode" presStyleCnt="0"/>
      <dgm:spPr/>
    </dgm:pt>
    <dgm:pt modelId="{44173C32-9B1F-4CE9-9340-C7BB93FF6642}" type="pres">
      <dgm:prSet presAssocID="{9BBADC5B-914E-4B6E-802C-AA27FF130911}" presName="bkgdShape" presStyleLbl="node1" presStyleIdx="1" presStyleCnt="3"/>
      <dgm:spPr/>
    </dgm:pt>
    <dgm:pt modelId="{DE3F38AC-61AC-41DB-9FDF-EFDDFF6F304D}" type="pres">
      <dgm:prSet presAssocID="{9BBADC5B-914E-4B6E-802C-AA27FF130911}" presName="nodeTx" presStyleLbl="node1" presStyleIdx="1" presStyleCnt="3">
        <dgm:presLayoutVars>
          <dgm:bulletEnabled val="1"/>
        </dgm:presLayoutVars>
      </dgm:prSet>
      <dgm:spPr/>
    </dgm:pt>
    <dgm:pt modelId="{43CA1D1F-3B77-4A8C-9862-99F3CACA0224}" type="pres">
      <dgm:prSet presAssocID="{9BBADC5B-914E-4B6E-802C-AA27FF130911}" presName="invisiNode" presStyleLbl="node1" presStyleIdx="1" presStyleCnt="3"/>
      <dgm:spPr/>
    </dgm:pt>
    <dgm:pt modelId="{56850AB6-029C-42F4-AC72-6F485BE0DFBA}" type="pres">
      <dgm:prSet presAssocID="{9BBADC5B-914E-4B6E-802C-AA27FF130911}" presName="imagNode" presStyleLbl="fgImgPlace1" presStyleIdx="1" presStyleCnt="3"/>
      <dgm:spPr/>
    </dgm:pt>
    <dgm:pt modelId="{AB15370F-AB76-4822-907A-1B8680E4023C}" type="pres">
      <dgm:prSet presAssocID="{9A67BB11-B4D5-4090-B377-85A5D4711915}" presName="sibTrans" presStyleLbl="sibTrans2D1" presStyleIdx="0" presStyleCnt="0"/>
      <dgm:spPr/>
    </dgm:pt>
    <dgm:pt modelId="{35265D91-E043-4573-8575-9EF66AF9C821}" type="pres">
      <dgm:prSet presAssocID="{7CCFF8D9-67E5-4FEC-A04B-523C02541FC4}" presName="compNode" presStyleCnt="0"/>
      <dgm:spPr/>
    </dgm:pt>
    <dgm:pt modelId="{C937FA16-6D95-4161-8B07-39C9321D2167}" type="pres">
      <dgm:prSet presAssocID="{7CCFF8D9-67E5-4FEC-A04B-523C02541FC4}" presName="bkgdShape" presStyleLbl="node1" presStyleIdx="2" presStyleCnt="3"/>
      <dgm:spPr/>
    </dgm:pt>
    <dgm:pt modelId="{7E989ABF-9E1A-4127-986B-71B92D030DFD}" type="pres">
      <dgm:prSet presAssocID="{7CCFF8D9-67E5-4FEC-A04B-523C02541FC4}" presName="nodeTx" presStyleLbl="node1" presStyleIdx="2" presStyleCnt="3">
        <dgm:presLayoutVars>
          <dgm:bulletEnabled val="1"/>
        </dgm:presLayoutVars>
      </dgm:prSet>
      <dgm:spPr/>
    </dgm:pt>
    <dgm:pt modelId="{B2D0AE08-2F1C-4622-89FD-BA640091F154}" type="pres">
      <dgm:prSet presAssocID="{7CCFF8D9-67E5-4FEC-A04B-523C02541FC4}" presName="invisiNode" presStyleLbl="node1" presStyleIdx="2" presStyleCnt="3"/>
      <dgm:spPr/>
    </dgm:pt>
    <dgm:pt modelId="{8E066C5C-C037-4AD2-B901-9F3CB9BC49F2}" type="pres">
      <dgm:prSet presAssocID="{7CCFF8D9-67E5-4FEC-A04B-523C02541FC4}" presName="imagNode" presStyleLbl="fgImgPlace1" presStyleIdx="2" presStyleCnt="3"/>
      <dgm:spPr/>
    </dgm:pt>
  </dgm:ptLst>
  <dgm:cxnLst>
    <dgm:cxn modelId="{FA56210E-6FD8-4184-94F5-9183FEE596F8}" srcId="{F256EF7F-57E7-4F0C-AD94-AF75487D12C9}" destId="{7CCFF8D9-67E5-4FEC-A04B-523C02541FC4}" srcOrd="2" destOrd="0" parTransId="{B54B7D99-8E7F-4A9B-BEBF-350166ACB176}" sibTransId="{DCB2B215-DDB9-4F7E-A607-2BC0C3D67F40}"/>
    <dgm:cxn modelId="{CE4B7813-8DEC-4A39-8E66-C78EAA0AB998}" type="presOf" srcId="{F256EF7F-57E7-4F0C-AD94-AF75487D12C9}" destId="{89E18185-40E1-4256-AC1D-CCCEABDDE91B}" srcOrd="0" destOrd="0" presId="urn:microsoft.com/office/officeart/2005/8/layout/hList7"/>
    <dgm:cxn modelId="{DA01C113-FA7A-4FA7-BC00-7EBF36A48D4D}" type="presOf" srcId="{EDE6CB9B-7E17-4A46-A763-F1E69C341827}" destId="{B625945D-28A9-4ED3-8AC6-A690A79A68CC}" srcOrd="0" destOrd="0" presId="urn:microsoft.com/office/officeart/2005/8/layout/hList7"/>
    <dgm:cxn modelId="{6CB0BD16-1BD6-4BC3-99D3-CB78EC4288A9}" type="presOf" srcId="{9A67BB11-B4D5-4090-B377-85A5D4711915}" destId="{AB15370F-AB76-4822-907A-1B8680E4023C}" srcOrd="0" destOrd="0" presId="urn:microsoft.com/office/officeart/2005/8/layout/hList7"/>
    <dgm:cxn modelId="{A9182F1F-DEDE-43CB-9381-323E09EBBB7C}" type="presOf" srcId="{0CD48426-8FF7-47A8-8686-19863EE1FBDE}" destId="{BE258C19-8C9B-484E-8BDF-EC0EB8F53901}" srcOrd="0" destOrd="0" presId="urn:microsoft.com/office/officeart/2005/8/layout/hList7"/>
    <dgm:cxn modelId="{B445513A-AF75-4B46-962C-DDF0EFB9F7D5}" srcId="{F256EF7F-57E7-4F0C-AD94-AF75487D12C9}" destId="{9BBADC5B-914E-4B6E-802C-AA27FF130911}" srcOrd="1" destOrd="0" parTransId="{FD57AC15-C569-4E5E-BA7D-F1DE552CCB31}" sibTransId="{9A67BB11-B4D5-4090-B377-85A5D4711915}"/>
    <dgm:cxn modelId="{86A0AC3E-34C2-4E90-8B33-AEF3E1B9C133}" type="presOf" srcId="{EDE6CB9B-7E17-4A46-A763-F1E69C341827}" destId="{02AE6D71-161D-4407-B0E1-D45D0940087D}" srcOrd="1" destOrd="0" presId="urn:microsoft.com/office/officeart/2005/8/layout/hList7"/>
    <dgm:cxn modelId="{CE51FA90-F093-49AC-8039-EAFC5340A72B}" type="presOf" srcId="{9BBADC5B-914E-4B6E-802C-AA27FF130911}" destId="{DE3F38AC-61AC-41DB-9FDF-EFDDFF6F304D}" srcOrd="1" destOrd="0" presId="urn:microsoft.com/office/officeart/2005/8/layout/hList7"/>
    <dgm:cxn modelId="{1E03F8BC-2D5A-4467-AC1F-1FABF8C6DDD7}" type="presOf" srcId="{7CCFF8D9-67E5-4FEC-A04B-523C02541FC4}" destId="{C937FA16-6D95-4161-8B07-39C9321D2167}" srcOrd="0" destOrd="0" presId="urn:microsoft.com/office/officeart/2005/8/layout/hList7"/>
    <dgm:cxn modelId="{51D823CA-ACB6-40EE-A9E6-F4B15AB1ACB9}" type="presOf" srcId="{7CCFF8D9-67E5-4FEC-A04B-523C02541FC4}" destId="{7E989ABF-9E1A-4127-986B-71B92D030DFD}" srcOrd="1" destOrd="0" presId="urn:microsoft.com/office/officeart/2005/8/layout/hList7"/>
    <dgm:cxn modelId="{D843A8E4-81FB-4C67-85B8-65A461CD92D6}" srcId="{F256EF7F-57E7-4F0C-AD94-AF75487D12C9}" destId="{EDE6CB9B-7E17-4A46-A763-F1E69C341827}" srcOrd="0" destOrd="0" parTransId="{D190E52B-FF28-4CD5-8BA8-3FAD4357B071}" sibTransId="{0CD48426-8FF7-47A8-8686-19863EE1FBDE}"/>
    <dgm:cxn modelId="{BFE7A6E6-493C-40CF-B185-C39C04640949}" type="presOf" srcId="{9BBADC5B-914E-4B6E-802C-AA27FF130911}" destId="{44173C32-9B1F-4CE9-9340-C7BB93FF6642}" srcOrd="0" destOrd="0" presId="urn:microsoft.com/office/officeart/2005/8/layout/hList7"/>
    <dgm:cxn modelId="{940CE020-C712-4AAA-A2D8-6DF366954764}" type="presParOf" srcId="{89E18185-40E1-4256-AC1D-CCCEABDDE91B}" destId="{1721B91B-4BEF-46EF-9FF4-844D84BB133F}" srcOrd="0" destOrd="0" presId="urn:microsoft.com/office/officeart/2005/8/layout/hList7"/>
    <dgm:cxn modelId="{333740B8-2390-4B63-A8F4-6021A0DF0349}" type="presParOf" srcId="{89E18185-40E1-4256-AC1D-CCCEABDDE91B}" destId="{4E7701BE-D165-42E7-AA65-A90FBA35B140}" srcOrd="1" destOrd="0" presId="urn:microsoft.com/office/officeart/2005/8/layout/hList7"/>
    <dgm:cxn modelId="{75915B4F-FF1C-4FC9-A04D-7702A1265DF0}" type="presParOf" srcId="{4E7701BE-D165-42E7-AA65-A90FBA35B140}" destId="{35074FC8-003D-4506-82C7-7EFCDE70A7FB}" srcOrd="0" destOrd="0" presId="urn:microsoft.com/office/officeart/2005/8/layout/hList7"/>
    <dgm:cxn modelId="{1B6FB1F9-9F3A-4136-B8ED-66BF08A87F15}" type="presParOf" srcId="{35074FC8-003D-4506-82C7-7EFCDE70A7FB}" destId="{B625945D-28A9-4ED3-8AC6-A690A79A68CC}" srcOrd="0" destOrd="0" presId="urn:microsoft.com/office/officeart/2005/8/layout/hList7"/>
    <dgm:cxn modelId="{AB619915-4A20-43FE-B7CF-5B7E28DC05E2}" type="presParOf" srcId="{35074FC8-003D-4506-82C7-7EFCDE70A7FB}" destId="{02AE6D71-161D-4407-B0E1-D45D0940087D}" srcOrd="1" destOrd="0" presId="urn:microsoft.com/office/officeart/2005/8/layout/hList7"/>
    <dgm:cxn modelId="{036F57BA-5A73-40AA-9F28-5BCC0B5010E0}" type="presParOf" srcId="{35074FC8-003D-4506-82C7-7EFCDE70A7FB}" destId="{3FC040A7-8878-47C1-92EB-9362E0D6A577}" srcOrd="2" destOrd="0" presId="urn:microsoft.com/office/officeart/2005/8/layout/hList7"/>
    <dgm:cxn modelId="{37E8875F-354F-465F-AA6D-BAF59909C042}" type="presParOf" srcId="{35074FC8-003D-4506-82C7-7EFCDE70A7FB}" destId="{139FB097-CE8A-45DF-BA3C-93200FBF3BBC}" srcOrd="3" destOrd="0" presId="urn:microsoft.com/office/officeart/2005/8/layout/hList7"/>
    <dgm:cxn modelId="{7881A36C-F79D-426C-B448-BB3682765D6D}" type="presParOf" srcId="{4E7701BE-D165-42E7-AA65-A90FBA35B140}" destId="{BE258C19-8C9B-484E-8BDF-EC0EB8F53901}" srcOrd="1" destOrd="0" presId="urn:microsoft.com/office/officeart/2005/8/layout/hList7"/>
    <dgm:cxn modelId="{F07237E6-A4AA-4628-8103-19D84806484C}" type="presParOf" srcId="{4E7701BE-D165-42E7-AA65-A90FBA35B140}" destId="{4FB4490B-B883-452A-8D0E-CD085CDB13FA}" srcOrd="2" destOrd="0" presId="urn:microsoft.com/office/officeart/2005/8/layout/hList7"/>
    <dgm:cxn modelId="{EF895665-3A44-4C73-9548-588F4A4FF437}" type="presParOf" srcId="{4FB4490B-B883-452A-8D0E-CD085CDB13FA}" destId="{44173C32-9B1F-4CE9-9340-C7BB93FF6642}" srcOrd="0" destOrd="0" presId="urn:microsoft.com/office/officeart/2005/8/layout/hList7"/>
    <dgm:cxn modelId="{A54A20A5-B0DF-4D66-AE65-875A9CA01426}" type="presParOf" srcId="{4FB4490B-B883-452A-8D0E-CD085CDB13FA}" destId="{DE3F38AC-61AC-41DB-9FDF-EFDDFF6F304D}" srcOrd="1" destOrd="0" presId="urn:microsoft.com/office/officeart/2005/8/layout/hList7"/>
    <dgm:cxn modelId="{EB7B89C9-452E-4FF7-93D1-0044B98070A9}" type="presParOf" srcId="{4FB4490B-B883-452A-8D0E-CD085CDB13FA}" destId="{43CA1D1F-3B77-4A8C-9862-99F3CACA0224}" srcOrd="2" destOrd="0" presId="urn:microsoft.com/office/officeart/2005/8/layout/hList7"/>
    <dgm:cxn modelId="{D20FBBDF-9542-4660-9766-51948AA33E23}" type="presParOf" srcId="{4FB4490B-B883-452A-8D0E-CD085CDB13FA}" destId="{56850AB6-029C-42F4-AC72-6F485BE0DFBA}" srcOrd="3" destOrd="0" presId="urn:microsoft.com/office/officeart/2005/8/layout/hList7"/>
    <dgm:cxn modelId="{FB80A30E-5E5F-4677-AFE5-AEDD777B14E7}" type="presParOf" srcId="{4E7701BE-D165-42E7-AA65-A90FBA35B140}" destId="{AB15370F-AB76-4822-907A-1B8680E4023C}" srcOrd="3" destOrd="0" presId="urn:microsoft.com/office/officeart/2005/8/layout/hList7"/>
    <dgm:cxn modelId="{59B07298-7DAA-4A01-8F72-5EF027B94253}" type="presParOf" srcId="{4E7701BE-D165-42E7-AA65-A90FBA35B140}" destId="{35265D91-E043-4573-8575-9EF66AF9C821}" srcOrd="4" destOrd="0" presId="urn:microsoft.com/office/officeart/2005/8/layout/hList7"/>
    <dgm:cxn modelId="{8C2A7770-F6CD-474F-9F5E-E83AD6570623}" type="presParOf" srcId="{35265D91-E043-4573-8575-9EF66AF9C821}" destId="{C937FA16-6D95-4161-8B07-39C9321D2167}" srcOrd="0" destOrd="0" presId="urn:microsoft.com/office/officeart/2005/8/layout/hList7"/>
    <dgm:cxn modelId="{2FC13A80-ABE1-4B83-90D7-118198F0A8F5}" type="presParOf" srcId="{35265D91-E043-4573-8575-9EF66AF9C821}" destId="{7E989ABF-9E1A-4127-986B-71B92D030DFD}" srcOrd="1" destOrd="0" presId="urn:microsoft.com/office/officeart/2005/8/layout/hList7"/>
    <dgm:cxn modelId="{1654CB1B-74F5-4AB5-B682-351D444599A3}" type="presParOf" srcId="{35265D91-E043-4573-8575-9EF66AF9C821}" destId="{B2D0AE08-2F1C-4622-89FD-BA640091F154}" srcOrd="2" destOrd="0" presId="urn:microsoft.com/office/officeart/2005/8/layout/hList7"/>
    <dgm:cxn modelId="{82D111CA-7C6D-467D-8F31-AC74E074D2EF}" type="presParOf" srcId="{35265D91-E043-4573-8575-9EF66AF9C821}" destId="{8E066C5C-C037-4AD2-B901-9F3CB9BC49F2}"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6451B3-8B28-4075-9B9C-CBC6D84C06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743835E-7274-4FA6-9933-CD7F95DE4051}">
      <dgm:prSet phldrT="[Text]" custT="1"/>
      <dgm:spPr>
        <a:solidFill>
          <a:srgbClr val="F15E23"/>
        </a:solidFill>
      </dgm:spPr>
      <dgm:t>
        <a:bodyPr anchor="ctr" anchorCtr="0"/>
        <a:lstStyle/>
        <a:p>
          <a:pPr rtl="0"/>
          <a:r>
            <a:rPr lang="en-US" sz="2000" b="1" dirty="0">
              <a:latin typeface="Arial" panose="020B0604020202020204"/>
            </a:rPr>
            <a:t>        No thanks</a:t>
          </a:r>
          <a:endParaRPr lang="en-US" sz="2000" b="0" dirty="0"/>
        </a:p>
      </dgm:t>
    </dgm:pt>
    <dgm:pt modelId="{C4EE3E7F-5854-4CE1-839A-152DA6206E2A}" type="parTrans" cxnId="{7EC4FC20-C04B-4CDB-85EC-96240833585B}">
      <dgm:prSet/>
      <dgm:spPr/>
      <dgm:t>
        <a:bodyPr/>
        <a:lstStyle/>
        <a:p>
          <a:endParaRPr lang="en-US"/>
        </a:p>
      </dgm:t>
    </dgm:pt>
    <dgm:pt modelId="{0DCE0D1F-8CCA-45E3-8167-BE034B33CDEB}" type="sibTrans" cxnId="{7EC4FC20-C04B-4CDB-85EC-96240833585B}">
      <dgm:prSet/>
      <dgm:spPr/>
      <dgm:t>
        <a:bodyPr/>
        <a:lstStyle/>
        <a:p>
          <a:endParaRPr lang="en-US"/>
        </a:p>
      </dgm:t>
    </dgm:pt>
    <dgm:pt modelId="{2010EF69-333C-4C08-9780-0FB50688B50C}">
      <dgm:prSet phldr="0" custT="1"/>
      <dgm:spPr>
        <a:solidFill>
          <a:srgbClr val="009978"/>
        </a:solidFill>
      </dgm:spPr>
      <dgm:t>
        <a:bodyPr anchor="ctr" anchorCtr="0"/>
        <a:lstStyle/>
        <a:p>
          <a:pPr rtl="0"/>
          <a:r>
            <a:rPr lang="en-US" sz="2000" b="1" dirty="0">
              <a:latin typeface="Arial" panose="020B0604020202020204"/>
            </a:rPr>
            <a:t>        Yes</a:t>
          </a:r>
        </a:p>
      </dgm:t>
    </dgm:pt>
    <dgm:pt modelId="{DF393BE2-CF81-42C2-88FE-C41FD3938635}" type="sibTrans" cxnId="{8DE4664D-BFCF-4946-BB0C-3821E3FA8445}">
      <dgm:prSet/>
      <dgm:spPr/>
      <dgm:t>
        <a:bodyPr/>
        <a:lstStyle/>
        <a:p>
          <a:endParaRPr lang="en-US"/>
        </a:p>
      </dgm:t>
    </dgm:pt>
    <dgm:pt modelId="{F4C18107-0FAA-42C7-B0EA-AFA2F60862A1}" type="parTrans" cxnId="{8DE4664D-BFCF-4946-BB0C-3821E3FA8445}">
      <dgm:prSet/>
      <dgm:spPr/>
      <dgm:t>
        <a:bodyPr/>
        <a:lstStyle/>
        <a:p>
          <a:endParaRPr lang="en-US"/>
        </a:p>
      </dgm:t>
    </dgm:pt>
    <dgm:pt modelId="{97F4CD1E-60C5-4A4A-BF9B-D095320D5436}" type="pres">
      <dgm:prSet presAssocID="{7A6451B3-8B28-4075-9B9C-CBC6D84C06F2}" presName="linear" presStyleCnt="0">
        <dgm:presLayoutVars>
          <dgm:animLvl val="lvl"/>
          <dgm:resizeHandles val="exact"/>
        </dgm:presLayoutVars>
      </dgm:prSet>
      <dgm:spPr/>
    </dgm:pt>
    <dgm:pt modelId="{1E4BBFE6-2FBB-4BD7-B7CD-E2042FB96470}" type="pres">
      <dgm:prSet presAssocID="{2010EF69-333C-4C08-9780-0FB50688B50C}" presName="parentText" presStyleLbl="node1" presStyleIdx="0" presStyleCnt="2" custFlipHor="1" custScaleX="33328" custLinFactNeighborX="-24154" custLinFactNeighborY="40749">
        <dgm:presLayoutVars>
          <dgm:chMax val="0"/>
          <dgm:bulletEnabled val="1"/>
        </dgm:presLayoutVars>
      </dgm:prSet>
      <dgm:spPr/>
    </dgm:pt>
    <dgm:pt modelId="{E9A04A25-43AB-4B03-896F-BCD735FB870A}" type="pres">
      <dgm:prSet presAssocID="{DF393BE2-CF81-42C2-88FE-C41FD3938635}" presName="spacer" presStyleCnt="0"/>
      <dgm:spPr/>
    </dgm:pt>
    <dgm:pt modelId="{C4E55B93-3C75-4214-BB9B-3DF3D79742E4}" type="pres">
      <dgm:prSet presAssocID="{C743835E-7274-4FA6-9933-CD7F95DE4051}" presName="parentText" presStyleLbl="node1" presStyleIdx="1" presStyleCnt="2" custScaleX="33589" custLinFactY="-96781" custLinFactNeighborX="13926" custLinFactNeighborY="-100000">
        <dgm:presLayoutVars>
          <dgm:chMax val="0"/>
          <dgm:bulletEnabled val="1"/>
        </dgm:presLayoutVars>
      </dgm:prSet>
      <dgm:spPr/>
    </dgm:pt>
  </dgm:ptLst>
  <dgm:cxnLst>
    <dgm:cxn modelId="{7EC4FC20-C04B-4CDB-85EC-96240833585B}" srcId="{7A6451B3-8B28-4075-9B9C-CBC6D84C06F2}" destId="{C743835E-7274-4FA6-9933-CD7F95DE4051}" srcOrd="1" destOrd="0" parTransId="{C4EE3E7F-5854-4CE1-839A-152DA6206E2A}" sibTransId="{0DCE0D1F-8CCA-45E3-8167-BE034B33CDEB}"/>
    <dgm:cxn modelId="{34E26249-A9EC-4A7A-8187-308EA72E3069}" type="presOf" srcId="{C743835E-7274-4FA6-9933-CD7F95DE4051}" destId="{C4E55B93-3C75-4214-BB9B-3DF3D79742E4}" srcOrd="0" destOrd="0" presId="urn:microsoft.com/office/officeart/2005/8/layout/vList2"/>
    <dgm:cxn modelId="{8DE4664D-BFCF-4946-BB0C-3821E3FA8445}" srcId="{7A6451B3-8B28-4075-9B9C-CBC6D84C06F2}" destId="{2010EF69-333C-4C08-9780-0FB50688B50C}" srcOrd="0" destOrd="0" parTransId="{F4C18107-0FAA-42C7-B0EA-AFA2F60862A1}" sibTransId="{DF393BE2-CF81-42C2-88FE-C41FD3938635}"/>
    <dgm:cxn modelId="{71CC7988-09B6-4195-8349-095965C04558}" type="presOf" srcId="{2010EF69-333C-4C08-9780-0FB50688B50C}" destId="{1E4BBFE6-2FBB-4BD7-B7CD-E2042FB96470}" srcOrd="0" destOrd="0" presId="urn:microsoft.com/office/officeart/2005/8/layout/vList2"/>
    <dgm:cxn modelId="{F69DBBD7-9FC8-4805-AED8-A02C74DA4021}" type="presOf" srcId="{7A6451B3-8B28-4075-9B9C-CBC6D84C06F2}" destId="{97F4CD1E-60C5-4A4A-BF9B-D095320D5436}" srcOrd="0" destOrd="0" presId="urn:microsoft.com/office/officeart/2005/8/layout/vList2"/>
    <dgm:cxn modelId="{D9D0B529-CF3A-4284-A480-25D62FE8B1A0}" type="presParOf" srcId="{97F4CD1E-60C5-4A4A-BF9B-D095320D5436}" destId="{1E4BBFE6-2FBB-4BD7-B7CD-E2042FB96470}" srcOrd="0" destOrd="0" presId="urn:microsoft.com/office/officeart/2005/8/layout/vList2"/>
    <dgm:cxn modelId="{46DEF28A-6528-441B-8F35-AC4C0EA66562}" type="presParOf" srcId="{97F4CD1E-60C5-4A4A-BF9B-D095320D5436}" destId="{E9A04A25-43AB-4B03-896F-BCD735FB870A}" srcOrd="1" destOrd="0" presId="urn:microsoft.com/office/officeart/2005/8/layout/vList2"/>
    <dgm:cxn modelId="{6E877CD9-B023-494B-B46C-2BF03DFC778D}" type="presParOf" srcId="{97F4CD1E-60C5-4A4A-BF9B-D095320D5436}" destId="{C4E55B93-3C75-4214-BB9B-3DF3D79742E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6451B3-8B28-4075-9B9C-CBC6D84C06F2}"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743835E-7274-4FA6-9933-CD7F95DE4051}">
      <dgm:prSet phldrT="[Text]" custT="1"/>
      <dgm:spPr>
        <a:solidFill>
          <a:srgbClr val="F15E23"/>
        </a:solidFill>
      </dgm:spPr>
      <dgm:t>
        <a:bodyPr anchor="ctr" anchorCtr="0"/>
        <a:lstStyle/>
        <a:p>
          <a:pPr rtl="0"/>
          <a:r>
            <a:rPr lang="en-US" sz="2000" b="1" dirty="0">
              <a:latin typeface="Arial" panose="020B0604020202020204"/>
            </a:rPr>
            <a:t>        No thanks</a:t>
          </a:r>
          <a:endParaRPr lang="en-US" sz="2000" b="0" dirty="0"/>
        </a:p>
      </dgm:t>
    </dgm:pt>
    <dgm:pt modelId="{C4EE3E7F-5854-4CE1-839A-152DA6206E2A}" type="parTrans" cxnId="{7EC4FC20-C04B-4CDB-85EC-96240833585B}">
      <dgm:prSet/>
      <dgm:spPr/>
      <dgm:t>
        <a:bodyPr/>
        <a:lstStyle/>
        <a:p>
          <a:endParaRPr lang="en-US"/>
        </a:p>
      </dgm:t>
    </dgm:pt>
    <dgm:pt modelId="{0DCE0D1F-8CCA-45E3-8167-BE034B33CDEB}" type="sibTrans" cxnId="{7EC4FC20-C04B-4CDB-85EC-96240833585B}">
      <dgm:prSet/>
      <dgm:spPr/>
      <dgm:t>
        <a:bodyPr/>
        <a:lstStyle/>
        <a:p>
          <a:endParaRPr lang="en-US"/>
        </a:p>
      </dgm:t>
    </dgm:pt>
    <dgm:pt modelId="{2010EF69-333C-4C08-9780-0FB50688B50C}">
      <dgm:prSet phldr="0" custT="1"/>
      <dgm:spPr>
        <a:solidFill>
          <a:srgbClr val="009978"/>
        </a:solidFill>
      </dgm:spPr>
      <dgm:t>
        <a:bodyPr anchor="ctr" anchorCtr="0"/>
        <a:lstStyle/>
        <a:p>
          <a:pPr rtl="0"/>
          <a:r>
            <a:rPr lang="en-US" sz="2000" b="1" dirty="0">
              <a:latin typeface="Arial" panose="020B0604020202020204"/>
            </a:rPr>
            <a:t>        Yes</a:t>
          </a:r>
        </a:p>
      </dgm:t>
    </dgm:pt>
    <dgm:pt modelId="{DF393BE2-CF81-42C2-88FE-C41FD3938635}" type="sibTrans" cxnId="{8DE4664D-BFCF-4946-BB0C-3821E3FA8445}">
      <dgm:prSet/>
      <dgm:spPr/>
      <dgm:t>
        <a:bodyPr/>
        <a:lstStyle/>
        <a:p>
          <a:endParaRPr lang="en-US"/>
        </a:p>
      </dgm:t>
    </dgm:pt>
    <dgm:pt modelId="{F4C18107-0FAA-42C7-B0EA-AFA2F60862A1}" type="parTrans" cxnId="{8DE4664D-BFCF-4946-BB0C-3821E3FA8445}">
      <dgm:prSet/>
      <dgm:spPr/>
      <dgm:t>
        <a:bodyPr/>
        <a:lstStyle/>
        <a:p>
          <a:endParaRPr lang="en-US"/>
        </a:p>
      </dgm:t>
    </dgm:pt>
    <dgm:pt modelId="{97F4CD1E-60C5-4A4A-BF9B-D095320D5436}" type="pres">
      <dgm:prSet presAssocID="{7A6451B3-8B28-4075-9B9C-CBC6D84C06F2}" presName="linear" presStyleCnt="0">
        <dgm:presLayoutVars>
          <dgm:animLvl val="lvl"/>
          <dgm:resizeHandles val="exact"/>
        </dgm:presLayoutVars>
      </dgm:prSet>
      <dgm:spPr/>
    </dgm:pt>
    <dgm:pt modelId="{1E4BBFE6-2FBB-4BD7-B7CD-E2042FB96470}" type="pres">
      <dgm:prSet presAssocID="{2010EF69-333C-4C08-9780-0FB50688B50C}" presName="parentText" presStyleLbl="node1" presStyleIdx="0" presStyleCnt="2" custFlipHor="1" custScaleX="33328" custLinFactNeighborX="-24154" custLinFactNeighborY="40749">
        <dgm:presLayoutVars>
          <dgm:chMax val="0"/>
          <dgm:bulletEnabled val="1"/>
        </dgm:presLayoutVars>
      </dgm:prSet>
      <dgm:spPr/>
    </dgm:pt>
    <dgm:pt modelId="{E9A04A25-43AB-4B03-896F-BCD735FB870A}" type="pres">
      <dgm:prSet presAssocID="{DF393BE2-CF81-42C2-88FE-C41FD3938635}" presName="spacer" presStyleCnt="0"/>
      <dgm:spPr/>
    </dgm:pt>
    <dgm:pt modelId="{C4E55B93-3C75-4214-BB9B-3DF3D79742E4}" type="pres">
      <dgm:prSet presAssocID="{C743835E-7274-4FA6-9933-CD7F95DE4051}" presName="parentText" presStyleLbl="node1" presStyleIdx="1" presStyleCnt="2" custScaleX="33589" custLinFactY="-96781" custLinFactNeighborX="13926" custLinFactNeighborY="-100000">
        <dgm:presLayoutVars>
          <dgm:chMax val="0"/>
          <dgm:bulletEnabled val="1"/>
        </dgm:presLayoutVars>
      </dgm:prSet>
      <dgm:spPr/>
    </dgm:pt>
  </dgm:ptLst>
  <dgm:cxnLst>
    <dgm:cxn modelId="{7EC4FC20-C04B-4CDB-85EC-96240833585B}" srcId="{7A6451B3-8B28-4075-9B9C-CBC6D84C06F2}" destId="{C743835E-7274-4FA6-9933-CD7F95DE4051}" srcOrd="1" destOrd="0" parTransId="{C4EE3E7F-5854-4CE1-839A-152DA6206E2A}" sibTransId="{0DCE0D1F-8CCA-45E3-8167-BE034B33CDEB}"/>
    <dgm:cxn modelId="{34E26249-A9EC-4A7A-8187-308EA72E3069}" type="presOf" srcId="{C743835E-7274-4FA6-9933-CD7F95DE4051}" destId="{C4E55B93-3C75-4214-BB9B-3DF3D79742E4}" srcOrd="0" destOrd="0" presId="urn:microsoft.com/office/officeart/2005/8/layout/vList2"/>
    <dgm:cxn modelId="{8DE4664D-BFCF-4946-BB0C-3821E3FA8445}" srcId="{7A6451B3-8B28-4075-9B9C-CBC6D84C06F2}" destId="{2010EF69-333C-4C08-9780-0FB50688B50C}" srcOrd="0" destOrd="0" parTransId="{F4C18107-0FAA-42C7-B0EA-AFA2F60862A1}" sibTransId="{DF393BE2-CF81-42C2-88FE-C41FD3938635}"/>
    <dgm:cxn modelId="{71CC7988-09B6-4195-8349-095965C04558}" type="presOf" srcId="{2010EF69-333C-4C08-9780-0FB50688B50C}" destId="{1E4BBFE6-2FBB-4BD7-B7CD-E2042FB96470}" srcOrd="0" destOrd="0" presId="urn:microsoft.com/office/officeart/2005/8/layout/vList2"/>
    <dgm:cxn modelId="{F69DBBD7-9FC8-4805-AED8-A02C74DA4021}" type="presOf" srcId="{7A6451B3-8B28-4075-9B9C-CBC6D84C06F2}" destId="{97F4CD1E-60C5-4A4A-BF9B-D095320D5436}" srcOrd="0" destOrd="0" presId="urn:microsoft.com/office/officeart/2005/8/layout/vList2"/>
    <dgm:cxn modelId="{D9D0B529-CF3A-4284-A480-25D62FE8B1A0}" type="presParOf" srcId="{97F4CD1E-60C5-4A4A-BF9B-D095320D5436}" destId="{1E4BBFE6-2FBB-4BD7-B7CD-E2042FB96470}" srcOrd="0" destOrd="0" presId="urn:microsoft.com/office/officeart/2005/8/layout/vList2"/>
    <dgm:cxn modelId="{46DEF28A-6528-441B-8F35-AC4C0EA66562}" type="presParOf" srcId="{97F4CD1E-60C5-4A4A-BF9B-D095320D5436}" destId="{E9A04A25-43AB-4B03-896F-BCD735FB870A}" srcOrd="1" destOrd="0" presId="urn:microsoft.com/office/officeart/2005/8/layout/vList2"/>
    <dgm:cxn modelId="{6E877CD9-B023-494B-B46C-2BF03DFC778D}" type="presParOf" srcId="{97F4CD1E-60C5-4A4A-BF9B-D095320D5436}" destId="{C4E55B93-3C75-4214-BB9B-3DF3D79742E4}"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6B7C76-9A72-4ABB-87B0-7082796C1572}">
      <dsp:nvSpPr>
        <dsp:cNvPr id="0" name=""/>
        <dsp:cNvSpPr/>
      </dsp:nvSpPr>
      <dsp:spPr>
        <a:xfrm>
          <a:off x="0" y="158537"/>
          <a:ext cx="8204500" cy="11324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158537"/>
        <a:ext cx="6450359" cy="1132407"/>
      </dsp:txXfrm>
    </dsp:sp>
    <dsp:sp modelId="{8282C180-86DF-46B1-9D29-CAABC640E30D}">
      <dsp:nvSpPr>
        <dsp:cNvPr id="0" name=""/>
        <dsp:cNvSpPr/>
      </dsp:nvSpPr>
      <dsp:spPr>
        <a:xfrm>
          <a:off x="113240" y="275763"/>
          <a:ext cx="1640900" cy="905926"/>
        </a:xfrm>
        <a:prstGeom prst="roundRect">
          <a:avLst>
            <a:gd name="adj" fmla="val 10000"/>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E6FCBB-BBB5-4099-91EE-AE5D029F6C75}">
      <dsp:nvSpPr>
        <dsp:cNvPr id="0" name=""/>
        <dsp:cNvSpPr/>
      </dsp:nvSpPr>
      <dsp:spPr>
        <a:xfrm>
          <a:off x="0" y="1332323"/>
          <a:ext cx="8204500" cy="1132407"/>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1332323"/>
        <a:ext cx="6450359" cy="1132407"/>
      </dsp:txXfrm>
    </dsp:sp>
    <dsp:sp modelId="{4A2185A7-AB2A-4614-8A68-FF2C1F5BDC63}">
      <dsp:nvSpPr>
        <dsp:cNvPr id="0" name=""/>
        <dsp:cNvSpPr/>
      </dsp:nvSpPr>
      <dsp:spPr>
        <a:xfrm>
          <a:off x="113240" y="1450369"/>
          <a:ext cx="1640900" cy="905926"/>
        </a:xfrm>
        <a:prstGeom prst="roundRect">
          <a:avLst>
            <a:gd name="adj" fmla="val 10000"/>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E315B-7BF6-464F-B1F8-5154F190E1C9}">
      <dsp:nvSpPr>
        <dsp:cNvPr id="0" name=""/>
        <dsp:cNvSpPr/>
      </dsp:nvSpPr>
      <dsp:spPr>
        <a:xfrm>
          <a:off x="0" y="2491297"/>
          <a:ext cx="8204500" cy="11324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endParaRPr lang="en-US" sz="2300" kern="1200"/>
        </a:p>
        <a:p>
          <a:pPr marL="171450" lvl="1" indent="-171450" algn="l" defTabSz="800100">
            <a:lnSpc>
              <a:spcPct val="90000"/>
            </a:lnSpc>
            <a:spcBef>
              <a:spcPct val="0"/>
            </a:spcBef>
            <a:spcAft>
              <a:spcPct val="15000"/>
            </a:spcAft>
            <a:buChar char="•"/>
          </a:pPr>
          <a:endParaRPr lang="en-US" sz="1800" kern="1200"/>
        </a:p>
        <a:p>
          <a:pPr marL="171450" lvl="1" indent="-171450" algn="l" defTabSz="800100">
            <a:lnSpc>
              <a:spcPct val="90000"/>
            </a:lnSpc>
            <a:spcBef>
              <a:spcPct val="0"/>
            </a:spcBef>
            <a:spcAft>
              <a:spcPct val="15000"/>
            </a:spcAft>
            <a:buChar char="•"/>
          </a:pPr>
          <a:endParaRPr lang="en-US" sz="1800" kern="1200"/>
        </a:p>
      </dsp:txBody>
      <dsp:txXfrm>
        <a:off x="1754140" y="2491297"/>
        <a:ext cx="6450359" cy="1132407"/>
      </dsp:txXfrm>
    </dsp:sp>
    <dsp:sp modelId="{E6608033-8302-4425-9AD2-99A9BBD050CE}">
      <dsp:nvSpPr>
        <dsp:cNvPr id="0" name=""/>
        <dsp:cNvSpPr/>
      </dsp:nvSpPr>
      <dsp:spPr>
        <a:xfrm>
          <a:off x="113240" y="2604537"/>
          <a:ext cx="1640900" cy="905926"/>
        </a:xfrm>
        <a:prstGeom prst="roundRect">
          <a:avLst>
            <a:gd name="adj" fmla="val 10000"/>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487FC-9ADC-40B7-9CE7-43265FD484ED}">
      <dsp:nvSpPr>
        <dsp:cNvPr id="0" name=""/>
        <dsp:cNvSpPr/>
      </dsp:nvSpPr>
      <dsp:spPr>
        <a:xfrm>
          <a:off x="-4096193" y="-628677"/>
          <a:ext cx="4881059" cy="4881059"/>
        </a:xfrm>
        <a:prstGeom prst="blockArc">
          <a:avLst>
            <a:gd name="adj1" fmla="val 18900000"/>
            <a:gd name="adj2" fmla="val 2700000"/>
            <a:gd name="adj3" fmla="val 44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831B08-B2A5-4C01-85D6-ABAF9A10F358}">
      <dsp:nvSpPr>
        <dsp:cNvPr id="0" name=""/>
        <dsp:cNvSpPr/>
      </dsp:nvSpPr>
      <dsp:spPr>
        <a:xfrm>
          <a:off x="504744" y="362370"/>
          <a:ext cx="7651522" cy="72474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101600" rIns="101600" bIns="101600" numCol="1" spcCol="1270" anchor="ctr" anchorCtr="0">
          <a:noAutofit/>
        </a:bodyPr>
        <a:lstStyle/>
        <a:p>
          <a:pPr marL="0" lvl="0" indent="0" algn="l" defTabSz="1778000">
            <a:lnSpc>
              <a:spcPct val="90000"/>
            </a:lnSpc>
            <a:spcBef>
              <a:spcPct val="0"/>
            </a:spcBef>
            <a:spcAft>
              <a:spcPct val="35000"/>
            </a:spcAft>
            <a:buNone/>
          </a:pPr>
          <a:endParaRPr lang="en-US" sz="4000" kern="1200"/>
        </a:p>
      </dsp:txBody>
      <dsp:txXfrm>
        <a:off x="504744" y="362370"/>
        <a:ext cx="7651522" cy="724741"/>
      </dsp:txXfrm>
    </dsp:sp>
    <dsp:sp modelId="{FB7B6910-C0AB-4793-BDF6-650093A75590}">
      <dsp:nvSpPr>
        <dsp:cNvPr id="0" name=""/>
        <dsp:cNvSpPr/>
      </dsp:nvSpPr>
      <dsp:spPr>
        <a:xfrm>
          <a:off x="51781" y="271777"/>
          <a:ext cx="905926" cy="905926"/>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C76ECE-02AB-4D7A-B7FB-7B5E3BB5D012}">
      <dsp:nvSpPr>
        <dsp:cNvPr id="0" name=""/>
        <dsp:cNvSpPr/>
      </dsp:nvSpPr>
      <dsp:spPr>
        <a:xfrm>
          <a:off x="768188" y="1449481"/>
          <a:ext cx="7388079" cy="72474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101600" rIns="101600" bIns="101600" numCol="1" spcCol="1270" anchor="ctr" anchorCtr="0">
          <a:noAutofit/>
        </a:bodyPr>
        <a:lstStyle/>
        <a:p>
          <a:pPr marL="0" lvl="0" indent="0" algn="l" defTabSz="1778000">
            <a:lnSpc>
              <a:spcPct val="90000"/>
            </a:lnSpc>
            <a:spcBef>
              <a:spcPct val="0"/>
            </a:spcBef>
            <a:spcAft>
              <a:spcPct val="35000"/>
            </a:spcAft>
            <a:buNone/>
          </a:pPr>
          <a:endParaRPr lang="en-US" sz="4000" kern="1200"/>
        </a:p>
      </dsp:txBody>
      <dsp:txXfrm>
        <a:off x="768188" y="1449481"/>
        <a:ext cx="7388079" cy="724741"/>
      </dsp:txXfrm>
    </dsp:sp>
    <dsp:sp modelId="{3DC6477F-072D-43BA-BBD3-99AC0E9CAAF2}">
      <dsp:nvSpPr>
        <dsp:cNvPr id="0" name=""/>
        <dsp:cNvSpPr/>
      </dsp:nvSpPr>
      <dsp:spPr>
        <a:xfrm>
          <a:off x="315225" y="1358889"/>
          <a:ext cx="905926" cy="905926"/>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0C0C79-DEB4-47F5-AADA-72A3E00CAF4C}">
      <dsp:nvSpPr>
        <dsp:cNvPr id="0" name=""/>
        <dsp:cNvSpPr/>
      </dsp:nvSpPr>
      <dsp:spPr>
        <a:xfrm>
          <a:off x="504744" y="2536593"/>
          <a:ext cx="7651522" cy="724741"/>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5263" tIns="101600" rIns="101600" bIns="101600" numCol="1" spcCol="1270" anchor="ctr" anchorCtr="0">
          <a:noAutofit/>
        </a:bodyPr>
        <a:lstStyle/>
        <a:p>
          <a:pPr marL="0" lvl="0" indent="0" algn="l" defTabSz="1778000">
            <a:lnSpc>
              <a:spcPct val="90000"/>
            </a:lnSpc>
            <a:spcBef>
              <a:spcPct val="0"/>
            </a:spcBef>
            <a:spcAft>
              <a:spcPct val="35000"/>
            </a:spcAft>
            <a:buNone/>
          </a:pPr>
          <a:endParaRPr lang="en-US" sz="4000" kern="1200"/>
        </a:p>
      </dsp:txBody>
      <dsp:txXfrm>
        <a:off x="504744" y="2536593"/>
        <a:ext cx="7651522" cy="724741"/>
      </dsp:txXfrm>
    </dsp:sp>
    <dsp:sp modelId="{BE3919B2-5DEB-436A-BBC0-5EC5FCD358E5}">
      <dsp:nvSpPr>
        <dsp:cNvPr id="0" name=""/>
        <dsp:cNvSpPr/>
      </dsp:nvSpPr>
      <dsp:spPr>
        <a:xfrm>
          <a:off x="51781" y="2446000"/>
          <a:ext cx="905926" cy="905926"/>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25945D-28A9-4ED3-8AC6-A690A79A68CC}">
      <dsp:nvSpPr>
        <dsp:cNvPr id="0" name=""/>
        <dsp:cNvSpPr/>
      </dsp:nvSpPr>
      <dsp:spPr>
        <a:xfrm>
          <a:off x="1902" y="0"/>
          <a:ext cx="2960429" cy="363583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1902" y="1454333"/>
        <a:ext cx="2960429" cy="1454333"/>
      </dsp:txXfrm>
    </dsp:sp>
    <dsp:sp modelId="{139FB097-CE8A-45DF-BA3C-93200FBF3BBC}">
      <dsp:nvSpPr>
        <dsp:cNvPr id="0" name=""/>
        <dsp:cNvSpPr/>
      </dsp:nvSpPr>
      <dsp:spPr>
        <a:xfrm>
          <a:off x="876751" y="218150"/>
          <a:ext cx="1210732" cy="1210732"/>
        </a:xfrm>
        <a:prstGeom prst="ellipse">
          <a:avLst/>
        </a:prstGeom>
        <a:solidFill>
          <a:schemeClr val="accent2">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173C32-9B1F-4CE9-9340-C7BB93FF6642}">
      <dsp:nvSpPr>
        <dsp:cNvPr id="0" name=""/>
        <dsp:cNvSpPr/>
      </dsp:nvSpPr>
      <dsp:spPr>
        <a:xfrm>
          <a:off x="3051145" y="0"/>
          <a:ext cx="2960429" cy="363583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3051145" y="1454333"/>
        <a:ext cx="2960429" cy="1454333"/>
      </dsp:txXfrm>
    </dsp:sp>
    <dsp:sp modelId="{56850AB6-029C-42F4-AC72-6F485BE0DFBA}">
      <dsp:nvSpPr>
        <dsp:cNvPr id="0" name=""/>
        <dsp:cNvSpPr/>
      </dsp:nvSpPr>
      <dsp:spPr>
        <a:xfrm>
          <a:off x="3925993" y="218150"/>
          <a:ext cx="1210732" cy="1210732"/>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37FA16-6D95-4161-8B07-39C9321D2167}">
      <dsp:nvSpPr>
        <dsp:cNvPr id="0" name=""/>
        <dsp:cNvSpPr/>
      </dsp:nvSpPr>
      <dsp:spPr>
        <a:xfrm>
          <a:off x="6100387" y="0"/>
          <a:ext cx="2960429" cy="363583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936" tIns="376936" rIns="376936" bIns="376936" numCol="1" spcCol="1270" anchor="ctr" anchorCtr="0">
          <a:noAutofit/>
        </a:bodyPr>
        <a:lstStyle/>
        <a:p>
          <a:pPr marL="0" lvl="0" indent="0" algn="ctr" defTabSz="2355850">
            <a:lnSpc>
              <a:spcPct val="90000"/>
            </a:lnSpc>
            <a:spcBef>
              <a:spcPct val="0"/>
            </a:spcBef>
            <a:spcAft>
              <a:spcPct val="35000"/>
            </a:spcAft>
            <a:buNone/>
          </a:pPr>
          <a:endParaRPr lang="en-US" sz="5300" kern="1200"/>
        </a:p>
      </dsp:txBody>
      <dsp:txXfrm>
        <a:off x="6100387" y="1454333"/>
        <a:ext cx="2960429" cy="1454333"/>
      </dsp:txXfrm>
    </dsp:sp>
    <dsp:sp modelId="{8E066C5C-C037-4AD2-B901-9F3CB9BC49F2}">
      <dsp:nvSpPr>
        <dsp:cNvPr id="0" name=""/>
        <dsp:cNvSpPr/>
      </dsp:nvSpPr>
      <dsp:spPr>
        <a:xfrm>
          <a:off x="6975236" y="218150"/>
          <a:ext cx="1210732" cy="1210732"/>
        </a:xfrm>
        <a:prstGeom prst="ellipse">
          <a:avLst/>
        </a:prstGeom>
        <a:solidFill>
          <a:schemeClr val="accent4">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21B91B-4BEF-46EF-9FF4-844D84BB133F}">
      <dsp:nvSpPr>
        <dsp:cNvPr id="0" name=""/>
        <dsp:cNvSpPr/>
      </dsp:nvSpPr>
      <dsp:spPr>
        <a:xfrm>
          <a:off x="362508" y="2908667"/>
          <a:ext cx="8337702" cy="545375"/>
        </a:xfrm>
        <a:prstGeom prst="leftRight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BBFE6-2FBB-4BD7-B7CD-E2042FB96470}">
      <dsp:nvSpPr>
        <dsp:cNvPr id="0" name=""/>
        <dsp:cNvSpPr/>
      </dsp:nvSpPr>
      <dsp:spPr>
        <a:xfrm flipH="1">
          <a:off x="860652" y="59736"/>
          <a:ext cx="3123920" cy="673920"/>
        </a:xfrm>
        <a:prstGeom prst="roundRect">
          <a:avLst/>
        </a:prstGeom>
        <a:solidFill>
          <a:srgbClr val="0099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Yes</a:t>
          </a:r>
        </a:p>
      </dsp:txBody>
      <dsp:txXfrm>
        <a:off x="893550" y="92634"/>
        <a:ext cx="3058124" cy="608124"/>
      </dsp:txXfrm>
    </dsp:sp>
    <dsp:sp modelId="{C4E55B93-3C75-4214-BB9B-3DF3D79742E4}">
      <dsp:nvSpPr>
        <dsp:cNvPr id="0" name=""/>
        <dsp:cNvSpPr/>
      </dsp:nvSpPr>
      <dsp:spPr>
        <a:xfrm>
          <a:off x="4417758" y="39180"/>
          <a:ext cx="3148384" cy="673920"/>
        </a:xfrm>
        <a:prstGeom prst="roundRect">
          <a:avLst/>
        </a:prstGeom>
        <a:solidFill>
          <a:srgbClr val="F15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No thanks</a:t>
          </a:r>
          <a:endParaRPr lang="en-US" sz="2000" b="0" kern="1200" dirty="0"/>
        </a:p>
      </dsp:txBody>
      <dsp:txXfrm>
        <a:off x="4450656" y="72078"/>
        <a:ext cx="3082588" cy="6081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BBFE6-2FBB-4BD7-B7CD-E2042FB96470}">
      <dsp:nvSpPr>
        <dsp:cNvPr id="0" name=""/>
        <dsp:cNvSpPr/>
      </dsp:nvSpPr>
      <dsp:spPr>
        <a:xfrm flipH="1">
          <a:off x="860652" y="59736"/>
          <a:ext cx="3123920" cy="673920"/>
        </a:xfrm>
        <a:prstGeom prst="roundRect">
          <a:avLst/>
        </a:prstGeom>
        <a:solidFill>
          <a:srgbClr val="00997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Yes</a:t>
          </a:r>
        </a:p>
      </dsp:txBody>
      <dsp:txXfrm>
        <a:off x="893550" y="92634"/>
        <a:ext cx="3058124" cy="608124"/>
      </dsp:txXfrm>
    </dsp:sp>
    <dsp:sp modelId="{C4E55B93-3C75-4214-BB9B-3DF3D79742E4}">
      <dsp:nvSpPr>
        <dsp:cNvPr id="0" name=""/>
        <dsp:cNvSpPr/>
      </dsp:nvSpPr>
      <dsp:spPr>
        <a:xfrm>
          <a:off x="4417758" y="39180"/>
          <a:ext cx="3148384" cy="673920"/>
        </a:xfrm>
        <a:prstGeom prst="roundRect">
          <a:avLst/>
        </a:prstGeom>
        <a:solidFill>
          <a:srgbClr val="F15E2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Arial" panose="020B0604020202020204"/>
            </a:rPr>
            <a:t>        No thanks</a:t>
          </a:r>
          <a:endParaRPr lang="en-US" sz="2000" b="0" kern="1200" dirty="0"/>
        </a:p>
      </dsp:txBody>
      <dsp:txXfrm>
        <a:off x="4450656" y="72078"/>
        <a:ext cx="3082588" cy="608124"/>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EF2C212-C11A-4112-AE87-C0599B486AE1}" type="datetimeFigureOut">
              <a:rPr lang="en-US" smtClean="0"/>
              <a:t>4/15/2025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66156617-5C6D-4B5F-B5CF-FE2FF77E00F1}" type="slidenum">
              <a:rPr lang="en-US" smtClean="0"/>
              <a:t>‹#›</a:t>
            </a:fld>
            <a:endParaRPr lang="en-US"/>
          </a:p>
        </p:txBody>
      </p:sp>
    </p:spTree>
    <p:extLst>
      <p:ext uri="{BB962C8B-B14F-4D97-AF65-F5344CB8AC3E}">
        <p14:creationId xmlns:p14="http://schemas.microsoft.com/office/powerpoint/2010/main" val="257125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1</a:t>
            </a:fld>
            <a:endParaRPr lang="en-US"/>
          </a:p>
        </p:txBody>
      </p:sp>
    </p:spTree>
    <p:extLst>
      <p:ext uri="{BB962C8B-B14F-4D97-AF65-F5344CB8AC3E}">
        <p14:creationId xmlns:p14="http://schemas.microsoft.com/office/powerpoint/2010/main" val="2952453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9FDC3-1CA1-FB9F-DE76-008B543366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4238B-8CF7-A56A-3BF3-07D8826DDD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33AE43-79D8-4AC3-F986-EE14F3FBC390}"/>
              </a:ext>
            </a:extLst>
          </p:cNvPr>
          <p:cNvSpPr>
            <a:spLocks noGrp="1"/>
          </p:cNvSpPr>
          <p:nvPr>
            <p:ph type="body" idx="1"/>
          </p:nvPr>
        </p:nvSpPr>
        <p:spPr/>
        <p:txBody>
          <a:bodyPr/>
          <a:lstStyle/>
          <a:p>
            <a:r>
              <a:rPr lang="en-US" dirty="0"/>
              <a:t>You can see here all of the healthcare encounters that occurred for residents of Illinois who received care outside of the State.  This emphasizes the importance of access to a nationwide network, enabling you to receive not just information from within your EMR, health system, or state-restricted information, giving you fuller picture of your patient, which in turn enhances your ability to collaborate and make care decisions to provide informed care.</a:t>
            </a:r>
          </a:p>
          <a:p>
            <a:endParaRPr lang="en-US" dirty="0"/>
          </a:p>
          <a:p>
            <a:endParaRPr lang="en-US" dirty="0"/>
          </a:p>
        </p:txBody>
      </p:sp>
      <p:sp>
        <p:nvSpPr>
          <p:cNvPr id="4" name="Slide Number Placeholder 3">
            <a:extLst>
              <a:ext uri="{FF2B5EF4-FFF2-40B4-BE49-F238E27FC236}">
                <a16:creationId xmlns:a16="http://schemas.microsoft.com/office/drawing/2014/main" id="{E4573895-11EE-2178-F822-ADEC2ACDA97F}"/>
              </a:ext>
            </a:extLst>
          </p:cNvPr>
          <p:cNvSpPr>
            <a:spLocks noGrp="1"/>
          </p:cNvSpPr>
          <p:nvPr>
            <p:ph type="sldNum" sz="quarter" idx="5"/>
          </p:nvPr>
        </p:nvSpPr>
        <p:spPr/>
        <p:txBody>
          <a:bodyPr/>
          <a:lstStyle/>
          <a:p>
            <a:fld id="{85FC1AE3-59D1-5D4B-B3BE-A03F74665BD3}" type="slidenum">
              <a:rPr lang="en-US" smtClean="0"/>
              <a:t>11</a:t>
            </a:fld>
            <a:endParaRPr lang="en-US"/>
          </a:p>
        </p:txBody>
      </p:sp>
    </p:spTree>
    <p:extLst>
      <p:ext uri="{BB962C8B-B14F-4D97-AF65-F5344CB8AC3E}">
        <p14:creationId xmlns:p14="http://schemas.microsoft.com/office/powerpoint/2010/main" val="7863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296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covered who we are and what we do and where we can support you – let’s get into HOW this all works. </a:t>
            </a:r>
          </a:p>
          <a:p>
            <a:endParaRPr lang="en-US"/>
          </a:p>
          <a:p>
            <a:pPr marL="0" indent="0" rtl="0" fontAlgn="ctr">
              <a:spcBef>
                <a:spcPts val="0"/>
              </a:spcBef>
              <a:spcAft>
                <a:spcPts val="0"/>
              </a:spcAft>
              <a:buFontTx/>
              <a:buNone/>
            </a:pPr>
            <a:r>
              <a:rPr lang="en-US" sz="1100">
                <a:effectLst/>
                <a:latin typeface="Calibri" panose="020F0502020204030204" pitchFamily="34" charset="0"/>
              </a:rPr>
              <a:t>When a patient walks into your ED, your team registers the patient and enters their demographic information into your EMR. An ADT message (or Admit, Discharge, Transfer) is</a:t>
            </a:r>
            <a:r>
              <a:rPr lang="en-US" sz="1100">
                <a:solidFill>
                  <a:srgbClr val="2E75B5"/>
                </a:solidFill>
                <a:effectLst/>
                <a:latin typeface="Calibri" panose="020F0502020204030204" pitchFamily="34" charset="0"/>
              </a:rPr>
              <a:t> </a:t>
            </a:r>
            <a:r>
              <a:rPr lang="en-US" sz="1100">
                <a:effectLst/>
                <a:latin typeface="Calibri" panose="020F0502020204030204" pitchFamily="34" charset="0"/>
              </a:rPr>
              <a:t>sent to PCC in real time. Once the ADT is received, PCC’s robust analytics engine kicks in to evaluate the nationwide network and cross references that information with all the patients in our network – this serves as patient matching. </a:t>
            </a:r>
            <a:r>
              <a:rPr lang="en-US" sz="1100" b="1">
                <a:effectLst/>
                <a:latin typeface="Calibri" panose="020F0502020204030204" pitchFamily="34" charset="0"/>
              </a:rPr>
              <a:t>Within 2 min PointClickCare can identify that this is a patient of interest or that they have something in their history that requires your team’s attention. </a:t>
            </a:r>
            <a:r>
              <a:rPr lang="en-US" sz="1100" b="0">
                <a:solidFill>
                  <a:srgbClr val="2E75B5"/>
                </a:solidFill>
                <a:effectLst/>
                <a:latin typeface="Calibri" panose="020F0502020204030204" pitchFamily="34" charset="0"/>
              </a:rPr>
              <a:t>A notification is pushed directly to your provider (via Smart on FHIR, a </a:t>
            </a:r>
            <a:r>
              <a:rPr lang="en-US" sz="1100" b="0" err="1">
                <a:solidFill>
                  <a:srgbClr val="2E75B5"/>
                </a:solidFill>
                <a:effectLst/>
                <a:latin typeface="Calibri" panose="020F0502020204030204" pitchFamily="34" charset="0"/>
              </a:rPr>
              <a:t>trackboard</a:t>
            </a:r>
            <a:r>
              <a:rPr lang="en-US" sz="1100" b="0">
                <a:solidFill>
                  <a:srgbClr val="2E75B5"/>
                </a:solidFill>
                <a:effectLst/>
                <a:latin typeface="Calibri" panose="020F0502020204030204" pitchFamily="34" charset="0"/>
              </a:rPr>
              <a:t> integration, or if helpful through email, text, or fax. </a:t>
            </a:r>
          </a:p>
          <a:p>
            <a:pPr marL="0" indent="0" rtl="0" fontAlgn="ctr">
              <a:spcBef>
                <a:spcPts val="0"/>
              </a:spcBef>
              <a:spcAft>
                <a:spcPts val="0"/>
              </a:spcAft>
              <a:buFontTx/>
              <a:buNone/>
            </a:pPr>
            <a:endParaRPr lang="en-US" sz="1100" b="1">
              <a:effectLst/>
              <a:latin typeface="Calibri" panose="020F0502020204030204" pitchFamily="34" charset="0"/>
            </a:endParaRPr>
          </a:p>
          <a:p>
            <a:pPr marL="0" indent="0" rtl="0" fontAlgn="ctr">
              <a:spcBef>
                <a:spcPts val="0"/>
              </a:spcBef>
              <a:spcAft>
                <a:spcPts val="0"/>
              </a:spcAft>
              <a:buFontTx/>
              <a:buNone/>
            </a:pPr>
            <a:r>
              <a:rPr lang="en-US" sz="1100" b="1">
                <a:effectLst/>
                <a:latin typeface="Calibri" panose="020F0502020204030204" pitchFamily="34" charset="0"/>
              </a:rPr>
              <a:t>Within less than a min your </a:t>
            </a:r>
            <a:r>
              <a:rPr lang="en-US" sz="1100">
                <a:effectLst/>
                <a:latin typeface="Calibri" panose="020F0502020204030204" pitchFamily="34" charset="0"/>
              </a:rPr>
              <a:t>ED staff has information they can use to take appropriate action before even seeing the patient.</a:t>
            </a:r>
          </a:p>
          <a:p>
            <a:pPr marL="0" indent="0" rtl="0" fontAlgn="ctr">
              <a:spcBef>
                <a:spcPts val="0"/>
              </a:spcBef>
              <a:spcAft>
                <a:spcPts val="0"/>
              </a:spcAft>
              <a:buFontTx/>
              <a:buNone/>
            </a:pPr>
            <a:endParaRPr lang="en-US" sz="1100">
              <a:solidFill>
                <a:srgbClr val="2E75B5"/>
              </a:solidFill>
              <a:effectLst/>
              <a:latin typeface="Calibri" panose="020F0502020204030204" pitchFamily="34" charset="0"/>
            </a:endParaRPr>
          </a:p>
          <a:p>
            <a:pPr marL="0" indent="0" rtl="0" fontAlgn="ctr">
              <a:spcBef>
                <a:spcPts val="0"/>
              </a:spcBef>
              <a:spcAft>
                <a:spcPts val="0"/>
              </a:spcAft>
              <a:buFontTx/>
              <a:buNone/>
            </a:pPr>
            <a:r>
              <a:rPr lang="en-US" sz="1100">
                <a:solidFill>
                  <a:srgbClr val="2E75B5"/>
                </a:solidFill>
                <a:effectLst/>
                <a:latin typeface="Calibri" panose="020F0502020204030204" pitchFamily="34" charset="0"/>
              </a:rPr>
              <a:t>Example: Upon the identification of a security risk, ED staff can take proper precautions, like removing sharp objects or having a security staff member with them, before seeing the patient. This keeps you, the staff, and the patient safe.</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F0B1EF-EBE2-644D-B9F9-00B5796CDE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08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spoke earlier about our ability to curate notification into your ED </a:t>
            </a:r>
            <a:r>
              <a:rPr lang="en-US" err="1"/>
              <a:t>trackboard</a:t>
            </a:r>
            <a:r>
              <a:rPr lang="en-US"/>
              <a:t> to help surface summary level information about the patient population that you have helped to identify. We have highlighted the 3 criteria that we believe would drive the most value to your ED staff. Sending a summary notification directly to your </a:t>
            </a:r>
            <a:r>
              <a:rPr lang="en-US" err="1"/>
              <a:t>trackboard</a:t>
            </a:r>
            <a:r>
              <a:rPr lang="en-US"/>
              <a:t> for patients that have registered in your ED and have either come from a SNF and/or have been discharge from a SNF within 30 days, individuals that have a history of safety or security events, and those that are living with known housing insecurity. </a:t>
            </a:r>
          </a:p>
          <a:p>
            <a:endParaRPr lang="en-US"/>
          </a:p>
          <a:p>
            <a:r>
              <a:rPr lang="en-US"/>
              <a:t>Surfacing this information to your team members as they are getting ready to meet with a patient can help ensure safe and effective interactions with that patient as your team is working to triage their needs. The notification summarize information such as: </a:t>
            </a:r>
          </a:p>
          <a:p>
            <a:endParaRPr lang="en-US"/>
          </a:p>
          <a:p>
            <a:pPr marL="228600" indent="-228600">
              <a:buAutoNum type="arabicPeriod"/>
            </a:pPr>
            <a:r>
              <a:rPr lang="en-US"/>
              <a:t>The reason(s) this patient triggered a notification</a:t>
            </a:r>
          </a:p>
          <a:p>
            <a:pPr marL="228600" indent="-228600">
              <a:buAutoNum type="arabicPeriod"/>
            </a:pPr>
            <a:r>
              <a:rPr lang="en-US"/>
              <a:t>Encounter or utilization history </a:t>
            </a:r>
          </a:p>
          <a:p>
            <a:pPr marL="228600" indent="-228600">
              <a:buAutoNum type="arabicPeriod"/>
            </a:pPr>
            <a:r>
              <a:rPr lang="en-US"/>
              <a:t>Care Team Member information </a:t>
            </a:r>
          </a:p>
          <a:p>
            <a:pPr marL="228600" indent="-228600">
              <a:buAutoNum type="arabicPeriod"/>
            </a:pPr>
            <a:r>
              <a:rPr lang="en-US"/>
              <a:t>Individualized Care Plan information (documented by others on the network) </a:t>
            </a:r>
          </a:p>
          <a:p>
            <a:pPr marL="228600" indent="-228600">
              <a:buAutoNum type="arabicPeriod"/>
            </a:pPr>
            <a:r>
              <a:rPr lang="en-US"/>
              <a:t>For a SNF Summary: Information based on the most recent SNF stay from the PCC EMR including medications, attending physician, and dx </a:t>
            </a:r>
          </a:p>
          <a:p>
            <a:pPr marL="228600" indent="-228600">
              <a:buAutoNum type="arabicPeriod"/>
            </a:pPr>
            <a:endParaRPr lang="en-US"/>
          </a:p>
          <a:p>
            <a:pPr marL="0" indent="0">
              <a:buNone/>
            </a:pPr>
            <a:r>
              <a:rPr lang="en-US"/>
              <a:t>Can you share with us how you see your team benefiting from having access to this information at their fingertips? </a:t>
            </a:r>
          </a:p>
          <a:p>
            <a:pPr marL="0" indent="0">
              <a:buNone/>
            </a:pPr>
            <a:endParaRPr lang="en-US"/>
          </a:p>
          <a:p>
            <a:pPr marL="0" indent="0">
              <a:buNone/>
            </a:pPr>
            <a:r>
              <a:rPr lang="en-US"/>
              <a:t>Our Solutions expert is going to walk you through a demo of how this would look for your facility and a few more examples of ways this has been used in other emergency departments across the country. </a:t>
            </a:r>
          </a:p>
          <a:p>
            <a:endParaRPr lang="en-US"/>
          </a:p>
          <a:p>
            <a:endParaRPr lang="en-US"/>
          </a:p>
          <a:p>
            <a:endParaRPr lang="en-US"/>
          </a:p>
          <a:p>
            <a:endParaRPr lang="en-US"/>
          </a:p>
          <a:p>
            <a:r>
              <a:rPr lang="en-US"/>
              <a:t>Crawl, walk, run</a:t>
            </a:r>
          </a:p>
          <a:p>
            <a:r>
              <a:rPr lang="en-US"/>
              <a:t>Summarizing and curating information for you that you otherwise don’t have access to &gt; in a seamless way that aligns with your workflow </a:t>
            </a:r>
          </a:p>
          <a:p>
            <a:endParaRPr lang="en-US"/>
          </a:p>
          <a:p>
            <a:endParaRPr lang="en-US"/>
          </a:p>
          <a:p>
            <a:pPr marL="342900" indent="-342900">
              <a:buFont typeface="+mj-lt"/>
              <a:buAutoNum type="arabicPeriod"/>
            </a:pPr>
            <a:r>
              <a:rPr lang="en-US" b="1">
                <a:solidFill>
                  <a:schemeClr val="bg1"/>
                </a:solidFill>
                <a:latin typeface="Calibri Light" panose="020F0302020204030204" pitchFamily="34" charset="0"/>
                <a:cs typeface="Calibri Light" panose="020F0302020204030204" pitchFamily="34" charset="0"/>
              </a:rPr>
              <a:t>Discharge from SNF </a:t>
            </a:r>
            <a:r>
              <a:rPr lang="en-US">
                <a:solidFill>
                  <a:schemeClr val="bg1"/>
                </a:solidFill>
                <a:latin typeface="Calibri Light" panose="020F0302020204030204" pitchFamily="34" charset="0"/>
                <a:cs typeface="Calibri Light" panose="020F0302020204030204" pitchFamily="34" charset="0"/>
              </a:rPr>
              <a:t>within 30 Days </a:t>
            </a:r>
            <a:endParaRPr lang="en-US">
              <a:solidFill>
                <a:schemeClr val="bg1"/>
              </a:solidFill>
              <a:latin typeface="Calibri" panose="020F0502020204030204" pitchFamily="34" charset="0"/>
              <a:cs typeface="Calibri" panose="020F0502020204030204" pitchFamily="34" charset="0"/>
            </a:endParaRP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History of Safety and Security Events </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Social Determinants: </a:t>
            </a:r>
            <a:r>
              <a:rPr lang="en-US">
                <a:solidFill>
                  <a:schemeClr val="bg1"/>
                </a:solidFill>
                <a:cs typeface="Calibri" panose="020F0502020204030204" pitchFamily="34" charset="0"/>
              </a:rPr>
              <a:t>Housing insecurity within 6 months </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Traveling Patients:  </a:t>
            </a:r>
            <a:r>
              <a:rPr lang="en-US">
                <a:solidFill>
                  <a:schemeClr val="bg1"/>
                </a:solidFill>
                <a:latin typeface="Calibri Light" panose="020F0302020204030204" pitchFamily="34" charset="0"/>
                <a:cs typeface="Calibri Light" panose="020F0302020204030204" pitchFamily="34" charset="0"/>
              </a:rPr>
              <a:t>3 Different EDs within 90 days</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Patients with Individual Care Plans Documented </a:t>
            </a:r>
            <a:endParaRPr lang="en-US">
              <a:solidFill>
                <a:schemeClr val="bg1"/>
              </a:solidFill>
              <a:cs typeface="Calibri" panose="020F0502020204030204" pitchFamily="34" charset="0"/>
            </a:endParaRP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Patterns of High Utilization:  </a:t>
            </a:r>
            <a:r>
              <a:rPr lang="en-US">
                <a:solidFill>
                  <a:schemeClr val="bg1"/>
                </a:solidFill>
                <a:cs typeface="Calibri" panose="020F0502020204030204" pitchFamily="34" charset="0"/>
              </a:rPr>
              <a:t>5 or more ED visits within 12 months </a:t>
            </a:r>
          </a:p>
          <a:p>
            <a:pPr marL="342900" indent="-342900">
              <a:buFont typeface="+mj-lt"/>
              <a:buAutoNum type="arabicPeriod"/>
            </a:pPr>
            <a:r>
              <a:rPr lang="en-US">
                <a:solidFill>
                  <a:schemeClr val="bg1"/>
                </a:solidFill>
                <a:cs typeface="Calibri" panose="020F0502020204030204" pitchFamily="34" charset="0"/>
              </a:rPr>
              <a:t>Acute Readmission Reduction/Avoidance</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Behavioral Health Events</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Substance Use Disorder: </a:t>
            </a:r>
            <a:r>
              <a:rPr lang="en-US">
                <a:solidFill>
                  <a:schemeClr val="bg1"/>
                </a:solidFill>
                <a:cs typeface="Calibri" panose="020F0502020204030204" pitchFamily="34" charset="0"/>
              </a:rPr>
              <a:t>Substance /Opioid / Alcohol Use Disorder or Overdose within 12 months, Substance Exposed Infant</a:t>
            </a: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PDMP data (when applicable, by state)</a:t>
            </a:r>
            <a:endParaRPr lang="en-US">
              <a:solidFill>
                <a:schemeClr val="bg1"/>
              </a:solidFill>
              <a:cs typeface="Calibri" panose="020F0502020204030204" pitchFamily="34" charset="0"/>
            </a:endParaRPr>
          </a:p>
          <a:p>
            <a:pPr marL="342900" indent="-342900">
              <a:buFont typeface="+mj-lt"/>
              <a:buAutoNum type="arabicPeriod"/>
            </a:pPr>
            <a:r>
              <a:rPr lang="en-US">
                <a:solidFill>
                  <a:schemeClr val="bg1"/>
                </a:solidFill>
                <a:latin typeface="Calibri" panose="020F0502020204030204" pitchFamily="34" charset="0"/>
                <a:cs typeface="Calibri" panose="020F0502020204030204" pitchFamily="34" charset="0"/>
              </a:rPr>
              <a:t>Mental Health: </a:t>
            </a:r>
            <a:r>
              <a:rPr lang="en-US">
                <a:solidFill>
                  <a:schemeClr val="bg1"/>
                </a:solidFill>
                <a:cs typeface="Calibri" panose="020F0502020204030204" pitchFamily="34" charset="0"/>
              </a:rPr>
              <a:t>Suicidal Ideation / Mental Health Dx within 12 months </a:t>
            </a:r>
          </a:p>
          <a:p>
            <a:pPr marL="342900" indent="-342900">
              <a:buFont typeface="+mj-lt"/>
              <a:buAutoNum type="arabicPeriod"/>
            </a:pPr>
            <a:r>
              <a:rPr lang="en-US">
                <a:solidFill>
                  <a:schemeClr val="bg1"/>
                </a:solidFill>
                <a:cs typeface="Calibri" panose="020F0502020204030204" pitchFamily="34" charset="0"/>
              </a:rPr>
              <a:t>History of Sepsis within 12 months </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FC1AE3-59D1-5D4B-B3BE-A03F74665BD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94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7C1CC-D6C8-CE60-6069-F55739EDAF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9C2A7-B889-AC41-003C-A909267EB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61AC9-D64B-3EEA-AF3E-5166560AA2D6}"/>
              </a:ext>
            </a:extLst>
          </p:cNvPr>
          <p:cNvSpPr>
            <a:spLocks noGrp="1"/>
          </p:cNvSpPr>
          <p:nvPr>
            <p:ph type="body" idx="1"/>
          </p:nvPr>
        </p:nvSpPr>
        <p:spPr/>
        <p:txBody>
          <a:bodyPr/>
          <a:lstStyle/>
          <a:p>
            <a:r>
              <a:rPr lang="en-US" dirty="0"/>
              <a:t>Did you know that you can have reports pre-built for you, to access daily, weekly, or monthly?</a:t>
            </a:r>
          </a:p>
          <a:p>
            <a:r>
              <a:rPr lang="en-US" dirty="0"/>
              <a:t>If you’d like to request a Custom Scheduled Report, please email Nancy.Sehy@PointClickCare.com to request a form.</a:t>
            </a:r>
          </a:p>
          <a:p>
            <a:endParaRPr lang="en-US" dirty="0"/>
          </a:p>
          <a:p>
            <a:r>
              <a:rPr lang="en-US" dirty="0"/>
              <a:t>Mention that Ambulatory includes Home Care such as Home Health, Hospice, Personal Care Services, </a:t>
            </a:r>
            <a:r>
              <a:rPr lang="en-US" dirty="0" err="1"/>
              <a:t>etc</a:t>
            </a:r>
            <a:r>
              <a:rPr lang="en-US" dirty="0"/>
              <a:t>- if a health system has one, they can onboard these as well as clinics; also free-standing</a:t>
            </a:r>
          </a:p>
          <a:p>
            <a:endParaRPr lang="en-US" dirty="0"/>
          </a:p>
        </p:txBody>
      </p:sp>
      <p:sp>
        <p:nvSpPr>
          <p:cNvPr id="4" name="Slide Number Placeholder 3">
            <a:extLst>
              <a:ext uri="{FF2B5EF4-FFF2-40B4-BE49-F238E27FC236}">
                <a16:creationId xmlns:a16="http://schemas.microsoft.com/office/drawing/2014/main" id="{6F436244-1879-F7C2-2671-6D6C407E3045}"/>
              </a:ext>
            </a:extLst>
          </p:cNvPr>
          <p:cNvSpPr>
            <a:spLocks noGrp="1"/>
          </p:cNvSpPr>
          <p:nvPr>
            <p:ph type="sldNum" sz="quarter" idx="5"/>
          </p:nvPr>
        </p:nvSpPr>
        <p:spPr/>
        <p:txBody>
          <a:bodyPr/>
          <a:lstStyle/>
          <a:p>
            <a:fld id="{85FC1AE3-59D1-5D4B-B3BE-A03F74665BD3}" type="slidenum">
              <a:rPr lang="en-US" smtClean="0"/>
              <a:t>16</a:t>
            </a:fld>
            <a:endParaRPr lang="en-US"/>
          </a:p>
        </p:txBody>
      </p:sp>
    </p:spTree>
    <p:extLst>
      <p:ext uri="{BB962C8B-B14F-4D97-AF65-F5344CB8AC3E}">
        <p14:creationId xmlns:p14="http://schemas.microsoft.com/office/powerpoint/2010/main" val="42363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BC4D8-7D73-0336-8E42-397A43492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B8475-E50C-83C9-A93E-94BA6E638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99F151-0DD6-4B54-DFE9-EBD9D4BF506B}"/>
              </a:ext>
            </a:extLst>
          </p:cNvPr>
          <p:cNvSpPr>
            <a:spLocks noGrp="1"/>
          </p:cNvSpPr>
          <p:nvPr>
            <p:ph type="body" idx="1"/>
          </p:nvPr>
        </p:nvSpPr>
        <p:spPr/>
        <p:txBody>
          <a:bodyPr/>
          <a:lstStyle/>
          <a:p>
            <a:r>
              <a:rPr lang="en-US" dirty="0"/>
              <a:t>Did you know that you can have reports pre-built for you, to access daily, weekly, or monthly?</a:t>
            </a:r>
          </a:p>
          <a:p>
            <a:r>
              <a:rPr lang="en-US" dirty="0"/>
              <a:t>If you’d like to request a Custom Scheduled Report, please email Nancy.Sehy@PointClickCare.com to request a form.</a:t>
            </a:r>
          </a:p>
          <a:p>
            <a:endParaRPr lang="en-US" dirty="0"/>
          </a:p>
          <a:p>
            <a:r>
              <a:rPr lang="en-US" dirty="0"/>
              <a:t>Mention that Ambulatory includes Home Care such as Home Health, Hospice, Personal Care Services, </a:t>
            </a:r>
            <a:r>
              <a:rPr lang="en-US" dirty="0" err="1"/>
              <a:t>etc</a:t>
            </a:r>
            <a:r>
              <a:rPr lang="en-US" dirty="0"/>
              <a:t>- if a health system has one, they can onboard these as well as clinics; also free-standing</a:t>
            </a:r>
          </a:p>
          <a:p>
            <a:endParaRPr lang="en-US" dirty="0"/>
          </a:p>
        </p:txBody>
      </p:sp>
      <p:sp>
        <p:nvSpPr>
          <p:cNvPr id="4" name="Slide Number Placeholder 3">
            <a:extLst>
              <a:ext uri="{FF2B5EF4-FFF2-40B4-BE49-F238E27FC236}">
                <a16:creationId xmlns:a16="http://schemas.microsoft.com/office/drawing/2014/main" id="{B5944953-6D0E-76C5-F3B5-2B4FAB24CC0B}"/>
              </a:ext>
            </a:extLst>
          </p:cNvPr>
          <p:cNvSpPr>
            <a:spLocks noGrp="1"/>
          </p:cNvSpPr>
          <p:nvPr>
            <p:ph type="sldNum" sz="quarter" idx="5"/>
          </p:nvPr>
        </p:nvSpPr>
        <p:spPr/>
        <p:txBody>
          <a:bodyPr/>
          <a:lstStyle/>
          <a:p>
            <a:fld id="{85FC1AE3-59D1-5D4B-B3BE-A03F74665BD3}" type="slidenum">
              <a:rPr lang="en-US" smtClean="0"/>
              <a:t>17</a:t>
            </a:fld>
            <a:endParaRPr lang="en-US"/>
          </a:p>
        </p:txBody>
      </p:sp>
    </p:spTree>
    <p:extLst>
      <p:ext uri="{BB962C8B-B14F-4D97-AF65-F5344CB8AC3E}">
        <p14:creationId xmlns:p14="http://schemas.microsoft.com/office/powerpoint/2010/main" val="251953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ED563-3185-CCA7-CD4F-FDDB3A1F54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F9336B-3636-CEC2-A4E4-4F3C8E552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39DD73-E556-A25D-C5C6-0C3569F278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6E102EC-36CB-1377-DEB5-8E136556D197}"/>
              </a:ext>
            </a:extLst>
          </p:cNvPr>
          <p:cNvSpPr>
            <a:spLocks noGrp="1"/>
          </p:cNvSpPr>
          <p:nvPr>
            <p:ph type="sldNum" sz="quarter" idx="5"/>
          </p:nvPr>
        </p:nvSpPr>
        <p:spPr/>
        <p:txBody>
          <a:bodyPr/>
          <a:lstStyle/>
          <a:p>
            <a:fld id="{85FC1AE3-59D1-5D4B-B3BE-A03F74665BD3}" type="slidenum">
              <a:rPr lang="en-US" smtClean="0"/>
              <a:t>18</a:t>
            </a:fld>
            <a:endParaRPr lang="en-US"/>
          </a:p>
        </p:txBody>
      </p:sp>
    </p:spTree>
    <p:extLst>
      <p:ext uri="{BB962C8B-B14F-4D97-AF65-F5344CB8AC3E}">
        <p14:creationId xmlns:p14="http://schemas.microsoft.com/office/powerpoint/2010/main" val="76991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19</a:t>
            </a:fld>
            <a:endParaRPr lang="en-US"/>
          </a:p>
        </p:txBody>
      </p:sp>
    </p:spTree>
    <p:extLst>
      <p:ext uri="{BB962C8B-B14F-4D97-AF65-F5344CB8AC3E}">
        <p14:creationId xmlns:p14="http://schemas.microsoft.com/office/powerpoint/2010/main" val="3558296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FC1AE3-59D1-5D4B-B3BE-A03F74665BD3}" type="slidenum">
              <a:rPr lang="en-US" smtClean="0"/>
              <a:t>20</a:t>
            </a:fld>
            <a:endParaRPr lang="en-US"/>
          </a:p>
        </p:txBody>
      </p:sp>
    </p:spTree>
    <p:extLst>
      <p:ext uri="{BB962C8B-B14F-4D97-AF65-F5344CB8AC3E}">
        <p14:creationId xmlns:p14="http://schemas.microsoft.com/office/powerpoint/2010/main" val="1792584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If you aren’t using Epic or Cerner – or don’t have the ability to implement Smart on FHIR now we can help do a direct integration with your ED </a:t>
            </a:r>
            <a:r>
              <a:rPr lang="en-US" dirty="0" err="1"/>
              <a:t>trackboard</a:t>
            </a:r>
            <a:r>
              <a:rPr lang="en-US" dirty="0"/>
              <a:t>. </a:t>
            </a:r>
          </a:p>
          <a:p>
            <a:pPr marL="171450" lvl="0" indent="-171450" algn="l" rtl="0">
              <a:spcBef>
                <a:spcPts val="0"/>
              </a:spcBef>
              <a:spcAft>
                <a:spcPts val="0"/>
              </a:spcAft>
              <a:buFontTx/>
              <a:buChar char="-"/>
            </a:pPr>
            <a:r>
              <a:rPr lang="en-US" dirty="0"/>
              <a:t>What you see here is an example of an integration with an ED track board – your ED staff would click on the icon, to open the notification. If you want more information about the patient you can always click on the hyperlink to the portal. </a:t>
            </a:r>
          </a:p>
          <a:p>
            <a:pPr marL="171450" lvl="0" indent="-171450" algn="l" rtl="0">
              <a:spcBef>
                <a:spcPts val="0"/>
              </a:spcBef>
              <a:spcAft>
                <a:spcPts val="0"/>
              </a:spcAft>
              <a:buFontTx/>
              <a:buChar char="-"/>
            </a:pPr>
            <a:r>
              <a:rPr lang="en-US" dirty="0"/>
              <a:t>The information within the notification should take no longer than 60 seconds to read. </a:t>
            </a:r>
          </a:p>
          <a:p>
            <a:pPr marL="171450" lvl="0" indent="-171450" algn="l" rtl="0">
              <a:spcBef>
                <a:spcPts val="0"/>
              </a:spcBef>
              <a:spcAft>
                <a:spcPts val="0"/>
              </a:spcAft>
              <a:buFontTx/>
              <a:buChar cha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this integration, an icon will display in the hospital's ED track board to indicate that there is a Collective notification for that patient. The user clicks on the icon, the Collective notification will display for the user to read, and then the user can close the notification. With this integration, the user will need to log into the Collective portal to edit, add, or delete information.</a:t>
            </a:r>
          </a:p>
          <a:p>
            <a:pPr marL="0" lvl="0" indent="0" algn="l" rtl="0">
              <a:spcBef>
                <a:spcPts val="0"/>
              </a:spcBef>
              <a:spcAft>
                <a:spcPts val="0"/>
              </a:spcAft>
              <a:buFontTx/>
              <a:buNone/>
            </a:pPr>
            <a:endParaRPr lang="en-US" dirty="0"/>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E9F0B1EF-EBE2-644D-B9F9-00B5796CDE76}" type="slidenum">
              <a:rPr lang="en-US" smtClean="0"/>
              <a:t>21</a:t>
            </a:fld>
            <a:endParaRPr lang="en-US"/>
          </a:p>
        </p:txBody>
      </p:sp>
    </p:spTree>
    <p:extLst>
      <p:ext uri="{BB962C8B-B14F-4D97-AF65-F5344CB8AC3E}">
        <p14:creationId xmlns:p14="http://schemas.microsoft.com/office/powerpoint/2010/main" val="1075006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78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a:effectLst/>
                <a:latin typeface="+mn-lt"/>
                <a:ea typeface="+mn-ea"/>
                <a:cs typeface="+mn-cs"/>
              </a:rPr>
              <a:t>As we just discussed access to the real time n</a:t>
            </a:r>
            <a:r>
              <a:rPr lang="en-US" sz="1800">
                <a:effectLst/>
                <a:latin typeface="Aptos" panose="020B0004020202020204" pitchFamily="34" charset="0"/>
                <a:ea typeface="Aptos" panose="020B0004020202020204" pitchFamily="34" charset="0"/>
                <a:cs typeface="Aptos" panose="020B0004020202020204" pitchFamily="34" charset="0"/>
              </a:rPr>
              <a:t>otifications being one of our most valuable features – we want to make sure it is clear to you ways we can integrate directly into your workflow. </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Smart on FHIR is the best practice and our preferred method for delivering ED optimization. It is available to our customers that use EPIC and Cerner and provides the ability to seamless integrate with the electronic medical record (EMR) making it the premier integration solution we offer.</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Aptos" panose="020B0004020202020204" pitchFamily="34" charset="0"/>
              </a:rPr>
              <a:t> </a:t>
            </a:r>
          </a:p>
          <a:p>
            <a:endParaRPr lang="en-US"/>
          </a:p>
        </p:txBody>
      </p:sp>
      <p:sp>
        <p:nvSpPr>
          <p:cNvPr id="4" name="Slide Number Placeholder 3"/>
          <p:cNvSpPr>
            <a:spLocks noGrp="1"/>
          </p:cNvSpPr>
          <p:nvPr>
            <p:ph type="sldNum" sz="quarter" idx="5"/>
          </p:nvPr>
        </p:nvSpPr>
        <p:spPr/>
        <p:txBody>
          <a:bodyPr/>
          <a:lstStyle/>
          <a:p>
            <a:fld id="{E9F0B1EF-EBE2-644D-B9F9-00B5796CDE76}" type="slidenum">
              <a:rPr lang="en-US" smtClean="0"/>
              <a:t>22</a:t>
            </a:fld>
            <a:endParaRPr lang="en-US"/>
          </a:p>
        </p:txBody>
      </p:sp>
    </p:spTree>
    <p:extLst>
      <p:ext uri="{BB962C8B-B14F-4D97-AF65-F5344CB8AC3E}">
        <p14:creationId xmlns:p14="http://schemas.microsoft.com/office/powerpoint/2010/main" val="1485287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012E-29B7-050D-E6EE-520A3AE21A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D19EE-3CD8-DB73-623C-E48FA401F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93E067-3171-797D-B53B-09041E4C1B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8B7050-FD0D-59AD-0F6D-FDBA4A9963F3}"/>
              </a:ext>
            </a:extLst>
          </p:cNvPr>
          <p:cNvSpPr>
            <a:spLocks noGrp="1"/>
          </p:cNvSpPr>
          <p:nvPr>
            <p:ph type="sldNum" sz="quarter" idx="5"/>
          </p:nvPr>
        </p:nvSpPr>
        <p:spPr/>
        <p:txBody>
          <a:bodyPr/>
          <a:lstStyle/>
          <a:p>
            <a:fld id="{85FC1AE3-59D1-5D4B-B3BE-A03F74665BD3}" type="slidenum">
              <a:rPr lang="en-US" smtClean="0"/>
              <a:t>23</a:t>
            </a:fld>
            <a:endParaRPr lang="en-US"/>
          </a:p>
        </p:txBody>
      </p:sp>
    </p:spTree>
    <p:extLst>
      <p:ext uri="{BB962C8B-B14F-4D97-AF65-F5344CB8AC3E}">
        <p14:creationId xmlns:p14="http://schemas.microsoft.com/office/powerpoint/2010/main" val="698072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exciting new feature available free of charge, included with your ED Optimization solution- </a:t>
            </a:r>
          </a:p>
          <a:p>
            <a:r>
              <a:rPr lang="en-US" dirty="0"/>
              <a:t>There will be a poll at the end in which you can indicate that you are interested or would like to discuss further.</a:t>
            </a:r>
          </a:p>
        </p:txBody>
      </p:sp>
      <p:sp>
        <p:nvSpPr>
          <p:cNvPr id="4" name="Slide Number Placeholder 3"/>
          <p:cNvSpPr>
            <a:spLocks noGrp="1"/>
          </p:cNvSpPr>
          <p:nvPr>
            <p:ph type="sldNum" sz="quarter" idx="5"/>
          </p:nvPr>
        </p:nvSpPr>
        <p:spPr/>
        <p:txBody>
          <a:bodyPr/>
          <a:lstStyle/>
          <a:p>
            <a:fld id="{66156617-5C6D-4B5F-B5CF-FE2FF77E00F1}" type="slidenum">
              <a:rPr lang="en-US" smtClean="0"/>
              <a:t>24</a:t>
            </a:fld>
            <a:endParaRPr lang="en-US"/>
          </a:p>
        </p:txBody>
      </p:sp>
    </p:spTree>
    <p:extLst>
      <p:ext uri="{BB962C8B-B14F-4D97-AF65-F5344CB8AC3E}">
        <p14:creationId xmlns:p14="http://schemas.microsoft.com/office/powerpoint/2010/main" val="3360323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One-third of SNF patients face an avoidable ED visit within 30 days of admission.¹ When a patient arrives in the ED from a post-acute provider, their information may not. Without that encounter history, an inpatient admission may be required, and this can leave vulnerable patients at even greater risk and contribute to higher readmission rates. ED Optimization provides real-time visibility into critical information from the leading U.S. SNF network so clinicians can make faster, more informed care decisions and accelerate care delivery.</a:t>
            </a:r>
          </a:p>
          <a:p>
            <a:endParaRPr lang="en-US"/>
          </a:p>
          <a:p>
            <a:endParaRPr lang="en-US"/>
          </a:p>
        </p:txBody>
      </p:sp>
      <p:sp>
        <p:nvSpPr>
          <p:cNvPr id="4" name="Slide Number Placeholder 3"/>
          <p:cNvSpPr>
            <a:spLocks noGrp="1"/>
          </p:cNvSpPr>
          <p:nvPr>
            <p:ph type="sldNum" sz="quarter" idx="5"/>
          </p:nvPr>
        </p:nvSpPr>
        <p:spPr/>
        <p:txBody>
          <a:bodyPr/>
          <a:lstStyle/>
          <a:p>
            <a:fld id="{2ADED31E-61EF-4EA7-BCFA-1B113D95C2E3}" type="slidenum">
              <a:rPr lang="en-US" smtClean="0"/>
              <a:t>25</a:t>
            </a:fld>
            <a:endParaRPr lang="en-US"/>
          </a:p>
        </p:txBody>
      </p:sp>
    </p:spTree>
    <p:extLst>
      <p:ext uri="{BB962C8B-B14F-4D97-AF65-F5344CB8AC3E}">
        <p14:creationId xmlns:p14="http://schemas.microsoft.com/office/powerpoint/2010/main" val="5440678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86BE-8630-3801-59EA-D6C15D14D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8BD8B4-8C21-268B-847C-370BE4893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B86CC-B739-5B62-D1F7-F7164F11C1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12463-DAE1-5538-86E4-1ECEE4E4E093}"/>
              </a:ext>
            </a:extLst>
          </p:cNvPr>
          <p:cNvSpPr>
            <a:spLocks noGrp="1"/>
          </p:cNvSpPr>
          <p:nvPr>
            <p:ph type="sldNum" sz="quarter" idx="5"/>
          </p:nvPr>
        </p:nvSpPr>
        <p:spPr/>
        <p:txBody>
          <a:bodyPr/>
          <a:lstStyle/>
          <a:p>
            <a:fld id="{85FC1AE3-59D1-5D4B-B3BE-A03F74665BD3}" type="slidenum">
              <a:rPr lang="en-US" smtClean="0"/>
              <a:t>26</a:t>
            </a:fld>
            <a:endParaRPr lang="en-US"/>
          </a:p>
        </p:txBody>
      </p:sp>
    </p:spTree>
    <p:extLst>
      <p:ext uri="{BB962C8B-B14F-4D97-AF65-F5344CB8AC3E}">
        <p14:creationId xmlns:p14="http://schemas.microsoft.com/office/powerpoint/2010/main" val="4113269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27</a:t>
            </a:fld>
            <a:endParaRPr lang="en-US"/>
          </a:p>
        </p:txBody>
      </p:sp>
    </p:spTree>
    <p:extLst>
      <p:ext uri="{BB962C8B-B14F-4D97-AF65-F5344CB8AC3E}">
        <p14:creationId xmlns:p14="http://schemas.microsoft.com/office/powerpoint/2010/main" val="605017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32A9-3D49-5AE2-A180-64E29E37F8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F2B3D-EAD4-33C1-D81D-2D6A43D99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A24968-E0EF-BB13-53C1-A1FB1CBB0B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14FFCC-632A-A4CB-4300-733155C572F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937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922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8733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293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3</a:t>
            </a:fld>
            <a:endParaRPr lang="en-US"/>
          </a:p>
        </p:txBody>
      </p:sp>
    </p:spTree>
    <p:extLst>
      <p:ext uri="{BB962C8B-B14F-4D97-AF65-F5344CB8AC3E}">
        <p14:creationId xmlns:p14="http://schemas.microsoft.com/office/powerpoint/2010/main" val="802972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7A628-1F2B-C6E7-5707-3B5EBCA83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D752CE-BD35-A5AC-1F51-286C3A88D2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01CE4-8F8F-96DF-C7E9-B03C54235AF1}"/>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2BDD6C3E-90C2-F8E4-7CB4-17B869ABB1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20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5EA2B-4C31-49FF-FD64-888BB0CDAA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F8F007-74AB-A28E-7A07-5B7DA4F277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D57B26-8C26-723F-6233-93BD9A0EE8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471143C-11C7-7EB0-F325-644684B6F8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56617-5C6D-4B5F-B5CF-FE2FF77E00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909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HealthChoice Illinois ADT program is driven by several key goals aimed at improving patient outcomes and healthcare efficiency. These goals include:</a:t>
            </a:r>
          </a:p>
          <a:p>
            <a:pPr>
              <a:buFont typeface="+mj-lt"/>
              <a:buAutoNum type="arabicPeriod"/>
            </a:pPr>
            <a:r>
              <a:rPr lang="en-US" b="1" dirty="0"/>
              <a:t>Improve Care Coordination:</a:t>
            </a:r>
            <a:r>
              <a:rPr lang="en-US" dirty="0"/>
              <a:t> Ensuring seamless coordination of care across providers.</a:t>
            </a:r>
          </a:p>
          <a:p>
            <a:pPr>
              <a:buFont typeface="+mj-lt"/>
              <a:buAutoNum type="arabicPeriod"/>
            </a:pPr>
            <a:r>
              <a:rPr lang="en-US" b="1" dirty="0"/>
              <a:t>Real-time ADT Alerts:</a:t>
            </a:r>
            <a:r>
              <a:rPr lang="en-US" dirty="0"/>
              <a:t> Implementing real-time alerts to keep providers informed.</a:t>
            </a:r>
          </a:p>
          <a:p>
            <a:pPr>
              <a:buFont typeface="+mj-lt"/>
              <a:buAutoNum type="arabicPeriod"/>
            </a:pPr>
            <a:r>
              <a:rPr lang="en-US" b="1" dirty="0"/>
              <a:t>Reduce Hospital Readmissions:</a:t>
            </a:r>
            <a:r>
              <a:rPr lang="en-US" dirty="0"/>
              <a:t> Decreasing readmission rates through better data and care coordination.</a:t>
            </a:r>
          </a:p>
          <a:p>
            <a:pPr>
              <a:buFont typeface="+mj-lt"/>
              <a:buAutoNum type="arabicPeriod"/>
            </a:pPr>
            <a:r>
              <a:rPr lang="en-US" b="1" dirty="0"/>
              <a:t>Support MCO Operations:</a:t>
            </a:r>
            <a:r>
              <a:rPr lang="en-US" dirty="0"/>
              <a:t> Enhancing the operations of Managed Care Organizations with accurate data.</a:t>
            </a:r>
          </a:p>
          <a:p>
            <a:pPr>
              <a:buFont typeface="+mj-lt"/>
              <a:buAutoNum type="arabicPeriod"/>
            </a:pPr>
            <a:r>
              <a:rPr lang="en-US" b="1" dirty="0"/>
              <a:t>Enhance Provider Communication:</a:t>
            </a:r>
            <a:r>
              <a:rPr lang="en-US" dirty="0"/>
              <a:t> Improving communication channels among healthcare providers.</a:t>
            </a:r>
          </a:p>
          <a:p>
            <a:pPr>
              <a:buFont typeface="+mj-lt"/>
              <a:buAutoNum type="arabicPeriod"/>
            </a:pPr>
            <a:r>
              <a:rPr lang="en-US" b="1" dirty="0"/>
              <a:t>Achieve High Data Quality:</a:t>
            </a:r>
            <a:r>
              <a:rPr lang="en-US" dirty="0"/>
              <a:t> Striving for the highest standards in data quality and completeness.</a:t>
            </a:r>
          </a:p>
          <a:p>
            <a:pPr>
              <a:buFont typeface="+mj-lt"/>
              <a:buAutoNum type="arabicPeriod"/>
            </a:pPr>
            <a:r>
              <a:rPr lang="en-US" b="1" dirty="0"/>
              <a:t>Utilize Reporting for Insights:</a:t>
            </a:r>
            <a:r>
              <a:rPr lang="en-US" dirty="0"/>
              <a:t> Leveraging data reporting to gain actionable insights.</a:t>
            </a:r>
          </a:p>
          <a:p>
            <a:pPr>
              <a:buFont typeface="+mj-lt"/>
              <a:buAutoNum type="arabicPeriod"/>
            </a:pPr>
            <a:r>
              <a:rPr lang="en-US" b="1" dirty="0"/>
              <a:t>Support Interoperability Legislation:</a:t>
            </a:r>
            <a:r>
              <a:rPr lang="en-US" dirty="0"/>
              <a:t> Advocating for policies that promote data interoperability.</a:t>
            </a:r>
          </a:p>
          <a:p>
            <a:r>
              <a:rPr lang="en-US" dirty="0"/>
              <a:t>These goals guide our efforts and ensure that we are continuously improving the quality of care for our HealthChoice beneficiaries.</a:t>
            </a:r>
          </a:p>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4</a:t>
            </a:fld>
            <a:endParaRPr lang="en-US"/>
          </a:p>
        </p:txBody>
      </p:sp>
    </p:spTree>
    <p:extLst>
      <p:ext uri="{BB962C8B-B14F-4D97-AF65-F5344CB8AC3E}">
        <p14:creationId xmlns:p14="http://schemas.microsoft.com/office/powerpoint/2010/main" val="3419298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err="1"/>
              <a:t>HealthChoice</a:t>
            </a:r>
            <a:r>
              <a:rPr lang="en-US" sz="2800" dirty="0"/>
              <a:t> Illinois ADT program now has extensive connectivity across the state. </a:t>
            </a:r>
          </a:p>
          <a:p>
            <a:endParaRPr lang="en-US" sz="2800" dirty="0"/>
          </a:p>
          <a:p>
            <a:r>
              <a:rPr lang="en-US" sz="2800" dirty="0"/>
              <a:t>Currently, we have 1553 Medicaid facilities transmitting data, including:</a:t>
            </a:r>
          </a:p>
          <a:p>
            <a:pPr>
              <a:buFont typeface="Arial" panose="020B0604020202020204" pitchFamily="34" charset="0"/>
              <a:buChar char="•"/>
            </a:pPr>
            <a:r>
              <a:rPr lang="en-US" sz="2800" b="1" dirty="0"/>
              <a:t>Hospitals:</a:t>
            </a:r>
            <a:r>
              <a:rPr lang="en-US" sz="2800" dirty="0"/>
              <a:t> 212</a:t>
            </a:r>
          </a:p>
          <a:p>
            <a:pPr>
              <a:buFont typeface="Arial" panose="020B0604020202020204" pitchFamily="34" charset="0"/>
              <a:buChar char="•"/>
            </a:pPr>
            <a:r>
              <a:rPr lang="en-US" sz="2800" b="1" dirty="0"/>
              <a:t>Intermediate Care Facilities for Developmental Disabilities (ICFDD):</a:t>
            </a:r>
            <a:r>
              <a:rPr lang="en-US" sz="2800" dirty="0"/>
              <a:t> 31</a:t>
            </a:r>
          </a:p>
          <a:p>
            <a:pPr>
              <a:buFont typeface="Arial" panose="020B0604020202020204" pitchFamily="34" charset="0"/>
              <a:buChar char="•"/>
            </a:pPr>
            <a:r>
              <a:rPr lang="en-US" sz="2800" b="1" dirty="0"/>
              <a:t>Supportive Living Facilities (SLF):</a:t>
            </a:r>
            <a:r>
              <a:rPr lang="en-US" sz="2800" dirty="0"/>
              <a:t> 108</a:t>
            </a:r>
          </a:p>
          <a:p>
            <a:pPr>
              <a:buFont typeface="Arial" panose="020B0604020202020204" pitchFamily="34" charset="0"/>
              <a:buChar char="•"/>
            </a:pPr>
            <a:r>
              <a:rPr lang="en-US" sz="2800" b="1" dirty="0"/>
              <a:t>Specialized Mental Health Rehabilitation Facilities (SMHRF):</a:t>
            </a:r>
            <a:r>
              <a:rPr lang="en-US" sz="2800" dirty="0"/>
              <a:t> 18</a:t>
            </a:r>
          </a:p>
          <a:p>
            <a:pPr>
              <a:buFont typeface="Arial" panose="020B0604020202020204" pitchFamily="34" charset="0"/>
              <a:buChar char="•"/>
            </a:pPr>
            <a:r>
              <a:rPr lang="en-US" sz="2800" b="1" dirty="0"/>
              <a:t>Nursing Facilities (SNF):</a:t>
            </a:r>
            <a:r>
              <a:rPr lang="en-US" sz="2800" dirty="0"/>
              <a:t> 606</a:t>
            </a:r>
          </a:p>
          <a:p>
            <a:endParaRPr lang="en-US" sz="2800" dirty="0"/>
          </a:p>
          <a:p>
            <a:r>
              <a:rPr lang="en-US" sz="2800" dirty="0"/>
              <a:t>Additionally, we have 792 Medicaid ambulatory and community providers participating, such as:</a:t>
            </a:r>
          </a:p>
          <a:p>
            <a:pPr>
              <a:buFont typeface="Arial" panose="020B0604020202020204" pitchFamily="34" charset="0"/>
              <a:buChar char="•"/>
            </a:pPr>
            <a:r>
              <a:rPr lang="en-US" sz="2800" dirty="0"/>
              <a:t>Community Mental Health Providers: 398</a:t>
            </a:r>
          </a:p>
          <a:p>
            <a:pPr>
              <a:buFont typeface="Arial" panose="020B0604020202020204" pitchFamily="34" charset="0"/>
              <a:buChar char="•"/>
            </a:pPr>
            <a:r>
              <a:rPr lang="en-US" sz="2800" dirty="0"/>
              <a:t>Federally Qualified Health Centers: 204</a:t>
            </a:r>
          </a:p>
          <a:p>
            <a:pPr>
              <a:buFont typeface="Arial" panose="020B0604020202020204" pitchFamily="34" charset="0"/>
              <a:buChar char="•"/>
            </a:pPr>
            <a:r>
              <a:rPr lang="en-US" sz="2800" dirty="0"/>
              <a:t>Department of Alcohol and Substance Abuse Providers: 97</a:t>
            </a:r>
          </a:p>
          <a:p>
            <a:endParaRPr lang="en-US" sz="2800" dirty="0"/>
          </a:p>
          <a:p>
            <a:r>
              <a:rPr lang="en-US" sz="2800" dirty="0"/>
              <a:t>This broad participation ensures that we have comprehensive data coverage across various healthcare settings, enhancing our ability to coordinate care and improve patient outcomes statewide.</a:t>
            </a:r>
          </a:p>
          <a:p>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6156617-5C6D-4B5F-B5CF-FE2FF77E00F1}" type="slidenum">
              <a:rPr lang="en-US" smtClean="0"/>
              <a:t>5</a:t>
            </a:fld>
            <a:endParaRPr lang="en-US"/>
          </a:p>
        </p:txBody>
      </p:sp>
    </p:spTree>
    <p:extLst>
      <p:ext uri="{BB962C8B-B14F-4D97-AF65-F5344CB8AC3E}">
        <p14:creationId xmlns:p14="http://schemas.microsoft.com/office/powerpoint/2010/main" val="1518947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6</a:t>
            </a:fld>
            <a:endParaRPr lang="en-US"/>
          </a:p>
        </p:txBody>
      </p:sp>
    </p:spTree>
    <p:extLst>
      <p:ext uri="{BB962C8B-B14F-4D97-AF65-F5344CB8AC3E}">
        <p14:creationId xmlns:p14="http://schemas.microsoft.com/office/powerpoint/2010/main" val="3467464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66156617-5C6D-4B5F-B5CF-FE2FF77E00F1}" type="slidenum">
              <a:rPr lang="en-US" smtClean="0"/>
              <a:t>7</a:t>
            </a:fld>
            <a:endParaRPr lang="en-US"/>
          </a:p>
        </p:txBody>
      </p:sp>
    </p:spTree>
    <p:extLst>
      <p:ext uri="{BB962C8B-B14F-4D97-AF65-F5344CB8AC3E}">
        <p14:creationId xmlns:p14="http://schemas.microsoft.com/office/powerpoint/2010/main" val="3615681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156617-5C6D-4B5F-B5CF-FE2FF77E00F1}" type="slidenum">
              <a:rPr lang="en-US" smtClean="0"/>
              <a:t>8</a:t>
            </a:fld>
            <a:endParaRPr lang="en-US"/>
          </a:p>
        </p:txBody>
      </p:sp>
    </p:spTree>
    <p:extLst>
      <p:ext uri="{BB962C8B-B14F-4D97-AF65-F5344CB8AC3E}">
        <p14:creationId xmlns:p14="http://schemas.microsoft.com/office/powerpoint/2010/main" val="204970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78B21-4D7F-E705-D760-93142E9D67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012BC-8FBD-D8D1-43A6-39D02415D7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982964-FD1B-777C-7B4D-514D9EE3AA9E}"/>
              </a:ext>
            </a:extLst>
          </p:cNvPr>
          <p:cNvSpPr>
            <a:spLocks noGrp="1"/>
          </p:cNvSpPr>
          <p:nvPr>
            <p:ph type="body" idx="1"/>
          </p:nvPr>
        </p:nvSpPr>
        <p:spPr/>
        <p:txBody>
          <a:bodyPr/>
          <a:lstStyle/>
          <a:p>
            <a:r>
              <a:rPr lang="en-US" dirty="0"/>
              <a:t> These next couple of slides were a real eye opener for me, so I wanted to share this information with you to help show the value of the network that HFS is sponsoring for you. This slide here shows how much patient movement there was over the course of a year.  So many patients travel away from their primary service area to seek specialized healthcare, for vacation, to visit family and friends, and may experience encounters and problems you are unaware of, because it is not visible in your EMR.  </a:t>
            </a:r>
          </a:p>
          <a:p>
            <a:endParaRPr lang="en-US" dirty="0"/>
          </a:p>
          <a:p>
            <a:r>
              <a:rPr lang="en-US" dirty="0"/>
              <a:t>For example, you may not be able to reach a patient and can’t figure out why.  Using the Network, you are able to see that they went to the emergency room in Georgia and were admitted to the hospital there.  You’d be able to then contact that hospital to coordinate and schedule </a:t>
            </a:r>
            <a:r>
              <a:rPr lang="en-US" dirty="0" err="1"/>
              <a:t>followup</a:t>
            </a:r>
            <a:r>
              <a:rPr lang="en-US" dirty="0"/>
              <a:t> care back home as part of the discharge planning process. </a:t>
            </a:r>
          </a:p>
          <a:p>
            <a:endParaRPr lang="en-US" dirty="0"/>
          </a:p>
        </p:txBody>
      </p:sp>
      <p:sp>
        <p:nvSpPr>
          <p:cNvPr id="4" name="Slide Number Placeholder 3">
            <a:extLst>
              <a:ext uri="{FF2B5EF4-FFF2-40B4-BE49-F238E27FC236}">
                <a16:creationId xmlns:a16="http://schemas.microsoft.com/office/drawing/2014/main" id="{9CF093E0-CF01-E0F7-97A4-0765BEEB36FF}"/>
              </a:ext>
            </a:extLst>
          </p:cNvPr>
          <p:cNvSpPr>
            <a:spLocks noGrp="1"/>
          </p:cNvSpPr>
          <p:nvPr>
            <p:ph type="sldNum" sz="quarter" idx="5"/>
          </p:nvPr>
        </p:nvSpPr>
        <p:spPr/>
        <p:txBody>
          <a:bodyPr/>
          <a:lstStyle/>
          <a:p>
            <a:fld id="{85FC1AE3-59D1-5D4B-B3BE-A03F74665BD3}" type="slidenum">
              <a:rPr lang="en-US" smtClean="0"/>
              <a:t>10</a:t>
            </a:fld>
            <a:endParaRPr lang="en-US"/>
          </a:p>
        </p:txBody>
      </p:sp>
    </p:spTree>
    <p:extLst>
      <p:ext uri="{BB962C8B-B14F-4D97-AF65-F5344CB8AC3E}">
        <p14:creationId xmlns:p14="http://schemas.microsoft.com/office/powerpoint/2010/main" val="2586741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6.xml"/><Relationship Id="rId4" Type="http://schemas.openxmlformats.org/officeDocument/2006/relationships/image" Target="../media/image33.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Master" Target="../slideMasters/slideMaster6.xml"/><Relationship Id="rId4" Type="http://schemas.openxmlformats.org/officeDocument/2006/relationships/image" Target="../media/image35.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2.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8.xml"/><Relationship Id="rId1" Type="http://schemas.openxmlformats.org/officeDocument/2006/relationships/tags" Target="../tags/tag3.xml"/><Relationship Id="rId4" Type="http://schemas.openxmlformats.org/officeDocument/2006/relationships/image" Target="../media/image37.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8.xml"/><Relationship Id="rId1" Type="http://schemas.openxmlformats.org/officeDocument/2006/relationships/tags" Target="../tags/tag4.xml"/><Relationship Id="rId4" Type="http://schemas.openxmlformats.org/officeDocument/2006/relationships/image" Target="../media/image37.sv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8.xml"/></Relationships>
</file>

<file path=ppt/slideLayouts/_rels/slideLayout16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8.xml"/><Relationship Id="rId1" Type="http://schemas.openxmlformats.org/officeDocument/2006/relationships/tags" Target="../tags/tag10.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39.sv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8.xml"/><Relationship Id="rId1" Type="http://schemas.openxmlformats.org/officeDocument/2006/relationships/tags" Target="../tags/tag11.xml"/><Relationship Id="rId6" Type="http://schemas.openxmlformats.org/officeDocument/2006/relationships/image" Target="../media/image37.svg"/><Relationship Id="rId5" Type="http://schemas.openxmlformats.org/officeDocument/2006/relationships/image" Target="../media/image19.png"/><Relationship Id="rId4" Type="http://schemas.openxmlformats.org/officeDocument/2006/relationships/image" Target="../media/image39.svg"/></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0.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1.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2.png"/><Relationship Id="rId1" Type="http://schemas.openxmlformats.org/officeDocument/2006/relationships/slideMaster" Target="../slideMasters/slideMaster8.xml"/><Relationship Id="rId4" Type="http://schemas.openxmlformats.org/officeDocument/2006/relationships/image" Target="../media/image37.sv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 Id="rId4" Type="http://schemas.openxmlformats.org/officeDocument/2006/relationships/image" Target="../media/image42.png"/></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8.xml"/><Relationship Id="rId5" Type="http://schemas.openxmlformats.org/officeDocument/2006/relationships/image" Target="../media/image37.svg"/><Relationship Id="rId4" Type="http://schemas.openxmlformats.org/officeDocument/2006/relationships/image" Target="../media/image19.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8.xml"/><Relationship Id="rId5" Type="http://schemas.openxmlformats.org/officeDocument/2006/relationships/image" Target="../media/image37.svg"/><Relationship Id="rId4" Type="http://schemas.openxmlformats.org/officeDocument/2006/relationships/image" Target="../media/image19.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8.xml"/><Relationship Id="rId5" Type="http://schemas.openxmlformats.org/officeDocument/2006/relationships/image" Target="../media/image51.svg"/><Relationship Id="rId4" Type="http://schemas.openxmlformats.org/officeDocument/2006/relationships/image" Target="../media/image50.png"/></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emf"/><Relationship Id="rId1" Type="http://schemas.openxmlformats.org/officeDocument/2006/relationships/slideMaster" Target="../slideMasters/slideMaster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Master" Target="../slideMasters/slideMaster9.xml"/><Relationship Id="rId1" Type="http://schemas.openxmlformats.org/officeDocument/2006/relationships/tags" Target="../tags/tag1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Master" Target="../slideMasters/slideMaster9.xml"/><Relationship Id="rId1" Type="http://schemas.openxmlformats.org/officeDocument/2006/relationships/tags" Target="../tags/tag15.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7.xml"/></Relationships>
</file>

<file path=ppt/slideLayouts/_rels/slideLayout27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Master" Target="../slideMasters/slideMaster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1.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Master" Target="../slideMasters/slideMaster9.xml"/><Relationship Id="rId1" Type="http://schemas.openxmlformats.org/officeDocument/2006/relationships/tags" Target="../tags/tag2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9.xml"/><Relationship Id="rId1" Type="http://schemas.openxmlformats.org/officeDocument/2006/relationships/tags" Target="../tags/tag24.xml"/><Relationship Id="rId5" Type="http://schemas.openxmlformats.org/officeDocument/2006/relationships/image" Target="../media/image53.png"/><Relationship Id="rId4" Type="http://schemas.openxmlformats.org/officeDocument/2006/relationships/image" Target="../media/image39.svg"/></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Master" Target="../slideMasters/slideMaster9.xml"/><Relationship Id="rId1" Type="http://schemas.openxmlformats.org/officeDocument/2006/relationships/tags" Target="../tags/tag25.xml"/><Relationship Id="rId5" Type="http://schemas.openxmlformats.org/officeDocument/2006/relationships/image" Target="../media/image53.png"/><Relationship Id="rId4" Type="http://schemas.openxmlformats.org/officeDocument/2006/relationships/image" Target="../media/image3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0.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29.sv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29.sv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29.sv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0.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29.sv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0.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0.png"/><Relationship Id="rId4" Type="http://schemas.openxmlformats.org/officeDocument/2006/relationships/image" Target="../media/image29.sv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1.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1.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41.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1.png"/><Relationship Id="rId4" Type="http://schemas.openxmlformats.org/officeDocument/2006/relationships/image" Target="../media/image29.sv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1.png"/><Relationship Id="rId4" Type="http://schemas.openxmlformats.org/officeDocument/2006/relationships/image" Target="../media/image29.sv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1.png"/><Relationship Id="rId4" Type="http://schemas.openxmlformats.org/officeDocument/2006/relationships/image" Target="../media/image29.sv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3.png"/><Relationship Id="rId1" Type="http://schemas.openxmlformats.org/officeDocument/2006/relationships/slideMaster" Target="../slideMasters/slideMaster9.xml"/><Relationship Id="rId5" Type="http://schemas.openxmlformats.org/officeDocument/2006/relationships/image" Target="../media/image41.png"/><Relationship Id="rId4" Type="http://schemas.openxmlformats.org/officeDocument/2006/relationships/image" Target="../media/image29.sv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 Id="rId5" Type="http://schemas.openxmlformats.org/officeDocument/2006/relationships/image" Target="../media/image53.png"/><Relationship Id="rId4" Type="http://schemas.openxmlformats.org/officeDocument/2006/relationships/image" Target="../media/image54.png"/></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9.xml"/><Relationship Id="rId4" Type="http://schemas.openxmlformats.org/officeDocument/2006/relationships/image" Target="../media/image53.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3.png"/><Relationship Id="rId1" Type="http://schemas.openxmlformats.org/officeDocument/2006/relationships/slideMaster" Target="../slideMasters/slideMaster9.xml"/><Relationship Id="rId4" Type="http://schemas.openxmlformats.org/officeDocument/2006/relationships/image" Target="../media/image47.sv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Master" Target="../slideMasters/slideMaster9.xml"/><Relationship Id="rId4" Type="http://schemas.openxmlformats.org/officeDocument/2006/relationships/image" Target="../media/image49.svg"/></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Master" Target="../slideMasters/slideMaster9.xml"/><Relationship Id="rId4" Type="http://schemas.openxmlformats.org/officeDocument/2006/relationships/image" Target="../media/image49.svg"/></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57.sv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Master" Target="../slideMasters/slideMaster1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7.svg"/></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8.jpeg"/><Relationship Id="rId1" Type="http://schemas.openxmlformats.org/officeDocument/2006/relationships/slideMaster" Target="../slideMasters/slideMaster10.xml"/><Relationship Id="rId4" Type="http://schemas.openxmlformats.org/officeDocument/2006/relationships/image" Target="../media/image41.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27.svg"/><Relationship Id="rId2" Type="http://schemas.openxmlformats.org/officeDocument/2006/relationships/image" Target="../media/image59.png"/><Relationship Id="rId1" Type="http://schemas.openxmlformats.org/officeDocument/2006/relationships/slideMaster" Target="../slideMasters/slideMaster10.xml"/><Relationship Id="rId6" Type="http://schemas.openxmlformats.org/officeDocument/2006/relationships/image" Target="../media/image26.png"/><Relationship Id="rId5" Type="http://schemas.openxmlformats.org/officeDocument/2006/relationships/image" Target="../media/image62.jpeg"/><Relationship Id="rId4" Type="http://schemas.openxmlformats.org/officeDocument/2006/relationships/image" Target="../media/image61.jpeg"/></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4.png"/><Relationship Id="rId1" Type="http://schemas.openxmlformats.org/officeDocument/2006/relationships/slideMaster" Target="../slideMasters/slideMaster10.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5.png"/><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7.png"/><Relationship Id="rId1" Type="http://schemas.openxmlformats.org/officeDocument/2006/relationships/slideMaster" Target="../slideMasters/slideMaster10.xml"/><Relationship Id="rId4" Type="http://schemas.openxmlformats.org/officeDocument/2006/relationships/image" Target="../media/image6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EBBD446-C8EC-9140-9C8D-59B11C13C1B8}"/>
              </a:ext>
            </a:extLst>
          </p:cNvPr>
          <p:cNvSpPr/>
          <p:nvPr userDrawn="1"/>
        </p:nvSpPr>
        <p:spPr>
          <a:xfrm>
            <a:off x="-13447" y="-13447"/>
            <a:ext cx="12225866" cy="5194205"/>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9" name="Picture 8">
            <a:extLst>
              <a:ext uri="{FF2B5EF4-FFF2-40B4-BE49-F238E27FC236}">
                <a16:creationId xmlns:a16="http://schemas.microsoft.com/office/drawing/2014/main" id="{40077F22-7594-1544-8593-29DB45ED8CA9}"/>
              </a:ext>
            </a:extLst>
          </p:cNvPr>
          <p:cNvPicPr>
            <a:picLocks noChangeAspect="1"/>
          </p:cNvPicPr>
          <p:nvPr userDrawn="1"/>
        </p:nvPicPr>
        <p:blipFill rotWithShape="1">
          <a:blip r:embed="rId2"/>
          <a:srcRect l="27846" t="11753" r="22062" b="17738"/>
          <a:stretch/>
        </p:blipFill>
        <p:spPr>
          <a:xfrm>
            <a:off x="-36811" y="-13447"/>
            <a:ext cx="4334290" cy="6871447"/>
          </a:xfrm>
          <a:prstGeom prst="rect">
            <a:avLst/>
          </a:prstGeom>
        </p:spPr>
      </p:pic>
      <p:sp>
        <p:nvSpPr>
          <p:cNvPr id="2" name="Title 1">
            <a:extLst>
              <a:ext uri="{FF2B5EF4-FFF2-40B4-BE49-F238E27FC236}">
                <a16:creationId xmlns:a16="http://schemas.microsoft.com/office/drawing/2014/main" id="{A182252A-579C-F34A-B18C-625D4F224531}"/>
              </a:ext>
            </a:extLst>
          </p:cNvPr>
          <p:cNvSpPr>
            <a:spLocks noGrp="1"/>
          </p:cNvSpPr>
          <p:nvPr>
            <p:ph type="ctrTitle" hasCustomPrompt="1"/>
          </p:nvPr>
        </p:nvSpPr>
        <p:spPr>
          <a:xfrm>
            <a:off x="4668250" y="1122363"/>
            <a:ext cx="6336634" cy="2387600"/>
          </a:xfrm>
        </p:spPr>
        <p:txBody>
          <a:bodyPr anchor="b">
            <a:normAutofit/>
          </a:bodyPr>
          <a:lstStyle>
            <a:lvl1pPr algn="l">
              <a:defRPr sz="4800" b="1">
                <a:solidFill>
                  <a:schemeClr val="bg1"/>
                </a:solidFill>
                <a:latin typeface="Arial" panose="020B0604020202020204" pitchFamily="34" charset="0"/>
                <a:cs typeface="Arial" panose="020B0604020202020204" pitchFamily="34" charset="0"/>
              </a:defRPr>
            </a:lvl1pPr>
          </a:lstStyle>
          <a:p>
            <a:r>
              <a:rPr lang="en-US"/>
              <a:t>Click to add presentation title</a:t>
            </a:r>
          </a:p>
        </p:txBody>
      </p:sp>
      <p:sp>
        <p:nvSpPr>
          <p:cNvPr id="3" name="Subtitle 2">
            <a:extLst>
              <a:ext uri="{FF2B5EF4-FFF2-40B4-BE49-F238E27FC236}">
                <a16:creationId xmlns:a16="http://schemas.microsoft.com/office/drawing/2014/main" id="{A6E8A690-6552-FA47-A7EE-CD3FC8C1CC68}"/>
              </a:ext>
            </a:extLst>
          </p:cNvPr>
          <p:cNvSpPr>
            <a:spLocks noGrp="1"/>
          </p:cNvSpPr>
          <p:nvPr>
            <p:ph type="subTitle" idx="1" hasCustomPrompt="1"/>
          </p:nvPr>
        </p:nvSpPr>
        <p:spPr>
          <a:xfrm>
            <a:off x="4668249" y="3602038"/>
            <a:ext cx="6336633" cy="1467503"/>
          </a:xfrm>
        </p:spPr>
        <p:txBody>
          <a:bodyPr/>
          <a:lstStyle>
            <a:lvl1pPr marL="0" indent="0" algn="l">
              <a:buNone/>
              <a:defRPr sz="2400" b="1">
                <a:solidFill>
                  <a:srgbClr val="75B9E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presentation date</a:t>
            </a:r>
          </a:p>
        </p:txBody>
      </p:sp>
      <p:pic>
        <p:nvPicPr>
          <p:cNvPr id="8" name="Picture 7" descr="Text&#10;&#10;Description automatically generated">
            <a:extLst>
              <a:ext uri="{FF2B5EF4-FFF2-40B4-BE49-F238E27FC236}">
                <a16:creationId xmlns:a16="http://schemas.microsoft.com/office/drawing/2014/main" id="{9CDD3909-D3E1-DD4C-A6CF-E0372336CFFD}"/>
              </a:ext>
            </a:extLst>
          </p:cNvPr>
          <p:cNvPicPr>
            <a:picLocks noChangeAspect="1"/>
          </p:cNvPicPr>
          <p:nvPr userDrawn="1"/>
        </p:nvPicPr>
        <p:blipFill>
          <a:blip r:embed="rId3"/>
          <a:stretch>
            <a:fillRect/>
          </a:stretch>
        </p:blipFill>
        <p:spPr>
          <a:xfrm>
            <a:off x="4684293" y="5498875"/>
            <a:ext cx="3942349" cy="1054454"/>
          </a:xfrm>
          <a:prstGeom prst="rect">
            <a:avLst/>
          </a:prstGeom>
        </p:spPr>
      </p:pic>
    </p:spTree>
    <p:extLst>
      <p:ext uri="{BB962C8B-B14F-4D97-AF65-F5344CB8AC3E}">
        <p14:creationId xmlns:p14="http://schemas.microsoft.com/office/powerpoint/2010/main" val="2824516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Chart 2">
            <a:extLst>
              <a:ext uri="{FF2B5EF4-FFF2-40B4-BE49-F238E27FC236}">
                <a16:creationId xmlns:a16="http://schemas.microsoft.com/office/drawing/2014/main" id="{7DA66FE9-DE8D-F24B-9362-5A51CC98C3EC}"/>
              </a:ext>
            </a:extLst>
          </p:cNvPr>
          <p:cNvGraphicFramePr/>
          <p:nvPr userDrawn="1">
            <p:extLst>
              <p:ext uri="{D42A27DB-BD31-4B8C-83A1-F6EECF244321}">
                <p14:modId xmlns:p14="http://schemas.microsoft.com/office/powerpoint/2010/main" val="1172581387"/>
              </p:ext>
            </p:extLst>
          </p:nvPr>
        </p:nvGraphicFramePr>
        <p:xfrm>
          <a:off x="5992540" y="2170151"/>
          <a:ext cx="5361259" cy="35741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4675021"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FDD13D03-EF4A-41B6-AB3C-29BBD17CC1D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BBA8378C-8BA0-4ACA-9A91-6E2CBEE49241}"/>
              </a:ext>
            </a:extLst>
          </p:cNvPr>
          <p:cNvPicPr>
            <a:picLocks noChangeAspect="1"/>
          </p:cNvPicPr>
          <p:nvPr userDrawn="1"/>
        </p:nvPicPr>
        <p:blipFill rotWithShape="1">
          <a:blip r:embed="rId4"/>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41A3D8B6-C776-49F6-A3AC-83CFD388ED48}"/>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8849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50DD2E-DF2D-FCEC-A3AA-67281975B9F8}"/>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4" name="Title 2">
            <a:extLst>
              <a:ext uri="{FF2B5EF4-FFF2-40B4-BE49-F238E27FC236}">
                <a16:creationId xmlns:a16="http://schemas.microsoft.com/office/drawing/2014/main" id="{4A10615A-8027-187E-E6D4-B4CF1DB29CAE}"/>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spTree>
    <p:extLst>
      <p:ext uri="{BB962C8B-B14F-4D97-AF65-F5344CB8AC3E}">
        <p14:creationId xmlns:p14="http://schemas.microsoft.com/office/powerpoint/2010/main" val="2772764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55">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69359C33-255D-67FE-E8FB-709C8648F89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118672935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7B46B101-B9F6-4362-CC2F-5505B4E367C5}"/>
              </a:ext>
            </a:extLst>
          </p:cNvPr>
          <p:cNvSpPr>
            <a:spLocks noGrp="1"/>
          </p:cNvSpPr>
          <p:nvPr>
            <p:ph type="body" sz="quarter" idx="18"/>
          </p:nvPr>
        </p:nvSpPr>
        <p:spPr>
          <a:xfrm>
            <a:off x="6523750" y="1449388"/>
            <a:ext cx="4832350" cy="401638"/>
          </a:xfrm>
          <a:prstGeom prst="roundRect">
            <a:avLst>
              <a:gd name="adj" fmla="val 8694"/>
            </a:avLst>
          </a:prstGeo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4" name="Title 2">
            <a:extLst>
              <a:ext uri="{FF2B5EF4-FFF2-40B4-BE49-F238E27FC236}">
                <a16:creationId xmlns:a16="http://schemas.microsoft.com/office/drawing/2014/main" id="{35338FB2-AA55-5A4A-5FBB-0E6334230750}"/>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449388"/>
            <a:ext cx="4832350" cy="401638"/>
          </a:xfrm>
          <a:prstGeom prst="roundRect">
            <a:avLst>
              <a:gd name="adj" fmla="val 8694"/>
            </a:avLst>
          </a:prstGeo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387834"/>
            <a:ext cx="0" cy="4918075"/>
          </a:xfrm>
          <a:prstGeom prst="line">
            <a:avLst/>
          </a:prstGeom>
          <a:noFill/>
          <a:ln w="6350" cap="flat" cmpd="sng" algn="ctr">
            <a:solidFill>
              <a:schemeClr val="bg1">
                <a:lumMod val="85000"/>
              </a:schemeClr>
            </a:solidFill>
            <a:prstDash val="solid"/>
            <a:miter lim="800000"/>
          </a:ln>
          <a:effectLst/>
        </p:spPr>
      </p:cxnSp>
      <p:cxnSp>
        <p:nvCxnSpPr>
          <p:cNvPr id="2" name="Straight Connector 1">
            <a:extLst>
              <a:ext uri="{FF2B5EF4-FFF2-40B4-BE49-F238E27FC236}">
                <a16:creationId xmlns:a16="http://schemas.microsoft.com/office/drawing/2014/main" id="{8910A68A-57D9-C26F-4E30-1EC7C18D91FB}"/>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9" name="Text Placeholder 6">
            <a:extLst>
              <a:ext uri="{FF2B5EF4-FFF2-40B4-BE49-F238E27FC236}">
                <a16:creationId xmlns:a16="http://schemas.microsoft.com/office/drawing/2014/main" id="{949E5B81-075B-7800-C72F-540C475C4825}"/>
              </a:ext>
            </a:extLst>
          </p:cNvPr>
          <p:cNvSpPr>
            <a:spLocks noGrp="1"/>
          </p:cNvSpPr>
          <p:nvPr>
            <p:ph type="body" sz="quarter" idx="16"/>
          </p:nvPr>
        </p:nvSpPr>
        <p:spPr>
          <a:xfrm>
            <a:off x="779341" y="1878030"/>
            <a:ext cx="4840624" cy="4491948"/>
          </a:xfrm>
        </p:spPr>
        <p:txBody>
          <a:bodyPr tIns="251999"/>
          <a:lstStyle>
            <a:lvl1pPr marL="342900" indent="-342900">
              <a:buFont typeface="Arial" panose="020B0604020202020204" pitchFamily="34" charset="0"/>
              <a:buChar char="•"/>
              <a:defRPr sz="2200">
                <a:latin typeface="+mj-lt"/>
              </a:defRPr>
            </a:lvl1pPr>
            <a:lvl2pPr marL="582613" indent="-214313">
              <a:tabLst/>
              <a:defRPr sz="2000">
                <a:latin typeface="+mj-lt"/>
              </a:defRPr>
            </a:lvl2pPr>
            <a:lvl3pPr marL="1023938" indent="-225425">
              <a:tabLst/>
              <a:defRPr sz="1800">
                <a:latin typeface="+mj-lt"/>
              </a:defRPr>
            </a:lvl3pPr>
            <a:lvl4pPr marL="1381125" indent="-234950">
              <a:tabLst/>
              <a:defRPr sz="1600">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6">
            <a:extLst>
              <a:ext uri="{FF2B5EF4-FFF2-40B4-BE49-F238E27FC236}">
                <a16:creationId xmlns:a16="http://schemas.microsoft.com/office/drawing/2014/main" id="{BEC4495E-8537-537C-BEED-828A89E2CD63}"/>
              </a:ext>
            </a:extLst>
          </p:cNvPr>
          <p:cNvSpPr>
            <a:spLocks noGrp="1"/>
          </p:cNvSpPr>
          <p:nvPr>
            <p:ph type="body" sz="quarter" idx="17"/>
          </p:nvPr>
        </p:nvSpPr>
        <p:spPr>
          <a:xfrm>
            <a:off x="6522378" y="1878030"/>
            <a:ext cx="4840624" cy="4491948"/>
          </a:xfrm>
        </p:spPr>
        <p:txBody>
          <a:bodyPr tIns="251999"/>
          <a:lstStyle>
            <a:lvl1pPr marL="342900" indent="-342900">
              <a:buFont typeface="Arial" panose="020B0604020202020204" pitchFamily="34" charset="0"/>
              <a:buChar char="•"/>
              <a:defRPr sz="2200">
                <a:latin typeface="+mj-lt"/>
              </a:defRPr>
            </a:lvl1pPr>
            <a:lvl2pPr marL="582613" indent="-214313">
              <a:tabLst/>
              <a:defRPr sz="2000">
                <a:latin typeface="+mj-lt"/>
              </a:defRPr>
            </a:lvl2pPr>
            <a:lvl3pPr marL="1023938" indent="-225425">
              <a:tabLst/>
              <a:defRPr sz="1800">
                <a:latin typeface="+mj-lt"/>
              </a:defRPr>
            </a:lvl3pPr>
            <a:lvl4pPr marL="1381125" indent="-234950">
              <a:tabLst/>
              <a:defRPr sz="1600">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PCC_2010logo.png">
            <a:extLst>
              <a:ext uri="{FF2B5EF4-FFF2-40B4-BE49-F238E27FC236}">
                <a16:creationId xmlns:a16="http://schemas.microsoft.com/office/drawing/2014/main" id="{79456BF5-839A-D2BB-F1EC-9793521335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319701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91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D874B6-F4FF-F0BC-6E69-910B144E7FDC}"/>
              </a:ext>
            </a:extLst>
          </p:cNvPr>
          <p:cNvGrpSpPr/>
          <p:nvPr userDrawn="1"/>
        </p:nvGrpSpPr>
        <p:grpSpPr>
          <a:xfrm>
            <a:off x="6369978" y="-1351850"/>
            <a:ext cx="10646636" cy="9609826"/>
            <a:chOff x="6369978" y="-1351850"/>
            <a:chExt cx="10646636" cy="9609826"/>
          </a:xfrm>
        </p:grpSpPr>
        <p:sp>
          <p:nvSpPr>
            <p:cNvPr id="15" name="Oval 14">
              <a:extLst>
                <a:ext uri="{FF2B5EF4-FFF2-40B4-BE49-F238E27FC236}">
                  <a16:creationId xmlns:a16="http://schemas.microsoft.com/office/drawing/2014/main" id="{3725A277-33B1-44AE-8B0D-68AABC1D93D0}"/>
                </a:ext>
              </a:extLst>
            </p:cNvPr>
            <p:cNvSpPr>
              <a:spLocks noChangeAspect="1"/>
            </p:cNvSpPr>
            <p:nvPr userDrawn="1"/>
          </p:nvSpPr>
          <p:spPr>
            <a:xfrm>
              <a:off x="7406788" y="-1351850"/>
              <a:ext cx="9609826" cy="9609826"/>
            </a:xfrm>
            <a:prstGeom prst="ellipse">
              <a:avLst/>
            </a:prstGeom>
            <a:noFill/>
            <a:ln w="1905000">
              <a:gradFill>
                <a:gsLst>
                  <a:gs pos="20000">
                    <a:schemeClr val="accent2"/>
                  </a:gs>
                  <a:gs pos="50000">
                    <a:schemeClr val="accent3"/>
                  </a:gs>
                  <a:gs pos="8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0539F99-5940-B228-8E72-289FCFFDD12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3048" r="12510"/>
            <a:stretch/>
          </p:blipFill>
          <p:spPr>
            <a:xfrm>
              <a:off x="6369978" y="-71614"/>
              <a:ext cx="4387065" cy="7164951"/>
            </a:xfrm>
            <a:prstGeom prst="rect">
              <a:avLst/>
            </a:prstGeom>
          </p:spPr>
        </p:pic>
      </p:grpSp>
      <p:sp>
        <p:nvSpPr>
          <p:cNvPr id="21" name="Subtitle 2">
            <a:extLst>
              <a:ext uri="{FF2B5EF4-FFF2-40B4-BE49-F238E27FC236}">
                <a16:creationId xmlns:a16="http://schemas.microsoft.com/office/drawing/2014/main" id="{92383BDE-92A3-31F7-D9C9-AAF952FEF93A}"/>
              </a:ext>
            </a:extLst>
          </p:cNvPr>
          <p:cNvSpPr>
            <a:spLocks noGrp="1"/>
          </p:cNvSpPr>
          <p:nvPr userDrawn="1">
            <p:ph type="subTitle" idx="1"/>
          </p:nvPr>
        </p:nvSpPr>
        <p:spPr>
          <a:xfrm>
            <a:off x="685799" y="3533434"/>
            <a:ext cx="5642811"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5">
            <a:extLst>
              <a:ext uri="{FF2B5EF4-FFF2-40B4-BE49-F238E27FC236}">
                <a16:creationId xmlns:a16="http://schemas.microsoft.com/office/drawing/2014/main" id="{E09D3171-5FEA-C08E-3110-CB4253B4452E}"/>
              </a:ext>
            </a:extLst>
          </p:cNvPr>
          <p:cNvSpPr>
            <a:spLocks noGrp="1"/>
          </p:cNvSpPr>
          <p:nvPr userDrawn="1">
            <p:ph type="body" sz="quarter" idx="16" hasCustomPrompt="1"/>
          </p:nvPr>
        </p:nvSpPr>
        <p:spPr>
          <a:xfrm>
            <a:off x="691495" y="1007390"/>
            <a:ext cx="5613052" cy="2465719"/>
          </a:xfrm>
          <a:noFill/>
        </p:spPr>
        <p:txBody>
          <a:bodyPr lIns="0" tIns="0" rIns="0" bIns="274320" anchor="b" anchorCtr="0">
            <a:noAutofit/>
          </a:bodyPr>
          <a:lstStyle>
            <a:lvl1pPr marL="0" marR="0" indent="0" algn="l" defTabSz="914377" rtl="0" eaLnBrk="1" fontAlgn="auto" latinLnBrk="0" hangingPunct="1">
              <a:lnSpc>
                <a:spcPct val="90000"/>
              </a:lnSpc>
              <a:spcBef>
                <a:spcPts val="0"/>
              </a:spcBef>
              <a:spcAft>
                <a:spcPts val="0"/>
              </a:spcAft>
              <a:buClr>
                <a:schemeClr val="accent3"/>
              </a:buClr>
              <a:buSzTx/>
              <a:buFont typeface="Arial" panose="020B0604020202020204" pitchFamily="34" charset="0"/>
              <a:buNone/>
              <a:tabLst/>
              <a:defRPr sz="4400" baseline="0">
                <a:solidFill>
                  <a:schemeClr val="tx1"/>
                </a:solidFill>
                <a:latin typeface="+mj-lt"/>
              </a:defRPr>
            </a:lvl1pPr>
          </a:lstStyle>
          <a:p>
            <a:pPr marL="0" marR="0" lvl="0" indent="0" algn="l" defTabSz="914377" rtl="0" eaLnBrk="1" fontAlgn="auto" latinLnBrk="0" hangingPunct="1">
              <a:lnSpc>
                <a:spcPct val="90000"/>
              </a:lnSpc>
              <a:spcBef>
                <a:spcPts val="0"/>
              </a:spcBef>
              <a:spcAft>
                <a:spcPts val="0"/>
              </a:spcAft>
              <a:buClr>
                <a:schemeClr val="accent3"/>
              </a:buClr>
              <a:buSzTx/>
              <a:buFont typeface="Arial" panose="020B0604020202020204" pitchFamily="34" charset="0"/>
              <a:buNone/>
              <a:tabLst/>
              <a:defRPr/>
            </a:pPr>
            <a:r>
              <a:rPr lang="en-US"/>
              <a:t>Click to add title text</a:t>
            </a:r>
          </a:p>
        </p:txBody>
      </p:sp>
      <p:cxnSp>
        <p:nvCxnSpPr>
          <p:cNvPr id="14" name="Straight Connector 13">
            <a:extLst>
              <a:ext uri="{FF2B5EF4-FFF2-40B4-BE49-F238E27FC236}">
                <a16:creationId xmlns:a16="http://schemas.microsoft.com/office/drawing/2014/main" id="{235D4EE4-79AD-982B-4532-6D4A91F7C653}"/>
              </a:ext>
            </a:extLst>
          </p:cNvPr>
          <p:cNvCxnSpPr>
            <a:cxnSpLocks/>
          </p:cNvCxnSpPr>
          <p:nvPr userDrawn="1"/>
        </p:nvCxnSpPr>
        <p:spPr>
          <a:xfrm>
            <a:off x="684478" y="3497753"/>
            <a:ext cx="576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FB5ACC25-A118-B42D-06C5-6F2917DB2F5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5800" y="6035552"/>
            <a:ext cx="2141549" cy="295986"/>
          </a:xfrm>
          <a:prstGeom prst="rect">
            <a:avLst/>
          </a:prstGeom>
        </p:spPr>
      </p:pic>
      <p:sp>
        <p:nvSpPr>
          <p:cNvPr id="3" name="Picture Placeholder 2">
            <a:extLst>
              <a:ext uri="{FF2B5EF4-FFF2-40B4-BE49-F238E27FC236}">
                <a16:creationId xmlns:a16="http://schemas.microsoft.com/office/drawing/2014/main" id="{0E9EA665-7785-6AAC-2136-E28D1DECE869}"/>
              </a:ext>
            </a:extLst>
          </p:cNvPr>
          <p:cNvSpPr>
            <a:spLocks noGrp="1" noChangeAspect="1"/>
          </p:cNvSpPr>
          <p:nvPr userDrawn="1">
            <p:ph type="pic" sz="quarter" idx="17"/>
          </p:nvPr>
        </p:nvSpPr>
        <p:spPr>
          <a:xfrm>
            <a:off x="8329863" y="-433137"/>
            <a:ext cx="7772400" cy="7772400"/>
          </a:xfrm>
          <a:prstGeom prst="ellipse">
            <a:avLst/>
          </a:prstGeom>
          <a:solidFill>
            <a:schemeClr val="bg2"/>
          </a:solidFill>
          <a:ln w="127000">
            <a:solidFill>
              <a:schemeClr val="bg1"/>
            </a:solidFill>
          </a:ln>
        </p:spPr>
        <p:txBody>
          <a:bodyPr/>
          <a:lstStyle/>
          <a:p>
            <a:endParaRPr lang="en-US"/>
          </a:p>
        </p:txBody>
      </p:sp>
    </p:spTree>
    <p:extLst>
      <p:ext uri="{BB962C8B-B14F-4D97-AF65-F5344CB8AC3E}">
        <p14:creationId xmlns:p14="http://schemas.microsoft.com/office/powerpoint/2010/main" val="2640603868"/>
      </p:ext>
    </p:extLst>
  </p:cSld>
  <p:clrMapOvr>
    <a:masterClrMapping/>
  </p:clrMapOvr>
  <p:extLst>
    <p:ext uri="{DCECCB84-F9BA-43D5-87BE-67443E8EF086}">
      <p15:sldGuideLst xmlns:p15="http://schemas.microsoft.com/office/powerpoint/2012/main">
        <p15:guide id="1" orient="horz" pos="3072">
          <p15:clr>
            <a:srgbClr val="FBAE40"/>
          </p15:clr>
        </p15:guide>
        <p15:guide id="2" pos="3768">
          <p15:clr>
            <a:srgbClr val="FBAE40"/>
          </p15:clr>
        </p15:guide>
        <p15:guide id="3" orient="horz" pos="2160">
          <p15:clr>
            <a:srgbClr val="FBAE40"/>
          </p15:clr>
        </p15:guide>
        <p15:guide id="4" pos="432">
          <p15:clr>
            <a:srgbClr val="FBAE40"/>
          </p15:clr>
        </p15:guide>
        <p15:guide id="5" orient="horz" pos="1152">
          <p15:clr>
            <a:srgbClr val="FBAE40"/>
          </p15:clr>
        </p15:guide>
        <p15:guide id="6" pos="76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5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AFA572F-E1D0-B173-8CD6-72127975716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272" r="3973"/>
          <a:stretch/>
        </p:blipFill>
        <p:spPr>
          <a:xfrm>
            <a:off x="-162232" y="-153476"/>
            <a:ext cx="12393567" cy="7164951"/>
          </a:xfrm>
          <a:prstGeom prst="rect">
            <a:avLst/>
          </a:prstGeom>
        </p:spPr>
      </p:pic>
      <p:sp>
        <p:nvSpPr>
          <p:cNvPr id="4" name="Rectangle 3">
            <a:extLst>
              <a:ext uri="{FF2B5EF4-FFF2-40B4-BE49-F238E27FC236}">
                <a16:creationId xmlns:a16="http://schemas.microsoft.com/office/drawing/2014/main" id="{65E25489-74DE-15BA-F120-32F755A6FFB9}"/>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4EB5A2A7-6951-C947-BA0C-43E23F72DC13}"/>
              </a:ext>
            </a:extLst>
          </p:cNvPr>
          <p:cNvSpPr>
            <a:spLocks noGrp="1"/>
          </p:cNvSpPr>
          <p:nvPr>
            <p:ph type="body" sz="quarter" idx="10" hasCustomPrompt="1"/>
          </p:nvPr>
        </p:nvSpPr>
        <p:spPr>
          <a:xfrm>
            <a:off x="449705" y="434715"/>
            <a:ext cx="11302583" cy="5996065"/>
          </a:xfrm>
        </p:spPr>
        <p:txBody>
          <a:bodyPr tIns="0" bIns="0" anchor="ctr">
            <a:noAutofit/>
          </a:bodyPr>
          <a:lstStyle>
            <a:lvl1pPr marL="0" indent="0" algn="ctr">
              <a:spcBef>
                <a:spcPts val="0"/>
              </a:spcBef>
              <a:buNone/>
              <a:defRPr sz="4000" baseline="0">
                <a:solidFill>
                  <a:schemeClr val="tx1"/>
                </a:solidFill>
                <a:latin typeface="+mj-lt"/>
              </a:defRPr>
            </a:lvl1pPr>
          </a:lstStyle>
          <a:p>
            <a:pPr lvl="0"/>
            <a:r>
              <a:rPr lang="en-US"/>
              <a:t>Title/Section Slide</a:t>
            </a:r>
          </a:p>
        </p:txBody>
      </p:sp>
    </p:spTree>
    <p:extLst>
      <p:ext uri="{BB962C8B-B14F-4D97-AF65-F5344CB8AC3E}">
        <p14:creationId xmlns:p14="http://schemas.microsoft.com/office/powerpoint/2010/main" val="17665260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65"/>
        <p:cNvGrpSpPr/>
        <p:nvPr/>
      </p:nvGrpSpPr>
      <p:grpSpPr>
        <a:xfrm>
          <a:off x="0" y="0"/>
          <a:ext cx="0" cy="0"/>
          <a:chOff x="0" y="0"/>
          <a:chExt cx="0" cy="0"/>
        </a:xfrm>
      </p:grpSpPr>
      <p:sp>
        <p:nvSpPr>
          <p:cNvPr id="11" name="Pentagon 10">
            <a:extLst>
              <a:ext uri="{FF2B5EF4-FFF2-40B4-BE49-F238E27FC236}">
                <a16:creationId xmlns:a16="http://schemas.microsoft.com/office/drawing/2014/main" id="{BA1A133B-602E-684C-A4B8-4A669CECC471}"/>
              </a:ext>
            </a:extLst>
          </p:cNvPr>
          <p:cNvSpPr/>
          <p:nvPr userDrawn="1"/>
        </p:nvSpPr>
        <p:spPr>
          <a:xfrm>
            <a:off x="1" y="-5763"/>
            <a:ext cx="4466762" cy="687319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pic>
        <p:nvPicPr>
          <p:cNvPr id="4" name="Graphic 3">
            <a:extLst>
              <a:ext uri="{FF2B5EF4-FFF2-40B4-BE49-F238E27FC236}">
                <a16:creationId xmlns:a16="http://schemas.microsoft.com/office/drawing/2014/main" id="{2A851FCD-C045-B125-8319-3FA43B939617}"/>
              </a:ext>
            </a:extLst>
          </p:cNvPr>
          <p:cNvPicPr>
            <a:picLocks noChangeAspect="1"/>
          </p:cNvPicPr>
          <p:nvPr userDrawn="1"/>
        </p:nvPicPr>
        <p:blipFill rotWithShape="1">
          <a:blip r:embed="rId2">
            <a:alphaModFix amt="60000"/>
            <a:extLst>
              <a:ext uri="{96DAC541-7B7A-43D3-8B79-37D633B846F1}">
                <asvg:svgBlip xmlns:asvg="http://schemas.microsoft.com/office/drawing/2016/SVG/main" r:embed="rId3"/>
              </a:ext>
            </a:extLst>
          </a:blip>
          <a:srcRect r="61925"/>
          <a:stretch/>
        </p:blipFill>
        <p:spPr>
          <a:xfrm>
            <a:off x="-14288" y="-132732"/>
            <a:ext cx="4849813" cy="7164951"/>
          </a:xfrm>
          <a:prstGeom prst="rect">
            <a:avLst/>
          </a:prstGeom>
        </p:spPr>
      </p:pic>
      <p:sp>
        <p:nvSpPr>
          <p:cNvPr id="8" name="Pentagon 7">
            <a:extLst>
              <a:ext uri="{FF2B5EF4-FFF2-40B4-BE49-F238E27FC236}">
                <a16:creationId xmlns:a16="http://schemas.microsoft.com/office/drawing/2014/main" id="{C540B83F-3F73-779D-B233-55511BC0104C}"/>
              </a:ext>
            </a:extLst>
          </p:cNvPr>
          <p:cNvSpPr/>
          <p:nvPr userDrawn="1"/>
        </p:nvSpPr>
        <p:spPr>
          <a:xfrm>
            <a:off x="4465853" y="-5763"/>
            <a:ext cx="308720" cy="687319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9" name="Text Placeholder 13">
            <a:extLst>
              <a:ext uri="{FF2B5EF4-FFF2-40B4-BE49-F238E27FC236}">
                <a16:creationId xmlns:a16="http://schemas.microsoft.com/office/drawing/2014/main" id="{076BC253-9AB3-6D1B-16E0-F9D64588C3D5}"/>
              </a:ext>
            </a:extLst>
          </p:cNvPr>
          <p:cNvSpPr>
            <a:spLocks noGrp="1"/>
          </p:cNvSpPr>
          <p:nvPr>
            <p:ph type="body" sz="quarter" idx="11"/>
          </p:nvPr>
        </p:nvSpPr>
        <p:spPr>
          <a:xfrm>
            <a:off x="0" y="2410904"/>
            <a:ext cx="4471076" cy="2036191"/>
          </a:xfrm>
        </p:spPr>
        <p:txBody>
          <a:bodyPr lIns="457200" tIns="0" rIns="457200" bIns="0" anchor="ctr" anchorCtr="0">
            <a:noAutofit/>
          </a:bodyPr>
          <a:lstStyle>
            <a:lvl1pPr marL="0" indent="0" algn="ctr">
              <a:spcBef>
                <a:spcPts val="0"/>
              </a:spcBef>
              <a:spcAft>
                <a:spcPts val="0"/>
              </a:spcAft>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pic>
        <p:nvPicPr>
          <p:cNvPr id="5" name="Picture 4" descr="PCC_2010logo.png">
            <a:extLst>
              <a:ext uri="{FF2B5EF4-FFF2-40B4-BE49-F238E27FC236}">
                <a16:creationId xmlns:a16="http://schemas.microsoft.com/office/drawing/2014/main" id="{E1EAF5AA-1883-A6B0-32F3-90B5D735EA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
        <p:nvSpPr>
          <p:cNvPr id="6" name="Text Placeholder 6">
            <a:extLst>
              <a:ext uri="{FF2B5EF4-FFF2-40B4-BE49-F238E27FC236}">
                <a16:creationId xmlns:a16="http://schemas.microsoft.com/office/drawing/2014/main" id="{C9AFBC70-1C54-F10D-A050-194AE00A71C2}"/>
              </a:ext>
            </a:extLst>
          </p:cNvPr>
          <p:cNvSpPr>
            <a:spLocks noGrp="1"/>
          </p:cNvSpPr>
          <p:nvPr>
            <p:ph type="body" sz="quarter" idx="17"/>
          </p:nvPr>
        </p:nvSpPr>
        <p:spPr>
          <a:xfrm>
            <a:off x="5156128" y="419748"/>
            <a:ext cx="6556568" cy="5988031"/>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072679"/>
      </p:ext>
    </p:extLst>
  </p:cSld>
  <p:clrMapOvr>
    <a:masterClrMapping/>
  </p:clrMapOvr>
  <p:extLst>
    <p:ext uri="{DCECCB84-F9BA-43D5-87BE-67443E8EF086}">
      <p15:sldGuideLst xmlns:p15="http://schemas.microsoft.com/office/powerpoint/2012/main">
        <p15:guide id="1" orient="horz" pos="2592">
          <p15:clr>
            <a:srgbClr val="FBAE40"/>
          </p15:clr>
        </p15:guide>
        <p15:guide id="2" pos="3296">
          <p15:clr>
            <a:srgbClr val="FBAE40"/>
          </p15:clr>
        </p15:guide>
        <p15:guide id="3" pos="3046">
          <p15:clr>
            <a:srgbClr val="FBAE4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644139AD-90DC-90C9-094D-E0ADE4A47A55}"/>
              </a:ext>
            </a:extLst>
          </p:cNvPr>
          <p:cNvSpPr>
            <a:spLocks noGrp="1"/>
          </p:cNvSpPr>
          <p:nvPr>
            <p:ph type="body" sz="quarter" idx="30" hasCustomPrompt="1"/>
          </p:nvPr>
        </p:nvSpPr>
        <p:spPr>
          <a:xfrm>
            <a:off x="1154964" y="4991894"/>
            <a:ext cx="4395861" cy="811744"/>
          </a:xfrm>
        </p:spPr>
        <p:txBody>
          <a:bodyPr lIns="274320" tIns="91440" rIns="274320" bIns="0">
            <a:noAutofit/>
          </a:bodyPr>
          <a:lstStyle>
            <a:lvl1pPr marL="0" indent="0" algn="ctr">
              <a:buNone/>
              <a:defRPr sz="16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64178421-1A41-9543-13CC-DDAD83886D8B}"/>
              </a:ext>
            </a:extLst>
          </p:cNvPr>
          <p:cNvSpPr>
            <a:spLocks noGrp="1"/>
          </p:cNvSpPr>
          <p:nvPr>
            <p:ph type="body" sz="quarter" idx="31" hasCustomPrompt="1"/>
          </p:nvPr>
        </p:nvSpPr>
        <p:spPr>
          <a:xfrm>
            <a:off x="1154964" y="4129987"/>
            <a:ext cx="4395861" cy="85106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Text Placeholder 17">
            <a:extLst>
              <a:ext uri="{FF2B5EF4-FFF2-40B4-BE49-F238E27FC236}">
                <a16:creationId xmlns:a16="http://schemas.microsoft.com/office/drawing/2014/main" id="{143CA570-3263-0FE5-C378-329701A7726F}"/>
              </a:ext>
            </a:extLst>
          </p:cNvPr>
          <p:cNvSpPr>
            <a:spLocks noGrp="1"/>
          </p:cNvSpPr>
          <p:nvPr>
            <p:ph type="body" sz="quarter" idx="19" hasCustomPrompt="1"/>
          </p:nvPr>
        </p:nvSpPr>
        <p:spPr>
          <a:xfrm>
            <a:off x="6654819" y="4991894"/>
            <a:ext cx="4398264" cy="811744"/>
          </a:xfrm>
        </p:spPr>
        <p:txBody>
          <a:bodyPr lIns="274320" tIns="91440" rIns="274320" bIns="0">
            <a:noAutofit/>
          </a:bodyPr>
          <a:lstStyle>
            <a:lvl1pPr marL="0" indent="0" algn="ctr">
              <a:buNone/>
              <a:defRPr sz="16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1" name="Text Placeholder 22">
            <a:extLst>
              <a:ext uri="{FF2B5EF4-FFF2-40B4-BE49-F238E27FC236}">
                <a16:creationId xmlns:a16="http://schemas.microsoft.com/office/drawing/2014/main" id="{3FF72447-9632-E5BE-D065-47436FCF3A58}"/>
              </a:ext>
            </a:extLst>
          </p:cNvPr>
          <p:cNvSpPr>
            <a:spLocks noGrp="1"/>
          </p:cNvSpPr>
          <p:nvPr>
            <p:ph type="body" sz="quarter" idx="20" hasCustomPrompt="1"/>
          </p:nvPr>
        </p:nvSpPr>
        <p:spPr>
          <a:xfrm>
            <a:off x="6654819" y="4129987"/>
            <a:ext cx="4398264" cy="85106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8" name="Oval 27">
            <a:extLst>
              <a:ext uri="{FF2B5EF4-FFF2-40B4-BE49-F238E27FC236}">
                <a16:creationId xmlns:a16="http://schemas.microsoft.com/office/drawing/2014/main" id="{141C7C12-CB46-3A3B-0190-677FB0AF0886}"/>
              </a:ext>
            </a:extLst>
          </p:cNvPr>
          <p:cNvSpPr>
            <a:spLocks noChangeAspect="1"/>
          </p:cNvSpPr>
          <p:nvPr userDrawn="1"/>
        </p:nvSpPr>
        <p:spPr>
          <a:xfrm>
            <a:off x="7700797" y="1649186"/>
            <a:ext cx="2283706" cy="2286000"/>
          </a:xfrm>
          <a:prstGeom prst="ellipse">
            <a:avLst/>
          </a:prstGeom>
          <a:noFill/>
          <a:ln w="381000">
            <a:gradFill>
              <a:gsLst>
                <a:gs pos="0">
                  <a:schemeClr val="accent1"/>
                </a:gs>
                <a:gs pos="56000">
                  <a:schemeClr val="accent3"/>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6">
            <a:extLst>
              <a:ext uri="{FF2B5EF4-FFF2-40B4-BE49-F238E27FC236}">
                <a16:creationId xmlns:a16="http://schemas.microsoft.com/office/drawing/2014/main" id="{FC264E0D-0D6F-BE67-157D-2DC7695A2311}"/>
              </a:ext>
            </a:extLst>
          </p:cNvPr>
          <p:cNvSpPr>
            <a:spLocks noGrp="1" noChangeAspect="1"/>
          </p:cNvSpPr>
          <p:nvPr>
            <p:ph type="pic" sz="quarter" idx="32" hasCustomPrompt="1"/>
          </p:nvPr>
        </p:nvSpPr>
        <p:spPr>
          <a:xfrm>
            <a:off x="7928250" y="1875461"/>
            <a:ext cx="1828800" cy="1828800"/>
          </a:xfrm>
          <a:prstGeom prst="ellipse">
            <a:avLst/>
          </a:prstGeom>
          <a:solidFill>
            <a:schemeClr val="bg1">
              <a:lumMod val="95000"/>
            </a:schemeClr>
          </a:solidFill>
          <a:ln w="38100">
            <a:solidFill>
              <a:schemeClr val="bg1"/>
            </a:solidFill>
          </a:ln>
        </p:spPr>
        <p:txBody>
          <a:bodyPr anchor="t">
            <a:normAutofit/>
          </a:bodyPr>
          <a:lstStyle>
            <a:lvl1pPr marL="0" indent="0" algn="ctr">
              <a:buNone/>
              <a:defRPr sz="1600"/>
            </a:lvl1pPr>
          </a:lstStyle>
          <a:p>
            <a:r>
              <a:rPr lang="en-US"/>
              <a:t>Click here to add an image</a:t>
            </a:r>
          </a:p>
        </p:txBody>
      </p:sp>
      <p:sp>
        <p:nvSpPr>
          <p:cNvPr id="30" name="Oval 29">
            <a:extLst>
              <a:ext uri="{FF2B5EF4-FFF2-40B4-BE49-F238E27FC236}">
                <a16:creationId xmlns:a16="http://schemas.microsoft.com/office/drawing/2014/main" id="{C663771E-E399-9574-30A1-D05890EF70E9}"/>
              </a:ext>
            </a:extLst>
          </p:cNvPr>
          <p:cNvSpPr>
            <a:spLocks noChangeAspect="1"/>
          </p:cNvSpPr>
          <p:nvPr userDrawn="1"/>
        </p:nvSpPr>
        <p:spPr>
          <a:xfrm>
            <a:off x="2154939" y="1649186"/>
            <a:ext cx="2283706" cy="2286000"/>
          </a:xfrm>
          <a:prstGeom prst="ellipse">
            <a:avLst/>
          </a:prstGeom>
          <a:noFill/>
          <a:ln w="381000">
            <a:gradFill>
              <a:gsLst>
                <a:gs pos="0">
                  <a:schemeClr val="accent1"/>
                </a:gs>
                <a:gs pos="56000">
                  <a:schemeClr val="accent3"/>
                </a:gs>
                <a:gs pos="100000">
                  <a:schemeClr val="accent2"/>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icture Placeholder 6">
            <a:extLst>
              <a:ext uri="{FF2B5EF4-FFF2-40B4-BE49-F238E27FC236}">
                <a16:creationId xmlns:a16="http://schemas.microsoft.com/office/drawing/2014/main" id="{D7AD0104-94FB-744B-6AEB-61EFBC3088C8}"/>
              </a:ext>
            </a:extLst>
          </p:cNvPr>
          <p:cNvSpPr>
            <a:spLocks noGrp="1" noChangeAspect="1"/>
          </p:cNvSpPr>
          <p:nvPr>
            <p:ph type="pic" sz="quarter" idx="33" hasCustomPrompt="1"/>
          </p:nvPr>
        </p:nvSpPr>
        <p:spPr>
          <a:xfrm>
            <a:off x="2382392" y="1875461"/>
            <a:ext cx="1828800" cy="1828800"/>
          </a:xfrm>
          <a:prstGeom prst="ellipse">
            <a:avLst/>
          </a:prstGeom>
          <a:solidFill>
            <a:schemeClr val="bg1">
              <a:lumMod val="95000"/>
            </a:schemeClr>
          </a:solidFill>
          <a:ln w="38100">
            <a:solidFill>
              <a:schemeClr val="bg1"/>
            </a:solidFill>
          </a:ln>
        </p:spPr>
        <p:txBody>
          <a:bodyPr anchor="t">
            <a:normAutofit/>
          </a:bodyPr>
          <a:lstStyle>
            <a:lvl1pPr marL="0" indent="0" algn="ctr">
              <a:buNone/>
              <a:defRPr sz="1600"/>
            </a:lvl1pPr>
          </a:lstStyle>
          <a:p>
            <a:r>
              <a:rPr lang="en-US"/>
              <a:t>Click here to add an image</a:t>
            </a:r>
          </a:p>
        </p:txBody>
      </p:sp>
      <p:cxnSp>
        <p:nvCxnSpPr>
          <p:cNvPr id="33" name="Straight Connector 32">
            <a:extLst>
              <a:ext uri="{FF2B5EF4-FFF2-40B4-BE49-F238E27FC236}">
                <a16:creationId xmlns:a16="http://schemas.microsoft.com/office/drawing/2014/main" id="{2352CDB9-96BA-BCA4-5F57-DF7D6B772004}"/>
              </a:ext>
            </a:extLst>
          </p:cNvPr>
          <p:cNvCxnSpPr/>
          <p:nvPr userDrawn="1"/>
        </p:nvCxnSpPr>
        <p:spPr>
          <a:xfrm>
            <a:off x="6096000" y="1535332"/>
            <a:ext cx="0" cy="4322618"/>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F37023B2-941A-84A5-0264-12A0E5B033F9}"/>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4D43176B-682E-5D14-B96F-50954EA5437B}"/>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pic>
        <p:nvPicPr>
          <p:cNvPr id="5" name="Picture 4" descr="PCC_2010logo.png">
            <a:extLst>
              <a:ext uri="{FF2B5EF4-FFF2-40B4-BE49-F238E27FC236}">
                <a16:creationId xmlns:a16="http://schemas.microsoft.com/office/drawing/2014/main" id="{4FCB2254-9561-34F2-C4FA-CF2CEB7073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3394645967"/>
      </p:ext>
    </p:extLst>
  </p:cSld>
  <p:clrMapOvr>
    <a:masterClrMapping/>
  </p:clrMapOvr>
  <p:extLst>
    <p:ext uri="{DCECCB84-F9BA-43D5-87BE-67443E8EF086}">
      <p15:sldGuideLst xmlns:p15="http://schemas.microsoft.com/office/powerpoint/2012/main">
        <p15:guide id="1" orient="horz" pos="2016">
          <p15:clr>
            <a:srgbClr val="FBAE40"/>
          </p15:clr>
        </p15:guide>
        <p15:guide id="2" pos="3840">
          <p15:clr>
            <a:srgbClr val="FBAE40"/>
          </p15:clr>
        </p15:guide>
        <p15:guide id="3" pos="2400">
          <p15:clr>
            <a:srgbClr val="FBAE40"/>
          </p15:clr>
        </p15:guide>
        <p15:guide id="4" pos="525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02B9EB1-B674-42D2-BF39-43C367CC0EC8}"/>
              </a:ext>
            </a:extLst>
          </p:cNvPr>
          <p:cNvSpPr>
            <a:spLocks noGrp="1"/>
          </p:cNvSpPr>
          <p:nvPr>
            <p:ph type="title"/>
          </p:nvPr>
        </p:nvSpPr>
        <p:spPr>
          <a:xfrm>
            <a:off x="479425" y="-2"/>
            <a:ext cx="5857405" cy="1637415"/>
          </a:xfrm>
        </p:spPr>
        <p:txBody>
          <a:bodyPr lIns="90000" tIns="0" rIns="457200" bIns="180000" anchor="b" anchorCtr="0"/>
          <a:lstStyle>
            <a:lvl1pPr algn="l">
              <a:defRPr sz="3000">
                <a:solidFill>
                  <a:schemeClr val="tx2"/>
                </a:solidFill>
              </a:defRPr>
            </a:lvl1pPr>
          </a:lstStyle>
          <a:p>
            <a:r>
              <a:rPr lang="en-US"/>
              <a:t>Click to edit Master title style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762821"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cxnSp>
        <p:nvCxnSpPr>
          <p:cNvPr id="3" name="Straight Connector 2">
            <a:extLst>
              <a:ext uri="{FF2B5EF4-FFF2-40B4-BE49-F238E27FC236}">
                <a16:creationId xmlns:a16="http://schemas.microsoft.com/office/drawing/2014/main" id="{3B0099A4-8E51-F2AA-F0B0-43167D0BF4F2}"/>
              </a:ext>
            </a:extLst>
          </p:cNvPr>
          <p:cNvCxnSpPr>
            <a:cxnSpLocks/>
          </p:cNvCxnSpPr>
          <p:nvPr userDrawn="1"/>
        </p:nvCxnSpPr>
        <p:spPr>
          <a:xfrm>
            <a:off x="515864" y="1654766"/>
            <a:ext cx="887377" cy="0"/>
          </a:xfrm>
          <a:prstGeom prst="line">
            <a:avLst/>
          </a:prstGeom>
          <a:noFill/>
          <a:ln w="19050" cap="flat" cmpd="sng" algn="ctr">
            <a:solidFill>
              <a:schemeClr val="accent4"/>
            </a:solidFill>
            <a:prstDash val="solid"/>
            <a:miter lim="800000"/>
          </a:ln>
          <a:effectLst/>
        </p:spPr>
      </p:cxnSp>
      <p:sp>
        <p:nvSpPr>
          <p:cNvPr id="9" name="Text Placeholder 6">
            <a:extLst>
              <a:ext uri="{FF2B5EF4-FFF2-40B4-BE49-F238E27FC236}">
                <a16:creationId xmlns:a16="http://schemas.microsoft.com/office/drawing/2014/main" id="{AE4C0922-2D40-FF72-CD26-8D1BCB20B74B}"/>
              </a:ext>
            </a:extLst>
          </p:cNvPr>
          <p:cNvSpPr>
            <a:spLocks noGrp="1"/>
          </p:cNvSpPr>
          <p:nvPr>
            <p:ph type="body" sz="quarter" idx="17"/>
          </p:nvPr>
        </p:nvSpPr>
        <p:spPr>
          <a:xfrm>
            <a:off x="479425" y="1683157"/>
            <a:ext cx="5988595" cy="4491948"/>
          </a:xfrm>
        </p:spPr>
        <p:txBody>
          <a:bodyPr tIns="251999"/>
          <a:lstStyle>
            <a:lvl1pPr marL="342900" indent="-342900">
              <a:buFont typeface="Arial" panose="020B0604020202020204" pitchFamily="34" charset="0"/>
              <a:buChar char="•"/>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PCC_2010logo.png">
            <a:extLst>
              <a:ext uri="{FF2B5EF4-FFF2-40B4-BE49-F238E27FC236}">
                <a16:creationId xmlns:a16="http://schemas.microsoft.com/office/drawing/2014/main" id="{9344F345-6F26-FDD7-FDA3-8FD679E0B0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40669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78">
          <p15:clr>
            <a:srgbClr val="FBAE40"/>
          </p15:clr>
        </p15:guide>
        <p15:guide id="4" pos="30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EA5BB-B4D8-094A-B3AF-07D512B6CE6B}"/>
              </a:ext>
            </a:extLst>
          </p:cNvPr>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E985B37A-B921-664F-9641-7F2856F2D2A1}"/>
              </a:ext>
            </a:extLst>
          </p:cNvPr>
          <p:cNvCxnSpPr>
            <a:cxnSpLocks/>
          </p:cNvCxnSpPr>
          <p:nvPr userDrawn="1"/>
        </p:nvCxnSpPr>
        <p:spPr>
          <a:xfrm>
            <a:off x="5652312" y="1284346"/>
            <a:ext cx="8873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descr="PCC_2010logo.png">
            <a:extLst>
              <a:ext uri="{FF2B5EF4-FFF2-40B4-BE49-F238E27FC236}">
                <a16:creationId xmlns:a16="http://schemas.microsoft.com/office/drawing/2014/main" id="{BECCC8BF-2B7D-1642-841E-84855491F2FB}"/>
              </a:ext>
            </a:extLst>
          </p:cNvPr>
          <p:cNvPicPr>
            <a:picLocks noChangeAspect="1"/>
          </p:cNvPicPr>
          <p:nvPr userDrawn="1"/>
        </p:nvPicPr>
        <p:blipFill>
          <a:blip r:embed="rId2"/>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1055960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B81A5E-2764-BED2-DFBD-565CEA443263}"/>
              </a:ext>
            </a:extLst>
          </p:cNvPr>
          <p:cNvGrpSpPr/>
          <p:nvPr userDrawn="1"/>
        </p:nvGrpSpPr>
        <p:grpSpPr>
          <a:xfrm>
            <a:off x="4138818" y="1236868"/>
            <a:ext cx="1199586" cy="4419804"/>
            <a:chOff x="5370022" y="1145374"/>
            <a:chExt cx="1199586" cy="4419804"/>
          </a:xfrm>
        </p:grpSpPr>
        <p:cxnSp>
          <p:nvCxnSpPr>
            <p:cNvPr id="7" name="Straight Connector 6">
              <a:extLst>
                <a:ext uri="{FF2B5EF4-FFF2-40B4-BE49-F238E27FC236}">
                  <a16:creationId xmlns:a16="http://schemas.microsoft.com/office/drawing/2014/main" id="{9C8E29D0-F10F-78DE-FCDD-3613CD2D6F86}"/>
                </a:ext>
              </a:extLst>
            </p:cNvPr>
            <p:cNvCxnSpPr>
              <a:cxnSpLocks/>
            </p:cNvCxnSpPr>
            <p:nvPr/>
          </p:nvCxnSpPr>
          <p:spPr>
            <a:xfrm>
              <a:off x="5370022" y="1199374"/>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B90CDFE-69F9-231A-4E8C-2FBAAC1871D6}"/>
                </a:ext>
              </a:extLst>
            </p:cNvPr>
            <p:cNvSpPr>
              <a:spLocks noChangeAspect="1"/>
            </p:cNvSpPr>
            <p:nvPr/>
          </p:nvSpPr>
          <p:spPr>
            <a:xfrm>
              <a:off x="6082470" y="1145374"/>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AFD16E8-626A-5039-E5A7-7D16BCA601D7}"/>
                </a:ext>
              </a:extLst>
            </p:cNvPr>
            <p:cNvCxnSpPr>
              <a:cxnSpLocks/>
            </p:cNvCxnSpPr>
            <p:nvPr/>
          </p:nvCxnSpPr>
          <p:spPr>
            <a:xfrm>
              <a:off x="5645084" y="2277325"/>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97E46F-2309-23BF-913A-C699B708DCF8}"/>
                </a:ext>
              </a:extLst>
            </p:cNvPr>
            <p:cNvSpPr>
              <a:spLocks noChangeAspect="1"/>
            </p:cNvSpPr>
            <p:nvPr/>
          </p:nvSpPr>
          <p:spPr>
            <a:xfrm>
              <a:off x="6357532" y="2223325"/>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EECAB1-1825-1DDA-EC09-15E237C076F0}"/>
                </a:ext>
              </a:extLst>
            </p:cNvPr>
            <p:cNvCxnSpPr>
              <a:cxnSpLocks/>
            </p:cNvCxnSpPr>
            <p:nvPr/>
          </p:nvCxnSpPr>
          <p:spPr>
            <a:xfrm>
              <a:off x="5749160" y="3340408"/>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2E2B51-36AA-E80E-3275-ED1A2E231423}"/>
                </a:ext>
              </a:extLst>
            </p:cNvPr>
            <p:cNvSpPr>
              <a:spLocks noChangeAspect="1"/>
            </p:cNvSpPr>
            <p:nvPr/>
          </p:nvSpPr>
          <p:spPr>
            <a:xfrm>
              <a:off x="6461608" y="328640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DDD98B4-EFF4-E6C3-81DE-2E9605BB47BC}"/>
                </a:ext>
              </a:extLst>
            </p:cNvPr>
            <p:cNvCxnSpPr>
              <a:cxnSpLocks/>
            </p:cNvCxnSpPr>
            <p:nvPr/>
          </p:nvCxnSpPr>
          <p:spPr>
            <a:xfrm>
              <a:off x="5689688" y="4418359"/>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20D9595-6101-04B0-6C14-B27E23A25D67}"/>
                </a:ext>
              </a:extLst>
            </p:cNvPr>
            <p:cNvSpPr>
              <a:spLocks noChangeAspect="1"/>
            </p:cNvSpPr>
            <p:nvPr/>
          </p:nvSpPr>
          <p:spPr>
            <a:xfrm>
              <a:off x="6402136" y="436435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E9CE721-6E84-3F20-394B-BD717AAC5761}"/>
                </a:ext>
              </a:extLst>
            </p:cNvPr>
            <p:cNvCxnSpPr>
              <a:cxnSpLocks/>
            </p:cNvCxnSpPr>
            <p:nvPr/>
          </p:nvCxnSpPr>
          <p:spPr>
            <a:xfrm>
              <a:off x="5444363" y="5511178"/>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D554C2-EDE5-8B62-4B93-041AC2AE5240}"/>
                </a:ext>
              </a:extLst>
            </p:cNvPr>
            <p:cNvSpPr>
              <a:spLocks noChangeAspect="1"/>
            </p:cNvSpPr>
            <p:nvPr/>
          </p:nvSpPr>
          <p:spPr>
            <a:xfrm>
              <a:off x="6156811" y="545717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7">
            <a:extLst>
              <a:ext uri="{FF2B5EF4-FFF2-40B4-BE49-F238E27FC236}">
                <a16:creationId xmlns:a16="http://schemas.microsoft.com/office/drawing/2014/main" id="{96BF5C68-9464-255A-67DE-16811B453B17}"/>
              </a:ext>
            </a:extLst>
          </p:cNvPr>
          <p:cNvSpPr>
            <a:spLocks noGrp="1"/>
          </p:cNvSpPr>
          <p:nvPr>
            <p:ph type="body" sz="quarter" idx="26"/>
          </p:nvPr>
        </p:nvSpPr>
        <p:spPr>
          <a:xfrm>
            <a:off x="4855256" y="771014"/>
            <a:ext cx="6956662"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3" name="Text Placeholder 7">
            <a:extLst>
              <a:ext uri="{FF2B5EF4-FFF2-40B4-BE49-F238E27FC236}">
                <a16:creationId xmlns:a16="http://schemas.microsoft.com/office/drawing/2014/main" id="{C15EBFD5-C285-AC5D-ABE9-CDB4B4633C93}"/>
              </a:ext>
            </a:extLst>
          </p:cNvPr>
          <p:cNvSpPr>
            <a:spLocks noGrp="1"/>
          </p:cNvSpPr>
          <p:nvPr>
            <p:ph type="body" sz="quarter" idx="28"/>
          </p:nvPr>
        </p:nvSpPr>
        <p:spPr>
          <a:xfrm>
            <a:off x="4929191" y="5084486"/>
            <a:ext cx="6872279"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4" name="Text Placeholder 7">
            <a:extLst>
              <a:ext uri="{FF2B5EF4-FFF2-40B4-BE49-F238E27FC236}">
                <a16:creationId xmlns:a16="http://schemas.microsoft.com/office/drawing/2014/main" id="{A7AC766D-6064-DDF5-E496-4832B078FE8D}"/>
              </a:ext>
            </a:extLst>
          </p:cNvPr>
          <p:cNvSpPr>
            <a:spLocks noGrp="1"/>
          </p:cNvSpPr>
          <p:nvPr>
            <p:ph type="body" sz="quarter" idx="29"/>
          </p:nvPr>
        </p:nvSpPr>
        <p:spPr>
          <a:xfrm>
            <a:off x="5128420" y="1848075"/>
            <a:ext cx="6656620"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5" name="Text Placeholder 7">
            <a:extLst>
              <a:ext uri="{FF2B5EF4-FFF2-40B4-BE49-F238E27FC236}">
                <a16:creationId xmlns:a16="http://schemas.microsoft.com/office/drawing/2014/main" id="{4F348CB7-DF91-E594-6FA9-98F03A8F4F60}"/>
              </a:ext>
            </a:extLst>
          </p:cNvPr>
          <p:cNvSpPr>
            <a:spLocks noGrp="1"/>
          </p:cNvSpPr>
          <p:nvPr>
            <p:ph type="body" sz="quarter" idx="31"/>
          </p:nvPr>
        </p:nvSpPr>
        <p:spPr>
          <a:xfrm>
            <a:off x="5174139" y="3989466"/>
            <a:ext cx="6604439"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6" name="Text Placeholder 7">
            <a:extLst>
              <a:ext uri="{FF2B5EF4-FFF2-40B4-BE49-F238E27FC236}">
                <a16:creationId xmlns:a16="http://schemas.microsoft.com/office/drawing/2014/main" id="{7FED94D0-D5DD-C867-750A-4354E2B5D44D}"/>
              </a:ext>
            </a:extLst>
          </p:cNvPr>
          <p:cNvSpPr>
            <a:spLocks noGrp="1"/>
          </p:cNvSpPr>
          <p:nvPr>
            <p:ph type="body" sz="quarter" idx="30"/>
          </p:nvPr>
        </p:nvSpPr>
        <p:spPr>
          <a:xfrm>
            <a:off x="5232445" y="2911547"/>
            <a:ext cx="6526167"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1" name="Oval 10">
            <a:extLst>
              <a:ext uri="{FF2B5EF4-FFF2-40B4-BE49-F238E27FC236}">
                <a16:creationId xmlns:a16="http://schemas.microsoft.com/office/drawing/2014/main" id="{A47B3B3B-DFFA-7ACE-2438-4E2700A732D7}"/>
              </a:ext>
            </a:extLst>
          </p:cNvPr>
          <p:cNvSpPr>
            <a:spLocks noChangeAspect="1"/>
          </p:cNvSpPr>
          <p:nvPr userDrawn="1"/>
        </p:nvSpPr>
        <p:spPr>
          <a:xfrm>
            <a:off x="-9154795" y="-3566160"/>
            <a:ext cx="13990320" cy="13990320"/>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92B77A-94BC-8EBB-89D6-BA604CD34E7B}"/>
              </a:ext>
            </a:extLst>
          </p:cNvPr>
          <p:cNvSpPr/>
          <p:nvPr userDrawn="1"/>
        </p:nvSpPr>
        <p:spPr>
          <a:xfrm>
            <a:off x="-8887921" y="-3282950"/>
            <a:ext cx="13423900" cy="13423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24DB609-D875-B94C-4822-BE02D6CDEFB9}"/>
              </a:ext>
            </a:extLst>
          </p:cNvPr>
          <p:cNvPicPr>
            <a:picLocks noChangeAspect="1"/>
          </p:cNvPicPr>
          <p:nvPr userDrawn="1"/>
        </p:nvPicPr>
        <p:blipFill rotWithShape="1">
          <a:blip r:embed="rId2">
            <a:alphaModFix amt="60000"/>
            <a:extLst>
              <a:ext uri="{96DAC541-7B7A-43D3-8B79-37D633B846F1}">
                <asvg:svgBlip xmlns:asvg="http://schemas.microsoft.com/office/drawing/2016/SVG/main" r:embed="rId3"/>
              </a:ext>
            </a:extLst>
          </a:blip>
          <a:srcRect l="4508" t="1853" r="57530" b="2431"/>
          <a:stretch/>
        </p:blipFill>
        <p:spPr>
          <a:xfrm>
            <a:off x="0" y="1"/>
            <a:ext cx="4835526" cy="6858000"/>
          </a:xfrm>
          <a:prstGeom prst="rect">
            <a:avLst/>
          </a:prstGeom>
        </p:spPr>
      </p:pic>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8" name="Text Placeholder 13">
            <a:extLst>
              <a:ext uri="{FF2B5EF4-FFF2-40B4-BE49-F238E27FC236}">
                <a16:creationId xmlns:a16="http://schemas.microsoft.com/office/drawing/2014/main" id="{85A3F1EB-9027-80CE-799A-1648943BADE7}"/>
              </a:ext>
            </a:extLst>
          </p:cNvPr>
          <p:cNvSpPr>
            <a:spLocks noGrp="1"/>
          </p:cNvSpPr>
          <p:nvPr>
            <p:ph type="body" sz="quarter" idx="11"/>
          </p:nvPr>
        </p:nvSpPr>
        <p:spPr>
          <a:xfrm>
            <a:off x="414068" y="2410904"/>
            <a:ext cx="4123426" cy="2036191"/>
          </a:xfrm>
        </p:spPr>
        <p:txBody>
          <a:bodyPr lIns="457200" tIns="0" rIns="457200" bIns="0" anchor="ctr" anchorCtr="0">
            <a:noAutofit/>
          </a:bodyPr>
          <a:lstStyle>
            <a:lvl1pPr marL="0" indent="0" algn="ctr">
              <a:spcBef>
                <a:spcPts val="0"/>
              </a:spcBef>
              <a:spcAft>
                <a:spcPts val="0"/>
              </a:spcAft>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2" name="Rectangle 1">
            <a:extLst>
              <a:ext uri="{FF2B5EF4-FFF2-40B4-BE49-F238E27FC236}">
                <a16:creationId xmlns:a16="http://schemas.microsoft.com/office/drawing/2014/main" id="{37057594-C21B-30B4-4DB8-C95E3546AD9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CC_2010logo.png">
            <a:extLst>
              <a:ext uri="{FF2B5EF4-FFF2-40B4-BE49-F238E27FC236}">
                <a16:creationId xmlns:a16="http://schemas.microsoft.com/office/drawing/2014/main" id="{0ADFA72D-3B08-B2D1-62F4-22AEC9E5A6C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1053008739"/>
      </p:ext>
    </p:extLst>
  </p:cSld>
  <p:clrMapOvr>
    <a:masterClrMapping/>
  </p:clrMapOvr>
  <p:extLst>
    <p:ext uri="{DCECCB84-F9BA-43D5-87BE-67443E8EF086}">
      <p15:sldGuideLst xmlns:p15="http://schemas.microsoft.com/office/powerpoint/2012/main">
        <p15:guide id="1" orient="horz" pos="2160">
          <p15:clr>
            <a:srgbClr val="FBAE40"/>
          </p15:clr>
        </p15:guide>
        <p15:guide id="2" pos="3273">
          <p15:clr>
            <a:srgbClr val="FBAE40"/>
          </p15:clr>
        </p15:guide>
        <p15:guide id="3">
          <p15:clr>
            <a:srgbClr val="FBAE40"/>
          </p15:clr>
        </p15:guide>
        <p15:guide id="4" pos="304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Chart 2">
            <a:extLst>
              <a:ext uri="{FF2B5EF4-FFF2-40B4-BE49-F238E27FC236}">
                <a16:creationId xmlns:a16="http://schemas.microsoft.com/office/drawing/2014/main" id="{7DA66FE9-DE8D-F24B-9362-5A51CC98C3EC}"/>
              </a:ext>
            </a:extLst>
          </p:cNvPr>
          <p:cNvGraphicFramePr/>
          <p:nvPr userDrawn="1">
            <p:extLst>
              <p:ext uri="{D42A27DB-BD31-4B8C-83A1-F6EECF244321}">
                <p14:modId xmlns:p14="http://schemas.microsoft.com/office/powerpoint/2010/main" val="942279797"/>
              </p:ext>
            </p:extLst>
          </p:nvPr>
        </p:nvGraphicFramePr>
        <p:xfrm>
          <a:off x="5992540" y="2170151"/>
          <a:ext cx="5361259" cy="3574173"/>
        </p:xfrm>
        <a:graphic>
          <a:graphicData uri="http://schemas.openxmlformats.org/drawingml/2006/chart">
            <c:chart xmlns:c="http://schemas.openxmlformats.org/drawingml/2006/chart" xmlns:r="http://schemas.openxmlformats.org/officeDocument/2006/relationships" r:id="rId3"/>
          </a:graphicData>
        </a:graphic>
      </p:graphicFrame>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4675021"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a:extLst>
              <a:ext uri="{FF2B5EF4-FFF2-40B4-BE49-F238E27FC236}">
                <a16:creationId xmlns:a16="http://schemas.microsoft.com/office/drawing/2014/main" id="{9D2E9A27-EA6C-4AC4-A27B-E591A1D170C8}"/>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98CA644B-73AA-4BEA-A24C-104AC00AD51E}"/>
              </a:ext>
            </a:extLst>
          </p:cNvPr>
          <p:cNvPicPr>
            <a:picLocks noChangeAspect="1"/>
          </p:cNvPicPr>
          <p:nvPr userDrawn="1"/>
        </p:nvPicPr>
        <p:blipFill rotWithShape="1">
          <a:blip r:embed="rId4"/>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97431141-A981-42A4-8639-8A7E7A84D77B}"/>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56794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0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5DF364-CCFB-DD58-F6A7-0B6E35A52B4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EE9E5FC-A3DB-36E7-7731-EDB1C04B60EB}"/>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l="1" t="32836" r="34514" b="2611"/>
          <a:stretch/>
        </p:blipFill>
        <p:spPr>
          <a:xfrm>
            <a:off x="389744" y="-228599"/>
            <a:ext cx="12396866" cy="6973237"/>
          </a:xfrm>
          <a:prstGeom prst="rect">
            <a:avLst/>
          </a:prstGeom>
        </p:spPr>
      </p:pic>
      <p:sp>
        <p:nvSpPr>
          <p:cNvPr id="3" name="TextBox 2">
            <a:extLst>
              <a:ext uri="{FF2B5EF4-FFF2-40B4-BE49-F238E27FC236}">
                <a16:creationId xmlns:a16="http://schemas.microsoft.com/office/drawing/2014/main" id="{FB7BA633-8C64-2F49-A9D5-A272FCB23662}"/>
              </a:ext>
            </a:extLst>
          </p:cNvPr>
          <p:cNvSpPr txBox="1"/>
          <p:nvPr userDrawn="1"/>
        </p:nvSpPr>
        <p:spPr>
          <a:xfrm>
            <a:off x="6040582" y="1413164"/>
            <a:ext cx="184731" cy="369332"/>
          </a:xfrm>
          <a:prstGeom prst="rect">
            <a:avLst/>
          </a:prstGeom>
          <a:noFill/>
        </p:spPr>
        <p:txBody>
          <a:bodyPr wrap="none" rtlCol="0">
            <a:spAutoFit/>
          </a:bodyPr>
          <a:lstStyle/>
          <a:p>
            <a:endParaRPr lang="en-US"/>
          </a:p>
        </p:txBody>
      </p:sp>
      <p:sp>
        <p:nvSpPr>
          <p:cNvPr id="10" name="Oval 9">
            <a:extLst>
              <a:ext uri="{FF2B5EF4-FFF2-40B4-BE49-F238E27FC236}">
                <a16:creationId xmlns:a16="http://schemas.microsoft.com/office/drawing/2014/main" id="{289BAEDB-D3AF-07F6-1AD6-E5EE7719CC46}"/>
              </a:ext>
            </a:extLst>
          </p:cNvPr>
          <p:cNvSpPr/>
          <p:nvPr userDrawn="1"/>
        </p:nvSpPr>
        <p:spPr>
          <a:xfrm>
            <a:off x="-4554746" y="1811547"/>
            <a:ext cx="9609826" cy="9609826"/>
          </a:xfrm>
          <a:prstGeom prst="ellipse">
            <a:avLst/>
          </a:prstGeom>
          <a:noFill/>
          <a:ln w="19050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03F44E-2CAA-0CD2-965E-9ED78102177F}"/>
              </a:ext>
            </a:extLst>
          </p:cNvPr>
          <p:cNvSpPr/>
          <p:nvPr userDrawn="1"/>
        </p:nvSpPr>
        <p:spPr>
          <a:xfrm>
            <a:off x="7069347" y="-5037826"/>
            <a:ext cx="9609826" cy="9609826"/>
          </a:xfrm>
          <a:prstGeom prst="ellipse">
            <a:avLst/>
          </a:prstGeom>
          <a:noFill/>
          <a:ln w="1905000">
            <a:solidFill>
              <a:schemeClr val="tx2">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3E7586-8291-A40A-36B7-2A63CFAA30D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
            <a:extLst>
              <a:ext uri="{FF2B5EF4-FFF2-40B4-BE49-F238E27FC236}">
                <a16:creationId xmlns:a16="http://schemas.microsoft.com/office/drawing/2014/main" id="{B8F9B31C-0111-4AEE-739B-2D66EB3D6DF7}"/>
              </a:ext>
            </a:extLst>
          </p:cNvPr>
          <p:cNvSpPr>
            <a:spLocks noGrp="1"/>
          </p:cNvSpPr>
          <p:nvPr>
            <p:ph type="body" sz="quarter" idx="19" hasCustomPrompt="1"/>
          </p:nvPr>
        </p:nvSpPr>
        <p:spPr>
          <a:xfrm>
            <a:off x="1608676" y="1512727"/>
            <a:ext cx="2629684" cy="644687"/>
          </a:xfrm>
          <a:solidFill>
            <a:schemeClr val="tx1">
              <a:lumMod val="50000"/>
              <a:alpha val="50143"/>
            </a:schemeClr>
          </a:solidFill>
          <a:ln w="6350">
            <a:noFill/>
          </a:ln>
        </p:spPr>
        <p:style>
          <a:lnRef idx="3">
            <a:schemeClr val="lt1"/>
          </a:lnRef>
          <a:fillRef idx="1">
            <a:schemeClr val="accent6"/>
          </a:fillRef>
          <a:effectRef idx="1">
            <a:schemeClr val="accent6"/>
          </a:effectRef>
          <a:fontRef idx="minor">
            <a:schemeClr val="lt1"/>
          </a:fontRef>
        </p:style>
        <p:txBody>
          <a:bodyPr t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16" name="Text Placeholder 5">
            <a:extLst>
              <a:ext uri="{FF2B5EF4-FFF2-40B4-BE49-F238E27FC236}">
                <a16:creationId xmlns:a16="http://schemas.microsoft.com/office/drawing/2014/main" id="{54281217-D544-9E33-9687-15E122D64E25}"/>
              </a:ext>
            </a:extLst>
          </p:cNvPr>
          <p:cNvSpPr>
            <a:spLocks noGrp="1"/>
          </p:cNvSpPr>
          <p:nvPr>
            <p:ph type="body" sz="quarter" idx="16" hasCustomPrompt="1"/>
          </p:nvPr>
        </p:nvSpPr>
        <p:spPr>
          <a:xfrm>
            <a:off x="1468483" y="2155371"/>
            <a:ext cx="9673347" cy="1926771"/>
          </a:xfrm>
          <a:noFill/>
        </p:spPr>
        <p:txBody>
          <a:bodyPr tIns="0" bIns="0" anchor="ctr" anchorCtr="0">
            <a:noAutofit/>
          </a:bodyPr>
          <a:lstStyle>
            <a:lvl1pPr marL="0" indent="0">
              <a:spcBef>
                <a:spcPts val="0"/>
              </a:spcBef>
              <a:buNone/>
              <a:defRPr sz="4400" baseline="0">
                <a:solidFill>
                  <a:schemeClr val="bg1"/>
                </a:solidFill>
                <a:latin typeface="+mj-lt"/>
              </a:defRPr>
            </a:lvl1pPr>
          </a:lstStyle>
          <a:p>
            <a:pPr lvl="0"/>
            <a:r>
              <a:rPr lang="en-US"/>
              <a:t>Click to add title text</a:t>
            </a:r>
          </a:p>
        </p:txBody>
      </p:sp>
      <p:sp>
        <p:nvSpPr>
          <p:cNvPr id="17" name="Text Placeholder 15">
            <a:extLst>
              <a:ext uri="{FF2B5EF4-FFF2-40B4-BE49-F238E27FC236}">
                <a16:creationId xmlns:a16="http://schemas.microsoft.com/office/drawing/2014/main" id="{CEB1B364-CBD5-19BC-4AE2-B0C1B17636A1}"/>
              </a:ext>
            </a:extLst>
          </p:cNvPr>
          <p:cNvSpPr>
            <a:spLocks noGrp="1"/>
          </p:cNvSpPr>
          <p:nvPr>
            <p:ph type="body" sz="quarter" idx="17" hasCustomPrompt="1"/>
          </p:nvPr>
        </p:nvSpPr>
        <p:spPr>
          <a:xfrm>
            <a:off x="1499481" y="4096901"/>
            <a:ext cx="4623025" cy="654713"/>
          </a:xfrm>
        </p:spPr>
        <p:txBody>
          <a:bodyPr>
            <a:noAutofit/>
          </a:bodyPr>
          <a:lstStyle>
            <a:lvl1pPr marL="0" indent="0">
              <a:buNone/>
              <a:defRPr sz="2400" b="0" baseline="0">
                <a:solidFill>
                  <a:schemeClr val="bg1"/>
                </a:solidFill>
                <a:latin typeface="+mj-lt"/>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8" name="Text Placeholder 15">
            <a:extLst>
              <a:ext uri="{FF2B5EF4-FFF2-40B4-BE49-F238E27FC236}">
                <a16:creationId xmlns:a16="http://schemas.microsoft.com/office/drawing/2014/main" id="{C95DC90E-628C-CF9F-705A-D94CAE258D60}"/>
              </a:ext>
            </a:extLst>
          </p:cNvPr>
          <p:cNvSpPr>
            <a:spLocks noGrp="1"/>
          </p:cNvSpPr>
          <p:nvPr>
            <p:ph type="body" sz="quarter" idx="18" hasCustomPrompt="1"/>
          </p:nvPr>
        </p:nvSpPr>
        <p:spPr>
          <a:xfrm>
            <a:off x="1499481" y="4736592"/>
            <a:ext cx="4623025" cy="759749"/>
          </a:xfrm>
        </p:spPr>
        <p:txBody>
          <a:bodyPr tIns="182880">
            <a:noAutofit/>
          </a:bodyPr>
          <a:lstStyle>
            <a:lvl1pPr marL="0" indent="0">
              <a:lnSpc>
                <a:spcPts val="2480"/>
              </a:lnSpc>
              <a:spcBef>
                <a:spcPts val="0"/>
              </a:spcBef>
              <a:buNone/>
              <a:defRPr sz="20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cxnSp>
        <p:nvCxnSpPr>
          <p:cNvPr id="4" name="Straight Connector 3">
            <a:extLst>
              <a:ext uri="{FF2B5EF4-FFF2-40B4-BE49-F238E27FC236}">
                <a16:creationId xmlns:a16="http://schemas.microsoft.com/office/drawing/2014/main" id="{FA76E65D-8DA4-9E8F-A5A4-0DCD70771E48}"/>
              </a:ext>
            </a:extLst>
          </p:cNvPr>
          <p:cNvCxnSpPr/>
          <p:nvPr userDrawn="1"/>
        </p:nvCxnSpPr>
        <p:spPr>
          <a:xfrm>
            <a:off x="1596325" y="4076054"/>
            <a:ext cx="6664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980DD82-431B-406B-2DDF-9884784BDA45}"/>
              </a:ext>
            </a:extLst>
          </p:cNvPr>
          <p:cNvPicPr>
            <a:picLocks noChangeAspect="1"/>
          </p:cNvPicPr>
          <p:nvPr userDrawn="1"/>
        </p:nvPicPr>
        <p:blipFill>
          <a:blip r:embed="rId4"/>
          <a:stretch>
            <a:fillRect/>
          </a:stretch>
        </p:blipFill>
        <p:spPr>
          <a:xfrm>
            <a:off x="8776714" y="5843027"/>
            <a:ext cx="2658604" cy="314957"/>
          </a:xfrm>
          <a:prstGeom prst="rect">
            <a:avLst/>
          </a:prstGeom>
        </p:spPr>
      </p:pic>
    </p:spTree>
    <p:extLst>
      <p:ext uri="{BB962C8B-B14F-4D97-AF65-F5344CB8AC3E}">
        <p14:creationId xmlns:p14="http://schemas.microsoft.com/office/powerpoint/2010/main" val="5754200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E0095F21-4A5D-9420-F64F-39BF614EEEA0}"/>
              </a:ext>
            </a:extLst>
          </p:cNvPr>
          <p:cNvSpPr>
            <a:spLocks noGrp="1"/>
          </p:cNvSpPr>
          <p:nvPr>
            <p:ph type="body" sz="quarter" idx="20" hasCustomPrompt="1"/>
          </p:nvPr>
        </p:nvSpPr>
        <p:spPr>
          <a:xfrm>
            <a:off x="694275" y="1286467"/>
            <a:ext cx="2187661" cy="536718"/>
          </a:xfrm>
          <a:prstGeom prst="roundRect">
            <a:avLst>
              <a:gd name="adj" fmla="val 6885"/>
            </a:avLst>
          </a:prstGeom>
          <a:solidFill>
            <a:schemeClr val="accent5"/>
          </a:solidFill>
          <a:ln w="6350">
            <a:noFill/>
          </a:ln>
        </p:spPr>
        <p:style>
          <a:lnRef idx="3">
            <a:schemeClr val="lt1"/>
          </a:lnRef>
          <a:fillRef idx="1">
            <a:schemeClr val="accent6"/>
          </a:fillRef>
          <a:effectRef idx="1">
            <a:schemeClr val="accent6"/>
          </a:effectRef>
          <a:fontRef idx="minor">
            <a:schemeClr val="lt1"/>
          </a:fontRef>
        </p:style>
        <p:txBody>
          <a:bodyPr t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grpSp>
        <p:nvGrpSpPr>
          <p:cNvPr id="2" name="Group 1">
            <a:extLst>
              <a:ext uri="{FF2B5EF4-FFF2-40B4-BE49-F238E27FC236}">
                <a16:creationId xmlns:a16="http://schemas.microsoft.com/office/drawing/2014/main" id="{DFD874B6-F4FF-F0BC-6E69-910B144E7FDC}"/>
              </a:ext>
            </a:extLst>
          </p:cNvPr>
          <p:cNvGrpSpPr/>
          <p:nvPr userDrawn="1"/>
        </p:nvGrpSpPr>
        <p:grpSpPr>
          <a:xfrm>
            <a:off x="6369978" y="-1351850"/>
            <a:ext cx="10646636" cy="9609826"/>
            <a:chOff x="6369978" y="-1351850"/>
            <a:chExt cx="10646636" cy="9609826"/>
          </a:xfrm>
        </p:grpSpPr>
        <p:sp>
          <p:nvSpPr>
            <p:cNvPr id="15" name="Oval 14">
              <a:extLst>
                <a:ext uri="{FF2B5EF4-FFF2-40B4-BE49-F238E27FC236}">
                  <a16:creationId xmlns:a16="http://schemas.microsoft.com/office/drawing/2014/main" id="{3725A277-33B1-44AE-8B0D-68AABC1D93D0}"/>
                </a:ext>
              </a:extLst>
            </p:cNvPr>
            <p:cNvSpPr>
              <a:spLocks noChangeAspect="1"/>
            </p:cNvSpPr>
            <p:nvPr userDrawn="1"/>
          </p:nvSpPr>
          <p:spPr>
            <a:xfrm>
              <a:off x="7406788" y="-1351850"/>
              <a:ext cx="9609826" cy="9609826"/>
            </a:xfrm>
            <a:prstGeom prst="ellipse">
              <a:avLst/>
            </a:prstGeom>
            <a:noFill/>
            <a:ln w="1905000">
              <a:gradFill>
                <a:gsLst>
                  <a:gs pos="20000">
                    <a:schemeClr val="accent2"/>
                  </a:gs>
                  <a:gs pos="50000">
                    <a:schemeClr val="accent3"/>
                  </a:gs>
                  <a:gs pos="8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10539F99-5940-B228-8E72-289FCFFDD12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3048" r="12510"/>
            <a:stretch/>
          </p:blipFill>
          <p:spPr>
            <a:xfrm>
              <a:off x="6369978" y="-71614"/>
              <a:ext cx="4387065" cy="7164951"/>
            </a:xfrm>
            <a:prstGeom prst="rect">
              <a:avLst/>
            </a:prstGeom>
          </p:spPr>
        </p:pic>
      </p:grpSp>
      <p:sp>
        <p:nvSpPr>
          <p:cNvPr id="21" name="Subtitle 2">
            <a:extLst>
              <a:ext uri="{FF2B5EF4-FFF2-40B4-BE49-F238E27FC236}">
                <a16:creationId xmlns:a16="http://schemas.microsoft.com/office/drawing/2014/main" id="{92383BDE-92A3-31F7-D9C9-AAF952FEF93A}"/>
              </a:ext>
            </a:extLst>
          </p:cNvPr>
          <p:cNvSpPr>
            <a:spLocks noGrp="1"/>
          </p:cNvSpPr>
          <p:nvPr userDrawn="1">
            <p:ph type="subTitle" idx="1"/>
          </p:nvPr>
        </p:nvSpPr>
        <p:spPr>
          <a:xfrm>
            <a:off x="685799" y="4354844"/>
            <a:ext cx="5642811"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 Placeholder 5">
            <a:extLst>
              <a:ext uri="{FF2B5EF4-FFF2-40B4-BE49-F238E27FC236}">
                <a16:creationId xmlns:a16="http://schemas.microsoft.com/office/drawing/2014/main" id="{E09D3171-5FEA-C08E-3110-CB4253B4452E}"/>
              </a:ext>
            </a:extLst>
          </p:cNvPr>
          <p:cNvSpPr>
            <a:spLocks noGrp="1"/>
          </p:cNvSpPr>
          <p:nvPr userDrawn="1">
            <p:ph type="body" sz="quarter" idx="16" hasCustomPrompt="1"/>
          </p:nvPr>
        </p:nvSpPr>
        <p:spPr>
          <a:xfrm>
            <a:off x="691495" y="1828800"/>
            <a:ext cx="5613052" cy="2465719"/>
          </a:xfrm>
          <a:noFill/>
        </p:spPr>
        <p:txBody>
          <a:bodyPr lIns="0" tIns="0" rIns="0" bIns="274320" anchor="b" anchorCtr="0">
            <a:noAutofit/>
          </a:bodyPr>
          <a:lstStyle>
            <a:lvl1pPr marL="0" marR="0" indent="0" algn="l" defTabSz="914377" rtl="0" eaLnBrk="1" fontAlgn="auto" latinLnBrk="0" hangingPunct="1">
              <a:lnSpc>
                <a:spcPct val="90000"/>
              </a:lnSpc>
              <a:spcBef>
                <a:spcPts val="0"/>
              </a:spcBef>
              <a:spcAft>
                <a:spcPts val="0"/>
              </a:spcAft>
              <a:buClr>
                <a:schemeClr val="accent3"/>
              </a:buClr>
              <a:buSzTx/>
              <a:buFont typeface="Arial" panose="020B0604020202020204" pitchFamily="34" charset="0"/>
              <a:buNone/>
              <a:tabLst/>
              <a:defRPr sz="4400" baseline="0">
                <a:solidFill>
                  <a:schemeClr val="tx1"/>
                </a:solidFill>
                <a:latin typeface="+mj-lt"/>
              </a:defRPr>
            </a:lvl1pPr>
          </a:lstStyle>
          <a:p>
            <a:pPr marL="0" marR="0" lvl="0" indent="0" algn="l" defTabSz="914377" rtl="0" eaLnBrk="1" fontAlgn="auto" latinLnBrk="0" hangingPunct="1">
              <a:lnSpc>
                <a:spcPct val="90000"/>
              </a:lnSpc>
              <a:spcBef>
                <a:spcPts val="0"/>
              </a:spcBef>
              <a:spcAft>
                <a:spcPts val="0"/>
              </a:spcAft>
              <a:buClr>
                <a:schemeClr val="accent3"/>
              </a:buClr>
              <a:buSzTx/>
              <a:buFont typeface="Arial" panose="020B0604020202020204" pitchFamily="34" charset="0"/>
              <a:buNone/>
              <a:tabLst/>
              <a:defRPr/>
            </a:pPr>
            <a:r>
              <a:rPr lang="en-US"/>
              <a:t>Click to add title text</a:t>
            </a:r>
          </a:p>
        </p:txBody>
      </p:sp>
      <p:cxnSp>
        <p:nvCxnSpPr>
          <p:cNvPr id="14" name="Straight Connector 13">
            <a:extLst>
              <a:ext uri="{FF2B5EF4-FFF2-40B4-BE49-F238E27FC236}">
                <a16:creationId xmlns:a16="http://schemas.microsoft.com/office/drawing/2014/main" id="{235D4EE4-79AD-982B-4532-6D4A91F7C653}"/>
              </a:ext>
            </a:extLst>
          </p:cNvPr>
          <p:cNvCxnSpPr>
            <a:cxnSpLocks/>
          </p:cNvCxnSpPr>
          <p:nvPr userDrawn="1"/>
        </p:nvCxnSpPr>
        <p:spPr>
          <a:xfrm>
            <a:off x="684478" y="4319163"/>
            <a:ext cx="5760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FB5ACC25-A118-B42D-06C5-6F2917DB2F5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685800" y="6035552"/>
            <a:ext cx="2141549" cy="295986"/>
          </a:xfrm>
          <a:prstGeom prst="rect">
            <a:avLst/>
          </a:prstGeom>
        </p:spPr>
      </p:pic>
      <p:sp>
        <p:nvSpPr>
          <p:cNvPr id="3" name="Picture Placeholder 2">
            <a:extLst>
              <a:ext uri="{FF2B5EF4-FFF2-40B4-BE49-F238E27FC236}">
                <a16:creationId xmlns:a16="http://schemas.microsoft.com/office/drawing/2014/main" id="{0E9EA665-7785-6AAC-2136-E28D1DECE869}"/>
              </a:ext>
            </a:extLst>
          </p:cNvPr>
          <p:cNvSpPr>
            <a:spLocks noGrp="1" noChangeAspect="1"/>
          </p:cNvSpPr>
          <p:nvPr userDrawn="1">
            <p:ph type="pic" sz="quarter" idx="17"/>
          </p:nvPr>
        </p:nvSpPr>
        <p:spPr>
          <a:xfrm>
            <a:off x="8329863" y="-433137"/>
            <a:ext cx="7772400" cy="7772400"/>
          </a:xfrm>
          <a:prstGeom prst="ellipse">
            <a:avLst/>
          </a:prstGeom>
          <a:solidFill>
            <a:schemeClr val="bg2"/>
          </a:solidFill>
          <a:ln w="127000">
            <a:solidFill>
              <a:schemeClr val="bg1"/>
            </a:solidFill>
          </a:ln>
        </p:spPr>
        <p:txBody>
          <a:bodyPr/>
          <a:lstStyle/>
          <a:p>
            <a:endParaRPr lang="en-US"/>
          </a:p>
        </p:txBody>
      </p:sp>
    </p:spTree>
    <p:extLst>
      <p:ext uri="{BB962C8B-B14F-4D97-AF65-F5344CB8AC3E}">
        <p14:creationId xmlns:p14="http://schemas.microsoft.com/office/powerpoint/2010/main" val="2413372580"/>
      </p:ext>
    </p:extLst>
  </p:cSld>
  <p:clrMapOvr>
    <a:masterClrMapping/>
  </p:clrMapOvr>
  <p:extLst>
    <p:ext uri="{DCECCB84-F9BA-43D5-87BE-67443E8EF086}">
      <p15:sldGuideLst xmlns:p15="http://schemas.microsoft.com/office/powerpoint/2012/main">
        <p15:guide id="1" orient="horz" pos="3072">
          <p15:clr>
            <a:srgbClr val="FBAE40"/>
          </p15:clr>
        </p15:guide>
        <p15:guide id="2" pos="3768">
          <p15:clr>
            <a:srgbClr val="FBAE40"/>
          </p15:clr>
        </p15:guide>
        <p15:guide id="3" orient="horz" pos="2160">
          <p15:clr>
            <a:srgbClr val="FBAE40"/>
          </p15:clr>
        </p15:guide>
        <p15:guide id="4" pos="432">
          <p15:clr>
            <a:srgbClr val="FBAE40"/>
          </p15:clr>
        </p15:guide>
        <p15:guide id="5" orient="horz" pos="1152">
          <p15:clr>
            <a:srgbClr val="FBAE40"/>
          </p15:clr>
        </p15:guide>
        <p15:guide id="6" pos="768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BD9E64-FF81-B540-9605-2ED99882DA6D}"/>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5"/>
          <p:cNvSpPr>
            <a:spLocks noGrp="1"/>
          </p:cNvSpPr>
          <p:nvPr>
            <p:ph type="body" sz="quarter" idx="16" hasCustomPrompt="1"/>
          </p:nvPr>
        </p:nvSpPr>
        <p:spPr>
          <a:xfrm>
            <a:off x="1499479" y="2367114"/>
            <a:ext cx="9673347" cy="632385"/>
          </a:xfrm>
          <a:noFill/>
        </p:spPr>
        <p:txBody>
          <a:bodyPr>
            <a:noAutofit/>
          </a:bodyPr>
          <a:lstStyle>
            <a:lvl1pPr marL="0" indent="0">
              <a:buNone/>
              <a:defRPr sz="4800" baseline="0">
                <a:solidFill>
                  <a:schemeClr val="bg1"/>
                </a:solidFill>
                <a:latin typeface="+mj-lt"/>
              </a:defRPr>
            </a:lvl1pPr>
          </a:lstStyle>
          <a:p>
            <a:pPr lvl="0"/>
            <a:r>
              <a:rPr lang="en-US"/>
              <a:t>Click to add title text</a:t>
            </a:r>
          </a:p>
        </p:txBody>
      </p:sp>
      <p:sp>
        <p:nvSpPr>
          <p:cNvPr id="8" name="Text Placeholder 15"/>
          <p:cNvSpPr>
            <a:spLocks noGrp="1"/>
          </p:cNvSpPr>
          <p:nvPr>
            <p:ph type="body" sz="quarter" idx="17" hasCustomPrompt="1"/>
          </p:nvPr>
        </p:nvSpPr>
        <p:spPr>
          <a:xfrm>
            <a:off x="1499481" y="3182501"/>
            <a:ext cx="4623025" cy="415465"/>
          </a:xfrm>
        </p:spPr>
        <p:txBody>
          <a:bodyPr>
            <a:noAutofit/>
          </a:bodyPr>
          <a:lstStyle>
            <a:lvl1pPr marL="0" indent="0">
              <a:buNone/>
              <a:defRPr sz="2400" b="1"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1" name="Text Placeholder 15"/>
          <p:cNvSpPr>
            <a:spLocks noGrp="1"/>
          </p:cNvSpPr>
          <p:nvPr>
            <p:ph type="body" sz="quarter" idx="18" hasCustomPrompt="1"/>
          </p:nvPr>
        </p:nvSpPr>
        <p:spPr>
          <a:xfrm>
            <a:off x="1499481" y="3609884"/>
            <a:ext cx="4623025" cy="972057"/>
          </a:xfrm>
        </p:spPr>
        <p:txBody>
          <a:bodyPr>
            <a:noAutofit/>
          </a:bodyPr>
          <a:lstStyle>
            <a:lvl1pPr marL="0" indent="0">
              <a:lnSpc>
                <a:spcPts val="2480"/>
              </a:lnSpc>
              <a:spcBef>
                <a:spcPts val="0"/>
              </a:spcBef>
              <a:buNone/>
              <a:defRPr sz="24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sp>
        <p:nvSpPr>
          <p:cNvPr id="3" name="Text Placeholder 2"/>
          <p:cNvSpPr>
            <a:spLocks noGrp="1"/>
          </p:cNvSpPr>
          <p:nvPr>
            <p:ph type="body" sz="quarter" idx="19" hasCustomPrompt="1"/>
          </p:nvPr>
        </p:nvSpPr>
        <p:spPr>
          <a:xfrm>
            <a:off x="1500190" y="1512727"/>
            <a:ext cx="2629684" cy="644687"/>
          </a:xfrm>
          <a:solidFill>
            <a:srgbClr val="008E99"/>
          </a:solidFill>
          <a:ln w="6350">
            <a:noFill/>
          </a:ln>
        </p:spPr>
        <p:style>
          <a:lnRef idx="3">
            <a:schemeClr val="lt1"/>
          </a:lnRef>
          <a:fillRef idx="1">
            <a:schemeClr val="accent6"/>
          </a:fillRef>
          <a:effectRef idx="1">
            <a:schemeClr val="accent6"/>
          </a:effectRef>
          <a:fontRef idx="minor">
            <a:schemeClr val="lt1"/>
          </a:fontRef>
        </p:style>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pic>
        <p:nvPicPr>
          <p:cNvPr id="4" name="Graphic 3">
            <a:extLst>
              <a:ext uri="{FF2B5EF4-FFF2-40B4-BE49-F238E27FC236}">
                <a16:creationId xmlns:a16="http://schemas.microsoft.com/office/drawing/2014/main" id="{4EFB7B1C-BBA0-9D4D-8F70-FB6F397CF1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12901" y="4986670"/>
            <a:ext cx="2551832" cy="1971871"/>
          </a:xfrm>
          <a:prstGeom prst="rect">
            <a:avLst/>
          </a:prstGeom>
        </p:spPr>
      </p:pic>
    </p:spTree>
    <p:extLst>
      <p:ext uri="{BB962C8B-B14F-4D97-AF65-F5344CB8AC3E}">
        <p14:creationId xmlns:p14="http://schemas.microsoft.com/office/powerpoint/2010/main" val="61706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B81A5E-2764-BED2-DFBD-565CEA443263}"/>
              </a:ext>
            </a:extLst>
          </p:cNvPr>
          <p:cNvGrpSpPr/>
          <p:nvPr userDrawn="1"/>
        </p:nvGrpSpPr>
        <p:grpSpPr>
          <a:xfrm>
            <a:off x="4138818" y="1236868"/>
            <a:ext cx="1199586" cy="4419804"/>
            <a:chOff x="5370022" y="1145374"/>
            <a:chExt cx="1199586" cy="4419804"/>
          </a:xfrm>
        </p:grpSpPr>
        <p:cxnSp>
          <p:nvCxnSpPr>
            <p:cNvPr id="7" name="Straight Connector 6">
              <a:extLst>
                <a:ext uri="{FF2B5EF4-FFF2-40B4-BE49-F238E27FC236}">
                  <a16:creationId xmlns:a16="http://schemas.microsoft.com/office/drawing/2014/main" id="{9C8E29D0-F10F-78DE-FCDD-3613CD2D6F86}"/>
                </a:ext>
              </a:extLst>
            </p:cNvPr>
            <p:cNvCxnSpPr>
              <a:cxnSpLocks/>
            </p:cNvCxnSpPr>
            <p:nvPr/>
          </p:nvCxnSpPr>
          <p:spPr>
            <a:xfrm>
              <a:off x="5370022" y="1199374"/>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B90CDFE-69F9-231A-4E8C-2FBAAC1871D6}"/>
                </a:ext>
              </a:extLst>
            </p:cNvPr>
            <p:cNvSpPr>
              <a:spLocks noChangeAspect="1"/>
            </p:cNvSpPr>
            <p:nvPr/>
          </p:nvSpPr>
          <p:spPr>
            <a:xfrm>
              <a:off x="6082470" y="1145374"/>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AFD16E8-626A-5039-E5A7-7D16BCA601D7}"/>
                </a:ext>
              </a:extLst>
            </p:cNvPr>
            <p:cNvCxnSpPr>
              <a:cxnSpLocks/>
            </p:cNvCxnSpPr>
            <p:nvPr/>
          </p:nvCxnSpPr>
          <p:spPr>
            <a:xfrm>
              <a:off x="5645084" y="2277325"/>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97E46F-2309-23BF-913A-C699B708DCF8}"/>
                </a:ext>
              </a:extLst>
            </p:cNvPr>
            <p:cNvSpPr>
              <a:spLocks noChangeAspect="1"/>
            </p:cNvSpPr>
            <p:nvPr/>
          </p:nvSpPr>
          <p:spPr>
            <a:xfrm>
              <a:off x="6357532" y="2223325"/>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EEECAB1-1825-1DDA-EC09-15E237C076F0}"/>
                </a:ext>
              </a:extLst>
            </p:cNvPr>
            <p:cNvCxnSpPr>
              <a:cxnSpLocks/>
            </p:cNvCxnSpPr>
            <p:nvPr/>
          </p:nvCxnSpPr>
          <p:spPr>
            <a:xfrm>
              <a:off x="5749160" y="3340408"/>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2E2B51-36AA-E80E-3275-ED1A2E231423}"/>
                </a:ext>
              </a:extLst>
            </p:cNvPr>
            <p:cNvSpPr>
              <a:spLocks noChangeAspect="1"/>
            </p:cNvSpPr>
            <p:nvPr/>
          </p:nvSpPr>
          <p:spPr>
            <a:xfrm>
              <a:off x="6461608" y="328640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8DDD98B4-EFF4-E6C3-81DE-2E9605BB47BC}"/>
                </a:ext>
              </a:extLst>
            </p:cNvPr>
            <p:cNvCxnSpPr>
              <a:cxnSpLocks/>
            </p:cNvCxnSpPr>
            <p:nvPr/>
          </p:nvCxnSpPr>
          <p:spPr>
            <a:xfrm>
              <a:off x="5689688" y="4418359"/>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20D9595-6101-04B0-6C14-B27E23A25D67}"/>
                </a:ext>
              </a:extLst>
            </p:cNvPr>
            <p:cNvSpPr>
              <a:spLocks noChangeAspect="1"/>
            </p:cNvSpPr>
            <p:nvPr/>
          </p:nvSpPr>
          <p:spPr>
            <a:xfrm>
              <a:off x="6402136" y="436435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AE9CE721-6E84-3F20-394B-BD717AAC5761}"/>
                </a:ext>
              </a:extLst>
            </p:cNvPr>
            <p:cNvCxnSpPr>
              <a:cxnSpLocks/>
            </p:cNvCxnSpPr>
            <p:nvPr/>
          </p:nvCxnSpPr>
          <p:spPr>
            <a:xfrm>
              <a:off x="5444363" y="5511178"/>
              <a:ext cx="756000" cy="0"/>
            </a:xfrm>
            <a:prstGeom prst="line">
              <a:avLst/>
            </a:prstGeom>
            <a:ln w="12700">
              <a:solidFill>
                <a:schemeClr val="tx1">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D554C2-EDE5-8B62-4B93-041AC2AE5240}"/>
                </a:ext>
              </a:extLst>
            </p:cNvPr>
            <p:cNvSpPr>
              <a:spLocks noChangeAspect="1"/>
            </p:cNvSpPr>
            <p:nvPr/>
          </p:nvSpPr>
          <p:spPr>
            <a:xfrm>
              <a:off x="6156811" y="545717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 Placeholder 7">
            <a:extLst>
              <a:ext uri="{FF2B5EF4-FFF2-40B4-BE49-F238E27FC236}">
                <a16:creationId xmlns:a16="http://schemas.microsoft.com/office/drawing/2014/main" id="{96BF5C68-9464-255A-67DE-16811B453B17}"/>
              </a:ext>
            </a:extLst>
          </p:cNvPr>
          <p:cNvSpPr>
            <a:spLocks noGrp="1"/>
          </p:cNvSpPr>
          <p:nvPr>
            <p:ph type="body" sz="quarter" idx="26"/>
          </p:nvPr>
        </p:nvSpPr>
        <p:spPr>
          <a:xfrm>
            <a:off x="4855256" y="771014"/>
            <a:ext cx="6956662"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3" name="Text Placeholder 7">
            <a:extLst>
              <a:ext uri="{FF2B5EF4-FFF2-40B4-BE49-F238E27FC236}">
                <a16:creationId xmlns:a16="http://schemas.microsoft.com/office/drawing/2014/main" id="{C15EBFD5-C285-AC5D-ABE9-CDB4B4633C93}"/>
              </a:ext>
            </a:extLst>
          </p:cNvPr>
          <p:cNvSpPr>
            <a:spLocks noGrp="1"/>
          </p:cNvSpPr>
          <p:nvPr>
            <p:ph type="body" sz="quarter" idx="28"/>
          </p:nvPr>
        </p:nvSpPr>
        <p:spPr>
          <a:xfrm>
            <a:off x="4929191" y="5084486"/>
            <a:ext cx="6872279"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4" name="Text Placeholder 7">
            <a:extLst>
              <a:ext uri="{FF2B5EF4-FFF2-40B4-BE49-F238E27FC236}">
                <a16:creationId xmlns:a16="http://schemas.microsoft.com/office/drawing/2014/main" id="{A7AC766D-6064-DDF5-E496-4832B078FE8D}"/>
              </a:ext>
            </a:extLst>
          </p:cNvPr>
          <p:cNvSpPr>
            <a:spLocks noGrp="1"/>
          </p:cNvSpPr>
          <p:nvPr>
            <p:ph type="body" sz="quarter" idx="29"/>
          </p:nvPr>
        </p:nvSpPr>
        <p:spPr>
          <a:xfrm>
            <a:off x="5128420" y="1848075"/>
            <a:ext cx="6656620"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5" name="Text Placeholder 7">
            <a:extLst>
              <a:ext uri="{FF2B5EF4-FFF2-40B4-BE49-F238E27FC236}">
                <a16:creationId xmlns:a16="http://schemas.microsoft.com/office/drawing/2014/main" id="{4F348CB7-DF91-E594-6FA9-98F03A8F4F60}"/>
              </a:ext>
            </a:extLst>
          </p:cNvPr>
          <p:cNvSpPr>
            <a:spLocks noGrp="1"/>
          </p:cNvSpPr>
          <p:nvPr>
            <p:ph type="body" sz="quarter" idx="31"/>
          </p:nvPr>
        </p:nvSpPr>
        <p:spPr>
          <a:xfrm>
            <a:off x="5174139" y="3989466"/>
            <a:ext cx="6604439"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6" name="Text Placeholder 7">
            <a:extLst>
              <a:ext uri="{FF2B5EF4-FFF2-40B4-BE49-F238E27FC236}">
                <a16:creationId xmlns:a16="http://schemas.microsoft.com/office/drawing/2014/main" id="{7FED94D0-D5DD-C867-750A-4354E2B5D44D}"/>
              </a:ext>
            </a:extLst>
          </p:cNvPr>
          <p:cNvSpPr>
            <a:spLocks noGrp="1"/>
          </p:cNvSpPr>
          <p:nvPr>
            <p:ph type="body" sz="quarter" idx="30"/>
          </p:nvPr>
        </p:nvSpPr>
        <p:spPr>
          <a:xfrm>
            <a:off x="5232445" y="2911547"/>
            <a:ext cx="6526167" cy="1044000"/>
          </a:xfrm>
        </p:spPr>
        <p:txBody>
          <a:bodyPr lIns="274320" tIns="0" rIns="108000" bIns="0" anchor="ctr" anchorCtr="0">
            <a:noAutofit/>
          </a:bodyPr>
          <a:lstStyle>
            <a:lvl1pPr marL="0" indent="0">
              <a:buNone/>
              <a:defRPr sz="20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1" name="Oval 10">
            <a:extLst>
              <a:ext uri="{FF2B5EF4-FFF2-40B4-BE49-F238E27FC236}">
                <a16:creationId xmlns:a16="http://schemas.microsoft.com/office/drawing/2014/main" id="{A47B3B3B-DFFA-7ACE-2438-4E2700A732D7}"/>
              </a:ext>
            </a:extLst>
          </p:cNvPr>
          <p:cNvSpPr>
            <a:spLocks noChangeAspect="1"/>
          </p:cNvSpPr>
          <p:nvPr userDrawn="1"/>
        </p:nvSpPr>
        <p:spPr>
          <a:xfrm>
            <a:off x="-9154795" y="-3566160"/>
            <a:ext cx="13990320" cy="13990320"/>
          </a:xfrm>
          <a:prstGeom prst="ellipse">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A92B77A-94BC-8EBB-89D6-BA604CD34E7B}"/>
              </a:ext>
            </a:extLst>
          </p:cNvPr>
          <p:cNvSpPr/>
          <p:nvPr userDrawn="1"/>
        </p:nvSpPr>
        <p:spPr>
          <a:xfrm>
            <a:off x="-8887921" y="-3282950"/>
            <a:ext cx="13423900" cy="134239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24DB609-D875-B94C-4822-BE02D6CDEFB9}"/>
              </a:ext>
            </a:extLst>
          </p:cNvPr>
          <p:cNvPicPr>
            <a:picLocks noChangeAspect="1"/>
          </p:cNvPicPr>
          <p:nvPr userDrawn="1"/>
        </p:nvPicPr>
        <p:blipFill rotWithShape="1">
          <a:blip r:embed="rId2">
            <a:alphaModFix amt="50000"/>
            <a:extLst>
              <a:ext uri="{96DAC541-7B7A-43D3-8B79-37D633B846F1}">
                <asvg:svgBlip xmlns:asvg="http://schemas.microsoft.com/office/drawing/2016/SVG/main" r:embed="rId3"/>
              </a:ext>
            </a:extLst>
          </a:blip>
          <a:srcRect l="4508" t="1853" r="57530" b="2431"/>
          <a:stretch/>
        </p:blipFill>
        <p:spPr>
          <a:xfrm>
            <a:off x="-1" y="1"/>
            <a:ext cx="4835525" cy="6858000"/>
          </a:xfrm>
          <a:prstGeom prst="rect">
            <a:avLst/>
          </a:prstGeom>
        </p:spPr>
      </p:pic>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8" name="Text Placeholder 13">
            <a:extLst>
              <a:ext uri="{FF2B5EF4-FFF2-40B4-BE49-F238E27FC236}">
                <a16:creationId xmlns:a16="http://schemas.microsoft.com/office/drawing/2014/main" id="{85A3F1EB-9027-80CE-799A-1648943BADE7}"/>
              </a:ext>
            </a:extLst>
          </p:cNvPr>
          <p:cNvSpPr>
            <a:spLocks noGrp="1"/>
          </p:cNvSpPr>
          <p:nvPr>
            <p:ph type="body" sz="quarter" idx="11"/>
          </p:nvPr>
        </p:nvSpPr>
        <p:spPr>
          <a:xfrm>
            <a:off x="414068" y="2410904"/>
            <a:ext cx="4123426" cy="2036191"/>
          </a:xfrm>
        </p:spPr>
        <p:txBody>
          <a:bodyPr lIns="457200" tIns="0" rIns="457200" bIns="0" anchor="ctr" anchorCtr="0">
            <a:noAutofit/>
          </a:bodyPr>
          <a:lstStyle>
            <a:lvl1pPr marL="0" indent="0" algn="ctr">
              <a:spcBef>
                <a:spcPts val="0"/>
              </a:spcBef>
              <a:spcAft>
                <a:spcPts val="0"/>
              </a:spcAft>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2" name="Rectangle 1">
            <a:extLst>
              <a:ext uri="{FF2B5EF4-FFF2-40B4-BE49-F238E27FC236}">
                <a16:creationId xmlns:a16="http://schemas.microsoft.com/office/drawing/2014/main" id="{37057594-C21B-30B4-4DB8-C95E3546AD9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CC_2010logo.png">
            <a:extLst>
              <a:ext uri="{FF2B5EF4-FFF2-40B4-BE49-F238E27FC236}">
                <a16:creationId xmlns:a16="http://schemas.microsoft.com/office/drawing/2014/main" id="{5E677E63-F761-2BB4-BD86-DFEDBF88605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103796912"/>
      </p:ext>
    </p:extLst>
  </p:cSld>
  <p:clrMapOvr>
    <a:masterClrMapping/>
  </p:clrMapOvr>
  <p:extLst>
    <p:ext uri="{DCECCB84-F9BA-43D5-87BE-67443E8EF086}">
      <p15:sldGuideLst xmlns:p15="http://schemas.microsoft.com/office/powerpoint/2012/main">
        <p15:guide id="1" orient="horz" pos="2160">
          <p15:clr>
            <a:srgbClr val="FBAE40"/>
          </p15:clr>
        </p15:guide>
        <p15:guide id="2" pos="3273">
          <p15:clr>
            <a:srgbClr val="FBAE40"/>
          </p15:clr>
        </p15:guide>
        <p15:guide id="3">
          <p15:clr>
            <a:srgbClr val="FBAE40"/>
          </p15:clr>
        </p15:guide>
        <p15:guide id="4" pos="304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641025" y="527902"/>
            <a:ext cx="10869105" cy="5703217"/>
          </a:xfrm>
          <a:prstGeom prst="rect">
            <a:avLst/>
          </a:prstGeom>
          <a:gradFill>
            <a:gsLst>
              <a:gs pos="50000">
                <a:srgbClr val="21CB9C"/>
              </a:gs>
              <a:gs pos="100000">
                <a:srgbClr val="1976D2"/>
              </a:gs>
              <a:gs pos="0">
                <a:srgbClr val="97CC0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144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3" name="Picture 12">
            <a:extLst>
              <a:ext uri="{FF2B5EF4-FFF2-40B4-BE49-F238E27FC236}">
                <a16:creationId xmlns:a16="http://schemas.microsoft.com/office/drawing/2014/main" id="{CCE8BA62-1358-454A-BB15-D34F45098854}"/>
              </a:ext>
            </a:extLst>
          </p:cNvPr>
          <p:cNvPicPr>
            <a:picLocks noChangeAspect="1"/>
          </p:cNvPicPr>
          <p:nvPr userDrawn="1"/>
        </p:nvPicPr>
        <p:blipFill>
          <a:blip r:embed="rId2"/>
          <a:stretch>
            <a:fillRect/>
          </a:stretch>
        </p:blipFill>
        <p:spPr>
          <a:xfrm>
            <a:off x="2546340" y="2706341"/>
            <a:ext cx="6713407" cy="1198823"/>
          </a:xfrm>
          <a:prstGeom prst="rect">
            <a:avLst/>
          </a:prstGeom>
        </p:spPr>
      </p:pic>
    </p:spTree>
    <p:extLst>
      <p:ext uri="{BB962C8B-B14F-4D97-AF65-F5344CB8AC3E}">
        <p14:creationId xmlns:p14="http://schemas.microsoft.com/office/powerpoint/2010/main" val="3210307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a:solidFill>
            <a:schemeClr val="bg1"/>
          </a:solidFill>
        </p:spPr>
      </p:pic>
      <p:sp>
        <p:nvSpPr>
          <p:cNvPr id="7" name="Text Placeholder 5"/>
          <p:cNvSpPr>
            <a:spLocks noGrp="1"/>
          </p:cNvSpPr>
          <p:nvPr>
            <p:ph type="body" sz="quarter" idx="16" hasCustomPrompt="1"/>
          </p:nvPr>
        </p:nvSpPr>
        <p:spPr>
          <a:xfrm>
            <a:off x="1499479" y="2367114"/>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11" name="Text Placeholder 15"/>
          <p:cNvSpPr>
            <a:spLocks noGrp="1"/>
          </p:cNvSpPr>
          <p:nvPr>
            <p:ph type="body" sz="quarter" idx="18" hasCustomPrompt="1"/>
          </p:nvPr>
        </p:nvSpPr>
        <p:spPr>
          <a:xfrm>
            <a:off x="1499481" y="3609884"/>
            <a:ext cx="4623025" cy="972057"/>
          </a:xfrm>
        </p:spPr>
        <p:txBody>
          <a:bodyPr>
            <a:noAutofit/>
          </a:bodyPr>
          <a:lstStyle>
            <a:lvl1pPr marL="0" indent="0">
              <a:lnSpc>
                <a:spcPts val="2480"/>
              </a:lnSpc>
              <a:spcBef>
                <a:spcPts val="0"/>
              </a:spcBef>
              <a:buNone/>
              <a:defRPr sz="20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 &amp; Title</a:t>
            </a:r>
          </a:p>
        </p:txBody>
      </p:sp>
      <p:sp>
        <p:nvSpPr>
          <p:cNvPr id="3" name="Text Placeholder 2"/>
          <p:cNvSpPr>
            <a:spLocks noGrp="1"/>
          </p:cNvSpPr>
          <p:nvPr>
            <p:ph type="body" sz="quarter" idx="19" hasCustomPrompt="1"/>
          </p:nvPr>
        </p:nvSpPr>
        <p:spPr>
          <a:xfrm>
            <a:off x="1500189" y="1512727"/>
            <a:ext cx="3386137" cy="644687"/>
          </a:xfrm>
          <a:solidFill>
            <a:srgbClr val="97CC04"/>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sp>
        <p:nvSpPr>
          <p:cNvPr id="5" name="TextBox 4">
            <a:extLst>
              <a:ext uri="{FF2B5EF4-FFF2-40B4-BE49-F238E27FC236}">
                <a16:creationId xmlns:a16="http://schemas.microsoft.com/office/drawing/2014/main" id="{F0855EEF-4877-734B-8667-3E07106CA343}"/>
              </a:ext>
            </a:extLst>
          </p:cNvPr>
          <p:cNvSpPr txBox="1"/>
          <p:nvPr userDrawn="1"/>
        </p:nvSpPr>
        <p:spPr>
          <a:xfrm>
            <a:off x="833379" y="5914276"/>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4" name="Graphic 3">
            <a:extLst>
              <a:ext uri="{FF2B5EF4-FFF2-40B4-BE49-F238E27FC236}">
                <a16:creationId xmlns:a16="http://schemas.microsoft.com/office/drawing/2014/main" id="{B45ED847-56EC-DC42-81D0-CA5945CCCB5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07391" y="5405128"/>
            <a:ext cx="2884383" cy="509148"/>
          </a:xfrm>
          <a:prstGeom prst="rect">
            <a:avLst/>
          </a:prstGeom>
        </p:spPr>
      </p:pic>
    </p:spTree>
    <p:extLst>
      <p:ext uri="{BB962C8B-B14F-4D97-AF65-F5344CB8AC3E}">
        <p14:creationId xmlns:p14="http://schemas.microsoft.com/office/powerpoint/2010/main" val="9858798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p:spPr>
      </p:pic>
      <p:sp>
        <p:nvSpPr>
          <p:cNvPr id="7" name="Text Placeholder 5"/>
          <p:cNvSpPr>
            <a:spLocks noGrp="1"/>
          </p:cNvSpPr>
          <p:nvPr>
            <p:ph type="body" sz="quarter" idx="16" hasCustomPrompt="1"/>
          </p:nvPr>
        </p:nvSpPr>
        <p:spPr>
          <a:xfrm>
            <a:off x="1499479" y="2153165"/>
            <a:ext cx="8658935" cy="1430372"/>
          </a:xfrm>
          <a:noFill/>
        </p:spPr>
        <p:txBody>
          <a:bodyPr>
            <a:noAutofit/>
          </a:bodyPr>
          <a:lstStyle>
            <a:lvl1pPr marL="0" indent="0">
              <a:buNone/>
              <a:defRPr sz="4800" baseline="0">
                <a:solidFill>
                  <a:schemeClr val="tx1"/>
                </a:solidFill>
                <a:latin typeface="+mj-lt"/>
              </a:defRPr>
            </a:lvl1pPr>
          </a:lstStyle>
          <a:p>
            <a:pPr lvl="0"/>
            <a:r>
              <a:rPr lang="en-US"/>
              <a:t>Click to add 2 line headline text </a:t>
            </a:r>
          </a:p>
        </p:txBody>
      </p:sp>
      <p:sp>
        <p:nvSpPr>
          <p:cNvPr id="11" name="Text Placeholder 2"/>
          <p:cNvSpPr>
            <a:spLocks noGrp="1"/>
          </p:cNvSpPr>
          <p:nvPr>
            <p:ph type="body" sz="quarter" idx="19" hasCustomPrompt="1"/>
          </p:nvPr>
        </p:nvSpPr>
        <p:spPr>
          <a:xfrm>
            <a:off x="1500189" y="1298778"/>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sp>
        <p:nvSpPr>
          <p:cNvPr id="12" name="TextBox 11">
            <a:extLst>
              <a:ext uri="{FF2B5EF4-FFF2-40B4-BE49-F238E27FC236}">
                <a16:creationId xmlns:a16="http://schemas.microsoft.com/office/drawing/2014/main" id="{98141BCF-8DC4-114E-B6E1-FF0D2D22C691}"/>
              </a:ext>
            </a:extLst>
          </p:cNvPr>
          <p:cNvSpPr txBox="1"/>
          <p:nvPr userDrawn="1"/>
        </p:nvSpPr>
        <p:spPr>
          <a:xfrm>
            <a:off x="833378" y="5914276"/>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
        <p:nvSpPr>
          <p:cNvPr id="13" name="Text Placeholder 15">
            <a:extLst>
              <a:ext uri="{FF2B5EF4-FFF2-40B4-BE49-F238E27FC236}">
                <a16:creationId xmlns:a16="http://schemas.microsoft.com/office/drawing/2014/main" id="{6EEB8A12-1626-9C46-9EAA-6954FB6A22A9}"/>
              </a:ext>
            </a:extLst>
          </p:cNvPr>
          <p:cNvSpPr>
            <a:spLocks noGrp="1"/>
          </p:cNvSpPr>
          <p:nvPr>
            <p:ph type="body" sz="quarter" idx="18" hasCustomPrompt="1"/>
          </p:nvPr>
        </p:nvSpPr>
        <p:spPr>
          <a:xfrm>
            <a:off x="1499481" y="4008304"/>
            <a:ext cx="4623025" cy="972057"/>
          </a:xfrm>
        </p:spPr>
        <p:txBody>
          <a:bodyPr>
            <a:noAutofit/>
          </a:bodyPr>
          <a:lstStyle>
            <a:lvl1pPr marL="0" indent="0">
              <a:lnSpc>
                <a:spcPts val="2480"/>
              </a:lnSpc>
              <a:spcBef>
                <a:spcPts val="0"/>
              </a:spcBef>
              <a:buNone/>
              <a:defRPr sz="20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 &amp; Title</a:t>
            </a:r>
          </a:p>
        </p:txBody>
      </p:sp>
      <p:pic>
        <p:nvPicPr>
          <p:cNvPr id="8" name="Graphic 7">
            <a:extLst>
              <a:ext uri="{FF2B5EF4-FFF2-40B4-BE49-F238E27FC236}">
                <a16:creationId xmlns:a16="http://schemas.microsoft.com/office/drawing/2014/main" id="{724A621B-9B11-644E-A301-0814567DF8D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507391" y="5405128"/>
            <a:ext cx="2884383" cy="509148"/>
          </a:xfrm>
          <a:prstGeom prst="rect">
            <a:avLst/>
          </a:prstGeom>
        </p:spPr>
      </p:pic>
    </p:spTree>
    <p:extLst>
      <p:ext uri="{BB962C8B-B14F-4D97-AF65-F5344CB8AC3E}">
        <p14:creationId xmlns:p14="http://schemas.microsoft.com/office/powerpoint/2010/main" val="6138653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Content Slide">
    <p:spTree>
      <p:nvGrpSpPr>
        <p:cNvPr id="1" name=""/>
        <p:cNvGrpSpPr/>
        <p:nvPr/>
      </p:nvGrpSpPr>
      <p:grpSpPr>
        <a:xfrm>
          <a:off x="0" y="0"/>
          <a:ext cx="0" cy="0"/>
          <a:chOff x="0" y="0"/>
          <a:chExt cx="0" cy="0"/>
        </a:xfrm>
      </p:grpSpPr>
      <p:sp>
        <p:nvSpPr>
          <p:cNvPr id="2" name="Rectangle 1"/>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Agenda/List Slide</a:t>
            </a:r>
          </a:p>
        </p:txBody>
      </p:sp>
      <p:sp>
        <p:nvSpPr>
          <p:cNvPr id="8" name="Text Placeholder 13">
            <a:extLst>
              <a:ext uri="{FF2B5EF4-FFF2-40B4-BE49-F238E27FC236}">
                <a16:creationId xmlns:a16="http://schemas.microsoft.com/office/drawing/2014/main" id="{E589CC98-5D52-5748-A643-66662969986A}"/>
              </a:ext>
            </a:extLst>
          </p:cNvPr>
          <p:cNvSpPr>
            <a:spLocks noGrp="1"/>
          </p:cNvSpPr>
          <p:nvPr>
            <p:ph type="body" sz="quarter" idx="11" hasCustomPrompt="1"/>
          </p:nvPr>
        </p:nvSpPr>
        <p:spPr>
          <a:xfrm>
            <a:off x="781051" y="1294404"/>
            <a:ext cx="10629900" cy="4600579"/>
          </a:xfrm>
        </p:spPr>
        <p:txBody>
          <a:bodyPr>
            <a:noAutofit/>
          </a:bodyPr>
          <a:lstStyle>
            <a:lvl1pPr>
              <a:buClr>
                <a:schemeClr val="accent1"/>
              </a:buClr>
              <a:defRPr sz="2400">
                <a:solidFill>
                  <a:schemeClr val="tx2"/>
                </a:solidFill>
                <a:latin typeface="+mn-lt"/>
              </a:defRPr>
            </a:lvl1pPr>
            <a:lvl2pPr>
              <a:buClr>
                <a:schemeClr val="accent1"/>
              </a:buClr>
              <a:defRPr sz="20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85A7D14A-F533-3A45-A278-ABA8F8957930}"/>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12" name="Graphic 11">
            <a:extLst>
              <a:ext uri="{FF2B5EF4-FFF2-40B4-BE49-F238E27FC236}">
                <a16:creationId xmlns:a16="http://schemas.microsoft.com/office/drawing/2014/main" id="{FB8D5017-53F2-7642-8ACD-334C5B5930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41868856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10" name="Picture Placeholder 15"/>
          <p:cNvSpPr>
            <a:spLocks noGrp="1"/>
          </p:cNvSpPr>
          <p:nvPr>
            <p:ph type="pic" sz="quarter" idx="12"/>
          </p:nvPr>
        </p:nvSpPr>
        <p:spPr>
          <a:xfrm>
            <a:off x="6826103" y="13967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11" name="Text Placeholder 13">
            <a:extLst>
              <a:ext uri="{FF2B5EF4-FFF2-40B4-BE49-F238E27FC236}">
                <a16:creationId xmlns:a16="http://schemas.microsoft.com/office/drawing/2014/main" id="{8AD1850F-2F8E-4140-AFA8-C1524702A3F8}"/>
              </a:ext>
            </a:extLst>
          </p:cNvPr>
          <p:cNvSpPr>
            <a:spLocks noGrp="1"/>
          </p:cNvSpPr>
          <p:nvPr>
            <p:ph type="body" sz="quarter" idx="11" hasCustomPrompt="1"/>
          </p:nvPr>
        </p:nvSpPr>
        <p:spPr>
          <a:xfrm>
            <a:off x="776286" y="1358726"/>
            <a:ext cx="5719451" cy="4600579"/>
          </a:xfrm>
        </p:spPr>
        <p:txBody>
          <a:bodyPr>
            <a:noAutofit/>
          </a:bodyPr>
          <a:lstStyle>
            <a:lvl1pPr>
              <a:buClr>
                <a:schemeClr val="accent1"/>
              </a:buClr>
              <a:defRPr sz="2400">
                <a:solidFill>
                  <a:schemeClr val="tx2"/>
                </a:solidFill>
                <a:latin typeface="+mn-lt"/>
              </a:defRPr>
            </a:lvl1pPr>
            <a:lvl2pPr>
              <a:buClr>
                <a:schemeClr val="accent1"/>
              </a:buClr>
              <a:defRPr sz="20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4" name="TextBox 13">
            <a:extLst>
              <a:ext uri="{FF2B5EF4-FFF2-40B4-BE49-F238E27FC236}">
                <a16:creationId xmlns:a16="http://schemas.microsoft.com/office/drawing/2014/main" id="{A9BC3815-0C4D-934C-AD36-E6255ECF9457}"/>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8" name="Graphic 7">
            <a:extLst>
              <a:ext uri="{FF2B5EF4-FFF2-40B4-BE49-F238E27FC236}">
                <a16:creationId xmlns:a16="http://schemas.microsoft.com/office/drawing/2014/main" id="{80A388F4-9EC6-8C47-B1A4-E9B6FE34D5C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39077536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9" name="Text Placeholder 13"/>
          <p:cNvSpPr>
            <a:spLocks noGrp="1"/>
          </p:cNvSpPr>
          <p:nvPr>
            <p:ph type="body" sz="quarter" idx="11" hasCustomPrompt="1"/>
          </p:nvPr>
        </p:nvSpPr>
        <p:spPr>
          <a:xfrm>
            <a:off x="5691500" y="1443033"/>
            <a:ext cx="5719451" cy="4600579"/>
          </a:xfrm>
        </p:spPr>
        <p:txBody>
          <a:bodyPr>
            <a:noAutofit/>
          </a:bodyPr>
          <a:lstStyle>
            <a:lvl1pPr>
              <a:buClr>
                <a:schemeClr val="accent1"/>
              </a:buClr>
              <a:defRPr sz="2400">
                <a:solidFill>
                  <a:schemeClr val="tx2"/>
                </a:solidFill>
                <a:latin typeface="+mn-lt"/>
              </a:defRPr>
            </a:lvl1pPr>
            <a:lvl2pPr>
              <a:buClr>
                <a:schemeClr val="accent1"/>
              </a:buClr>
              <a:defRPr sz="20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12" name="TextBox 11">
            <a:extLst>
              <a:ext uri="{FF2B5EF4-FFF2-40B4-BE49-F238E27FC236}">
                <a16:creationId xmlns:a16="http://schemas.microsoft.com/office/drawing/2014/main" id="{2E82A5FC-DE24-884D-B9A6-D3E4CE7F581E}"/>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8" name="Graphic 7">
            <a:extLst>
              <a:ext uri="{FF2B5EF4-FFF2-40B4-BE49-F238E27FC236}">
                <a16:creationId xmlns:a16="http://schemas.microsoft.com/office/drawing/2014/main" id="{3A4A93C1-259C-EC4F-B488-B762925768B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40227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4917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2603"/>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1817348"/>
            <a:ext cx="10170458"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1876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9" name="Picture Placeholder 10"/>
          <p:cNvSpPr>
            <a:spLocks noGrp="1"/>
          </p:cNvSpPr>
          <p:nvPr>
            <p:ph type="pic" sz="quarter" idx="11" hasCustomPrompt="1"/>
          </p:nvPr>
        </p:nvSpPr>
        <p:spPr>
          <a:xfrm>
            <a:off x="953303" y="1373158"/>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0" name="Straight Connector 9"/>
          <p:cNvCxnSpPr/>
          <p:nvPr userDrawn="1"/>
        </p:nvCxnSpPr>
        <p:spPr>
          <a:xfrm>
            <a:off x="4204769" y="1373157"/>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Picture Placeholder 10"/>
          <p:cNvSpPr>
            <a:spLocks noGrp="1"/>
          </p:cNvSpPr>
          <p:nvPr>
            <p:ph type="pic" sz="quarter" idx="18" hasCustomPrompt="1"/>
          </p:nvPr>
        </p:nvSpPr>
        <p:spPr>
          <a:xfrm>
            <a:off x="4595983" y="1373158"/>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4" name="Straight Connector 13"/>
          <p:cNvCxnSpPr/>
          <p:nvPr userDrawn="1"/>
        </p:nvCxnSpPr>
        <p:spPr>
          <a:xfrm>
            <a:off x="7847449" y="1373157"/>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Picture Placeholder 10"/>
          <p:cNvSpPr>
            <a:spLocks noGrp="1"/>
          </p:cNvSpPr>
          <p:nvPr>
            <p:ph type="pic" sz="quarter" idx="21" hasCustomPrompt="1"/>
          </p:nvPr>
        </p:nvSpPr>
        <p:spPr>
          <a:xfrm>
            <a:off x="8300718" y="1373158"/>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2" name="Text Placeholder 17">
            <a:extLst>
              <a:ext uri="{FF2B5EF4-FFF2-40B4-BE49-F238E27FC236}">
                <a16:creationId xmlns:a16="http://schemas.microsoft.com/office/drawing/2014/main" id="{7F81AB8D-3B0A-C847-9E77-3EF484FAA370}"/>
              </a:ext>
            </a:extLst>
          </p:cNvPr>
          <p:cNvSpPr>
            <a:spLocks noGrp="1"/>
          </p:cNvSpPr>
          <p:nvPr>
            <p:ph type="body" sz="quarter" idx="14" hasCustomPrompt="1"/>
          </p:nvPr>
        </p:nvSpPr>
        <p:spPr>
          <a:xfrm>
            <a:off x="953302" y="5028435"/>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3" name="Text Placeholder 22">
            <a:extLst>
              <a:ext uri="{FF2B5EF4-FFF2-40B4-BE49-F238E27FC236}">
                <a16:creationId xmlns:a16="http://schemas.microsoft.com/office/drawing/2014/main" id="{71AD435B-BD0A-A54C-B465-36EBA6F1A827}"/>
              </a:ext>
            </a:extLst>
          </p:cNvPr>
          <p:cNvSpPr>
            <a:spLocks noGrp="1"/>
          </p:cNvSpPr>
          <p:nvPr>
            <p:ph type="body" sz="quarter" idx="17" hasCustomPrompt="1"/>
          </p:nvPr>
        </p:nvSpPr>
        <p:spPr>
          <a:xfrm>
            <a:off x="953302" y="4256798"/>
            <a:ext cx="2860255" cy="565043"/>
          </a:xfrm>
        </p:spPr>
        <p:txBody>
          <a:bodyPr anchor="ctr">
            <a:noAutofit/>
          </a:bodyPr>
          <a:lstStyle>
            <a:lvl1pPr marL="0" indent="0" algn="ctr">
              <a:buNone/>
              <a:defRPr sz="2000" b="1" i="0">
                <a:solidFill>
                  <a:schemeClr val="accent2"/>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4" name="Text Placeholder 17">
            <a:extLst>
              <a:ext uri="{FF2B5EF4-FFF2-40B4-BE49-F238E27FC236}">
                <a16:creationId xmlns:a16="http://schemas.microsoft.com/office/drawing/2014/main" id="{3FDB9799-CA50-A845-A847-40A851CAD2E0}"/>
              </a:ext>
            </a:extLst>
          </p:cNvPr>
          <p:cNvSpPr>
            <a:spLocks noGrp="1"/>
          </p:cNvSpPr>
          <p:nvPr>
            <p:ph type="body" sz="quarter" idx="19" hasCustomPrompt="1"/>
          </p:nvPr>
        </p:nvSpPr>
        <p:spPr>
          <a:xfrm>
            <a:off x="4595982" y="5028435"/>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5" name="Text Placeholder 22">
            <a:extLst>
              <a:ext uri="{FF2B5EF4-FFF2-40B4-BE49-F238E27FC236}">
                <a16:creationId xmlns:a16="http://schemas.microsoft.com/office/drawing/2014/main" id="{EA29B290-EA02-B44B-97C3-B9FA7035EE4F}"/>
              </a:ext>
            </a:extLst>
          </p:cNvPr>
          <p:cNvSpPr>
            <a:spLocks noGrp="1"/>
          </p:cNvSpPr>
          <p:nvPr>
            <p:ph type="body" sz="quarter" idx="20" hasCustomPrompt="1"/>
          </p:nvPr>
        </p:nvSpPr>
        <p:spPr>
          <a:xfrm>
            <a:off x="4595982" y="4256798"/>
            <a:ext cx="2860255" cy="565043"/>
          </a:xfrm>
        </p:spPr>
        <p:txBody>
          <a:bodyPr anchor="ctr">
            <a:noAutofit/>
          </a:bodyPr>
          <a:lstStyle>
            <a:lvl1pPr marL="0" indent="0" algn="ctr">
              <a:buNone/>
              <a:defRPr sz="2000" b="1">
                <a:solidFill>
                  <a:schemeClr val="accent2"/>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6" name="Text Placeholder 17">
            <a:extLst>
              <a:ext uri="{FF2B5EF4-FFF2-40B4-BE49-F238E27FC236}">
                <a16:creationId xmlns:a16="http://schemas.microsoft.com/office/drawing/2014/main" id="{B3556E3A-543F-2B4B-855A-92CBED4D2BF0}"/>
              </a:ext>
            </a:extLst>
          </p:cNvPr>
          <p:cNvSpPr>
            <a:spLocks noGrp="1"/>
          </p:cNvSpPr>
          <p:nvPr>
            <p:ph type="body" sz="quarter" idx="22" hasCustomPrompt="1"/>
          </p:nvPr>
        </p:nvSpPr>
        <p:spPr>
          <a:xfrm>
            <a:off x="8300717" y="5028435"/>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7" name="Text Placeholder 22">
            <a:extLst>
              <a:ext uri="{FF2B5EF4-FFF2-40B4-BE49-F238E27FC236}">
                <a16:creationId xmlns:a16="http://schemas.microsoft.com/office/drawing/2014/main" id="{640A6AE1-460D-2A47-A5FB-8D242D5F10BF}"/>
              </a:ext>
            </a:extLst>
          </p:cNvPr>
          <p:cNvSpPr>
            <a:spLocks noGrp="1"/>
          </p:cNvSpPr>
          <p:nvPr>
            <p:ph type="body" sz="quarter" idx="23" hasCustomPrompt="1"/>
          </p:nvPr>
        </p:nvSpPr>
        <p:spPr>
          <a:xfrm>
            <a:off x="8300715" y="4256798"/>
            <a:ext cx="2860255" cy="565043"/>
          </a:xfrm>
        </p:spPr>
        <p:txBody>
          <a:bodyPr anchor="ctr">
            <a:noAutofit/>
          </a:bodyPr>
          <a:lstStyle>
            <a:lvl1pPr marL="0" indent="0" algn="ctr">
              <a:buNone/>
              <a:defRPr sz="2000" b="1">
                <a:solidFill>
                  <a:schemeClr val="accent2"/>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cxnSp>
        <p:nvCxnSpPr>
          <p:cNvPr id="28" name="Straight Connector 27">
            <a:extLst>
              <a:ext uri="{FF2B5EF4-FFF2-40B4-BE49-F238E27FC236}">
                <a16:creationId xmlns:a16="http://schemas.microsoft.com/office/drawing/2014/main" id="{0DC1E129-4040-C54F-BB02-90BE4DDC3D66}"/>
              </a:ext>
            </a:extLst>
          </p:cNvPr>
          <p:cNvCxnSpPr>
            <a:cxnSpLocks/>
          </p:cNvCxnSpPr>
          <p:nvPr userDrawn="1"/>
        </p:nvCxnSpPr>
        <p:spPr>
          <a:xfrm>
            <a:off x="2019414" y="4915620"/>
            <a:ext cx="61622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79029E8-BA7B-FC49-B32D-1AF49EF8158E}"/>
              </a:ext>
            </a:extLst>
          </p:cNvPr>
          <p:cNvCxnSpPr>
            <a:cxnSpLocks/>
          </p:cNvCxnSpPr>
          <p:nvPr userDrawn="1"/>
        </p:nvCxnSpPr>
        <p:spPr>
          <a:xfrm>
            <a:off x="5690077" y="4915620"/>
            <a:ext cx="61622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6F26416-3963-6B4B-8AA7-5B9E62BBF6AB}"/>
              </a:ext>
            </a:extLst>
          </p:cNvPr>
          <p:cNvCxnSpPr>
            <a:cxnSpLocks/>
          </p:cNvCxnSpPr>
          <p:nvPr userDrawn="1"/>
        </p:nvCxnSpPr>
        <p:spPr>
          <a:xfrm>
            <a:off x="9399929" y="4915620"/>
            <a:ext cx="616226"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E31D67F-B537-0945-AA9B-141061EDFAEC}"/>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21" name="Graphic 20">
            <a:extLst>
              <a:ext uri="{FF2B5EF4-FFF2-40B4-BE49-F238E27FC236}">
                <a16:creationId xmlns:a16="http://schemas.microsoft.com/office/drawing/2014/main" id="{DA7BDDE6-CE79-B24E-850A-B2F579651D2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26942719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953303" y="1289571"/>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2" name="Straight Connector 11"/>
          <p:cNvCxnSpPr/>
          <p:nvPr userDrawn="1"/>
        </p:nvCxnSpPr>
        <p:spPr>
          <a:xfrm>
            <a:off x="4204769" y="1289571"/>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p:cNvSpPr>
            <a:spLocks noGrp="1"/>
          </p:cNvSpPr>
          <p:nvPr>
            <p:ph type="body" sz="quarter" idx="14" hasCustomPrompt="1"/>
          </p:nvPr>
        </p:nvSpPr>
        <p:spPr>
          <a:xfrm>
            <a:off x="953302" y="5041498"/>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p:cNvSpPr>
            <a:spLocks noGrp="1"/>
          </p:cNvSpPr>
          <p:nvPr>
            <p:ph type="body" sz="quarter" idx="17" hasCustomPrompt="1"/>
          </p:nvPr>
        </p:nvSpPr>
        <p:spPr>
          <a:xfrm>
            <a:off x="953302" y="4269861"/>
            <a:ext cx="2860255" cy="565043"/>
          </a:xfrm>
        </p:spPr>
        <p:txBody>
          <a:bodyPr anchor="ctr">
            <a:noAutofit/>
          </a:bodyPr>
          <a:lstStyle>
            <a:lvl1pPr marL="0" indent="0" algn="ctr">
              <a:buNone/>
              <a:defRPr sz="2000" b="1" i="0">
                <a:solidFill>
                  <a:schemeClr val="tx2"/>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0" name="Picture Placeholder 10"/>
          <p:cNvSpPr>
            <a:spLocks noGrp="1"/>
          </p:cNvSpPr>
          <p:nvPr>
            <p:ph type="pic" sz="quarter" idx="18" hasCustomPrompt="1"/>
          </p:nvPr>
        </p:nvSpPr>
        <p:spPr>
          <a:xfrm>
            <a:off x="4595983" y="1289571"/>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1" name="Straight Connector 30"/>
          <p:cNvCxnSpPr/>
          <p:nvPr userDrawn="1"/>
        </p:nvCxnSpPr>
        <p:spPr>
          <a:xfrm>
            <a:off x="7847449" y="1289571"/>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17"/>
          <p:cNvSpPr>
            <a:spLocks noGrp="1"/>
          </p:cNvSpPr>
          <p:nvPr>
            <p:ph type="body" sz="quarter" idx="19" hasCustomPrompt="1"/>
          </p:nvPr>
        </p:nvSpPr>
        <p:spPr>
          <a:xfrm>
            <a:off x="4595982" y="5041498"/>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3" name="Text Placeholder 22"/>
          <p:cNvSpPr>
            <a:spLocks noGrp="1"/>
          </p:cNvSpPr>
          <p:nvPr>
            <p:ph type="body" sz="quarter" idx="20" hasCustomPrompt="1"/>
          </p:nvPr>
        </p:nvSpPr>
        <p:spPr>
          <a:xfrm>
            <a:off x="4595982" y="4269861"/>
            <a:ext cx="2860255" cy="565043"/>
          </a:xfrm>
        </p:spPr>
        <p:txBody>
          <a:bodyPr anchor="ctr">
            <a:noAutofit/>
          </a:bodyPr>
          <a:lstStyle>
            <a:lvl1pPr marL="0" indent="0" algn="ctr">
              <a:buNone/>
              <a:defRPr sz="2000" b="1">
                <a:solidFill>
                  <a:schemeClr val="tx2"/>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4" name="Picture Placeholder 10"/>
          <p:cNvSpPr>
            <a:spLocks noGrp="1"/>
          </p:cNvSpPr>
          <p:nvPr>
            <p:ph type="pic" sz="quarter" idx="21" hasCustomPrompt="1"/>
          </p:nvPr>
        </p:nvSpPr>
        <p:spPr>
          <a:xfrm>
            <a:off x="8300718" y="1289571"/>
            <a:ext cx="2860252" cy="2860252"/>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35" name="Text Placeholder 17"/>
          <p:cNvSpPr>
            <a:spLocks noGrp="1"/>
          </p:cNvSpPr>
          <p:nvPr>
            <p:ph type="body" sz="quarter" idx="22" hasCustomPrompt="1"/>
          </p:nvPr>
        </p:nvSpPr>
        <p:spPr>
          <a:xfrm>
            <a:off x="8300717" y="5041498"/>
            <a:ext cx="2860255" cy="790351"/>
          </a:xfrm>
        </p:spPr>
        <p:txBody>
          <a:bodyPr>
            <a:noAutofit/>
          </a:bodyPr>
          <a:lstStyle>
            <a:lvl1pPr marL="0" indent="0" algn="ctr">
              <a:buNone/>
              <a:defRPr sz="18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6" name="Text Placeholder 22"/>
          <p:cNvSpPr>
            <a:spLocks noGrp="1"/>
          </p:cNvSpPr>
          <p:nvPr>
            <p:ph type="body" sz="quarter" idx="23" hasCustomPrompt="1"/>
          </p:nvPr>
        </p:nvSpPr>
        <p:spPr>
          <a:xfrm>
            <a:off x="8300715" y="4269861"/>
            <a:ext cx="2860255" cy="565043"/>
          </a:xfrm>
        </p:spPr>
        <p:txBody>
          <a:bodyPr anchor="ctr">
            <a:noAutofit/>
          </a:bodyPr>
          <a:lstStyle>
            <a:lvl1pPr marL="0" indent="0" algn="ctr">
              <a:buNone/>
              <a:defRPr sz="2000" b="1">
                <a:solidFill>
                  <a:schemeClr val="tx2"/>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8" name="Text Placeholder 9"/>
          <p:cNvSpPr>
            <a:spLocks noGrp="1"/>
          </p:cNvSpPr>
          <p:nvPr>
            <p:ph type="body" sz="quarter" idx="10" hasCustomPrompt="1"/>
          </p:nvPr>
        </p:nvSpPr>
        <p:spPr>
          <a:xfrm>
            <a:off x="953302" y="481015"/>
            <a:ext cx="10207663" cy="576261"/>
          </a:xfrm>
        </p:spPr>
        <p:txBody>
          <a:bodyPr anchor="ctr">
            <a:normAutofit/>
          </a:bodyPr>
          <a:lstStyle>
            <a:lvl1pPr marL="0" indent="0" algn="ctr">
              <a:buNone/>
              <a:defRPr sz="3200">
                <a:solidFill>
                  <a:schemeClr val="tx2"/>
                </a:solidFill>
                <a:latin typeface="+mj-lt"/>
              </a:defRPr>
            </a:lvl1pPr>
          </a:lstStyle>
          <a:p>
            <a:pPr lvl="0"/>
            <a:r>
              <a:rPr lang="en-US"/>
              <a:t>Slide Title</a:t>
            </a:r>
          </a:p>
        </p:txBody>
      </p:sp>
      <p:cxnSp>
        <p:nvCxnSpPr>
          <p:cNvPr id="18" name="Straight Connector 17">
            <a:extLst>
              <a:ext uri="{FF2B5EF4-FFF2-40B4-BE49-F238E27FC236}">
                <a16:creationId xmlns:a16="http://schemas.microsoft.com/office/drawing/2014/main" id="{B3A024BC-A2EB-1149-BF94-191D5584E9AE}"/>
              </a:ext>
            </a:extLst>
          </p:cNvPr>
          <p:cNvCxnSpPr>
            <a:cxnSpLocks/>
          </p:cNvCxnSpPr>
          <p:nvPr userDrawn="1"/>
        </p:nvCxnSpPr>
        <p:spPr>
          <a:xfrm>
            <a:off x="2019414" y="4928683"/>
            <a:ext cx="6162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712F40-B5BA-F749-9CAA-14F07A8A2082}"/>
              </a:ext>
            </a:extLst>
          </p:cNvPr>
          <p:cNvCxnSpPr>
            <a:cxnSpLocks/>
          </p:cNvCxnSpPr>
          <p:nvPr userDrawn="1"/>
        </p:nvCxnSpPr>
        <p:spPr>
          <a:xfrm>
            <a:off x="5690077" y="4928683"/>
            <a:ext cx="6162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793D83B-D937-D14C-90D2-FCA3BEF841F7}"/>
              </a:ext>
            </a:extLst>
          </p:cNvPr>
          <p:cNvCxnSpPr>
            <a:cxnSpLocks/>
          </p:cNvCxnSpPr>
          <p:nvPr userDrawn="1"/>
        </p:nvCxnSpPr>
        <p:spPr>
          <a:xfrm>
            <a:off x="9399929" y="4928683"/>
            <a:ext cx="6162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83F5D81-2AE4-324F-BCC5-18C30F8E85A6}"/>
              </a:ext>
            </a:extLst>
          </p:cNvPr>
          <p:cNvCxnSpPr>
            <a:cxnSpLocks/>
          </p:cNvCxnSpPr>
          <p:nvPr userDrawn="1"/>
        </p:nvCxnSpPr>
        <p:spPr>
          <a:xfrm>
            <a:off x="935197" y="1062077"/>
            <a:ext cx="10225768"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4FCFA5-9694-E548-B393-D8E763805981}"/>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23" name="Graphic 22">
            <a:extLst>
              <a:ext uri="{FF2B5EF4-FFF2-40B4-BE49-F238E27FC236}">
                <a16:creationId xmlns:a16="http://schemas.microsoft.com/office/drawing/2014/main" id="{9FD5B396-9443-514E-A055-7CF40D6AC7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13324132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7780F-A482-CF4B-A010-541A84C9406F}"/>
              </a:ext>
            </a:extLst>
          </p:cNvPr>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3" name="Text Placeholder 9">
            <a:extLst>
              <a:ext uri="{FF2B5EF4-FFF2-40B4-BE49-F238E27FC236}">
                <a16:creationId xmlns:a16="http://schemas.microsoft.com/office/drawing/2014/main" id="{6E670333-9F66-F445-AE7A-15ED15F9F93D}"/>
              </a:ext>
            </a:extLst>
          </p:cNvPr>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6" name="Rectangle 5">
            <a:extLst>
              <a:ext uri="{FF2B5EF4-FFF2-40B4-BE49-F238E27FC236}">
                <a16:creationId xmlns:a16="http://schemas.microsoft.com/office/drawing/2014/main" id="{F435E7CD-BE4E-4C49-8B8D-23F38B495810}"/>
              </a:ext>
            </a:extLst>
          </p:cNvPr>
          <p:cNvSpPr/>
          <p:nvPr userDrawn="1"/>
        </p:nvSpPr>
        <p:spPr>
          <a:xfrm>
            <a:off x="0" y="971552"/>
            <a:ext cx="12192000" cy="5826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62CBA70-56A6-B840-B0AF-E4E83039BE81}"/>
              </a:ext>
            </a:extLst>
          </p:cNvPr>
          <p:cNvSpPr>
            <a:spLocks noGrp="1"/>
          </p:cNvSpPr>
          <p:nvPr>
            <p:ph type="body" sz="quarter" idx="25" hasCustomPrompt="1"/>
          </p:nvPr>
        </p:nvSpPr>
        <p:spPr>
          <a:xfrm>
            <a:off x="781050" y="971550"/>
            <a:ext cx="10629900" cy="582613"/>
          </a:xfrm>
        </p:spPr>
        <p:txBody>
          <a:bodyPr anchor="ctr">
            <a:normAutofit/>
          </a:bodyPr>
          <a:lstStyle>
            <a:lvl1pPr marL="0" indent="0">
              <a:buNone/>
              <a:defRPr sz="2400">
                <a:solidFill>
                  <a:schemeClr val="tx2"/>
                </a:solidFill>
              </a:defRPr>
            </a:lvl1pPr>
            <a:lvl2pPr marL="457189" indent="0">
              <a:buNone/>
              <a:defRPr/>
            </a:lvl2pPr>
            <a:lvl3pPr marL="914377" indent="0">
              <a:buNone/>
              <a:defRPr/>
            </a:lvl3pPr>
            <a:lvl4pPr marL="1371566" indent="0">
              <a:buNone/>
              <a:defRPr/>
            </a:lvl4pPr>
            <a:lvl5pPr marL="1828755" indent="0">
              <a:buNone/>
              <a:defRPr/>
            </a:lvl5pPr>
          </a:lstStyle>
          <a:p>
            <a:pPr lvl="0"/>
            <a:r>
              <a:rPr lang="en-US"/>
              <a:t>Slide Subhead</a:t>
            </a:r>
          </a:p>
        </p:txBody>
      </p:sp>
      <p:sp>
        <p:nvSpPr>
          <p:cNvPr id="9" name="Text Placeholder 13">
            <a:extLst>
              <a:ext uri="{FF2B5EF4-FFF2-40B4-BE49-F238E27FC236}">
                <a16:creationId xmlns:a16="http://schemas.microsoft.com/office/drawing/2014/main" id="{6BEB3059-C074-3447-A2BD-2C33C4468160}"/>
              </a:ext>
            </a:extLst>
          </p:cNvPr>
          <p:cNvSpPr>
            <a:spLocks noGrp="1"/>
          </p:cNvSpPr>
          <p:nvPr>
            <p:ph type="body" sz="quarter" idx="11" hasCustomPrompt="1"/>
          </p:nvPr>
        </p:nvSpPr>
        <p:spPr>
          <a:xfrm>
            <a:off x="781050" y="1812428"/>
            <a:ext cx="6233704" cy="4074022"/>
          </a:xfrm>
        </p:spPr>
        <p:txBody>
          <a:bodyPr>
            <a:noAutofit/>
          </a:bodyPr>
          <a:lstStyle>
            <a:lvl1pPr>
              <a:buClr>
                <a:schemeClr val="accent1"/>
              </a:buClr>
              <a:defRPr sz="2400">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0">
            <a:extLst>
              <a:ext uri="{FF2B5EF4-FFF2-40B4-BE49-F238E27FC236}">
                <a16:creationId xmlns:a16="http://schemas.microsoft.com/office/drawing/2014/main" id="{3FDDB753-B76C-AD45-8C90-E7ACEEA22776}"/>
              </a:ext>
            </a:extLst>
          </p:cNvPr>
          <p:cNvSpPr>
            <a:spLocks noGrp="1"/>
          </p:cNvSpPr>
          <p:nvPr>
            <p:ph type="pic" sz="quarter" idx="26" hasCustomPrompt="1"/>
          </p:nvPr>
        </p:nvSpPr>
        <p:spPr>
          <a:xfrm>
            <a:off x="7262663" y="1812428"/>
            <a:ext cx="4148287" cy="4074021"/>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13" name="TextBox 12">
            <a:extLst>
              <a:ext uri="{FF2B5EF4-FFF2-40B4-BE49-F238E27FC236}">
                <a16:creationId xmlns:a16="http://schemas.microsoft.com/office/drawing/2014/main" id="{506E8F01-1E94-4140-9E7D-5DC946C491F9}"/>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11" name="Graphic 10">
            <a:extLst>
              <a:ext uri="{FF2B5EF4-FFF2-40B4-BE49-F238E27FC236}">
                <a16:creationId xmlns:a16="http://schemas.microsoft.com/office/drawing/2014/main" id="{3A61A539-FE6D-5049-97B0-B9C2FC3AB7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198041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40C5FF-399A-A544-ABB4-BE3906795603}"/>
              </a:ext>
            </a:extLst>
          </p:cNvPr>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3" name="Text Placeholder 9">
            <a:extLst>
              <a:ext uri="{FF2B5EF4-FFF2-40B4-BE49-F238E27FC236}">
                <a16:creationId xmlns:a16="http://schemas.microsoft.com/office/drawing/2014/main" id="{12AB61EF-562E-CE45-B8E9-2784455BFAC3}"/>
              </a:ext>
            </a:extLst>
          </p:cNvPr>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Slide Title</a:t>
            </a:r>
          </a:p>
        </p:txBody>
      </p:sp>
      <p:sp>
        <p:nvSpPr>
          <p:cNvPr id="6" name="Picture Placeholder 4">
            <a:extLst>
              <a:ext uri="{FF2B5EF4-FFF2-40B4-BE49-F238E27FC236}">
                <a16:creationId xmlns:a16="http://schemas.microsoft.com/office/drawing/2014/main" id="{350BEC3B-4E8E-6746-B942-5986D57D0F76}"/>
              </a:ext>
            </a:extLst>
          </p:cNvPr>
          <p:cNvSpPr>
            <a:spLocks noGrp="1"/>
          </p:cNvSpPr>
          <p:nvPr>
            <p:ph type="pic" sz="quarter" idx="25" hasCustomPrompt="1"/>
          </p:nvPr>
        </p:nvSpPr>
        <p:spPr>
          <a:xfrm>
            <a:off x="711203" y="1285396"/>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7" name="Text Placeholder 13">
            <a:extLst>
              <a:ext uri="{FF2B5EF4-FFF2-40B4-BE49-F238E27FC236}">
                <a16:creationId xmlns:a16="http://schemas.microsoft.com/office/drawing/2014/main" id="{8A3E0FC1-CD5F-2544-98A7-A12281553708}"/>
              </a:ext>
            </a:extLst>
          </p:cNvPr>
          <p:cNvSpPr>
            <a:spLocks noGrp="1"/>
          </p:cNvSpPr>
          <p:nvPr>
            <p:ph type="body" sz="quarter" idx="11"/>
          </p:nvPr>
        </p:nvSpPr>
        <p:spPr>
          <a:xfrm>
            <a:off x="6026151" y="1464539"/>
            <a:ext cx="5384401" cy="703820"/>
          </a:xfrm>
        </p:spPr>
        <p:txBody>
          <a:bodyPr>
            <a:noAutofit/>
          </a:bodyPr>
          <a:lstStyle>
            <a:lvl1pPr marL="0" indent="0">
              <a:buClr>
                <a:schemeClr val="accent1"/>
              </a:buClr>
              <a:buNone/>
              <a:defRPr sz="2800">
                <a:solidFill>
                  <a:schemeClr val="tx2"/>
                </a:solidFill>
                <a:latin typeface="+mn-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8" name="Text Placeholder 7">
            <a:extLst>
              <a:ext uri="{FF2B5EF4-FFF2-40B4-BE49-F238E27FC236}">
                <a16:creationId xmlns:a16="http://schemas.microsoft.com/office/drawing/2014/main" id="{70329C01-3C52-F14D-B89D-DFB32F99ECD1}"/>
              </a:ext>
            </a:extLst>
          </p:cNvPr>
          <p:cNvSpPr>
            <a:spLocks noGrp="1"/>
          </p:cNvSpPr>
          <p:nvPr>
            <p:ph type="body" sz="quarter" idx="26"/>
          </p:nvPr>
        </p:nvSpPr>
        <p:spPr>
          <a:xfrm>
            <a:off x="6026151" y="2654892"/>
            <a:ext cx="5384800" cy="3270250"/>
          </a:xfrm>
        </p:spPr>
        <p:txBody>
          <a:bodyPr>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9" name="Straight Connector 8">
            <a:extLst>
              <a:ext uri="{FF2B5EF4-FFF2-40B4-BE49-F238E27FC236}">
                <a16:creationId xmlns:a16="http://schemas.microsoft.com/office/drawing/2014/main" id="{3B474692-71F6-AC4E-A5BC-ACA0F170161E}"/>
              </a:ext>
            </a:extLst>
          </p:cNvPr>
          <p:cNvCxnSpPr>
            <a:cxnSpLocks/>
          </p:cNvCxnSpPr>
          <p:nvPr userDrawn="1"/>
        </p:nvCxnSpPr>
        <p:spPr>
          <a:xfrm>
            <a:off x="6142108" y="2168359"/>
            <a:ext cx="6162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8DD767F-3A3A-1746-81E4-2C9C36EEC676}"/>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11" name="Graphic 10">
            <a:extLst>
              <a:ext uri="{FF2B5EF4-FFF2-40B4-BE49-F238E27FC236}">
                <a16:creationId xmlns:a16="http://schemas.microsoft.com/office/drawing/2014/main" id="{3DA5DE74-8868-E147-AA0F-D651AEC2E8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27603142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BC66BE0-8DEC-C349-84F9-1C79972F11B1}"/>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6" name="Text Placeholder 13">
            <a:extLst>
              <a:ext uri="{FF2B5EF4-FFF2-40B4-BE49-F238E27FC236}">
                <a16:creationId xmlns:a16="http://schemas.microsoft.com/office/drawing/2014/main" id="{D3A4A216-EFC6-024D-AE52-9FF3777AB5D3}"/>
              </a:ext>
            </a:extLst>
          </p:cNvPr>
          <p:cNvSpPr>
            <a:spLocks noGrp="1"/>
          </p:cNvSpPr>
          <p:nvPr>
            <p:ph type="body" sz="quarter" idx="11"/>
          </p:nvPr>
        </p:nvSpPr>
        <p:spPr>
          <a:xfrm>
            <a:off x="6096000" y="1114549"/>
            <a:ext cx="5384401" cy="703820"/>
          </a:xfrm>
        </p:spPr>
        <p:txBody>
          <a:bodyPr>
            <a:noAutofit/>
          </a:bodyPr>
          <a:lstStyle>
            <a:lvl1pPr marL="0" indent="0">
              <a:buClr>
                <a:schemeClr val="accent1"/>
              </a:buClr>
              <a:buNone/>
              <a:defRPr sz="3200">
                <a:solidFill>
                  <a:schemeClr val="tx2"/>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8" name="Text Placeholder 7">
            <a:extLst>
              <a:ext uri="{FF2B5EF4-FFF2-40B4-BE49-F238E27FC236}">
                <a16:creationId xmlns:a16="http://schemas.microsoft.com/office/drawing/2014/main" id="{F88B0164-6E41-0645-9878-BBF133CEB910}"/>
              </a:ext>
            </a:extLst>
          </p:cNvPr>
          <p:cNvSpPr>
            <a:spLocks noGrp="1"/>
          </p:cNvSpPr>
          <p:nvPr>
            <p:ph type="body" sz="quarter" idx="26"/>
          </p:nvPr>
        </p:nvSpPr>
        <p:spPr>
          <a:xfrm>
            <a:off x="6096000" y="2304902"/>
            <a:ext cx="5384800" cy="3270250"/>
          </a:xfrm>
        </p:spPr>
        <p:txBody>
          <a:bodyPr>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0" name="Straight Connector 9">
            <a:extLst>
              <a:ext uri="{FF2B5EF4-FFF2-40B4-BE49-F238E27FC236}">
                <a16:creationId xmlns:a16="http://schemas.microsoft.com/office/drawing/2014/main" id="{1B07455C-EEF4-6846-BA4A-A5004A6AE38F}"/>
              </a:ext>
            </a:extLst>
          </p:cNvPr>
          <p:cNvCxnSpPr>
            <a:cxnSpLocks/>
          </p:cNvCxnSpPr>
          <p:nvPr userDrawn="1"/>
        </p:nvCxnSpPr>
        <p:spPr>
          <a:xfrm>
            <a:off x="6211957" y="1818369"/>
            <a:ext cx="616226"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66A1104-89A2-0744-A5E8-C70FAD5FE29A}"/>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9" name="Graphic 8">
            <a:extLst>
              <a:ext uri="{FF2B5EF4-FFF2-40B4-BE49-F238E27FC236}">
                <a16:creationId xmlns:a16="http://schemas.microsoft.com/office/drawing/2014/main" id="{4CF694E7-4197-1645-8770-D7662B5003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15793695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405D0C-2E1C-3C4A-B132-17BE48B804C4}"/>
              </a:ext>
            </a:extLst>
          </p:cNvPr>
          <p:cNvSpPr>
            <a:spLocks noGrp="1"/>
          </p:cNvSpPr>
          <p:nvPr>
            <p:ph type="pic" sz="quarter" idx="21" hasCustomPrompt="1"/>
          </p:nvPr>
        </p:nvSpPr>
        <p:spPr>
          <a:xfrm>
            <a:off x="666206" y="627017"/>
            <a:ext cx="10849519" cy="4898572"/>
          </a:xfrm>
          <a:solidFill>
            <a:schemeClr val="bg1">
              <a:lumMod val="95000"/>
            </a:schemeClr>
          </a:solidFill>
        </p:spPr>
        <p:txBody>
          <a:bodyPr anchor="ctr">
            <a:normAutofit/>
          </a:bodyPr>
          <a:lstStyle>
            <a:lvl1pPr marL="0" indent="0" algn="ctr">
              <a:buNone/>
              <a:defRPr sz="1600">
                <a:solidFill>
                  <a:schemeClr val="tx2"/>
                </a:solidFill>
              </a:defRPr>
            </a:lvl1pPr>
          </a:lstStyle>
          <a:p>
            <a:r>
              <a:rPr lang="en-US"/>
              <a:t>Full picture slide</a:t>
            </a:r>
          </a:p>
        </p:txBody>
      </p:sp>
      <p:sp>
        <p:nvSpPr>
          <p:cNvPr id="6" name="TextBox 5">
            <a:extLst>
              <a:ext uri="{FF2B5EF4-FFF2-40B4-BE49-F238E27FC236}">
                <a16:creationId xmlns:a16="http://schemas.microsoft.com/office/drawing/2014/main" id="{1080E36A-E4F1-5440-85AF-57B66A04E66B}"/>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8" name="Graphic 7">
            <a:extLst>
              <a:ext uri="{FF2B5EF4-FFF2-40B4-BE49-F238E27FC236}">
                <a16:creationId xmlns:a16="http://schemas.microsoft.com/office/drawing/2014/main" id="{6D376CAC-D5ED-E94E-A98B-73F19F87949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1732512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Rectangle 9"/>
          <p:cNvSpPr/>
          <p:nvPr userDrawn="1"/>
        </p:nvSpPr>
        <p:spPr>
          <a:xfrm>
            <a:off x="641025" y="600891"/>
            <a:ext cx="10945729" cy="5076896"/>
          </a:xfrm>
          <a:prstGeom prst="rect">
            <a:avLst/>
          </a:prstGeom>
          <a:solidFill>
            <a:schemeClr val="accent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 Placeholder 11"/>
          <p:cNvSpPr>
            <a:spLocks noGrp="1"/>
          </p:cNvSpPr>
          <p:nvPr>
            <p:ph type="body" sz="quarter" idx="10" hasCustomPrompt="1"/>
          </p:nvPr>
        </p:nvSpPr>
        <p:spPr>
          <a:xfrm>
            <a:off x="1435395" y="1307806"/>
            <a:ext cx="9292856" cy="3583172"/>
          </a:xfrm>
        </p:spPr>
        <p:txBody>
          <a:bodyPr anchor="ctr">
            <a:normAutofit/>
          </a:bodyPr>
          <a:lstStyle>
            <a:lvl1pPr marL="0" indent="0" algn="ctr">
              <a:buNone/>
              <a:defRPr sz="3600" spc="-51" baseline="0">
                <a:solidFill>
                  <a:schemeClr val="bg1"/>
                </a:solidFill>
                <a:latin typeface="+mj-lt"/>
              </a:defRPr>
            </a:lvl1pPr>
            <a:lvl2pPr marL="457189" indent="0" algn="ctr">
              <a:buNone/>
              <a:defRPr sz="2000">
                <a:latin typeface="+mj-lt"/>
              </a:defRPr>
            </a:lvl2pPr>
            <a:lvl3pPr marL="914377" indent="0" algn="ctr">
              <a:buNone/>
              <a:defRPr sz="2000">
                <a:latin typeface="+mj-lt"/>
              </a:defRPr>
            </a:lvl3pPr>
            <a:lvl4pPr marL="1371566" indent="0" algn="ctr">
              <a:buNone/>
              <a:defRPr sz="2000">
                <a:latin typeface="+mj-lt"/>
              </a:defRPr>
            </a:lvl4pPr>
            <a:lvl5pPr marL="1828754" indent="0" algn="ctr">
              <a:buNone/>
              <a:defRPr sz="2000">
                <a:latin typeface="+mj-lt"/>
              </a:defRPr>
            </a:lvl5pPr>
          </a:lstStyle>
          <a:p>
            <a:pPr lvl="0"/>
            <a:r>
              <a:rPr lang="en-US"/>
              <a:t>“ This is a quote slide”</a:t>
            </a:r>
          </a:p>
        </p:txBody>
      </p:sp>
      <p:sp>
        <p:nvSpPr>
          <p:cNvPr id="7" name="TextBox 6">
            <a:extLst>
              <a:ext uri="{FF2B5EF4-FFF2-40B4-BE49-F238E27FC236}">
                <a16:creationId xmlns:a16="http://schemas.microsoft.com/office/drawing/2014/main" id="{1C7E1444-91DF-A64D-8372-CBDA5D9B9191}"/>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6" name="Graphic 5">
            <a:extLst>
              <a:ext uri="{FF2B5EF4-FFF2-40B4-BE49-F238E27FC236}">
                <a16:creationId xmlns:a16="http://schemas.microsoft.com/office/drawing/2014/main" id="{8C569CDF-EE68-BD43-870D-4B4E70A193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334469840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Rectangle 9"/>
          <p:cNvSpPr/>
          <p:nvPr userDrawn="1"/>
        </p:nvSpPr>
        <p:spPr>
          <a:xfrm>
            <a:off x="641025" y="600891"/>
            <a:ext cx="10945729" cy="5076896"/>
          </a:xfrm>
          <a:prstGeom prst="rect">
            <a:avLst/>
          </a:prstGeom>
          <a:solidFill>
            <a:srgbClr val="21CB9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 Placeholder 11"/>
          <p:cNvSpPr>
            <a:spLocks noGrp="1"/>
          </p:cNvSpPr>
          <p:nvPr>
            <p:ph type="body" sz="quarter" idx="10" hasCustomPrompt="1"/>
          </p:nvPr>
        </p:nvSpPr>
        <p:spPr>
          <a:xfrm>
            <a:off x="1435395" y="1307806"/>
            <a:ext cx="9292856" cy="3583172"/>
          </a:xfrm>
        </p:spPr>
        <p:txBody>
          <a:bodyPr anchor="ctr">
            <a:normAutofit/>
          </a:bodyPr>
          <a:lstStyle>
            <a:lvl1pPr marL="0" indent="0" algn="ctr">
              <a:buNone/>
              <a:defRPr sz="3600" spc="-51" baseline="0">
                <a:solidFill>
                  <a:schemeClr val="bg1"/>
                </a:solidFill>
                <a:latin typeface="+mj-lt"/>
              </a:defRPr>
            </a:lvl1pPr>
            <a:lvl2pPr marL="457189" indent="0" algn="ctr">
              <a:buNone/>
              <a:defRPr sz="2000">
                <a:latin typeface="+mj-lt"/>
              </a:defRPr>
            </a:lvl2pPr>
            <a:lvl3pPr marL="914377" indent="0" algn="ctr">
              <a:buNone/>
              <a:defRPr sz="2000">
                <a:latin typeface="+mj-lt"/>
              </a:defRPr>
            </a:lvl3pPr>
            <a:lvl4pPr marL="1371566" indent="0" algn="ctr">
              <a:buNone/>
              <a:defRPr sz="2000">
                <a:latin typeface="+mj-lt"/>
              </a:defRPr>
            </a:lvl4pPr>
            <a:lvl5pPr marL="1828754" indent="0" algn="ctr">
              <a:buNone/>
              <a:defRPr sz="2000">
                <a:latin typeface="+mj-lt"/>
              </a:defRPr>
            </a:lvl5pPr>
          </a:lstStyle>
          <a:p>
            <a:pPr lvl="0"/>
            <a:r>
              <a:rPr lang="en-US"/>
              <a:t>“ This is a quote slide”</a:t>
            </a:r>
          </a:p>
        </p:txBody>
      </p:sp>
      <p:sp>
        <p:nvSpPr>
          <p:cNvPr id="7" name="TextBox 6">
            <a:extLst>
              <a:ext uri="{FF2B5EF4-FFF2-40B4-BE49-F238E27FC236}">
                <a16:creationId xmlns:a16="http://schemas.microsoft.com/office/drawing/2014/main" id="{1C7E1444-91DF-A64D-8372-CBDA5D9B9191}"/>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6" name="Graphic 5">
            <a:extLst>
              <a:ext uri="{FF2B5EF4-FFF2-40B4-BE49-F238E27FC236}">
                <a16:creationId xmlns:a16="http://schemas.microsoft.com/office/drawing/2014/main" id="{8C569CDF-EE68-BD43-870D-4B4E70A193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5781553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Rectangle 9"/>
          <p:cNvSpPr/>
          <p:nvPr userDrawn="1"/>
        </p:nvSpPr>
        <p:spPr>
          <a:xfrm>
            <a:off x="641025" y="600891"/>
            <a:ext cx="10945729" cy="5076896"/>
          </a:xfrm>
          <a:prstGeom prst="rect">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Text Placeholder 11"/>
          <p:cNvSpPr>
            <a:spLocks noGrp="1"/>
          </p:cNvSpPr>
          <p:nvPr>
            <p:ph type="body" sz="quarter" idx="10" hasCustomPrompt="1"/>
          </p:nvPr>
        </p:nvSpPr>
        <p:spPr>
          <a:xfrm>
            <a:off x="1435395" y="1307806"/>
            <a:ext cx="9292856" cy="3583172"/>
          </a:xfrm>
        </p:spPr>
        <p:txBody>
          <a:bodyPr anchor="ctr">
            <a:normAutofit/>
          </a:bodyPr>
          <a:lstStyle>
            <a:lvl1pPr marL="0" indent="0" algn="ctr">
              <a:buNone/>
              <a:defRPr sz="3600" spc="-51" baseline="0">
                <a:solidFill>
                  <a:schemeClr val="bg1"/>
                </a:solidFill>
                <a:latin typeface="+mj-lt"/>
              </a:defRPr>
            </a:lvl1pPr>
            <a:lvl2pPr marL="457189" indent="0" algn="ctr">
              <a:buNone/>
              <a:defRPr sz="2000">
                <a:latin typeface="+mj-lt"/>
              </a:defRPr>
            </a:lvl2pPr>
            <a:lvl3pPr marL="914377" indent="0" algn="ctr">
              <a:buNone/>
              <a:defRPr sz="2000">
                <a:latin typeface="+mj-lt"/>
              </a:defRPr>
            </a:lvl3pPr>
            <a:lvl4pPr marL="1371566" indent="0" algn="ctr">
              <a:buNone/>
              <a:defRPr sz="2000">
                <a:latin typeface="+mj-lt"/>
              </a:defRPr>
            </a:lvl4pPr>
            <a:lvl5pPr marL="1828754" indent="0" algn="ctr">
              <a:buNone/>
              <a:defRPr sz="2000">
                <a:latin typeface="+mj-lt"/>
              </a:defRPr>
            </a:lvl5pPr>
          </a:lstStyle>
          <a:p>
            <a:pPr lvl="0"/>
            <a:r>
              <a:rPr lang="en-US"/>
              <a:t>“ This is a quote slide”</a:t>
            </a:r>
          </a:p>
        </p:txBody>
      </p:sp>
      <p:sp>
        <p:nvSpPr>
          <p:cNvPr id="7" name="TextBox 6">
            <a:extLst>
              <a:ext uri="{FF2B5EF4-FFF2-40B4-BE49-F238E27FC236}">
                <a16:creationId xmlns:a16="http://schemas.microsoft.com/office/drawing/2014/main" id="{1C7E1444-91DF-A64D-8372-CBDA5D9B9191}"/>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6" name="Graphic 5">
            <a:extLst>
              <a:ext uri="{FF2B5EF4-FFF2-40B4-BE49-F238E27FC236}">
                <a16:creationId xmlns:a16="http://schemas.microsoft.com/office/drawing/2014/main" id="{FB9734EF-CCEE-7142-8ECF-C77FDB94CD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27355360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1" name="Table Placeholder 10"/>
          <p:cNvSpPr>
            <a:spLocks noGrp="1"/>
          </p:cNvSpPr>
          <p:nvPr>
            <p:ph type="tbl" sz="quarter" idx="10"/>
          </p:nvPr>
        </p:nvSpPr>
        <p:spPr>
          <a:xfrm>
            <a:off x="781051" y="685801"/>
            <a:ext cx="10725149" cy="5467351"/>
          </a:xfrm>
        </p:spPr>
        <p:txBody>
          <a:bodyPr anchor="ctr">
            <a:normAutofit/>
          </a:bodyPr>
          <a:lstStyle>
            <a:lvl1pPr marL="0" indent="0" algn="ctr">
              <a:buNone/>
              <a:defRPr sz="1600">
                <a:solidFill>
                  <a:schemeClr val="tx2"/>
                </a:solidFill>
              </a:defRPr>
            </a:lvl1pPr>
          </a:lstStyle>
          <a:p>
            <a:r>
              <a:rPr lang="en-US"/>
              <a:t>Click icon to add table</a:t>
            </a:r>
          </a:p>
        </p:txBody>
      </p:sp>
      <p:sp>
        <p:nvSpPr>
          <p:cNvPr id="4" name="TextBox 3">
            <a:extLst>
              <a:ext uri="{FF2B5EF4-FFF2-40B4-BE49-F238E27FC236}">
                <a16:creationId xmlns:a16="http://schemas.microsoft.com/office/drawing/2014/main" id="{CA621787-ABDF-B849-98CC-0769B49E6918}"/>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Tree>
    <p:extLst>
      <p:ext uri="{BB962C8B-B14F-4D97-AF65-F5344CB8AC3E}">
        <p14:creationId xmlns:p14="http://schemas.microsoft.com/office/powerpoint/2010/main" val="244782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50194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2603"/>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182750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184189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66866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7B277-220F-7949-8EF3-9D09454D676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r="1547"/>
          <a:stretch/>
        </p:blipFill>
        <p:spPr>
          <a:xfrm>
            <a:off x="501351" y="538640"/>
            <a:ext cx="11181601" cy="5767890"/>
          </a:xfrm>
          <a:prstGeom prst="rect">
            <a:avLst/>
          </a:prstGeom>
          <a:solidFill>
            <a:schemeClr val="bg1"/>
          </a:solidFill>
        </p:spPr>
      </p:pic>
      <p:sp>
        <p:nvSpPr>
          <p:cNvPr id="6" name="Rectangle 5">
            <a:extLst>
              <a:ext uri="{FF2B5EF4-FFF2-40B4-BE49-F238E27FC236}">
                <a16:creationId xmlns:a16="http://schemas.microsoft.com/office/drawing/2014/main" id="{49F517DC-A429-AA43-88D4-AC3546F988FD}"/>
              </a:ext>
            </a:extLst>
          </p:cNvPr>
          <p:cNvSpPr/>
          <p:nvPr userDrawn="1"/>
        </p:nvSpPr>
        <p:spPr>
          <a:xfrm>
            <a:off x="509048" y="551470"/>
            <a:ext cx="4213782" cy="57550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69B4D6B1-62E7-C244-BB89-57233584BFD9}"/>
              </a:ext>
            </a:extLst>
          </p:cNvPr>
          <p:cNvSpPr/>
          <p:nvPr userDrawn="1"/>
        </p:nvSpPr>
        <p:spPr>
          <a:xfrm>
            <a:off x="4722830" y="551469"/>
            <a:ext cx="3601040" cy="575506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FFD411CE-CAF9-A842-9E3F-3B30E499068C}"/>
              </a:ext>
            </a:extLst>
          </p:cNvPr>
          <p:cNvSpPr>
            <a:spLocks noGrp="1"/>
          </p:cNvSpPr>
          <p:nvPr>
            <p:ph type="body" sz="quarter" idx="11" hasCustomPrompt="1"/>
          </p:nvPr>
        </p:nvSpPr>
        <p:spPr>
          <a:xfrm>
            <a:off x="1017970" y="1340792"/>
            <a:ext cx="4213783" cy="703820"/>
          </a:xfrm>
        </p:spPr>
        <p:txBody>
          <a:bodyPr>
            <a:noAutofit/>
          </a:bodyPr>
          <a:lstStyle>
            <a:lvl1pPr marL="0" indent="0">
              <a:buClr>
                <a:schemeClr val="accent1"/>
              </a:buClr>
              <a:buNone/>
              <a:defRPr sz="32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Agenda</a:t>
            </a:r>
          </a:p>
        </p:txBody>
      </p:sp>
      <p:cxnSp>
        <p:nvCxnSpPr>
          <p:cNvPr id="12" name="Straight Connector 11">
            <a:extLst>
              <a:ext uri="{FF2B5EF4-FFF2-40B4-BE49-F238E27FC236}">
                <a16:creationId xmlns:a16="http://schemas.microsoft.com/office/drawing/2014/main" id="{D9C468F2-F15F-4C44-B76E-D9BF5094E730}"/>
              </a:ext>
            </a:extLst>
          </p:cNvPr>
          <p:cNvCxnSpPr>
            <a:cxnSpLocks/>
          </p:cNvCxnSpPr>
          <p:nvPr userDrawn="1"/>
        </p:nvCxnSpPr>
        <p:spPr>
          <a:xfrm>
            <a:off x="1133927" y="2044612"/>
            <a:ext cx="61622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3302D2DF-D3AC-1C4A-AAE3-C96CB55A0BF3}"/>
              </a:ext>
            </a:extLst>
          </p:cNvPr>
          <p:cNvSpPr>
            <a:spLocks noGrp="1"/>
          </p:cNvSpPr>
          <p:nvPr>
            <p:ph type="body" sz="quarter" idx="26"/>
          </p:nvPr>
        </p:nvSpPr>
        <p:spPr>
          <a:xfrm>
            <a:off x="1017970" y="2455730"/>
            <a:ext cx="4760661" cy="3270250"/>
          </a:xfrm>
        </p:spPr>
        <p:txBody>
          <a:bodyPr>
            <a:normAutofit/>
          </a:bodyPr>
          <a:lstStyle>
            <a:lvl1pPr marL="0" indent="0">
              <a:buNone/>
              <a:defRPr sz="2400">
                <a:solidFill>
                  <a:schemeClr val="bg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1227B3D5-46EC-3E4C-BB8C-4A2171734478}"/>
              </a:ext>
            </a:extLst>
          </p:cNvPr>
          <p:cNvSpPr txBox="1"/>
          <p:nvPr userDrawn="1"/>
        </p:nvSpPr>
        <p:spPr>
          <a:xfrm>
            <a:off x="917198" y="5921653"/>
            <a:ext cx="2851231" cy="215444"/>
          </a:xfrm>
          <a:prstGeom prst="rect">
            <a:avLst/>
          </a:prstGeom>
          <a:noFill/>
        </p:spPr>
        <p:txBody>
          <a:bodyPr wrap="square" rtlCol="0">
            <a:spAutoFit/>
          </a:bodyPr>
          <a:lstStyle/>
          <a:p>
            <a:pPr lvl="0"/>
            <a:r>
              <a:rPr lang="en-US" sz="800">
                <a:solidFill>
                  <a:schemeClr val="bg1"/>
                </a:solidFill>
              </a:rPr>
              <a:t>© 2021 - Strictly Confidential</a:t>
            </a:r>
          </a:p>
        </p:txBody>
      </p:sp>
      <p:pic>
        <p:nvPicPr>
          <p:cNvPr id="10" name="Graphic 9">
            <a:extLst>
              <a:ext uri="{FF2B5EF4-FFF2-40B4-BE49-F238E27FC236}">
                <a16:creationId xmlns:a16="http://schemas.microsoft.com/office/drawing/2014/main" id="{DF42C8C0-EDFA-954D-BD4A-238F25C24C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25023" y="5643517"/>
            <a:ext cx="2185928" cy="385858"/>
          </a:xfrm>
          <a:prstGeom prst="rect">
            <a:avLst/>
          </a:prstGeom>
        </p:spPr>
      </p:pic>
    </p:spTree>
    <p:extLst>
      <p:ext uri="{BB962C8B-B14F-4D97-AF65-F5344CB8AC3E}">
        <p14:creationId xmlns:p14="http://schemas.microsoft.com/office/powerpoint/2010/main" val="42797977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7B277-220F-7949-8EF3-9D09454D676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r="1547"/>
          <a:stretch/>
        </p:blipFill>
        <p:spPr>
          <a:xfrm>
            <a:off x="501351" y="538640"/>
            <a:ext cx="11181601" cy="5767890"/>
          </a:xfrm>
          <a:prstGeom prst="rect">
            <a:avLst/>
          </a:prstGeom>
          <a:solidFill>
            <a:schemeClr val="bg1"/>
          </a:solidFill>
        </p:spPr>
      </p:pic>
      <p:sp>
        <p:nvSpPr>
          <p:cNvPr id="6" name="Rectangle 5">
            <a:extLst>
              <a:ext uri="{FF2B5EF4-FFF2-40B4-BE49-F238E27FC236}">
                <a16:creationId xmlns:a16="http://schemas.microsoft.com/office/drawing/2014/main" id="{49F517DC-A429-AA43-88D4-AC3546F988FD}"/>
              </a:ext>
            </a:extLst>
          </p:cNvPr>
          <p:cNvSpPr/>
          <p:nvPr userDrawn="1"/>
        </p:nvSpPr>
        <p:spPr>
          <a:xfrm>
            <a:off x="509048" y="551470"/>
            <a:ext cx="4213782" cy="5755061"/>
          </a:xfrm>
          <a:prstGeom prst="rect">
            <a:avLst/>
          </a:prstGeom>
          <a:solidFill>
            <a:srgbClr val="21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69B4D6B1-62E7-C244-BB89-57233584BFD9}"/>
              </a:ext>
            </a:extLst>
          </p:cNvPr>
          <p:cNvSpPr/>
          <p:nvPr userDrawn="1"/>
        </p:nvSpPr>
        <p:spPr>
          <a:xfrm>
            <a:off x="4722830" y="551469"/>
            <a:ext cx="3601040" cy="5755061"/>
          </a:xfrm>
          <a:prstGeom prst="rtTriangle">
            <a:avLst/>
          </a:prstGeom>
          <a:solidFill>
            <a:srgbClr val="21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FFD411CE-CAF9-A842-9E3F-3B30E499068C}"/>
              </a:ext>
            </a:extLst>
          </p:cNvPr>
          <p:cNvSpPr>
            <a:spLocks noGrp="1"/>
          </p:cNvSpPr>
          <p:nvPr>
            <p:ph type="body" sz="quarter" idx="11" hasCustomPrompt="1"/>
          </p:nvPr>
        </p:nvSpPr>
        <p:spPr>
          <a:xfrm>
            <a:off x="1017970" y="1340792"/>
            <a:ext cx="4213783" cy="703820"/>
          </a:xfrm>
        </p:spPr>
        <p:txBody>
          <a:bodyPr>
            <a:noAutofit/>
          </a:bodyPr>
          <a:lstStyle>
            <a:lvl1pPr marL="0" indent="0">
              <a:buClr>
                <a:schemeClr val="accent1"/>
              </a:buClr>
              <a:buNone/>
              <a:defRPr sz="32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Agenda</a:t>
            </a:r>
          </a:p>
        </p:txBody>
      </p:sp>
      <p:cxnSp>
        <p:nvCxnSpPr>
          <p:cNvPr id="12" name="Straight Connector 11">
            <a:extLst>
              <a:ext uri="{FF2B5EF4-FFF2-40B4-BE49-F238E27FC236}">
                <a16:creationId xmlns:a16="http://schemas.microsoft.com/office/drawing/2014/main" id="{D9C468F2-F15F-4C44-B76E-D9BF5094E730}"/>
              </a:ext>
            </a:extLst>
          </p:cNvPr>
          <p:cNvCxnSpPr>
            <a:cxnSpLocks/>
          </p:cNvCxnSpPr>
          <p:nvPr userDrawn="1"/>
        </p:nvCxnSpPr>
        <p:spPr>
          <a:xfrm>
            <a:off x="1133927" y="2044612"/>
            <a:ext cx="61622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3302D2DF-D3AC-1C4A-AAE3-C96CB55A0BF3}"/>
              </a:ext>
            </a:extLst>
          </p:cNvPr>
          <p:cNvSpPr>
            <a:spLocks noGrp="1"/>
          </p:cNvSpPr>
          <p:nvPr>
            <p:ph type="body" sz="quarter" idx="26"/>
          </p:nvPr>
        </p:nvSpPr>
        <p:spPr>
          <a:xfrm>
            <a:off x="1017970" y="2455730"/>
            <a:ext cx="4760661" cy="3270250"/>
          </a:xfrm>
        </p:spPr>
        <p:txBody>
          <a:bodyPr>
            <a:normAutofit/>
          </a:bodyPr>
          <a:lstStyle>
            <a:lvl1pPr marL="0" indent="0">
              <a:buNone/>
              <a:defRPr sz="2400">
                <a:solidFill>
                  <a:schemeClr val="bg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1227B3D5-46EC-3E4C-BB8C-4A2171734478}"/>
              </a:ext>
            </a:extLst>
          </p:cNvPr>
          <p:cNvSpPr txBox="1"/>
          <p:nvPr userDrawn="1"/>
        </p:nvSpPr>
        <p:spPr>
          <a:xfrm>
            <a:off x="917198" y="5921653"/>
            <a:ext cx="2851231" cy="215444"/>
          </a:xfrm>
          <a:prstGeom prst="rect">
            <a:avLst/>
          </a:prstGeom>
          <a:noFill/>
        </p:spPr>
        <p:txBody>
          <a:bodyPr wrap="square" rtlCol="0">
            <a:spAutoFit/>
          </a:bodyPr>
          <a:lstStyle/>
          <a:p>
            <a:pPr lvl="0"/>
            <a:r>
              <a:rPr lang="en-US" sz="800">
                <a:solidFill>
                  <a:schemeClr val="bg1"/>
                </a:solidFill>
              </a:rPr>
              <a:t>© 2021 - Strictly Confidential</a:t>
            </a:r>
          </a:p>
        </p:txBody>
      </p:sp>
      <p:pic>
        <p:nvPicPr>
          <p:cNvPr id="10" name="Graphic 9">
            <a:extLst>
              <a:ext uri="{FF2B5EF4-FFF2-40B4-BE49-F238E27FC236}">
                <a16:creationId xmlns:a16="http://schemas.microsoft.com/office/drawing/2014/main" id="{DF42C8C0-EDFA-954D-BD4A-238F25C24CA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25023" y="5643517"/>
            <a:ext cx="2185928" cy="385858"/>
          </a:xfrm>
          <a:prstGeom prst="rect">
            <a:avLst/>
          </a:prstGeom>
        </p:spPr>
      </p:pic>
    </p:spTree>
    <p:extLst>
      <p:ext uri="{BB962C8B-B14F-4D97-AF65-F5344CB8AC3E}">
        <p14:creationId xmlns:p14="http://schemas.microsoft.com/office/powerpoint/2010/main" val="4884736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E7B277-220F-7949-8EF3-9D09454D676C}"/>
              </a:ext>
            </a:extLst>
          </p:cNvPr>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r="1547"/>
          <a:stretch/>
        </p:blipFill>
        <p:spPr>
          <a:xfrm>
            <a:off x="501351" y="538640"/>
            <a:ext cx="11181601" cy="5767890"/>
          </a:xfrm>
          <a:prstGeom prst="rect">
            <a:avLst/>
          </a:prstGeom>
          <a:solidFill>
            <a:schemeClr val="bg1"/>
          </a:solidFill>
        </p:spPr>
      </p:pic>
      <p:sp>
        <p:nvSpPr>
          <p:cNvPr id="6" name="Rectangle 5">
            <a:extLst>
              <a:ext uri="{FF2B5EF4-FFF2-40B4-BE49-F238E27FC236}">
                <a16:creationId xmlns:a16="http://schemas.microsoft.com/office/drawing/2014/main" id="{49F517DC-A429-AA43-88D4-AC3546F988FD}"/>
              </a:ext>
            </a:extLst>
          </p:cNvPr>
          <p:cNvSpPr/>
          <p:nvPr userDrawn="1"/>
        </p:nvSpPr>
        <p:spPr>
          <a:xfrm>
            <a:off x="509048" y="551470"/>
            <a:ext cx="4213782" cy="57550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69B4D6B1-62E7-C244-BB89-57233584BFD9}"/>
              </a:ext>
            </a:extLst>
          </p:cNvPr>
          <p:cNvSpPr/>
          <p:nvPr userDrawn="1"/>
        </p:nvSpPr>
        <p:spPr>
          <a:xfrm>
            <a:off x="4722830" y="551469"/>
            <a:ext cx="3601040" cy="575506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3">
            <a:extLst>
              <a:ext uri="{FF2B5EF4-FFF2-40B4-BE49-F238E27FC236}">
                <a16:creationId xmlns:a16="http://schemas.microsoft.com/office/drawing/2014/main" id="{FFD411CE-CAF9-A842-9E3F-3B30E499068C}"/>
              </a:ext>
            </a:extLst>
          </p:cNvPr>
          <p:cNvSpPr>
            <a:spLocks noGrp="1"/>
          </p:cNvSpPr>
          <p:nvPr>
            <p:ph type="body" sz="quarter" idx="11" hasCustomPrompt="1"/>
          </p:nvPr>
        </p:nvSpPr>
        <p:spPr>
          <a:xfrm>
            <a:off x="1017970" y="1340792"/>
            <a:ext cx="4213783" cy="703820"/>
          </a:xfrm>
        </p:spPr>
        <p:txBody>
          <a:bodyPr>
            <a:noAutofit/>
          </a:bodyPr>
          <a:lstStyle>
            <a:lvl1pPr marL="0" indent="0">
              <a:buClr>
                <a:schemeClr val="accent1"/>
              </a:buClr>
              <a:buNone/>
              <a:defRPr sz="32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Agenda</a:t>
            </a:r>
          </a:p>
        </p:txBody>
      </p:sp>
      <p:cxnSp>
        <p:nvCxnSpPr>
          <p:cNvPr id="12" name="Straight Connector 11">
            <a:extLst>
              <a:ext uri="{FF2B5EF4-FFF2-40B4-BE49-F238E27FC236}">
                <a16:creationId xmlns:a16="http://schemas.microsoft.com/office/drawing/2014/main" id="{D9C468F2-F15F-4C44-B76E-D9BF5094E730}"/>
              </a:ext>
            </a:extLst>
          </p:cNvPr>
          <p:cNvCxnSpPr>
            <a:cxnSpLocks/>
          </p:cNvCxnSpPr>
          <p:nvPr userDrawn="1"/>
        </p:nvCxnSpPr>
        <p:spPr>
          <a:xfrm>
            <a:off x="1133927" y="2044612"/>
            <a:ext cx="616226"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7">
            <a:extLst>
              <a:ext uri="{FF2B5EF4-FFF2-40B4-BE49-F238E27FC236}">
                <a16:creationId xmlns:a16="http://schemas.microsoft.com/office/drawing/2014/main" id="{3302D2DF-D3AC-1C4A-AAE3-C96CB55A0BF3}"/>
              </a:ext>
            </a:extLst>
          </p:cNvPr>
          <p:cNvSpPr>
            <a:spLocks noGrp="1"/>
          </p:cNvSpPr>
          <p:nvPr>
            <p:ph type="body" sz="quarter" idx="26"/>
          </p:nvPr>
        </p:nvSpPr>
        <p:spPr>
          <a:xfrm>
            <a:off x="1017970" y="2455730"/>
            <a:ext cx="4760661" cy="3270250"/>
          </a:xfrm>
        </p:spPr>
        <p:txBody>
          <a:bodyPr>
            <a:normAutofit/>
          </a:bodyPr>
          <a:lstStyle>
            <a:lvl1pPr marL="0" indent="0">
              <a:buNone/>
              <a:defRPr sz="2400">
                <a:solidFill>
                  <a:schemeClr val="bg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5" name="TextBox 14">
            <a:extLst>
              <a:ext uri="{FF2B5EF4-FFF2-40B4-BE49-F238E27FC236}">
                <a16:creationId xmlns:a16="http://schemas.microsoft.com/office/drawing/2014/main" id="{1227B3D5-46EC-3E4C-BB8C-4A2171734478}"/>
              </a:ext>
            </a:extLst>
          </p:cNvPr>
          <p:cNvSpPr txBox="1"/>
          <p:nvPr userDrawn="1"/>
        </p:nvSpPr>
        <p:spPr>
          <a:xfrm>
            <a:off x="917198" y="5921653"/>
            <a:ext cx="2851231" cy="215444"/>
          </a:xfrm>
          <a:prstGeom prst="rect">
            <a:avLst/>
          </a:prstGeom>
          <a:noFill/>
        </p:spPr>
        <p:txBody>
          <a:bodyPr wrap="square" rtlCol="0">
            <a:spAutoFit/>
          </a:bodyPr>
          <a:lstStyle/>
          <a:p>
            <a:pPr lvl="0"/>
            <a:r>
              <a:rPr lang="en-US" sz="800">
                <a:solidFill>
                  <a:schemeClr val="bg1"/>
                </a:solidFill>
              </a:rPr>
              <a:t>© 2021 - Strictly Confidential</a:t>
            </a:r>
          </a:p>
        </p:txBody>
      </p:sp>
      <p:pic>
        <p:nvPicPr>
          <p:cNvPr id="10" name="Graphic 9">
            <a:extLst>
              <a:ext uri="{FF2B5EF4-FFF2-40B4-BE49-F238E27FC236}">
                <a16:creationId xmlns:a16="http://schemas.microsoft.com/office/drawing/2014/main" id="{6AA01078-C945-8242-B6CA-DA42B919339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225023" y="5643517"/>
            <a:ext cx="2185928" cy="385858"/>
          </a:xfrm>
          <a:prstGeom prst="rect">
            <a:avLst/>
          </a:prstGeom>
        </p:spPr>
      </p:pic>
    </p:spTree>
    <p:extLst>
      <p:ext uri="{BB962C8B-B14F-4D97-AF65-F5344CB8AC3E}">
        <p14:creationId xmlns:p14="http://schemas.microsoft.com/office/powerpoint/2010/main" val="35055788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11755973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641025" y="527902"/>
            <a:ext cx="10869105" cy="5703217"/>
          </a:xfrm>
          <a:prstGeom prst="rect">
            <a:avLst/>
          </a:prstGeom>
          <a:solidFill>
            <a:srgbClr val="21C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22371631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1694258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PCC Intro w Logo - Single Gr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430599" y="441137"/>
            <a:ext cx="11339103" cy="5989310"/>
          </a:xfrm>
          <a:prstGeom prst="rect">
            <a:avLst/>
          </a:prstGeom>
          <a:gradFill>
            <a:gsLst>
              <a:gs pos="40000">
                <a:schemeClr val="accent2"/>
              </a:gs>
              <a:gs pos="100000">
                <a:schemeClr val="accent3"/>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0575783B-AB01-13EA-DDDC-D9FEBE5B6B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2" y="2687400"/>
            <a:ext cx="5526117" cy="1483200"/>
          </a:xfrm>
          <a:prstGeom prst="rect">
            <a:avLst/>
          </a:prstGeom>
        </p:spPr>
      </p:pic>
      <p:sp>
        <p:nvSpPr>
          <p:cNvPr id="2" name="Title 1">
            <a:extLst>
              <a:ext uri="{FF2B5EF4-FFF2-40B4-BE49-F238E27FC236}">
                <a16:creationId xmlns:a16="http://schemas.microsoft.com/office/drawing/2014/main" id="{F90F9E28-7749-ECA4-A5A1-F527B75F5770}"/>
              </a:ext>
            </a:extLst>
          </p:cNvPr>
          <p:cNvSpPr>
            <a:spLocks noGrp="1"/>
          </p:cNvSpPr>
          <p:nvPr>
            <p:ph type="title"/>
          </p:nvPr>
        </p:nvSpPr>
        <p:spPr>
          <a:xfrm>
            <a:off x="0" y="-1332088"/>
            <a:ext cx="12188952" cy="1090800"/>
          </a:xfrm>
        </p:spPr>
        <p:txBody>
          <a:bodyPr/>
          <a:lstStyle/>
          <a:p>
            <a:endParaRPr lang="en-GB"/>
          </a:p>
        </p:txBody>
      </p:sp>
    </p:spTree>
    <p:extLst>
      <p:ext uri="{BB962C8B-B14F-4D97-AF65-F5344CB8AC3E}">
        <p14:creationId xmlns:p14="http://schemas.microsoft.com/office/powerpoint/2010/main" val="2995493135"/>
      </p:ext>
    </p:extLst>
  </p:cSld>
  <p:clrMapOvr>
    <a:masterClrMapping/>
  </p:clrMapOvr>
  <p:extLst>
    <p:ext uri="{DCECCB84-F9BA-43D5-87BE-67443E8EF086}">
      <p15:sldGuideLst xmlns:p15="http://schemas.microsoft.com/office/powerpoint/2012/main"/>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PCC Intro w Logo - TealBlue Gr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433426" y="441137"/>
            <a:ext cx="11339103" cy="5989310"/>
          </a:xfrm>
          <a:prstGeom prst="rect">
            <a:avLst/>
          </a:prstGeom>
          <a:gradFill>
            <a:gsLst>
              <a:gs pos="0">
                <a:schemeClr val="accent2"/>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E5D3CBE1-D599-A4D3-65CC-F3CB442E1776}"/>
              </a:ext>
            </a:extLst>
          </p:cNvPr>
          <p:cNvSpPr/>
          <p:nvPr userDrawn="1"/>
        </p:nvSpPr>
        <p:spPr>
          <a:xfrm>
            <a:off x="433426" y="6323798"/>
            <a:ext cx="11339103" cy="106649"/>
          </a:xfrm>
          <a:prstGeom prst="rect">
            <a:avLst/>
          </a:prstGeom>
          <a:solidFill>
            <a:srgbClr val="97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0575783B-AB01-13EA-DDDC-D9FEBE5B6B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2" y="2687400"/>
            <a:ext cx="5526117" cy="1483200"/>
          </a:xfrm>
          <a:prstGeom prst="rect">
            <a:avLst/>
          </a:prstGeom>
        </p:spPr>
      </p:pic>
      <p:sp>
        <p:nvSpPr>
          <p:cNvPr id="2" name="Title 1">
            <a:extLst>
              <a:ext uri="{FF2B5EF4-FFF2-40B4-BE49-F238E27FC236}">
                <a16:creationId xmlns:a16="http://schemas.microsoft.com/office/drawing/2014/main" id="{F90F9E28-7749-ECA4-A5A1-F527B75F5770}"/>
              </a:ext>
            </a:extLst>
          </p:cNvPr>
          <p:cNvSpPr>
            <a:spLocks noGrp="1"/>
          </p:cNvSpPr>
          <p:nvPr>
            <p:ph type="title"/>
          </p:nvPr>
        </p:nvSpPr>
        <p:spPr>
          <a:xfrm>
            <a:off x="0" y="-1332088"/>
            <a:ext cx="12188952" cy="1090800"/>
          </a:xfrm>
        </p:spPr>
        <p:txBody>
          <a:bodyPr/>
          <a:lstStyle/>
          <a:p>
            <a:endParaRPr lang="en-GB"/>
          </a:p>
        </p:txBody>
      </p:sp>
    </p:spTree>
    <p:extLst>
      <p:ext uri="{BB962C8B-B14F-4D97-AF65-F5344CB8AC3E}">
        <p14:creationId xmlns:p14="http://schemas.microsoft.com/office/powerpoint/2010/main" val="553091338"/>
      </p:ext>
    </p:extLst>
  </p:cSld>
  <p:clrMapOvr>
    <a:masterClrMapping/>
  </p:clrMapOvr>
  <p:extLst>
    <p:ext uri="{DCECCB84-F9BA-43D5-87BE-67443E8EF086}">
      <p15:sldGuideLst xmlns:p15="http://schemas.microsoft.com/office/powerpoint/2012/main"/>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Title Slide-Grad Bar 1-Ev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560B25B-8CFB-10C2-E006-AEC32E082D0A}"/>
              </a:ext>
            </a:extLst>
          </p:cNvPr>
          <p:cNvSpPr>
            <a:spLocks noGrp="1"/>
          </p:cNvSpPr>
          <p:nvPr>
            <p:ph type="body" sz="quarter" idx="20" hasCustomPrompt="1"/>
          </p:nvPr>
        </p:nvSpPr>
        <p:spPr>
          <a:xfrm>
            <a:off x="5171380" y="108835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4" name="Title 3">
            <a:extLst>
              <a:ext uri="{FF2B5EF4-FFF2-40B4-BE49-F238E27FC236}">
                <a16:creationId xmlns:a16="http://schemas.microsoft.com/office/drawing/2014/main" id="{6D13F1A6-0B54-3A40-1B45-F3D58EB55A5C}"/>
              </a:ext>
            </a:extLst>
          </p:cNvPr>
          <p:cNvSpPr>
            <a:spLocks noGrp="1"/>
          </p:cNvSpPr>
          <p:nvPr>
            <p:ph type="title"/>
          </p:nvPr>
        </p:nvSpPr>
        <p:spPr>
          <a:xfrm>
            <a:off x="5157092" y="1625072"/>
            <a:ext cx="6087171" cy="2650342"/>
          </a:xfrm>
          <a:prstGeom prst="rect">
            <a:avLst/>
          </a:prstGeom>
        </p:spPr>
        <p:txBody>
          <a:bodyPr lIns="0" tIns="0" rIns="0" bIns="273600" anchor="b" anchorCtr="0"/>
          <a:lstStyle>
            <a:lvl1pPr>
              <a:defRPr sz="4400"/>
            </a:lvl1pPr>
          </a:lstStyle>
          <a:p>
            <a:endParaRPr lang="en-US"/>
          </a:p>
        </p:txBody>
      </p:sp>
      <p:sp>
        <p:nvSpPr>
          <p:cNvPr id="21" name="Subtitle 2">
            <a:extLst>
              <a:ext uri="{FF2B5EF4-FFF2-40B4-BE49-F238E27FC236}">
                <a16:creationId xmlns:a16="http://schemas.microsoft.com/office/drawing/2014/main" id="{92383BDE-92A3-31F7-D9C9-AAF952FEF93A}"/>
              </a:ext>
            </a:extLst>
          </p:cNvPr>
          <p:cNvSpPr>
            <a:spLocks noGrp="1"/>
          </p:cNvSpPr>
          <p:nvPr>
            <p:ph type="subTitle" idx="1"/>
          </p:nvPr>
        </p:nvSpPr>
        <p:spPr>
          <a:xfrm>
            <a:off x="5176458" y="4317876"/>
            <a:ext cx="6069336"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3" name="Picture Placeholder 2">
            <a:extLst>
              <a:ext uri="{FF2B5EF4-FFF2-40B4-BE49-F238E27FC236}">
                <a16:creationId xmlns:a16="http://schemas.microsoft.com/office/drawing/2014/main" id="{0E9EA665-7785-6AAC-2136-E28D1DECE869}"/>
              </a:ext>
            </a:extLst>
          </p:cNvPr>
          <p:cNvSpPr>
            <a:spLocks noGrp="1"/>
          </p:cNvSpPr>
          <p:nvPr>
            <p:ph type="pic" sz="quarter" idx="17" hasCustomPrompt="1"/>
          </p:nvPr>
        </p:nvSpPr>
        <p:spPr>
          <a:xfrm>
            <a:off x="-1" y="0"/>
            <a:ext cx="4752000" cy="6858000"/>
          </a:xfrm>
          <a:solidFill>
            <a:schemeClr val="bg2"/>
          </a:solidFill>
        </p:spPr>
        <p:txBody>
          <a:bodyPr/>
          <a:lstStyle>
            <a:lvl1pPr marL="0" indent="0" algn="ctr">
              <a:buNone/>
              <a:defRPr sz="1800"/>
            </a:lvl1pPr>
          </a:lstStyle>
          <a:p>
            <a:r>
              <a:rPr lang="en-US"/>
              <a:t>Add picture</a:t>
            </a:r>
          </a:p>
        </p:txBody>
      </p:sp>
      <p:sp>
        <p:nvSpPr>
          <p:cNvPr id="6" name="Rectangle 5">
            <a:extLst>
              <a:ext uri="{FF2B5EF4-FFF2-40B4-BE49-F238E27FC236}">
                <a16:creationId xmlns:a16="http://schemas.microsoft.com/office/drawing/2014/main" id="{C351558F-CBA6-845A-A9C8-E3C7D22721DD}"/>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35D4EE4-79AD-982B-4532-6D4A91F7C653}"/>
              </a:ext>
              <a:ext uri="{C183D7F6-B498-43B3-948B-1728B52AA6E4}">
                <adec:decorative xmlns:adec="http://schemas.microsoft.com/office/drawing/2017/decorative" val="1"/>
              </a:ext>
            </a:extLst>
          </p:cNvPr>
          <p:cNvCxnSpPr>
            <a:cxnSpLocks/>
          </p:cNvCxnSpPr>
          <p:nvPr userDrawn="1"/>
        </p:nvCxnSpPr>
        <p:spPr>
          <a:xfrm>
            <a:off x="5175136" y="4293770"/>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F6B27D3-50B1-AF88-2281-74A3CBAAC386}"/>
              </a:ext>
              <a:ext uri="{C183D7F6-B498-43B3-948B-1728B52AA6E4}">
                <adec:decorative xmlns:adec="http://schemas.microsoft.com/office/drawing/2017/decorative" val="1"/>
              </a:ext>
            </a:extLst>
          </p:cNvPr>
          <p:cNvSpPr/>
          <p:nvPr userDrawn="1"/>
        </p:nvSpPr>
        <p:spPr>
          <a:xfrm>
            <a:off x="11539001" y="0"/>
            <a:ext cx="669688" cy="6858000"/>
          </a:xfrm>
          <a:prstGeom prst="rect">
            <a:avLst/>
          </a:prstGeom>
          <a:gradFill>
            <a:gsLst>
              <a:gs pos="100000">
                <a:schemeClr val="accent1"/>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a:extLst>
              <a:ext uri="{FF2B5EF4-FFF2-40B4-BE49-F238E27FC236}">
                <a16:creationId xmlns:a16="http://schemas.microsoft.com/office/drawing/2014/main" id="{E2CD792F-258C-E8CE-6659-3EFF3BD633D5}"/>
              </a:ext>
              <a:ext uri="{C183D7F6-B498-43B3-948B-1728B52AA6E4}">
                <adec:decorative xmlns:adec="http://schemas.microsoft.com/office/drawing/2017/decorative" val="1"/>
              </a:ext>
            </a:extLst>
          </p:cNvPr>
          <p:cNvSpPr/>
          <p:nvPr userDrawn="1"/>
        </p:nvSpPr>
        <p:spPr>
          <a:xfrm flipH="1">
            <a:off x="6565557"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14">
            <a:extLst>
              <a:ext uri="{FF2B5EF4-FFF2-40B4-BE49-F238E27FC236}">
                <a16:creationId xmlns:a16="http://schemas.microsoft.com/office/drawing/2014/main" id="{9F4D5FDF-F7F0-5E73-8B3F-9613EACB160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107496" y="6051078"/>
            <a:ext cx="2141549" cy="264933"/>
          </a:xfrm>
          <a:prstGeom prst="rect">
            <a:avLst/>
          </a:prstGeom>
        </p:spPr>
      </p:pic>
    </p:spTree>
    <p:extLst>
      <p:ext uri="{BB962C8B-B14F-4D97-AF65-F5344CB8AC3E}">
        <p14:creationId xmlns:p14="http://schemas.microsoft.com/office/powerpoint/2010/main" val="3736368956"/>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816">
          <p15:clr>
            <a:srgbClr val="FF96FF"/>
          </p15:clr>
        </p15:guide>
        <p15:guide id="4" pos="7083">
          <p15:clr>
            <a:srgbClr val="FF96FF"/>
          </p15:clr>
        </p15:guide>
        <p15:guide id="6" pos="3250">
          <p15:clr>
            <a:srgbClr val="FF96FF"/>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Grad Bar 2-Ev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FEFC8C-2BDD-EA11-818C-E04480CBE4D1}"/>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FF1A247-F1A7-95EA-DB25-5AA8A83700B9}"/>
              </a:ext>
            </a:extLst>
          </p:cNvPr>
          <p:cNvSpPr>
            <a:spLocks noGrp="1"/>
          </p:cNvSpPr>
          <p:nvPr>
            <p:ph type="body" sz="quarter" idx="20" hasCustomPrompt="1"/>
          </p:nvPr>
        </p:nvSpPr>
        <p:spPr>
          <a:xfrm>
            <a:off x="1019175" y="1100372"/>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lIns="0"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8" name="Title 7">
            <a:extLst>
              <a:ext uri="{FF2B5EF4-FFF2-40B4-BE49-F238E27FC236}">
                <a16:creationId xmlns:a16="http://schemas.microsoft.com/office/drawing/2014/main" id="{B169D3E7-F93A-38DA-3936-0391F3D49567}"/>
              </a:ext>
            </a:extLst>
          </p:cNvPr>
          <p:cNvSpPr>
            <a:spLocks noGrp="1"/>
          </p:cNvSpPr>
          <p:nvPr>
            <p:ph type="title"/>
          </p:nvPr>
        </p:nvSpPr>
        <p:spPr>
          <a:xfrm>
            <a:off x="1018073" y="1648387"/>
            <a:ext cx="5932628" cy="2561890"/>
          </a:xfrm>
          <a:prstGeom prst="rect">
            <a:avLst/>
          </a:prstGeom>
        </p:spPr>
        <p:txBody>
          <a:bodyPr lIns="0" tIns="0" rIns="0" bIns="273600" anchor="b" anchorCtr="0"/>
          <a:lstStyle>
            <a:lvl1pPr>
              <a:defRPr sz="4400"/>
            </a:lvl1pPr>
          </a:lstStyle>
          <a:p>
            <a:endParaRPr lang="en-US"/>
          </a:p>
        </p:txBody>
      </p:sp>
      <p:sp>
        <p:nvSpPr>
          <p:cNvPr id="6" name="Subtitle 2">
            <a:extLst>
              <a:ext uri="{FF2B5EF4-FFF2-40B4-BE49-F238E27FC236}">
                <a16:creationId xmlns:a16="http://schemas.microsoft.com/office/drawing/2014/main" id="{56BE5C31-EA13-F5E9-8EC9-62C46F5980D1}"/>
              </a:ext>
            </a:extLst>
          </p:cNvPr>
          <p:cNvSpPr>
            <a:spLocks noGrp="1"/>
          </p:cNvSpPr>
          <p:nvPr>
            <p:ph type="subTitle" idx="1"/>
          </p:nvPr>
        </p:nvSpPr>
        <p:spPr>
          <a:xfrm>
            <a:off x="1024253" y="4272611"/>
            <a:ext cx="5932628"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3" name="Picture Placeholder 2">
            <a:extLst>
              <a:ext uri="{FF2B5EF4-FFF2-40B4-BE49-F238E27FC236}">
                <a16:creationId xmlns:a16="http://schemas.microsoft.com/office/drawing/2014/main" id="{0E9EA665-7785-6AAC-2136-E28D1DECE869}"/>
              </a:ext>
            </a:extLst>
          </p:cNvPr>
          <p:cNvSpPr>
            <a:spLocks noGrp="1"/>
          </p:cNvSpPr>
          <p:nvPr>
            <p:ph type="pic" sz="quarter" idx="17" hasCustomPrompt="1"/>
          </p:nvPr>
        </p:nvSpPr>
        <p:spPr>
          <a:xfrm flipH="1">
            <a:off x="7465325" y="0"/>
            <a:ext cx="4752000" cy="6858000"/>
          </a:xfrm>
          <a:solidFill>
            <a:schemeClr val="bg2"/>
          </a:solidFill>
        </p:spPr>
        <p:txBody>
          <a:bodyPr/>
          <a:lstStyle>
            <a:lvl1pPr marL="0" indent="0" algn="ctr">
              <a:buNone/>
              <a:defRPr sz="1800"/>
            </a:lvl1pPr>
          </a:lstStyle>
          <a:p>
            <a:r>
              <a:rPr lang="en-US"/>
              <a:t>Add picture</a:t>
            </a:r>
          </a:p>
        </p:txBody>
      </p:sp>
      <p:cxnSp>
        <p:nvCxnSpPr>
          <p:cNvPr id="11" name="Straight Connector 10">
            <a:extLst>
              <a:ext uri="{FF2B5EF4-FFF2-40B4-BE49-F238E27FC236}">
                <a16:creationId xmlns:a16="http://schemas.microsoft.com/office/drawing/2014/main" id="{7D2F99B9-6B11-E1BC-C8BA-EA53E53100C9}"/>
              </a:ext>
              <a:ext uri="{C183D7F6-B498-43B3-948B-1728B52AA6E4}">
                <adec:decorative xmlns:adec="http://schemas.microsoft.com/office/drawing/2017/decorative" val="1"/>
              </a:ext>
            </a:extLst>
          </p:cNvPr>
          <p:cNvCxnSpPr>
            <a:cxnSpLocks/>
          </p:cNvCxnSpPr>
          <p:nvPr userDrawn="1"/>
        </p:nvCxnSpPr>
        <p:spPr>
          <a:xfrm>
            <a:off x="1039339" y="4236930"/>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E6F0E1F-7168-0C46-C468-56C43EBDA670}"/>
              </a:ext>
              <a:ext uri="{C183D7F6-B498-43B3-948B-1728B52AA6E4}">
                <adec:decorative xmlns:adec="http://schemas.microsoft.com/office/drawing/2017/decorative" val="1"/>
              </a:ext>
            </a:extLst>
          </p:cNvPr>
          <p:cNvSpPr/>
          <p:nvPr userDrawn="1"/>
        </p:nvSpPr>
        <p:spPr>
          <a:xfrm flipH="1">
            <a:off x="-2" y="0"/>
            <a:ext cx="672877" cy="6858000"/>
          </a:xfrm>
          <a:prstGeom prst="rect">
            <a:avLst/>
          </a:prstGeom>
          <a:gradFill>
            <a:gsLst>
              <a:gs pos="100000">
                <a:schemeClr val="accent1"/>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6">
            <a:extLst>
              <a:ext uri="{FF2B5EF4-FFF2-40B4-BE49-F238E27FC236}">
                <a16:creationId xmlns:a16="http://schemas.microsoft.com/office/drawing/2014/main" id="{97ACDC1F-62EB-04C5-5247-F865C6C2E7DF}"/>
              </a:ext>
              <a:ext uri="{C183D7F6-B498-43B3-948B-1728B52AA6E4}">
                <adec:decorative xmlns:adec="http://schemas.microsoft.com/office/drawing/2017/decorative" val="1"/>
              </a:ext>
            </a:extLst>
          </p:cNvPr>
          <p:cNvSpPr/>
          <p:nvPr userDrawn="1"/>
        </p:nvSpPr>
        <p:spPr>
          <a:xfrm>
            <a:off x="1"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E003DE20-15BD-22B8-691E-8BA111DB5C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7606" y="6051078"/>
            <a:ext cx="2141549" cy="264933"/>
          </a:xfrm>
          <a:prstGeom prst="rect">
            <a:avLst/>
          </a:prstGeom>
        </p:spPr>
      </p:pic>
    </p:spTree>
    <p:extLst>
      <p:ext uri="{BB962C8B-B14F-4D97-AF65-F5344CB8AC3E}">
        <p14:creationId xmlns:p14="http://schemas.microsoft.com/office/powerpoint/2010/main" val="827254733"/>
      </p:ext>
    </p:extLst>
  </p:cSld>
  <p:clrMapOvr>
    <a:masterClrMapping/>
  </p:clrMapOvr>
  <p:extLst>
    <p:ext uri="{DCECCB84-F9BA-43D5-87BE-67443E8EF086}">
      <p15:sldGuideLst xmlns:p15="http://schemas.microsoft.com/office/powerpoint/2012/main">
        <p15:guide id="2" orient="horz" pos="3762">
          <p15:clr>
            <a:srgbClr val="FF96FF"/>
          </p15:clr>
        </p15:guide>
        <p15:guide id="3" pos="642">
          <p15:clr>
            <a:srgbClr val="FF96FF"/>
          </p15:clr>
        </p15:guide>
        <p15:guide id="4" pos="4702">
          <p15:clr>
            <a:srgbClr val="FF96FF"/>
          </p15:clr>
        </p15:guide>
        <p15:guide id="5" pos="4384">
          <p15:clr>
            <a:srgbClr val="FF96FF"/>
          </p15:clr>
        </p15:guide>
        <p15:guide id="6" orient="horz" pos="688">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ADB3412-9690-9548-BB59-0C91B0FCA69C}"/>
              </a:ext>
            </a:extLst>
          </p:cNvPr>
          <p:cNvPicPr>
            <a:picLocks noChangeAspect="1"/>
          </p:cNvPicPr>
          <p:nvPr userDrawn="1"/>
        </p:nvPicPr>
        <p:blipFill rotWithShape="1">
          <a:blip r:embed="rId2"/>
          <a:srcRect l="41722" t="11753" r="22062" b="17738"/>
          <a:stretch/>
        </p:blipFill>
        <p:spPr>
          <a:xfrm>
            <a:off x="-31244" y="-16041"/>
            <a:ext cx="2884033" cy="6008853"/>
          </a:xfrm>
          <a:prstGeom prst="rect">
            <a:avLst/>
          </a:prstGeom>
        </p:spPr>
      </p:pic>
      <p:cxnSp>
        <p:nvCxnSpPr>
          <p:cNvPr id="15" name="Straight Connector 14">
            <a:extLst>
              <a:ext uri="{FF2B5EF4-FFF2-40B4-BE49-F238E27FC236}">
                <a16:creationId xmlns:a16="http://schemas.microsoft.com/office/drawing/2014/main" id="{A887BD64-67D7-834F-96ED-9E86F8BC5469}"/>
              </a:ext>
            </a:extLst>
          </p:cNvPr>
          <p:cNvCxnSpPr/>
          <p:nvPr userDrawn="1"/>
        </p:nvCxnSpPr>
        <p:spPr>
          <a:xfrm>
            <a:off x="0" y="6041985"/>
            <a:ext cx="1221850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E744DFA-EB0B-D84A-9D2C-A42E8B2C6FE9}"/>
              </a:ext>
            </a:extLst>
          </p:cNvPr>
          <p:cNvSpPr>
            <a:spLocks noGrp="1"/>
          </p:cNvSpPr>
          <p:nvPr>
            <p:ph type="title"/>
          </p:nvPr>
        </p:nvSpPr>
        <p:spPr>
          <a:xfrm>
            <a:off x="3336758" y="522544"/>
            <a:ext cx="8065167" cy="1325563"/>
          </a:xfrm>
          <a:prstGeom prst="rect">
            <a:avLst/>
          </a:prstGeom>
        </p:spPr>
        <p:txBody>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12" name="Content Placeholder 2">
            <a:extLst>
              <a:ext uri="{FF2B5EF4-FFF2-40B4-BE49-F238E27FC236}">
                <a16:creationId xmlns:a16="http://schemas.microsoft.com/office/drawing/2014/main" id="{DE1229BD-8A87-5545-A3D5-821AABABFDEB}"/>
              </a:ext>
            </a:extLst>
          </p:cNvPr>
          <p:cNvSpPr>
            <a:spLocks noGrp="1"/>
          </p:cNvSpPr>
          <p:nvPr>
            <p:ph sz="half" idx="1"/>
          </p:nvPr>
        </p:nvSpPr>
        <p:spPr>
          <a:xfrm>
            <a:off x="3336758" y="2043538"/>
            <a:ext cx="3946358" cy="3347494"/>
          </a:xfrm>
          <a:prstGeom prst="rect">
            <a:avLst/>
          </a:prstGeo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a:extLst>
              <a:ext uri="{FF2B5EF4-FFF2-40B4-BE49-F238E27FC236}">
                <a16:creationId xmlns:a16="http://schemas.microsoft.com/office/drawing/2014/main" id="{72430F7E-5337-5842-80B1-AE629F9C30CB}"/>
              </a:ext>
            </a:extLst>
          </p:cNvPr>
          <p:cNvSpPr>
            <a:spLocks noGrp="1"/>
          </p:cNvSpPr>
          <p:nvPr>
            <p:ph sz="half" idx="2"/>
          </p:nvPr>
        </p:nvSpPr>
        <p:spPr>
          <a:xfrm>
            <a:off x="7407442" y="2016547"/>
            <a:ext cx="3946358" cy="3347494"/>
          </a:xfrm>
          <a:prstGeom prst="rect">
            <a:avLst/>
          </a:prstGeom>
        </p:spPr>
        <p:txBody>
          <a:bodyPr/>
          <a:lstStyle>
            <a:lvl1pPr>
              <a:defRPr>
                <a:solidFill>
                  <a:schemeClr val="tx1">
                    <a:lumMod val="75000"/>
                    <a:lumOff val="25000"/>
                  </a:schemeClr>
                </a:solidFill>
                <a:latin typeface="Arial" panose="020B0604020202020204" pitchFamily="34" charset="0"/>
                <a:cs typeface="Arial" panose="020B0604020202020204" pitchFamily="34" charset="0"/>
              </a:defRPr>
            </a:lvl1pPr>
            <a:lvl2pPr>
              <a:defRPr>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E0C90227-4BFF-DA48-9C21-E2D64D04A9C2}"/>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21" name="Slide Number Placeholder 5">
            <a:extLst>
              <a:ext uri="{FF2B5EF4-FFF2-40B4-BE49-F238E27FC236}">
                <a16:creationId xmlns:a16="http://schemas.microsoft.com/office/drawing/2014/main" id="{B765F6FD-78AA-8D4E-BC48-E75D1C64EA00}"/>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22" name="Picture 21">
            <a:extLst>
              <a:ext uri="{FF2B5EF4-FFF2-40B4-BE49-F238E27FC236}">
                <a16:creationId xmlns:a16="http://schemas.microsoft.com/office/drawing/2014/main" id="{61F04636-098A-A240-9303-1CF477E1B594}"/>
              </a:ext>
            </a:extLst>
          </p:cNvPr>
          <p:cNvPicPr>
            <a:picLocks noChangeAspect="1"/>
          </p:cNvPicPr>
          <p:nvPr userDrawn="1"/>
        </p:nvPicPr>
        <p:blipFill>
          <a:blip r:embed="rId3"/>
          <a:stretch>
            <a:fillRect/>
          </a:stretch>
        </p:blipFill>
        <p:spPr>
          <a:xfrm>
            <a:off x="1010652" y="6264275"/>
            <a:ext cx="1752600" cy="457200"/>
          </a:xfrm>
          <a:prstGeom prst="rect">
            <a:avLst/>
          </a:prstGeom>
        </p:spPr>
      </p:pic>
    </p:spTree>
    <p:extLst>
      <p:ext uri="{BB962C8B-B14F-4D97-AF65-F5344CB8AC3E}">
        <p14:creationId xmlns:p14="http://schemas.microsoft.com/office/powerpoint/2010/main" val="22989020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Grad Bar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B528928-59DA-0A3B-EC68-31C271393B06}"/>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CCDF643-2F57-09E8-0AD2-E089B82001A4}"/>
              </a:ext>
              <a:ext uri="{C183D7F6-B498-43B3-948B-1728B52AA6E4}">
                <adec:decorative xmlns:adec="http://schemas.microsoft.com/office/drawing/2017/decorative" val="1"/>
              </a:ext>
            </a:extLst>
          </p:cNvPr>
          <p:cNvSpPr/>
          <p:nvPr userDrawn="1"/>
        </p:nvSpPr>
        <p:spPr>
          <a:xfrm>
            <a:off x="11535388" y="1"/>
            <a:ext cx="669688" cy="6858000"/>
          </a:xfrm>
          <a:prstGeom prst="rect">
            <a:avLst/>
          </a:prstGeom>
          <a:gradFill>
            <a:gsLst>
              <a:gs pos="100000">
                <a:schemeClr val="accent1"/>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77C423D-082B-D5AD-1951-1D07A95B4366}"/>
              </a:ext>
            </a:extLst>
          </p:cNvPr>
          <p:cNvSpPr>
            <a:spLocks noGrp="1"/>
          </p:cNvSpPr>
          <p:nvPr>
            <p:ph type="title"/>
          </p:nvPr>
        </p:nvSpPr>
        <p:spPr>
          <a:xfrm>
            <a:off x="5158800" y="1087440"/>
            <a:ext cx="6085463" cy="2443410"/>
          </a:xfrm>
          <a:prstGeom prst="rect">
            <a:avLst/>
          </a:prstGeom>
        </p:spPr>
        <p:txBody>
          <a:bodyPr lIns="0" tIns="0" rIns="0" bIns="273600" anchor="b" anchorCtr="0"/>
          <a:lstStyle>
            <a:lvl1pPr>
              <a:defRPr sz="4400"/>
            </a:lvl1pPr>
          </a:lstStyle>
          <a:p>
            <a:endParaRPr lang="en-US"/>
          </a:p>
        </p:txBody>
      </p:sp>
      <p:sp>
        <p:nvSpPr>
          <p:cNvPr id="21" name="Subtitle 2">
            <a:extLst>
              <a:ext uri="{FF2B5EF4-FFF2-40B4-BE49-F238E27FC236}">
                <a16:creationId xmlns:a16="http://schemas.microsoft.com/office/drawing/2014/main" id="{92383BDE-92A3-31F7-D9C9-AAF952FEF93A}"/>
              </a:ext>
            </a:extLst>
          </p:cNvPr>
          <p:cNvSpPr>
            <a:spLocks noGrp="1"/>
          </p:cNvSpPr>
          <p:nvPr>
            <p:ph type="subTitle" idx="1"/>
          </p:nvPr>
        </p:nvSpPr>
        <p:spPr>
          <a:xfrm>
            <a:off x="5170928" y="3593185"/>
            <a:ext cx="6084114"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27311FF1-3B6C-9C32-2FBA-48AA5F9F90A9}"/>
              </a:ext>
              <a:ext uri="{C183D7F6-B498-43B3-948B-1728B52AA6E4}">
                <adec:decorative xmlns:adec="http://schemas.microsoft.com/office/drawing/2017/decorative" val="1"/>
              </a:ext>
            </a:extLst>
          </p:cNvPr>
          <p:cNvCxnSpPr>
            <a:cxnSpLocks/>
          </p:cNvCxnSpPr>
          <p:nvPr userDrawn="1"/>
        </p:nvCxnSpPr>
        <p:spPr>
          <a:xfrm>
            <a:off x="5169606" y="3562032"/>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Picture Placeholder 2">
            <a:extLst>
              <a:ext uri="{FF2B5EF4-FFF2-40B4-BE49-F238E27FC236}">
                <a16:creationId xmlns:a16="http://schemas.microsoft.com/office/drawing/2014/main" id="{485B851F-D8F2-AFED-F7DC-A64B85A58FEE}"/>
              </a:ext>
            </a:extLst>
          </p:cNvPr>
          <p:cNvSpPr>
            <a:spLocks noGrp="1"/>
          </p:cNvSpPr>
          <p:nvPr>
            <p:ph type="pic" sz="quarter" idx="17" hasCustomPrompt="1"/>
          </p:nvPr>
        </p:nvSpPr>
        <p:spPr>
          <a:xfrm flipH="1">
            <a:off x="-2" y="0"/>
            <a:ext cx="4751998" cy="6858000"/>
          </a:xfrm>
          <a:solidFill>
            <a:schemeClr val="bg2"/>
          </a:solidFill>
        </p:spPr>
        <p:txBody>
          <a:bodyPr/>
          <a:lstStyle>
            <a:lvl1pPr marL="0" indent="0" algn="ctr">
              <a:buNone/>
              <a:defRPr sz="1800"/>
            </a:lvl1pPr>
          </a:lstStyle>
          <a:p>
            <a:r>
              <a:rPr lang="en-US"/>
              <a:t>Add picture</a:t>
            </a:r>
          </a:p>
        </p:txBody>
      </p:sp>
      <p:sp>
        <p:nvSpPr>
          <p:cNvPr id="5" name="Freeform 15">
            <a:extLst>
              <a:ext uri="{FF2B5EF4-FFF2-40B4-BE49-F238E27FC236}">
                <a16:creationId xmlns:a16="http://schemas.microsoft.com/office/drawing/2014/main" id="{91807F2F-D06E-2C9B-2C5B-8C8D0703E840}"/>
              </a:ext>
              <a:ext uri="{C183D7F6-B498-43B3-948B-1728B52AA6E4}">
                <adec:decorative xmlns:adec="http://schemas.microsoft.com/office/drawing/2017/decorative" val="1"/>
              </a:ext>
            </a:extLst>
          </p:cNvPr>
          <p:cNvSpPr/>
          <p:nvPr userDrawn="1"/>
        </p:nvSpPr>
        <p:spPr>
          <a:xfrm flipH="1">
            <a:off x="6565557"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818CC37B-E72C-51DB-DF25-FBB26F9389E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107496" y="6051078"/>
            <a:ext cx="2141549" cy="264933"/>
          </a:xfrm>
          <a:prstGeom prst="rect">
            <a:avLst/>
          </a:prstGeom>
        </p:spPr>
      </p:pic>
    </p:spTree>
    <p:extLst>
      <p:ext uri="{BB962C8B-B14F-4D97-AF65-F5344CB8AC3E}">
        <p14:creationId xmlns:p14="http://schemas.microsoft.com/office/powerpoint/2010/main" val="2816998977"/>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339">
          <p15:clr>
            <a:srgbClr val="FF96FF"/>
          </p15:clr>
        </p15:guide>
        <p15:guide id="4" pos="7265">
          <p15:clr>
            <a:srgbClr val="FF96FF"/>
          </p15:clr>
        </p15:guide>
        <p15:guide id="5" pos="7083">
          <p15:clr>
            <a:srgbClr val="FF96FF"/>
          </p15:clr>
        </p15:guide>
        <p15:guide id="6" pos="3250">
          <p15:clr>
            <a:srgbClr val="FF96FF"/>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itle Slide-Grad Bar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EC5EB4-0E07-C9BB-3FDC-FF6148B444B3}"/>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6C436C3B-8CFA-84F2-0D15-AA8161C8B381}"/>
              </a:ext>
            </a:extLst>
          </p:cNvPr>
          <p:cNvSpPr>
            <a:spLocks noGrp="1"/>
          </p:cNvSpPr>
          <p:nvPr>
            <p:ph type="title"/>
          </p:nvPr>
        </p:nvSpPr>
        <p:spPr>
          <a:xfrm>
            <a:off x="1017123" y="947767"/>
            <a:ext cx="5932628" cy="2583083"/>
          </a:xfrm>
          <a:prstGeom prst="rect">
            <a:avLst/>
          </a:prstGeom>
        </p:spPr>
        <p:txBody>
          <a:bodyPr lIns="0" tIns="0" rIns="0" bIns="273600" anchor="b" anchorCtr="0"/>
          <a:lstStyle>
            <a:lvl1pPr>
              <a:defRPr sz="4400"/>
            </a:lvl1pPr>
          </a:lstStyle>
          <a:p>
            <a:endParaRPr lang="en-US"/>
          </a:p>
        </p:txBody>
      </p:sp>
      <p:sp>
        <p:nvSpPr>
          <p:cNvPr id="5" name="Subtitle 2">
            <a:extLst>
              <a:ext uri="{FF2B5EF4-FFF2-40B4-BE49-F238E27FC236}">
                <a16:creationId xmlns:a16="http://schemas.microsoft.com/office/drawing/2014/main" id="{F3C57361-0293-68F3-C5B5-D110CAFE53CF}"/>
              </a:ext>
            </a:extLst>
          </p:cNvPr>
          <p:cNvSpPr>
            <a:spLocks noGrp="1"/>
          </p:cNvSpPr>
          <p:nvPr>
            <p:ph type="subTitle" idx="1"/>
          </p:nvPr>
        </p:nvSpPr>
        <p:spPr>
          <a:xfrm>
            <a:off x="1017123" y="3593185"/>
            <a:ext cx="5932628"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7" name="Picture Placeholder 2">
            <a:extLst>
              <a:ext uri="{FF2B5EF4-FFF2-40B4-BE49-F238E27FC236}">
                <a16:creationId xmlns:a16="http://schemas.microsoft.com/office/drawing/2014/main" id="{9906C261-982B-9F09-4776-423B09D6838C}"/>
              </a:ext>
            </a:extLst>
          </p:cNvPr>
          <p:cNvSpPr>
            <a:spLocks noGrp="1"/>
          </p:cNvSpPr>
          <p:nvPr>
            <p:ph type="pic" sz="quarter" idx="17" hasCustomPrompt="1"/>
          </p:nvPr>
        </p:nvSpPr>
        <p:spPr>
          <a:xfrm>
            <a:off x="7492698" y="0"/>
            <a:ext cx="4699302" cy="6858000"/>
          </a:xfrm>
          <a:solidFill>
            <a:schemeClr val="bg2"/>
          </a:solidFill>
        </p:spPr>
        <p:txBody>
          <a:bodyPr/>
          <a:lstStyle>
            <a:lvl1pPr marL="0" indent="0" algn="ctr">
              <a:buNone/>
              <a:defRPr sz="1800"/>
            </a:lvl1pPr>
          </a:lstStyle>
          <a:p>
            <a:r>
              <a:rPr lang="en-US"/>
              <a:t>Add picture</a:t>
            </a:r>
          </a:p>
        </p:txBody>
      </p:sp>
      <p:cxnSp>
        <p:nvCxnSpPr>
          <p:cNvPr id="10" name="Straight Connector 9">
            <a:extLst>
              <a:ext uri="{FF2B5EF4-FFF2-40B4-BE49-F238E27FC236}">
                <a16:creationId xmlns:a16="http://schemas.microsoft.com/office/drawing/2014/main" id="{D41AB9D4-2215-D9BC-CF85-6DBC75B9C9A4}"/>
              </a:ext>
              <a:ext uri="{C183D7F6-B498-43B3-948B-1728B52AA6E4}">
                <adec:decorative xmlns:adec="http://schemas.microsoft.com/office/drawing/2017/decorative" val="1"/>
              </a:ext>
            </a:extLst>
          </p:cNvPr>
          <p:cNvCxnSpPr>
            <a:cxnSpLocks/>
          </p:cNvCxnSpPr>
          <p:nvPr userDrawn="1"/>
        </p:nvCxnSpPr>
        <p:spPr>
          <a:xfrm>
            <a:off x="1017123" y="3554126"/>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10FB124A-2A5E-099C-EE33-3EC0B42FE610}"/>
              </a:ext>
              <a:ext uri="{C183D7F6-B498-43B3-948B-1728B52AA6E4}">
                <adec:decorative xmlns:adec="http://schemas.microsoft.com/office/drawing/2017/decorative" val="1"/>
              </a:ext>
            </a:extLst>
          </p:cNvPr>
          <p:cNvSpPr/>
          <p:nvPr userDrawn="1"/>
        </p:nvSpPr>
        <p:spPr>
          <a:xfrm flipH="1">
            <a:off x="-1" y="0"/>
            <a:ext cx="672877" cy="6858000"/>
          </a:xfrm>
          <a:prstGeom prst="rect">
            <a:avLst/>
          </a:prstGeom>
          <a:gradFill>
            <a:gsLst>
              <a:gs pos="100000">
                <a:schemeClr val="accent1"/>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uides" hidden="1">
            <a:extLst>
              <a:ext uri="{FF2B5EF4-FFF2-40B4-BE49-F238E27FC236}">
                <a16:creationId xmlns:a16="http://schemas.microsoft.com/office/drawing/2014/main" id="{0A90ACD3-3F13-E59B-3D5E-81F51C02E4CB}"/>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3" name="Freeform 5">
            <a:extLst>
              <a:ext uri="{FF2B5EF4-FFF2-40B4-BE49-F238E27FC236}">
                <a16:creationId xmlns:a16="http://schemas.microsoft.com/office/drawing/2014/main" id="{083CBE20-9572-61A8-75F9-54EAAE343AF4}"/>
              </a:ext>
              <a:ext uri="{C183D7F6-B498-43B3-948B-1728B52AA6E4}">
                <adec:decorative xmlns:adec="http://schemas.microsoft.com/office/drawing/2017/decorative" val="1"/>
              </a:ext>
            </a:extLst>
          </p:cNvPr>
          <p:cNvSpPr/>
          <p:nvPr userDrawn="1"/>
        </p:nvSpPr>
        <p:spPr>
          <a:xfrm>
            <a:off x="1"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A5CD01CB-5FE7-D500-5F31-AC659F61BA58}"/>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37606" y="6051078"/>
            <a:ext cx="2141549" cy="264933"/>
          </a:xfrm>
          <a:prstGeom prst="rect">
            <a:avLst/>
          </a:prstGeom>
        </p:spPr>
      </p:pic>
    </p:spTree>
    <p:extLst>
      <p:ext uri="{BB962C8B-B14F-4D97-AF65-F5344CB8AC3E}">
        <p14:creationId xmlns:p14="http://schemas.microsoft.com/office/powerpoint/2010/main" val="3714839113"/>
      </p:ext>
    </p:extLst>
  </p:cSld>
  <p:clrMapOvr>
    <a:masterClrMapping/>
  </p:clrMapOvr>
  <p:extLst>
    <p:ext uri="{DCECCB84-F9BA-43D5-87BE-67443E8EF086}">
      <p15:sldGuideLst xmlns:p15="http://schemas.microsoft.com/office/powerpoint/2012/main">
        <p15:guide id="1" orient="horz" pos="595">
          <p15:clr>
            <a:srgbClr val="FF96FF"/>
          </p15:clr>
        </p15:guide>
        <p15:guide id="2" orient="horz" pos="3339">
          <p15:clr>
            <a:srgbClr val="FF96FF"/>
          </p15:clr>
        </p15:guide>
        <p15:guide id="3" pos="642">
          <p15:clr>
            <a:srgbClr val="FF96FF"/>
          </p15:clr>
        </p15:guide>
        <p15:guide id="4" pos="4725">
          <p15:clr>
            <a:srgbClr val="FF96FF"/>
          </p15:clr>
        </p15:guide>
        <p15:guide id="5" pos="4384">
          <p15:clr>
            <a:srgbClr val="FF96FF"/>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Slide-Grad Curve 2-Event ">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CC9C9FE-DFE7-808F-DEFF-BF8AD91C879D}"/>
              </a:ext>
            </a:extLst>
          </p:cNvPr>
          <p:cNvSpPr>
            <a:spLocks noGrp="1"/>
          </p:cNvSpPr>
          <p:nvPr>
            <p:ph type="body" sz="quarter" idx="20" hasCustomPrompt="1"/>
          </p:nvPr>
        </p:nvSpPr>
        <p:spPr>
          <a:xfrm>
            <a:off x="6277060" y="108835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4" name="Title 3">
            <a:extLst>
              <a:ext uri="{FF2B5EF4-FFF2-40B4-BE49-F238E27FC236}">
                <a16:creationId xmlns:a16="http://schemas.microsoft.com/office/drawing/2014/main" id="{A80BF7D8-BE69-48E0-9379-8887822E0C59}"/>
              </a:ext>
            </a:extLst>
          </p:cNvPr>
          <p:cNvSpPr>
            <a:spLocks noGrp="1"/>
          </p:cNvSpPr>
          <p:nvPr>
            <p:ph type="title"/>
          </p:nvPr>
        </p:nvSpPr>
        <p:spPr>
          <a:xfrm>
            <a:off x="6250556" y="1625072"/>
            <a:ext cx="5220396" cy="2650342"/>
          </a:xfrm>
          <a:prstGeom prst="rect">
            <a:avLst/>
          </a:prstGeom>
        </p:spPr>
        <p:txBody>
          <a:bodyPr lIns="0" tIns="0" rIns="0" bIns="273600" anchor="b" anchorCtr="0"/>
          <a:lstStyle>
            <a:lvl1pPr>
              <a:defRPr sz="4400"/>
            </a:lvl1pPr>
          </a:lstStyle>
          <a:p>
            <a:endParaRPr lang="en-US"/>
          </a:p>
        </p:txBody>
      </p:sp>
      <p:sp>
        <p:nvSpPr>
          <p:cNvPr id="7" name="Subtitle 2">
            <a:extLst>
              <a:ext uri="{FF2B5EF4-FFF2-40B4-BE49-F238E27FC236}">
                <a16:creationId xmlns:a16="http://schemas.microsoft.com/office/drawing/2014/main" id="{E0DF2BF5-2456-EF20-ECB9-2C6A39CF7A6F}"/>
              </a:ext>
            </a:extLst>
          </p:cNvPr>
          <p:cNvSpPr>
            <a:spLocks noGrp="1"/>
          </p:cNvSpPr>
          <p:nvPr>
            <p:ph type="subTitle" idx="1"/>
          </p:nvPr>
        </p:nvSpPr>
        <p:spPr>
          <a:xfrm>
            <a:off x="6269922" y="4317876"/>
            <a:ext cx="5220396" cy="1597147"/>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hasCustomPrompt="1"/>
          </p:nvPr>
        </p:nvSpPr>
        <p:spPr>
          <a:xfrm flipH="1">
            <a:off x="-31131"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marL="0" indent="0" algn="ctr">
              <a:buNone/>
              <a:defRPr sz="1800"/>
            </a:lvl1pPr>
          </a:lstStyle>
          <a:p>
            <a:r>
              <a:rPr lang="en-US"/>
              <a:t>Add picture</a:t>
            </a:r>
          </a:p>
        </p:txBody>
      </p:sp>
      <p:sp>
        <p:nvSpPr>
          <p:cNvPr id="52" name="Freeform 51">
            <a:extLst>
              <a:ext uri="{FF2B5EF4-FFF2-40B4-BE49-F238E27FC236}">
                <a16:creationId xmlns:a16="http://schemas.microsoft.com/office/drawing/2014/main" id="{A1376A7A-CD4E-0E90-F9E8-97A6DFB316ED}"/>
              </a:ext>
            </a:extLst>
          </p:cNvPr>
          <p:cNvSpPr/>
          <p:nvPr userDrawn="1"/>
        </p:nvSpPr>
        <p:spPr>
          <a:xfrm flipH="1">
            <a:off x="3039639" y="-2"/>
            <a:ext cx="2836018" cy="6863567"/>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 name="connsiteX0" fmla="*/ 1226242 w 2836018"/>
              <a:gd name="connsiteY0" fmla="*/ 0 h 6863567"/>
              <a:gd name="connsiteX1" fmla="*/ 2828233 w 2836018"/>
              <a:gd name="connsiteY1" fmla="*/ 0 h 6863567"/>
              <a:gd name="connsiteX2" fmla="*/ 2674978 w 2836018"/>
              <a:gd name="connsiteY2" fmla="*/ 120435 h 6863567"/>
              <a:gd name="connsiteX3" fmla="*/ 1116000 w 2836018"/>
              <a:gd name="connsiteY3" fmla="*/ 3426178 h 6863567"/>
              <a:gd name="connsiteX4" fmla="*/ 2674978 w 2836018"/>
              <a:gd name="connsiteY4" fmla="*/ 6731921 h 6863567"/>
              <a:gd name="connsiteX5" fmla="*/ 2836018 w 2836018"/>
              <a:gd name="connsiteY5" fmla="*/ 6863567 h 6863567"/>
              <a:gd name="connsiteX6" fmla="*/ 1228459 w 2836018"/>
              <a:gd name="connsiteY6" fmla="*/ 6855178 h 6863567"/>
              <a:gd name="connsiteX7" fmla="*/ 1072789 w 2836018"/>
              <a:gd name="connsiteY7" fmla="*/ 6657084 h 6863567"/>
              <a:gd name="connsiteX8" fmla="*/ 0 w 2836018"/>
              <a:gd name="connsiteY8" fmla="*/ 3426178 h 6863567"/>
              <a:gd name="connsiteX9" fmla="*/ 1072789 w 2836018"/>
              <a:gd name="connsiteY9" fmla="*/ 195272 h 6863567"/>
              <a:gd name="connsiteX10" fmla="*/ 1226242 w 2836018"/>
              <a:gd name="connsiteY10" fmla="*/ 0 h 6863567"/>
              <a:gd name="connsiteX0" fmla="*/ 1226242 w 2836018"/>
              <a:gd name="connsiteY0" fmla="*/ 0 h 6863567"/>
              <a:gd name="connsiteX1" fmla="*/ 2828233 w 2836018"/>
              <a:gd name="connsiteY1" fmla="*/ 0 h 6863567"/>
              <a:gd name="connsiteX2" fmla="*/ 2674978 w 2836018"/>
              <a:gd name="connsiteY2" fmla="*/ 120435 h 6863567"/>
              <a:gd name="connsiteX3" fmla="*/ 1116000 w 2836018"/>
              <a:gd name="connsiteY3" fmla="*/ 3426178 h 6863567"/>
              <a:gd name="connsiteX4" fmla="*/ 2674978 w 2836018"/>
              <a:gd name="connsiteY4" fmla="*/ 6731921 h 6863567"/>
              <a:gd name="connsiteX5" fmla="*/ 2836018 w 2836018"/>
              <a:gd name="connsiteY5" fmla="*/ 6863567 h 6863567"/>
              <a:gd name="connsiteX6" fmla="*/ 1228459 w 2836018"/>
              <a:gd name="connsiteY6" fmla="*/ 6859372 h 6863567"/>
              <a:gd name="connsiteX7" fmla="*/ 1072789 w 2836018"/>
              <a:gd name="connsiteY7" fmla="*/ 6657084 h 6863567"/>
              <a:gd name="connsiteX8" fmla="*/ 0 w 2836018"/>
              <a:gd name="connsiteY8" fmla="*/ 3426178 h 6863567"/>
              <a:gd name="connsiteX9" fmla="*/ 1072789 w 2836018"/>
              <a:gd name="connsiteY9" fmla="*/ 195272 h 6863567"/>
              <a:gd name="connsiteX10" fmla="*/ 1226242 w 2836018"/>
              <a:gd name="connsiteY10" fmla="*/ 0 h 68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018" h="6863567">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6018" y="6863567"/>
                </a:lnTo>
                <a:lnTo>
                  <a:pt x="1228459" y="6859372"/>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chemeClr val="accent1"/>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809920C9-3813-539C-9D3D-1CFBEBA909AF}"/>
              </a:ext>
              <a:ext uri="{C183D7F6-B498-43B3-948B-1728B52AA6E4}">
                <adec:decorative xmlns:adec="http://schemas.microsoft.com/office/drawing/2017/decorative" val="1"/>
              </a:ext>
            </a:extLst>
          </p:cNvPr>
          <p:cNvCxnSpPr>
            <a:cxnSpLocks/>
          </p:cNvCxnSpPr>
          <p:nvPr userDrawn="1"/>
        </p:nvCxnSpPr>
        <p:spPr>
          <a:xfrm>
            <a:off x="6268600" y="4293770"/>
            <a:ext cx="556692"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D2B5E43-5D87-E826-5D14-C559CCFAC930}"/>
              </a:ext>
              <a:ext uri="{C183D7F6-B498-43B3-948B-1728B52AA6E4}">
                <adec:decorative xmlns:adec="http://schemas.microsoft.com/office/drawing/2017/decorative" val="1"/>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713234D0-D95A-E4EF-4312-7A8666148EA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60179" y="6051078"/>
            <a:ext cx="2141549" cy="264933"/>
          </a:xfrm>
          <a:prstGeom prst="rect">
            <a:avLst/>
          </a:prstGeom>
        </p:spPr>
      </p:pic>
    </p:spTree>
    <p:extLst>
      <p:ext uri="{BB962C8B-B14F-4D97-AF65-F5344CB8AC3E}">
        <p14:creationId xmlns:p14="http://schemas.microsoft.com/office/powerpoint/2010/main" val="3267890347"/>
      </p:ext>
    </p:extLst>
  </p:cSld>
  <p:clrMapOvr>
    <a:masterClrMapping/>
  </p:clrMapOvr>
  <p:extLst>
    <p:ext uri="{DCECCB84-F9BA-43D5-87BE-67443E8EF086}">
      <p15:sldGuideLst xmlns:p15="http://schemas.microsoft.com/office/powerpoint/2012/main">
        <p15:guide id="1" orient="horz" pos="1026">
          <p15:clr>
            <a:srgbClr val="FF96FF"/>
          </p15:clr>
        </p15:guide>
        <p15:guide id="2" orient="horz" pos="3816">
          <p15:clr>
            <a:srgbClr val="FF96FF"/>
          </p15:clr>
        </p15:guide>
        <p15:guide id="3" pos="3953">
          <p15:clr>
            <a:srgbClr val="FF96FF"/>
          </p15:clr>
        </p15:guide>
        <p15:guide id="4" pos="7242">
          <p15:clr>
            <a:srgbClr val="FF96FF"/>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Grad Curve-Event ">
    <p:spTree>
      <p:nvGrpSpPr>
        <p:cNvPr id="1" name=""/>
        <p:cNvGrpSpPr/>
        <p:nvPr/>
      </p:nvGrpSpPr>
      <p:grpSpPr>
        <a:xfrm>
          <a:off x="0" y="0"/>
          <a:ext cx="0" cy="0"/>
          <a:chOff x="0" y="0"/>
          <a:chExt cx="0" cy="0"/>
        </a:xfrm>
      </p:grpSpPr>
      <p:sp>
        <p:nvSpPr>
          <p:cNvPr id="52" name="Freeform 51">
            <a:extLst>
              <a:ext uri="{FF2B5EF4-FFF2-40B4-BE49-F238E27FC236}">
                <a16:creationId xmlns:a16="http://schemas.microsoft.com/office/drawing/2014/main" id="{A1376A7A-CD4E-0E90-F9E8-97A6DFB316ED}"/>
              </a:ext>
            </a:extLst>
          </p:cNvPr>
          <p:cNvSpPr/>
          <p:nvPr userDrawn="1"/>
        </p:nvSpPr>
        <p:spPr>
          <a:xfrm>
            <a:off x="6288063" y="-2"/>
            <a:ext cx="2836019" cy="6863567"/>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 name="connsiteX0" fmla="*/ 1226242 w 2831824"/>
              <a:gd name="connsiteY0" fmla="*/ 0 h 6863567"/>
              <a:gd name="connsiteX1" fmla="*/ 2828233 w 2831824"/>
              <a:gd name="connsiteY1" fmla="*/ 0 h 6863567"/>
              <a:gd name="connsiteX2" fmla="*/ 2674978 w 2831824"/>
              <a:gd name="connsiteY2" fmla="*/ 120435 h 6863567"/>
              <a:gd name="connsiteX3" fmla="*/ 1116000 w 2831824"/>
              <a:gd name="connsiteY3" fmla="*/ 3426178 h 6863567"/>
              <a:gd name="connsiteX4" fmla="*/ 2674978 w 2831824"/>
              <a:gd name="connsiteY4" fmla="*/ 6731921 h 6863567"/>
              <a:gd name="connsiteX5" fmla="*/ 2831824 w 2831824"/>
              <a:gd name="connsiteY5" fmla="*/ 6855178 h 6863567"/>
              <a:gd name="connsiteX6" fmla="*/ 1232654 w 2831824"/>
              <a:gd name="connsiteY6" fmla="*/ 6863567 h 6863567"/>
              <a:gd name="connsiteX7" fmla="*/ 1072789 w 2831824"/>
              <a:gd name="connsiteY7" fmla="*/ 6657084 h 6863567"/>
              <a:gd name="connsiteX8" fmla="*/ 0 w 2831824"/>
              <a:gd name="connsiteY8" fmla="*/ 3426178 h 6863567"/>
              <a:gd name="connsiteX9" fmla="*/ 1072789 w 2831824"/>
              <a:gd name="connsiteY9" fmla="*/ 195272 h 6863567"/>
              <a:gd name="connsiteX10" fmla="*/ 1226242 w 2831824"/>
              <a:gd name="connsiteY10" fmla="*/ 0 h 6863567"/>
              <a:gd name="connsiteX0" fmla="*/ 1226242 w 2836019"/>
              <a:gd name="connsiteY0" fmla="*/ 0 h 6863567"/>
              <a:gd name="connsiteX1" fmla="*/ 2828233 w 2836019"/>
              <a:gd name="connsiteY1" fmla="*/ 0 h 6863567"/>
              <a:gd name="connsiteX2" fmla="*/ 2674978 w 2836019"/>
              <a:gd name="connsiteY2" fmla="*/ 120435 h 6863567"/>
              <a:gd name="connsiteX3" fmla="*/ 1116000 w 2836019"/>
              <a:gd name="connsiteY3" fmla="*/ 3426178 h 6863567"/>
              <a:gd name="connsiteX4" fmla="*/ 2674978 w 2836019"/>
              <a:gd name="connsiteY4" fmla="*/ 6731921 h 6863567"/>
              <a:gd name="connsiteX5" fmla="*/ 2836019 w 2836019"/>
              <a:gd name="connsiteY5" fmla="*/ 6859372 h 6863567"/>
              <a:gd name="connsiteX6" fmla="*/ 1232654 w 2836019"/>
              <a:gd name="connsiteY6" fmla="*/ 6863567 h 6863567"/>
              <a:gd name="connsiteX7" fmla="*/ 1072789 w 2836019"/>
              <a:gd name="connsiteY7" fmla="*/ 6657084 h 6863567"/>
              <a:gd name="connsiteX8" fmla="*/ 0 w 2836019"/>
              <a:gd name="connsiteY8" fmla="*/ 3426178 h 6863567"/>
              <a:gd name="connsiteX9" fmla="*/ 1072789 w 2836019"/>
              <a:gd name="connsiteY9" fmla="*/ 195272 h 6863567"/>
              <a:gd name="connsiteX10" fmla="*/ 1226242 w 2836019"/>
              <a:gd name="connsiteY10" fmla="*/ 0 h 68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019" h="6863567">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6019" y="6859372"/>
                </a:lnTo>
                <a:lnTo>
                  <a:pt x="1232654" y="6863567"/>
                </a:lnTo>
                <a:cubicBezTo>
                  <a:pt x="1180764" y="6797536"/>
                  <a:pt x="1124679" y="6723115"/>
                  <a:pt x="1072789" y="6657084"/>
                </a:cubicBezTo>
                <a:cubicBezTo>
                  <a:pt x="399009" y="5756134"/>
                  <a:pt x="0" y="4637753"/>
                  <a:pt x="0" y="3426178"/>
                </a:cubicBezTo>
                <a:cubicBezTo>
                  <a:pt x="0" y="2214603"/>
                  <a:pt x="399009" y="1096222"/>
                  <a:pt x="1072789" y="195272"/>
                </a:cubicBezTo>
                <a:lnTo>
                  <a:pt x="1226242" y="0"/>
                </a:lnTo>
                <a:close/>
              </a:path>
            </a:pathLst>
          </a:custGeom>
          <a:gradFill>
            <a:gsLst>
              <a:gs pos="100000">
                <a:schemeClr val="accent1"/>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F5680676-B596-D6EA-7908-BA0E53E6DDCD}"/>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7">
            <a:extLst>
              <a:ext uri="{FF2B5EF4-FFF2-40B4-BE49-F238E27FC236}">
                <a16:creationId xmlns:a16="http://schemas.microsoft.com/office/drawing/2014/main" id="{0A9AF353-3435-0662-A9CD-9CE12602F518}"/>
              </a:ext>
            </a:extLst>
          </p:cNvPr>
          <p:cNvSpPr>
            <a:spLocks/>
          </p:cNvSpPr>
          <p:nvPr userDrawn="1"/>
        </p:nvSpPr>
        <p:spPr>
          <a:xfrm>
            <a:off x="8177344" y="0"/>
            <a:ext cx="4014657" cy="6858000"/>
          </a:xfrm>
          <a:custGeom>
            <a:avLst/>
            <a:gdLst>
              <a:gd name="connsiteX0" fmla="*/ 1965975 w 4014657"/>
              <a:gd name="connsiteY0" fmla="*/ 0 h 6858000"/>
              <a:gd name="connsiteX1" fmla="*/ 4014657 w 4014657"/>
              <a:gd name="connsiteY1" fmla="*/ 0 h 6858000"/>
              <a:gd name="connsiteX2" fmla="*/ 4014657 w 4014657"/>
              <a:gd name="connsiteY2" fmla="*/ 6858000 h 6858000"/>
              <a:gd name="connsiteX3" fmla="*/ 1870871 w 4014657"/>
              <a:gd name="connsiteY3" fmla="*/ 6858000 h 6858000"/>
              <a:gd name="connsiteX4" fmla="*/ 1747698 w 4014657"/>
              <a:gd name="connsiteY4" fmla="*/ 6778220 h 6858000"/>
              <a:gd name="connsiteX5" fmla="*/ 0 w 4014657"/>
              <a:gd name="connsiteY5" fmla="*/ 3457218 h 6858000"/>
              <a:gd name="connsiteX6" fmla="*/ 1847599 w 4014657"/>
              <a:gd name="connsiteY6" fmla="*/ 70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657" h="6858000">
                <a:moveTo>
                  <a:pt x="1965975" y="0"/>
                </a:moveTo>
                <a:lnTo>
                  <a:pt x="4014657" y="0"/>
                </a:lnTo>
                <a:lnTo>
                  <a:pt x="4014657" y="6858000"/>
                </a:lnTo>
                <a:lnTo>
                  <a:pt x="1870871" y="6858000"/>
                </a:lnTo>
                <a:lnTo>
                  <a:pt x="1747698" y="6778220"/>
                </a:lnTo>
                <a:cubicBezTo>
                  <a:pt x="693262" y="6058494"/>
                  <a:pt x="0" y="4839653"/>
                  <a:pt x="0" y="3457218"/>
                </a:cubicBezTo>
                <a:cubicBezTo>
                  <a:pt x="0" y="2031584"/>
                  <a:pt x="737268" y="779926"/>
                  <a:pt x="1847599" y="7021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6" name="Text Placeholder 2">
            <a:extLst>
              <a:ext uri="{FF2B5EF4-FFF2-40B4-BE49-F238E27FC236}">
                <a16:creationId xmlns:a16="http://schemas.microsoft.com/office/drawing/2014/main" id="{6501550F-1D4D-A945-88F9-F61A3BAAE819}"/>
              </a:ext>
            </a:extLst>
          </p:cNvPr>
          <p:cNvSpPr>
            <a:spLocks noGrp="1"/>
          </p:cNvSpPr>
          <p:nvPr>
            <p:ph type="body" sz="quarter" idx="20" hasCustomPrompt="1"/>
          </p:nvPr>
        </p:nvSpPr>
        <p:spPr>
          <a:xfrm>
            <a:off x="881245" y="109868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2" name="Title 8">
            <a:extLst>
              <a:ext uri="{FF2B5EF4-FFF2-40B4-BE49-F238E27FC236}">
                <a16:creationId xmlns:a16="http://schemas.microsoft.com/office/drawing/2014/main" id="{6A10FAB2-163D-C67F-6357-E023278BCEE1}"/>
              </a:ext>
            </a:extLst>
          </p:cNvPr>
          <p:cNvSpPr>
            <a:spLocks noGrp="1"/>
          </p:cNvSpPr>
          <p:nvPr>
            <p:ph type="title"/>
          </p:nvPr>
        </p:nvSpPr>
        <p:spPr>
          <a:xfrm>
            <a:off x="854840" y="1635402"/>
            <a:ext cx="5504943" cy="2659117"/>
          </a:xfrm>
          <a:prstGeom prst="rect">
            <a:avLst/>
          </a:prstGeom>
        </p:spPr>
        <p:txBody>
          <a:bodyPr lIns="0" tIns="0" rIns="0" bIns="270000" anchor="b" anchorCtr="0"/>
          <a:lstStyle>
            <a:lvl1pPr>
              <a:defRPr sz="4400"/>
            </a:lvl1pPr>
          </a:lstStyle>
          <a:p>
            <a:endParaRPr lang="en-US"/>
          </a:p>
        </p:txBody>
      </p:sp>
      <p:sp>
        <p:nvSpPr>
          <p:cNvPr id="13" name="Subtitle 2">
            <a:extLst>
              <a:ext uri="{FF2B5EF4-FFF2-40B4-BE49-F238E27FC236}">
                <a16:creationId xmlns:a16="http://schemas.microsoft.com/office/drawing/2014/main" id="{473511D5-E38D-3D94-CF82-1083B43AC9C0}"/>
              </a:ext>
            </a:extLst>
          </p:cNvPr>
          <p:cNvSpPr>
            <a:spLocks noGrp="1"/>
          </p:cNvSpPr>
          <p:nvPr>
            <p:ph type="subTitle" idx="1"/>
          </p:nvPr>
        </p:nvSpPr>
        <p:spPr>
          <a:xfrm>
            <a:off x="872770" y="4354844"/>
            <a:ext cx="5504943"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hasCustomPrompt="1"/>
          </p:nvPr>
        </p:nvSpPr>
        <p:spPr>
          <a:xfrm>
            <a:off x="7521413"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marL="0" indent="0" algn="ctr">
              <a:buNone/>
              <a:defRPr sz="1800"/>
            </a:lvl1pPr>
          </a:lstStyle>
          <a:p>
            <a:r>
              <a:rPr lang="en-US"/>
              <a:t>Add picture</a:t>
            </a:r>
          </a:p>
        </p:txBody>
      </p:sp>
      <p:cxnSp>
        <p:nvCxnSpPr>
          <p:cNvPr id="15" name="Straight Connector 14">
            <a:extLst>
              <a:ext uri="{FF2B5EF4-FFF2-40B4-BE49-F238E27FC236}">
                <a16:creationId xmlns:a16="http://schemas.microsoft.com/office/drawing/2014/main" id="{6F06587F-E104-4A35-72EC-12DEAB9B45DE}"/>
              </a:ext>
              <a:ext uri="{C183D7F6-B498-43B3-948B-1728B52AA6E4}">
                <adec:decorative xmlns:adec="http://schemas.microsoft.com/office/drawing/2017/decorative" val="1"/>
              </a:ext>
            </a:extLst>
          </p:cNvPr>
          <p:cNvCxnSpPr>
            <a:cxnSpLocks/>
          </p:cNvCxnSpPr>
          <p:nvPr userDrawn="1"/>
        </p:nvCxnSpPr>
        <p:spPr>
          <a:xfrm>
            <a:off x="879651" y="4324727"/>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93565A21-1BCA-C516-AD4D-B27F4290561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79651" y="6051078"/>
            <a:ext cx="2141549" cy="264933"/>
          </a:xfrm>
          <a:prstGeom prst="rect">
            <a:avLst/>
          </a:prstGeom>
        </p:spPr>
      </p:pic>
    </p:spTree>
    <p:extLst>
      <p:ext uri="{BB962C8B-B14F-4D97-AF65-F5344CB8AC3E}">
        <p14:creationId xmlns:p14="http://schemas.microsoft.com/office/powerpoint/2010/main" val="2782932851"/>
      </p:ext>
    </p:extLst>
  </p:cSld>
  <p:clrMapOvr>
    <a:masterClrMapping/>
  </p:clrMapOvr>
  <p:extLst>
    <p:ext uri="{DCECCB84-F9BA-43D5-87BE-67443E8EF086}">
      <p15:sldGuideLst xmlns:p15="http://schemas.microsoft.com/office/powerpoint/2012/main">
        <p15:guide id="1" orient="horz" pos="686">
          <p15:clr>
            <a:srgbClr val="FF96FF"/>
          </p15:clr>
        </p15:guide>
        <p15:guide id="2" orient="horz" pos="3816">
          <p15:clr>
            <a:srgbClr val="FF96FF"/>
          </p15:clr>
        </p15:guide>
        <p15:guide id="4" pos="3795">
          <p15:clr>
            <a:srgbClr val="FF96FF"/>
          </p15:clr>
        </p15:guide>
        <p15:guide id="5" pos="551">
          <p15:clr>
            <a:srgbClr val="FF96FF"/>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Slide-Grad Curve 2">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D2CA0B-778E-D561-93C7-BEE877440AA8}"/>
              </a:ext>
            </a:extLst>
          </p:cNvPr>
          <p:cNvSpPr>
            <a:spLocks noGrp="1"/>
          </p:cNvSpPr>
          <p:nvPr>
            <p:ph type="title"/>
          </p:nvPr>
        </p:nvSpPr>
        <p:spPr>
          <a:xfrm>
            <a:off x="6221896" y="884107"/>
            <a:ext cx="5274779" cy="2650342"/>
          </a:xfrm>
          <a:prstGeom prst="rect">
            <a:avLst/>
          </a:prstGeom>
        </p:spPr>
        <p:txBody>
          <a:bodyPr lIns="0" tIns="0" rIns="0" bIns="273600" anchor="b" anchorCtr="0"/>
          <a:lstStyle>
            <a:lvl1pPr>
              <a:defRPr sz="4400"/>
            </a:lvl1pPr>
          </a:lstStyle>
          <a:p>
            <a:endParaRPr lang="en-US"/>
          </a:p>
        </p:txBody>
      </p:sp>
      <p:sp>
        <p:nvSpPr>
          <p:cNvPr id="3" name="Subtitle 2">
            <a:extLst>
              <a:ext uri="{FF2B5EF4-FFF2-40B4-BE49-F238E27FC236}">
                <a16:creationId xmlns:a16="http://schemas.microsoft.com/office/drawing/2014/main" id="{82A4A57A-21A7-D8A6-54A9-BF7969208DF9}"/>
              </a:ext>
            </a:extLst>
          </p:cNvPr>
          <p:cNvSpPr>
            <a:spLocks noGrp="1"/>
          </p:cNvSpPr>
          <p:nvPr>
            <p:ph type="subTitle" idx="1"/>
          </p:nvPr>
        </p:nvSpPr>
        <p:spPr>
          <a:xfrm>
            <a:off x="6221896" y="3576911"/>
            <a:ext cx="5274779"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hasCustomPrompt="1"/>
          </p:nvPr>
        </p:nvSpPr>
        <p:spPr>
          <a:xfrm flipH="1">
            <a:off x="-31131"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marL="0" indent="0" algn="ctr">
              <a:buNone/>
              <a:defRPr sz="1800"/>
            </a:lvl1pPr>
          </a:lstStyle>
          <a:p>
            <a:r>
              <a:rPr lang="en-US"/>
              <a:t>Add picture</a:t>
            </a:r>
          </a:p>
        </p:txBody>
      </p:sp>
      <p:sp>
        <p:nvSpPr>
          <p:cNvPr id="12" name="Rectangle 11">
            <a:extLst>
              <a:ext uri="{FF2B5EF4-FFF2-40B4-BE49-F238E27FC236}">
                <a16:creationId xmlns:a16="http://schemas.microsoft.com/office/drawing/2014/main" id="{FD2B5E43-5D87-E826-5D14-C559CCFAC930}"/>
              </a:ext>
              <a:ext uri="{C183D7F6-B498-43B3-948B-1728B52AA6E4}">
                <adec:decorative xmlns:adec="http://schemas.microsoft.com/office/drawing/2017/decorative" val="1"/>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0BAEE05-68A9-A71F-6F5E-005435D8F0A4}"/>
              </a:ext>
              <a:ext uri="{C183D7F6-B498-43B3-948B-1728B52AA6E4}">
                <adec:decorative xmlns:adec="http://schemas.microsoft.com/office/drawing/2017/decorative" val="1"/>
              </a:ext>
            </a:extLst>
          </p:cNvPr>
          <p:cNvCxnSpPr>
            <a:cxnSpLocks/>
          </p:cNvCxnSpPr>
          <p:nvPr userDrawn="1"/>
        </p:nvCxnSpPr>
        <p:spPr>
          <a:xfrm>
            <a:off x="6239940" y="3552805"/>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4" name="Freeform 3">
            <a:extLst>
              <a:ext uri="{FF2B5EF4-FFF2-40B4-BE49-F238E27FC236}">
                <a16:creationId xmlns:a16="http://schemas.microsoft.com/office/drawing/2014/main" id="{2C39FF32-2EB4-50A7-B51B-08F761E9D156}"/>
              </a:ext>
            </a:extLst>
          </p:cNvPr>
          <p:cNvSpPr/>
          <p:nvPr userDrawn="1"/>
        </p:nvSpPr>
        <p:spPr>
          <a:xfrm flipH="1">
            <a:off x="3039639" y="-2"/>
            <a:ext cx="2836018" cy="6863567"/>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 name="connsiteX0" fmla="*/ 1226242 w 2836018"/>
              <a:gd name="connsiteY0" fmla="*/ 0 h 6863567"/>
              <a:gd name="connsiteX1" fmla="*/ 2828233 w 2836018"/>
              <a:gd name="connsiteY1" fmla="*/ 0 h 6863567"/>
              <a:gd name="connsiteX2" fmla="*/ 2674978 w 2836018"/>
              <a:gd name="connsiteY2" fmla="*/ 120435 h 6863567"/>
              <a:gd name="connsiteX3" fmla="*/ 1116000 w 2836018"/>
              <a:gd name="connsiteY3" fmla="*/ 3426178 h 6863567"/>
              <a:gd name="connsiteX4" fmla="*/ 2674978 w 2836018"/>
              <a:gd name="connsiteY4" fmla="*/ 6731921 h 6863567"/>
              <a:gd name="connsiteX5" fmla="*/ 2836018 w 2836018"/>
              <a:gd name="connsiteY5" fmla="*/ 6863567 h 6863567"/>
              <a:gd name="connsiteX6" fmla="*/ 1228459 w 2836018"/>
              <a:gd name="connsiteY6" fmla="*/ 6855178 h 6863567"/>
              <a:gd name="connsiteX7" fmla="*/ 1072789 w 2836018"/>
              <a:gd name="connsiteY7" fmla="*/ 6657084 h 6863567"/>
              <a:gd name="connsiteX8" fmla="*/ 0 w 2836018"/>
              <a:gd name="connsiteY8" fmla="*/ 3426178 h 6863567"/>
              <a:gd name="connsiteX9" fmla="*/ 1072789 w 2836018"/>
              <a:gd name="connsiteY9" fmla="*/ 195272 h 6863567"/>
              <a:gd name="connsiteX10" fmla="*/ 1226242 w 2836018"/>
              <a:gd name="connsiteY10" fmla="*/ 0 h 6863567"/>
              <a:gd name="connsiteX0" fmla="*/ 1226242 w 2836018"/>
              <a:gd name="connsiteY0" fmla="*/ 0 h 6863567"/>
              <a:gd name="connsiteX1" fmla="*/ 2828233 w 2836018"/>
              <a:gd name="connsiteY1" fmla="*/ 0 h 6863567"/>
              <a:gd name="connsiteX2" fmla="*/ 2674978 w 2836018"/>
              <a:gd name="connsiteY2" fmla="*/ 120435 h 6863567"/>
              <a:gd name="connsiteX3" fmla="*/ 1116000 w 2836018"/>
              <a:gd name="connsiteY3" fmla="*/ 3426178 h 6863567"/>
              <a:gd name="connsiteX4" fmla="*/ 2674978 w 2836018"/>
              <a:gd name="connsiteY4" fmla="*/ 6731921 h 6863567"/>
              <a:gd name="connsiteX5" fmla="*/ 2836018 w 2836018"/>
              <a:gd name="connsiteY5" fmla="*/ 6863567 h 6863567"/>
              <a:gd name="connsiteX6" fmla="*/ 1228459 w 2836018"/>
              <a:gd name="connsiteY6" fmla="*/ 6859372 h 6863567"/>
              <a:gd name="connsiteX7" fmla="*/ 1072789 w 2836018"/>
              <a:gd name="connsiteY7" fmla="*/ 6657084 h 6863567"/>
              <a:gd name="connsiteX8" fmla="*/ 0 w 2836018"/>
              <a:gd name="connsiteY8" fmla="*/ 3426178 h 6863567"/>
              <a:gd name="connsiteX9" fmla="*/ 1072789 w 2836018"/>
              <a:gd name="connsiteY9" fmla="*/ 195272 h 6863567"/>
              <a:gd name="connsiteX10" fmla="*/ 1226242 w 2836018"/>
              <a:gd name="connsiteY10" fmla="*/ 0 h 68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018" h="6863567">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6018" y="6863567"/>
                </a:lnTo>
                <a:lnTo>
                  <a:pt x="1228459" y="6859372"/>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chemeClr val="accent1"/>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24AF43F7-2D6F-5D35-50EB-11D4EC2F2FC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360179" y="6051078"/>
            <a:ext cx="2141549" cy="264933"/>
          </a:xfrm>
          <a:prstGeom prst="rect">
            <a:avLst/>
          </a:prstGeom>
        </p:spPr>
      </p:pic>
    </p:spTree>
    <p:extLst>
      <p:ext uri="{BB962C8B-B14F-4D97-AF65-F5344CB8AC3E}">
        <p14:creationId xmlns:p14="http://schemas.microsoft.com/office/powerpoint/2010/main" val="2316453944"/>
      </p:ext>
    </p:extLst>
  </p:cSld>
  <p:clrMapOvr>
    <a:masterClrMapping/>
  </p:clrMapOvr>
  <p:extLst>
    <p:ext uri="{DCECCB84-F9BA-43D5-87BE-67443E8EF086}">
      <p15:sldGuideLst xmlns:p15="http://schemas.microsoft.com/office/powerpoint/2012/main">
        <p15:guide id="1" orient="horz" pos="550">
          <p15:clr>
            <a:srgbClr val="FF96FF"/>
          </p15:clr>
        </p15:guide>
        <p15:guide id="2" orient="horz" pos="3339">
          <p15:clr>
            <a:srgbClr val="FF96FF"/>
          </p15:clr>
        </p15:guide>
        <p15:guide id="3" pos="3931">
          <p15:clr>
            <a:srgbClr val="FF96FF"/>
          </p15:clr>
        </p15:guide>
        <p15:guide id="4" pos="7242">
          <p15:clr>
            <a:srgbClr val="FF96FF"/>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Title Slide-Grad Curve">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0A23D10-F19F-2B30-B3CE-2F67D6E5AF5D}"/>
              </a:ext>
            </a:extLst>
          </p:cNvPr>
          <p:cNvSpPr>
            <a:spLocks noGrp="1"/>
          </p:cNvSpPr>
          <p:nvPr>
            <p:ph type="title"/>
          </p:nvPr>
        </p:nvSpPr>
        <p:spPr>
          <a:xfrm>
            <a:off x="856691" y="986992"/>
            <a:ext cx="5239309" cy="2506513"/>
          </a:xfrm>
          <a:prstGeom prst="rect">
            <a:avLst/>
          </a:prstGeom>
        </p:spPr>
        <p:txBody>
          <a:bodyPr lIns="0" tIns="0" rIns="0" bIns="270000" anchor="b" anchorCtr="0"/>
          <a:lstStyle>
            <a:lvl1pPr>
              <a:defRPr sz="4400"/>
            </a:lvl1pPr>
          </a:lstStyle>
          <a:p>
            <a:endParaRPr lang="en-US"/>
          </a:p>
        </p:txBody>
      </p:sp>
      <p:sp>
        <p:nvSpPr>
          <p:cNvPr id="7" name="Subtitle 2">
            <a:extLst>
              <a:ext uri="{FF2B5EF4-FFF2-40B4-BE49-F238E27FC236}">
                <a16:creationId xmlns:a16="http://schemas.microsoft.com/office/drawing/2014/main" id="{E43B77A3-5FDD-F819-A1CF-495AD1F2D4D6}"/>
              </a:ext>
            </a:extLst>
          </p:cNvPr>
          <p:cNvSpPr>
            <a:spLocks noGrp="1"/>
          </p:cNvSpPr>
          <p:nvPr>
            <p:ph type="subTitle" idx="1"/>
          </p:nvPr>
        </p:nvSpPr>
        <p:spPr>
          <a:xfrm>
            <a:off x="865656" y="3533434"/>
            <a:ext cx="5239309"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hasCustomPrompt="1"/>
          </p:nvPr>
        </p:nvSpPr>
        <p:spPr>
          <a:xfrm>
            <a:off x="7521413"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marL="0" indent="0" algn="ctr">
              <a:buNone/>
              <a:defRPr sz="1800"/>
            </a:lvl1pPr>
          </a:lstStyle>
          <a:p>
            <a:r>
              <a:rPr lang="en-US"/>
              <a:t>Add picture</a:t>
            </a:r>
          </a:p>
        </p:txBody>
      </p:sp>
      <p:cxnSp>
        <p:nvCxnSpPr>
          <p:cNvPr id="8" name="Straight Connector 7">
            <a:extLst>
              <a:ext uri="{FF2B5EF4-FFF2-40B4-BE49-F238E27FC236}">
                <a16:creationId xmlns:a16="http://schemas.microsoft.com/office/drawing/2014/main" id="{FF8E27EC-91AC-A31B-BE4A-8F633EDF37C9}"/>
              </a:ext>
              <a:ext uri="{C183D7F6-B498-43B3-948B-1728B52AA6E4}">
                <adec:decorative xmlns:adec="http://schemas.microsoft.com/office/drawing/2017/decorative" val="1"/>
              </a:ext>
            </a:extLst>
          </p:cNvPr>
          <p:cNvCxnSpPr>
            <a:cxnSpLocks/>
          </p:cNvCxnSpPr>
          <p:nvPr userDrawn="1"/>
        </p:nvCxnSpPr>
        <p:spPr>
          <a:xfrm>
            <a:off x="879038" y="3501535"/>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Guides" hidden="1">
            <a:extLst>
              <a:ext uri="{FF2B5EF4-FFF2-40B4-BE49-F238E27FC236}">
                <a16:creationId xmlns:a16="http://schemas.microsoft.com/office/drawing/2014/main" id="{D58BA90B-9443-870E-F14D-A171044E9182}"/>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5" name="Freeform 4">
            <a:extLst>
              <a:ext uri="{FF2B5EF4-FFF2-40B4-BE49-F238E27FC236}">
                <a16:creationId xmlns:a16="http://schemas.microsoft.com/office/drawing/2014/main" id="{ABCFADC8-958E-7F96-4AC2-9E144ADB8F8A}"/>
              </a:ext>
            </a:extLst>
          </p:cNvPr>
          <p:cNvSpPr/>
          <p:nvPr userDrawn="1"/>
        </p:nvSpPr>
        <p:spPr>
          <a:xfrm>
            <a:off x="6288063" y="-2"/>
            <a:ext cx="2836019" cy="6863567"/>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 name="connsiteX0" fmla="*/ 1226242 w 2831824"/>
              <a:gd name="connsiteY0" fmla="*/ 0 h 6863567"/>
              <a:gd name="connsiteX1" fmla="*/ 2828233 w 2831824"/>
              <a:gd name="connsiteY1" fmla="*/ 0 h 6863567"/>
              <a:gd name="connsiteX2" fmla="*/ 2674978 w 2831824"/>
              <a:gd name="connsiteY2" fmla="*/ 120435 h 6863567"/>
              <a:gd name="connsiteX3" fmla="*/ 1116000 w 2831824"/>
              <a:gd name="connsiteY3" fmla="*/ 3426178 h 6863567"/>
              <a:gd name="connsiteX4" fmla="*/ 2674978 w 2831824"/>
              <a:gd name="connsiteY4" fmla="*/ 6731921 h 6863567"/>
              <a:gd name="connsiteX5" fmla="*/ 2831824 w 2831824"/>
              <a:gd name="connsiteY5" fmla="*/ 6855178 h 6863567"/>
              <a:gd name="connsiteX6" fmla="*/ 1232654 w 2831824"/>
              <a:gd name="connsiteY6" fmla="*/ 6863567 h 6863567"/>
              <a:gd name="connsiteX7" fmla="*/ 1072789 w 2831824"/>
              <a:gd name="connsiteY7" fmla="*/ 6657084 h 6863567"/>
              <a:gd name="connsiteX8" fmla="*/ 0 w 2831824"/>
              <a:gd name="connsiteY8" fmla="*/ 3426178 h 6863567"/>
              <a:gd name="connsiteX9" fmla="*/ 1072789 w 2831824"/>
              <a:gd name="connsiteY9" fmla="*/ 195272 h 6863567"/>
              <a:gd name="connsiteX10" fmla="*/ 1226242 w 2831824"/>
              <a:gd name="connsiteY10" fmla="*/ 0 h 6863567"/>
              <a:gd name="connsiteX0" fmla="*/ 1226242 w 2836019"/>
              <a:gd name="connsiteY0" fmla="*/ 0 h 6863567"/>
              <a:gd name="connsiteX1" fmla="*/ 2828233 w 2836019"/>
              <a:gd name="connsiteY1" fmla="*/ 0 h 6863567"/>
              <a:gd name="connsiteX2" fmla="*/ 2674978 w 2836019"/>
              <a:gd name="connsiteY2" fmla="*/ 120435 h 6863567"/>
              <a:gd name="connsiteX3" fmla="*/ 1116000 w 2836019"/>
              <a:gd name="connsiteY3" fmla="*/ 3426178 h 6863567"/>
              <a:gd name="connsiteX4" fmla="*/ 2674978 w 2836019"/>
              <a:gd name="connsiteY4" fmla="*/ 6731921 h 6863567"/>
              <a:gd name="connsiteX5" fmla="*/ 2836019 w 2836019"/>
              <a:gd name="connsiteY5" fmla="*/ 6859372 h 6863567"/>
              <a:gd name="connsiteX6" fmla="*/ 1232654 w 2836019"/>
              <a:gd name="connsiteY6" fmla="*/ 6863567 h 6863567"/>
              <a:gd name="connsiteX7" fmla="*/ 1072789 w 2836019"/>
              <a:gd name="connsiteY7" fmla="*/ 6657084 h 6863567"/>
              <a:gd name="connsiteX8" fmla="*/ 0 w 2836019"/>
              <a:gd name="connsiteY8" fmla="*/ 3426178 h 6863567"/>
              <a:gd name="connsiteX9" fmla="*/ 1072789 w 2836019"/>
              <a:gd name="connsiteY9" fmla="*/ 195272 h 6863567"/>
              <a:gd name="connsiteX10" fmla="*/ 1226242 w 2836019"/>
              <a:gd name="connsiteY10" fmla="*/ 0 h 68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6019" h="6863567">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6019" y="6859372"/>
                </a:lnTo>
                <a:lnTo>
                  <a:pt x="1232654" y="6863567"/>
                </a:lnTo>
                <a:cubicBezTo>
                  <a:pt x="1180764" y="6797536"/>
                  <a:pt x="1124679" y="6723115"/>
                  <a:pt x="1072789" y="6657084"/>
                </a:cubicBezTo>
                <a:cubicBezTo>
                  <a:pt x="399009" y="5756134"/>
                  <a:pt x="0" y="4637753"/>
                  <a:pt x="0" y="3426178"/>
                </a:cubicBezTo>
                <a:cubicBezTo>
                  <a:pt x="0" y="2214603"/>
                  <a:pt x="399009" y="1096222"/>
                  <a:pt x="1072789" y="195272"/>
                </a:cubicBezTo>
                <a:lnTo>
                  <a:pt x="1226242" y="0"/>
                </a:lnTo>
                <a:close/>
              </a:path>
            </a:pathLst>
          </a:custGeom>
          <a:gradFill>
            <a:gsLst>
              <a:gs pos="100000">
                <a:schemeClr val="accent1"/>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a:extLst>
              <a:ext uri="{FF2B5EF4-FFF2-40B4-BE49-F238E27FC236}">
                <a16:creationId xmlns:a16="http://schemas.microsoft.com/office/drawing/2014/main" id="{DF6418C2-F548-BBF4-2D86-2C3E2989520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88003" y="6051078"/>
            <a:ext cx="2141549" cy="264933"/>
          </a:xfrm>
          <a:prstGeom prst="rect">
            <a:avLst/>
          </a:prstGeom>
        </p:spPr>
      </p:pic>
    </p:spTree>
    <p:extLst>
      <p:ext uri="{BB962C8B-B14F-4D97-AF65-F5344CB8AC3E}">
        <p14:creationId xmlns:p14="http://schemas.microsoft.com/office/powerpoint/2010/main" val="4011990539"/>
      </p:ext>
    </p:extLst>
  </p:cSld>
  <p:clrMapOvr>
    <a:masterClrMapping/>
  </p:clrMapOvr>
  <p:extLst>
    <p:ext uri="{DCECCB84-F9BA-43D5-87BE-67443E8EF086}">
      <p15:sldGuideLst xmlns:p15="http://schemas.microsoft.com/office/powerpoint/2012/main">
        <p15:guide id="1" orient="horz" pos="618">
          <p15:clr>
            <a:srgbClr val="FF96FF"/>
          </p15:clr>
        </p15:guide>
        <p15:guide id="2" orient="horz" pos="3317">
          <p15:clr>
            <a:srgbClr val="FF96FF"/>
          </p15:clr>
        </p15:guide>
        <p15:guide id="3" pos="551">
          <p15:clr>
            <a:srgbClr val="FF96FF"/>
          </p15:clr>
        </p15:guide>
        <p15:guide id="4" pos="3840">
          <p15:clr>
            <a:srgbClr val="FF96FF"/>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userDrawn="1"/>
        </p:nvSpPr>
        <p:spPr>
          <a:xfrm>
            <a:off x="426000" y="428322"/>
            <a:ext cx="11340000" cy="599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9215AC80-224F-AC65-FBA6-94E12A6A8884}"/>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294300448"/>
      </p:ext>
    </p:extLst>
  </p:cSld>
  <p:clrMapOvr>
    <a:masterClrMapping/>
  </p:clrMapOvr>
  <p:extLst>
    <p:ext uri="{DCECCB84-F9BA-43D5-87BE-67443E8EF086}">
      <p15:sldGuideLst xmlns:p15="http://schemas.microsoft.com/office/powerpoint/2012/main"/>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91F4BD2-C5CB-714B-4335-67C87D8757E3}"/>
              </a:ext>
            </a:extLst>
          </p:cNvPr>
          <p:cNvSpPr/>
          <p:nvPr userDrawn="1"/>
        </p:nvSpPr>
        <p:spPr>
          <a:xfrm>
            <a:off x="426000" y="428322"/>
            <a:ext cx="11340000" cy="599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57094B0-46F5-368D-D242-1CD0B07416F2}"/>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2440581822"/>
      </p:ext>
    </p:extLst>
  </p:cSld>
  <p:clrMapOvr>
    <a:masterClrMapping/>
  </p:clrMapOvr>
  <p:extLst>
    <p:ext uri="{DCECCB84-F9BA-43D5-87BE-67443E8EF086}">
      <p15:sldGuideLst xmlns:p15="http://schemas.microsoft.com/office/powerpoint/2012/main"/>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42CD8-111F-F371-AEFC-110C7EAC2F29}"/>
              </a:ext>
            </a:extLst>
          </p:cNvPr>
          <p:cNvSpPr/>
          <p:nvPr userDrawn="1"/>
        </p:nvSpPr>
        <p:spPr>
          <a:xfrm>
            <a:off x="426000" y="428322"/>
            <a:ext cx="11340000" cy="599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F41FE4D5-3B7B-0D84-9D29-A8185B27380E}"/>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3650379840"/>
      </p:ext>
    </p:extLst>
  </p:cSld>
  <p:clrMapOvr>
    <a:masterClrMapping/>
  </p:clrMapOvr>
  <p:extLst>
    <p:ext uri="{DCECCB84-F9BA-43D5-87BE-67443E8EF086}">
      <p15:sldGuideLst xmlns:p15="http://schemas.microsoft.com/office/powerpoint/2012/main"/>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8F87-36B8-F2AE-7E6F-B24B72863810}"/>
              </a:ext>
            </a:extLst>
          </p:cNvPr>
          <p:cNvSpPr/>
          <p:nvPr userDrawn="1"/>
        </p:nvSpPr>
        <p:spPr>
          <a:xfrm>
            <a:off x="426000" y="428322"/>
            <a:ext cx="11340000" cy="599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B8D680D2-BC99-22DD-4202-BDD586C0FBA2}"/>
              </a:ext>
            </a:extLst>
          </p:cNvPr>
          <p:cNvSpPr>
            <a:spLocks noGrp="1"/>
          </p:cNvSpPr>
          <p:nvPr>
            <p:ph type="title" hasCustomPrompt="1"/>
          </p:nvPr>
        </p:nvSpPr>
        <p:spPr>
          <a:xfrm>
            <a:off x="425999" y="428322"/>
            <a:ext cx="11340001" cy="5997167"/>
          </a:xfrm>
          <a:prstGeom prst="rect">
            <a:avLst/>
          </a:prstGeom>
          <a:solidFill>
            <a:schemeClr val="tx2"/>
          </a:solidFill>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4062338496"/>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A887BD64-67D7-834F-96ED-9E86F8BC5469}"/>
              </a:ext>
            </a:extLst>
          </p:cNvPr>
          <p:cNvCxnSpPr/>
          <p:nvPr userDrawn="1"/>
        </p:nvCxnSpPr>
        <p:spPr>
          <a:xfrm>
            <a:off x="0" y="6041985"/>
            <a:ext cx="1221850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AE744DFA-EB0B-D84A-9D2C-A42E8B2C6FE9}"/>
              </a:ext>
            </a:extLst>
          </p:cNvPr>
          <p:cNvSpPr>
            <a:spLocks noGrp="1"/>
          </p:cNvSpPr>
          <p:nvPr>
            <p:ph type="title"/>
          </p:nvPr>
        </p:nvSpPr>
        <p:spPr>
          <a:xfrm>
            <a:off x="3336758" y="522544"/>
            <a:ext cx="8065167" cy="1325563"/>
          </a:xfrm>
          <a:prstGeom prst="rect">
            <a:avLst/>
          </a:prstGeom>
        </p:spPr>
        <p:txBody>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20" name="Rectangle 19">
            <a:extLst>
              <a:ext uri="{FF2B5EF4-FFF2-40B4-BE49-F238E27FC236}">
                <a16:creationId xmlns:a16="http://schemas.microsoft.com/office/drawing/2014/main" id="{E0C90227-4BFF-DA48-9C21-E2D64D04A9C2}"/>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22" name="Picture 21">
            <a:extLst>
              <a:ext uri="{FF2B5EF4-FFF2-40B4-BE49-F238E27FC236}">
                <a16:creationId xmlns:a16="http://schemas.microsoft.com/office/drawing/2014/main" id="{61F04636-098A-A240-9303-1CF477E1B594}"/>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7" name="Slide Number Placeholder 5">
            <a:extLst>
              <a:ext uri="{FF2B5EF4-FFF2-40B4-BE49-F238E27FC236}">
                <a16:creationId xmlns:a16="http://schemas.microsoft.com/office/drawing/2014/main" id="{681AE1A3-0323-6945-90BC-80AA3FD69F1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18" name="Content Placeholder 2">
            <a:extLst>
              <a:ext uri="{FF2B5EF4-FFF2-40B4-BE49-F238E27FC236}">
                <a16:creationId xmlns:a16="http://schemas.microsoft.com/office/drawing/2014/main" id="{89E4E8DD-73F8-454D-A1FF-B0FA3F49AAE3}"/>
              </a:ext>
            </a:extLst>
          </p:cNvPr>
          <p:cNvSpPr>
            <a:spLocks noGrp="1"/>
          </p:cNvSpPr>
          <p:nvPr>
            <p:ph idx="1"/>
          </p:nvPr>
        </p:nvSpPr>
        <p:spPr>
          <a:xfrm>
            <a:off x="3336758" y="1897278"/>
            <a:ext cx="8018630" cy="3963772"/>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a:extLst>
              <a:ext uri="{FF2B5EF4-FFF2-40B4-BE49-F238E27FC236}">
                <a16:creationId xmlns:a16="http://schemas.microsoft.com/office/drawing/2014/main" id="{CCB28ECF-CEA3-407F-A6E1-5A76A7B70314}"/>
              </a:ext>
            </a:extLst>
          </p:cNvPr>
          <p:cNvPicPr>
            <a:picLocks noChangeAspect="1"/>
          </p:cNvPicPr>
          <p:nvPr userDrawn="1"/>
        </p:nvPicPr>
        <p:blipFill rotWithShape="1">
          <a:blip r:embed="rId3"/>
          <a:srcRect l="41722" t="11753" r="22062" b="17738"/>
          <a:stretch/>
        </p:blipFill>
        <p:spPr>
          <a:xfrm>
            <a:off x="-31244" y="-16041"/>
            <a:ext cx="2884033" cy="6008853"/>
          </a:xfrm>
          <a:prstGeom prst="rect">
            <a:avLst/>
          </a:prstGeom>
        </p:spPr>
      </p:pic>
    </p:spTree>
    <p:extLst>
      <p:ext uri="{BB962C8B-B14F-4D97-AF65-F5344CB8AC3E}">
        <p14:creationId xmlns:p14="http://schemas.microsoft.com/office/powerpoint/2010/main" val="16533844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Quo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userDrawn="1"/>
        </p:nvSpPr>
        <p:spPr>
          <a:xfrm>
            <a:off x="426000" y="433800"/>
            <a:ext cx="11340000" cy="599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7317418"/>
      </p:ext>
    </p:extLst>
  </p:cSld>
  <p:clrMapOvr>
    <a:masterClrMapping/>
  </p:clrMapOvr>
  <p:extLst>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87C269-0164-2F9D-9FE1-C926145695A0}"/>
              </a:ext>
            </a:extLst>
          </p:cNvPr>
          <p:cNvSpPr/>
          <p:nvPr userDrawn="1"/>
        </p:nvSpPr>
        <p:spPr>
          <a:xfrm>
            <a:off x="426000" y="428322"/>
            <a:ext cx="11340000" cy="599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6405739"/>
      </p:ext>
    </p:extLst>
  </p:cSld>
  <p:clrMapOvr>
    <a:masterClrMapping/>
  </p:clrMapOvr>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Quot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CE21A1-602F-FB76-939A-57DF6DBF44F9}"/>
              </a:ext>
            </a:extLst>
          </p:cNvPr>
          <p:cNvSpPr/>
          <p:nvPr userDrawn="1"/>
        </p:nvSpPr>
        <p:spPr>
          <a:xfrm>
            <a:off x="426000" y="428322"/>
            <a:ext cx="11340000" cy="599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0971119"/>
      </p:ext>
    </p:extLst>
  </p:cSld>
  <p:clrMapOvr>
    <a:masterClrMapping/>
  </p:clrMapOvr>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Quot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3E7586-8291-A40A-36B7-2A63CFAA30D0}"/>
              </a:ext>
              <a:ext uri="{C183D7F6-B498-43B3-948B-1728B52AA6E4}">
                <adec:decorative xmlns:adec="http://schemas.microsoft.com/office/drawing/2017/decorative" val="1"/>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C2B830-57A6-83E5-EA1A-74448ED8607A}"/>
              </a:ext>
            </a:extLst>
          </p:cNvPr>
          <p:cNvSpPr/>
          <p:nvPr userDrawn="1"/>
        </p:nvSpPr>
        <p:spPr>
          <a:xfrm>
            <a:off x="426000" y="428322"/>
            <a:ext cx="11340000" cy="599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9811134"/>
      </p:ext>
    </p:extLst>
  </p:cSld>
  <p:clrMapOvr>
    <a:masterClrMapping/>
  </p:clrMapOvr>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A6BBE0C-B62E-3306-FBC7-BA8BE2DFC6E2}"/>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4" name="Content Placeholder 3">
            <a:extLst>
              <a:ext uri="{FF2B5EF4-FFF2-40B4-BE49-F238E27FC236}">
                <a16:creationId xmlns:a16="http://schemas.microsoft.com/office/drawing/2014/main" id="{63935272-DEAE-2A51-C1DD-8016FBEFA987}"/>
              </a:ext>
            </a:extLst>
          </p:cNvPr>
          <p:cNvSpPr>
            <a:spLocks noGrp="1"/>
          </p:cNvSpPr>
          <p:nvPr>
            <p:ph sz="quarter" idx="13"/>
          </p:nvPr>
        </p:nvSpPr>
        <p:spPr>
          <a:xfrm>
            <a:off x="504000" y="1098000"/>
            <a:ext cx="11163300" cy="5272088"/>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17F500B3-977C-5C45-2017-78E3E3E8F2F0}"/>
              </a:ext>
              <a:ext uri="{C183D7F6-B498-43B3-948B-1728B52AA6E4}">
                <adec:decorative xmlns:adec="http://schemas.microsoft.com/office/drawing/2017/decorative" val="0"/>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CD8353-3C90-F515-D096-703512EEAD6B}"/>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798140"/>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One Content with Citatio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2A6BBE0C-B62E-3306-FBC7-BA8BE2DFC6E2}"/>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15" name="Rectangle 14">
            <a:extLst>
              <a:ext uri="{FF2B5EF4-FFF2-40B4-BE49-F238E27FC236}">
                <a16:creationId xmlns:a16="http://schemas.microsoft.com/office/drawing/2014/main" id="{17F500B3-977C-5C45-2017-78E3E3E8F2F0}"/>
              </a:ext>
              <a:ext uri="{C183D7F6-B498-43B3-948B-1728B52AA6E4}">
                <adec:decorative xmlns:adec="http://schemas.microsoft.com/office/drawing/2017/decorative" val="0"/>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CD8353-3C90-F515-D096-703512EEAD6B}"/>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3">
            <a:extLst>
              <a:ext uri="{FF2B5EF4-FFF2-40B4-BE49-F238E27FC236}">
                <a16:creationId xmlns:a16="http://schemas.microsoft.com/office/drawing/2014/main" id="{A71976A2-82DD-1787-089E-52857C4F94E4}"/>
              </a:ext>
            </a:extLst>
          </p:cNvPr>
          <p:cNvSpPr>
            <a:spLocks noGrp="1"/>
          </p:cNvSpPr>
          <p:nvPr>
            <p:ph sz="quarter" idx="14"/>
          </p:nvPr>
        </p:nvSpPr>
        <p:spPr>
          <a:xfrm>
            <a:off x="504000" y="1098000"/>
            <a:ext cx="11163300" cy="5004350"/>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888FCDB-31AA-E01B-4FE9-CE7EF1FB03AB}"/>
              </a:ext>
            </a:extLst>
          </p:cNvPr>
          <p:cNvSpPr>
            <a:spLocks noGrp="1"/>
          </p:cNvSpPr>
          <p:nvPr>
            <p:ph type="body" sz="quarter" idx="13" hasCustomPrompt="1"/>
          </p:nvPr>
        </p:nvSpPr>
        <p:spPr>
          <a:xfrm>
            <a:off x="514350" y="6102350"/>
            <a:ext cx="9513888" cy="547688"/>
          </a:xfrm>
        </p:spPr>
        <p:txBody>
          <a:bodyPr tIns="36000" bIns="36000" anchor="b" anchorCtr="0"/>
          <a:lstStyle>
            <a:lvl1pPr marL="0" indent="0">
              <a:buFontTx/>
              <a:buNone/>
              <a:defRPr sz="1000">
                <a:solidFill>
                  <a:schemeClr val="tx1">
                    <a:lumMod val="60000"/>
                    <a:lumOff val="40000"/>
                  </a:schemeClr>
                </a:solidFill>
              </a:defRPr>
            </a:lvl1pPr>
            <a:lvl2pPr marL="447675" indent="0">
              <a:buFontTx/>
              <a:buNone/>
              <a:defRPr sz="1000">
                <a:solidFill>
                  <a:schemeClr val="tx1">
                    <a:lumMod val="60000"/>
                    <a:lumOff val="40000"/>
                  </a:schemeClr>
                </a:solidFill>
              </a:defRPr>
            </a:lvl2pPr>
            <a:lvl3pPr marL="830263" indent="0">
              <a:buFontTx/>
              <a:buNone/>
              <a:defRPr sz="1000">
                <a:solidFill>
                  <a:schemeClr val="tx1">
                    <a:lumMod val="60000"/>
                    <a:lumOff val="40000"/>
                  </a:schemeClr>
                </a:solidFill>
              </a:defRPr>
            </a:lvl3pPr>
            <a:lvl4pPr marL="1279525" indent="0">
              <a:buFontTx/>
              <a:buNone/>
              <a:defRPr sz="1000">
                <a:solidFill>
                  <a:schemeClr val="tx1">
                    <a:lumMod val="60000"/>
                    <a:lumOff val="40000"/>
                  </a:schemeClr>
                </a:solidFill>
              </a:defRPr>
            </a:lvl4pPr>
            <a:lvl5pPr marL="1736725" indent="0">
              <a:buFontTx/>
              <a:buNone/>
              <a:defRPr sz="1000">
                <a:solidFill>
                  <a:schemeClr val="tx1">
                    <a:lumMod val="60000"/>
                    <a:lumOff val="40000"/>
                  </a:schemeClr>
                </a:solidFill>
              </a:defRPr>
            </a:lvl5pPr>
          </a:lstStyle>
          <a:p>
            <a:pPr lvl="0"/>
            <a:r>
              <a:rPr lang="en-US"/>
              <a:t>Add footnotes and references here</a:t>
            </a:r>
          </a:p>
        </p:txBody>
      </p:sp>
    </p:spTree>
    <p:extLst>
      <p:ext uri="{BB962C8B-B14F-4D97-AF65-F5344CB8AC3E}">
        <p14:creationId xmlns:p14="http://schemas.microsoft.com/office/powerpoint/2010/main" val="379969655"/>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7E3DC95-7296-FE9E-388F-E7D9E006FB30}"/>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2" name="Content Placeholder 4">
            <a:extLst>
              <a:ext uri="{FF2B5EF4-FFF2-40B4-BE49-F238E27FC236}">
                <a16:creationId xmlns:a16="http://schemas.microsoft.com/office/drawing/2014/main" id="{7E2A3197-1947-D77B-949C-779DA38A6720}"/>
              </a:ext>
            </a:extLst>
          </p:cNvPr>
          <p:cNvSpPr>
            <a:spLocks noGrp="1"/>
          </p:cNvSpPr>
          <p:nvPr>
            <p:ph sz="quarter" idx="12"/>
            <p:custDataLst>
              <p:tags r:id="rId1"/>
            </p:custDataLst>
          </p:nvPr>
        </p:nvSpPr>
        <p:spPr>
          <a:xfrm>
            <a:off x="515938" y="1449387"/>
            <a:ext cx="3550574" cy="4916457"/>
          </a:xfrm>
        </p:spPr>
        <p:txBody>
          <a:bodyPr/>
          <a:lstStyle>
            <a:lvl1pPr marL="0" indent="0">
              <a:buNone/>
              <a:defRPr/>
            </a:lvl1pPr>
          </a:lstStyle>
          <a:p>
            <a:pPr marL="227013" marR="0" lvl="0" indent="-227013" algn="l" defTabSz="914377" rtl="0" eaLnBrk="1" fontAlgn="auto" latinLnBrk="0" hangingPunct="1">
              <a:lnSpc>
                <a:spcPct val="90000"/>
              </a:lnSpc>
              <a:spcBef>
                <a:spcPts val="0"/>
              </a:spcBef>
              <a:spcAft>
                <a:spcPts val="600"/>
              </a:spcAft>
              <a:buClr>
                <a:schemeClr val="tx1"/>
              </a:buClr>
              <a:buSzTx/>
              <a:buFont typeface="Arial" panose="020B0604020202020204" pitchFamily="34" charset="0"/>
              <a:buChar char="•"/>
              <a:tabLst/>
              <a:defRPr/>
            </a:pPr>
            <a:r>
              <a:rPr lang="en-US"/>
              <a:t>Click to edit Master text styles</a:t>
            </a:r>
            <a:endParaRPr lang="en-GB"/>
          </a:p>
        </p:txBody>
      </p:sp>
      <p:sp>
        <p:nvSpPr>
          <p:cNvPr id="3" name="Content Placeholder 5">
            <a:extLst>
              <a:ext uri="{FF2B5EF4-FFF2-40B4-BE49-F238E27FC236}">
                <a16:creationId xmlns:a16="http://schemas.microsoft.com/office/drawing/2014/main" id="{4A876738-4CFE-E1D1-F302-B23D09BE2E5E}"/>
              </a:ext>
            </a:extLst>
          </p:cNvPr>
          <p:cNvSpPr>
            <a:spLocks noGrp="1"/>
          </p:cNvSpPr>
          <p:nvPr>
            <p:ph sz="quarter" idx="13"/>
            <p:custDataLst>
              <p:tags r:id="rId2"/>
            </p:custDataLst>
          </p:nvPr>
        </p:nvSpPr>
        <p:spPr>
          <a:xfrm>
            <a:off x="4320113" y="1445291"/>
            <a:ext cx="3550574" cy="4916457"/>
          </a:xfrm>
        </p:spPr>
        <p:txBody>
          <a:bodyPr/>
          <a:lstStyle>
            <a:lvl1pPr marL="0" indent="0">
              <a:buNone/>
              <a:defRPr/>
            </a:lvl1pPr>
          </a:lstStyle>
          <a:p>
            <a:pPr marL="227013" marR="0" lvl="0" indent="-227013" algn="l" defTabSz="914377" rtl="0" eaLnBrk="1" fontAlgn="auto" latinLnBrk="0" hangingPunct="1">
              <a:lnSpc>
                <a:spcPct val="90000"/>
              </a:lnSpc>
              <a:spcBef>
                <a:spcPts val="0"/>
              </a:spcBef>
              <a:spcAft>
                <a:spcPts val="600"/>
              </a:spcAft>
              <a:buClr>
                <a:schemeClr val="tx1"/>
              </a:buClr>
              <a:buSzTx/>
              <a:buFont typeface="Arial" panose="020B0604020202020204" pitchFamily="34" charset="0"/>
              <a:buChar char="•"/>
              <a:tabLst/>
              <a:defRPr/>
            </a:pPr>
            <a:r>
              <a:rPr lang="en-US"/>
              <a:t>Click to edit Master text styles</a:t>
            </a:r>
          </a:p>
        </p:txBody>
      </p:sp>
      <p:sp>
        <p:nvSpPr>
          <p:cNvPr id="5" name="Content Placeholder 9">
            <a:extLst>
              <a:ext uri="{FF2B5EF4-FFF2-40B4-BE49-F238E27FC236}">
                <a16:creationId xmlns:a16="http://schemas.microsoft.com/office/drawing/2014/main" id="{F85685B7-9011-6684-609C-64092A6B7D9F}"/>
              </a:ext>
            </a:extLst>
          </p:cNvPr>
          <p:cNvSpPr>
            <a:spLocks noGrp="1"/>
          </p:cNvSpPr>
          <p:nvPr>
            <p:ph sz="quarter" idx="14"/>
            <p:custDataLst>
              <p:tags r:id="rId3"/>
            </p:custDataLst>
          </p:nvPr>
        </p:nvSpPr>
        <p:spPr>
          <a:xfrm>
            <a:off x="8125490" y="1445291"/>
            <a:ext cx="3550574" cy="4916457"/>
          </a:xfrm>
        </p:spPr>
        <p:txBody>
          <a:bodyPr/>
          <a:lstStyle>
            <a:lvl1pPr marL="0" indent="0">
              <a:buNone/>
              <a:defRPr/>
            </a:lvl1pPr>
          </a:lstStyle>
          <a:p>
            <a:pPr marL="227013" marR="0" lvl="0" indent="-227013" algn="l" defTabSz="914377" rtl="0" eaLnBrk="1" fontAlgn="auto" latinLnBrk="0" hangingPunct="1">
              <a:lnSpc>
                <a:spcPct val="90000"/>
              </a:lnSpc>
              <a:spcBef>
                <a:spcPts val="0"/>
              </a:spcBef>
              <a:spcAft>
                <a:spcPts val="600"/>
              </a:spcAft>
              <a:buClr>
                <a:schemeClr val="tx1"/>
              </a:buClr>
              <a:buSzTx/>
              <a:buFont typeface="Arial" panose="020B0604020202020204" pitchFamily="34" charset="0"/>
              <a:buChar char="•"/>
              <a:tabLst/>
              <a:defRPr/>
            </a:pPr>
            <a:r>
              <a:rPr lang="en-US"/>
              <a:t>Click to edit Master text styles</a:t>
            </a:r>
          </a:p>
          <a:p>
            <a:endParaRPr lang="en-GB"/>
          </a:p>
        </p:txBody>
      </p:sp>
      <p:sp>
        <p:nvSpPr>
          <p:cNvPr id="4" name="Rectangle 3">
            <a:extLst>
              <a:ext uri="{FF2B5EF4-FFF2-40B4-BE49-F238E27FC236}">
                <a16:creationId xmlns:a16="http://schemas.microsoft.com/office/drawing/2014/main" id="{590D9CC8-2C58-A7C2-C5E1-1A50DE5F3E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8F094A4-527C-0041-4100-4AEBBEDE022B}"/>
              </a:ext>
            </a:extLst>
          </p:cNvPr>
          <p:cNvCxnSpPr>
            <a:cxnSpLocks/>
          </p:cNvCxnSpPr>
          <p:nvPr userDrawn="1"/>
        </p:nvCxnSpPr>
        <p:spPr>
          <a:xfrm>
            <a:off x="4179206" y="1443674"/>
            <a:ext cx="0" cy="4918075"/>
          </a:xfrm>
          <a:prstGeom prst="line">
            <a:avLst/>
          </a:prstGeom>
          <a:noFill/>
          <a:ln w="9525"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A5B332B-776A-2D31-C004-C1EA7CA7A95D}"/>
              </a:ext>
            </a:extLst>
          </p:cNvPr>
          <p:cNvCxnSpPr>
            <a:cxnSpLocks/>
          </p:cNvCxnSpPr>
          <p:nvPr userDrawn="1"/>
        </p:nvCxnSpPr>
        <p:spPr>
          <a:xfrm>
            <a:off x="7997349"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189185883"/>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2577">
          <p15:clr>
            <a:srgbClr val="FF96FF"/>
          </p15:clr>
        </p15:guide>
        <p15:guide id="5" pos="2713">
          <p15:clr>
            <a:srgbClr val="FF96FF"/>
          </p15:clr>
        </p15:guide>
        <p15:guide id="6" pos="4966">
          <p15:clr>
            <a:srgbClr val="FF96FF"/>
          </p15:clr>
        </p15:guide>
        <p15:guide id="7" pos="5102">
          <p15:clr>
            <a:srgbClr val="FF96FF"/>
          </p15:clr>
        </p15:guide>
        <p15:guide id="8" pos="7355">
          <p15:clr>
            <a:srgbClr val="FF96FF"/>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7E3DC95-7296-FE9E-388F-E7D9E006FB30}"/>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4" name="Rectangle 3">
            <a:extLst>
              <a:ext uri="{FF2B5EF4-FFF2-40B4-BE49-F238E27FC236}">
                <a16:creationId xmlns:a16="http://schemas.microsoft.com/office/drawing/2014/main" id="{590D9CC8-2C58-A7C2-C5E1-1A50DE5F3E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34502"/>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ank with Logo and Grad Bar- No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0D9CC8-2C58-A7C2-C5E1-1A50DE5F3E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B5A147A-5112-7E4B-1C79-31A21A705AFB}"/>
              </a:ext>
            </a:extLst>
          </p:cNvPr>
          <p:cNvSpPr/>
          <p:nvPr userDrawn="1"/>
        </p:nvSpPr>
        <p:spPr>
          <a:xfrm>
            <a:off x="-1200" y="-1"/>
            <a:ext cx="12193200" cy="1223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919825"/>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with Grad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2F5C34-0A15-8A76-EE4A-94A3C51952A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254185"/>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B31032D0-C1D1-A648-8F30-FA1C50787304}"/>
              </a:ext>
            </a:extLst>
          </p:cNvPr>
          <p:cNvSpPr txBox="1">
            <a:spLocks/>
          </p:cNvSpPr>
          <p:nvPr userDrawn="1"/>
        </p:nvSpPr>
        <p:spPr>
          <a:xfrm>
            <a:off x="8521785" y="2588085"/>
            <a:ext cx="3200400" cy="29260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28575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57150" indent="-285750" fontAlgn="b">
              <a:lnSpc>
                <a:spcPct val="120000"/>
              </a:lnSpc>
              <a:spcBef>
                <a:spcPts val="0"/>
              </a:spcBef>
              <a:buFont typeface="Wingdings" pitchFamily="2" charset="2"/>
              <a:buChar char="§"/>
              <a:defRPr/>
            </a:pPr>
            <a:r>
              <a:rPr lang="en-US" sz="1800">
                <a:solidFill>
                  <a:srgbClr val="1A4387"/>
                </a:solidFill>
                <a:latin typeface="Arial" panose="020B0604020202020204" pitchFamily="34" charset="0"/>
                <a:cs typeface="Arial" panose="020B0604020202020204" pitchFamily="34" charset="0"/>
              </a:rPr>
              <a:t>Second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a:p>
            <a:pPr marL="971550" lvl="2" indent="-285750" fontAlgn="b">
              <a:lnSpc>
                <a:spcPct val="120000"/>
              </a:lnSpc>
              <a:spcBef>
                <a:spcPts val="0"/>
              </a:spcBef>
              <a:buFont typeface="Wingdings" pitchFamily="2" charset="2"/>
              <a:buChar char="§"/>
              <a:defRPr/>
            </a:pPr>
            <a:r>
              <a:rPr lang="en-US" sz="1400">
                <a:solidFill>
                  <a:srgbClr val="1A4387"/>
                </a:solidFill>
                <a:latin typeface="Arial" panose="020B0604020202020204" pitchFamily="34" charset="0"/>
                <a:cs typeface="Arial" panose="020B0604020202020204" pitchFamily="34" charset="0"/>
              </a:rPr>
              <a:t>Third Level</a:t>
            </a:r>
          </a:p>
        </p:txBody>
      </p:sp>
      <p:sp>
        <p:nvSpPr>
          <p:cNvPr id="8" name="Rectangle 7">
            <a:extLst>
              <a:ext uri="{FF2B5EF4-FFF2-40B4-BE49-F238E27FC236}">
                <a16:creationId xmlns:a16="http://schemas.microsoft.com/office/drawing/2014/main" id="{8A8F89F0-BCA2-FC4B-85B1-4788E78263DF}"/>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0" name="Picture 9">
            <a:extLst>
              <a:ext uri="{FF2B5EF4-FFF2-40B4-BE49-F238E27FC236}">
                <a16:creationId xmlns:a16="http://schemas.microsoft.com/office/drawing/2014/main" id="{48828677-7BBD-E24B-991A-1B1A38CEBCEF}"/>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11" name="Title 2">
            <a:extLst>
              <a:ext uri="{FF2B5EF4-FFF2-40B4-BE49-F238E27FC236}">
                <a16:creationId xmlns:a16="http://schemas.microsoft.com/office/drawing/2014/main" id="{9DC5AB42-E1FE-3F40-8AAD-098F018B5D5E}"/>
              </a:ext>
            </a:extLst>
          </p:cNvPr>
          <p:cNvSpPr txBox="1">
            <a:spLocks/>
          </p:cNvSpPr>
          <p:nvPr userDrawn="1"/>
        </p:nvSpPr>
        <p:spPr>
          <a:xfrm>
            <a:off x="469813" y="659551"/>
            <a:ext cx="11487409" cy="822960"/>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nSpc>
                <a:spcPct val="100000"/>
              </a:lnSpc>
              <a:defRPr/>
            </a:pPr>
            <a:r>
              <a:rPr lang="en-US" sz="4400" b="1" cap="none">
                <a:solidFill>
                  <a:srgbClr val="75B7E6"/>
                </a:solidFill>
                <a:latin typeface="Arial" panose="020B0604020202020204" pitchFamily="34" charset="0"/>
                <a:cs typeface="Arial" panose="020B0604020202020204" pitchFamily="34" charset="0"/>
              </a:rPr>
              <a:t>Click To </a:t>
            </a:r>
            <a:r>
              <a:rPr lang="en-US" sz="4400" b="1" cap="none">
                <a:solidFill>
                  <a:srgbClr val="1A4387"/>
                </a:solidFill>
                <a:latin typeface="Arial" panose="020B0604020202020204" pitchFamily="34" charset="0"/>
                <a:cs typeface="Arial" panose="020B0604020202020204" pitchFamily="34" charset="0"/>
              </a:rPr>
              <a:t>Add Title </a:t>
            </a:r>
            <a:endParaRPr kumimoji="0" lang="en-US" sz="4400" b="1" i="0" u="none" strike="noStrike" kern="1200" cap="none" spc="0" normalizeH="0" baseline="0" noProof="0">
              <a:ln>
                <a:noFill/>
              </a:ln>
              <a:solidFill>
                <a:srgbClr val="75B7E6"/>
              </a:solidFill>
              <a:effectLst/>
              <a:uLnTx/>
              <a:uFillTx/>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806053EC-94F6-BC46-88EA-CD746453C257}"/>
              </a:ext>
            </a:extLst>
          </p:cNvPr>
          <p:cNvCxnSpPr>
            <a:cxnSpLocks/>
          </p:cNvCxnSpPr>
          <p:nvPr userDrawn="1"/>
        </p:nvCxnSpPr>
        <p:spPr>
          <a:xfrm>
            <a:off x="7696199" y="2588084"/>
            <a:ext cx="0" cy="2308303"/>
          </a:xfrm>
          <a:prstGeom prst="line">
            <a:avLst/>
          </a:prstGeom>
          <a:ln w="19050">
            <a:solidFill>
              <a:srgbClr val="938DC4"/>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8F695C3-40C9-5648-B802-E345F2E4D22E}"/>
              </a:ext>
            </a:extLst>
          </p:cNvPr>
          <p:cNvSpPr txBox="1"/>
          <p:nvPr userDrawn="1"/>
        </p:nvSpPr>
        <p:spPr>
          <a:xfrm>
            <a:off x="503266" y="1359427"/>
            <a:ext cx="8249511" cy="338554"/>
          </a:xfrm>
          <a:prstGeom prst="rect">
            <a:avLst/>
          </a:prstGeom>
          <a:noFill/>
        </p:spPr>
        <p:txBody>
          <a:bodyPr wrap="square">
            <a:spAutoFit/>
          </a:bodyPr>
          <a:lstStyle/>
          <a:p>
            <a:r>
              <a:rPr lang="en-US" sz="1600" b="0" i="0" u="none" strike="noStrike">
                <a:solidFill>
                  <a:srgbClr val="1A4387"/>
                </a:solidFill>
                <a:effectLst/>
                <a:latin typeface="Calibri" panose="020F0502020204030204" pitchFamily="34" charset="0"/>
              </a:rPr>
              <a:t>Click to Add Subtitle</a:t>
            </a:r>
          </a:p>
        </p:txBody>
      </p:sp>
      <p:sp>
        <p:nvSpPr>
          <p:cNvPr id="17" name="Text Placeholder 3">
            <a:extLst>
              <a:ext uri="{FF2B5EF4-FFF2-40B4-BE49-F238E27FC236}">
                <a16:creationId xmlns:a16="http://schemas.microsoft.com/office/drawing/2014/main" id="{639C7D00-C5F8-CC44-B1A6-5EE161C72385}"/>
              </a:ext>
            </a:extLst>
          </p:cNvPr>
          <p:cNvSpPr txBox="1">
            <a:spLocks/>
          </p:cNvSpPr>
          <p:nvPr userDrawn="1"/>
        </p:nvSpPr>
        <p:spPr>
          <a:xfrm>
            <a:off x="469815" y="2090968"/>
            <a:ext cx="283464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rgbClr val="1A4387"/>
                </a:solidFill>
                <a:latin typeface="Arial" panose="020B0604020202020204" pitchFamily="34" charset="0"/>
                <a:cs typeface="Arial" panose="020B0604020202020204" pitchFamily="34" charset="0"/>
              </a:rPr>
              <a:t>Click to Add</a:t>
            </a:r>
          </a:p>
        </p:txBody>
      </p:sp>
      <p:sp>
        <p:nvSpPr>
          <p:cNvPr id="18" name="Content Placeholder 2">
            <a:extLst>
              <a:ext uri="{FF2B5EF4-FFF2-40B4-BE49-F238E27FC236}">
                <a16:creationId xmlns:a16="http://schemas.microsoft.com/office/drawing/2014/main" id="{AC29E822-5135-CD40-85D4-9E9333E33703}"/>
              </a:ext>
            </a:extLst>
          </p:cNvPr>
          <p:cNvSpPr txBox="1">
            <a:spLocks/>
          </p:cNvSpPr>
          <p:nvPr userDrawn="1"/>
        </p:nvSpPr>
        <p:spPr>
          <a:xfrm>
            <a:off x="469813" y="2588085"/>
            <a:ext cx="3200400" cy="2926080"/>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endParaRPr lang="en-US" sz="1800">
              <a:solidFill>
                <a:srgbClr val="1A4387"/>
              </a:solidFill>
              <a:latin typeface="Arial" panose="020B0604020202020204" pitchFamily="34" charset="0"/>
              <a:cs typeface="Arial" panose="020B0604020202020204" pitchFamily="34" charset="0"/>
            </a:endParaRPr>
          </a:p>
        </p:txBody>
      </p:sp>
      <p:sp>
        <p:nvSpPr>
          <p:cNvPr id="19" name="Text Placeholder 4">
            <a:extLst>
              <a:ext uri="{FF2B5EF4-FFF2-40B4-BE49-F238E27FC236}">
                <a16:creationId xmlns:a16="http://schemas.microsoft.com/office/drawing/2014/main" id="{9668EC96-EB90-C449-A6E4-12355201362E}"/>
              </a:ext>
            </a:extLst>
          </p:cNvPr>
          <p:cNvSpPr txBox="1">
            <a:spLocks/>
          </p:cNvSpPr>
          <p:nvPr userDrawn="1"/>
        </p:nvSpPr>
        <p:spPr>
          <a:xfrm>
            <a:off x="8521785" y="2083845"/>
            <a:ext cx="2834640" cy="457200"/>
          </a:xfrm>
          <a:prstGeom prst="rect">
            <a:avLst/>
          </a:prstGeom>
        </p:spPr>
        <p:txBody>
          <a:bodyPr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a:solidFill>
                  <a:srgbClr val="938DC4"/>
                </a:solidFill>
                <a:latin typeface="Arial" panose="020B0604020202020204" pitchFamily="34" charset="0"/>
                <a:cs typeface="Arial" panose="020B0604020202020204" pitchFamily="34" charset="0"/>
              </a:rPr>
              <a:t>Click to Add</a:t>
            </a:r>
          </a:p>
        </p:txBody>
      </p:sp>
      <p:sp>
        <p:nvSpPr>
          <p:cNvPr id="20" name="Text Placeholder 3">
            <a:extLst>
              <a:ext uri="{FF2B5EF4-FFF2-40B4-BE49-F238E27FC236}">
                <a16:creationId xmlns:a16="http://schemas.microsoft.com/office/drawing/2014/main" id="{FFDBA2E5-259C-DE41-A099-C4875BBC3598}"/>
              </a:ext>
            </a:extLst>
          </p:cNvPr>
          <p:cNvSpPr txBox="1">
            <a:spLocks/>
          </p:cNvSpPr>
          <p:nvPr userDrawn="1"/>
        </p:nvSpPr>
        <p:spPr>
          <a:xfrm>
            <a:off x="4495799" y="2090968"/>
            <a:ext cx="2834640" cy="457200"/>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indent="0">
              <a:buNone/>
            </a:pPr>
            <a:r>
              <a:rPr lang="en-US" sz="2800" b="1">
                <a:solidFill>
                  <a:srgbClr val="1A4387"/>
                </a:solidFill>
                <a:latin typeface="Arial" panose="020B0604020202020204" pitchFamily="34" charset="0"/>
                <a:cs typeface="Arial" panose="020B0604020202020204" pitchFamily="34" charset="0"/>
              </a:rPr>
              <a:t>Click to Add</a:t>
            </a:r>
          </a:p>
        </p:txBody>
      </p:sp>
      <p:sp>
        <p:nvSpPr>
          <p:cNvPr id="22" name="Content Placeholder 2">
            <a:extLst>
              <a:ext uri="{FF2B5EF4-FFF2-40B4-BE49-F238E27FC236}">
                <a16:creationId xmlns:a16="http://schemas.microsoft.com/office/drawing/2014/main" id="{18F01E98-69B0-7A41-BC8C-BE47FFD9D933}"/>
              </a:ext>
            </a:extLst>
          </p:cNvPr>
          <p:cNvSpPr txBox="1">
            <a:spLocks/>
          </p:cNvSpPr>
          <p:nvPr userDrawn="1"/>
        </p:nvSpPr>
        <p:spPr>
          <a:xfrm>
            <a:off x="4495799" y="2588085"/>
            <a:ext cx="3200400" cy="2926080"/>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marR="0" lvl="0" indent="-228600" algn="l" defTabSz="914400" rtl="0" eaLnBrk="1" fontAlgn="b" latinLnBrk="0" hangingPunct="1">
              <a:lnSpc>
                <a:spcPct val="120000"/>
              </a:lnSpc>
              <a:spcBef>
                <a:spcPts val="0"/>
              </a:spcBef>
              <a:spcAft>
                <a:spcPts val="0"/>
              </a:spcAft>
              <a:buClrTx/>
              <a:buSzTx/>
              <a:buFont typeface="Wingdings" pitchFamily="2" charset="2"/>
              <a:buChar char="§"/>
              <a:tabLst/>
              <a:defRPr/>
            </a:pPr>
            <a:r>
              <a:rPr lang="en-US" sz="1800">
                <a:solidFill>
                  <a:srgbClr val="1A4387"/>
                </a:solidFill>
                <a:latin typeface="Arial" panose="020B0604020202020204" pitchFamily="34" charset="0"/>
                <a:cs typeface="Arial" panose="020B0604020202020204" pitchFamily="34" charset="0"/>
              </a:rPr>
              <a:t>Second Level</a:t>
            </a:r>
          </a:p>
          <a:p>
            <a:pPr marL="228600" indent="-228600" fontAlgn="b">
              <a:lnSpc>
                <a:spcPct val="120000"/>
              </a:lnSpc>
              <a:spcBef>
                <a:spcPts val="0"/>
              </a:spcBef>
              <a:buFont typeface="Wingdings" pitchFamily="2" charset="2"/>
              <a:buChar char="§"/>
            </a:pPr>
            <a:endParaRPr lang="en-US" sz="1800">
              <a:solidFill>
                <a:srgbClr val="1A4387"/>
              </a:solidFill>
              <a:latin typeface="Arial" panose="020B0604020202020204" pitchFamily="34" charset="0"/>
              <a:cs typeface="Arial" panose="020B0604020202020204" pitchFamily="34" charset="0"/>
            </a:endParaRPr>
          </a:p>
        </p:txBody>
      </p:sp>
      <p:cxnSp>
        <p:nvCxnSpPr>
          <p:cNvPr id="24" name="Straight Connector 23">
            <a:extLst>
              <a:ext uri="{FF2B5EF4-FFF2-40B4-BE49-F238E27FC236}">
                <a16:creationId xmlns:a16="http://schemas.microsoft.com/office/drawing/2014/main" id="{D2747972-0052-F04A-9497-8F6A733BFC15}"/>
              </a:ext>
            </a:extLst>
          </p:cNvPr>
          <p:cNvCxnSpPr>
            <a:cxnSpLocks/>
          </p:cNvCxnSpPr>
          <p:nvPr userDrawn="1"/>
        </p:nvCxnSpPr>
        <p:spPr>
          <a:xfrm>
            <a:off x="3670213" y="2588085"/>
            <a:ext cx="0" cy="2308303"/>
          </a:xfrm>
          <a:prstGeom prst="line">
            <a:avLst/>
          </a:prstGeom>
          <a:ln w="19050">
            <a:solidFill>
              <a:srgbClr val="938DC4"/>
            </a:solidFill>
          </a:ln>
        </p:spPr>
        <p:style>
          <a:lnRef idx="1">
            <a:schemeClr val="accent1"/>
          </a:lnRef>
          <a:fillRef idx="0">
            <a:schemeClr val="accent1"/>
          </a:fillRef>
          <a:effectRef idx="0">
            <a:schemeClr val="accent1"/>
          </a:effectRef>
          <a:fontRef idx="minor">
            <a:schemeClr val="tx1"/>
          </a:fontRef>
        </p:style>
      </p:cxnSp>
      <p:sp>
        <p:nvSpPr>
          <p:cNvPr id="25" name="Slide Number Placeholder 5">
            <a:extLst>
              <a:ext uri="{FF2B5EF4-FFF2-40B4-BE49-F238E27FC236}">
                <a16:creationId xmlns:a16="http://schemas.microsoft.com/office/drawing/2014/main" id="{57373524-FBDE-FF4F-B055-5F3D54C012E0}"/>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Tree>
    <p:extLst>
      <p:ext uri="{BB962C8B-B14F-4D97-AF65-F5344CB8AC3E}">
        <p14:creationId xmlns:p14="http://schemas.microsoft.com/office/powerpoint/2010/main" val="37863583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31E080E-27F4-4D17-60D2-1AA777B6D6FD}"/>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514927" y="1449386"/>
            <a:ext cx="5095298" cy="486000"/>
          </a:xfrm>
          <a:prstGeom prst="roundRect">
            <a:avLst>
              <a:gd name="adj" fmla="val 8694"/>
            </a:avLst>
          </a:prstGeom>
          <a:solidFill>
            <a:schemeClr val="accent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53243C2D-E492-25A1-2C1F-B5FA02586216}"/>
              </a:ext>
            </a:extLst>
          </p:cNvPr>
          <p:cNvSpPr>
            <a:spLocks noGrp="1"/>
          </p:cNvSpPr>
          <p:nvPr>
            <p:ph sz="quarter" idx="19"/>
          </p:nvPr>
        </p:nvSpPr>
        <p:spPr>
          <a:xfrm>
            <a:off x="523875"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7B46B101-B9F6-4362-CC2F-5505B4E367C5}"/>
              </a:ext>
            </a:extLst>
          </p:cNvPr>
          <p:cNvSpPr>
            <a:spLocks noGrp="1"/>
          </p:cNvSpPr>
          <p:nvPr>
            <p:ph type="body" sz="quarter" idx="18"/>
          </p:nvPr>
        </p:nvSpPr>
        <p:spPr>
          <a:xfrm>
            <a:off x="6523750" y="1449386"/>
            <a:ext cx="5094000" cy="486000"/>
          </a:xfrm>
          <a:prstGeom prst="roundRect">
            <a:avLst>
              <a:gd name="adj" fmla="val 8694"/>
            </a:avLst>
          </a:prstGeom>
          <a:solidFill>
            <a:schemeClr val="accent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7" name="Content Placeholder 5">
            <a:extLst>
              <a:ext uri="{FF2B5EF4-FFF2-40B4-BE49-F238E27FC236}">
                <a16:creationId xmlns:a16="http://schemas.microsoft.com/office/drawing/2014/main" id="{20B084A6-8D44-48BF-A61A-CD723FDDB100}"/>
              </a:ext>
            </a:extLst>
          </p:cNvPr>
          <p:cNvSpPr>
            <a:spLocks noGrp="1"/>
          </p:cNvSpPr>
          <p:nvPr>
            <p:ph sz="quarter" idx="20"/>
          </p:nvPr>
        </p:nvSpPr>
        <p:spPr>
          <a:xfrm>
            <a:off x="6530393"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
        <p:nvSpPr>
          <p:cNvPr id="2" name="Rectangle 1">
            <a:extLst>
              <a:ext uri="{FF2B5EF4-FFF2-40B4-BE49-F238E27FC236}">
                <a16:creationId xmlns:a16="http://schemas.microsoft.com/office/drawing/2014/main" id="{2006319A-3694-D108-CED0-BE7719DCE6D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179705"/>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31E080E-27F4-4D17-60D2-1AA777B6D6FD}"/>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514927" y="1449386"/>
            <a:ext cx="5095298" cy="486000"/>
          </a:xfrm>
          <a:prstGeom prst="roundRect">
            <a:avLst>
              <a:gd name="adj" fmla="val 8694"/>
            </a:avLst>
          </a:prstGeom>
          <a:solidFill>
            <a:schemeClr val="accent3"/>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53243C2D-E492-25A1-2C1F-B5FA02586216}"/>
              </a:ext>
            </a:extLst>
          </p:cNvPr>
          <p:cNvSpPr>
            <a:spLocks noGrp="1"/>
          </p:cNvSpPr>
          <p:nvPr>
            <p:ph sz="quarter" idx="19"/>
          </p:nvPr>
        </p:nvSpPr>
        <p:spPr>
          <a:xfrm>
            <a:off x="523875"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7B46B101-B9F6-4362-CC2F-5505B4E367C5}"/>
              </a:ext>
            </a:extLst>
          </p:cNvPr>
          <p:cNvSpPr>
            <a:spLocks noGrp="1"/>
          </p:cNvSpPr>
          <p:nvPr>
            <p:ph type="body" sz="quarter" idx="18"/>
          </p:nvPr>
        </p:nvSpPr>
        <p:spPr>
          <a:xfrm>
            <a:off x="6523750" y="1449386"/>
            <a:ext cx="5094000" cy="486000"/>
          </a:xfrm>
          <a:prstGeom prst="roundRect">
            <a:avLst>
              <a:gd name="adj" fmla="val 8694"/>
            </a:avLst>
          </a:prstGeom>
          <a:solidFill>
            <a:schemeClr val="accent3"/>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7" name="Content Placeholder 5">
            <a:extLst>
              <a:ext uri="{FF2B5EF4-FFF2-40B4-BE49-F238E27FC236}">
                <a16:creationId xmlns:a16="http://schemas.microsoft.com/office/drawing/2014/main" id="{20B084A6-8D44-48BF-A61A-CD723FDDB100}"/>
              </a:ext>
            </a:extLst>
          </p:cNvPr>
          <p:cNvSpPr>
            <a:spLocks noGrp="1"/>
          </p:cNvSpPr>
          <p:nvPr>
            <p:ph sz="quarter" idx="20"/>
          </p:nvPr>
        </p:nvSpPr>
        <p:spPr>
          <a:xfrm>
            <a:off x="6530393"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
        <p:nvSpPr>
          <p:cNvPr id="2" name="Rectangle 1">
            <a:extLst>
              <a:ext uri="{FF2B5EF4-FFF2-40B4-BE49-F238E27FC236}">
                <a16:creationId xmlns:a16="http://schemas.microsoft.com/office/drawing/2014/main" id="{2006319A-3694-D108-CED0-BE7719DCE6D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775268"/>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31E080E-27F4-4D17-60D2-1AA777B6D6FD}"/>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514927" y="1449386"/>
            <a:ext cx="509529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53243C2D-E492-25A1-2C1F-B5FA02586216}"/>
              </a:ext>
            </a:extLst>
          </p:cNvPr>
          <p:cNvSpPr>
            <a:spLocks noGrp="1"/>
          </p:cNvSpPr>
          <p:nvPr>
            <p:ph sz="quarter" idx="19"/>
          </p:nvPr>
        </p:nvSpPr>
        <p:spPr>
          <a:xfrm>
            <a:off x="523875"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7B46B101-B9F6-4362-CC2F-5505B4E367C5}"/>
              </a:ext>
            </a:extLst>
          </p:cNvPr>
          <p:cNvSpPr>
            <a:spLocks noGrp="1"/>
          </p:cNvSpPr>
          <p:nvPr>
            <p:ph type="body" sz="quarter" idx="18"/>
          </p:nvPr>
        </p:nvSpPr>
        <p:spPr>
          <a:xfrm>
            <a:off x="6523750" y="1449386"/>
            <a:ext cx="5094000"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7" name="Content Placeholder 5">
            <a:extLst>
              <a:ext uri="{FF2B5EF4-FFF2-40B4-BE49-F238E27FC236}">
                <a16:creationId xmlns:a16="http://schemas.microsoft.com/office/drawing/2014/main" id="{20B084A6-8D44-48BF-A61A-CD723FDDB100}"/>
              </a:ext>
            </a:extLst>
          </p:cNvPr>
          <p:cNvSpPr>
            <a:spLocks noGrp="1"/>
          </p:cNvSpPr>
          <p:nvPr>
            <p:ph sz="quarter" idx="20"/>
          </p:nvPr>
        </p:nvSpPr>
        <p:spPr>
          <a:xfrm>
            <a:off x="6530393" y="1935163"/>
            <a:ext cx="5086350" cy="4435475"/>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
        <p:nvSpPr>
          <p:cNvPr id="2" name="Rectangle 1">
            <a:extLst>
              <a:ext uri="{FF2B5EF4-FFF2-40B4-BE49-F238E27FC236}">
                <a16:creationId xmlns:a16="http://schemas.microsoft.com/office/drawing/2014/main" id="{2006319A-3694-D108-CED0-BE7719DCE6D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903413"/>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mparison Three Column">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9BF5551-84BA-020F-5132-7B9C9DF8CBBE}"/>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3" name="Text Placeholder 8">
            <a:extLst>
              <a:ext uri="{FF2B5EF4-FFF2-40B4-BE49-F238E27FC236}">
                <a16:creationId xmlns:a16="http://schemas.microsoft.com/office/drawing/2014/main" id="{F639A626-F35E-D19B-320F-97FA55B68EBD}"/>
              </a:ext>
            </a:extLst>
          </p:cNvPr>
          <p:cNvSpPr>
            <a:spLocks noGrp="1"/>
          </p:cNvSpPr>
          <p:nvPr>
            <p:ph type="body" sz="quarter" idx="13"/>
          </p:nvPr>
        </p:nvSpPr>
        <p:spPr>
          <a:xfrm>
            <a:off x="521370" y="1449386"/>
            <a:ext cx="350252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3" name="Text Placeholder 17">
            <a:extLst>
              <a:ext uri="{FF2B5EF4-FFF2-40B4-BE49-F238E27FC236}">
                <a16:creationId xmlns:a16="http://schemas.microsoft.com/office/drawing/2014/main" id="{336E2C8E-C768-F27A-5C0B-955138835E6C}"/>
              </a:ext>
            </a:extLst>
          </p:cNvPr>
          <p:cNvSpPr>
            <a:spLocks noGrp="1"/>
          </p:cNvSpPr>
          <p:nvPr>
            <p:ph type="body" sz="quarter" idx="14" hasCustomPrompt="1"/>
          </p:nvPr>
        </p:nvSpPr>
        <p:spPr>
          <a:xfrm>
            <a:off x="521370" y="1935386"/>
            <a:ext cx="3502528" cy="4426363"/>
          </a:xfrm>
        </p:spPr>
        <p:txBody>
          <a:bodyPr lIns="0" tIns="180000" rIns="0" bIns="0">
            <a:noAutofit/>
          </a:bodyPr>
          <a:lstStyle>
            <a:lvl1pPr marL="177800" indent="-177800" algn="l">
              <a:buFont typeface="Arial" panose="020B0604020202020204" pitchFamily="34" charset="0"/>
              <a:buChar char="•"/>
              <a:tabLst/>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2" name="Text Placeholder 8">
            <a:extLst>
              <a:ext uri="{FF2B5EF4-FFF2-40B4-BE49-F238E27FC236}">
                <a16:creationId xmlns:a16="http://schemas.microsoft.com/office/drawing/2014/main" id="{5B4CE0E3-7608-54DC-BAC1-4163A48AA382}"/>
              </a:ext>
            </a:extLst>
          </p:cNvPr>
          <p:cNvSpPr>
            <a:spLocks noGrp="1"/>
          </p:cNvSpPr>
          <p:nvPr>
            <p:ph type="body" sz="quarter" idx="16"/>
          </p:nvPr>
        </p:nvSpPr>
        <p:spPr>
          <a:xfrm>
            <a:off x="4355407" y="1449386"/>
            <a:ext cx="3492000"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1" name="Text Placeholder 17">
            <a:extLst>
              <a:ext uri="{FF2B5EF4-FFF2-40B4-BE49-F238E27FC236}">
                <a16:creationId xmlns:a16="http://schemas.microsoft.com/office/drawing/2014/main" id="{A37C423C-09F0-F09E-DE96-84DA35DF9407}"/>
              </a:ext>
            </a:extLst>
          </p:cNvPr>
          <p:cNvSpPr>
            <a:spLocks noGrp="1"/>
          </p:cNvSpPr>
          <p:nvPr>
            <p:ph type="body" sz="quarter" idx="15" hasCustomPrompt="1"/>
          </p:nvPr>
        </p:nvSpPr>
        <p:spPr>
          <a:xfrm>
            <a:off x="4355407" y="1935386"/>
            <a:ext cx="3502800" cy="4426363"/>
          </a:xfrm>
        </p:spPr>
        <p:txBody>
          <a:bodyPr lIns="0" tIns="180000" rIns="0" bIns="0">
            <a:noAutofit/>
          </a:bodyPr>
          <a:lstStyle>
            <a:lvl1pPr marL="177800" indent="-177800" algn="l">
              <a:buFont typeface="Arial" panose="020B0604020202020204" pitchFamily="34" charset="0"/>
              <a:buChar char="•"/>
              <a:tabLst/>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9" name="Text Placeholder 8">
            <a:extLst>
              <a:ext uri="{FF2B5EF4-FFF2-40B4-BE49-F238E27FC236}">
                <a16:creationId xmlns:a16="http://schemas.microsoft.com/office/drawing/2014/main" id="{8AEFD124-F2E7-46D2-990A-E42A2325FBD0}"/>
              </a:ext>
            </a:extLst>
          </p:cNvPr>
          <p:cNvSpPr>
            <a:spLocks noGrp="1"/>
          </p:cNvSpPr>
          <p:nvPr>
            <p:ph type="body" sz="quarter" idx="18"/>
          </p:nvPr>
        </p:nvSpPr>
        <p:spPr>
          <a:xfrm>
            <a:off x="8179448" y="1449386"/>
            <a:ext cx="350252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5" name="Text Placeholder 17">
            <a:extLst>
              <a:ext uri="{FF2B5EF4-FFF2-40B4-BE49-F238E27FC236}">
                <a16:creationId xmlns:a16="http://schemas.microsoft.com/office/drawing/2014/main" id="{16D5C54B-70CA-7557-B05B-D65DAF549D49}"/>
              </a:ext>
            </a:extLst>
          </p:cNvPr>
          <p:cNvSpPr>
            <a:spLocks noGrp="1"/>
          </p:cNvSpPr>
          <p:nvPr>
            <p:ph type="body" sz="quarter" idx="17" hasCustomPrompt="1"/>
          </p:nvPr>
        </p:nvSpPr>
        <p:spPr>
          <a:xfrm>
            <a:off x="8179448" y="1935386"/>
            <a:ext cx="3502800" cy="4426363"/>
          </a:xfrm>
        </p:spPr>
        <p:txBody>
          <a:bodyPr lIns="108000" tIns="180000" rIns="108000" bIns="0">
            <a:noAutofit/>
          </a:bodyPr>
          <a:lstStyle>
            <a:lvl1pPr marL="177800" indent="-177800" algn="l">
              <a:buFont typeface="Arial" panose="020B0604020202020204" pitchFamily="34" charset="0"/>
              <a:buChar char="•"/>
              <a:tabLst/>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 name="Rectangle 3">
            <a:extLst>
              <a:ext uri="{FF2B5EF4-FFF2-40B4-BE49-F238E27FC236}">
                <a16:creationId xmlns:a16="http://schemas.microsoft.com/office/drawing/2014/main" id="{CAE060EB-C65E-347D-4636-0ED12E5C6B9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BC1A9-F60C-7F5A-2D6E-B755A68D41C2}"/>
              </a:ext>
            </a:extLst>
          </p:cNvPr>
          <p:cNvCxnSpPr>
            <a:cxnSpLocks/>
          </p:cNvCxnSpPr>
          <p:nvPr userDrawn="1"/>
        </p:nvCxnSpPr>
        <p:spPr>
          <a:xfrm>
            <a:off x="4189448" y="1443673"/>
            <a:ext cx="0" cy="4924800"/>
          </a:xfrm>
          <a:prstGeom prst="line">
            <a:avLst/>
          </a:prstGeom>
          <a:noFill/>
          <a:ln w="9525"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5D21BFEC-4E28-59AA-3C02-8AD5826663AC}"/>
              </a:ext>
            </a:extLst>
          </p:cNvPr>
          <p:cNvCxnSpPr>
            <a:cxnSpLocks/>
          </p:cNvCxnSpPr>
          <p:nvPr userDrawn="1"/>
        </p:nvCxnSpPr>
        <p:spPr>
          <a:xfrm>
            <a:off x="8024370" y="1443673"/>
            <a:ext cx="0" cy="4924800"/>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798399806"/>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5" pos="2547">
          <p15:clr>
            <a:srgbClr val="FF96FF"/>
          </p15:clr>
        </p15:guide>
        <p15:guide id="6" pos="4951">
          <p15:clr>
            <a:srgbClr val="FF96FF"/>
          </p15:clr>
        </p15:guide>
        <p15:guide id="7" pos="2751">
          <p15:clr>
            <a:srgbClr val="FF96FF"/>
          </p15:clr>
        </p15:guide>
        <p15:guide id="8" pos="5155">
          <p15:clr>
            <a:srgbClr val="FF96FF"/>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e Content Black Subhea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FD0A3C2E-9285-7AE6-F0AB-3C519840AF0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8">
            <a:extLst>
              <a:ext uri="{FF2B5EF4-FFF2-40B4-BE49-F238E27FC236}">
                <a16:creationId xmlns:a16="http://schemas.microsoft.com/office/drawing/2014/main" id="{CC8F624F-6A94-3B23-B88B-41DFD8F426E2}"/>
              </a:ext>
            </a:extLst>
          </p:cNvPr>
          <p:cNvSpPr>
            <a:spLocks noGrp="1"/>
          </p:cNvSpPr>
          <p:nvPr>
            <p:ph type="body" sz="quarter" idx="13"/>
          </p:nvPr>
        </p:nvSpPr>
        <p:spPr>
          <a:xfrm>
            <a:off x="3547751" y="1449386"/>
            <a:ext cx="509529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6" name="Content Placeholder 4">
            <a:extLst>
              <a:ext uri="{FF2B5EF4-FFF2-40B4-BE49-F238E27FC236}">
                <a16:creationId xmlns:a16="http://schemas.microsoft.com/office/drawing/2014/main" id="{9922374A-B27D-26EC-8A38-588B9C4F6E39}"/>
              </a:ext>
            </a:extLst>
          </p:cNvPr>
          <p:cNvSpPr>
            <a:spLocks noGrp="1"/>
          </p:cNvSpPr>
          <p:nvPr>
            <p:ph sz="quarter" idx="17"/>
          </p:nvPr>
        </p:nvSpPr>
        <p:spPr>
          <a:xfrm>
            <a:off x="515938" y="1935163"/>
            <a:ext cx="11166475" cy="4435475"/>
          </a:xfrm>
        </p:spPr>
        <p:txBody>
          <a:bodyPr t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EF5B4B0-10AB-EF6F-1A73-45A9C305A3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uides" hidden="1">
            <a:extLst>
              <a:ext uri="{FF2B5EF4-FFF2-40B4-BE49-F238E27FC236}">
                <a16:creationId xmlns:a16="http://schemas.microsoft.com/office/drawing/2014/main" id="{EA591E6D-FBEB-96F7-B1CC-5B82ADDB951C}"/>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36632241"/>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5">
          <p15:clr>
            <a:srgbClr val="FF96FF"/>
          </p15:clr>
        </p15:guide>
        <p15:guide id="4" pos="1383">
          <p15:clr>
            <a:srgbClr val="FF96FF"/>
          </p15:clr>
        </p15:guide>
        <p15:guide id="5" pos="1519">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0">
          <p15:clr>
            <a:srgbClr val="FF96FF"/>
          </p15:clr>
        </p15:guide>
        <p15:guide id="13" pos="6296">
          <p15:clr>
            <a:srgbClr val="FF96FF"/>
          </p15:clr>
        </p15:guide>
        <p15:guide id="14" pos="7355">
          <p15:clr>
            <a:srgbClr val="FF96FF"/>
          </p15:clr>
        </p15:guide>
        <p15:guide id="15" orient="horz" pos="1207">
          <p15:clr>
            <a:srgbClr val="FF96FF"/>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ne Dark Teal Subhead - no content">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FD0A3C2E-9285-7AE6-F0AB-3C519840AF0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8">
            <a:extLst>
              <a:ext uri="{FF2B5EF4-FFF2-40B4-BE49-F238E27FC236}">
                <a16:creationId xmlns:a16="http://schemas.microsoft.com/office/drawing/2014/main" id="{CC8F624F-6A94-3B23-B88B-41DFD8F426E2}"/>
              </a:ext>
            </a:extLst>
          </p:cNvPr>
          <p:cNvSpPr>
            <a:spLocks noGrp="1"/>
          </p:cNvSpPr>
          <p:nvPr>
            <p:ph type="body" sz="quarter" idx="13"/>
          </p:nvPr>
        </p:nvSpPr>
        <p:spPr>
          <a:xfrm>
            <a:off x="3547751" y="1449386"/>
            <a:ext cx="509529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3" name="Rectangle 2">
            <a:extLst>
              <a:ext uri="{FF2B5EF4-FFF2-40B4-BE49-F238E27FC236}">
                <a16:creationId xmlns:a16="http://schemas.microsoft.com/office/drawing/2014/main" id="{DEF5B4B0-10AB-EF6F-1A73-45A9C305A3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uides" hidden="1">
            <a:extLst>
              <a:ext uri="{FF2B5EF4-FFF2-40B4-BE49-F238E27FC236}">
                <a16:creationId xmlns:a16="http://schemas.microsoft.com/office/drawing/2014/main" id="{EA591E6D-FBEB-96F7-B1CC-5B82ADDB951C}"/>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91991356"/>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5">
          <p15:clr>
            <a:srgbClr val="FF96FF"/>
          </p15:clr>
        </p15:guide>
        <p15:guide id="4" pos="1383">
          <p15:clr>
            <a:srgbClr val="FF96FF"/>
          </p15:clr>
        </p15:guide>
        <p15:guide id="5" pos="1519">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0">
          <p15:clr>
            <a:srgbClr val="FF96FF"/>
          </p15:clr>
        </p15:guide>
        <p15:guide id="13" pos="6296">
          <p15:clr>
            <a:srgbClr val="FF96FF"/>
          </p15:clr>
        </p15:guide>
        <p15:guide id="14" pos="7355">
          <p15:clr>
            <a:srgbClr val="FF96FF"/>
          </p15:clr>
        </p15:guide>
        <p15:guide id="15" orient="horz" pos="1207">
          <p15:clr>
            <a:srgbClr val="FF96FF"/>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2ECE5D4-A371-276F-4765-E26C3CDC509A}"/>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4" name="Content Placeholder 3">
            <a:extLst>
              <a:ext uri="{FF2B5EF4-FFF2-40B4-BE49-F238E27FC236}">
                <a16:creationId xmlns:a16="http://schemas.microsoft.com/office/drawing/2014/main" id="{01B004A3-3426-01E5-F3F1-8CF3BC63143B}"/>
              </a:ext>
            </a:extLst>
          </p:cNvPr>
          <p:cNvSpPr>
            <a:spLocks noGrp="1"/>
          </p:cNvSpPr>
          <p:nvPr>
            <p:ph sz="quarter" idx="14"/>
          </p:nvPr>
        </p:nvSpPr>
        <p:spPr>
          <a:xfrm>
            <a:off x="515938" y="1089025"/>
            <a:ext cx="6048375" cy="5244663"/>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6826103" y="1376362"/>
            <a:ext cx="4849960" cy="4957325"/>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3" name="Rectangle 2">
            <a:extLst>
              <a:ext uri="{FF2B5EF4-FFF2-40B4-BE49-F238E27FC236}">
                <a16:creationId xmlns:a16="http://schemas.microsoft.com/office/drawing/2014/main" id="{EDB6B10E-CA08-22FC-4292-2DE217752C20}"/>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7036239"/>
      </p:ext>
    </p:extLst>
  </p:cSld>
  <p:clrMapOvr>
    <a:masterClrMapping/>
  </p:clrMapOvr>
  <p:extLst>
    <p:ext uri="{DCECCB84-F9BA-43D5-87BE-67443E8EF086}">
      <p15:sldGuideLst xmlns:p15="http://schemas.microsoft.com/office/powerpoint/2012/main">
        <p15:guide id="1" orient="horz" pos="686">
          <p15:clr>
            <a:srgbClr val="FF96FF"/>
          </p15:clr>
        </p15:guide>
        <p15:guide id="2" orient="horz" pos="3997">
          <p15:clr>
            <a:srgbClr val="FF96FF"/>
          </p15:clr>
        </p15:guide>
        <p15:guide id="3" pos="325">
          <p15:clr>
            <a:srgbClr val="FF96FF"/>
          </p15:clr>
        </p15:guide>
        <p15:guide id="4" pos="7355">
          <p15:clr>
            <a:srgbClr val="FF96FF"/>
          </p15:clr>
        </p15:guide>
        <p15:guide id="5" orient="horz" pos="867">
          <p15:clr>
            <a:srgbClr val="FF96FF"/>
          </p15:clr>
        </p15:guide>
        <p15:guide id="6" pos="4135">
          <p15:clr>
            <a:srgbClr val="FF96FF"/>
          </p15:clr>
        </p15:guide>
        <p15:guide id="7" pos="4294">
          <p15:clr>
            <a:srgbClr val="FF96FF"/>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9BF926E-D141-B78C-958D-A8C692702F64}"/>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4" name="Content Placeholder 3">
            <a:extLst>
              <a:ext uri="{FF2B5EF4-FFF2-40B4-BE49-F238E27FC236}">
                <a16:creationId xmlns:a16="http://schemas.microsoft.com/office/drawing/2014/main" id="{4E72024B-03D8-3DCC-D25C-508C7FCD0E79}"/>
              </a:ext>
            </a:extLst>
          </p:cNvPr>
          <p:cNvSpPr>
            <a:spLocks noGrp="1"/>
          </p:cNvSpPr>
          <p:nvPr>
            <p:ph sz="quarter" idx="15"/>
          </p:nvPr>
        </p:nvSpPr>
        <p:spPr>
          <a:xfrm>
            <a:off x="5664200" y="1089025"/>
            <a:ext cx="6011863" cy="5244663"/>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15">
            <a:extLst>
              <a:ext uri="{FF2B5EF4-FFF2-40B4-BE49-F238E27FC236}">
                <a16:creationId xmlns:a16="http://schemas.microsoft.com/office/drawing/2014/main" id="{A27D064A-ED5C-6C23-37B1-13B2038365EB}"/>
              </a:ext>
            </a:extLst>
          </p:cNvPr>
          <p:cNvSpPr>
            <a:spLocks noGrp="1"/>
          </p:cNvSpPr>
          <p:nvPr>
            <p:ph type="pic" sz="quarter" idx="12" hasCustomPrompt="1"/>
          </p:nvPr>
        </p:nvSpPr>
        <p:spPr>
          <a:xfrm>
            <a:off x="514350" y="1376362"/>
            <a:ext cx="4849960" cy="4957325"/>
          </a:xfrm>
          <a:solidFill>
            <a:schemeClr val="bg1">
              <a:lumMod val="95000"/>
            </a:schemeClr>
          </a:solidFill>
        </p:spPr>
        <p:txBody>
          <a:bodyPr>
            <a:normAutofit/>
          </a:bodyPr>
          <a:lstStyle>
            <a:lvl1pPr marL="0" indent="0" algn="ctr">
              <a:buNone/>
              <a:defRPr sz="1800">
                <a:latin typeface="Calibri" charset="0"/>
                <a:ea typeface="Calibri" charset="0"/>
                <a:cs typeface="Calibri" charset="0"/>
              </a:defRPr>
            </a:lvl1pPr>
          </a:lstStyle>
          <a:p>
            <a:r>
              <a:rPr lang="en-US"/>
              <a:t>Add picture</a:t>
            </a:r>
          </a:p>
        </p:txBody>
      </p:sp>
      <p:sp>
        <p:nvSpPr>
          <p:cNvPr id="3" name="Rectangle 2">
            <a:extLst>
              <a:ext uri="{FF2B5EF4-FFF2-40B4-BE49-F238E27FC236}">
                <a16:creationId xmlns:a16="http://schemas.microsoft.com/office/drawing/2014/main" id="{77025A02-969C-CF03-C41C-CB7E7C6211C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600675"/>
      </p:ext>
    </p:extLst>
  </p:cSld>
  <p:clrMapOvr>
    <a:masterClrMapping/>
  </p:clrMapOvr>
  <p:extLst>
    <p:ext uri="{DCECCB84-F9BA-43D5-87BE-67443E8EF086}">
      <p15:sldGuideLst xmlns:p15="http://schemas.microsoft.com/office/powerpoint/2012/main">
        <p15:guide id="1" orient="horz" pos="686">
          <p15:clr>
            <a:srgbClr val="FF96FF"/>
          </p15:clr>
        </p15:guide>
        <p15:guide id="2" orient="horz" pos="3997">
          <p15:clr>
            <a:srgbClr val="FF96FF"/>
          </p15:clr>
        </p15:guide>
        <p15:guide id="3" pos="324">
          <p15:clr>
            <a:srgbClr val="FF96FF"/>
          </p15:clr>
        </p15:guide>
        <p15:guide id="4" pos="3386">
          <p15:clr>
            <a:srgbClr val="FF96FF"/>
          </p15:clr>
        </p15:guide>
        <p15:guide id="5" pos="3568">
          <p15:clr>
            <a:srgbClr val="FF96FF"/>
          </p15:clr>
        </p15:guide>
        <p15:guide id="6" pos="7355">
          <p15:clr>
            <a:srgbClr val="FF96FF"/>
          </p15:clr>
        </p15:guide>
        <p15:guide id="7" orient="horz" pos="867">
          <p15:clr>
            <a:srgbClr val="FF96FF"/>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Big Picture and Text">
    <p:spTree>
      <p:nvGrpSpPr>
        <p:cNvPr id="1" name=""/>
        <p:cNvGrpSpPr/>
        <p:nvPr/>
      </p:nvGrpSpPr>
      <p:grpSpPr>
        <a:xfrm>
          <a:off x="0" y="0"/>
          <a:ext cx="0" cy="0"/>
          <a:chOff x="0" y="0"/>
          <a:chExt cx="0" cy="0"/>
        </a:xfrm>
      </p:grpSpPr>
      <p:sp>
        <p:nvSpPr>
          <p:cNvPr id="5" name="Title 70">
            <a:extLst>
              <a:ext uri="{FF2B5EF4-FFF2-40B4-BE49-F238E27FC236}">
                <a16:creationId xmlns:a16="http://schemas.microsoft.com/office/drawing/2014/main" id="{F96EE334-62E0-5D4E-BAC8-F204A376001A}"/>
              </a:ext>
            </a:extLst>
          </p:cNvPr>
          <p:cNvSpPr>
            <a:spLocks noGrp="1"/>
          </p:cNvSpPr>
          <p:nvPr>
            <p:ph type="title"/>
          </p:nvPr>
        </p:nvSpPr>
        <p:spPr>
          <a:xfrm>
            <a:off x="4942974" y="0"/>
            <a:ext cx="7263501" cy="1080000"/>
          </a:xfrm>
          <a:prstGeom prst="rect">
            <a:avLst/>
          </a:prstGeom>
          <a:solidFill>
            <a:srgbClr val="F2F3F3"/>
          </a:solidFill>
        </p:spPr>
        <p:txBody>
          <a:bodyPr lIns="251999" rIns="0"/>
          <a:lstStyle>
            <a:lvl1pPr algn="l">
              <a:defRPr sz="3200"/>
            </a:lvl1pPr>
          </a:lstStyle>
          <a:p>
            <a:endParaRPr lang="en-US"/>
          </a:p>
        </p:txBody>
      </p:sp>
      <p:sp>
        <p:nvSpPr>
          <p:cNvPr id="4" name="Content Placeholder 3">
            <a:extLst>
              <a:ext uri="{FF2B5EF4-FFF2-40B4-BE49-F238E27FC236}">
                <a16:creationId xmlns:a16="http://schemas.microsoft.com/office/drawing/2014/main" id="{6FACB863-4E24-34F1-444B-D5F8A5259FDB}"/>
              </a:ext>
            </a:extLst>
          </p:cNvPr>
          <p:cNvSpPr>
            <a:spLocks noGrp="1"/>
          </p:cNvSpPr>
          <p:nvPr>
            <p:ph sz="quarter" idx="18"/>
          </p:nvPr>
        </p:nvSpPr>
        <p:spPr>
          <a:xfrm>
            <a:off x="5273675" y="1093328"/>
            <a:ext cx="6416675" cy="5251909"/>
          </a:xfrm>
        </p:spPr>
        <p:txBody>
          <a:bodyPr t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78D3895-9F53-EB5F-3078-2DA12188417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A0BD70A-3257-BD2B-08DE-84F01044E887}"/>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
        <p:nvSpPr>
          <p:cNvPr id="3" name="Picture Placeholder 15">
            <a:extLst>
              <a:ext uri="{FF2B5EF4-FFF2-40B4-BE49-F238E27FC236}">
                <a16:creationId xmlns:a16="http://schemas.microsoft.com/office/drawing/2014/main" id="{DB61F88C-94ED-4722-57C9-026435594071}"/>
              </a:ext>
            </a:extLst>
          </p:cNvPr>
          <p:cNvSpPr>
            <a:spLocks noGrp="1"/>
          </p:cNvSpPr>
          <p:nvPr>
            <p:ph type="pic" sz="quarter" idx="12" hasCustomPrompt="1"/>
          </p:nvPr>
        </p:nvSpPr>
        <p:spPr>
          <a:xfrm>
            <a:off x="0" y="0"/>
            <a:ext cx="4942974" cy="6757533"/>
          </a:xfrm>
          <a:solidFill>
            <a:schemeClr val="bg1">
              <a:lumMod val="95000"/>
            </a:schemeClr>
          </a:solidFill>
        </p:spPr>
        <p:txBody>
          <a:bodyPr>
            <a:normAutofit/>
          </a:bodyPr>
          <a:lstStyle>
            <a:lvl1pPr marL="0" indent="0" algn="ctr">
              <a:buNone/>
              <a:defRPr sz="1800">
                <a:latin typeface="Calibri" charset="0"/>
                <a:ea typeface="Calibri" charset="0"/>
                <a:cs typeface="Calibri" charset="0"/>
              </a:defRPr>
            </a:lvl1pPr>
          </a:lstStyle>
          <a:p>
            <a:r>
              <a:rPr lang="en-US"/>
              <a:t>Add picture</a:t>
            </a:r>
          </a:p>
        </p:txBody>
      </p:sp>
      <p:cxnSp>
        <p:nvCxnSpPr>
          <p:cNvPr id="12" name="Straight Connector 11">
            <a:extLst>
              <a:ext uri="{FF2B5EF4-FFF2-40B4-BE49-F238E27FC236}">
                <a16:creationId xmlns:a16="http://schemas.microsoft.com/office/drawing/2014/main" id="{787C66BB-67B5-929B-0B31-660C2732678A}"/>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Picture 3">
            <a:extLst>
              <a:ext uri="{FF2B5EF4-FFF2-40B4-BE49-F238E27FC236}">
                <a16:creationId xmlns:a16="http://schemas.microsoft.com/office/drawing/2014/main" id="{E66D855E-BE54-17D0-6592-62BA338920F4}"/>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3592265552"/>
      </p:ext>
    </p:extLst>
  </p:cSld>
  <p:clrMapOvr>
    <a:masterClrMapping/>
  </p:clrMapOvr>
  <p:extLst>
    <p:ext uri="{DCECCB84-F9BA-43D5-87BE-67443E8EF086}">
      <p15:sldGuideLst xmlns:p15="http://schemas.microsoft.com/office/powerpoint/2012/main">
        <p15:guide id="1" orient="horz" pos="686">
          <p15:clr>
            <a:srgbClr val="FF96FF"/>
          </p15:clr>
        </p15:guide>
        <p15:guide id="2" orient="horz" pos="3997">
          <p15:clr>
            <a:srgbClr val="FF96FF"/>
          </p15:clr>
        </p15:guide>
        <p15:guide id="4" pos="3114">
          <p15:clr>
            <a:srgbClr val="FF96FF"/>
          </p15:clr>
        </p15:guide>
        <p15:guide id="5" pos="3318">
          <p15:clr>
            <a:srgbClr val="FF96FF"/>
          </p15:clr>
        </p15:guide>
        <p15:guide id="6" pos="7355">
          <p15:clr>
            <a:srgbClr val="FF96FF"/>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Big Picture and title  - No text">
    <p:spTree>
      <p:nvGrpSpPr>
        <p:cNvPr id="1" name=""/>
        <p:cNvGrpSpPr/>
        <p:nvPr/>
      </p:nvGrpSpPr>
      <p:grpSpPr>
        <a:xfrm>
          <a:off x="0" y="0"/>
          <a:ext cx="0" cy="0"/>
          <a:chOff x="0" y="0"/>
          <a:chExt cx="0" cy="0"/>
        </a:xfrm>
      </p:grpSpPr>
      <p:sp>
        <p:nvSpPr>
          <p:cNvPr id="5" name="Title 70">
            <a:extLst>
              <a:ext uri="{FF2B5EF4-FFF2-40B4-BE49-F238E27FC236}">
                <a16:creationId xmlns:a16="http://schemas.microsoft.com/office/drawing/2014/main" id="{F96EE334-62E0-5D4E-BAC8-F204A376001A}"/>
              </a:ext>
            </a:extLst>
          </p:cNvPr>
          <p:cNvSpPr>
            <a:spLocks noGrp="1"/>
          </p:cNvSpPr>
          <p:nvPr>
            <p:ph type="title"/>
          </p:nvPr>
        </p:nvSpPr>
        <p:spPr>
          <a:xfrm>
            <a:off x="4942974" y="0"/>
            <a:ext cx="7263501" cy="1080000"/>
          </a:xfrm>
          <a:prstGeom prst="rect">
            <a:avLst/>
          </a:prstGeom>
          <a:solidFill>
            <a:srgbClr val="F2F3F3"/>
          </a:solidFill>
        </p:spPr>
        <p:txBody>
          <a:bodyPr lIns="251999" rIns="0"/>
          <a:lstStyle>
            <a:lvl1pPr algn="l">
              <a:defRPr sz="3200"/>
            </a:lvl1pPr>
          </a:lstStyle>
          <a:p>
            <a:endParaRPr lang="en-US"/>
          </a:p>
        </p:txBody>
      </p:sp>
      <p:sp>
        <p:nvSpPr>
          <p:cNvPr id="3" name="Picture Placeholder 15">
            <a:extLst>
              <a:ext uri="{FF2B5EF4-FFF2-40B4-BE49-F238E27FC236}">
                <a16:creationId xmlns:a16="http://schemas.microsoft.com/office/drawing/2014/main" id="{DB61F88C-94ED-4722-57C9-026435594071}"/>
              </a:ext>
            </a:extLst>
          </p:cNvPr>
          <p:cNvSpPr>
            <a:spLocks noGrp="1"/>
          </p:cNvSpPr>
          <p:nvPr>
            <p:ph type="pic" sz="quarter" idx="12" hasCustomPrompt="1"/>
          </p:nvPr>
        </p:nvSpPr>
        <p:spPr>
          <a:xfrm>
            <a:off x="0" y="0"/>
            <a:ext cx="4942974" cy="6757533"/>
          </a:xfrm>
          <a:solidFill>
            <a:schemeClr val="bg1">
              <a:lumMod val="95000"/>
            </a:schemeClr>
          </a:solidFill>
        </p:spPr>
        <p:txBody>
          <a:bodyPr>
            <a:normAutofit/>
          </a:bodyPr>
          <a:lstStyle>
            <a:lvl1pPr marL="0" indent="0" algn="ctr">
              <a:buNone/>
              <a:defRPr sz="1800">
                <a:latin typeface="Calibri" charset="0"/>
                <a:ea typeface="Calibri" charset="0"/>
                <a:cs typeface="Calibri" charset="0"/>
              </a:defRPr>
            </a:lvl1pPr>
          </a:lstStyle>
          <a:p>
            <a:r>
              <a:rPr lang="en-US"/>
              <a:t>Add picture</a:t>
            </a:r>
          </a:p>
        </p:txBody>
      </p:sp>
      <p:pic>
        <p:nvPicPr>
          <p:cNvPr id="2" name="Picture 3">
            <a:extLst>
              <a:ext uri="{FF2B5EF4-FFF2-40B4-BE49-F238E27FC236}">
                <a16:creationId xmlns:a16="http://schemas.microsoft.com/office/drawing/2014/main" id="{E66D855E-BE54-17D0-6592-62BA338920F4}"/>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cxnSp>
        <p:nvCxnSpPr>
          <p:cNvPr id="12" name="Straight Connector 11">
            <a:extLst>
              <a:ext uri="{FF2B5EF4-FFF2-40B4-BE49-F238E27FC236}">
                <a16:creationId xmlns:a16="http://schemas.microsoft.com/office/drawing/2014/main" id="{787C66BB-67B5-929B-0B31-660C2732678A}"/>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A0BD70A-3257-BD2B-08DE-84F01044E887}"/>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
        <p:nvSpPr>
          <p:cNvPr id="7" name="Rectangle 6">
            <a:extLst>
              <a:ext uri="{FF2B5EF4-FFF2-40B4-BE49-F238E27FC236}">
                <a16:creationId xmlns:a16="http://schemas.microsoft.com/office/drawing/2014/main" id="{B78D3895-9F53-EB5F-3078-2DA12188417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917250"/>
      </p:ext>
    </p:extLst>
  </p:cSld>
  <p:clrMapOvr>
    <a:masterClrMapping/>
  </p:clrMapOvr>
  <p:extLst>
    <p:ext uri="{DCECCB84-F9BA-43D5-87BE-67443E8EF086}">
      <p15:sldGuideLst xmlns:p15="http://schemas.microsoft.com/office/powerpoint/2012/main">
        <p15:guide id="1" orient="horz" pos="686">
          <p15:clr>
            <a:srgbClr val="FF96FF"/>
          </p15:clr>
        </p15:guide>
        <p15:guide id="2" orient="horz" pos="3997">
          <p15:clr>
            <a:srgbClr val="FF96FF"/>
          </p15:clr>
        </p15:guide>
        <p15:guide id="4" pos="3114">
          <p15:clr>
            <a:srgbClr val="FF96FF"/>
          </p15:clr>
        </p15:guide>
        <p15:guide id="5" pos="3318">
          <p15:clr>
            <a:srgbClr val="FF96FF"/>
          </p15:clr>
        </p15:guide>
        <p15:guide id="6" pos="7355">
          <p15:clr>
            <a:srgbClr val="FF96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75B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11" name="Content Placeholder 2">
            <a:extLst>
              <a:ext uri="{FF2B5EF4-FFF2-40B4-BE49-F238E27FC236}">
                <a16:creationId xmlns:a16="http://schemas.microsoft.com/office/drawing/2014/main" id="{93AFCF90-683E-43E5-B583-D4B06BFCDBC7}"/>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958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ext and Big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E0FF38-9CA0-3CA4-CFE5-B09BA9CCB4F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70">
            <a:extLst>
              <a:ext uri="{FF2B5EF4-FFF2-40B4-BE49-F238E27FC236}">
                <a16:creationId xmlns:a16="http://schemas.microsoft.com/office/drawing/2014/main" id="{B5A236BF-6680-6847-2627-0C5EED2BC9C1}"/>
              </a:ext>
            </a:extLst>
          </p:cNvPr>
          <p:cNvSpPr>
            <a:spLocks noGrp="1"/>
          </p:cNvSpPr>
          <p:nvPr>
            <p:ph type="title"/>
          </p:nvPr>
        </p:nvSpPr>
        <p:spPr>
          <a:xfrm>
            <a:off x="-1955" y="0"/>
            <a:ext cx="7238315" cy="1080000"/>
          </a:xfrm>
          <a:prstGeom prst="rect">
            <a:avLst/>
          </a:prstGeom>
          <a:solidFill>
            <a:srgbClr val="F2F3F3"/>
          </a:solidFill>
        </p:spPr>
        <p:txBody>
          <a:bodyPr lIns="503998" rIns="0"/>
          <a:lstStyle>
            <a:lvl1pPr algn="l">
              <a:defRPr sz="3200"/>
            </a:lvl1pPr>
          </a:lstStyle>
          <a:p>
            <a:endParaRPr lang="en-US"/>
          </a:p>
        </p:txBody>
      </p:sp>
      <p:sp>
        <p:nvSpPr>
          <p:cNvPr id="3" name="Content Placeholder 3">
            <a:extLst>
              <a:ext uri="{FF2B5EF4-FFF2-40B4-BE49-F238E27FC236}">
                <a16:creationId xmlns:a16="http://schemas.microsoft.com/office/drawing/2014/main" id="{BE1F5BE9-D161-CA09-B5D7-8AE7E900F65A}"/>
              </a:ext>
            </a:extLst>
          </p:cNvPr>
          <p:cNvSpPr>
            <a:spLocks noGrp="1"/>
          </p:cNvSpPr>
          <p:nvPr>
            <p:ph sz="quarter" idx="18"/>
          </p:nvPr>
        </p:nvSpPr>
        <p:spPr>
          <a:xfrm>
            <a:off x="515938" y="1080000"/>
            <a:ext cx="6416675" cy="5265237"/>
          </a:xfrm>
        </p:spPr>
        <p:txBody>
          <a:bodyPr tIns="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15">
            <a:extLst>
              <a:ext uri="{FF2B5EF4-FFF2-40B4-BE49-F238E27FC236}">
                <a16:creationId xmlns:a16="http://schemas.microsoft.com/office/drawing/2014/main" id="{3451A12F-B7FF-3CC0-E235-93C4E4FFA80B}"/>
              </a:ext>
            </a:extLst>
          </p:cNvPr>
          <p:cNvSpPr>
            <a:spLocks noGrp="1"/>
          </p:cNvSpPr>
          <p:nvPr>
            <p:ph type="pic" sz="quarter" idx="12" hasCustomPrompt="1"/>
          </p:nvPr>
        </p:nvSpPr>
        <p:spPr>
          <a:xfrm>
            <a:off x="7236360" y="0"/>
            <a:ext cx="4955640" cy="6757533"/>
          </a:xfrm>
          <a:solidFill>
            <a:schemeClr val="bg1">
              <a:lumMod val="95000"/>
            </a:schemeClr>
          </a:solidFill>
        </p:spPr>
        <p:txBody>
          <a:bodyPr>
            <a:normAutofit/>
          </a:bodyPr>
          <a:lstStyle>
            <a:lvl1pPr marL="0" indent="0" algn="ctr">
              <a:buNone/>
              <a:defRPr sz="1800">
                <a:latin typeface="Calibri" charset="0"/>
                <a:ea typeface="Calibri" charset="0"/>
                <a:cs typeface="Calibri" charset="0"/>
              </a:defRPr>
            </a:lvl1pPr>
          </a:lstStyle>
          <a:p>
            <a:r>
              <a:rPr lang="en-US"/>
              <a:t>Add picture</a:t>
            </a:r>
          </a:p>
        </p:txBody>
      </p:sp>
      <p:sp>
        <p:nvSpPr>
          <p:cNvPr id="13" name="TextBox 12">
            <a:extLst>
              <a:ext uri="{FF2B5EF4-FFF2-40B4-BE49-F238E27FC236}">
                <a16:creationId xmlns:a16="http://schemas.microsoft.com/office/drawing/2014/main" id="{739711E4-4645-692B-2D09-37B15F6B9134}"/>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42A8A05C-1E96-C9D1-C5DD-F30B6034DB5D}"/>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F2FD56F8-0BA3-ABEA-49FC-57727D372A6A}"/>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654033" y="6494400"/>
            <a:ext cx="1191273" cy="147374"/>
          </a:xfrm>
          <a:prstGeom prst="rect">
            <a:avLst/>
          </a:prstGeom>
        </p:spPr>
      </p:pic>
    </p:spTree>
    <p:extLst>
      <p:ext uri="{BB962C8B-B14F-4D97-AF65-F5344CB8AC3E}">
        <p14:creationId xmlns:p14="http://schemas.microsoft.com/office/powerpoint/2010/main" val="3117065762"/>
      </p:ext>
    </p:extLst>
  </p:cSld>
  <p:clrMapOvr>
    <a:masterClrMapping/>
  </p:clrMapOvr>
  <p:extLst>
    <p:ext uri="{DCECCB84-F9BA-43D5-87BE-67443E8EF086}">
      <p15:sldGuideLst xmlns:p15="http://schemas.microsoft.com/office/powerpoint/2012/main">
        <p15:guide id="2" orient="horz" pos="3997">
          <p15:clr>
            <a:srgbClr val="FF96FF"/>
          </p15:clr>
        </p15:guide>
        <p15:guide id="5" pos="3522">
          <p15:clr>
            <a:srgbClr val="FF96FF"/>
          </p15:clr>
        </p15:guide>
        <p15:guide id="6" pos="4543">
          <p15:clr>
            <a:srgbClr val="FF96FF"/>
          </p15:clr>
        </p15:guide>
        <p15:guide id="7" orient="horz" pos="686">
          <p15:clr>
            <a:srgbClr val="FF96FF"/>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hree Square Icons/Pictures">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449304"/>
            <a:ext cx="2860252" cy="2622968"/>
          </a:xfrm>
          <a:solidFill>
            <a:schemeClr val="bg1">
              <a:lumMod val="95000"/>
            </a:schemeClr>
          </a:solidFill>
        </p:spPr>
        <p:txBody>
          <a:bodyPr>
            <a:normAutofit/>
          </a:bodyPr>
          <a:lstStyle>
            <a:lvl1pPr marL="0" indent="0" algn="ctr">
              <a:buNone/>
              <a:defRPr sz="1600">
                <a:latin typeface="+mn-lt"/>
              </a:defRPr>
            </a:lvl1pPr>
          </a:lstStyle>
          <a:p>
            <a:r>
              <a:rPr lang="en-US"/>
              <a:t>Icon or picture</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101299"/>
            <a:ext cx="3629781" cy="720000"/>
          </a:xfrm>
        </p:spPr>
        <p:txBody>
          <a:bodyPr lIns="274320" tIns="0" rIns="274320" bIns="91440" anchor="b" anchorCtr="0">
            <a:noAutofit/>
          </a:bodyPr>
          <a:lstStyle>
            <a:lvl1pPr marL="0" indent="0" algn="ctr">
              <a:buNone/>
              <a:defRPr sz="22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850325"/>
            <a:ext cx="3629781"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449304"/>
            <a:ext cx="2860252" cy="2622968"/>
          </a:xfrm>
          <a:solidFill>
            <a:schemeClr val="bg1">
              <a:lumMod val="95000"/>
            </a:schemeClr>
          </a:solidFill>
        </p:spPr>
        <p:txBody>
          <a:bodyPr>
            <a:normAutofit/>
          </a:bodyPr>
          <a:lstStyle>
            <a:lvl1pPr marL="0" indent="0" algn="ctr">
              <a:buNone/>
              <a:defRPr sz="1600">
                <a:latin typeface="+mn-lt"/>
              </a:defRPr>
            </a:lvl1pPr>
          </a:lstStyle>
          <a:p>
            <a:r>
              <a:rPr lang="en-US"/>
              <a:t>Icon or picture</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101299"/>
            <a:ext cx="3657599" cy="720000"/>
          </a:xfrm>
        </p:spPr>
        <p:txBody>
          <a:bodyPr lIns="274320" tIns="0" rIns="274320" bIns="91440" anchor="b" anchorCtr="0">
            <a:noAutofit/>
          </a:bodyPr>
          <a:lstStyle>
            <a:lvl1pPr marL="0" indent="0" algn="ctr">
              <a:buNone/>
              <a:defRPr sz="22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850325"/>
            <a:ext cx="3657599"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449304"/>
            <a:ext cx="2860252" cy="2622968"/>
          </a:xfrm>
          <a:solidFill>
            <a:schemeClr val="bg1">
              <a:lumMod val="95000"/>
            </a:schemeClr>
          </a:solidFill>
        </p:spPr>
        <p:txBody>
          <a:bodyPr>
            <a:normAutofit/>
          </a:bodyPr>
          <a:lstStyle>
            <a:lvl1pPr marL="0" indent="0" algn="ctr">
              <a:buNone/>
              <a:defRPr sz="1600">
                <a:latin typeface="+mn-lt"/>
              </a:defRPr>
            </a:lvl1pPr>
          </a:lstStyle>
          <a:p>
            <a:r>
              <a:rPr lang="en-US"/>
              <a:t>Icon or picture</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101299"/>
            <a:ext cx="3688464" cy="720000"/>
          </a:xfrm>
        </p:spPr>
        <p:txBody>
          <a:bodyPr lIns="274320" tIns="0" rIns="274320" bIns="91440" anchor="b" anchorCtr="0">
            <a:noAutofit/>
          </a:bodyPr>
          <a:lstStyle>
            <a:lvl1pPr marL="0" indent="0" algn="ctr">
              <a:buNone/>
              <a:defRPr sz="22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850325"/>
            <a:ext cx="3688464"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F02D76E-895A-6081-0AD6-06B2892F8B6C}"/>
              </a:ext>
            </a:extLst>
          </p:cNvPr>
          <p:cNvCxnSpPr>
            <a:cxnSpLocks/>
          </p:cNvCxnSpPr>
          <p:nvPr userDrawn="1"/>
        </p:nvCxnSpPr>
        <p:spPr>
          <a:xfrm>
            <a:off x="4287187" y="1443674"/>
            <a:ext cx="0" cy="4918075"/>
          </a:xfrm>
          <a:prstGeom prst="line">
            <a:avLst/>
          </a:prstGeom>
          <a:noFill/>
          <a:ln w="9525" cap="flat" cmpd="sng" algn="ctr">
            <a:solidFill>
              <a:schemeClr val="bg1">
                <a:lumMod val="75000"/>
              </a:schemeClr>
            </a:solidFill>
            <a:prstDash val="solid"/>
            <a:miter lim="800000"/>
          </a:ln>
          <a:effectLst/>
        </p:spPr>
      </p:cxnSp>
      <p:cxnSp>
        <p:nvCxnSpPr>
          <p:cNvPr id="12" name="Straight Connector 11">
            <a:extLst>
              <a:ext uri="{FF2B5EF4-FFF2-40B4-BE49-F238E27FC236}">
                <a16:creationId xmlns:a16="http://schemas.microsoft.com/office/drawing/2014/main" id="{234E8A01-6085-82FB-B5A7-07A0BD8DFB13}"/>
              </a:ext>
            </a:extLst>
          </p:cNvPr>
          <p:cNvCxnSpPr>
            <a:cxnSpLocks/>
          </p:cNvCxnSpPr>
          <p:nvPr userDrawn="1"/>
        </p:nvCxnSpPr>
        <p:spPr>
          <a:xfrm>
            <a:off x="795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336345941"/>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93">
          <p15:clr>
            <a:srgbClr val="FF96FF"/>
          </p15:clr>
        </p15:guide>
        <p15:guide id="5" pos="2706">
          <p15:clr>
            <a:srgbClr val="FF96FF"/>
          </p15:clr>
        </p15:guide>
        <p15:guide id="6" pos="4997">
          <p15:clr>
            <a:srgbClr val="FF96FF"/>
          </p15:clr>
        </p15:guide>
        <p15:guide id="8" pos="7355">
          <p15:clr>
            <a:srgbClr val="FF96FF"/>
          </p15:clr>
        </p15:guide>
        <p15:guide id="9" orient="horz" pos="2568">
          <p15:clr>
            <a:srgbClr val="FF96FF"/>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ist and Pictures 1-Green">
    <p:spTree>
      <p:nvGrpSpPr>
        <p:cNvPr id="1" name=""/>
        <p:cNvGrpSpPr/>
        <p:nvPr/>
      </p:nvGrpSpPr>
      <p:grpSpPr>
        <a:xfrm>
          <a:off x="0" y="0"/>
          <a:ext cx="0" cy="0"/>
          <a:chOff x="0" y="0"/>
          <a:chExt cx="0" cy="0"/>
        </a:xfrm>
      </p:grpSpPr>
      <p:sp>
        <p:nvSpPr>
          <p:cNvPr id="33" name="Title 2">
            <a:extLst>
              <a:ext uri="{FF2B5EF4-FFF2-40B4-BE49-F238E27FC236}">
                <a16:creationId xmlns:a16="http://schemas.microsoft.com/office/drawing/2014/main" id="{EFEE8A4E-9B2E-212E-D3DF-2DD9AB55CB94}"/>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12" name="Oval 11">
            <a:extLst>
              <a:ext uri="{FF2B5EF4-FFF2-40B4-BE49-F238E27FC236}">
                <a16:creationId xmlns:a16="http://schemas.microsoft.com/office/drawing/2014/main" id="{4CD96AB2-5B2E-1E05-3660-960CA0AA0BDE}"/>
              </a:ext>
              <a:ext uri="{C183D7F6-B498-43B3-948B-1728B52AA6E4}">
                <adec:decorative xmlns:adec="http://schemas.microsoft.com/office/drawing/2017/decorative" val="1"/>
              </a:ext>
            </a:extLst>
          </p:cNvPr>
          <p:cNvSpPr>
            <a:spLocks noChangeAspect="1"/>
          </p:cNvSpPr>
          <p:nvPr userDrawn="1"/>
        </p:nvSpPr>
        <p:spPr>
          <a:xfrm>
            <a:off x="532880" y="2048734"/>
            <a:ext cx="557837" cy="557837"/>
          </a:xfrm>
          <a:prstGeom prst="ellipse">
            <a:avLst/>
          </a:prstGeom>
          <a:solidFill>
            <a:schemeClr val="accent1">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1145685" y="1272670"/>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3" name="Text Placeholder 17">
            <a:extLst>
              <a:ext uri="{FF2B5EF4-FFF2-40B4-BE49-F238E27FC236}">
                <a16:creationId xmlns:a16="http://schemas.microsoft.com/office/drawing/2014/main" id="{5E4E68FF-3FED-A0E6-3FB8-D41E0D260988}"/>
              </a:ext>
            </a:extLst>
          </p:cNvPr>
          <p:cNvSpPr>
            <a:spLocks noGrp="1"/>
          </p:cNvSpPr>
          <p:nvPr>
            <p:ph type="body" sz="quarter" idx="29" hasCustomPrompt="1"/>
          </p:nvPr>
        </p:nvSpPr>
        <p:spPr>
          <a:xfrm>
            <a:off x="1145685" y="2028518"/>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4" name="Text Placeholder 17">
            <a:extLst>
              <a:ext uri="{FF2B5EF4-FFF2-40B4-BE49-F238E27FC236}">
                <a16:creationId xmlns:a16="http://schemas.microsoft.com/office/drawing/2014/main" id="{EA1533F5-C113-9D1E-248C-8BB9AC6E0D15}"/>
              </a:ext>
            </a:extLst>
          </p:cNvPr>
          <p:cNvSpPr>
            <a:spLocks noGrp="1"/>
          </p:cNvSpPr>
          <p:nvPr>
            <p:ph type="body" sz="quarter" idx="30" hasCustomPrompt="1"/>
          </p:nvPr>
        </p:nvSpPr>
        <p:spPr>
          <a:xfrm>
            <a:off x="1145685" y="2790716"/>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5" name="Text Placeholder 17">
            <a:extLst>
              <a:ext uri="{FF2B5EF4-FFF2-40B4-BE49-F238E27FC236}">
                <a16:creationId xmlns:a16="http://schemas.microsoft.com/office/drawing/2014/main" id="{627CDBC4-E5C3-02AF-C31A-7124B3F957DA}"/>
              </a:ext>
            </a:extLst>
          </p:cNvPr>
          <p:cNvSpPr>
            <a:spLocks noGrp="1"/>
          </p:cNvSpPr>
          <p:nvPr>
            <p:ph type="body" sz="quarter" idx="31" hasCustomPrompt="1"/>
          </p:nvPr>
        </p:nvSpPr>
        <p:spPr>
          <a:xfrm>
            <a:off x="1145685" y="3550875"/>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6" name="Text Placeholder 17">
            <a:extLst>
              <a:ext uri="{FF2B5EF4-FFF2-40B4-BE49-F238E27FC236}">
                <a16:creationId xmlns:a16="http://schemas.microsoft.com/office/drawing/2014/main" id="{69A3852E-BD9B-5361-6732-6BAAC0FF0549}"/>
              </a:ext>
            </a:extLst>
          </p:cNvPr>
          <p:cNvSpPr>
            <a:spLocks noGrp="1"/>
          </p:cNvSpPr>
          <p:nvPr>
            <p:ph type="body" sz="quarter" idx="32" hasCustomPrompt="1"/>
          </p:nvPr>
        </p:nvSpPr>
        <p:spPr>
          <a:xfrm>
            <a:off x="1145685" y="4311034"/>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7" name="Text Placeholder 8">
            <a:extLst>
              <a:ext uri="{FF2B5EF4-FFF2-40B4-BE49-F238E27FC236}">
                <a16:creationId xmlns:a16="http://schemas.microsoft.com/office/drawing/2014/main" id="{3159AD55-9462-0842-E4C6-104F92DF4963}"/>
              </a:ext>
            </a:extLst>
          </p:cNvPr>
          <p:cNvSpPr>
            <a:spLocks noGrp="1"/>
          </p:cNvSpPr>
          <p:nvPr>
            <p:ph type="body" sz="quarter" idx="13"/>
          </p:nvPr>
        </p:nvSpPr>
        <p:spPr>
          <a:xfrm>
            <a:off x="514927" y="5043521"/>
            <a:ext cx="5374502" cy="391846"/>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27" name="Text Placeholder 17">
            <a:extLst>
              <a:ext uri="{FF2B5EF4-FFF2-40B4-BE49-F238E27FC236}">
                <a16:creationId xmlns:a16="http://schemas.microsoft.com/office/drawing/2014/main" id="{FCDA87AD-BDC5-4AB0-A4FA-780A4863A041}"/>
              </a:ext>
            </a:extLst>
          </p:cNvPr>
          <p:cNvSpPr>
            <a:spLocks noGrp="1"/>
          </p:cNvSpPr>
          <p:nvPr>
            <p:ph type="body" sz="quarter" idx="33" hasCustomPrompt="1"/>
          </p:nvPr>
        </p:nvSpPr>
        <p:spPr>
          <a:xfrm>
            <a:off x="515938" y="5043521"/>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819EB06-E446-6174-6DCE-C46887D43B5C}"/>
              </a:ext>
              <a:ext uri="{C183D7F6-B498-43B3-948B-1728B52AA6E4}">
                <adec:decorative xmlns:adec="http://schemas.microsoft.com/office/drawing/2017/decorative" val="1"/>
              </a:ext>
            </a:extLst>
          </p:cNvPr>
          <p:cNvSpPr>
            <a:spLocks noChangeAspect="1"/>
          </p:cNvSpPr>
          <p:nvPr userDrawn="1"/>
        </p:nvSpPr>
        <p:spPr>
          <a:xfrm>
            <a:off x="532880" y="1297514"/>
            <a:ext cx="557837" cy="557837"/>
          </a:xfrm>
          <a:prstGeom prst="ellipse">
            <a:avLst/>
          </a:prstGeom>
          <a:solidFill>
            <a:schemeClr val="accent1"/>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46DF8D6-2111-A9FD-951B-AC2B062B9A6F}"/>
              </a:ext>
              <a:ext uri="{C183D7F6-B498-43B3-948B-1728B52AA6E4}">
                <adec:decorative xmlns:adec="http://schemas.microsoft.com/office/drawing/2017/decorative" val="1"/>
              </a:ext>
            </a:extLst>
          </p:cNvPr>
          <p:cNvSpPr>
            <a:spLocks noChangeAspect="1"/>
          </p:cNvSpPr>
          <p:nvPr userDrawn="1"/>
        </p:nvSpPr>
        <p:spPr>
          <a:xfrm>
            <a:off x="532880" y="3551174"/>
            <a:ext cx="557837" cy="557837"/>
          </a:xfrm>
          <a:prstGeom prst="ellipse">
            <a:avLst/>
          </a:prstGeom>
          <a:solidFill>
            <a:schemeClr val="accent1">
              <a:lumMod val="50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B8F0FF7-8DAD-7F9B-97BD-964F2F6846A7}"/>
              </a:ext>
              <a:ext uri="{C183D7F6-B498-43B3-948B-1728B52AA6E4}">
                <adec:decorative xmlns:adec="http://schemas.microsoft.com/office/drawing/2017/decorative" val="1"/>
              </a:ext>
            </a:extLst>
          </p:cNvPr>
          <p:cNvSpPr>
            <a:spLocks noChangeAspect="1"/>
          </p:cNvSpPr>
          <p:nvPr userDrawn="1"/>
        </p:nvSpPr>
        <p:spPr>
          <a:xfrm>
            <a:off x="532880" y="2799954"/>
            <a:ext cx="557837" cy="557837"/>
          </a:xfrm>
          <a:prstGeom prst="ellipse">
            <a:avLst/>
          </a:prstGeom>
          <a:solidFill>
            <a:schemeClr val="accent4"/>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9D01A42-4F90-05C6-5521-9C22DFA83741}"/>
              </a:ext>
              <a:ext uri="{C183D7F6-B498-43B3-948B-1728B52AA6E4}">
                <adec:decorative xmlns:adec="http://schemas.microsoft.com/office/drawing/2017/decorative" val="1"/>
              </a:ext>
            </a:extLst>
          </p:cNvPr>
          <p:cNvSpPr>
            <a:spLocks noChangeAspect="1"/>
          </p:cNvSpPr>
          <p:nvPr userDrawn="1"/>
        </p:nvSpPr>
        <p:spPr>
          <a:xfrm>
            <a:off x="532880" y="4302393"/>
            <a:ext cx="557837" cy="557837"/>
          </a:xfrm>
          <a:prstGeom prst="ellipse">
            <a:avLst/>
          </a:prstGeom>
          <a:solidFill>
            <a:schemeClr val="tx2"/>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8" name="Content Placeholder 21">
            <a:extLst>
              <a:ext uri="{FF2B5EF4-FFF2-40B4-BE49-F238E27FC236}">
                <a16:creationId xmlns:a16="http://schemas.microsoft.com/office/drawing/2014/main" id="{09793FAF-760E-DDCF-19AD-68605C992F02}"/>
              </a:ext>
            </a:extLst>
          </p:cNvPr>
          <p:cNvSpPr>
            <a:spLocks noGrp="1"/>
          </p:cNvSpPr>
          <p:nvPr>
            <p:ph sz="quarter" idx="36" hasCustomPrompt="1"/>
          </p:nvPr>
        </p:nvSpPr>
        <p:spPr>
          <a:xfrm>
            <a:off x="573405" y="1344613"/>
            <a:ext cx="473075" cy="485775"/>
          </a:xfrm>
        </p:spPr>
        <p:txBody>
          <a:bodyPr tIns="0" rIns="0" bIns="0" anchor="ctr" anchorCtr="0"/>
          <a:lstStyle>
            <a:lvl1pPr marL="0" indent="0" algn="ctr">
              <a:buFontTx/>
              <a:buNone/>
              <a:defRPr sz="1800">
                <a:solidFill>
                  <a:schemeClr val="bg1"/>
                </a:solidFill>
              </a:defRPr>
            </a:lvl1pPr>
          </a:lstStyle>
          <a:p>
            <a:pPr lvl="0"/>
            <a:r>
              <a:rPr lang="en-US"/>
              <a:t>1</a:t>
            </a:r>
          </a:p>
        </p:txBody>
      </p:sp>
      <p:sp>
        <p:nvSpPr>
          <p:cNvPr id="29" name="Content Placeholder 21">
            <a:extLst>
              <a:ext uri="{FF2B5EF4-FFF2-40B4-BE49-F238E27FC236}">
                <a16:creationId xmlns:a16="http://schemas.microsoft.com/office/drawing/2014/main" id="{7D43FF57-9F97-38ED-3A64-096C402BB064}"/>
              </a:ext>
            </a:extLst>
          </p:cNvPr>
          <p:cNvSpPr>
            <a:spLocks noGrp="1"/>
          </p:cNvSpPr>
          <p:nvPr>
            <p:ph sz="quarter" idx="37" hasCustomPrompt="1"/>
          </p:nvPr>
        </p:nvSpPr>
        <p:spPr>
          <a:xfrm>
            <a:off x="573405" y="2083753"/>
            <a:ext cx="473075" cy="485775"/>
          </a:xfrm>
        </p:spPr>
        <p:txBody>
          <a:bodyPr tIns="0" rIns="0" bIns="0" anchor="ctr" anchorCtr="0"/>
          <a:lstStyle>
            <a:lvl1pPr marL="0" indent="0" algn="ctr">
              <a:buFontTx/>
              <a:buNone/>
              <a:defRPr sz="1800">
                <a:solidFill>
                  <a:schemeClr val="bg1"/>
                </a:solidFill>
              </a:defRPr>
            </a:lvl1pPr>
          </a:lstStyle>
          <a:p>
            <a:pPr lvl="0"/>
            <a:r>
              <a:rPr lang="en-US"/>
              <a:t>2</a:t>
            </a:r>
          </a:p>
        </p:txBody>
      </p:sp>
      <p:sp>
        <p:nvSpPr>
          <p:cNvPr id="30" name="Content Placeholder 21">
            <a:extLst>
              <a:ext uri="{FF2B5EF4-FFF2-40B4-BE49-F238E27FC236}">
                <a16:creationId xmlns:a16="http://schemas.microsoft.com/office/drawing/2014/main" id="{89D4BE9F-5E98-F4A3-EE30-17B89DC965DB}"/>
              </a:ext>
            </a:extLst>
          </p:cNvPr>
          <p:cNvSpPr>
            <a:spLocks noGrp="1"/>
          </p:cNvSpPr>
          <p:nvPr>
            <p:ph sz="quarter" idx="38" hasCustomPrompt="1"/>
          </p:nvPr>
        </p:nvSpPr>
        <p:spPr>
          <a:xfrm>
            <a:off x="573405" y="2838133"/>
            <a:ext cx="473075" cy="485775"/>
          </a:xfrm>
        </p:spPr>
        <p:txBody>
          <a:bodyPr tIns="0" rIns="0" bIns="0" anchor="ctr" anchorCtr="0"/>
          <a:lstStyle>
            <a:lvl1pPr marL="0" indent="0" algn="ctr">
              <a:buFontTx/>
              <a:buNone/>
              <a:defRPr sz="1800">
                <a:solidFill>
                  <a:schemeClr val="bg1"/>
                </a:solidFill>
              </a:defRPr>
            </a:lvl1pPr>
          </a:lstStyle>
          <a:p>
            <a:pPr lvl="0"/>
            <a:r>
              <a:rPr lang="en-US"/>
              <a:t>3</a:t>
            </a:r>
          </a:p>
        </p:txBody>
      </p:sp>
      <p:sp>
        <p:nvSpPr>
          <p:cNvPr id="31" name="Content Placeholder 21">
            <a:extLst>
              <a:ext uri="{FF2B5EF4-FFF2-40B4-BE49-F238E27FC236}">
                <a16:creationId xmlns:a16="http://schemas.microsoft.com/office/drawing/2014/main" id="{5C426FA3-45F4-C1E1-DBF3-5F48BBBF1177}"/>
              </a:ext>
            </a:extLst>
          </p:cNvPr>
          <p:cNvSpPr>
            <a:spLocks noGrp="1"/>
          </p:cNvSpPr>
          <p:nvPr>
            <p:ph sz="quarter" idx="39" hasCustomPrompt="1"/>
          </p:nvPr>
        </p:nvSpPr>
        <p:spPr>
          <a:xfrm>
            <a:off x="573405" y="3584893"/>
            <a:ext cx="473075" cy="485775"/>
          </a:xfrm>
        </p:spPr>
        <p:txBody>
          <a:bodyPr tIns="0" rIns="0" bIns="0" anchor="ctr" anchorCtr="0"/>
          <a:lstStyle>
            <a:lvl1pPr marL="0" indent="0" algn="ctr">
              <a:buFontTx/>
              <a:buNone/>
              <a:defRPr sz="1800">
                <a:solidFill>
                  <a:schemeClr val="bg1"/>
                </a:solidFill>
              </a:defRPr>
            </a:lvl1pPr>
          </a:lstStyle>
          <a:p>
            <a:pPr lvl="0"/>
            <a:r>
              <a:rPr lang="en-US"/>
              <a:t>4</a:t>
            </a:r>
          </a:p>
        </p:txBody>
      </p:sp>
      <p:sp>
        <p:nvSpPr>
          <p:cNvPr id="32" name="Content Placeholder 21">
            <a:extLst>
              <a:ext uri="{FF2B5EF4-FFF2-40B4-BE49-F238E27FC236}">
                <a16:creationId xmlns:a16="http://schemas.microsoft.com/office/drawing/2014/main" id="{33321E18-0C28-12BF-BCE6-26602770D41B}"/>
              </a:ext>
            </a:extLst>
          </p:cNvPr>
          <p:cNvSpPr>
            <a:spLocks noGrp="1"/>
          </p:cNvSpPr>
          <p:nvPr>
            <p:ph sz="quarter" idx="40" hasCustomPrompt="1"/>
          </p:nvPr>
        </p:nvSpPr>
        <p:spPr>
          <a:xfrm>
            <a:off x="573405" y="4339273"/>
            <a:ext cx="473075" cy="485775"/>
          </a:xfrm>
        </p:spPr>
        <p:txBody>
          <a:bodyPr tIns="0" rIns="0" bIns="0" anchor="ctr" anchorCtr="0"/>
          <a:lstStyle>
            <a:lvl1pPr marL="0" indent="0" algn="ctr">
              <a:buFontTx/>
              <a:buNone/>
              <a:defRPr sz="1800">
                <a:solidFill>
                  <a:schemeClr val="bg1"/>
                </a:solidFill>
              </a:defRPr>
            </a:lvl1pPr>
          </a:lstStyle>
          <a:p>
            <a:pPr lvl="0"/>
            <a:r>
              <a:rPr lang="en-US"/>
              <a:t>5</a:t>
            </a:r>
          </a:p>
        </p:txBody>
      </p:sp>
      <p:sp>
        <p:nvSpPr>
          <p:cNvPr id="16" name="Picture Placeholder 10">
            <a:extLst>
              <a:ext uri="{FF2B5EF4-FFF2-40B4-BE49-F238E27FC236}">
                <a16:creationId xmlns:a16="http://schemas.microsoft.com/office/drawing/2014/main" id="{F3FA1F94-A3C1-7731-F235-8D61AB514629}"/>
              </a:ext>
            </a:extLst>
          </p:cNvPr>
          <p:cNvSpPr>
            <a:spLocks noGrp="1"/>
          </p:cNvSpPr>
          <p:nvPr>
            <p:ph type="pic" sz="quarter" idx="26" hasCustomPrompt="1"/>
          </p:nvPr>
        </p:nvSpPr>
        <p:spPr>
          <a:xfrm>
            <a:off x="6142811"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7" name="Picture Placeholder 10">
            <a:extLst>
              <a:ext uri="{FF2B5EF4-FFF2-40B4-BE49-F238E27FC236}">
                <a16:creationId xmlns:a16="http://schemas.microsoft.com/office/drawing/2014/main" id="{91279734-C7D5-47AB-B608-7B45FD418039}"/>
              </a:ext>
            </a:extLst>
          </p:cNvPr>
          <p:cNvSpPr>
            <a:spLocks noGrp="1"/>
          </p:cNvSpPr>
          <p:nvPr>
            <p:ph type="pic" sz="quarter" idx="23" hasCustomPrompt="1"/>
          </p:nvPr>
        </p:nvSpPr>
        <p:spPr>
          <a:xfrm>
            <a:off x="8018125"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9887270"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17" name="Picture Placeholder 10">
            <a:extLst>
              <a:ext uri="{FF2B5EF4-FFF2-40B4-BE49-F238E27FC236}">
                <a16:creationId xmlns:a16="http://schemas.microsoft.com/office/drawing/2014/main" id="{1D201781-0CB6-8F58-330A-E1BFB8EDE437}"/>
              </a:ext>
            </a:extLst>
          </p:cNvPr>
          <p:cNvSpPr>
            <a:spLocks noGrp="1"/>
          </p:cNvSpPr>
          <p:nvPr>
            <p:ph type="pic" sz="quarter" idx="27" hasCustomPrompt="1"/>
          </p:nvPr>
        </p:nvSpPr>
        <p:spPr>
          <a:xfrm>
            <a:off x="6142811" y="300312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 name="Picture Placeholder 10">
            <a:extLst>
              <a:ext uri="{FF2B5EF4-FFF2-40B4-BE49-F238E27FC236}">
                <a16:creationId xmlns:a16="http://schemas.microsoft.com/office/drawing/2014/main" id="{98CF1F01-44B6-5BA8-AF1F-9CB62406FCC6}"/>
              </a:ext>
            </a:extLst>
          </p:cNvPr>
          <p:cNvSpPr>
            <a:spLocks noGrp="1"/>
          </p:cNvSpPr>
          <p:nvPr>
            <p:ph type="pic" sz="quarter" idx="22" hasCustomPrompt="1"/>
          </p:nvPr>
        </p:nvSpPr>
        <p:spPr>
          <a:xfrm>
            <a:off x="8018125" y="3003040"/>
            <a:ext cx="3652999"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18" name="Picture Placeholder 10">
            <a:extLst>
              <a:ext uri="{FF2B5EF4-FFF2-40B4-BE49-F238E27FC236}">
                <a16:creationId xmlns:a16="http://schemas.microsoft.com/office/drawing/2014/main" id="{115FE182-49AC-342C-954E-97F4A3EAB07E}"/>
              </a:ext>
            </a:extLst>
          </p:cNvPr>
          <p:cNvSpPr>
            <a:spLocks noGrp="1"/>
          </p:cNvSpPr>
          <p:nvPr>
            <p:ph type="pic" sz="quarter" idx="28" hasCustomPrompt="1"/>
          </p:nvPr>
        </p:nvSpPr>
        <p:spPr>
          <a:xfrm>
            <a:off x="6142811" y="4730708"/>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13" name="Picture Placeholder 10">
            <a:extLst>
              <a:ext uri="{FF2B5EF4-FFF2-40B4-BE49-F238E27FC236}">
                <a16:creationId xmlns:a16="http://schemas.microsoft.com/office/drawing/2014/main" id="{BE1DA7CB-DF62-779E-4BB4-ED1BDB0D5768}"/>
              </a:ext>
            </a:extLst>
          </p:cNvPr>
          <p:cNvSpPr>
            <a:spLocks noGrp="1"/>
          </p:cNvSpPr>
          <p:nvPr>
            <p:ph type="pic" sz="quarter" idx="25" hasCustomPrompt="1"/>
          </p:nvPr>
        </p:nvSpPr>
        <p:spPr>
          <a:xfrm>
            <a:off x="8018126" y="472675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9" name="Picture Placeholder 10">
            <a:extLst>
              <a:ext uri="{FF2B5EF4-FFF2-40B4-BE49-F238E27FC236}">
                <a16:creationId xmlns:a16="http://schemas.microsoft.com/office/drawing/2014/main" id="{BD5BD79C-76AC-B2EC-0786-2F99C9A36F15}"/>
              </a:ext>
            </a:extLst>
          </p:cNvPr>
          <p:cNvSpPr>
            <a:spLocks noGrp="1"/>
          </p:cNvSpPr>
          <p:nvPr>
            <p:ph type="pic" sz="quarter" idx="24" hasCustomPrompt="1"/>
          </p:nvPr>
        </p:nvSpPr>
        <p:spPr>
          <a:xfrm>
            <a:off x="9875838" y="4726751"/>
            <a:ext cx="1795285"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Tree>
    <p:extLst>
      <p:ext uri="{BB962C8B-B14F-4D97-AF65-F5344CB8AC3E}">
        <p14:creationId xmlns:p14="http://schemas.microsoft.com/office/powerpoint/2010/main" val="1423768136"/>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4007">
          <p15:clr>
            <a:srgbClr val="FF96FF"/>
          </p15:clr>
        </p15:guide>
        <p15:guide id="4" pos="3704">
          <p15:clr>
            <a:srgbClr val="FF96FF"/>
          </p15:clr>
        </p15:guide>
        <p15:guide id="6" pos="7355">
          <p15:clr>
            <a:srgbClr val="FF96FF"/>
          </p15:clr>
        </p15:guide>
        <p15:guide id="7" pos="3863">
          <p15:clr>
            <a:srgbClr val="FF96FF"/>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List and Pictures 2-Teal">
    <p:spTree>
      <p:nvGrpSpPr>
        <p:cNvPr id="1" name=""/>
        <p:cNvGrpSpPr/>
        <p:nvPr/>
      </p:nvGrpSpPr>
      <p:grpSpPr>
        <a:xfrm>
          <a:off x="0" y="0"/>
          <a:ext cx="0" cy="0"/>
          <a:chOff x="0" y="0"/>
          <a:chExt cx="0" cy="0"/>
        </a:xfrm>
      </p:grpSpPr>
      <p:sp>
        <p:nvSpPr>
          <p:cNvPr id="48" name="Title 2">
            <a:extLst>
              <a:ext uri="{FF2B5EF4-FFF2-40B4-BE49-F238E27FC236}">
                <a16:creationId xmlns:a16="http://schemas.microsoft.com/office/drawing/2014/main" id="{486DDF3D-FFE0-C0C4-2401-EA2C37DE0D9D}"/>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E5B97228-3866-B7DC-2DD1-1C9D4D75BE02}"/>
              </a:ext>
              <a:ext uri="{C183D7F6-B498-43B3-948B-1728B52AA6E4}">
                <adec:decorative xmlns:adec="http://schemas.microsoft.com/office/drawing/2017/decorative" val="1"/>
              </a:ext>
            </a:extLst>
          </p:cNvPr>
          <p:cNvSpPr>
            <a:spLocks noChangeAspect="1"/>
          </p:cNvSpPr>
          <p:nvPr userDrawn="1"/>
        </p:nvSpPr>
        <p:spPr>
          <a:xfrm>
            <a:off x="532880" y="2048734"/>
            <a:ext cx="557837" cy="557837"/>
          </a:xfrm>
          <a:prstGeom prst="ellipse">
            <a:avLst/>
          </a:prstGeom>
          <a:solidFill>
            <a:schemeClr val="accent2">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148358F-4873-AD67-2276-1DEDD4C44B50}"/>
              </a:ext>
              <a:ext uri="{C183D7F6-B498-43B3-948B-1728B52AA6E4}">
                <adec:decorative xmlns:adec="http://schemas.microsoft.com/office/drawing/2017/decorative" val="1"/>
              </a:ext>
            </a:extLst>
          </p:cNvPr>
          <p:cNvSpPr>
            <a:spLocks noChangeAspect="1"/>
          </p:cNvSpPr>
          <p:nvPr userDrawn="1"/>
        </p:nvSpPr>
        <p:spPr>
          <a:xfrm>
            <a:off x="532880" y="1297514"/>
            <a:ext cx="557837" cy="557837"/>
          </a:xfrm>
          <a:prstGeom prst="ellipse">
            <a:avLst/>
          </a:prstGeom>
          <a:solidFill>
            <a:schemeClr val="accent2"/>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8C474B5-B609-A766-7712-C614388B50C0}"/>
              </a:ext>
              <a:ext uri="{C183D7F6-B498-43B3-948B-1728B52AA6E4}">
                <adec:decorative xmlns:adec="http://schemas.microsoft.com/office/drawing/2017/decorative" val="1"/>
              </a:ext>
            </a:extLst>
          </p:cNvPr>
          <p:cNvSpPr>
            <a:spLocks noChangeAspect="1"/>
          </p:cNvSpPr>
          <p:nvPr userDrawn="1"/>
        </p:nvSpPr>
        <p:spPr>
          <a:xfrm>
            <a:off x="532880" y="3551174"/>
            <a:ext cx="557837" cy="557837"/>
          </a:xfrm>
          <a:prstGeom prst="ellipse">
            <a:avLst/>
          </a:prstGeom>
          <a:solidFill>
            <a:schemeClr val="accent2">
              <a:lumMod val="50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9B43B7-FE88-F583-5BB1-739A8117C1DB}"/>
              </a:ext>
              <a:ext uri="{C183D7F6-B498-43B3-948B-1728B52AA6E4}">
                <adec:decorative xmlns:adec="http://schemas.microsoft.com/office/drawing/2017/decorative" val="1"/>
              </a:ext>
            </a:extLst>
          </p:cNvPr>
          <p:cNvSpPr>
            <a:spLocks noChangeAspect="1"/>
          </p:cNvSpPr>
          <p:nvPr userDrawn="1"/>
        </p:nvSpPr>
        <p:spPr>
          <a:xfrm>
            <a:off x="532880" y="2799954"/>
            <a:ext cx="557837" cy="557837"/>
          </a:xfrm>
          <a:prstGeom prst="ellipse">
            <a:avLst/>
          </a:prstGeom>
          <a:solidFill>
            <a:schemeClr val="accent5"/>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E2C24573-926C-CFA8-4499-DBB7E06D3E0A}"/>
              </a:ext>
              <a:ext uri="{C183D7F6-B498-43B3-948B-1728B52AA6E4}">
                <adec:decorative xmlns:adec="http://schemas.microsoft.com/office/drawing/2017/decorative" val="1"/>
              </a:ext>
            </a:extLst>
          </p:cNvPr>
          <p:cNvSpPr>
            <a:spLocks noChangeAspect="1"/>
          </p:cNvSpPr>
          <p:nvPr userDrawn="1"/>
        </p:nvSpPr>
        <p:spPr>
          <a:xfrm>
            <a:off x="532880" y="4302393"/>
            <a:ext cx="557837" cy="557837"/>
          </a:xfrm>
          <a:prstGeom prst="ellipse">
            <a:avLst/>
          </a:prstGeom>
          <a:solidFill>
            <a:schemeClr val="tx2"/>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7">
            <a:extLst>
              <a:ext uri="{FF2B5EF4-FFF2-40B4-BE49-F238E27FC236}">
                <a16:creationId xmlns:a16="http://schemas.microsoft.com/office/drawing/2014/main" id="{8D3D7F4B-B056-F95B-4E17-FF9397FFEA7B}"/>
              </a:ext>
            </a:extLst>
          </p:cNvPr>
          <p:cNvSpPr>
            <a:spLocks noGrp="1"/>
          </p:cNvSpPr>
          <p:nvPr>
            <p:ph type="body" sz="quarter" idx="14" hasCustomPrompt="1"/>
          </p:nvPr>
        </p:nvSpPr>
        <p:spPr>
          <a:xfrm>
            <a:off x="1145685" y="1272670"/>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4" name="Text Placeholder 17">
            <a:extLst>
              <a:ext uri="{FF2B5EF4-FFF2-40B4-BE49-F238E27FC236}">
                <a16:creationId xmlns:a16="http://schemas.microsoft.com/office/drawing/2014/main" id="{6B95D4D2-8EF1-C58E-8F45-715825B48807}"/>
              </a:ext>
            </a:extLst>
          </p:cNvPr>
          <p:cNvSpPr>
            <a:spLocks noGrp="1"/>
          </p:cNvSpPr>
          <p:nvPr>
            <p:ph type="body" sz="quarter" idx="29" hasCustomPrompt="1"/>
          </p:nvPr>
        </p:nvSpPr>
        <p:spPr>
          <a:xfrm>
            <a:off x="1145685" y="2028518"/>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17">
            <a:extLst>
              <a:ext uri="{FF2B5EF4-FFF2-40B4-BE49-F238E27FC236}">
                <a16:creationId xmlns:a16="http://schemas.microsoft.com/office/drawing/2014/main" id="{F9A9C43D-1AB4-0D0C-BC26-E28E6DD53F99}"/>
              </a:ext>
            </a:extLst>
          </p:cNvPr>
          <p:cNvSpPr>
            <a:spLocks noGrp="1"/>
          </p:cNvSpPr>
          <p:nvPr>
            <p:ph type="body" sz="quarter" idx="30" hasCustomPrompt="1"/>
          </p:nvPr>
        </p:nvSpPr>
        <p:spPr>
          <a:xfrm>
            <a:off x="1145685" y="2790716"/>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9" name="Text Placeholder 17">
            <a:extLst>
              <a:ext uri="{FF2B5EF4-FFF2-40B4-BE49-F238E27FC236}">
                <a16:creationId xmlns:a16="http://schemas.microsoft.com/office/drawing/2014/main" id="{2941F94B-B236-CDBC-67CC-C31B77158218}"/>
              </a:ext>
            </a:extLst>
          </p:cNvPr>
          <p:cNvSpPr>
            <a:spLocks noGrp="1"/>
          </p:cNvSpPr>
          <p:nvPr>
            <p:ph type="body" sz="quarter" idx="31" hasCustomPrompt="1"/>
          </p:nvPr>
        </p:nvSpPr>
        <p:spPr>
          <a:xfrm>
            <a:off x="1145685" y="3550875"/>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1" name="Text Placeholder 17">
            <a:extLst>
              <a:ext uri="{FF2B5EF4-FFF2-40B4-BE49-F238E27FC236}">
                <a16:creationId xmlns:a16="http://schemas.microsoft.com/office/drawing/2014/main" id="{356F4D8A-569B-8866-BAD5-23137E4AACD8}"/>
              </a:ext>
            </a:extLst>
          </p:cNvPr>
          <p:cNvSpPr>
            <a:spLocks noGrp="1"/>
          </p:cNvSpPr>
          <p:nvPr>
            <p:ph type="body" sz="quarter" idx="32" hasCustomPrompt="1"/>
          </p:nvPr>
        </p:nvSpPr>
        <p:spPr>
          <a:xfrm>
            <a:off x="1145685" y="4311034"/>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7" name="Text Placeholder 8">
            <a:extLst>
              <a:ext uri="{FF2B5EF4-FFF2-40B4-BE49-F238E27FC236}">
                <a16:creationId xmlns:a16="http://schemas.microsoft.com/office/drawing/2014/main" id="{3159AD55-9462-0842-E4C6-104F92DF4963}"/>
              </a:ext>
            </a:extLst>
          </p:cNvPr>
          <p:cNvSpPr>
            <a:spLocks noGrp="1"/>
          </p:cNvSpPr>
          <p:nvPr>
            <p:ph type="body" sz="quarter" idx="13"/>
          </p:nvPr>
        </p:nvSpPr>
        <p:spPr>
          <a:xfrm>
            <a:off x="514927" y="5043521"/>
            <a:ext cx="5374502" cy="391846"/>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27" name="Text Placeholder 17">
            <a:extLst>
              <a:ext uri="{FF2B5EF4-FFF2-40B4-BE49-F238E27FC236}">
                <a16:creationId xmlns:a16="http://schemas.microsoft.com/office/drawing/2014/main" id="{FCDA87AD-BDC5-4AB0-A4FA-780A4863A041}"/>
              </a:ext>
            </a:extLst>
          </p:cNvPr>
          <p:cNvSpPr>
            <a:spLocks noGrp="1"/>
          </p:cNvSpPr>
          <p:nvPr>
            <p:ph type="body" sz="quarter" idx="33" hasCustomPrompt="1"/>
          </p:nvPr>
        </p:nvSpPr>
        <p:spPr>
          <a:xfrm>
            <a:off x="515938" y="5043521"/>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8" name="Picture Placeholder 10">
            <a:extLst>
              <a:ext uri="{FF2B5EF4-FFF2-40B4-BE49-F238E27FC236}">
                <a16:creationId xmlns:a16="http://schemas.microsoft.com/office/drawing/2014/main" id="{EAC84C67-9AE0-5B15-C690-62D88FD9C02D}"/>
              </a:ext>
            </a:extLst>
          </p:cNvPr>
          <p:cNvSpPr>
            <a:spLocks noGrp="1"/>
          </p:cNvSpPr>
          <p:nvPr>
            <p:ph type="pic" sz="quarter" idx="26" hasCustomPrompt="1"/>
          </p:nvPr>
        </p:nvSpPr>
        <p:spPr>
          <a:xfrm>
            <a:off x="6142811"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29" name="Picture Placeholder 10">
            <a:extLst>
              <a:ext uri="{FF2B5EF4-FFF2-40B4-BE49-F238E27FC236}">
                <a16:creationId xmlns:a16="http://schemas.microsoft.com/office/drawing/2014/main" id="{2F10FA62-F31B-4DBF-F7C1-71B26B9CE7C1}"/>
              </a:ext>
            </a:extLst>
          </p:cNvPr>
          <p:cNvSpPr>
            <a:spLocks noGrp="1"/>
          </p:cNvSpPr>
          <p:nvPr>
            <p:ph type="pic" sz="quarter" idx="23" hasCustomPrompt="1"/>
          </p:nvPr>
        </p:nvSpPr>
        <p:spPr>
          <a:xfrm>
            <a:off x="8018125"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0" name="Picture Placeholder 10">
            <a:extLst>
              <a:ext uri="{FF2B5EF4-FFF2-40B4-BE49-F238E27FC236}">
                <a16:creationId xmlns:a16="http://schemas.microsoft.com/office/drawing/2014/main" id="{F0517747-5366-AFE4-DECC-D3E3DF5E5F93}"/>
              </a:ext>
            </a:extLst>
          </p:cNvPr>
          <p:cNvSpPr>
            <a:spLocks noGrp="1"/>
          </p:cNvSpPr>
          <p:nvPr>
            <p:ph type="pic" sz="quarter" idx="21" hasCustomPrompt="1"/>
          </p:nvPr>
        </p:nvSpPr>
        <p:spPr>
          <a:xfrm>
            <a:off x="9887270"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1" name="Picture Placeholder 10">
            <a:extLst>
              <a:ext uri="{FF2B5EF4-FFF2-40B4-BE49-F238E27FC236}">
                <a16:creationId xmlns:a16="http://schemas.microsoft.com/office/drawing/2014/main" id="{636529E1-C818-F3AB-A3E9-2AD51CE06CF2}"/>
              </a:ext>
            </a:extLst>
          </p:cNvPr>
          <p:cNvSpPr>
            <a:spLocks noGrp="1"/>
          </p:cNvSpPr>
          <p:nvPr>
            <p:ph type="pic" sz="quarter" idx="27" hasCustomPrompt="1"/>
          </p:nvPr>
        </p:nvSpPr>
        <p:spPr>
          <a:xfrm>
            <a:off x="6142811" y="300312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2" name="Picture Placeholder 10">
            <a:extLst>
              <a:ext uri="{FF2B5EF4-FFF2-40B4-BE49-F238E27FC236}">
                <a16:creationId xmlns:a16="http://schemas.microsoft.com/office/drawing/2014/main" id="{823E6735-4890-0CBC-B022-1E8A1EF99DA2}"/>
              </a:ext>
            </a:extLst>
          </p:cNvPr>
          <p:cNvSpPr>
            <a:spLocks noGrp="1"/>
          </p:cNvSpPr>
          <p:nvPr>
            <p:ph type="pic" sz="quarter" idx="22" hasCustomPrompt="1"/>
          </p:nvPr>
        </p:nvSpPr>
        <p:spPr>
          <a:xfrm>
            <a:off x="8018125" y="3003040"/>
            <a:ext cx="3652999"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3" name="Picture Placeholder 10">
            <a:extLst>
              <a:ext uri="{FF2B5EF4-FFF2-40B4-BE49-F238E27FC236}">
                <a16:creationId xmlns:a16="http://schemas.microsoft.com/office/drawing/2014/main" id="{FCC99FED-35C4-9A88-CC46-566E00E476FF}"/>
              </a:ext>
            </a:extLst>
          </p:cNvPr>
          <p:cNvSpPr>
            <a:spLocks noGrp="1"/>
          </p:cNvSpPr>
          <p:nvPr>
            <p:ph type="pic" sz="quarter" idx="28" hasCustomPrompt="1"/>
          </p:nvPr>
        </p:nvSpPr>
        <p:spPr>
          <a:xfrm>
            <a:off x="6142811" y="4730708"/>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4" name="Picture Placeholder 10">
            <a:extLst>
              <a:ext uri="{FF2B5EF4-FFF2-40B4-BE49-F238E27FC236}">
                <a16:creationId xmlns:a16="http://schemas.microsoft.com/office/drawing/2014/main" id="{6F7D7BD3-3E97-7708-E855-2E5A867B7771}"/>
              </a:ext>
            </a:extLst>
          </p:cNvPr>
          <p:cNvSpPr>
            <a:spLocks noGrp="1"/>
          </p:cNvSpPr>
          <p:nvPr>
            <p:ph type="pic" sz="quarter" idx="25" hasCustomPrompt="1"/>
          </p:nvPr>
        </p:nvSpPr>
        <p:spPr>
          <a:xfrm>
            <a:off x="8018126" y="472675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5" name="Picture Placeholder 10">
            <a:extLst>
              <a:ext uri="{FF2B5EF4-FFF2-40B4-BE49-F238E27FC236}">
                <a16:creationId xmlns:a16="http://schemas.microsoft.com/office/drawing/2014/main" id="{0DB0F2CB-BB9B-0D88-9CA2-FB1F91545E86}"/>
              </a:ext>
            </a:extLst>
          </p:cNvPr>
          <p:cNvSpPr>
            <a:spLocks noGrp="1"/>
          </p:cNvSpPr>
          <p:nvPr>
            <p:ph type="pic" sz="quarter" idx="24" hasCustomPrompt="1"/>
          </p:nvPr>
        </p:nvSpPr>
        <p:spPr>
          <a:xfrm>
            <a:off x="9875838" y="4726751"/>
            <a:ext cx="1795285"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42" name="Content Placeholder 21">
            <a:extLst>
              <a:ext uri="{FF2B5EF4-FFF2-40B4-BE49-F238E27FC236}">
                <a16:creationId xmlns:a16="http://schemas.microsoft.com/office/drawing/2014/main" id="{5489E14E-4A7C-E969-428C-B5097DE74EDD}"/>
              </a:ext>
            </a:extLst>
          </p:cNvPr>
          <p:cNvSpPr>
            <a:spLocks noGrp="1"/>
          </p:cNvSpPr>
          <p:nvPr>
            <p:ph sz="quarter" idx="36" hasCustomPrompt="1"/>
          </p:nvPr>
        </p:nvSpPr>
        <p:spPr>
          <a:xfrm>
            <a:off x="573405" y="1344613"/>
            <a:ext cx="473075" cy="485775"/>
          </a:xfrm>
        </p:spPr>
        <p:txBody>
          <a:bodyPr tIns="0" rIns="0" bIns="0" anchor="ctr" anchorCtr="0"/>
          <a:lstStyle>
            <a:lvl1pPr marL="0" indent="0" algn="ctr">
              <a:buFontTx/>
              <a:buNone/>
              <a:defRPr sz="1800">
                <a:solidFill>
                  <a:schemeClr val="bg1"/>
                </a:solidFill>
              </a:defRPr>
            </a:lvl1pPr>
          </a:lstStyle>
          <a:p>
            <a:pPr lvl="0"/>
            <a:r>
              <a:rPr lang="en-US"/>
              <a:t>1</a:t>
            </a:r>
          </a:p>
        </p:txBody>
      </p:sp>
      <p:sp>
        <p:nvSpPr>
          <p:cNvPr id="43" name="Content Placeholder 21">
            <a:extLst>
              <a:ext uri="{FF2B5EF4-FFF2-40B4-BE49-F238E27FC236}">
                <a16:creationId xmlns:a16="http://schemas.microsoft.com/office/drawing/2014/main" id="{950B0718-D59B-2CD0-B527-773D64D0E9F1}"/>
              </a:ext>
            </a:extLst>
          </p:cNvPr>
          <p:cNvSpPr>
            <a:spLocks noGrp="1"/>
          </p:cNvSpPr>
          <p:nvPr>
            <p:ph sz="quarter" idx="37" hasCustomPrompt="1"/>
          </p:nvPr>
        </p:nvSpPr>
        <p:spPr>
          <a:xfrm>
            <a:off x="573405" y="2083753"/>
            <a:ext cx="473075" cy="485775"/>
          </a:xfrm>
        </p:spPr>
        <p:txBody>
          <a:bodyPr tIns="0" rIns="0" bIns="0" anchor="ctr" anchorCtr="0"/>
          <a:lstStyle>
            <a:lvl1pPr marL="0" indent="0" algn="ctr">
              <a:buFontTx/>
              <a:buNone/>
              <a:defRPr sz="1800">
                <a:solidFill>
                  <a:schemeClr val="bg1"/>
                </a:solidFill>
              </a:defRPr>
            </a:lvl1pPr>
          </a:lstStyle>
          <a:p>
            <a:pPr lvl="0"/>
            <a:r>
              <a:rPr lang="en-US"/>
              <a:t>2</a:t>
            </a:r>
          </a:p>
        </p:txBody>
      </p:sp>
      <p:sp>
        <p:nvSpPr>
          <p:cNvPr id="44" name="Content Placeholder 21">
            <a:extLst>
              <a:ext uri="{FF2B5EF4-FFF2-40B4-BE49-F238E27FC236}">
                <a16:creationId xmlns:a16="http://schemas.microsoft.com/office/drawing/2014/main" id="{6C74AA0C-546C-8216-AF63-8B391059B7B3}"/>
              </a:ext>
            </a:extLst>
          </p:cNvPr>
          <p:cNvSpPr>
            <a:spLocks noGrp="1"/>
          </p:cNvSpPr>
          <p:nvPr>
            <p:ph sz="quarter" idx="38" hasCustomPrompt="1"/>
          </p:nvPr>
        </p:nvSpPr>
        <p:spPr>
          <a:xfrm>
            <a:off x="573405" y="2838133"/>
            <a:ext cx="473075" cy="485775"/>
          </a:xfrm>
        </p:spPr>
        <p:txBody>
          <a:bodyPr tIns="0" rIns="0" bIns="0" anchor="ctr" anchorCtr="0"/>
          <a:lstStyle>
            <a:lvl1pPr marL="0" indent="0" algn="ctr">
              <a:buFontTx/>
              <a:buNone/>
              <a:defRPr sz="1800">
                <a:solidFill>
                  <a:schemeClr val="bg1"/>
                </a:solidFill>
              </a:defRPr>
            </a:lvl1pPr>
          </a:lstStyle>
          <a:p>
            <a:pPr lvl="0"/>
            <a:r>
              <a:rPr lang="en-US"/>
              <a:t>3</a:t>
            </a:r>
          </a:p>
        </p:txBody>
      </p:sp>
      <p:sp>
        <p:nvSpPr>
          <p:cNvPr id="45" name="Content Placeholder 21">
            <a:extLst>
              <a:ext uri="{FF2B5EF4-FFF2-40B4-BE49-F238E27FC236}">
                <a16:creationId xmlns:a16="http://schemas.microsoft.com/office/drawing/2014/main" id="{9EC8D96B-FFC4-C7EE-6356-FB81C94282FA}"/>
              </a:ext>
            </a:extLst>
          </p:cNvPr>
          <p:cNvSpPr>
            <a:spLocks noGrp="1"/>
          </p:cNvSpPr>
          <p:nvPr>
            <p:ph sz="quarter" idx="39" hasCustomPrompt="1"/>
          </p:nvPr>
        </p:nvSpPr>
        <p:spPr>
          <a:xfrm>
            <a:off x="573405" y="3584893"/>
            <a:ext cx="473075" cy="485775"/>
          </a:xfrm>
        </p:spPr>
        <p:txBody>
          <a:bodyPr tIns="0" rIns="0" bIns="0" anchor="ctr" anchorCtr="0"/>
          <a:lstStyle>
            <a:lvl1pPr marL="0" indent="0" algn="ctr">
              <a:buFontTx/>
              <a:buNone/>
              <a:defRPr sz="1800">
                <a:solidFill>
                  <a:schemeClr val="bg1"/>
                </a:solidFill>
              </a:defRPr>
            </a:lvl1pPr>
          </a:lstStyle>
          <a:p>
            <a:pPr lvl="0"/>
            <a:r>
              <a:rPr lang="en-US"/>
              <a:t>4</a:t>
            </a:r>
          </a:p>
        </p:txBody>
      </p:sp>
      <p:sp>
        <p:nvSpPr>
          <p:cNvPr id="46" name="Content Placeholder 21">
            <a:extLst>
              <a:ext uri="{FF2B5EF4-FFF2-40B4-BE49-F238E27FC236}">
                <a16:creationId xmlns:a16="http://schemas.microsoft.com/office/drawing/2014/main" id="{5F94A41D-86F0-E359-3308-E21337CB1BDA}"/>
              </a:ext>
            </a:extLst>
          </p:cNvPr>
          <p:cNvSpPr>
            <a:spLocks noGrp="1"/>
          </p:cNvSpPr>
          <p:nvPr>
            <p:ph sz="quarter" idx="40" hasCustomPrompt="1"/>
          </p:nvPr>
        </p:nvSpPr>
        <p:spPr>
          <a:xfrm>
            <a:off x="573405" y="4339273"/>
            <a:ext cx="473075" cy="485775"/>
          </a:xfrm>
        </p:spPr>
        <p:txBody>
          <a:bodyPr tIns="0" rIns="0" bIns="0" anchor="ctr" anchorCtr="0"/>
          <a:lstStyle>
            <a:lvl1pPr marL="0" indent="0" algn="ctr">
              <a:buFontTx/>
              <a:buNone/>
              <a:defRPr sz="1800">
                <a:solidFill>
                  <a:schemeClr val="bg1"/>
                </a:solidFill>
              </a:defRPr>
            </a:lvl1pPr>
          </a:lstStyle>
          <a:p>
            <a:pPr lvl="0"/>
            <a:r>
              <a:rPr lang="en-US"/>
              <a:t>5</a:t>
            </a:r>
          </a:p>
        </p:txBody>
      </p:sp>
    </p:spTree>
    <p:extLst>
      <p:ext uri="{BB962C8B-B14F-4D97-AF65-F5344CB8AC3E}">
        <p14:creationId xmlns:p14="http://schemas.microsoft.com/office/powerpoint/2010/main" val="3165873491"/>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4007">
          <p15:clr>
            <a:srgbClr val="FF96FF"/>
          </p15:clr>
        </p15:guide>
        <p15:guide id="4" pos="3704">
          <p15:clr>
            <a:srgbClr val="FF96FF"/>
          </p15:clr>
        </p15:guide>
        <p15:guide id="5" pos="3863">
          <p15:clr>
            <a:srgbClr val="FF96FF"/>
          </p15:clr>
        </p15:guide>
        <p15:guide id="6" pos="7355">
          <p15:clr>
            <a:srgbClr val="FF96FF"/>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List and Pictures 3-Blue">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7B09A02D-3831-C54D-55C4-D14C2A42FC86}"/>
              </a:ext>
              <a:ext uri="{C183D7F6-B498-43B3-948B-1728B52AA6E4}">
                <adec:decorative xmlns:adec="http://schemas.microsoft.com/office/drawing/2017/decorative" val="1"/>
              </a:ext>
            </a:extLst>
          </p:cNvPr>
          <p:cNvSpPr>
            <a:spLocks noChangeAspect="1"/>
          </p:cNvSpPr>
          <p:nvPr userDrawn="1"/>
        </p:nvSpPr>
        <p:spPr>
          <a:xfrm>
            <a:off x="532880" y="2048734"/>
            <a:ext cx="557837" cy="557837"/>
          </a:xfrm>
          <a:prstGeom prst="ellipse">
            <a:avLst/>
          </a:prstGeom>
          <a:solidFill>
            <a:schemeClr val="accent3">
              <a:lumMod val="75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64DDFC2-660C-0186-5A77-510297F27E4E}"/>
              </a:ext>
              <a:ext uri="{C183D7F6-B498-43B3-948B-1728B52AA6E4}">
                <adec:decorative xmlns:adec="http://schemas.microsoft.com/office/drawing/2017/decorative" val="1"/>
              </a:ext>
            </a:extLst>
          </p:cNvPr>
          <p:cNvSpPr>
            <a:spLocks noChangeAspect="1"/>
          </p:cNvSpPr>
          <p:nvPr userDrawn="1"/>
        </p:nvSpPr>
        <p:spPr>
          <a:xfrm>
            <a:off x="532880" y="1297514"/>
            <a:ext cx="557837" cy="557837"/>
          </a:xfrm>
          <a:prstGeom prst="ellipse">
            <a:avLst/>
          </a:prstGeom>
          <a:solidFill>
            <a:schemeClr val="accent3"/>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2E9EBBF-C15E-95B5-EE91-4444F3F5E682}"/>
              </a:ext>
              <a:ext uri="{C183D7F6-B498-43B3-948B-1728B52AA6E4}">
                <adec:decorative xmlns:adec="http://schemas.microsoft.com/office/drawing/2017/decorative" val="1"/>
              </a:ext>
            </a:extLst>
          </p:cNvPr>
          <p:cNvSpPr>
            <a:spLocks noChangeAspect="1"/>
          </p:cNvSpPr>
          <p:nvPr userDrawn="1"/>
        </p:nvSpPr>
        <p:spPr>
          <a:xfrm>
            <a:off x="532880" y="3551174"/>
            <a:ext cx="557837" cy="557837"/>
          </a:xfrm>
          <a:prstGeom prst="ellipse">
            <a:avLst/>
          </a:prstGeom>
          <a:solidFill>
            <a:schemeClr val="accent3">
              <a:lumMod val="50000"/>
            </a:schemeClr>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38398BD-29D6-5155-34B8-0E37EE861446}"/>
              </a:ext>
              <a:ext uri="{C183D7F6-B498-43B3-948B-1728B52AA6E4}">
                <adec:decorative xmlns:adec="http://schemas.microsoft.com/office/drawing/2017/decorative" val="1"/>
              </a:ext>
            </a:extLst>
          </p:cNvPr>
          <p:cNvSpPr>
            <a:spLocks noChangeAspect="1"/>
          </p:cNvSpPr>
          <p:nvPr userDrawn="1"/>
        </p:nvSpPr>
        <p:spPr>
          <a:xfrm>
            <a:off x="532880" y="2799954"/>
            <a:ext cx="557837" cy="557837"/>
          </a:xfrm>
          <a:prstGeom prst="ellipse">
            <a:avLst/>
          </a:prstGeom>
          <a:solidFill>
            <a:schemeClr val="accent6"/>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E78D96E-B129-33FA-ABA3-48328BAE7B1D}"/>
              </a:ext>
              <a:ext uri="{C183D7F6-B498-43B3-948B-1728B52AA6E4}">
                <adec:decorative xmlns:adec="http://schemas.microsoft.com/office/drawing/2017/decorative" val="1"/>
              </a:ext>
            </a:extLst>
          </p:cNvPr>
          <p:cNvSpPr>
            <a:spLocks noChangeAspect="1"/>
          </p:cNvSpPr>
          <p:nvPr userDrawn="1"/>
        </p:nvSpPr>
        <p:spPr>
          <a:xfrm>
            <a:off x="532880" y="4302393"/>
            <a:ext cx="557837" cy="557837"/>
          </a:xfrm>
          <a:prstGeom prst="ellipse">
            <a:avLst/>
          </a:prstGeom>
          <a:solidFill>
            <a:srgbClr val="081235"/>
          </a:solidFill>
          <a:ln w="635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7">
            <a:extLst>
              <a:ext uri="{FF2B5EF4-FFF2-40B4-BE49-F238E27FC236}">
                <a16:creationId xmlns:a16="http://schemas.microsoft.com/office/drawing/2014/main" id="{79B2C7EA-056F-9C0B-F189-534FD3AA6AF9}"/>
              </a:ext>
            </a:extLst>
          </p:cNvPr>
          <p:cNvSpPr>
            <a:spLocks noGrp="1"/>
          </p:cNvSpPr>
          <p:nvPr>
            <p:ph type="body" sz="quarter" idx="14" hasCustomPrompt="1"/>
          </p:nvPr>
        </p:nvSpPr>
        <p:spPr>
          <a:xfrm>
            <a:off x="1145685" y="1272670"/>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4" name="Text Placeholder 17">
            <a:extLst>
              <a:ext uri="{FF2B5EF4-FFF2-40B4-BE49-F238E27FC236}">
                <a16:creationId xmlns:a16="http://schemas.microsoft.com/office/drawing/2014/main" id="{56F53DE4-8ACD-04B7-614A-331C77382F6C}"/>
              </a:ext>
            </a:extLst>
          </p:cNvPr>
          <p:cNvSpPr>
            <a:spLocks noGrp="1"/>
          </p:cNvSpPr>
          <p:nvPr>
            <p:ph type="body" sz="quarter" idx="29" hasCustomPrompt="1"/>
          </p:nvPr>
        </p:nvSpPr>
        <p:spPr>
          <a:xfrm>
            <a:off x="1145685" y="2028518"/>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17">
            <a:extLst>
              <a:ext uri="{FF2B5EF4-FFF2-40B4-BE49-F238E27FC236}">
                <a16:creationId xmlns:a16="http://schemas.microsoft.com/office/drawing/2014/main" id="{DC2C08AE-054C-FC5D-4E8A-8BE53E90FD0C}"/>
              </a:ext>
            </a:extLst>
          </p:cNvPr>
          <p:cNvSpPr>
            <a:spLocks noGrp="1"/>
          </p:cNvSpPr>
          <p:nvPr>
            <p:ph type="body" sz="quarter" idx="30" hasCustomPrompt="1"/>
          </p:nvPr>
        </p:nvSpPr>
        <p:spPr>
          <a:xfrm>
            <a:off x="1145685" y="2790716"/>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9" name="Text Placeholder 17">
            <a:extLst>
              <a:ext uri="{FF2B5EF4-FFF2-40B4-BE49-F238E27FC236}">
                <a16:creationId xmlns:a16="http://schemas.microsoft.com/office/drawing/2014/main" id="{E8960E53-881D-C63D-ECA6-9E1A758CBF72}"/>
              </a:ext>
            </a:extLst>
          </p:cNvPr>
          <p:cNvSpPr>
            <a:spLocks noGrp="1"/>
          </p:cNvSpPr>
          <p:nvPr>
            <p:ph type="body" sz="quarter" idx="31" hasCustomPrompt="1"/>
          </p:nvPr>
        </p:nvSpPr>
        <p:spPr>
          <a:xfrm>
            <a:off x="1145685" y="3550875"/>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1" name="Text Placeholder 17">
            <a:extLst>
              <a:ext uri="{FF2B5EF4-FFF2-40B4-BE49-F238E27FC236}">
                <a16:creationId xmlns:a16="http://schemas.microsoft.com/office/drawing/2014/main" id="{55A010EB-1501-690F-F1EC-022EDBB1E3FF}"/>
              </a:ext>
            </a:extLst>
          </p:cNvPr>
          <p:cNvSpPr>
            <a:spLocks noGrp="1"/>
          </p:cNvSpPr>
          <p:nvPr>
            <p:ph type="body" sz="quarter" idx="32" hasCustomPrompt="1"/>
          </p:nvPr>
        </p:nvSpPr>
        <p:spPr>
          <a:xfrm>
            <a:off x="1145685" y="4311034"/>
            <a:ext cx="4734416"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7" name="Text Placeholder 8">
            <a:extLst>
              <a:ext uri="{FF2B5EF4-FFF2-40B4-BE49-F238E27FC236}">
                <a16:creationId xmlns:a16="http://schemas.microsoft.com/office/drawing/2014/main" id="{3159AD55-9462-0842-E4C6-104F92DF4963}"/>
              </a:ext>
            </a:extLst>
          </p:cNvPr>
          <p:cNvSpPr>
            <a:spLocks noGrp="1"/>
          </p:cNvSpPr>
          <p:nvPr>
            <p:ph type="body" sz="quarter" idx="13"/>
          </p:nvPr>
        </p:nvSpPr>
        <p:spPr>
          <a:xfrm>
            <a:off x="514927" y="5043521"/>
            <a:ext cx="5374502" cy="391846"/>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27" name="Text Placeholder 17">
            <a:extLst>
              <a:ext uri="{FF2B5EF4-FFF2-40B4-BE49-F238E27FC236}">
                <a16:creationId xmlns:a16="http://schemas.microsoft.com/office/drawing/2014/main" id="{FCDA87AD-BDC5-4AB0-A4FA-780A4863A041}"/>
              </a:ext>
            </a:extLst>
          </p:cNvPr>
          <p:cNvSpPr>
            <a:spLocks noGrp="1"/>
          </p:cNvSpPr>
          <p:nvPr>
            <p:ph type="body" sz="quarter" idx="33" hasCustomPrompt="1"/>
          </p:nvPr>
        </p:nvSpPr>
        <p:spPr>
          <a:xfrm>
            <a:off x="515938" y="5043521"/>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8" name="Picture Placeholder 10">
            <a:extLst>
              <a:ext uri="{FF2B5EF4-FFF2-40B4-BE49-F238E27FC236}">
                <a16:creationId xmlns:a16="http://schemas.microsoft.com/office/drawing/2014/main" id="{9EF4E875-A404-412A-4E6E-49DCDA7239AF}"/>
              </a:ext>
            </a:extLst>
          </p:cNvPr>
          <p:cNvSpPr>
            <a:spLocks noGrp="1"/>
          </p:cNvSpPr>
          <p:nvPr>
            <p:ph type="pic" sz="quarter" idx="26" hasCustomPrompt="1"/>
          </p:nvPr>
        </p:nvSpPr>
        <p:spPr>
          <a:xfrm>
            <a:off x="6142811"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29" name="Picture Placeholder 10">
            <a:extLst>
              <a:ext uri="{FF2B5EF4-FFF2-40B4-BE49-F238E27FC236}">
                <a16:creationId xmlns:a16="http://schemas.microsoft.com/office/drawing/2014/main" id="{8AC0670F-2497-106A-306C-633D8AC15CDD}"/>
              </a:ext>
            </a:extLst>
          </p:cNvPr>
          <p:cNvSpPr>
            <a:spLocks noGrp="1"/>
          </p:cNvSpPr>
          <p:nvPr>
            <p:ph type="pic" sz="quarter" idx="23" hasCustomPrompt="1"/>
          </p:nvPr>
        </p:nvSpPr>
        <p:spPr>
          <a:xfrm>
            <a:off x="8018125"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0" name="Picture Placeholder 10">
            <a:extLst>
              <a:ext uri="{FF2B5EF4-FFF2-40B4-BE49-F238E27FC236}">
                <a16:creationId xmlns:a16="http://schemas.microsoft.com/office/drawing/2014/main" id="{C8E3C2F3-A311-D397-2769-0EC4E47BE6CD}"/>
              </a:ext>
            </a:extLst>
          </p:cNvPr>
          <p:cNvSpPr>
            <a:spLocks noGrp="1"/>
          </p:cNvSpPr>
          <p:nvPr>
            <p:ph type="pic" sz="quarter" idx="21" hasCustomPrompt="1"/>
          </p:nvPr>
        </p:nvSpPr>
        <p:spPr>
          <a:xfrm>
            <a:off x="9887270" y="1275534"/>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1" name="Picture Placeholder 10">
            <a:extLst>
              <a:ext uri="{FF2B5EF4-FFF2-40B4-BE49-F238E27FC236}">
                <a16:creationId xmlns:a16="http://schemas.microsoft.com/office/drawing/2014/main" id="{56CED349-208D-0F42-16DC-CFE52DC5E05F}"/>
              </a:ext>
            </a:extLst>
          </p:cNvPr>
          <p:cNvSpPr>
            <a:spLocks noGrp="1"/>
          </p:cNvSpPr>
          <p:nvPr>
            <p:ph type="pic" sz="quarter" idx="27" hasCustomPrompt="1"/>
          </p:nvPr>
        </p:nvSpPr>
        <p:spPr>
          <a:xfrm>
            <a:off x="6142811" y="300312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2" name="Picture Placeholder 10">
            <a:extLst>
              <a:ext uri="{FF2B5EF4-FFF2-40B4-BE49-F238E27FC236}">
                <a16:creationId xmlns:a16="http://schemas.microsoft.com/office/drawing/2014/main" id="{4D470367-F4ED-59BE-C88A-D4F2B6571D6B}"/>
              </a:ext>
            </a:extLst>
          </p:cNvPr>
          <p:cNvSpPr>
            <a:spLocks noGrp="1"/>
          </p:cNvSpPr>
          <p:nvPr>
            <p:ph type="pic" sz="quarter" idx="22" hasCustomPrompt="1"/>
          </p:nvPr>
        </p:nvSpPr>
        <p:spPr>
          <a:xfrm>
            <a:off x="8018125" y="3003040"/>
            <a:ext cx="3652999"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3" name="Picture Placeholder 10">
            <a:extLst>
              <a:ext uri="{FF2B5EF4-FFF2-40B4-BE49-F238E27FC236}">
                <a16:creationId xmlns:a16="http://schemas.microsoft.com/office/drawing/2014/main" id="{E80539FA-1EAF-9126-9EA2-7CFF83D55C44}"/>
              </a:ext>
            </a:extLst>
          </p:cNvPr>
          <p:cNvSpPr>
            <a:spLocks noGrp="1"/>
          </p:cNvSpPr>
          <p:nvPr>
            <p:ph type="pic" sz="quarter" idx="28" hasCustomPrompt="1"/>
          </p:nvPr>
        </p:nvSpPr>
        <p:spPr>
          <a:xfrm>
            <a:off x="6142811" y="4730708"/>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4" name="Picture Placeholder 10">
            <a:extLst>
              <a:ext uri="{FF2B5EF4-FFF2-40B4-BE49-F238E27FC236}">
                <a16:creationId xmlns:a16="http://schemas.microsoft.com/office/drawing/2014/main" id="{82B08973-6560-BDD1-D64C-22A60CE0B880}"/>
              </a:ext>
            </a:extLst>
          </p:cNvPr>
          <p:cNvSpPr>
            <a:spLocks noGrp="1"/>
          </p:cNvSpPr>
          <p:nvPr>
            <p:ph type="pic" sz="quarter" idx="25" hasCustomPrompt="1"/>
          </p:nvPr>
        </p:nvSpPr>
        <p:spPr>
          <a:xfrm>
            <a:off x="8018126" y="4726751"/>
            <a:ext cx="1783854"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35" name="Picture Placeholder 10">
            <a:extLst>
              <a:ext uri="{FF2B5EF4-FFF2-40B4-BE49-F238E27FC236}">
                <a16:creationId xmlns:a16="http://schemas.microsoft.com/office/drawing/2014/main" id="{844C0838-8875-AE2B-B190-D6399DA27D39}"/>
              </a:ext>
            </a:extLst>
          </p:cNvPr>
          <p:cNvSpPr>
            <a:spLocks noGrp="1"/>
          </p:cNvSpPr>
          <p:nvPr>
            <p:ph type="pic" sz="quarter" idx="24" hasCustomPrompt="1"/>
          </p:nvPr>
        </p:nvSpPr>
        <p:spPr>
          <a:xfrm>
            <a:off x="9875838" y="4726751"/>
            <a:ext cx="1795285" cy="1635867"/>
          </a:xfrm>
          <a:solidFill>
            <a:schemeClr val="bg1">
              <a:lumMod val="95000"/>
            </a:schemeClr>
          </a:solidFill>
          <a:ln>
            <a:solidFill>
              <a:schemeClr val="bg1">
                <a:lumMod val="75000"/>
              </a:schemeClr>
            </a:solidFill>
          </a:ln>
        </p:spPr>
        <p:txBody>
          <a:bodyPr>
            <a:normAutofit/>
          </a:bodyPr>
          <a:lstStyle>
            <a:lvl1pPr marL="0" indent="0" algn="ctr">
              <a:buNone/>
              <a:defRPr sz="1600">
                <a:latin typeface="+mn-lt"/>
              </a:defRPr>
            </a:lvl1pPr>
          </a:lstStyle>
          <a:p>
            <a:r>
              <a:rPr lang="en-US"/>
              <a:t>Icon or picture</a:t>
            </a:r>
          </a:p>
        </p:txBody>
      </p:sp>
      <p:sp>
        <p:nvSpPr>
          <p:cNvPr id="42" name="Content Placeholder 21">
            <a:extLst>
              <a:ext uri="{FF2B5EF4-FFF2-40B4-BE49-F238E27FC236}">
                <a16:creationId xmlns:a16="http://schemas.microsoft.com/office/drawing/2014/main" id="{7116D62A-1860-150B-5919-07D4E6BAD771}"/>
              </a:ext>
            </a:extLst>
          </p:cNvPr>
          <p:cNvSpPr>
            <a:spLocks noGrp="1"/>
          </p:cNvSpPr>
          <p:nvPr>
            <p:ph sz="quarter" idx="36" hasCustomPrompt="1"/>
          </p:nvPr>
        </p:nvSpPr>
        <p:spPr>
          <a:xfrm>
            <a:off x="573405" y="1344613"/>
            <a:ext cx="473075" cy="485775"/>
          </a:xfrm>
        </p:spPr>
        <p:txBody>
          <a:bodyPr tIns="0" rIns="0" bIns="0" anchor="ctr" anchorCtr="0"/>
          <a:lstStyle>
            <a:lvl1pPr marL="0" indent="0" algn="ctr">
              <a:buFontTx/>
              <a:buNone/>
              <a:defRPr sz="1800">
                <a:solidFill>
                  <a:schemeClr val="bg1"/>
                </a:solidFill>
              </a:defRPr>
            </a:lvl1pPr>
          </a:lstStyle>
          <a:p>
            <a:pPr lvl="0"/>
            <a:r>
              <a:rPr lang="en-US"/>
              <a:t>1</a:t>
            </a:r>
          </a:p>
        </p:txBody>
      </p:sp>
      <p:sp>
        <p:nvSpPr>
          <p:cNvPr id="43" name="Content Placeholder 21">
            <a:extLst>
              <a:ext uri="{FF2B5EF4-FFF2-40B4-BE49-F238E27FC236}">
                <a16:creationId xmlns:a16="http://schemas.microsoft.com/office/drawing/2014/main" id="{FED808B8-6EB1-D9C7-FFE2-75706362655A}"/>
              </a:ext>
            </a:extLst>
          </p:cNvPr>
          <p:cNvSpPr>
            <a:spLocks noGrp="1"/>
          </p:cNvSpPr>
          <p:nvPr>
            <p:ph sz="quarter" idx="37" hasCustomPrompt="1"/>
          </p:nvPr>
        </p:nvSpPr>
        <p:spPr>
          <a:xfrm>
            <a:off x="573405" y="2083753"/>
            <a:ext cx="473075" cy="485775"/>
          </a:xfrm>
        </p:spPr>
        <p:txBody>
          <a:bodyPr tIns="0" rIns="0" bIns="0" anchor="ctr" anchorCtr="0"/>
          <a:lstStyle>
            <a:lvl1pPr marL="0" indent="0" algn="ctr">
              <a:buFontTx/>
              <a:buNone/>
              <a:defRPr sz="1800">
                <a:solidFill>
                  <a:schemeClr val="bg1"/>
                </a:solidFill>
              </a:defRPr>
            </a:lvl1pPr>
          </a:lstStyle>
          <a:p>
            <a:pPr lvl="0"/>
            <a:r>
              <a:rPr lang="en-US"/>
              <a:t>2</a:t>
            </a:r>
          </a:p>
        </p:txBody>
      </p:sp>
      <p:sp>
        <p:nvSpPr>
          <p:cNvPr id="44" name="Content Placeholder 21">
            <a:extLst>
              <a:ext uri="{FF2B5EF4-FFF2-40B4-BE49-F238E27FC236}">
                <a16:creationId xmlns:a16="http://schemas.microsoft.com/office/drawing/2014/main" id="{F8ECB6C1-80D6-69CD-E8A2-05B5400523CA}"/>
              </a:ext>
            </a:extLst>
          </p:cNvPr>
          <p:cNvSpPr>
            <a:spLocks noGrp="1"/>
          </p:cNvSpPr>
          <p:nvPr>
            <p:ph sz="quarter" idx="38" hasCustomPrompt="1"/>
          </p:nvPr>
        </p:nvSpPr>
        <p:spPr>
          <a:xfrm>
            <a:off x="573405" y="2838133"/>
            <a:ext cx="473075" cy="485775"/>
          </a:xfrm>
        </p:spPr>
        <p:txBody>
          <a:bodyPr tIns="0" rIns="0" bIns="0" anchor="ctr" anchorCtr="0"/>
          <a:lstStyle>
            <a:lvl1pPr marL="0" indent="0" algn="ctr">
              <a:buFontTx/>
              <a:buNone/>
              <a:defRPr sz="1800">
                <a:solidFill>
                  <a:schemeClr val="bg1"/>
                </a:solidFill>
              </a:defRPr>
            </a:lvl1pPr>
          </a:lstStyle>
          <a:p>
            <a:pPr lvl="0"/>
            <a:r>
              <a:rPr lang="en-US"/>
              <a:t>3</a:t>
            </a:r>
          </a:p>
        </p:txBody>
      </p:sp>
      <p:sp>
        <p:nvSpPr>
          <p:cNvPr id="45" name="Content Placeholder 21">
            <a:extLst>
              <a:ext uri="{FF2B5EF4-FFF2-40B4-BE49-F238E27FC236}">
                <a16:creationId xmlns:a16="http://schemas.microsoft.com/office/drawing/2014/main" id="{467D96C0-5ED4-3B38-8A50-B812A60EFD20}"/>
              </a:ext>
            </a:extLst>
          </p:cNvPr>
          <p:cNvSpPr>
            <a:spLocks noGrp="1"/>
          </p:cNvSpPr>
          <p:nvPr>
            <p:ph sz="quarter" idx="39" hasCustomPrompt="1"/>
          </p:nvPr>
        </p:nvSpPr>
        <p:spPr>
          <a:xfrm>
            <a:off x="573405" y="3584893"/>
            <a:ext cx="473075" cy="485775"/>
          </a:xfrm>
        </p:spPr>
        <p:txBody>
          <a:bodyPr tIns="0" rIns="0" bIns="0" anchor="ctr" anchorCtr="0"/>
          <a:lstStyle>
            <a:lvl1pPr marL="0" indent="0" algn="ctr">
              <a:buFontTx/>
              <a:buNone/>
              <a:defRPr sz="1800">
                <a:solidFill>
                  <a:schemeClr val="bg1"/>
                </a:solidFill>
              </a:defRPr>
            </a:lvl1pPr>
          </a:lstStyle>
          <a:p>
            <a:pPr lvl="0"/>
            <a:r>
              <a:rPr lang="en-US"/>
              <a:t>4</a:t>
            </a:r>
          </a:p>
        </p:txBody>
      </p:sp>
      <p:sp>
        <p:nvSpPr>
          <p:cNvPr id="46" name="Content Placeholder 21">
            <a:extLst>
              <a:ext uri="{FF2B5EF4-FFF2-40B4-BE49-F238E27FC236}">
                <a16:creationId xmlns:a16="http://schemas.microsoft.com/office/drawing/2014/main" id="{C3E6CD49-33D3-00F0-DB9A-9193B689ED7B}"/>
              </a:ext>
            </a:extLst>
          </p:cNvPr>
          <p:cNvSpPr>
            <a:spLocks noGrp="1"/>
          </p:cNvSpPr>
          <p:nvPr>
            <p:ph sz="quarter" idx="40" hasCustomPrompt="1"/>
          </p:nvPr>
        </p:nvSpPr>
        <p:spPr>
          <a:xfrm>
            <a:off x="573405" y="4339273"/>
            <a:ext cx="473075" cy="485775"/>
          </a:xfrm>
        </p:spPr>
        <p:txBody>
          <a:bodyPr tIns="0" rIns="0" bIns="0" anchor="ctr" anchorCtr="0"/>
          <a:lstStyle>
            <a:lvl1pPr marL="0" indent="0" algn="ctr">
              <a:buFontTx/>
              <a:buNone/>
              <a:defRPr sz="1800">
                <a:solidFill>
                  <a:schemeClr val="bg1"/>
                </a:solidFill>
              </a:defRPr>
            </a:lvl1pPr>
          </a:lstStyle>
          <a:p>
            <a:pPr lvl="0"/>
            <a:r>
              <a:rPr lang="en-US"/>
              <a:t>5</a:t>
            </a:r>
          </a:p>
        </p:txBody>
      </p:sp>
    </p:spTree>
    <p:extLst>
      <p:ext uri="{BB962C8B-B14F-4D97-AF65-F5344CB8AC3E}">
        <p14:creationId xmlns:p14="http://schemas.microsoft.com/office/powerpoint/2010/main" val="1997671457"/>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4007">
          <p15:clr>
            <a:srgbClr val="FF96FF"/>
          </p15:clr>
        </p15:guide>
        <p15:guide id="4" pos="3704">
          <p15:clr>
            <a:srgbClr val="FF96FF"/>
          </p15:clr>
        </p15:guide>
        <p15:guide id="5" pos="3863">
          <p15:clr>
            <a:srgbClr val="FF96FF"/>
          </p15:clr>
        </p15:guide>
        <p15:guide id="6" pos="7355">
          <p15:clr>
            <a:srgbClr val="FF96FF"/>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Round Icons/Picture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9BF5551-84BA-020F-5132-7B9C9DF8CBBE}"/>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Picture Placeholder 10">
            <a:extLst>
              <a:ext uri="{FF2B5EF4-FFF2-40B4-BE49-F238E27FC236}">
                <a16:creationId xmlns:a16="http://schemas.microsoft.com/office/drawing/2014/main" id="{39C9096F-5F96-E72E-A9E4-3BC670538C12}"/>
              </a:ext>
            </a:extLst>
          </p:cNvPr>
          <p:cNvSpPr>
            <a:spLocks noGrp="1" noChangeAspect="1"/>
          </p:cNvSpPr>
          <p:nvPr>
            <p:ph type="pic" sz="quarter" idx="29" hasCustomPrompt="1"/>
          </p:nvPr>
        </p:nvSpPr>
        <p:spPr>
          <a:xfrm>
            <a:off x="1141611"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14" name="Text Placeholder 22">
            <a:extLst>
              <a:ext uri="{FF2B5EF4-FFF2-40B4-BE49-F238E27FC236}">
                <a16:creationId xmlns:a16="http://schemas.microsoft.com/office/drawing/2014/main" id="{127CC7BE-521E-F8AE-1BBF-627B6D00F486}"/>
              </a:ext>
            </a:extLst>
          </p:cNvPr>
          <p:cNvSpPr>
            <a:spLocks noGrp="1"/>
          </p:cNvSpPr>
          <p:nvPr>
            <p:ph type="body" sz="quarter" idx="17" hasCustomPrompt="1"/>
          </p:nvPr>
        </p:nvSpPr>
        <p:spPr>
          <a:xfrm>
            <a:off x="482465" y="3939681"/>
            <a:ext cx="3687662"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3" name="Text Placeholder 17">
            <a:extLst>
              <a:ext uri="{FF2B5EF4-FFF2-40B4-BE49-F238E27FC236}">
                <a16:creationId xmlns:a16="http://schemas.microsoft.com/office/drawing/2014/main" id="{336E2C8E-C768-F27A-5C0B-955138835E6C}"/>
              </a:ext>
            </a:extLst>
          </p:cNvPr>
          <p:cNvSpPr>
            <a:spLocks noGrp="1"/>
          </p:cNvSpPr>
          <p:nvPr>
            <p:ph type="body" sz="quarter" idx="14" hasCustomPrompt="1"/>
          </p:nvPr>
        </p:nvSpPr>
        <p:spPr>
          <a:xfrm>
            <a:off x="482465" y="4672672"/>
            <a:ext cx="3687662"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Picture Placeholder 10">
            <a:extLst>
              <a:ext uri="{FF2B5EF4-FFF2-40B4-BE49-F238E27FC236}">
                <a16:creationId xmlns:a16="http://schemas.microsoft.com/office/drawing/2014/main" id="{2C01047E-05B5-9521-9B06-3A901CD45899}"/>
              </a:ext>
            </a:extLst>
          </p:cNvPr>
          <p:cNvSpPr>
            <a:spLocks noGrp="1" noChangeAspect="1"/>
          </p:cNvSpPr>
          <p:nvPr>
            <p:ph type="pic" sz="quarter" idx="30" hasCustomPrompt="1"/>
          </p:nvPr>
        </p:nvSpPr>
        <p:spPr>
          <a:xfrm>
            <a:off x="4910048"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17" name="Text Placeholder 22">
            <a:extLst>
              <a:ext uri="{FF2B5EF4-FFF2-40B4-BE49-F238E27FC236}">
                <a16:creationId xmlns:a16="http://schemas.microsoft.com/office/drawing/2014/main" id="{EA36A49B-443A-5435-14F7-9CD179169259}"/>
              </a:ext>
            </a:extLst>
          </p:cNvPr>
          <p:cNvSpPr>
            <a:spLocks noGrp="1"/>
          </p:cNvSpPr>
          <p:nvPr>
            <p:ph type="body" sz="quarter" idx="20" hasCustomPrompt="1"/>
          </p:nvPr>
        </p:nvSpPr>
        <p:spPr>
          <a:xfrm>
            <a:off x="4197837" y="3939681"/>
            <a:ext cx="3821495"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6" name="Text Placeholder 17">
            <a:extLst>
              <a:ext uri="{FF2B5EF4-FFF2-40B4-BE49-F238E27FC236}">
                <a16:creationId xmlns:a16="http://schemas.microsoft.com/office/drawing/2014/main" id="{D410D9F5-704D-3703-C3B2-93B120BBCCB1}"/>
              </a:ext>
            </a:extLst>
          </p:cNvPr>
          <p:cNvSpPr>
            <a:spLocks noGrp="1"/>
          </p:cNvSpPr>
          <p:nvPr>
            <p:ph type="body" sz="quarter" idx="19" hasCustomPrompt="1"/>
          </p:nvPr>
        </p:nvSpPr>
        <p:spPr>
          <a:xfrm>
            <a:off x="4197837" y="4672672"/>
            <a:ext cx="3821495"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8" name="Picture Placeholder 10">
            <a:extLst>
              <a:ext uri="{FF2B5EF4-FFF2-40B4-BE49-F238E27FC236}">
                <a16:creationId xmlns:a16="http://schemas.microsoft.com/office/drawing/2014/main" id="{28D92F66-2FA7-79E1-2CBE-9AA9BDFB5913}"/>
              </a:ext>
            </a:extLst>
          </p:cNvPr>
          <p:cNvSpPr>
            <a:spLocks noGrp="1" noChangeAspect="1"/>
          </p:cNvSpPr>
          <p:nvPr>
            <p:ph type="pic" sz="quarter" idx="31" hasCustomPrompt="1"/>
          </p:nvPr>
        </p:nvSpPr>
        <p:spPr>
          <a:xfrm>
            <a:off x="8692339"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EAFF24CB-01EF-3751-5688-4E422F96B78A}"/>
              </a:ext>
            </a:extLst>
          </p:cNvPr>
          <p:cNvSpPr>
            <a:spLocks noGrp="1"/>
          </p:cNvSpPr>
          <p:nvPr>
            <p:ph type="body" sz="quarter" idx="27" hasCustomPrompt="1"/>
          </p:nvPr>
        </p:nvSpPr>
        <p:spPr>
          <a:xfrm>
            <a:off x="8047042" y="3939681"/>
            <a:ext cx="368766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7630F17E-34A3-F2B6-5141-5DDD69B6057E}"/>
              </a:ext>
            </a:extLst>
          </p:cNvPr>
          <p:cNvSpPr>
            <a:spLocks noGrp="1"/>
          </p:cNvSpPr>
          <p:nvPr>
            <p:ph type="body" sz="quarter" idx="26" hasCustomPrompt="1"/>
          </p:nvPr>
        </p:nvSpPr>
        <p:spPr>
          <a:xfrm>
            <a:off x="8047042" y="4672672"/>
            <a:ext cx="3687668"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 name="Rectangle 3">
            <a:extLst>
              <a:ext uri="{FF2B5EF4-FFF2-40B4-BE49-F238E27FC236}">
                <a16:creationId xmlns:a16="http://schemas.microsoft.com/office/drawing/2014/main" id="{CAE060EB-C65E-347D-4636-0ED12E5C6B9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BC1A9-F60C-7F5A-2D6E-B755A68D41C2}"/>
              </a:ext>
            </a:extLst>
          </p:cNvPr>
          <p:cNvCxnSpPr>
            <a:cxnSpLocks/>
          </p:cNvCxnSpPr>
          <p:nvPr userDrawn="1"/>
        </p:nvCxnSpPr>
        <p:spPr>
          <a:xfrm>
            <a:off x="4197837" y="1443674"/>
            <a:ext cx="0" cy="4918075"/>
          </a:xfrm>
          <a:prstGeom prst="line">
            <a:avLst/>
          </a:prstGeom>
          <a:noFill/>
          <a:ln w="9525"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5D21BFEC-4E28-59AA-3C02-8AD5826663AC}"/>
              </a:ext>
            </a:extLst>
          </p:cNvPr>
          <p:cNvCxnSpPr>
            <a:cxnSpLocks/>
          </p:cNvCxnSpPr>
          <p:nvPr userDrawn="1"/>
        </p:nvCxnSpPr>
        <p:spPr>
          <a:xfrm>
            <a:off x="803260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314582280"/>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302">
          <p15:clr>
            <a:srgbClr val="FF96FF"/>
          </p15:clr>
        </p15:guide>
        <p15:guide id="4" pos="7401">
          <p15:clr>
            <a:srgbClr val="FF96FF"/>
          </p15:clr>
        </p15:guide>
        <p15:guide id="5" pos="2638">
          <p15:clr>
            <a:srgbClr val="FF96FF"/>
          </p15:clr>
        </p15:guide>
        <p15:guide id="6" pos="5065">
          <p15:clr>
            <a:srgbClr val="FF96FF"/>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Round Icons/Pictures 2">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31F33E2F-AB31-C011-2CB0-2DAA04DBD040}"/>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Picture Placeholder 10">
            <a:extLst>
              <a:ext uri="{FF2B5EF4-FFF2-40B4-BE49-F238E27FC236}">
                <a16:creationId xmlns:a16="http://schemas.microsoft.com/office/drawing/2014/main" id="{39C9096F-5F96-E72E-A9E4-3BC670538C12}"/>
              </a:ext>
            </a:extLst>
          </p:cNvPr>
          <p:cNvSpPr>
            <a:spLocks noGrp="1" noChangeAspect="1"/>
          </p:cNvSpPr>
          <p:nvPr>
            <p:ph type="pic" sz="quarter" idx="29" hasCustomPrompt="1"/>
          </p:nvPr>
        </p:nvSpPr>
        <p:spPr>
          <a:xfrm>
            <a:off x="1141611"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14" name="Text Placeholder 22">
            <a:extLst>
              <a:ext uri="{FF2B5EF4-FFF2-40B4-BE49-F238E27FC236}">
                <a16:creationId xmlns:a16="http://schemas.microsoft.com/office/drawing/2014/main" id="{127CC7BE-521E-F8AE-1BBF-627B6D00F486}"/>
              </a:ext>
            </a:extLst>
          </p:cNvPr>
          <p:cNvSpPr>
            <a:spLocks noGrp="1"/>
          </p:cNvSpPr>
          <p:nvPr>
            <p:ph type="body" sz="quarter" idx="17" hasCustomPrompt="1"/>
          </p:nvPr>
        </p:nvSpPr>
        <p:spPr>
          <a:xfrm>
            <a:off x="482465" y="3939681"/>
            <a:ext cx="3687662"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3" name="Text Placeholder 17">
            <a:extLst>
              <a:ext uri="{FF2B5EF4-FFF2-40B4-BE49-F238E27FC236}">
                <a16:creationId xmlns:a16="http://schemas.microsoft.com/office/drawing/2014/main" id="{336E2C8E-C768-F27A-5C0B-955138835E6C}"/>
              </a:ext>
            </a:extLst>
          </p:cNvPr>
          <p:cNvSpPr>
            <a:spLocks noGrp="1"/>
          </p:cNvSpPr>
          <p:nvPr>
            <p:ph type="body" sz="quarter" idx="14" hasCustomPrompt="1"/>
          </p:nvPr>
        </p:nvSpPr>
        <p:spPr>
          <a:xfrm>
            <a:off x="482465" y="4672672"/>
            <a:ext cx="3687662"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Picture Placeholder 10">
            <a:extLst>
              <a:ext uri="{FF2B5EF4-FFF2-40B4-BE49-F238E27FC236}">
                <a16:creationId xmlns:a16="http://schemas.microsoft.com/office/drawing/2014/main" id="{2C01047E-05B5-9521-9B06-3A901CD45899}"/>
              </a:ext>
            </a:extLst>
          </p:cNvPr>
          <p:cNvSpPr>
            <a:spLocks noGrp="1" noChangeAspect="1"/>
          </p:cNvSpPr>
          <p:nvPr>
            <p:ph type="pic" sz="quarter" idx="30" hasCustomPrompt="1"/>
          </p:nvPr>
        </p:nvSpPr>
        <p:spPr>
          <a:xfrm>
            <a:off x="4910048"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17" name="Text Placeholder 22">
            <a:extLst>
              <a:ext uri="{FF2B5EF4-FFF2-40B4-BE49-F238E27FC236}">
                <a16:creationId xmlns:a16="http://schemas.microsoft.com/office/drawing/2014/main" id="{EA36A49B-443A-5435-14F7-9CD179169259}"/>
              </a:ext>
            </a:extLst>
          </p:cNvPr>
          <p:cNvSpPr>
            <a:spLocks noGrp="1"/>
          </p:cNvSpPr>
          <p:nvPr>
            <p:ph type="body" sz="quarter" idx="20" hasCustomPrompt="1"/>
          </p:nvPr>
        </p:nvSpPr>
        <p:spPr>
          <a:xfrm>
            <a:off x="4197837" y="3939681"/>
            <a:ext cx="3821495"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6" name="Text Placeholder 17">
            <a:extLst>
              <a:ext uri="{FF2B5EF4-FFF2-40B4-BE49-F238E27FC236}">
                <a16:creationId xmlns:a16="http://schemas.microsoft.com/office/drawing/2014/main" id="{D410D9F5-704D-3703-C3B2-93B120BBCCB1}"/>
              </a:ext>
            </a:extLst>
          </p:cNvPr>
          <p:cNvSpPr>
            <a:spLocks noGrp="1"/>
          </p:cNvSpPr>
          <p:nvPr>
            <p:ph type="body" sz="quarter" idx="19" hasCustomPrompt="1"/>
          </p:nvPr>
        </p:nvSpPr>
        <p:spPr>
          <a:xfrm>
            <a:off x="4197837" y="4672672"/>
            <a:ext cx="3821495"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8" name="Picture Placeholder 10">
            <a:extLst>
              <a:ext uri="{FF2B5EF4-FFF2-40B4-BE49-F238E27FC236}">
                <a16:creationId xmlns:a16="http://schemas.microsoft.com/office/drawing/2014/main" id="{28D92F66-2FA7-79E1-2CBE-9AA9BDFB5913}"/>
              </a:ext>
            </a:extLst>
          </p:cNvPr>
          <p:cNvSpPr>
            <a:spLocks noGrp="1" noChangeAspect="1"/>
          </p:cNvSpPr>
          <p:nvPr>
            <p:ph type="pic" sz="quarter" idx="31" hasCustomPrompt="1"/>
          </p:nvPr>
        </p:nvSpPr>
        <p:spPr>
          <a:xfrm>
            <a:off x="8692339"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EAFF24CB-01EF-3751-5688-4E422F96B78A}"/>
              </a:ext>
            </a:extLst>
          </p:cNvPr>
          <p:cNvSpPr>
            <a:spLocks noGrp="1"/>
          </p:cNvSpPr>
          <p:nvPr>
            <p:ph type="body" sz="quarter" idx="27" hasCustomPrompt="1"/>
          </p:nvPr>
        </p:nvSpPr>
        <p:spPr>
          <a:xfrm>
            <a:off x="8047042" y="3939681"/>
            <a:ext cx="368766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7630F17E-34A3-F2B6-5141-5DDD69B6057E}"/>
              </a:ext>
            </a:extLst>
          </p:cNvPr>
          <p:cNvSpPr>
            <a:spLocks noGrp="1"/>
          </p:cNvSpPr>
          <p:nvPr>
            <p:ph type="body" sz="quarter" idx="26" hasCustomPrompt="1"/>
          </p:nvPr>
        </p:nvSpPr>
        <p:spPr>
          <a:xfrm>
            <a:off x="8047042" y="4672672"/>
            <a:ext cx="3687668"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 name="Rectangle 3">
            <a:extLst>
              <a:ext uri="{FF2B5EF4-FFF2-40B4-BE49-F238E27FC236}">
                <a16:creationId xmlns:a16="http://schemas.microsoft.com/office/drawing/2014/main" id="{CAE060EB-C65E-347D-4636-0ED12E5C6B9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BC1A9-F60C-7F5A-2D6E-B755A68D41C2}"/>
              </a:ext>
            </a:extLst>
          </p:cNvPr>
          <p:cNvCxnSpPr>
            <a:cxnSpLocks/>
          </p:cNvCxnSpPr>
          <p:nvPr userDrawn="1"/>
        </p:nvCxnSpPr>
        <p:spPr>
          <a:xfrm>
            <a:off x="4197837" y="1443674"/>
            <a:ext cx="0" cy="4918075"/>
          </a:xfrm>
          <a:prstGeom prst="line">
            <a:avLst/>
          </a:prstGeom>
          <a:noFill/>
          <a:ln w="9525" cap="flat" cmpd="sng" algn="ctr">
            <a:solidFill>
              <a:schemeClr val="bg1">
                <a:lumMod val="75000"/>
              </a:schemeClr>
            </a:solidFill>
            <a:prstDash val="solid"/>
            <a:miter lim="800000"/>
          </a:ln>
          <a:effectLst/>
        </p:spPr>
      </p:cxnSp>
      <p:cxnSp>
        <p:nvCxnSpPr>
          <p:cNvPr id="2" name="Straight Connector 1">
            <a:extLst>
              <a:ext uri="{FF2B5EF4-FFF2-40B4-BE49-F238E27FC236}">
                <a16:creationId xmlns:a16="http://schemas.microsoft.com/office/drawing/2014/main" id="{7A46FABD-AB12-4AF0-6BE0-B585D2F9830B}"/>
              </a:ext>
            </a:extLst>
          </p:cNvPr>
          <p:cNvCxnSpPr>
            <a:cxnSpLocks/>
          </p:cNvCxnSpPr>
          <p:nvPr userDrawn="1"/>
        </p:nvCxnSpPr>
        <p:spPr>
          <a:xfrm>
            <a:off x="803260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280218638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302">
          <p15:clr>
            <a:srgbClr val="FF96FF"/>
          </p15:clr>
        </p15:guide>
        <p15:guide id="4" pos="7401">
          <p15:clr>
            <a:srgbClr val="FF96FF"/>
          </p15:clr>
        </p15:guide>
        <p15:guide id="5" pos="2638">
          <p15:clr>
            <a:srgbClr val="FF96FF"/>
          </p15:clr>
        </p15:guide>
        <p15:guide id="6" pos="5065">
          <p15:clr>
            <a:srgbClr val="FF96FF"/>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wo Round Icons/Pictur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CEA914-3B79-BEEA-1346-491648E7FC94}"/>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BC5D5252-0230-7C25-0F61-80A802B1B6E8}"/>
              </a:ext>
            </a:extLst>
          </p:cNvPr>
          <p:cNvSpPr>
            <a:spLocks noGrp="1" noChangeAspect="1"/>
          </p:cNvSpPr>
          <p:nvPr>
            <p:ph type="pic" sz="quarter" idx="11" hasCustomPrompt="1"/>
          </p:nvPr>
        </p:nvSpPr>
        <p:spPr>
          <a:xfrm>
            <a:off x="2098993"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6" name="Text Placeholder 22">
            <a:extLst>
              <a:ext uri="{FF2B5EF4-FFF2-40B4-BE49-F238E27FC236}">
                <a16:creationId xmlns:a16="http://schemas.microsoft.com/office/drawing/2014/main" id="{8A3F976E-3A01-7AAD-C7AC-AA320C032EA2}"/>
              </a:ext>
            </a:extLst>
          </p:cNvPr>
          <p:cNvSpPr>
            <a:spLocks noGrp="1"/>
          </p:cNvSpPr>
          <p:nvPr>
            <p:ph type="body" sz="quarter" idx="17" hasCustomPrompt="1"/>
          </p:nvPr>
        </p:nvSpPr>
        <p:spPr>
          <a:xfrm>
            <a:off x="895865" y="3939680"/>
            <a:ext cx="4806771"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5" name="Text Placeholder 17">
            <a:extLst>
              <a:ext uri="{FF2B5EF4-FFF2-40B4-BE49-F238E27FC236}">
                <a16:creationId xmlns:a16="http://schemas.microsoft.com/office/drawing/2014/main" id="{CF2F4105-3247-4444-85CC-54C0A78E8A19}"/>
              </a:ext>
            </a:extLst>
          </p:cNvPr>
          <p:cNvSpPr>
            <a:spLocks noGrp="1"/>
          </p:cNvSpPr>
          <p:nvPr>
            <p:ph type="body" sz="quarter" idx="14" hasCustomPrompt="1"/>
          </p:nvPr>
        </p:nvSpPr>
        <p:spPr>
          <a:xfrm>
            <a:off x="895865" y="4659680"/>
            <a:ext cx="4806771"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1" name="Picture Placeholder 10">
            <a:extLst>
              <a:ext uri="{FF2B5EF4-FFF2-40B4-BE49-F238E27FC236}">
                <a16:creationId xmlns:a16="http://schemas.microsoft.com/office/drawing/2014/main" id="{6A1BF0AB-5433-7AF0-A1A1-12A2688B418E}"/>
              </a:ext>
            </a:extLst>
          </p:cNvPr>
          <p:cNvSpPr>
            <a:spLocks noGrp="1" noChangeAspect="1"/>
          </p:cNvSpPr>
          <p:nvPr>
            <p:ph type="pic" sz="quarter" idx="24" hasCustomPrompt="1"/>
          </p:nvPr>
        </p:nvSpPr>
        <p:spPr>
          <a:xfrm>
            <a:off x="7719458" y="1490484"/>
            <a:ext cx="2377440" cy="2377440"/>
          </a:xfrm>
          <a:prstGeom prst="ellipse">
            <a:avLst/>
          </a:prstGeom>
          <a:solidFill>
            <a:schemeClr val="bg2"/>
          </a:solidFill>
          <a:ln w="127000">
            <a:gradFill>
              <a:gsLst>
                <a:gs pos="0">
                  <a:srgbClr val="97CC04"/>
                </a:gs>
                <a:gs pos="51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1BCA8396-DADE-BCB4-9143-96E3C3BBCFAA}"/>
              </a:ext>
            </a:extLst>
          </p:cNvPr>
          <p:cNvSpPr>
            <a:spLocks noGrp="1"/>
          </p:cNvSpPr>
          <p:nvPr>
            <p:ph type="body" sz="quarter" idx="20" hasCustomPrompt="1"/>
          </p:nvPr>
        </p:nvSpPr>
        <p:spPr>
          <a:xfrm>
            <a:off x="6503378" y="3939680"/>
            <a:ext cx="4809600"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4A51E652-E9A5-D6CD-6947-0A7F981E9B4D}"/>
              </a:ext>
            </a:extLst>
          </p:cNvPr>
          <p:cNvSpPr>
            <a:spLocks noGrp="1"/>
          </p:cNvSpPr>
          <p:nvPr>
            <p:ph type="body" sz="quarter" idx="19" hasCustomPrompt="1"/>
          </p:nvPr>
        </p:nvSpPr>
        <p:spPr>
          <a:xfrm>
            <a:off x="6503378" y="4659680"/>
            <a:ext cx="4809600"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Rectangle 7">
            <a:extLst>
              <a:ext uri="{FF2B5EF4-FFF2-40B4-BE49-F238E27FC236}">
                <a16:creationId xmlns:a16="http://schemas.microsoft.com/office/drawing/2014/main" id="{7A7C7798-0618-AEB7-9CBF-1FC785A03869}"/>
              </a:ext>
            </a:extLst>
          </p:cNvPr>
          <p:cNvSpPr/>
          <p:nvPr userDrawn="1"/>
        </p:nvSpPr>
        <p:spPr>
          <a:xfrm rot="5400000">
            <a:off x="6041400" y="717455"/>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C8A0ED-0F29-8503-84A0-1E4214CD3562}"/>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757511086"/>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551">
          <p15:clr>
            <a:srgbClr val="FF96FF"/>
          </p15:clr>
        </p15:guide>
        <p15:guide id="4" pos="7129">
          <p15:clr>
            <a:srgbClr val="FF96FF"/>
          </p15:clr>
        </p15:guide>
        <p15:guide id="5" pos="3840">
          <p15:clr>
            <a:srgbClr val="FF96FF"/>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wo Round Icons/Pictures-Thick Grad">
    <p:spTree>
      <p:nvGrpSpPr>
        <p:cNvPr id="1" name=""/>
        <p:cNvGrpSpPr/>
        <p:nvPr/>
      </p:nvGrpSpPr>
      <p:grpSpPr>
        <a:xfrm>
          <a:off x="0" y="0"/>
          <a:ext cx="0" cy="0"/>
          <a:chOff x="0" y="0"/>
          <a:chExt cx="0" cy="0"/>
        </a:xfrm>
      </p:grpSpPr>
      <p:sp>
        <p:nvSpPr>
          <p:cNvPr id="24" name="Title 2">
            <a:extLst>
              <a:ext uri="{FF2B5EF4-FFF2-40B4-BE49-F238E27FC236}">
                <a16:creationId xmlns:a16="http://schemas.microsoft.com/office/drawing/2014/main" id="{B976882F-D543-17B6-136F-F238EB082BB1}"/>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18" name="Picture Placeholder 6">
            <a:extLst>
              <a:ext uri="{FF2B5EF4-FFF2-40B4-BE49-F238E27FC236}">
                <a16:creationId xmlns:a16="http://schemas.microsoft.com/office/drawing/2014/main" id="{4C87664B-92DC-73C2-6689-2316D502473F}"/>
              </a:ext>
            </a:extLst>
          </p:cNvPr>
          <p:cNvSpPr>
            <a:spLocks noGrp="1" noChangeAspect="1"/>
          </p:cNvSpPr>
          <p:nvPr>
            <p:ph type="pic" sz="quarter" idx="33" hasCustomPrompt="1"/>
          </p:nvPr>
        </p:nvSpPr>
        <p:spPr>
          <a:xfrm>
            <a:off x="2376214" y="1875461"/>
            <a:ext cx="1828800" cy="1828800"/>
          </a:xfrm>
          <a:prstGeom prst="ellipse">
            <a:avLst/>
          </a:prstGeom>
          <a:solidFill>
            <a:schemeClr val="bg1">
              <a:lumMod val="95000"/>
            </a:schemeClr>
          </a:solidFill>
          <a:ln w="38100">
            <a:solidFill>
              <a:schemeClr val="bg1"/>
            </a:solidFill>
          </a:ln>
        </p:spPr>
        <p:txBody>
          <a:bodyPr anchor="t">
            <a:normAutofit/>
          </a:bodyPr>
          <a:lstStyle>
            <a:lvl1pPr marL="0" indent="0" algn="ctr">
              <a:buNone/>
              <a:defRPr sz="1600"/>
            </a:lvl1pPr>
          </a:lstStyle>
          <a:p>
            <a:r>
              <a:rPr lang="en-US"/>
              <a:t>Icon or picture</a:t>
            </a:r>
          </a:p>
        </p:txBody>
      </p:sp>
      <p:sp>
        <p:nvSpPr>
          <p:cNvPr id="20" name="Text Placeholder 22">
            <a:extLst>
              <a:ext uri="{FF2B5EF4-FFF2-40B4-BE49-F238E27FC236}">
                <a16:creationId xmlns:a16="http://schemas.microsoft.com/office/drawing/2014/main" id="{DBC22A3B-750A-6FE0-DE18-A65398F6E6C2}"/>
              </a:ext>
            </a:extLst>
          </p:cNvPr>
          <p:cNvSpPr>
            <a:spLocks noGrp="1"/>
          </p:cNvSpPr>
          <p:nvPr>
            <p:ph type="body" sz="quarter" idx="17" hasCustomPrompt="1"/>
          </p:nvPr>
        </p:nvSpPr>
        <p:spPr>
          <a:xfrm>
            <a:off x="895865" y="4135347"/>
            <a:ext cx="4806771" cy="720000"/>
          </a:xfrm>
        </p:spPr>
        <p:txBody>
          <a:bodyPr lIns="274320" tIns="0" rIns="274320" bIns="90000" anchor="b" anchorCtr="0">
            <a:noAutofit/>
          </a:bodyPr>
          <a:lstStyle>
            <a:lvl1pPr marL="0" indent="0" algn="ctr">
              <a:buNone/>
              <a:defRPr sz="2200" b="1" i="0">
                <a:solidFill>
                  <a:schemeClr val="accent2"/>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1" name="Text Placeholder 17">
            <a:extLst>
              <a:ext uri="{FF2B5EF4-FFF2-40B4-BE49-F238E27FC236}">
                <a16:creationId xmlns:a16="http://schemas.microsoft.com/office/drawing/2014/main" id="{0B11F0D2-65D5-D549-105D-573296DB630B}"/>
              </a:ext>
            </a:extLst>
          </p:cNvPr>
          <p:cNvSpPr>
            <a:spLocks noGrp="1"/>
          </p:cNvSpPr>
          <p:nvPr>
            <p:ph type="body" sz="quarter" idx="14" hasCustomPrompt="1"/>
          </p:nvPr>
        </p:nvSpPr>
        <p:spPr>
          <a:xfrm>
            <a:off x="895865" y="4855347"/>
            <a:ext cx="4806771" cy="1505766"/>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Rectangle 7">
            <a:extLst>
              <a:ext uri="{FF2B5EF4-FFF2-40B4-BE49-F238E27FC236}">
                <a16:creationId xmlns:a16="http://schemas.microsoft.com/office/drawing/2014/main" id="{7A7C7798-0618-AEB7-9CBF-1FC785A03869}"/>
              </a:ext>
            </a:extLst>
          </p:cNvPr>
          <p:cNvSpPr/>
          <p:nvPr userDrawn="1"/>
        </p:nvSpPr>
        <p:spPr>
          <a:xfrm rot="5400000">
            <a:off x="6041400" y="717455"/>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461482-59E5-EE7E-DDC5-961B7899B534}"/>
              </a:ext>
              <a:ext uri="{C183D7F6-B498-43B3-948B-1728B52AA6E4}">
                <adec:decorative xmlns:adec="http://schemas.microsoft.com/office/drawing/2017/decorative" val="1"/>
              </a:ext>
            </a:extLst>
          </p:cNvPr>
          <p:cNvSpPr>
            <a:spLocks noChangeAspect="1"/>
          </p:cNvSpPr>
          <p:nvPr userDrawn="1"/>
        </p:nvSpPr>
        <p:spPr>
          <a:xfrm>
            <a:off x="7762435" y="1649186"/>
            <a:ext cx="2283706" cy="2286000"/>
          </a:xfrm>
          <a:prstGeom prst="ellipse">
            <a:avLst/>
          </a:prstGeom>
          <a:noFill/>
          <a:ln w="381000">
            <a:gradFill>
              <a:gsLst>
                <a:gs pos="0">
                  <a:srgbClr val="97CC04"/>
                </a:gs>
                <a:gs pos="56000">
                  <a:schemeClr val="accent2"/>
                </a:gs>
                <a:gs pos="100000">
                  <a:schemeClr val="accent3"/>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6">
            <a:extLst>
              <a:ext uri="{FF2B5EF4-FFF2-40B4-BE49-F238E27FC236}">
                <a16:creationId xmlns:a16="http://schemas.microsoft.com/office/drawing/2014/main" id="{AF5CB729-4223-EFDA-61B8-A42371D59D74}"/>
              </a:ext>
            </a:extLst>
          </p:cNvPr>
          <p:cNvSpPr>
            <a:spLocks noGrp="1" noChangeAspect="1"/>
          </p:cNvSpPr>
          <p:nvPr>
            <p:ph type="pic" sz="quarter" idx="32" hasCustomPrompt="1"/>
          </p:nvPr>
        </p:nvSpPr>
        <p:spPr>
          <a:xfrm>
            <a:off x="7989888" y="1875461"/>
            <a:ext cx="1828800" cy="1828800"/>
          </a:xfrm>
          <a:prstGeom prst="ellipse">
            <a:avLst/>
          </a:prstGeom>
          <a:solidFill>
            <a:schemeClr val="bg1">
              <a:lumMod val="95000"/>
            </a:schemeClr>
          </a:solidFill>
          <a:ln w="38100">
            <a:solidFill>
              <a:schemeClr val="bg1"/>
            </a:solidFill>
          </a:ln>
        </p:spPr>
        <p:txBody>
          <a:bodyPr anchor="t">
            <a:normAutofit/>
          </a:bodyPr>
          <a:lstStyle>
            <a:lvl1pPr marL="0" indent="0" algn="ctr">
              <a:buNone/>
              <a:defRPr sz="1600"/>
            </a:lvl1pPr>
          </a:lstStyle>
          <a:p>
            <a:r>
              <a:rPr lang="en-US"/>
              <a:t>Icon or picture</a:t>
            </a:r>
          </a:p>
        </p:txBody>
      </p:sp>
      <p:sp>
        <p:nvSpPr>
          <p:cNvPr id="22" name="Text Placeholder 22">
            <a:extLst>
              <a:ext uri="{FF2B5EF4-FFF2-40B4-BE49-F238E27FC236}">
                <a16:creationId xmlns:a16="http://schemas.microsoft.com/office/drawing/2014/main" id="{3BEACA06-68A4-00E8-F3C3-F21F7266D020}"/>
              </a:ext>
            </a:extLst>
          </p:cNvPr>
          <p:cNvSpPr>
            <a:spLocks noGrp="1"/>
          </p:cNvSpPr>
          <p:nvPr>
            <p:ph type="body" sz="quarter" idx="34" hasCustomPrompt="1"/>
          </p:nvPr>
        </p:nvSpPr>
        <p:spPr>
          <a:xfrm>
            <a:off x="6503378" y="4135347"/>
            <a:ext cx="4809600" cy="720000"/>
          </a:xfrm>
        </p:spPr>
        <p:txBody>
          <a:bodyPr lIns="274320" tIns="0" rIns="274320" bIns="90000" anchor="b" anchorCtr="0">
            <a:noAutofit/>
          </a:bodyPr>
          <a:lstStyle>
            <a:lvl1pPr marL="0" indent="0" algn="ctr">
              <a:buNone/>
              <a:defRPr sz="2200" b="1">
                <a:solidFill>
                  <a:schemeClr val="accent2"/>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3" name="Text Placeholder 17">
            <a:extLst>
              <a:ext uri="{FF2B5EF4-FFF2-40B4-BE49-F238E27FC236}">
                <a16:creationId xmlns:a16="http://schemas.microsoft.com/office/drawing/2014/main" id="{0A050701-09F9-89A4-4D89-077AAA2EB44C}"/>
              </a:ext>
            </a:extLst>
          </p:cNvPr>
          <p:cNvSpPr>
            <a:spLocks noGrp="1"/>
          </p:cNvSpPr>
          <p:nvPr>
            <p:ph type="body" sz="quarter" idx="35" hasCustomPrompt="1"/>
          </p:nvPr>
        </p:nvSpPr>
        <p:spPr>
          <a:xfrm>
            <a:off x="6503378" y="4855347"/>
            <a:ext cx="4809600" cy="1505766"/>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7" name="Oval 16">
            <a:extLst>
              <a:ext uri="{FF2B5EF4-FFF2-40B4-BE49-F238E27FC236}">
                <a16:creationId xmlns:a16="http://schemas.microsoft.com/office/drawing/2014/main" id="{AFF02D84-849E-FEAF-E5DA-79E9F490BA56}"/>
              </a:ext>
              <a:ext uri="{C183D7F6-B498-43B3-948B-1728B52AA6E4}">
                <adec:decorative xmlns:adec="http://schemas.microsoft.com/office/drawing/2017/decorative" val="1"/>
              </a:ext>
            </a:extLst>
          </p:cNvPr>
          <p:cNvSpPr>
            <a:spLocks noChangeAspect="1"/>
          </p:cNvSpPr>
          <p:nvPr userDrawn="1"/>
        </p:nvSpPr>
        <p:spPr>
          <a:xfrm>
            <a:off x="2148761" y="1649186"/>
            <a:ext cx="2283706" cy="2286000"/>
          </a:xfrm>
          <a:prstGeom prst="ellipse">
            <a:avLst/>
          </a:prstGeom>
          <a:noFill/>
          <a:ln w="381000">
            <a:gradFill>
              <a:gsLst>
                <a:gs pos="0">
                  <a:srgbClr val="97CC04"/>
                </a:gs>
                <a:gs pos="56000">
                  <a:schemeClr val="accent2"/>
                </a:gs>
                <a:gs pos="100000">
                  <a:schemeClr val="accent3"/>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546B7B6D-3D0B-A811-407C-00C6057256EC}"/>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2957785860"/>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551">
          <p15:clr>
            <a:srgbClr val="FF96FF"/>
          </p15:clr>
        </p15:guide>
        <p15:guide id="4" pos="7129">
          <p15:clr>
            <a:srgbClr val="FF96FF"/>
          </p15:clr>
        </p15:guide>
        <p15:guide id="5" pos="3840">
          <p15:clr>
            <a:srgbClr val="FF96FF"/>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Round Icons/Picture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2AD3E8-C7C4-704C-E4E6-057AB6321E68}"/>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BC5D5252-0230-7C25-0F61-80A802B1B6E8}"/>
              </a:ext>
            </a:extLst>
          </p:cNvPr>
          <p:cNvSpPr>
            <a:spLocks noGrp="1" noChangeAspect="1"/>
          </p:cNvSpPr>
          <p:nvPr>
            <p:ph type="pic" sz="quarter" idx="11" hasCustomPrompt="1"/>
          </p:nvPr>
        </p:nvSpPr>
        <p:spPr>
          <a:xfrm>
            <a:off x="2098993"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6" name="Text Placeholder 22">
            <a:extLst>
              <a:ext uri="{FF2B5EF4-FFF2-40B4-BE49-F238E27FC236}">
                <a16:creationId xmlns:a16="http://schemas.microsoft.com/office/drawing/2014/main" id="{8A3F976E-3A01-7AAD-C7AC-AA320C032EA2}"/>
              </a:ext>
            </a:extLst>
          </p:cNvPr>
          <p:cNvSpPr>
            <a:spLocks noGrp="1"/>
          </p:cNvSpPr>
          <p:nvPr>
            <p:ph type="body" sz="quarter" idx="17" hasCustomPrompt="1"/>
          </p:nvPr>
        </p:nvSpPr>
        <p:spPr>
          <a:xfrm>
            <a:off x="895865" y="3939680"/>
            <a:ext cx="4806771"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5" name="Text Placeholder 17">
            <a:extLst>
              <a:ext uri="{FF2B5EF4-FFF2-40B4-BE49-F238E27FC236}">
                <a16:creationId xmlns:a16="http://schemas.microsoft.com/office/drawing/2014/main" id="{CF2F4105-3247-4444-85CC-54C0A78E8A19}"/>
              </a:ext>
            </a:extLst>
          </p:cNvPr>
          <p:cNvSpPr>
            <a:spLocks noGrp="1"/>
          </p:cNvSpPr>
          <p:nvPr>
            <p:ph type="body" sz="quarter" idx="14" hasCustomPrompt="1"/>
          </p:nvPr>
        </p:nvSpPr>
        <p:spPr>
          <a:xfrm>
            <a:off x="895865" y="4659680"/>
            <a:ext cx="4806771"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1" name="Picture Placeholder 10">
            <a:extLst>
              <a:ext uri="{FF2B5EF4-FFF2-40B4-BE49-F238E27FC236}">
                <a16:creationId xmlns:a16="http://schemas.microsoft.com/office/drawing/2014/main" id="{6A1BF0AB-5433-7AF0-A1A1-12A2688B418E}"/>
              </a:ext>
            </a:extLst>
          </p:cNvPr>
          <p:cNvSpPr>
            <a:spLocks noGrp="1" noChangeAspect="1"/>
          </p:cNvSpPr>
          <p:nvPr>
            <p:ph type="pic" sz="quarter" idx="24" hasCustomPrompt="1"/>
          </p:nvPr>
        </p:nvSpPr>
        <p:spPr>
          <a:xfrm>
            <a:off x="7719458"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1BCA8396-DADE-BCB4-9143-96E3C3BBCFAA}"/>
              </a:ext>
            </a:extLst>
          </p:cNvPr>
          <p:cNvSpPr>
            <a:spLocks noGrp="1"/>
          </p:cNvSpPr>
          <p:nvPr>
            <p:ph type="body" sz="quarter" idx="20" hasCustomPrompt="1"/>
          </p:nvPr>
        </p:nvSpPr>
        <p:spPr>
          <a:xfrm>
            <a:off x="6503378" y="3939680"/>
            <a:ext cx="4809600"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4A51E652-E9A5-D6CD-6947-0A7F981E9B4D}"/>
              </a:ext>
            </a:extLst>
          </p:cNvPr>
          <p:cNvSpPr>
            <a:spLocks noGrp="1"/>
          </p:cNvSpPr>
          <p:nvPr>
            <p:ph type="body" sz="quarter" idx="19" hasCustomPrompt="1"/>
          </p:nvPr>
        </p:nvSpPr>
        <p:spPr>
          <a:xfrm>
            <a:off x="6503378" y="4659680"/>
            <a:ext cx="4809600"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Rectangle 7">
            <a:extLst>
              <a:ext uri="{FF2B5EF4-FFF2-40B4-BE49-F238E27FC236}">
                <a16:creationId xmlns:a16="http://schemas.microsoft.com/office/drawing/2014/main" id="{7A7C7798-0618-AEB7-9CBF-1FC785A03869}"/>
              </a:ext>
            </a:extLst>
          </p:cNvPr>
          <p:cNvSpPr/>
          <p:nvPr userDrawn="1"/>
        </p:nvSpPr>
        <p:spPr>
          <a:xfrm rot="5400000">
            <a:off x="6041400" y="717455"/>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C8A0ED-0F29-8503-84A0-1E4214CD3562}"/>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084915637"/>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551">
          <p15:clr>
            <a:srgbClr val="FF96FF"/>
          </p15:clr>
        </p15:guide>
        <p15:guide id="4" pos="7129">
          <p15:clr>
            <a:srgbClr val="FF96FF"/>
          </p15:clr>
        </p15:guide>
        <p15:guide id="5" pos="3840">
          <p15:clr>
            <a:srgbClr val="FF96FF"/>
          </p15:clr>
        </p15:guide>
        <p15:guide id="6" orient="horz" pos="890">
          <p15:clr>
            <a:srgbClr val="FF96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CAC0366-7B63-4906-9C93-2E262C09A367}"/>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5758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Round Icon/Pictur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AA1155-585E-DE3E-394A-B4D37FB82D8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6" name="Picture Placeholder 10">
            <a:extLst>
              <a:ext uri="{FF2B5EF4-FFF2-40B4-BE49-F238E27FC236}">
                <a16:creationId xmlns:a16="http://schemas.microsoft.com/office/drawing/2014/main" id="{04D93F89-FC5A-DF8E-AC09-4EAF68BF83C4}"/>
              </a:ext>
            </a:extLst>
          </p:cNvPr>
          <p:cNvSpPr>
            <a:spLocks noGrp="1" noChangeAspect="1"/>
          </p:cNvSpPr>
          <p:nvPr>
            <p:ph type="pic" sz="quarter" idx="18" hasCustomPrompt="1"/>
          </p:nvPr>
        </p:nvSpPr>
        <p:spPr>
          <a:xfrm>
            <a:off x="4907280"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lgn="ctr">
              <a:buNone/>
              <a:defRPr sz="1600">
                <a:latin typeface="+mn-lt"/>
              </a:defRPr>
            </a:lvl1pPr>
          </a:lstStyle>
          <a:p>
            <a:r>
              <a:rPr lang="en-US"/>
              <a:t>Icon or picture</a:t>
            </a:r>
          </a:p>
        </p:txBody>
      </p:sp>
      <p:sp>
        <p:nvSpPr>
          <p:cNvPr id="28" name="Text Placeholder 22">
            <a:extLst>
              <a:ext uri="{FF2B5EF4-FFF2-40B4-BE49-F238E27FC236}">
                <a16:creationId xmlns:a16="http://schemas.microsoft.com/office/drawing/2014/main" id="{0CBD58DB-9CA0-CDDA-294C-A1BF5F524825}"/>
              </a:ext>
            </a:extLst>
          </p:cNvPr>
          <p:cNvSpPr>
            <a:spLocks noGrp="1"/>
          </p:cNvSpPr>
          <p:nvPr>
            <p:ph type="body" sz="quarter" idx="17" hasCustomPrompt="1"/>
          </p:nvPr>
        </p:nvSpPr>
        <p:spPr>
          <a:xfrm>
            <a:off x="3785288" y="3935392"/>
            <a:ext cx="462741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7" name="Text Placeholder 17">
            <a:extLst>
              <a:ext uri="{FF2B5EF4-FFF2-40B4-BE49-F238E27FC236}">
                <a16:creationId xmlns:a16="http://schemas.microsoft.com/office/drawing/2014/main" id="{FE6C6FC5-0099-5A2F-A369-C7BD9E3C2BA6}"/>
              </a:ext>
            </a:extLst>
          </p:cNvPr>
          <p:cNvSpPr>
            <a:spLocks noGrp="1"/>
          </p:cNvSpPr>
          <p:nvPr>
            <p:ph type="body" sz="quarter" idx="14" hasCustomPrompt="1"/>
          </p:nvPr>
        </p:nvSpPr>
        <p:spPr>
          <a:xfrm>
            <a:off x="3785288" y="4669247"/>
            <a:ext cx="4627418" cy="157531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Rectangle 4">
            <a:extLst>
              <a:ext uri="{FF2B5EF4-FFF2-40B4-BE49-F238E27FC236}">
                <a16:creationId xmlns:a16="http://schemas.microsoft.com/office/drawing/2014/main" id="{01296C84-DBF7-8AEE-BAA8-436C0D84E42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103851"/>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52">
          <p15:clr>
            <a:srgbClr val="FF96FF"/>
          </p15:clr>
        </p15:guide>
        <p15:guide id="3" pos="2389">
          <p15:clr>
            <a:srgbClr val="FF96FF"/>
          </p15:clr>
        </p15:guide>
        <p15:guide id="4" pos="5314">
          <p15:clr>
            <a:srgbClr val="FF96FF"/>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Round Icon/Picture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B31C94-1308-B7A7-B2CA-B620A506E35F}"/>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6" name="Picture Placeholder 10">
            <a:extLst>
              <a:ext uri="{FF2B5EF4-FFF2-40B4-BE49-F238E27FC236}">
                <a16:creationId xmlns:a16="http://schemas.microsoft.com/office/drawing/2014/main" id="{04D93F89-FC5A-DF8E-AC09-4EAF68BF83C4}"/>
              </a:ext>
            </a:extLst>
          </p:cNvPr>
          <p:cNvSpPr>
            <a:spLocks noGrp="1" noChangeAspect="1"/>
          </p:cNvSpPr>
          <p:nvPr>
            <p:ph type="pic" sz="quarter" idx="18" hasCustomPrompt="1"/>
          </p:nvPr>
        </p:nvSpPr>
        <p:spPr>
          <a:xfrm>
            <a:off x="4907280"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lgn="ctr">
              <a:buNone/>
              <a:defRPr sz="1600">
                <a:latin typeface="+mn-lt"/>
              </a:defRPr>
            </a:lvl1pPr>
          </a:lstStyle>
          <a:p>
            <a:r>
              <a:rPr lang="en-US"/>
              <a:t>Icon or picture</a:t>
            </a:r>
          </a:p>
        </p:txBody>
      </p:sp>
      <p:sp>
        <p:nvSpPr>
          <p:cNvPr id="28" name="Text Placeholder 22">
            <a:extLst>
              <a:ext uri="{FF2B5EF4-FFF2-40B4-BE49-F238E27FC236}">
                <a16:creationId xmlns:a16="http://schemas.microsoft.com/office/drawing/2014/main" id="{0CBD58DB-9CA0-CDDA-294C-A1BF5F524825}"/>
              </a:ext>
            </a:extLst>
          </p:cNvPr>
          <p:cNvSpPr>
            <a:spLocks noGrp="1"/>
          </p:cNvSpPr>
          <p:nvPr>
            <p:ph type="body" sz="quarter" idx="17" hasCustomPrompt="1"/>
          </p:nvPr>
        </p:nvSpPr>
        <p:spPr>
          <a:xfrm>
            <a:off x="3785288" y="3935392"/>
            <a:ext cx="462741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7" name="Text Placeholder 17">
            <a:extLst>
              <a:ext uri="{FF2B5EF4-FFF2-40B4-BE49-F238E27FC236}">
                <a16:creationId xmlns:a16="http://schemas.microsoft.com/office/drawing/2014/main" id="{FE6C6FC5-0099-5A2F-A369-C7BD9E3C2BA6}"/>
              </a:ext>
            </a:extLst>
          </p:cNvPr>
          <p:cNvSpPr>
            <a:spLocks noGrp="1"/>
          </p:cNvSpPr>
          <p:nvPr>
            <p:ph type="body" sz="quarter" idx="14" hasCustomPrompt="1"/>
          </p:nvPr>
        </p:nvSpPr>
        <p:spPr>
          <a:xfrm>
            <a:off x="3785288" y="4669247"/>
            <a:ext cx="4627418" cy="157531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Rectangle 4">
            <a:extLst>
              <a:ext uri="{FF2B5EF4-FFF2-40B4-BE49-F238E27FC236}">
                <a16:creationId xmlns:a16="http://schemas.microsoft.com/office/drawing/2014/main" id="{01296C84-DBF7-8AEE-BAA8-436C0D84E42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561426"/>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52">
          <p15:clr>
            <a:srgbClr val="FF96FF"/>
          </p15:clr>
        </p15:guide>
        <p15:guide id="3" pos="2389">
          <p15:clr>
            <a:srgbClr val="FF96FF"/>
          </p15:clr>
        </p15:guide>
        <p15:guide id="4" pos="5314">
          <p15:clr>
            <a:srgbClr val="FF96FF"/>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64A81B5-DAB0-5121-4BA4-9407D7C84650}"/>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50" name="Picture Placeholder 10">
            <a:extLst>
              <a:ext uri="{FF2B5EF4-FFF2-40B4-BE49-F238E27FC236}">
                <a16:creationId xmlns:a16="http://schemas.microsoft.com/office/drawing/2014/main" id="{66326279-80C7-3E57-95BA-33B81A9E88EF}"/>
              </a:ext>
            </a:extLst>
          </p:cNvPr>
          <p:cNvSpPr>
            <a:spLocks noGrp="1" noChangeAspect="1"/>
          </p:cNvSpPr>
          <p:nvPr>
            <p:ph type="pic" sz="quarter" idx="11" hasCustomPrompt="1"/>
          </p:nvPr>
        </p:nvSpPr>
        <p:spPr>
          <a:xfrm>
            <a:off x="1286674" y="146609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52" name="Text Placeholder 22">
            <a:extLst>
              <a:ext uri="{FF2B5EF4-FFF2-40B4-BE49-F238E27FC236}">
                <a16:creationId xmlns:a16="http://schemas.microsoft.com/office/drawing/2014/main" id="{A22ED647-8EF4-C45D-1107-62A42F69520A}"/>
              </a:ext>
            </a:extLst>
          </p:cNvPr>
          <p:cNvSpPr>
            <a:spLocks noGrp="1"/>
          </p:cNvSpPr>
          <p:nvPr>
            <p:ph type="body" sz="quarter" idx="17" hasCustomPrompt="1"/>
          </p:nvPr>
        </p:nvSpPr>
        <p:spPr>
          <a:xfrm>
            <a:off x="2164012" y="144938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51" name="Text Placeholder 17">
            <a:extLst>
              <a:ext uri="{FF2B5EF4-FFF2-40B4-BE49-F238E27FC236}">
                <a16:creationId xmlns:a16="http://schemas.microsoft.com/office/drawing/2014/main" id="{4551C035-D0E7-C1DB-931A-433918848826}"/>
              </a:ext>
            </a:extLst>
          </p:cNvPr>
          <p:cNvSpPr>
            <a:spLocks noGrp="1"/>
          </p:cNvSpPr>
          <p:nvPr>
            <p:ph type="body" sz="quarter" idx="14" hasCustomPrompt="1"/>
          </p:nvPr>
        </p:nvSpPr>
        <p:spPr>
          <a:xfrm>
            <a:off x="2164012"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7" name="Picture Placeholder 10">
            <a:extLst>
              <a:ext uri="{FF2B5EF4-FFF2-40B4-BE49-F238E27FC236}">
                <a16:creationId xmlns:a16="http://schemas.microsoft.com/office/drawing/2014/main" id="{03E42969-1FA0-61BE-0F7E-DDE8F15819BF}"/>
              </a:ext>
            </a:extLst>
          </p:cNvPr>
          <p:cNvSpPr>
            <a:spLocks noGrp="1" noChangeAspect="1"/>
          </p:cNvSpPr>
          <p:nvPr>
            <p:ph type="pic" sz="quarter" idx="18" hasCustomPrompt="1"/>
          </p:nvPr>
        </p:nvSpPr>
        <p:spPr>
          <a:xfrm>
            <a:off x="1286674" y="2715029"/>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9" name="Text Placeholder 22">
            <a:extLst>
              <a:ext uri="{FF2B5EF4-FFF2-40B4-BE49-F238E27FC236}">
                <a16:creationId xmlns:a16="http://schemas.microsoft.com/office/drawing/2014/main" id="{16B15660-9DDC-5FA2-7CFB-7C154D006B4A}"/>
              </a:ext>
            </a:extLst>
          </p:cNvPr>
          <p:cNvSpPr>
            <a:spLocks noGrp="1"/>
          </p:cNvSpPr>
          <p:nvPr>
            <p:ph type="body" sz="quarter" idx="20" hasCustomPrompt="1"/>
          </p:nvPr>
        </p:nvSpPr>
        <p:spPr>
          <a:xfrm>
            <a:off x="2164012" y="2698324"/>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8" name="Text Placeholder 17">
            <a:extLst>
              <a:ext uri="{FF2B5EF4-FFF2-40B4-BE49-F238E27FC236}">
                <a16:creationId xmlns:a16="http://schemas.microsoft.com/office/drawing/2014/main" id="{BA646706-13B3-9A9A-2CB3-0D5A3EDBD59F}"/>
              </a:ext>
            </a:extLst>
          </p:cNvPr>
          <p:cNvSpPr>
            <a:spLocks noGrp="1"/>
          </p:cNvSpPr>
          <p:nvPr>
            <p:ph type="body" sz="quarter" idx="19" hasCustomPrompt="1"/>
          </p:nvPr>
        </p:nvSpPr>
        <p:spPr>
          <a:xfrm>
            <a:off x="2164012"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5" name="Picture Placeholder 10">
            <a:extLst>
              <a:ext uri="{FF2B5EF4-FFF2-40B4-BE49-F238E27FC236}">
                <a16:creationId xmlns:a16="http://schemas.microsoft.com/office/drawing/2014/main" id="{0A0DBC50-D14E-CA48-A69B-1E919FFA76E1}"/>
              </a:ext>
            </a:extLst>
          </p:cNvPr>
          <p:cNvSpPr>
            <a:spLocks noGrp="1" noChangeAspect="1"/>
          </p:cNvSpPr>
          <p:nvPr>
            <p:ph type="pic" sz="quarter" idx="24" hasCustomPrompt="1"/>
          </p:nvPr>
        </p:nvSpPr>
        <p:spPr>
          <a:xfrm>
            <a:off x="1286674" y="3975117"/>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6" name="Text Placeholder 22">
            <a:extLst>
              <a:ext uri="{FF2B5EF4-FFF2-40B4-BE49-F238E27FC236}">
                <a16:creationId xmlns:a16="http://schemas.microsoft.com/office/drawing/2014/main" id="{B2503316-FCAE-84F6-390C-8DFE9C2A37EA}"/>
              </a:ext>
            </a:extLst>
          </p:cNvPr>
          <p:cNvSpPr>
            <a:spLocks noGrp="1"/>
          </p:cNvSpPr>
          <p:nvPr>
            <p:ph type="body" sz="quarter" idx="26" hasCustomPrompt="1"/>
          </p:nvPr>
        </p:nvSpPr>
        <p:spPr>
          <a:xfrm>
            <a:off x="2164012" y="3958412"/>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1" name="Text Placeholder 17">
            <a:extLst>
              <a:ext uri="{FF2B5EF4-FFF2-40B4-BE49-F238E27FC236}">
                <a16:creationId xmlns:a16="http://schemas.microsoft.com/office/drawing/2014/main" id="{1332214A-B435-6D65-F3B0-12DEED1030D9}"/>
              </a:ext>
            </a:extLst>
          </p:cNvPr>
          <p:cNvSpPr>
            <a:spLocks noGrp="1"/>
          </p:cNvSpPr>
          <p:nvPr>
            <p:ph type="body" sz="quarter" idx="27" hasCustomPrompt="1"/>
          </p:nvPr>
        </p:nvSpPr>
        <p:spPr>
          <a:xfrm>
            <a:off x="2164012"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3" name="Picture Placeholder 10">
            <a:extLst>
              <a:ext uri="{FF2B5EF4-FFF2-40B4-BE49-F238E27FC236}">
                <a16:creationId xmlns:a16="http://schemas.microsoft.com/office/drawing/2014/main" id="{0F96ACF5-28A5-D15B-BCB4-D26F980CE117}"/>
              </a:ext>
            </a:extLst>
          </p:cNvPr>
          <p:cNvSpPr>
            <a:spLocks noGrp="1" noChangeAspect="1"/>
          </p:cNvSpPr>
          <p:nvPr>
            <p:ph type="pic" sz="quarter" idx="21" hasCustomPrompt="1"/>
          </p:nvPr>
        </p:nvSpPr>
        <p:spPr>
          <a:xfrm>
            <a:off x="1286674" y="522405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4" name="Text Placeholder 22">
            <a:extLst>
              <a:ext uri="{FF2B5EF4-FFF2-40B4-BE49-F238E27FC236}">
                <a16:creationId xmlns:a16="http://schemas.microsoft.com/office/drawing/2014/main" id="{85E597B7-7B6A-C410-F109-AAE595F7C130}"/>
              </a:ext>
            </a:extLst>
          </p:cNvPr>
          <p:cNvSpPr>
            <a:spLocks noGrp="1"/>
          </p:cNvSpPr>
          <p:nvPr>
            <p:ph type="body" sz="quarter" idx="23" hasCustomPrompt="1"/>
          </p:nvPr>
        </p:nvSpPr>
        <p:spPr>
          <a:xfrm>
            <a:off x="2164012" y="520734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2" name="Text Placeholder 17">
            <a:extLst>
              <a:ext uri="{FF2B5EF4-FFF2-40B4-BE49-F238E27FC236}">
                <a16:creationId xmlns:a16="http://schemas.microsoft.com/office/drawing/2014/main" id="{8C4A1A33-CD62-B447-A29D-7FC465D646DF}"/>
              </a:ext>
            </a:extLst>
          </p:cNvPr>
          <p:cNvSpPr>
            <a:spLocks noGrp="1"/>
          </p:cNvSpPr>
          <p:nvPr>
            <p:ph type="body" sz="quarter" idx="22" hasCustomPrompt="1"/>
          </p:nvPr>
        </p:nvSpPr>
        <p:spPr>
          <a:xfrm>
            <a:off x="2164012"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5" name="Picture Placeholder 10">
            <a:extLst>
              <a:ext uri="{FF2B5EF4-FFF2-40B4-BE49-F238E27FC236}">
                <a16:creationId xmlns:a16="http://schemas.microsoft.com/office/drawing/2014/main" id="{3C5D6699-B17D-36A7-EA94-0AB29DCFFCAF}"/>
              </a:ext>
            </a:extLst>
          </p:cNvPr>
          <p:cNvSpPr>
            <a:spLocks noGrp="1" noChangeAspect="1"/>
          </p:cNvSpPr>
          <p:nvPr>
            <p:ph type="pic" sz="quarter" idx="37" hasCustomPrompt="1"/>
          </p:nvPr>
        </p:nvSpPr>
        <p:spPr>
          <a:xfrm>
            <a:off x="6456352" y="146609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0" name="Text Placeholder 22">
            <a:extLst>
              <a:ext uri="{FF2B5EF4-FFF2-40B4-BE49-F238E27FC236}">
                <a16:creationId xmlns:a16="http://schemas.microsoft.com/office/drawing/2014/main" id="{A6388FC3-B8CD-514C-A903-CAF573267112}"/>
              </a:ext>
            </a:extLst>
          </p:cNvPr>
          <p:cNvSpPr>
            <a:spLocks noGrp="1"/>
          </p:cNvSpPr>
          <p:nvPr>
            <p:ph type="body" sz="quarter" idx="39" hasCustomPrompt="1"/>
          </p:nvPr>
        </p:nvSpPr>
        <p:spPr>
          <a:xfrm>
            <a:off x="7333690" y="144938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6" name="Text Placeholder 17">
            <a:extLst>
              <a:ext uri="{FF2B5EF4-FFF2-40B4-BE49-F238E27FC236}">
                <a16:creationId xmlns:a16="http://schemas.microsoft.com/office/drawing/2014/main" id="{D2FEC5C8-37E0-D245-93AF-D92C8774871F}"/>
              </a:ext>
            </a:extLst>
          </p:cNvPr>
          <p:cNvSpPr>
            <a:spLocks noGrp="1"/>
          </p:cNvSpPr>
          <p:nvPr>
            <p:ph type="body" sz="quarter" idx="38" hasCustomPrompt="1"/>
          </p:nvPr>
        </p:nvSpPr>
        <p:spPr>
          <a:xfrm>
            <a:off x="7333690"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2" name="Picture Placeholder 10">
            <a:extLst>
              <a:ext uri="{FF2B5EF4-FFF2-40B4-BE49-F238E27FC236}">
                <a16:creationId xmlns:a16="http://schemas.microsoft.com/office/drawing/2014/main" id="{69B7DEB6-5CC9-BA6E-2F65-73AD20706EF2}"/>
              </a:ext>
            </a:extLst>
          </p:cNvPr>
          <p:cNvSpPr>
            <a:spLocks noGrp="1" noChangeAspect="1"/>
          </p:cNvSpPr>
          <p:nvPr>
            <p:ph type="pic" sz="quarter" idx="34" hasCustomPrompt="1"/>
          </p:nvPr>
        </p:nvSpPr>
        <p:spPr>
          <a:xfrm>
            <a:off x="6456352" y="2715029"/>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34" name="Text Placeholder 22">
            <a:extLst>
              <a:ext uri="{FF2B5EF4-FFF2-40B4-BE49-F238E27FC236}">
                <a16:creationId xmlns:a16="http://schemas.microsoft.com/office/drawing/2014/main" id="{9C9E4A51-3C68-27C7-66D4-C1B87FA3E43A}"/>
              </a:ext>
            </a:extLst>
          </p:cNvPr>
          <p:cNvSpPr>
            <a:spLocks noGrp="1"/>
          </p:cNvSpPr>
          <p:nvPr>
            <p:ph type="body" sz="quarter" idx="36" hasCustomPrompt="1"/>
          </p:nvPr>
        </p:nvSpPr>
        <p:spPr>
          <a:xfrm>
            <a:off x="7333690" y="2698324"/>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3" name="Text Placeholder 17">
            <a:extLst>
              <a:ext uri="{FF2B5EF4-FFF2-40B4-BE49-F238E27FC236}">
                <a16:creationId xmlns:a16="http://schemas.microsoft.com/office/drawing/2014/main" id="{F03A56DC-D588-97CD-AD19-7F8FE5454A3C}"/>
              </a:ext>
            </a:extLst>
          </p:cNvPr>
          <p:cNvSpPr>
            <a:spLocks noGrp="1"/>
          </p:cNvSpPr>
          <p:nvPr>
            <p:ph type="body" sz="quarter" idx="35" hasCustomPrompt="1"/>
          </p:nvPr>
        </p:nvSpPr>
        <p:spPr>
          <a:xfrm>
            <a:off x="7333690"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0" name="Picture Placeholder 10">
            <a:extLst>
              <a:ext uri="{FF2B5EF4-FFF2-40B4-BE49-F238E27FC236}">
                <a16:creationId xmlns:a16="http://schemas.microsoft.com/office/drawing/2014/main" id="{9158293E-3ACE-91B1-AC75-9E5910B40CB5}"/>
              </a:ext>
            </a:extLst>
          </p:cNvPr>
          <p:cNvSpPr>
            <a:spLocks noGrp="1" noChangeAspect="1"/>
          </p:cNvSpPr>
          <p:nvPr>
            <p:ph type="pic" sz="quarter" idx="32" hasCustomPrompt="1"/>
          </p:nvPr>
        </p:nvSpPr>
        <p:spPr>
          <a:xfrm>
            <a:off x="6456352" y="3975117"/>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31" name="Text Placeholder 22">
            <a:extLst>
              <a:ext uri="{FF2B5EF4-FFF2-40B4-BE49-F238E27FC236}">
                <a16:creationId xmlns:a16="http://schemas.microsoft.com/office/drawing/2014/main" id="{842FDE95-490A-933F-D275-4101DDC4A48F}"/>
              </a:ext>
            </a:extLst>
          </p:cNvPr>
          <p:cNvSpPr>
            <a:spLocks noGrp="1"/>
          </p:cNvSpPr>
          <p:nvPr>
            <p:ph type="body" sz="quarter" idx="33" hasCustomPrompt="1"/>
          </p:nvPr>
        </p:nvSpPr>
        <p:spPr>
          <a:xfrm>
            <a:off x="7333690" y="3958412"/>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1" name="Text Placeholder 17">
            <a:extLst>
              <a:ext uri="{FF2B5EF4-FFF2-40B4-BE49-F238E27FC236}">
                <a16:creationId xmlns:a16="http://schemas.microsoft.com/office/drawing/2014/main" id="{4B9BA431-F1C8-0506-B90E-A60D483B9264}"/>
              </a:ext>
            </a:extLst>
          </p:cNvPr>
          <p:cNvSpPr>
            <a:spLocks noGrp="1"/>
          </p:cNvSpPr>
          <p:nvPr>
            <p:ph type="body" sz="quarter" idx="28" hasCustomPrompt="1"/>
          </p:nvPr>
        </p:nvSpPr>
        <p:spPr>
          <a:xfrm>
            <a:off x="7333690"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14" name="Picture Placeholder 10">
            <a:extLst>
              <a:ext uri="{FF2B5EF4-FFF2-40B4-BE49-F238E27FC236}">
                <a16:creationId xmlns:a16="http://schemas.microsoft.com/office/drawing/2014/main" id="{CF8B1FAC-9E11-266D-86BE-E3C4106110E2}"/>
              </a:ext>
            </a:extLst>
          </p:cNvPr>
          <p:cNvSpPr>
            <a:spLocks noGrp="1" noChangeAspect="1"/>
          </p:cNvSpPr>
          <p:nvPr>
            <p:ph type="pic" sz="quarter" idx="30" hasCustomPrompt="1"/>
          </p:nvPr>
        </p:nvSpPr>
        <p:spPr>
          <a:xfrm>
            <a:off x="6456352" y="522405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15" name="Text Placeholder 22">
            <a:extLst>
              <a:ext uri="{FF2B5EF4-FFF2-40B4-BE49-F238E27FC236}">
                <a16:creationId xmlns:a16="http://schemas.microsoft.com/office/drawing/2014/main" id="{F97DF154-AA6B-A965-1EE2-826546CD8149}"/>
              </a:ext>
            </a:extLst>
          </p:cNvPr>
          <p:cNvSpPr>
            <a:spLocks noGrp="1"/>
          </p:cNvSpPr>
          <p:nvPr>
            <p:ph type="body" sz="quarter" idx="31" hasCustomPrompt="1"/>
          </p:nvPr>
        </p:nvSpPr>
        <p:spPr>
          <a:xfrm>
            <a:off x="7333690" y="520734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2" name="Text Placeholder 17">
            <a:extLst>
              <a:ext uri="{FF2B5EF4-FFF2-40B4-BE49-F238E27FC236}">
                <a16:creationId xmlns:a16="http://schemas.microsoft.com/office/drawing/2014/main" id="{76A493FB-493C-9561-5727-D6C0046B63B7}"/>
              </a:ext>
            </a:extLst>
          </p:cNvPr>
          <p:cNvSpPr>
            <a:spLocks noGrp="1"/>
          </p:cNvSpPr>
          <p:nvPr>
            <p:ph type="body" sz="quarter" idx="29" hasCustomPrompt="1"/>
          </p:nvPr>
        </p:nvSpPr>
        <p:spPr>
          <a:xfrm>
            <a:off x="7333690"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 name="Rectangle 3">
            <a:extLst>
              <a:ext uri="{FF2B5EF4-FFF2-40B4-BE49-F238E27FC236}">
                <a16:creationId xmlns:a16="http://schemas.microsoft.com/office/drawing/2014/main" id="{1B901B0D-8A4D-3552-4130-87AE7FC9DE9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8421525"/>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3838">
          <p15:clr>
            <a:srgbClr val="FF96FF"/>
          </p15:clr>
        </p15:guide>
        <p15:guide id="3" pos="778">
          <p15:clr>
            <a:srgbClr val="FF96FF"/>
          </p15:clr>
        </p15:guide>
        <p15:guide id="4" pos="6924">
          <p15:clr>
            <a:srgbClr val="FF96FF"/>
          </p15:clr>
        </p15:guide>
        <p15:guide id="5" pos="4044">
          <p15:clr>
            <a:srgbClr val="FF96FF"/>
          </p15:clr>
        </p15:guide>
        <p15:guide id="6" pos="3659">
          <p15:clr>
            <a:srgbClr val="FF96FF"/>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5695CF-27C7-B733-BA55-564287197E7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50" name="Picture Placeholder 10">
            <a:extLst>
              <a:ext uri="{FF2B5EF4-FFF2-40B4-BE49-F238E27FC236}">
                <a16:creationId xmlns:a16="http://schemas.microsoft.com/office/drawing/2014/main" id="{66326279-80C7-3E57-95BA-33B81A9E88EF}"/>
              </a:ext>
            </a:extLst>
          </p:cNvPr>
          <p:cNvSpPr>
            <a:spLocks noGrp="1" noChangeAspect="1"/>
          </p:cNvSpPr>
          <p:nvPr>
            <p:ph type="pic" sz="quarter" idx="11" hasCustomPrompt="1"/>
          </p:nvPr>
        </p:nvSpPr>
        <p:spPr>
          <a:xfrm>
            <a:off x="1286674" y="146609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52" name="Text Placeholder 22">
            <a:extLst>
              <a:ext uri="{FF2B5EF4-FFF2-40B4-BE49-F238E27FC236}">
                <a16:creationId xmlns:a16="http://schemas.microsoft.com/office/drawing/2014/main" id="{A22ED647-8EF4-C45D-1107-62A42F69520A}"/>
              </a:ext>
            </a:extLst>
          </p:cNvPr>
          <p:cNvSpPr>
            <a:spLocks noGrp="1"/>
          </p:cNvSpPr>
          <p:nvPr>
            <p:ph type="body" sz="quarter" idx="17" hasCustomPrompt="1"/>
          </p:nvPr>
        </p:nvSpPr>
        <p:spPr>
          <a:xfrm>
            <a:off x="2164012" y="144938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51" name="Text Placeholder 17">
            <a:extLst>
              <a:ext uri="{FF2B5EF4-FFF2-40B4-BE49-F238E27FC236}">
                <a16:creationId xmlns:a16="http://schemas.microsoft.com/office/drawing/2014/main" id="{4551C035-D0E7-C1DB-931A-433918848826}"/>
              </a:ext>
            </a:extLst>
          </p:cNvPr>
          <p:cNvSpPr>
            <a:spLocks noGrp="1"/>
          </p:cNvSpPr>
          <p:nvPr>
            <p:ph type="body" sz="quarter" idx="14" hasCustomPrompt="1"/>
          </p:nvPr>
        </p:nvSpPr>
        <p:spPr>
          <a:xfrm>
            <a:off x="2164012"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7" name="Picture Placeholder 10">
            <a:extLst>
              <a:ext uri="{FF2B5EF4-FFF2-40B4-BE49-F238E27FC236}">
                <a16:creationId xmlns:a16="http://schemas.microsoft.com/office/drawing/2014/main" id="{03E42969-1FA0-61BE-0F7E-DDE8F15819BF}"/>
              </a:ext>
            </a:extLst>
          </p:cNvPr>
          <p:cNvSpPr>
            <a:spLocks noGrp="1" noChangeAspect="1"/>
          </p:cNvSpPr>
          <p:nvPr>
            <p:ph type="pic" sz="quarter" idx="18" hasCustomPrompt="1"/>
          </p:nvPr>
        </p:nvSpPr>
        <p:spPr>
          <a:xfrm>
            <a:off x="1286674" y="2715029"/>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49" name="Text Placeholder 22">
            <a:extLst>
              <a:ext uri="{FF2B5EF4-FFF2-40B4-BE49-F238E27FC236}">
                <a16:creationId xmlns:a16="http://schemas.microsoft.com/office/drawing/2014/main" id="{16B15660-9DDC-5FA2-7CFB-7C154D006B4A}"/>
              </a:ext>
            </a:extLst>
          </p:cNvPr>
          <p:cNvSpPr>
            <a:spLocks noGrp="1"/>
          </p:cNvSpPr>
          <p:nvPr>
            <p:ph type="body" sz="quarter" idx="20" hasCustomPrompt="1"/>
          </p:nvPr>
        </p:nvSpPr>
        <p:spPr>
          <a:xfrm>
            <a:off x="2164012" y="2698324"/>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8" name="Text Placeholder 17">
            <a:extLst>
              <a:ext uri="{FF2B5EF4-FFF2-40B4-BE49-F238E27FC236}">
                <a16:creationId xmlns:a16="http://schemas.microsoft.com/office/drawing/2014/main" id="{BA646706-13B3-9A9A-2CB3-0D5A3EDBD59F}"/>
              </a:ext>
            </a:extLst>
          </p:cNvPr>
          <p:cNvSpPr>
            <a:spLocks noGrp="1"/>
          </p:cNvSpPr>
          <p:nvPr>
            <p:ph type="body" sz="quarter" idx="19" hasCustomPrompt="1"/>
          </p:nvPr>
        </p:nvSpPr>
        <p:spPr>
          <a:xfrm>
            <a:off x="2164012"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5" name="Picture Placeholder 10">
            <a:extLst>
              <a:ext uri="{FF2B5EF4-FFF2-40B4-BE49-F238E27FC236}">
                <a16:creationId xmlns:a16="http://schemas.microsoft.com/office/drawing/2014/main" id="{0A0DBC50-D14E-CA48-A69B-1E919FFA76E1}"/>
              </a:ext>
            </a:extLst>
          </p:cNvPr>
          <p:cNvSpPr>
            <a:spLocks noGrp="1" noChangeAspect="1"/>
          </p:cNvSpPr>
          <p:nvPr>
            <p:ph type="pic" sz="quarter" idx="24" hasCustomPrompt="1"/>
          </p:nvPr>
        </p:nvSpPr>
        <p:spPr>
          <a:xfrm>
            <a:off x="1286674" y="3975117"/>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46" name="Text Placeholder 22">
            <a:extLst>
              <a:ext uri="{FF2B5EF4-FFF2-40B4-BE49-F238E27FC236}">
                <a16:creationId xmlns:a16="http://schemas.microsoft.com/office/drawing/2014/main" id="{B2503316-FCAE-84F6-390C-8DFE9C2A37EA}"/>
              </a:ext>
            </a:extLst>
          </p:cNvPr>
          <p:cNvSpPr>
            <a:spLocks noGrp="1"/>
          </p:cNvSpPr>
          <p:nvPr>
            <p:ph type="body" sz="quarter" idx="26" hasCustomPrompt="1"/>
          </p:nvPr>
        </p:nvSpPr>
        <p:spPr>
          <a:xfrm>
            <a:off x="2164012" y="3958412"/>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1" name="Text Placeholder 17">
            <a:extLst>
              <a:ext uri="{FF2B5EF4-FFF2-40B4-BE49-F238E27FC236}">
                <a16:creationId xmlns:a16="http://schemas.microsoft.com/office/drawing/2014/main" id="{1332214A-B435-6D65-F3B0-12DEED1030D9}"/>
              </a:ext>
            </a:extLst>
          </p:cNvPr>
          <p:cNvSpPr>
            <a:spLocks noGrp="1"/>
          </p:cNvSpPr>
          <p:nvPr>
            <p:ph type="body" sz="quarter" idx="27" hasCustomPrompt="1"/>
          </p:nvPr>
        </p:nvSpPr>
        <p:spPr>
          <a:xfrm>
            <a:off x="2164012"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3" name="Picture Placeholder 10">
            <a:extLst>
              <a:ext uri="{FF2B5EF4-FFF2-40B4-BE49-F238E27FC236}">
                <a16:creationId xmlns:a16="http://schemas.microsoft.com/office/drawing/2014/main" id="{0F96ACF5-28A5-D15B-BCB4-D26F980CE117}"/>
              </a:ext>
            </a:extLst>
          </p:cNvPr>
          <p:cNvSpPr>
            <a:spLocks noGrp="1" noChangeAspect="1"/>
          </p:cNvSpPr>
          <p:nvPr>
            <p:ph type="pic" sz="quarter" idx="21" hasCustomPrompt="1"/>
          </p:nvPr>
        </p:nvSpPr>
        <p:spPr>
          <a:xfrm>
            <a:off x="1286674" y="522405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44" name="Text Placeholder 22">
            <a:extLst>
              <a:ext uri="{FF2B5EF4-FFF2-40B4-BE49-F238E27FC236}">
                <a16:creationId xmlns:a16="http://schemas.microsoft.com/office/drawing/2014/main" id="{85E597B7-7B6A-C410-F109-AAE595F7C130}"/>
              </a:ext>
            </a:extLst>
          </p:cNvPr>
          <p:cNvSpPr>
            <a:spLocks noGrp="1"/>
          </p:cNvSpPr>
          <p:nvPr>
            <p:ph type="body" sz="quarter" idx="23" hasCustomPrompt="1"/>
          </p:nvPr>
        </p:nvSpPr>
        <p:spPr>
          <a:xfrm>
            <a:off x="2164012" y="520734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2" name="Text Placeholder 17">
            <a:extLst>
              <a:ext uri="{FF2B5EF4-FFF2-40B4-BE49-F238E27FC236}">
                <a16:creationId xmlns:a16="http://schemas.microsoft.com/office/drawing/2014/main" id="{8C4A1A33-CD62-B447-A29D-7FC465D646DF}"/>
              </a:ext>
            </a:extLst>
          </p:cNvPr>
          <p:cNvSpPr>
            <a:spLocks noGrp="1"/>
          </p:cNvSpPr>
          <p:nvPr>
            <p:ph type="body" sz="quarter" idx="22" hasCustomPrompt="1"/>
          </p:nvPr>
        </p:nvSpPr>
        <p:spPr>
          <a:xfrm>
            <a:off x="2164012"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5" name="Picture Placeholder 10">
            <a:extLst>
              <a:ext uri="{FF2B5EF4-FFF2-40B4-BE49-F238E27FC236}">
                <a16:creationId xmlns:a16="http://schemas.microsoft.com/office/drawing/2014/main" id="{3C5D6699-B17D-36A7-EA94-0AB29DCFFCAF}"/>
              </a:ext>
            </a:extLst>
          </p:cNvPr>
          <p:cNvSpPr>
            <a:spLocks noGrp="1" noChangeAspect="1"/>
          </p:cNvSpPr>
          <p:nvPr>
            <p:ph type="pic" sz="quarter" idx="37" hasCustomPrompt="1"/>
          </p:nvPr>
        </p:nvSpPr>
        <p:spPr>
          <a:xfrm>
            <a:off x="6456352" y="146609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40" name="Text Placeholder 22">
            <a:extLst>
              <a:ext uri="{FF2B5EF4-FFF2-40B4-BE49-F238E27FC236}">
                <a16:creationId xmlns:a16="http://schemas.microsoft.com/office/drawing/2014/main" id="{A6388FC3-B8CD-514C-A903-CAF573267112}"/>
              </a:ext>
            </a:extLst>
          </p:cNvPr>
          <p:cNvSpPr>
            <a:spLocks noGrp="1"/>
          </p:cNvSpPr>
          <p:nvPr>
            <p:ph type="body" sz="quarter" idx="39" hasCustomPrompt="1"/>
          </p:nvPr>
        </p:nvSpPr>
        <p:spPr>
          <a:xfrm>
            <a:off x="7333690" y="144938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6" name="Text Placeholder 17">
            <a:extLst>
              <a:ext uri="{FF2B5EF4-FFF2-40B4-BE49-F238E27FC236}">
                <a16:creationId xmlns:a16="http://schemas.microsoft.com/office/drawing/2014/main" id="{D2FEC5C8-37E0-D245-93AF-D92C8774871F}"/>
              </a:ext>
            </a:extLst>
          </p:cNvPr>
          <p:cNvSpPr>
            <a:spLocks noGrp="1"/>
          </p:cNvSpPr>
          <p:nvPr>
            <p:ph type="body" sz="quarter" idx="38" hasCustomPrompt="1"/>
          </p:nvPr>
        </p:nvSpPr>
        <p:spPr>
          <a:xfrm>
            <a:off x="7333690"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2" name="Picture Placeholder 10">
            <a:extLst>
              <a:ext uri="{FF2B5EF4-FFF2-40B4-BE49-F238E27FC236}">
                <a16:creationId xmlns:a16="http://schemas.microsoft.com/office/drawing/2014/main" id="{69B7DEB6-5CC9-BA6E-2F65-73AD20706EF2}"/>
              </a:ext>
            </a:extLst>
          </p:cNvPr>
          <p:cNvSpPr>
            <a:spLocks noGrp="1" noChangeAspect="1"/>
          </p:cNvSpPr>
          <p:nvPr>
            <p:ph type="pic" sz="quarter" idx="34" hasCustomPrompt="1"/>
          </p:nvPr>
        </p:nvSpPr>
        <p:spPr>
          <a:xfrm>
            <a:off x="6456352" y="2715029"/>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34" name="Text Placeholder 22">
            <a:extLst>
              <a:ext uri="{FF2B5EF4-FFF2-40B4-BE49-F238E27FC236}">
                <a16:creationId xmlns:a16="http://schemas.microsoft.com/office/drawing/2014/main" id="{9C9E4A51-3C68-27C7-66D4-C1B87FA3E43A}"/>
              </a:ext>
            </a:extLst>
          </p:cNvPr>
          <p:cNvSpPr>
            <a:spLocks noGrp="1"/>
          </p:cNvSpPr>
          <p:nvPr>
            <p:ph type="body" sz="quarter" idx="36" hasCustomPrompt="1"/>
          </p:nvPr>
        </p:nvSpPr>
        <p:spPr>
          <a:xfrm>
            <a:off x="7333690" y="2698324"/>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3" name="Text Placeholder 17">
            <a:extLst>
              <a:ext uri="{FF2B5EF4-FFF2-40B4-BE49-F238E27FC236}">
                <a16:creationId xmlns:a16="http://schemas.microsoft.com/office/drawing/2014/main" id="{F03A56DC-D588-97CD-AD19-7F8FE5454A3C}"/>
              </a:ext>
            </a:extLst>
          </p:cNvPr>
          <p:cNvSpPr>
            <a:spLocks noGrp="1"/>
          </p:cNvSpPr>
          <p:nvPr>
            <p:ph type="body" sz="quarter" idx="35" hasCustomPrompt="1"/>
          </p:nvPr>
        </p:nvSpPr>
        <p:spPr>
          <a:xfrm>
            <a:off x="7333690"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0" name="Picture Placeholder 10">
            <a:extLst>
              <a:ext uri="{FF2B5EF4-FFF2-40B4-BE49-F238E27FC236}">
                <a16:creationId xmlns:a16="http://schemas.microsoft.com/office/drawing/2014/main" id="{9158293E-3ACE-91B1-AC75-9E5910B40CB5}"/>
              </a:ext>
            </a:extLst>
          </p:cNvPr>
          <p:cNvSpPr>
            <a:spLocks noGrp="1" noChangeAspect="1"/>
          </p:cNvSpPr>
          <p:nvPr>
            <p:ph type="pic" sz="quarter" idx="32" hasCustomPrompt="1"/>
          </p:nvPr>
        </p:nvSpPr>
        <p:spPr>
          <a:xfrm>
            <a:off x="6456352" y="3975117"/>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31" name="Text Placeholder 22">
            <a:extLst>
              <a:ext uri="{FF2B5EF4-FFF2-40B4-BE49-F238E27FC236}">
                <a16:creationId xmlns:a16="http://schemas.microsoft.com/office/drawing/2014/main" id="{842FDE95-490A-933F-D275-4101DDC4A48F}"/>
              </a:ext>
            </a:extLst>
          </p:cNvPr>
          <p:cNvSpPr>
            <a:spLocks noGrp="1"/>
          </p:cNvSpPr>
          <p:nvPr>
            <p:ph type="body" sz="quarter" idx="33" hasCustomPrompt="1"/>
          </p:nvPr>
        </p:nvSpPr>
        <p:spPr>
          <a:xfrm>
            <a:off x="7333690" y="3958412"/>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1" name="Text Placeholder 17">
            <a:extLst>
              <a:ext uri="{FF2B5EF4-FFF2-40B4-BE49-F238E27FC236}">
                <a16:creationId xmlns:a16="http://schemas.microsoft.com/office/drawing/2014/main" id="{4B9BA431-F1C8-0506-B90E-A60D483B9264}"/>
              </a:ext>
            </a:extLst>
          </p:cNvPr>
          <p:cNvSpPr>
            <a:spLocks noGrp="1"/>
          </p:cNvSpPr>
          <p:nvPr>
            <p:ph type="body" sz="quarter" idx="28" hasCustomPrompt="1"/>
          </p:nvPr>
        </p:nvSpPr>
        <p:spPr>
          <a:xfrm>
            <a:off x="7333690"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14" name="Picture Placeholder 10">
            <a:extLst>
              <a:ext uri="{FF2B5EF4-FFF2-40B4-BE49-F238E27FC236}">
                <a16:creationId xmlns:a16="http://schemas.microsoft.com/office/drawing/2014/main" id="{CF8B1FAC-9E11-266D-86BE-E3C4106110E2}"/>
              </a:ext>
            </a:extLst>
          </p:cNvPr>
          <p:cNvSpPr>
            <a:spLocks noGrp="1" noChangeAspect="1"/>
          </p:cNvSpPr>
          <p:nvPr>
            <p:ph type="pic" sz="quarter" idx="30" hasCustomPrompt="1"/>
          </p:nvPr>
        </p:nvSpPr>
        <p:spPr>
          <a:xfrm>
            <a:off x="6456352" y="522405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lgn="ctr">
              <a:buNone/>
              <a:defRPr sz="1000">
                <a:latin typeface="+mn-lt"/>
              </a:defRPr>
            </a:lvl1pPr>
          </a:lstStyle>
          <a:p>
            <a:r>
              <a:rPr lang="en-US"/>
              <a:t>Icon or picture</a:t>
            </a:r>
          </a:p>
        </p:txBody>
      </p:sp>
      <p:sp>
        <p:nvSpPr>
          <p:cNvPr id="15" name="Text Placeholder 22">
            <a:extLst>
              <a:ext uri="{FF2B5EF4-FFF2-40B4-BE49-F238E27FC236}">
                <a16:creationId xmlns:a16="http://schemas.microsoft.com/office/drawing/2014/main" id="{F97DF154-AA6B-A965-1EE2-826546CD8149}"/>
              </a:ext>
            </a:extLst>
          </p:cNvPr>
          <p:cNvSpPr>
            <a:spLocks noGrp="1"/>
          </p:cNvSpPr>
          <p:nvPr>
            <p:ph type="body" sz="quarter" idx="31" hasCustomPrompt="1"/>
          </p:nvPr>
        </p:nvSpPr>
        <p:spPr>
          <a:xfrm>
            <a:off x="7333690" y="520734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2" name="Text Placeholder 17">
            <a:extLst>
              <a:ext uri="{FF2B5EF4-FFF2-40B4-BE49-F238E27FC236}">
                <a16:creationId xmlns:a16="http://schemas.microsoft.com/office/drawing/2014/main" id="{76A493FB-493C-9561-5727-D6C0046B63B7}"/>
              </a:ext>
            </a:extLst>
          </p:cNvPr>
          <p:cNvSpPr>
            <a:spLocks noGrp="1"/>
          </p:cNvSpPr>
          <p:nvPr>
            <p:ph type="body" sz="quarter" idx="29" hasCustomPrompt="1"/>
          </p:nvPr>
        </p:nvSpPr>
        <p:spPr>
          <a:xfrm>
            <a:off x="7333690"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 name="Rectangle 3">
            <a:extLst>
              <a:ext uri="{FF2B5EF4-FFF2-40B4-BE49-F238E27FC236}">
                <a16:creationId xmlns:a16="http://schemas.microsoft.com/office/drawing/2014/main" id="{1B901B0D-8A4D-3552-4130-87AE7FC9DE9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2137411"/>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3838">
          <p15:clr>
            <a:srgbClr val="FF96FF"/>
          </p15:clr>
        </p15:guide>
        <p15:guide id="3" pos="778">
          <p15:clr>
            <a:srgbClr val="FF96FF"/>
          </p15:clr>
        </p15:guide>
        <p15:guide id="4" pos="6924">
          <p15:clr>
            <a:srgbClr val="FF96FF"/>
          </p15:clr>
        </p15:guide>
        <p15:guide id="5" pos="4044">
          <p15:clr>
            <a:srgbClr val="FF96FF"/>
          </p15:clr>
        </p15:guide>
        <p15:guide id="6" pos="3659">
          <p15:clr>
            <a:srgbClr val="FF96FF"/>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Picture and Three Columns">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354BBC1-FFA7-8386-2A98-2EEAC7F53D49}"/>
              </a:ext>
            </a:extLst>
          </p:cNvPr>
          <p:cNvSpPr>
            <a:spLocks noGrp="1"/>
          </p:cNvSpPr>
          <p:nvPr>
            <p:ph type="title"/>
          </p:nvPr>
        </p:nvSpPr>
        <p:spPr>
          <a:xfrm>
            <a:off x="4324326" y="-1"/>
            <a:ext cx="7867673" cy="1385890"/>
          </a:xfrm>
          <a:prstGeom prst="rect">
            <a:avLst/>
          </a:prstGeom>
          <a:solidFill>
            <a:srgbClr val="F2F2F2"/>
          </a:solidFill>
        </p:spPr>
        <p:txBody>
          <a:bodyPr lIns="216000" tIns="0" rIns="503999" bIns="180000" anchor="b" anchorCtr="0"/>
          <a:lstStyle>
            <a:lvl1pPr algn="l">
              <a:defRPr sz="3200">
                <a:solidFill>
                  <a:schemeClr val="tx1"/>
                </a:solidFill>
              </a:defRPr>
            </a:lvl1pPr>
          </a:lstStyle>
          <a:p>
            <a:endParaRPr lang="en-US"/>
          </a:p>
        </p:txBody>
      </p: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4" y="1399587"/>
            <a:ext cx="2340000" cy="764947"/>
          </a:xfrm>
        </p:spPr>
        <p:txBody>
          <a:bodyPr lIns="0" tIns="91440" bIns="91440" anchor="b" anchorCtr="0">
            <a:noAutofit/>
          </a:bodyPr>
          <a:lstStyle>
            <a:lvl1pPr marL="0" indent="0">
              <a:spcBef>
                <a:spcPts val="0"/>
              </a:spcBef>
              <a:buClr>
                <a:schemeClr val="accent1"/>
              </a:buClr>
              <a:buNone/>
              <a:defRPr sz="2000" b="0">
                <a:solidFill>
                  <a:schemeClr val="accent3"/>
                </a:solidFill>
                <a:latin typeface="+mn-lt"/>
              </a:defRPr>
            </a:lvl1pPr>
          </a:lstStyle>
          <a:p>
            <a:pPr lvl="0"/>
            <a:r>
              <a:rPr lang="en-US"/>
              <a:t>List 1 headline</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172700"/>
            <a:ext cx="2340000" cy="4028075"/>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7084816" y="1399587"/>
            <a:ext cx="2340000" cy="773111"/>
          </a:xfrm>
        </p:spPr>
        <p:txBody>
          <a:bodyPr lIns="0"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7084468" y="2172700"/>
            <a:ext cx="2340000" cy="4028075"/>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624677" y="1399587"/>
            <a:ext cx="2340000" cy="764947"/>
          </a:xfrm>
        </p:spPr>
        <p:txBody>
          <a:bodyPr lIns="0"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620903" y="2172700"/>
            <a:ext cx="2340000" cy="4028075"/>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1" y="-1"/>
            <a:ext cx="4320147" cy="6757200"/>
          </a:xfrm>
          <a:solidFill>
            <a:schemeClr val="bg1">
              <a:lumMod val="95000"/>
            </a:schemeClr>
          </a:solidFill>
        </p:spPr>
        <p:txBody>
          <a:bodyPr anchor="t">
            <a:normAutofit/>
          </a:bodyPr>
          <a:lstStyle>
            <a:lvl1pPr marL="0" indent="0" algn="ctr">
              <a:buNone/>
              <a:defRPr sz="1800"/>
            </a:lvl1pPr>
          </a:lstStyle>
          <a:p>
            <a:pPr lvl="0"/>
            <a:r>
              <a:rPr lang="en-US"/>
              <a:t>Add picture</a:t>
            </a:r>
          </a:p>
        </p:txBody>
      </p:sp>
      <p:sp>
        <p:nvSpPr>
          <p:cNvPr id="3" name="Rectangle 2">
            <a:extLst>
              <a:ext uri="{FF2B5EF4-FFF2-40B4-BE49-F238E27FC236}">
                <a16:creationId xmlns:a16="http://schemas.microsoft.com/office/drawing/2014/main" id="{3D6E95E4-0632-79CB-BD38-FD6CBA38EA0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ED23B49-C6E3-8FB1-86AD-468A10DDCF02}"/>
              </a:ext>
            </a:extLst>
          </p:cNvPr>
          <p:cNvCxnSpPr>
            <a:cxnSpLocks/>
          </p:cNvCxnSpPr>
          <p:nvPr userDrawn="1"/>
        </p:nvCxnSpPr>
        <p:spPr>
          <a:xfrm>
            <a:off x="6982918" y="1679679"/>
            <a:ext cx="0" cy="4680000"/>
          </a:xfrm>
          <a:prstGeom prst="line">
            <a:avLst/>
          </a:prstGeom>
          <a:noFill/>
          <a:ln w="9525" cap="flat" cmpd="sng" algn="ctr">
            <a:solidFill>
              <a:schemeClr val="bg1">
                <a:lumMod val="75000"/>
              </a:schemeClr>
            </a:solidFill>
            <a:prstDash val="solid"/>
            <a:miter lim="800000"/>
          </a:ln>
          <a:effectLst/>
        </p:spPr>
      </p:cxnSp>
      <p:cxnSp>
        <p:nvCxnSpPr>
          <p:cNvPr id="9" name="Straight Connector 8">
            <a:extLst>
              <a:ext uri="{FF2B5EF4-FFF2-40B4-BE49-F238E27FC236}">
                <a16:creationId xmlns:a16="http://schemas.microsoft.com/office/drawing/2014/main" id="{B8E5A014-219B-23FC-4B89-5748B703591A}"/>
              </a:ext>
            </a:extLst>
          </p:cNvPr>
          <p:cNvCxnSpPr>
            <a:cxnSpLocks/>
          </p:cNvCxnSpPr>
          <p:nvPr userDrawn="1"/>
        </p:nvCxnSpPr>
        <p:spPr>
          <a:xfrm>
            <a:off x="9523694" y="1679679"/>
            <a:ext cx="0" cy="4680000"/>
          </a:xfrm>
          <a:prstGeom prst="line">
            <a:avLst/>
          </a:prstGeom>
          <a:noFill/>
          <a:ln w="9525" cap="flat" cmpd="sng" algn="ctr">
            <a:solidFill>
              <a:schemeClr val="bg1">
                <a:lumMod val="75000"/>
              </a:schemeClr>
            </a:solidFill>
            <a:prstDash val="solid"/>
            <a:miter lim="800000"/>
          </a:ln>
          <a:effectLst/>
        </p:spPr>
      </p:cxnSp>
      <p:pic>
        <p:nvPicPr>
          <p:cNvPr id="2" name="Picture 3">
            <a:extLst>
              <a:ext uri="{FF2B5EF4-FFF2-40B4-BE49-F238E27FC236}">
                <a16:creationId xmlns:a16="http://schemas.microsoft.com/office/drawing/2014/main" id="{DD83902C-528A-6A96-B373-E3C299B6058F}"/>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52631" y="6502226"/>
            <a:ext cx="1191273" cy="147374"/>
          </a:xfrm>
          <a:prstGeom prst="rect">
            <a:avLst/>
          </a:prstGeom>
        </p:spPr>
      </p:pic>
      <p:sp>
        <p:nvSpPr>
          <p:cNvPr id="4" name="TextBox 3">
            <a:extLst>
              <a:ext uri="{FF2B5EF4-FFF2-40B4-BE49-F238E27FC236}">
                <a16:creationId xmlns:a16="http://schemas.microsoft.com/office/drawing/2014/main" id="{98D6E73A-7DFD-9D69-3CED-9D7B25236F5C}"/>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5" name="Straight Connector 4">
            <a:extLst>
              <a:ext uri="{FF2B5EF4-FFF2-40B4-BE49-F238E27FC236}">
                <a16:creationId xmlns:a16="http://schemas.microsoft.com/office/drawing/2014/main" id="{A0BDD3A9-B082-383C-25C4-3611B1BBAE3E}"/>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245102"/>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2729">
          <p15:clr>
            <a:srgbClr val="FF96FF"/>
          </p15:clr>
        </p15:guide>
        <p15:guide id="4" pos="7537">
          <p15:clr>
            <a:srgbClr val="FF96FF"/>
          </p15:clr>
        </p15:guide>
        <p15:guide id="5" pos="2865">
          <p15:clr>
            <a:srgbClr val="FF96FF"/>
          </p15:clr>
        </p15:guide>
        <p15:guide id="6" pos="4339">
          <p15:clr>
            <a:srgbClr val="FF96FF"/>
          </p15:clr>
        </p15:guide>
        <p15:guide id="7" pos="4452">
          <p15:clr>
            <a:srgbClr val="FF96FF"/>
          </p15:clr>
        </p15:guide>
        <p15:guide id="8" pos="5949">
          <p15:clr>
            <a:srgbClr val="FF96FF"/>
          </p15:clr>
        </p15:guide>
        <p15:guide id="9" pos="6063">
          <p15:clr>
            <a:srgbClr val="FF96FF"/>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Picture and Quot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FDA1CD8-F8AA-92D3-7830-803C8657B62E}"/>
              </a:ext>
            </a:extLst>
          </p:cNvPr>
          <p:cNvSpPr>
            <a:spLocks noGrp="1"/>
          </p:cNvSpPr>
          <p:nvPr>
            <p:ph type="pic" sz="quarter" idx="25" hasCustomPrompt="1"/>
          </p:nvPr>
        </p:nvSpPr>
        <p:spPr>
          <a:xfrm>
            <a:off x="-1200" y="0"/>
            <a:ext cx="4337810" cy="6757200"/>
          </a:xfrm>
          <a:prstGeom prst="rect">
            <a:avLst/>
          </a:prstGeom>
          <a:solidFill>
            <a:schemeClr val="bg1">
              <a:lumMod val="95000"/>
            </a:schemeClr>
          </a:solidFill>
        </p:spPr>
        <p:txBody>
          <a:bodyPr anchor="t" anchorCtr="0">
            <a:normAutofit/>
          </a:bodyPr>
          <a:lstStyle>
            <a:lvl1pPr marL="0" indent="0" algn="ctr">
              <a:buNone/>
              <a:defRPr sz="1800">
                <a:solidFill>
                  <a:schemeClr val="tx2"/>
                </a:solidFill>
              </a:defRPr>
            </a:lvl1pPr>
          </a:lstStyle>
          <a:p>
            <a:r>
              <a:rPr lang="en-US"/>
              <a:t>Add picture</a:t>
            </a:r>
          </a:p>
        </p:txBody>
      </p:sp>
      <p:sp>
        <p:nvSpPr>
          <p:cNvPr id="4" name="Text Placeholder 7">
            <a:extLst>
              <a:ext uri="{FF2B5EF4-FFF2-40B4-BE49-F238E27FC236}">
                <a16:creationId xmlns:a16="http://schemas.microsoft.com/office/drawing/2014/main" id="{0C0D4CEA-81A3-1DE8-3A39-F2BB92CBFF55}"/>
              </a:ext>
              <a:ext uri="{C183D7F6-B498-43B3-948B-1728B52AA6E4}">
                <adec:decorative xmlns:adec="http://schemas.microsoft.com/office/drawing/2017/decorative" val="0"/>
              </a:ext>
            </a:extLst>
          </p:cNvPr>
          <p:cNvSpPr>
            <a:spLocks noGrp="1"/>
          </p:cNvSpPr>
          <p:nvPr>
            <p:ph type="body" sz="quarter" idx="26"/>
          </p:nvPr>
        </p:nvSpPr>
        <p:spPr>
          <a:xfrm>
            <a:off x="4754157" y="1298735"/>
            <a:ext cx="6921906" cy="3406987"/>
          </a:xfrm>
        </p:spPr>
        <p:txBody>
          <a:bodyPr tIns="0" bIns="274320" anchor="b" anchorCtr="0">
            <a:normAutofit/>
          </a:bodyPr>
          <a:lstStyle>
            <a:lvl1pPr marL="0" indent="0">
              <a:buNone/>
              <a:defRPr sz="24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cxnSp>
        <p:nvCxnSpPr>
          <p:cNvPr id="5" name="Straight Connector 4">
            <a:extLst>
              <a:ext uri="{FF2B5EF4-FFF2-40B4-BE49-F238E27FC236}">
                <a16:creationId xmlns:a16="http://schemas.microsoft.com/office/drawing/2014/main" id="{D51B8CF3-482D-7DF3-D436-A2F3DFFD9455}"/>
              </a:ext>
            </a:extLst>
          </p:cNvPr>
          <p:cNvCxnSpPr>
            <a:cxnSpLocks/>
          </p:cNvCxnSpPr>
          <p:nvPr userDrawn="1"/>
        </p:nvCxnSpPr>
        <p:spPr>
          <a:xfrm>
            <a:off x="4773207" y="4711624"/>
            <a:ext cx="616226"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4C8CB5A6-5C8E-E39D-7D58-BDF5AD281F53}"/>
              </a:ext>
            </a:extLst>
          </p:cNvPr>
          <p:cNvSpPr>
            <a:spLocks noGrp="1"/>
          </p:cNvSpPr>
          <p:nvPr>
            <p:ph type="body" sz="quarter" idx="27"/>
          </p:nvPr>
        </p:nvSpPr>
        <p:spPr>
          <a:xfrm>
            <a:off x="4754157" y="4724400"/>
            <a:ext cx="6921906" cy="672059"/>
          </a:xfrm>
        </p:spPr>
        <p:txBody>
          <a:bodyPr tIns="274320" bIns="0" anchor="t" anchorCtr="0">
            <a:normAutofit/>
          </a:bodyPr>
          <a:lstStyle>
            <a:lvl1pPr marL="0" indent="0">
              <a:buNone/>
              <a:defRPr sz="1800" b="1">
                <a:solidFill>
                  <a:schemeClr val="accent3"/>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sp>
        <p:nvSpPr>
          <p:cNvPr id="18" name="Text Placeholder 7">
            <a:extLst>
              <a:ext uri="{FF2B5EF4-FFF2-40B4-BE49-F238E27FC236}">
                <a16:creationId xmlns:a16="http://schemas.microsoft.com/office/drawing/2014/main" id="{110AE25A-A9EB-2BB7-35B7-2687168485A3}"/>
              </a:ext>
            </a:extLst>
          </p:cNvPr>
          <p:cNvSpPr>
            <a:spLocks noGrp="1"/>
          </p:cNvSpPr>
          <p:nvPr>
            <p:ph type="body" sz="quarter" idx="28" hasCustomPrompt="1"/>
          </p:nvPr>
        </p:nvSpPr>
        <p:spPr>
          <a:xfrm>
            <a:off x="4754157" y="5182012"/>
            <a:ext cx="6921906" cy="754505"/>
          </a:xfrm>
        </p:spPr>
        <p:txBody>
          <a:bodyPr tIns="91440" bIns="0" anchor="t" anchorCtr="0">
            <a:normAutofit/>
          </a:bodyPr>
          <a:lstStyle>
            <a:lvl1pPr marL="0" indent="0">
              <a:buNone/>
              <a:defRPr sz="1400" b="1">
                <a:solidFill>
                  <a:schemeClr val="tx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b="0"/>
              <a:t>Location</a:t>
            </a:r>
            <a:endParaRPr lang="en-US"/>
          </a:p>
        </p:txBody>
      </p:sp>
      <p:pic>
        <p:nvPicPr>
          <p:cNvPr id="11" name="Graphic 10">
            <a:extLst>
              <a:ext uri="{FF2B5EF4-FFF2-40B4-BE49-F238E27FC236}">
                <a16:creationId xmlns:a16="http://schemas.microsoft.com/office/drawing/2014/main" id="{6D0DEDF1-1436-2D20-13C7-5F504AF5131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6998" y="719149"/>
            <a:ext cx="852005" cy="568003"/>
          </a:xfrm>
          <a:prstGeom prst="rect">
            <a:avLst/>
          </a:prstGeom>
        </p:spPr>
      </p:pic>
      <p:sp>
        <p:nvSpPr>
          <p:cNvPr id="7" name="Rectangle 6">
            <a:extLst>
              <a:ext uri="{FF2B5EF4-FFF2-40B4-BE49-F238E27FC236}">
                <a16:creationId xmlns:a16="http://schemas.microsoft.com/office/drawing/2014/main" id="{70A12DB5-CB2E-3D6B-F9E2-70EBEE43ECE4}"/>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uides" hidden="1">
            <a:extLst>
              <a:ext uri="{FF2B5EF4-FFF2-40B4-BE49-F238E27FC236}">
                <a16:creationId xmlns:a16="http://schemas.microsoft.com/office/drawing/2014/main" id="{0583B461-36D8-FAF3-A791-50D65F58E5BC}"/>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Rectangle 8">
            <a:extLst>
              <a:ext uri="{FF2B5EF4-FFF2-40B4-BE49-F238E27FC236}">
                <a16:creationId xmlns:a16="http://schemas.microsoft.com/office/drawing/2014/main" id="{3BB33CB3-FA9A-ABBC-5848-36D06E54445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4C391F8-65F8-B76A-20D8-B55793F3D2F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B47BE02F-76AD-752E-F48E-ED9F1FD4CB2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3">
            <a:extLst>
              <a:ext uri="{FF2B5EF4-FFF2-40B4-BE49-F238E27FC236}">
                <a16:creationId xmlns:a16="http://schemas.microsoft.com/office/drawing/2014/main" id="{DB07421C-39CD-56B0-6AB4-AA3AA04BCE56}"/>
              </a:ext>
              <a:ext uri="{C183D7F6-B498-43B3-948B-1728B52AA6E4}">
                <adec:decorative xmlns:adec="http://schemas.microsoft.com/office/drawing/2017/decorative" val="1"/>
              </a:ext>
            </a:extLst>
          </p:cNvPr>
          <p:cNvPicPr>
            <a:picLocks/>
          </p:cNvPicPr>
          <p:nvPr userDrawn="1"/>
        </p:nvPicPr>
        <p:blipFill>
          <a:blip r:embed="rId5">
            <a:extLst>
              <a:ext uri="{96DAC541-7B7A-43D3-8B79-37D633B846F1}">
                <asvg:svgBlip xmlns:asvg="http://schemas.microsoft.com/office/drawing/2016/SVG/main" r:embed="rId6"/>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3251027152"/>
      </p:ext>
    </p:extLst>
  </p:cSld>
  <p:clrMapOvr>
    <a:masterClrMapping/>
  </p:clrMapOvr>
  <p:extLst>
    <p:ext uri="{DCECCB84-F9BA-43D5-87BE-67443E8EF086}">
      <p15:sldGuideLst xmlns:p15="http://schemas.microsoft.com/office/powerpoint/2012/main">
        <p15:guide id="1" orient="horz" pos="822">
          <p15:clr>
            <a:srgbClr val="FF96FF"/>
          </p15:clr>
        </p15:guide>
        <p15:guide id="2" orient="horz" pos="3748">
          <p15:clr>
            <a:srgbClr val="FF96FF"/>
          </p15:clr>
        </p15:guide>
        <p15:guide id="3" pos="2729">
          <p15:clr>
            <a:srgbClr val="FF96FF"/>
          </p15:clr>
        </p15:guide>
        <p15:guide id="4" pos="7355">
          <p15:clr>
            <a:srgbClr val="FF96FF"/>
          </p15:clr>
        </p15:guide>
        <p15:guide id="5" pos="3001">
          <p15:clr>
            <a:srgbClr val="FF96FF"/>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Picture and Quote 2">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605F42BA-00BB-ED9B-46E0-2E6D23775DB7}"/>
              </a:ext>
            </a:extLst>
          </p:cNvPr>
          <p:cNvSpPr>
            <a:spLocks noGrp="1"/>
          </p:cNvSpPr>
          <p:nvPr>
            <p:ph type="pic" sz="quarter" idx="25" hasCustomPrompt="1"/>
          </p:nvPr>
        </p:nvSpPr>
        <p:spPr>
          <a:xfrm>
            <a:off x="0" y="0"/>
            <a:ext cx="5441430" cy="6748476"/>
          </a:xfrm>
          <a:prstGeom prst="rect">
            <a:avLst/>
          </a:prstGeom>
          <a:solidFill>
            <a:schemeClr val="bg1">
              <a:lumMod val="95000"/>
            </a:schemeClr>
          </a:solidFill>
        </p:spPr>
        <p:txBody>
          <a:bodyPr anchor="t" anchorCtr="0">
            <a:normAutofit/>
          </a:bodyPr>
          <a:lstStyle>
            <a:lvl1pPr marL="0" indent="0" algn="ctr">
              <a:buNone/>
              <a:defRPr sz="1800">
                <a:solidFill>
                  <a:schemeClr val="tx2"/>
                </a:solidFill>
              </a:defRPr>
            </a:lvl1pPr>
          </a:lstStyle>
          <a:p>
            <a:r>
              <a:rPr lang="en-US"/>
              <a:t>Add picture</a:t>
            </a:r>
          </a:p>
        </p:txBody>
      </p:sp>
      <p:sp>
        <p:nvSpPr>
          <p:cNvPr id="7" name="Text Placeholder 7">
            <a:extLst>
              <a:ext uri="{FF2B5EF4-FFF2-40B4-BE49-F238E27FC236}">
                <a16:creationId xmlns:a16="http://schemas.microsoft.com/office/drawing/2014/main" id="{A643CCA0-2EDB-64E7-09BC-7D9A2C299A41}"/>
              </a:ext>
            </a:extLst>
          </p:cNvPr>
          <p:cNvSpPr>
            <a:spLocks noGrp="1"/>
          </p:cNvSpPr>
          <p:nvPr>
            <p:ph type="body" sz="quarter" idx="26"/>
          </p:nvPr>
        </p:nvSpPr>
        <p:spPr>
          <a:xfrm>
            <a:off x="5931108" y="1287152"/>
            <a:ext cx="5731239" cy="3418570"/>
          </a:xfrm>
        </p:spPr>
        <p:txBody>
          <a:bodyPr tIns="0" bIns="274320" anchor="b" anchorCtr="0">
            <a:normAutofit/>
          </a:bodyPr>
          <a:lstStyle>
            <a:lvl1pPr marL="0" indent="0">
              <a:buNone/>
              <a:defRPr sz="24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cxnSp>
        <p:nvCxnSpPr>
          <p:cNvPr id="8" name="Straight Connector 7">
            <a:extLst>
              <a:ext uri="{FF2B5EF4-FFF2-40B4-BE49-F238E27FC236}">
                <a16:creationId xmlns:a16="http://schemas.microsoft.com/office/drawing/2014/main" id="{9E3C8E0A-0782-7A19-241B-F84383ABC9D5}"/>
              </a:ext>
            </a:extLst>
          </p:cNvPr>
          <p:cNvCxnSpPr>
            <a:cxnSpLocks/>
          </p:cNvCxnSpPr>
          <p:nvPr userDrawn="1"/>
        </p:nvCxnSpPr>
        <p:spPr>
          <a:xfrm>
            <a:off x="5933778" y="4711624"/>
            <a:ext cx="61622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9987A08-DE5E-9687-CA82-9F360FADE12D}"/>
              </a:ext>
            </a:extLst>
          </p:cNvPr>
          <p:cNvSpPr>
            <a:spLocks noGrp="1"/>
          </p:cNvSpPr>
          <p:nvPr>
            <p:ph type="body" sz="quarter" idx="27" hasCustomPrompt="1"/>
          </p:nvPr>
        </p:nvSpPr>
        <p:spPr>
          <a:xfrm>
            <a:off x="5931108" y="4724400"/>
            <a:ext cx="5731239" cy="672059"/>
          </a:xfrm>
        </p:spPr>
        <p:txBody>
          <a:bodyPr tIns="274320" bIns="0" anchor="t" anchorCtr="0">
            <a:normAutofit/>
          </a:bodyPr>
          <a:lstStyle>
            <a:lvl1pPr marL="0" indent="0">
              <a:buNone/>
              <a:defRPr sz="1800" b="0">
                <a:solidFill>
                  <a:schemeClr val="accent3"/>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a:t>
            </a:r>
            <a:r>
              <a:rPr lang="en-US" err="1"/>
              <a:t>Firstname</a:t>
            </a:r>
            <a:r>
              <a:rPr lang="en-US"/>
              <a:t> </a:t>
            </a:r>
            <a:r>
              <a:rPr lang="en-US" err="1"/>
              <a:t>Lastname</a:t>
            </a:r>
            <a:endParaRPr lang="en-US"/>
          </a:p>
        </p:txBody>
      </p:sp>
      <p:sp>
        <p:nvSpPr>
          <p:cNvPr id="10" name="Text Placeholder 7">
            <a:extLst>
              <a:ext uri="{FF2B5EF4-FFF2-40B4-BE49-F238E27FC236}">
                <a16:creationId xmlns:a16="http://schemas.microsoft.com/office/drawing/2014/main" id="{7E15A94F-D2C0-1554-925D-7597F5F5DF16}"/>
              </a:ext>
            </a:extLst>
          </p:cNvPr>
          <p:cNvSpPr>
            <a:spLocks noGrp="1"/>
          </p:cNvSpPr>
          <p:nvPr>
            <p:ph type="body" sz="quarter" idx="28" hasCustomPrompt="1"/>
          </p:nvPr>
        </p:nvSpPr>
        <p:spPr>
          <a:xfrm>
            <a:off x="5931108" y="5234391"/>
            <a:ext cx="5731239" cy="754505"/>
          </a:xfrm>
        </p:spPr>
        <p:txBody>
          <a:bodyPr tIns="91440" bIns="0" anchor="t" anchorCtr="0">
            <a:normAutofit/>
          </a:bodyPr>
          <a:lstStyle>
            <a:lvl1pPr marL="0" indent="0">
              <a:buNone/>
              <a:defRPr sz="1600" b="1">
                <a:solidFill>
                  <a:schemeClr val="tx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b="0"/>
              <a:t>Location</a:t>
            </a:r>
            <a:endParaRPr lang="en-US"/>
          </a:p>
        </p:txBody>
      </p:sp>
      <p:pic>
        <p:nvPicPr>
          <p:cNvPr id="3" name="Graphic 2">
            <a:extLst>
              <a:ext uri="{FF2B5EF4-FFF2-40B4-BE49-F238E27FC236}">
                <a16:creationId xmlns:a16="http://schemas.microsoft.com/office/drawing/2014/main" id="{B3A55F9B-09A5-C34E-F3CE-61F23AD5E4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8567" y="719149"/>
            <a:ext cx="852005" cy="568003"/>
          </a:xfrm>
          <a:prstGeom prst="rect">
            <a:avLst/>
          </a:prstGeom>
        </p:spPr>
      </p:pic>
      <p:sp>
        <p:nvSpPr>
          <p:cNvPr id="5" name="Guides" hidden="1">
            <a:extLst>
              <a:ext uri="{FF2B5EF4-FFF2-40B4-BE49-F238E27FC236}">
                <a16:creationId xmlns:a16="http://schemas.microsoft.com/office/drawing/2014/main" id="{3A6F0FFE-51C9-90C9-D591-F455462AFA48}"/>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1" name="Rectangle 10">
            <a:extLst>
              <a:ext uri="{FF2B5EF4-FFF2-40B4-BE49-F238E27FC236}">
                <a16:creationId xmlns:a16="http://schemas.microsoft.com/office/drawing/2014/main" id="{7DC7E3CC-6AA3-4AB7-506B-77EF7E6A942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382B59-8667-1ACE-A03C-1233951BBD4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29FAC435-5B79-6444-66FA-16138D7552D0}"/>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7" name="Picture 3">
            <a:extLst>
              <a:ext uri="{FF2B5EF4-FFF2-40B4-BE49-F238E27FC236}">
                <a16:creationId xmlns:a16="http://schemas.microsoft.com/office/drawing/2014/main" id="{C015464E-CBBA-C61E-E282-7C3C823797B7}"/>
              </a:ext>
              <a:ext uri="{C183D7F6-B498-43B3-948B-1728B52AA6E4}">
                <adec:decorative xmlns:adec="http://schemas.microsoft.com/office/drawing/2017/decorative" val="1"/>
              </a:ext>
            </a:extLst>
          </p:cNvPr>
          <p:cNvPicPr>
            <a:picLocks/>
          </p:cNvPicPr>
          <p:nvPr userDrawn="1"/>
        </p:nvPicPr>
        <p:blipFill>
          <a:blip r:embed="rId5">
            <a:extLst>
              <a:ext uri="{96DAC541-7B7A-43D3-8B79-37D633B846F1}">
                <asvg:svgBlip xmlns:asvg="http://schemas.microsoft.com/office/drawing/2016/SVG/main" r:embed="rId6"/>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2968387062"/>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3793">
          <p15:clr>
            <a:srgbClr val="FF96FF"/>
          </p15:clr>
        </p15:guide>
        <p15:guide id="3" pos="3727">
          <p15:clr>
            <a:srgbClr val="FF96FF"/>
          </p15:clr>
        </p15:guide>
        <p15:guide id="4" pos="7355">
          <p15:clr>
            <a:srgbClr val="FF96FF"/>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Laptop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A05847-D2B8-E82F-6F67-1F672C7758F5}"/>
              </a:ext>
            </a:extLst>
          </p:cNvPr>
          <p:cNvSpPr/>
          <p:nvPr userDrawn="1"/>
        </p:nvSpPr>
        <p:spPr>
          <a:xfrm>
            <a:off x="-1954" y="-1005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971D20D-E486-E5DF-F4D1-B41A12A8EC4E}"/>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9" name="Content Placeholder 3">
            <a:extLst>
              <a:ext uri="{FF2B5EF4-FFF2-40B4-BE49-F238E27FC236}">
                <a16:creationId xmlns:a16="http://schemas.microsoft.com/office/drawing/2014/main" id="{EDC3DAF0-C36B-A9E8-214C-F30086D893C9}"/>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Freeform 17">
            <a:extLst>
              <a:ext uri="{FF2B5EF4-FFF2-40B4-BE49-F238E27FC236}">
                <a16:creationId xmlns:a16="http://schemas.microsoft.com/office/drawing/2014/main" id="{A34AD4C0-563F-B93C-9802-7FFD42E48460}"/>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DB5FBC42-6029-A238-D787-6C99CDC99276}"/>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id="{A6BA639B-93F5-7999-ABB4-D720FE13A10D}"/>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cxnSp>
        <p:nvCxnSpPr>
          <p:cNvPr id="14" name="Straight Connector 13">
            <a:extLst>
              <a:ext uri="{FF2B5EF4-FFF2-40B4-BE49-F238E27FC236}">
                <a16:creationId xmlns:a16="http://schemas.microsoft.com/office/drawing/2014/main" id="{6503275D-4012-7317-CFBD-680DD442D2F0}"/>
              </a:ext>
              <a:ext uri="{C183D7F6-B498-43B3-948B-1728B52AA6E4}">
                <adec:decorative xmlns:adec="http://schemas.microsoft.com/office/drawing/2017/decorative" val="1"/>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9AEB56-E5CE-B074-38C8-91FBD083FF5A}"/>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03537C-E31F-4F5E-2618-CE73614CE64A}"/>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2">
            <a:extLst>
              <a:ext uri="{FF2B5EF4-FFF2-40B4-BE49-F238E27FC236}">
                <a16:creationId xmlns:a16="http://schemas.microsoft.com/office/drawing/2014/main" id="{4F6078E7-C180-EF76-D4C6-15BCA4B3CDB9}"/>
              </a:ext>
            </a:extLst>
          </p:cNvPr>
          <p:cNvSpPr>
            <a:spLocks noGrp="1"/>
          </p:cNvSpPr>
          <p:nvPr>
            <p:ph type="pic" sz="quarter" idx="28" hasCustomPrompt="1"/>
          </p:nvPr>
        </p:nvSpPr>
        <p:spPr>
          <a:xfrm>
            <a:off x="895217" y="2144260"/>
            <a:ext cx="4405779" cy="2629163"/>
          </a:xfrm>
          <a:solidFill>
            <a:schemeClr val="bg1">
              <a:lumMod val="95000"/>
            </a:schemeClr>
          </a:solidFill>
        </p:spPr>
        <p:txBody>
          <a:bodyPr anchor="t">
            <a:normAutofit/>
          </a:bodyPr>
          <a:lstStyle>
            <a:lvl1pPr marL="0" indent="0" algn="ctr">
              <a:buNone/>
              <a:defRPr sz="1800"/>
            </a:lvl1pPr>
          </a:lstStyle>
          <a:p>
            <a:r>
              <a:rPr lang="en-US"/>
              <a:t>Add picture</a:t>
            </a:r>
          </a:p>
        </p:txBody>
      </p:sp>
      <p:pic>
        <p:nvPicPr>
          <p:cNvPr id="4" name="Picture 3">
            <a:extLst>
              <a:ext uri="{FF2B5EF4-FFF2-40B4-BE49-F238E27FC236}">
                <a16:creationId xmlns:a16="http://schemas.microsoft.com/office/drawing/2014/main" id="{C05C45C0-FE96-84A2-28AC-CBB65D7A6C51}"/>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3" name="TextBox 12">
            <a:extLst>
              <a:ext uri="{FF2B5EF4-FFF2-40B4-BE49-F238E27FC236}">
                <a16:creationId xmlns:a16="http://schemas.microsoft.com/office/drawing/2014/main" id="{0AE16FB5-7E42-566E-C6E1-E001DEC307EB}"/>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86662186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Laptop Lef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E18CC2-2D6F-B95E-1C04-ACAA918947D4}"/>
              </a:ext>
            </a:extLst>
          </p:cNvPr>
          <p:cNvSpPr/>
          <p:nvPr userDrawn="1"/>
        </p:nvSpPr>
        <p:spPr>
          <a:xfrm>
            <a:off x="-741" y="-305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82554C9-EDC1-5126-5F25-D70D5B7FFE1E}"/>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7725598E-8BF1-7038-531F-ECE459B823AB}"/>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63EE3B1F-45F6-4185-0A43-91C78EB98DBB}"/>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D7473D7-F2C9-B647-7A52-A51BD187FA2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39B1A9B2-2156-014E-B700-DACE3C1E93C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F66925A7-84FA-EB21-26A7-5008B67F088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5" name="Rectangle 4">
            <a:extLst>
              <a:ext uri="{FF2B5EF4-FFF2-40B4-BE49-F238E27FC236}">
                <a16:creationId xmlns:a16="http://schemas.microsoft.com/office/drawing/2014/main" id="{7446AFAA-3575-2D1D-A147-22603A605925}"/>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3">
            <a:extLst>
              <a:ext uri="{FF2B5EF4-FFF2-40B4-BE49-F238E27FC236}">
                <a16:creationId xmlns:a16="http://schemas.microsoft.com/office/drawing/2014/main" id="{DBF512D7-C394-D94C-3C4F-6FBD3D8EDA5F}"/>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2CF90770-567B-EE9D-A860-92D3173CAABC}"/>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4" name="Picture Placeholder 2">
            <a:extLst>
              <a:ext uri="{FF2B5EF4-FFF2-40B4-BE49-F238E27FC236}">
                <a16:creationId xmlns:a16="http://schemas.microsoft.com/office/drawing/2014/main" id="{499947C2-7DFB-BA41-D91C-A33EEA5C1511}"/>
              </a:ext>
            </a:extLst>
          </p:cNvPr>
          <p:cNvSpPr>
            <a:spLocks noGrp="1"/>
          </p:cNvSpPr>
          <p:nvPr>
            <p:ph type="pic" sz="quarter" idx="28" hasCustomPrompt="1"/>
          </p:nvPr>
        </p:nvSpPr>
        <p:spPr>
          <a:xfrm>
            <a:off x="895217" y="2144260"/>
            <a:ext cx="4405779"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4" name="TextBox 13">
            <a:extLst>
              <a:ext uri="{FF2B5EF4-FFF2-40B4-BE49-F238E27FC236}">
                <a16:creationId xmlns:a16="http://schemas.microsoft.com/office/drawing/2014/main" id="{46421E3C-81C0-6645-446B-F5B92C53F209}"/>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2216417570"/>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Laptop Left 3">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598F3102-5693-D4B8-6DE3-F97F5F40A845}"/>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26971456-8402-A352-EC0A-D75A6C28B7E5}"/>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8042145-F540-3964-0C94-948D80DABB22}"/>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5B37E6BE-1F0B-670E-B743-A97E5D9FB1AB}"/>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9" name="Rectangle 18">
            <a:extLst>
              <a:ext uri="{FF2B5EF4-FFF2-40B4-BE49-F238E27FC236}">
                <a16:creationId xmlns:a16="http://schemas.microsoft.com/office/drawing/2014/main" id="{768B63FD-5502-1693-5735-4C6498CC993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D48014E-3724-4691-61ED-094ABD99682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Rectangle 4">
            <a:extLst>
              <a:ext uri="{FF2B5EF4-FFF2-40B4-BE49-F238E27FC236}">
                <a16:creationId xmlns:a16="http://schemas.microsoft.com/office/drawing/2014/main" id="{5BCDE851-7C49-3D06-2E50-7BFCEED2747D}"/>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3">
            <a:extLst>
              <a:ext uri="{FF2B5EF4-FFF2-40B4-BE49-F238E27FC236}">
                <a16:creationId xmlns:a16="http://schemas.microsoft.com/office/drawing/2014/main" id="{96047AB5-D9EC-19C9-41E8-3660B29696FC}"/>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2924E2CE-E184-1933-09FE-7D4B84AAAC29}"/>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8" name="Rectangle 7">
            <a:extLst>
              <a:ext uri="{FF2B5EF4-FFF2-40B4-BE49-F238E27FC236}">
                <a16:creationId xmlns:a16="http://schemas.microsoft.com/office/drawing/2014/main" id="{6A884C6F-4915-4207-092E-FB6BE2A04205}"/>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3">
            <a:extLst>
              <a:ext uri="{FF2B5EF4-FFF2-40B4-BE49-F238E27FC236}">
                <a16:creationId xmlns:a16="http://schemas.microsoft.com/office/drawing/2014/main" id="{7F84F1B9-F778-81CB-916B-37DFEF1972DC}"/>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6" name="Picture Placeholder 2">
            <a:extLst>
              <a:ext uri="{FF2B5EF4-FFF2-40B4-BE49-F238E27FC236}">
                <a16:creationId xmlns:a16="http://schemas.microsoft.com/office/drawing/2014/main" id="{65522B47-49D5-957E-6BC1-FF9A76A50DF2}"/>
              </a:ext>
            </a:extLst>
          </p:cNvPr>
          <p:cNvSpPr>
            <a:spLocks noGrp="1"/>
          </p:cNvSpPr>
          <p:nvPr>
            <p:ph type="pic" sz="quarter" idx="28" hasCustomPrompt="1"/>
          </p:nvPr>
        </p:nvSpPr>
        <p:spPr>
          <a:xfrm>
            <a:off x="895217" y="2144260"/>
            <a:ext cx="4405779"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TextBox 10">
            <a:extLst>
              <a:ext uri="{FF2B5EF4-FFF2-40B4-BE49-F238E27FC236}">
                <a16:creationId xmlns:a16="http://schemas.microsoft.com/office/drawing/2014/main" id="{F20A32EC-5096-148B-A9AA-AA8C797875C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221722508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938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5162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Laptop Left 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A0447BA-CDB6-0DE5-C59D-69329F5E54B3}"/>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26D3C903-D1F7-D19D-6BCC-2A3787CA4F0E}"/>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461CD976-EDAE-B225-3CB4-DC069B18A550}"/>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cxnSp>
        <p:nvCxnSpPr>
          <p:cNvPr id="13" name="Straight Connector 12">
            <a:extLst>
              <a:ext uri="{FF2B5EF4-FFF2-40B4-BE49-F238E27FC236}">
                <a16:creationId xmlns:a16="http://schemas.microsoft.com/office/drawing/2014/main" id="{CD3D5D2B-E9A8-2987-D707-60AEEB7262A3}"/>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9F319A0-4982-71C3-2B66-7464F5450659}"/>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3DB2CF1-FA0E-F9C2-16F7-1962BD0B93A3}"/>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a:extLst>
              <a:ext uri="{FF2B5EF4-FFF2-40B4-BE49-F238E27FC236}">
                <a16:creationId xmlns:a16="http://schemas.microsoft.com/office/drawing/2014/main" id="{7F063264-2E0C-3140-BD95-6F93999E12A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4" name="Rectangle 3">
            <a:extLst>
              <a:ext uri="{FF2B5EF4-FFF2-40B4-BE49-F238E27FC236}">
                <a16:creationId xmlns:a16="http://schemas.microsoft.com/office/drawing/2014/main" id="{F5490400-3350-C566-419E-570BE082F8BF}"/>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3">
            <a:extLst>
              <a:ext uri="{FF2B5EF4-FFF2-40B4-BE49-F238E27FC236}">
                <a16:creationId xmlns:a16="http://schemas.microsoft.com/office/drawing/2014/main" id="{08860344-6A16-9B57-92A1-A63D39028918}"/>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7945DB6C-1733-BD0F-FE30-F943F6832AAA}"/>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6" name="Picture Placeholder 2">
            <a:extLst>
              <a:ext uri="{FF2B5EF4-FFF2-40B4-BE49-F238E27FC236}">
                <a16:creationId xmlns:a16="http://schemas.microsoft.com/office/drawing/2014/main" id="{1A24A9F1-7312-51A4-FC44-8511CBEB4CA9}"/>
              </a:ext>
            </a:extLst>
          </p:cNvPr>
          <p:cNvSpPr>
            <a:spLocks noGrp="1"/>
          </p:cNvSpPr>
          <p:nvPr>
            <p:ph type="pic" sz="quarter" idx="28" hasCustomPrompt="1"/>
          </p:nvPr>
        </p:nvSpPr>
        <p:spPr>
          <a:xfrm>
            <a:off x="895217" y="2144260"/>
            <a:ext cx="4405779"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TextBox 10">
            <a:extLst>
              <a:ext uri="{FF2B5EF4-FFF2-40B4-BE49-F238E27FC236}">
                <a16:creationId xmlns:a16="http://schemas.microsoft.com/office/drawing/2014/main" id="{B1E76C32-34F8-7C57-1D7D-9E3EE9B3AC54}"/>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130005138"/>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Laptop Right">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4DB174F7-1004-35D2-8D06-157353F03B43}"/>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A702EC1C-774A-CBAF-4A1A-F2D2FC73AC7D}"/>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Rectangle 19">
            <a:extLst>
              <a:ext uri="{FF2B5EF4-FFF2-40B4-BE49-F238E27FC236}">
                <a16:creationId xmlns:a16="http://schemas.microsoft.com/office/drawing/2014/main" id="{F40828B7-EE50-6244-365C-B7847CE3DD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5F234475-A7A9-E915-B28F-72A9D28B4A22}"/>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216DA4F4-F7F0-1302-69D0-B63F45C5A24A}"/>
              </a:ext>
              <a:ext uri="{C183D7F6-B498-43B3-948B-1728B52AA6E4}">
                <adec:decorative xmlns:adec="http://schemas.microsoft.com/office/drawing/2017/decorative" val="1"/>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12" name="Rectangle 11">
            <a:extLst>
              <a:ext uri="{FF2B5EF4-FFF2-40B4-BE49-F238E27FC236}">
                <a16:creationId xmlns:a16="http://schemas.microsoft.com/office/drawing/2014/main" id="{926E2897-D89F-4AD1-47A8-67FDD913473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AD51FCFB-B08B-15CA-51CE-AC0DB035D04A}"/>
              </a:ext>
            </a:extLst>
          </p:cNvPr>
          <p:cNvSpPr>
            <a:spLocks noGrp="1"/>
          </p:cNvSpPr>
          <p:nvPr>
            <p:ph type="pic" sz="quarter" idx="28" hasCustomPrompt="1"/>
          </p:nvPr>
        </p:nvSpPr>
        <p:spPr>
          <a:xfrm>
            <a:off x="6840362" y="2271692"/>
            <a:ext cx="4412073"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9" name="TextBox 18">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5" name="Straight Connector 2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6FE1DFFF-F9F5-436A-8E7B-B3E76A7DEF30}"/>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4" name="Content Placeholder 4">
            <a:extLst>
              <a:ext uri="{FF2B5EF4-FFF2-40B4-BE49-F238E27FC236}">
                <a16:creationId xmlns:a16="http://schemas.microsoft.com/office/drawing/2014/main" id="{24ACF60B-5B82-32E5-C35A-3A9495AF6E84}"/>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9446661"/>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5" pos="4089">
          <p15:clr>
            <a:srgbClr val="FF96FF"/>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Laptop Right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FD8133B-A87C-82EE-43F5-E65614A4D5D8}"/>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E55FC78A-F3FB-B149-6ABB-9683E379B307}"/>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C0873D3-E9C7-5E61-9B43-556C9C344D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7F04E053-C637-6866-9DE6-FB40D50F109F}"/>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EFADE09D-5534-BF1F-420B-5950CEF6FE7B}"/>
              </a:ext>
              <a:ext uri="{C183D7F6-B498-43B3-948B-1728B52AA6E4}">
                <adec:decorative xmlns:adec="http://schemas.microsoft.com/office/drawing/2017/decorative" val="1"/>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7" name="Rectangle 6">
            <a:extLst>
              <a:ext uri="{FF2B5EF4-FFF2-40B4-BE49-F238E27FC236}">
                <a16:creationId xmlns:a16="http://schemas.microsoft.com/office/drawing/2014/main" id="{E1FD4AC6-5781-274F-4B7B-F3616EFFDBE5}"/>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E3F979EC-6425-D824-E8E0-CF053F57FE7D}"/>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2E29E2D7-C885-0FFB-8C6B-1348B8B14C9D}"/>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F3CEDEB7-2779-AB04-91E5-522EE4C97FB1}"/>
              </a:ext>
            </a:extLst>
          </p:cNvPr>
          <p:cNvSpPr>
            <a:spLocks noGrp="1"/>
          </p:cNvSpPr>
          <p:nvPr>
            <p:ph type="pic" sz="quarter" idx="28" hasCustomPrompt="1"/>
          </p:nvPr>
        </p:nvSpPr>
        <p:spPr>
          <a:xfrm>
            <a:off x="6840362" y="2271692"/>
            <a:ext cx="4412073"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161103300"/>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Laptop Righ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98C14004-D73E-1054-79A5-79E770CAA67E}"/>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7" name="Freeform 16">
            <a:extLst>
              <a:ext uri="{FF2B5EF4-FFF2-40B4-BE49-F238E27FC236}">
                <a16:creationId xmlns:a16="http://schemas.microsoft.com/office/drawing/2014/main" id="{A1055E3E-A01A-79E1-38F4-4702D8774D41}"/>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76D27955-65F4-AC81-D6D0-8D51621F3169}"/>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86470A06-ADAA-A5BA-3BAC-8F51A24B3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C0873D3-E9C7-5E61-9B43-556C9C344D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5DD9ED-8A7D-4653-2D63-2B33F43D650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98CD78A9-C279-F60A-4A2E-9E95E2B9655D}"/>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5F67E31C-EC9A-6455-87CB-0EF2DB518259}"/>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577201E2-E4F5-D31C-A778-C4165665C533}"/>
              </a:ext>
            </a:extLst>
          </p:cNvPr>
          <p:cNvSpPr>
            <a:spLocks noGrp="1"/>
          </p:cNvSpPr>
          <p:nvPr>
            <p:ph type="pic" sz="quarter" idx="28" hasCustomPrompt="1"/>
          </p:nvPr>
        </p:nvSpPr>
        <p:spPr>
          <a:xfrm>
            <a:off x="6840362" y="2271692"/>
            <a:ext cx="4412073"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2146535202"/>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Laptop Righ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F944913-5FD2-6E1E-9240-2E4F05DA68A3}"/>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A1C270-750A-2362-2B00-674AA339BEC4}"/>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B6D737-7D3E-59C0-A30D-35D669A40649}"/>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E18AFF04-BAAD-3588-A5D4-AA2ECFCCB8B0}"/>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Picture 17">
            <a:extLst>
              <a:ext uri="{FF2B5EF4-FFF2-40B4-BE49-F238E27FC236}">
                <a16:creationId xmlns:a16="http://schemas.microsoft.com/office/drawing/2014/main" id="{86470A06-ADAA-A5BA-3BAC-8F51A24B3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2"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7" name="Rectangle 6">
            <a:extLst>
              <a:ext uri="{FF2B5EF4-FFF2-40B4-BE49-F238E27FC236}">
                <a16:creationId xmlns:a16="http://schemas.microsoft.com/office/drawing/2014/main" id="{72620ECE-7AB9-6030-2DA3-F3EE7187E58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3">
            <a:extLst>
              <a:ext uri="{FF2B5EF4-FFF2-40B4-BE49-F238E27FC236}">
                <a16:creationId xmlns:a16="http://schemas.microsoft.com/office/drawing/2014/main" id="{D5BA2494-45BE-3861-5267-3631BAC366D3}"/>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C67091E3-713B-AC36-F8F1-7DF5EDDB4634}"/>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F2F64076-B167-EDA6-21D9-6BC8A6F17B2F}"/>
              </a:ext>
            </a:extLst>
          </p:cNvPr>
          <p:cNvSpPr>
            <a:spLocks noGrp="1"/>
          </p:cNvSpPr>
          <p:nvPr>
            <p:ph type="pic" sz="quarter" idx="28" hasCustomPrompt="1"/>
          </p:nvPr>
        </p:nvSpPr>
        <p:spPr>
          <a:xfrm>
            <a:off x="6840362" y="2271692"/>
            <a:ext cx="4412073" cy="26291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3508483946"/>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Imac Lef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C4E0415F-6EC2-8573-482D-6990CB985FD1}"/>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800"/>
            </a:lvl1pPr>
          </a:lstStyle>
          <a:p>
            <a:r>
              <a:rPr lang="en-US"/>
              <a:t>Add picture</a:t>
            </a: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2FE59B27-C7C9-4FE0-2597-64BF6EEDE7FE}"/>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FFD2DE6A-53A7-9E48-2F80-E4722480EAAB}"/>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1626202673"/>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Imac Lef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E687F998-FE4F-F096-EFAE-39F43C48D218}"/>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800"/>
            </a:lvl1pPr>
          </a:lstStyle>
          <a:p>
            <a:r>
              <a:rPr lang="en-US"/>
              <a:t>Add picture</a:t>
            </a: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2BD00E3E-6454-8795-90FC-91FE45A6F47A}"/>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44EC55AE-52EA-77A5-72B6-72751F8F2C50}"/>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2745684966"/>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Imac Lef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E0200D74-44BE-42D6-72B5-005A9B2E8532}"/>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800"/>
            </a:lvl1pPr>
          </a:lstStyle>
          <a:p>
            <a:r>
              <a:rPr lang="en-US"/>
              <a:t>Add picture</a:t>
            </a: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4FB23980-04A9-3E08-F44E-ACC531083418}"/>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8F244EA5-7A5F-1CAA-4154-59D6FC8DC018}"/>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78332591"/>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Imac Left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0A44BE7B-0253-8FBE-16CF-350CC974CBAC}"/>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800"/>
            </a:lvl1pPr>
          </a:lstStyle>
          <a:p>
            <a:r>
              <a:rPr lang="en-US"/>
              <a:t>Add picture</a:t>
            </a: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a:extLst>
              <a:ext uri="{FF2B5EF4-FFF2-40B4-BE49-F238E27FC236}">
                <a16:creationId xmlns:a16="http://schemas.microsoft.com/office/drawing/2014/main" id="{17EA845E-24BF-76D2-2FAD-90DFEC8E69DA}"/>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3">
            <a:extLst>
              <a:ext uri="{FF2B5EF4-FFF2-40B4-BE49-F238E27FC236}">
                <a16:creationId xmlns:a16="http://schemas.microsoft.com/office/drawing/2014/main" id="{908544F2-22CD-3275-3E33-B6A520F47ABF}"/>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234769160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Imac Righ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a:ln>
            <a:noFill/>
          </a:ln>
        </p:spPr>
        <p:txBody>
          <a:bodyPr anchor="t">
            <a:normAutofit/>
          </a:bodyPr>
          <a:lstStyle>
            <a:lvl1pPr marL="0" indent="0" algn="ctr">
              <a:buNone/>
              <a:defRPr sz="1800"/>
            </a:lvl1pPr>
          </a:lstStyle>
          <a:p>
            <a:r>
              <a:rPr lang="en-US"/>
              <a:t>Add picture</a:t>
            </a:r>
          </a:p>
        </p:txBody>
      </p:sp>
      <p:pic>
        <p:nvPicPr>
          <p:cNvPr id="11" name="Picture 3">
            <a:extLst>
              <a:ext uri="{FF2B5EF4-FFF2-40B4-BE49-F238E27FC236}">
                <a16:creationId xmlns:a16="http://schemas.microsoft.com/office/drawing/2014/main" id="{B8B6976B-690B-1924-A4FD-98F19A15CF8B}"/>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2A2A58D1-05E4-B2D1-BB5F-710141FB8423}"/>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731281548"/>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252A-579C-F34A-B18C-625D4F224531}"/>
              </a:ext>
            </a:extLst>
          </p:cNvPr>
          <p:cNvSpPr>
            <a:spLocks noGrp="1"/>
          </p:cNvSpPr>
          <p:nvPr>
            <p:ph type="ctrTitle" hasCustomPrompt="1"/>
          </p:nvPr>
        </p:nvSpPr>
        <p:spPr>
          <a:xfrm>
            <a:off x="3176337" y="1122363"/>
            <a:ext cx="7828547" cy="2387600"/>
          </a:xfrm>
        </p:spPr>
        <p:txBody>
          <a:bodyPr anchor="b">
            <a:normAutofit/>
          </a:bodyPr>
          <a:lstStyle>
            <a:lvl1pPr algn="l">
              <a:defRPr sz="5400" b="1">
                <a:solidFill>
                  <a:srgbClr val="1A4387"/>
                </a:solidFill>
                <a:latin typeface="Arial" panose="020B0604020202020204" pitchFamily="34" charset="0"/>
                <a:cs typeface="Arial" panose="020B0604020202020204" pitchFamily="34" charset="0"/>
              </a:defRPr>
            </a:lvl1pPr>
          </a:lstStyle>
          <a:p>
            <a:r>
              <a:rPr lang="en-US"/>
              <a:t>Click to add presentation title</a:t>
            </a:r>
          </a:p>
        </p:txBody>
      </p:sp>
      <p:sp>
        <p:nvSpPr>
          <p:cNvPr id="3" name="Subtitle 2">
            <a:extLst>
              <a:ext uri="{FF2B5EF4-FFF2-40B4-BE49-F238E27FC236}">
                <a16:creationId xmlns:a16="http://schemas.microsoft.com/office/drawing/2014/main" id="{A6E8A690-6552-FA47-A7EE-CD3FC8C1CC68}"/>
              </a:ext>
            </a:extLst>
          </p:cNvPr>
          <p:cNvSpPr>
            <a:spLocks noGrp="1"/>
          </p:cNvSpPr>
          <p:nvPr>
            <p:ph type="subTitle" idx="1" hasCustomPrompt="1"/>
          </p:nvPr>
        </p:nvSpPr>
        <p:spPr>
          <a:xfrm>
            <a:off x="3176337" y="3602038"/>
            <a:ext cx="7828546" cy="1467503"/>
          </a:xfrm>
        </p:spPr>
        <p:txBody>
          <a:bodyPr/>
          <a:lstStyle>
            <a:lvl1pPr marL="0" indent="0" algn="l">
              <a:buNone/>
              <a:defRPr sz="2400" b="1">
                <a:solidFill>
                  <a:srgbClr val="75B9E5"/>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presentation date</a:t>
            </a:r>
          </a:p>
        </p:txBody>
      </p:sp>
      <p:pic>
        <p:nvPicPr>
          <p:cNvPr id="8" name="Picture 7" descr="Text&#10;&#10;Description automatically generated">
            <a:extLst>
              <a:ext uri="{FF2B5EF4-FFF2-40B4-BE49-F238E27FC236}">
                <a16:creationId xmlns:a16="http://schemas.microsoft.com/office/drawing/2014/main" id="{9CDD3909-D3E1-DD4C-A6CF-E0372336CFFD}"/>
              </a:ext>
            </a:extLst>
          </p:cNvPr>
          <p:cNvPicPr>
            <a:picLocks noChangeAspect="1"/>
          </p:cNvPicPr>
          <p:nvPr userDrawn="1"/>
        </p:nvPicPr>
        <p:blipFill>
          <a:blip r:embed="rId2"/>
          <a:stretch>
            <a:fillRect/>
          </a:stretch>
        </p:blipFill>
        <p:spPr>
          <a:xfrm>
            <a:off x="3176337" y="5498875"/>
            <a:ext cx="3942349" cy="1054454"/>
          </a:xfrm>
          <a:prstGeom prst="rect">
            <a:avLst/>
          </a:prstGeom>
        </p:spPr>
      </p:pic>
      <p:pic>
        <p:nvPicPr>
          <p:cNvPr id="10" name="Picture 9" descr="Logo, company name&#10;&#10;Description automatically generated">
            <a:extLst>
              <a:ext uri="{FF2B5EF4-FFF2-40B4-BE49-F238E27FC236}">
                <a16:creationId xmlns:a16="http://schemas.microsoft.com/office/drawing/2014/main" id="{7314CEAA-2730-C44C-8ADD-BC586B06AC5F}"/>
              </a:ext>
            </a:extLst>
          </p:cNvPr>
          <p:cNvPicPr>
            <a:picLocks noChangeAspect="1"/>
          </p:cNvPicPr>
          <p:nvPr userDrawn="1"/>
        </p:nvPicPr>
        <p:blipFill rotWithShape="1">
          <a:blip r:embed="rId3"/>
          <a:srcRect l="15625" t="13043" r="18617" b="27247"/>
          <a:stretch/>
        </p:blipFill>
        <p:spPr>
          <a:xfrm rot="16200000" flipH="1" flipV="1">
            <a:off x="-1635094" y="1586969"/>
            <a:ext cx="6911746" cy="3705726"/>
          </a:xfrm>
          <a:prstGeom prst="rect">
            <a:avLst/>
          </a:prstGeom>
        </p:spPr>
      </p:pic>
    </p:spTree>
    <p:extLst>
      <p:ext uri="{BB962C8B-B14F-4D97-AF65-F5344CB8AC3E}">
        <p14:creationId xmlns:p14="http://schemas.microsoft.com/office/powerpoint/2010/main" val="11530439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761816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Imac Righ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61910" y="2007824"/>
            <a:ext cx="4686629" cy="3775339"/>
          </a:xfrm>
          <a:prstGeom prst="rect">
            <a:avLst/>
          </a:prstGeom>
        </p:spPr>
      </p:pic>
      <p:pic>
        <p:nvPicPr>
          <p:cNvPr id="11" name="Picture 3">
            <a:extLst>
              <a:ext uri="{FF2B5EF4-FFF2-40B4-BE49-F238E27FC236}">
                <a16:creationId xmlns:a16="http://schemas.microsoft.com/office/drawing/2014/main" id="{ED403D3E-783D-E7D6-A8A5-116112F484D9}"/>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545EA5A7-1A1F-346D-5376-20AED9C2DA98}"/>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
            <a:extLst>
              <a:ext uri="{FF2B5EF4-FFF2-40B4-BE49-F238E27FC236}">
                <a16:creationId xmlns:a16="http://schemas.microsoft.com/office/drawing/2014/main" id="{A6520303-1946-CCE4-9C13-9A908B066C28}"/>
              </a:ext>
            </a:extLst>
          </p:cNvPr>
          <p:cNvSpPr>
            <a:spLocks noGrp="1"/>
          </p:cNvSpPr>
          <p:nvPr>
            <p:ph type="pic" sz="quarter" idx="28" hasCustomPrompt="1"/>
          </p:nvPr>
        </p:nvSpPr>
        <p:spPr>
          <a:xfrm>
            <a:off x="7017733" y="2164436"/>
            <a:ext cx="4372628" cy="2451600"/>
          </a:xfrm>
          <a:solidFill>
            <a:schemeClr val="bg1">
              <a:lumMod val="95000"/>
            </a:schemeClr>
          </a:solidFill>
          <a:ln>
            <a:noFill/>
          </a:ln>
        </p:spPr>
        <p:txBody>
          <a:bodyPr anchor="t">
            <a:normAutofit/>
          </a:bodyPr>
          <a:lstStyle>
            <a:lvl1pPr marL="0" indent="0" algn="ctr">
              <a:buNone/>
              <a:defRPr sz="1800"/>
            </a:lvl1pPr>
          </a:lstStyle>
          <a:p>
            <a:r>
              <a:rPr lang="en-US"/>
              <a:t>Add picture</a:t>
            </a:r>
          </a:p>
        </p:txBody>
      </p:sp>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1513578406"/>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Imac Right 3">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800"/>
            </a:lvl1pPr>
          </a:lstStyle>
          <a:p>
            <a:r>
              <a:rPr lang="en-US"/>
              <a:t>Add picture</a:t>
            </a:r>
          </a:p>
        </p:txBody>
      </p:sp>
      <p:pic>
        <p:nvPicPr>
          <p:cNvPr id="11" name="Picture 3">
            <a:extLst>
              <a:ext uri="{FF2B5EF4-FFF2-40B4-BE49-F238E27FC236}">
                <a16:creationId xmlns:a16="http://schemas.microsoft.com/office/drawing/2014/main" id="{B5B66331-0F3C-AFDD-1D38-0365929EAAE1}"/>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9F19B077-A5A4-AEF8-B63D-F3D8F90EE18F}"/>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3053077344"/>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Imac Right 4">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800"/>
            </a:lvl1pPr>
          </a:lstStyle>
          <a:p>
            <a:r>
              <a:rPr lang="en-US"/>
              <a:t>Add picture</a:t>
            </a:r>
          </a:p>
        </p:txBody>
      </p:sp>
      <p:pic>
        <p:nvPicPr>
          <p:cNvPr id="3" name="Picture 3">
            <a:extLst>
              <a:ext uri="{FF2B5EF4-FFF2-40B4-BE49-F238E27FC236}">
                <a16:creationId xmlns:a16="http://schemas.microsoft.com/office/drawing/2014/main" id="{3C422520-25C5-611F-03D0-32D123D73B43}"/>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10346400" y="6494400"/>
            <a:ext cx="1191273" cy="147374"/>
          </a:xfrm>
          <a:prstGeom prst="rect">
            <a:avLst/>
          </a:prstGeom>
        </p:spPr>
      </p:pic>
      <p:sp>
        <p:nvSpPr>
          <p:cNvPr id="8" name="Content Placeholder 4">
            <a:extLst>
              <a:ext uri="{FF2B5EF4-FFF2-40B4-BE49-F238E27FC236}">
                <a16:creationId xmlns:a16="http://schemas.microsoft.com/office/drawing/2014/main" id="{1922964B-BFD7-0E4D-E236-E070DD459106}"/>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210531124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Mobil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A black cell phone with a white screen&#10;&#10;Description automatically generated">
            <a:extLst>
              <a:ext uri="{FF2B5EF4-FFF2-40B4-BE49-F238E27FC236}">
                <a16:creationId xmlns:a16="http://schemas.microsoft.com/office/drawing/2014/main" id="{C1DA1B3D-BF6F-D682-0482-558A937F20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08711" y="774396"/>
            <a:ext cx="2902658" cy="5600154"/>
          </a:xfrm>
          <a:prstGeom prst="rect">
            <a:avLst/>
          </a:prstGeom>
        </p:spPr>
      </p:pic>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CF89058B-3026-6494-27FB-BB94D0E0D60A}"/>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8" name="Picture Placeholder 2">
            <a:extLst>
              <a:ext uri="{FF2B5EF4-FFF2-40B4-BE49-F238E27FC236}">
                <a16:creationId xmlns:a16="http://schemas.microsoft.com/office/drawing/2014/main" id="{8BADBAFE-CCD7-9563-220C-82B80D512669}"/>
              </a:ext>
            </a:extLst>
          </p:cNvPr>
          <p:cNvSpPr>
            <a:spLocks noGrp="1"/>
          </p:cNvSpPr>
          <p:nvPr>
            <p:ph type="pic" sz="quarter" idx="12" hasCustomPrompt="1"/>
          </p:nvPr>
        </p:nvSpPr>
        <p:spPr>
          <a:xfrm>
            <a:off x="161607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DD3347D-9496-2008-D7F5-95391FB73C3A}"/>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3">
            <a:extLst>
              <a:ext uri="{FF2B5EF4-FFF2-40B4-BE49-F238E27FC236}">
                <a16:creationId xmlns:a16="http://schemas.microsoft.com/office/drawing/2014/main" id="{C6B1120F-7147-1730-4B9D-3210BF3FD28B}"/>
              </a:ext>
              <a:ext uri="{C183D7F6-B498-43B3-948B-1728B52AA6E4}">
                <adec:decorative xmlns:adec="http://schemas.microsoft.com/office/drawing/2017/decorative" val="1"/>
              </a:ext>
            </a:extLst>
          </p:cNvPr>
          <p:cNvPicPr>
            <a:picLocks/>
          </p:cNvPicPr>
          <p:nvPr userDrawn="1"/>
        </p:nvPicPr>
        <p:blipFill>
          <a:blip r:embed="rId3">
            <a:extLst>
              <a:ext uri="{96DAC541-7B7A-43D3-8B79-37D633B846F1}">
                <asvg:svgBlip xmlns:asvg="http://schemas.microsoft.com/office/drawing/2016/SVG/main" r:embed="rId4"/>
              </a:ext>
            </a:extLst>
          </a:blip>
          <a:srcRect/>
          <a:stretch/>
        </p:blipFill>
        <p:spPr>
          <a:xfrm>
            <a:off x="654033" y="6494400"/>
            <a:ext cx="1191273" cy="147374"/>
          </a:xfrm>
          <a:prstGeom prst="rect">
            <a:avLst/>
          </a:prstGeom>
        </p:spPr>
      </p:pic>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61514491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Mobile Left 2">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E887E9B3-F52A-BDBB-76D2-4B6223C7C844}"/>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3DFA69BC-E60F-66D3-08B2-A5A1F0E15910}"/>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3">
            <a:extLst>
              <a:ext uri="{FF2B5EF4-FFF2-40B4-BE49-F238E27FC236}">
                <a16:creationId xmlns:a16="http://schemas.microsoft.com/office/drawing/2014/main" id="{48303E8C-B8F0-95FA-305A-C7340899C0C1}"/>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654033" y="6494400"/>
            <a:ext cx="1191273" cy="147374"/>
          </a:xfrm>
          <a:prstGeom prst="rect">
            <a:avLst/>
          </a:prstGeom>
        </p:spPr>
      </p:pic>
      <p:pic>
        <p:nvPicPr>
          <p:cNvPr id="5" name="Picture 4" descr="A black cell phone with a white screen&#10;&#10;Description automatically generated">
            <a:extLst>
              <a:ext uri="{FF2B5EF4-FFF2-40B4-BE49-F238E27FC236}">
                <a16:creationId xmlns:a16="http://schemas.microsoft.com/office/drawing/2014/main" id="{243B7895-3098-E5DC-36CF-3F41CDA0C57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08711" y="774396"/>
            <a:ext cx="2902658" cy="5600154"/>
          </a:xfrm>
          <a:prstGeom prst="rect">
            <a:avLst/>
          </a:prstGeom>
        </p:spPr>
      </p:pic>
      <p:sp>
        <p:nvSpPr>
          <p:cNvPr id="7" name="Picture Placeholder 2">
            <a:extLst>
              <a:ext uri="{FF2B5EF4-FFF2-40B4-BE49-F238E27FC236}">
                <a16:creationId xmlns:a16="http://schemas.microsoft.com/office/drawing/2014/main" id="{ADA6AB62-9757-27B4-44B0-37685FD219BE}"/>
              </a:ext>
            </a:extLst>
          </p:cNvPr>
          <p:cNvSpPr>
            <a:spLocks noGrp="1"/>
          </p:cNvSpPr>
          <p:nvPr>
            <p:ph type="pic" sz="quarter" idx="12" hasCustomPrompt="1"/>
          </p:nvPr>
        </p:nvSpPr>
        <p:spPr>
          <a:xfrm>
            <a:off x="161607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45432134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Mobile Left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C14FA591-3518-99DF-0E1E-916722C6357A}"/>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C63015E4-0FA0-C1EB-C465-1F5A18E85B7F}"/>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3">
            <a:extLst>
              <a:ext uri="{FF2B5EF4-FFF2-40B4-BE49-F238E27FC236}">
                <a16:creationId xmlns:a16="http://schemas.microsoft.com/office/drawing/2014/main" id="{5CDD878C-0C12-5E20-7F32-B067CD32F2AE}"/>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654033" y="6494400"/>
            <a:ext cx="1191273" cy="147374"/>
          </a:xfrm>
          <a:prstGeom prst="rect">
            <a:avLst/>
          </a:prstGeom>
        </p:spPr>
      </p:pic>
      <p:pic>
        <p:nvPicPr>
          <p:cNvPr id="6" name="Picture 5" descr="A black cell phone with a white screen&#10;&#10;Description automatically generated">
            <a:extLst>
              <a:ext uri="{FF2B5EF4-FFF2-40B4-BE49-F238E27FC236}">
                <a16:creationId xmlns:a16="http://schemas.microsoft.com/office/drawing/2014/main" id="{C96A4BDC-6400-C26D-720C-42782302024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08711" y="774396"/>
            <a:ext cx="2902658" cy="5600154"/>
          </a:xfrm>
          <a:prstGeom prst="rect">
            <a:avLst/>
          </a:prstGeom>
        </p:spPr>
      </p:pic>
      <p:sp>
        <p:nvSpPr>
          <p:cNvPr id="7" name="Picture Placeholder 2">
            <a:extLst>
              <a:ext uri="{FF2B5EF4-FFF2-40B4-BE49-F238E27FC236}">
                <a16:creationId xmlns:a16="http://schemas.microsoft.com/office/drawing/2014/main" id="{3B9D5F4F-6CDA-0AC8-829A-C757C7A27CF4}"/>
              </a:ext>
            </a:extLst>
          </p:cNvPr>
          <p:cNvSpPr>
            <a:spLocks noGrp="1"/>
          </p:cNvSpPr>
          <p:nvPr>
            <p:ph type="pic" sz="quarter" idx="12" hasCustomPrompt="1"/>
          </p:nvPr>
        </p:nvSpPr>
        <p:spPr>
          <a:xfrm>
            <a:off x="161607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3920577950"/>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Mobile Left 4">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57FDF542-62E1-71FE-27CE-1635D43467D0}"/>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DB159F79-5116-C262-48F8-230FC6EF7691}"/>
              </a:ext>
            </a:extLst>
          </p:cNvPr>
          <p:cNvSpPr>
            <a:spLocks noGrp="1"/>
          </p:cNvSpPr>
          <p:nvPr>
            <p:ph sz="quarter" idx="29"/>
          </p:nvPr>
        </p:nvSpPr>
        <p:spPr>
          <a:xfrm>
            <a:off x="6096000" y="1385888"/>
            <a:ext cx="5580063" cy="4789487"/>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3">
            <a:extLst>
              <a:ext uri="{FF2B5EF4-FFF2-40B4-BE49-F238E27FC236}">
                <a16:creationId xmlns:a16="http://schemas.microsoft.com/office/drawing/2014/main" id="{AF2C682E-0AB0-89D9-3A0C-8B06FF944330}"/>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654033" y="6494400"/>
            <a:ext cx="1191273" cy="147374"/>
          </a:xfrm>
          <a:prstGeom prst="rect">
            <a:avLst/>
          </a:prstGeom>
        </p:spPr>
      </p:pic>
      <p:pic>
        <p:nvPicPr>
          <p:cNvPr id="6" name="Picture 5" descr="A black cell phone with a white screen&#10;&#10;Description automatically generated">
            <a:extLst>
              <a:ext uri="{FF2B5EF4-FFF2-40B4-BE49-F238E27FC236}">
                <a16:creationId xmlns:a16="http://schemas.microsoft.com/office/drawing/2014/main" id="{5419974B-C033-BD06-F55C-1CB68B1FE1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408711" y="774396"/>
            <a:ext cx="2902658" cy="5600154"/>
          </a:xfrm>
          <a:prstGeom prst="rect">
            <a:avLst/>
          </a:prstGeom>
        </p:spPr>
      </p:pic>
      <p:sp>
        <p:nvSpPr>
          <p:cNvPr id="7" name="Picture Placeholder 2">
            <a:extLst>
              <a:ext uri="{FF2B5EF4-FFF2-40B4-BE49-F238E27FC236}">
                <a16:creationId xmlns:a16="http://schemas.microsoft.com/office/drawing/2014/main" id="{317F3F62-0291-E740-E3B6-79D9334668A3}"/>
              </a:ext>
            </a:extLst>
          </p:cNvPr>
          <p:cNvSpPr>
            <a:spLocks noGrp="1"/>
          </p:cNvSpPr>
          <p:nvPr>
            <p:ph type="pic" sz="quarter" idx="12" hasCustomPrompt="1"/>
          </p:nvPr>
        </p:nvSpPr>
        <p:spPr>
          <a:xfrm>
            <a:off x="161607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spTree>
    <p:extLst>
      <p:ext uri="{BB962C8B-B14F-4D97-AF65-F5344CB8AC3E}">
        <p14:creationId xmlns:p14="http://schemas.microsoft.com/office/powerpoint/2010/main" val="272964367"/>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Mobile Righ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D270FD2B-1F41-B2AA-8E28-769247D43A0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A9E89ED5-40EE-4C38-FEE6-501B4FC40D95}"/>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
        <p:nvSpPr>
          <p:cNvPr id="2" name="Content Placeholder 4">
            <a:extLst>
              <a:ext uri="{FF2B5EF4-FFF2-40B4-BE49-F238E27FC236}">
                <a16:creationId xmlns:a16="http://schemas.microsoft.com/office/drawing/2014/main" id="{F6C1A2EF-6D36-88B8-FD81-83F42BFF65E2}"/>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descr="A black cell phone with a white screen&#10;&#10;Description automatically generated">
            <a:extLst>
              <a:ext uri="{FF2B5EF4-FFF2-40B4-BE49-F238E27FC236}">
                <a16:creationId xmlns:a16="http://schemas.microsoft.com/office/drawing/2014/main" id="{898BB2E4-7257-4486-411C-BBEC9D4C9E8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8681" y="774396"/>
            <a:ext cx="2902658" cy="5600154"/>
          </a:xfrm>
          <a:prstGeom prst="rect">
            <a:avLst/>
          </a:prstGeom>
        </p:spPr>
      </p:pic>
      <p:sp>
        <p:nvSpPr>
          <p:cNvPr id="13" name="Picture Placeholder 2">
            <a:extLst>
              <a:ext uri="{FF2B5EF4-FFF2-40B4-BE49-F238E27FC236}">
                <a16:creationId xmlns:a16="http://schemas.microsoft.com/office/drawing/2014/main" id="{AAA384F7-1A8E-6EA1-7DF4-52614A94037A}"/>
              </a:ext>
            </a:extLst>
          </p:cNvPr>
          <p:cNvSpPr>
            <a:spLocks noGrp="1"/>
          </p:cNvSpPr>
          <p:nvPr>
            <p:ph type="pic" sz="quarter" idx="31" hasCustomPrompt="1"/>
          </p:nvPr>
        </p:nvSpPr>
        <p:spPr>
          <a:xfrm>
            <a:off x="808604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7" name="TextBox 6">
            <a:extLst>
              <a:ext uri="{FF2B5EF4-FFF2-40B4-BE49-F238E27FC236}">
                <a16:creationId xmlns:a16="http://schemas.microsoft.com/office/drawing/2014/main" id="{E11A07EE-5DF9-2454-23F2-652AB019016A}"/>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2300853699"/>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Mobile Right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08BC518C-8A26-E000-49C1-410FC56F9704}"/>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16FA4791-DEAB-5BAB-39C7-0B3BD0AF9639}"/>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309CBA5C-6BC7-4CC1-4694-FD2CF851FEC6}"/>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cell phone with a white screen&#10;&#10;Description automatically generated">
            <a:extLst>
              <a:ext uri="{FF2B5EF4-FFF2-40B4-BE49-F238E27FC236}">
                <a16:creationId xmlns:a16="http://schemas.microsoft.com/office/drawing/2014/main" id="{1BCD6E10-8E35-B040-C56F-EE6FC8C14C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8681" y="774396"/>
            <a:ext cx="2902658" cy="5600154"/>
          </a:xfrm>
          <a:prstGeom prst="rect">
            <a:avLst/>
          </a:prstGeom>
        </p:spPr>
      </p:pic>
      <p:sp>
        <p:nvSpPr>
          <p:cNvPr id="5" name="Picture Placeholder 2">
            <a:extLst>
              <a:ext uri="{FF2B5EF4-FFF2-40B4-BE49-F238E27FC236}">
                <a16:creationId xmlns:a16="http://schemas.microsoft.com/office/drawing/2014/main" id="{4EF99AEB-6421-7DCB-0BD6-8F06861B1C32}"/>
              </a:ext>
            </a:extLst>
          </p:cNvPr>
          <p:cNvSpPr>
            <a:spLocks noGrp="1"/>
          </p:cNvSpPr>
          <p:nvPr>
            <p:ph type="pic" sz="quarter" idx="31" hasCustomPrompt="1"/>
          </p:nvPr>
        </p:nvSpPr>
        <p:spPr>
          <a:xfrm>
            <a:off x="808604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7" name="TextBox 6">
            <a:extLst>
              <a:ext uri="{FF2B5EF4-FFF2-40B4-BE49-F238E27FC236}">
                <a16:creationId xmlns:a16="http://schemas.microsoft.com/office/drawing/2014/main" id="{FA311ED2-7552-8D0B-01E2-54D2C03ACD3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3064604721"/>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Mobile Right 3">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C5AE578C-BC23-BFDD-6A50-EA426B47588E}"/>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26D564B3-99A6-927F-3782-11AB661D0E9C}"/>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
        <p:nvSpPr>
          <p:cNvPr id="3" name="Content Placeholder 4">
            <a:extLst>
              <a:ext uri="{FF2B5EF4-FFF2-40B4-BE49-F238E27FC236}">
                <a16:creationId xmlns:a16="http://schemas.microsoft.com/office/drawing/2014/main" id="{B52FED1C-92E4-A0D7-4B7E-E91EF4C59E15}"/>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black cell phone with a white screen&#10;&#10;Description automatically generated">
            <a:extLst>
              <a:ext uri="{FF2B5EF4-FFF2-40B4-BE49-F238E27FC236}">
                <a16:creationId xmlns:a16="http://schemas.microsoft.com/office/drawing/2014/main" id="{909C45DE-92DB-FF62-7113-814CADF0313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8681" y="774396"/>
            <a:ext cx="2902658" cy="5600154"/>
          </a:xfrm>
          <a:prstGeom prst="rect">
            <a:avLst/>
          </a:prstGeom>
        </p:spPr>
      </p:pic>
      <p:sp>
        <p:nvSpPr>
          <p:cNvPr id="5" name="Picture Placeholder 2">
            <a:extLst>
              <a:ext uri="{FF2B5EF4-FFF2-40B4-BE49-F238E27FC236}">
                <a16:creationId xmlns:a16="http://schemas.microsoft.com/office/drawing/2014/main" id="{67D565DA-8B35-76A3-3D56-1FDD9CFCA0D7}"/>
              </a:ext>
            </a:extLst>
          </p:cNvPr>
          <p:cNvSpPr>
            <a:spLocks noGrp="1"/>
          </p:cNvSpPr>
          <p:nvPr>
            <p:ph type="pic" sz="quarter" idx="31" hasCustomPrompt="1"/>
          </p:nvPr>
        </p:nvSpPr>
        <p:spPr>
          <a:xfrm>
            <a:off x="808604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7" name="TextBox 6">
            <a:extLst>
              <a:ext uri="{FF2B5EF4-FFF2-40B4-BE49-F238E27FC236}">
                <a16:creationId xmlns:a16="http://schemas.microsoft.com/office/drawing/2014/main" id="{A0F085E0-A103-9C39-A375-1E9A7D40A799}"/>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347125935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4">
          <p15:clr>
            <a:srgbClr val="FF96FF"/>
          </p15:clr>
        </p15:guide>
        <p15:guide id="4" pos="4089">
          <p15:clr>
            <a:srgbClr val="FF96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55425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Mobile Right 4">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flipH="1">
            <a:off x="6329011"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6" name="Straight Connector 15">
            <a:extLst>
              <a:ext uri="{FF2B5EF4-FFF2-40B4-BE49-F238E27FC236}">
                <a16:creationId xmlns:a16="http://schemas.microsoft.com/office/drawing/2014/main" id="{053CCD9C-228A-9185-59D6-ED75BCEBF243}"/>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4">
            <a:extLst>
              <a:ext uri="{FF2B5EF4-FFF2-40B4-BE49-F238E27FC236}">
                <a16:creationId xmlns:a16="http://schemas.microsoft.com/office/drawing/2014/main" id="{746DE87F-D6EB-F716-D9CE-035E9CBFF6A0}"/>
              </a:ext>
            </a:extLst>
          </p:cNvPr>
          <p:cNvSpPr>
            <a:spLocks noGrp="1"/>
          </p:cNvSpPr>
          <p:nvPr>
            <p:ph sz="quarter" idx="30"/>
          </p:nvPr>
        </p:nvSpPr>
        <p:spPr>
          <a:xfrm>
            <a:off x="504000" y="1377950"/>
            <a:ext cx="5987288" cy="4822825"/>
          </a:xfrm>
        </p:spPr>
        <p:txBody>
          <a:bodyPr tIns="251999"/>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3">
            <a:extLst>
              <a:ext uri="{FF2B5EF4-FFF2-40B4-BE49-F238E27FC236}">
                <a16:creationId xmlns:a16="http://schemas.microsoft.com/office/drawing/2014/main" id="{408F4157-5315-5B6A-D789-2A62A1F29176}"/>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pic>
        <p:nvPicPr>
          <p:cNvPr id="3" name="Picture 2" descr="A black cell phone with a white screen&#10;&#10;Description automatically generated">
            <a:extLst>
              <a:ext uri="{FF2B5EF4-FFF2-40B4-BE49-F238E27FC236}">
                <a16:creationId xmlns:a16="http://schemas.microsoft.com/office/drawing/2014/main" id="{59376BA6-DB5E-A1B3-231E-26787691062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878681" y="774396"/>
            <a:ext cx="2902658" cy="5600154"/>
          </a:xfrm>
          <a:prstGeom prst="rect">
            <a:avLst/>
          </a:prstGeom>
        </p:spPr>
      </p:pic>
      <p:sp>
        <p:nvSpPr>
          <p:cNvPr id="5" name="Picture Placeholder 2">
            <a:extLst>
              <a:ext uri="{FF2B5EF4-FFF2-40B4-BE49-F238E27FC236}">
                <a16:creationId xmlns:a16="http://schemas.microsoft.com/office/drawing/2014/main" id="{A130E02E-06C7-633C-A686-6011BE9737F2}"/>
              </a:ext>
            </a:extLst>
          </p:cNvPr>
          <p:cNvSpPr>
            <a:spLocks noGrp="1"/>
          </p:cNvSpPr>
          <p:nvPr>
            <p:ph type="pic" sz="quarter" idx="31" hasCustomPrompt="1"/>
          </p:nvPr>
        </p:nvSpPr>
        <p:spPr>
          <a:xfrm>
            <a:off x="8086045" y="1327149"/>
            <a:ext cx="2530475" cy="455295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7" name="TextBox 6">
            <a:extLst>
              <a:ext uri="{FF2B5EF4-FFF2-40B4-BE49-F238E27FC236}">
                <a16:creationId xmlns:a16="http://schemas.microsoft.com/office/drawing/2014/main" id="{50859164-C674-FE9B-1EEE-7CD604754F6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spTree>
    <p:extLst>
      <p:ext uri="{BB962C8B-B14F-4D97-AF65-F5344CB8AC3E}">
        <p14:creationId xmlns:p14="http://schemas.microsoft.com/office/powerpoint/2010/main" val="1141785719"/>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3" pos="325">
          <p15:clr>
            <a:srgbClr val="FF96FF"/>
          </p15:clr>
        </p15:guide>
        <p15:guide id="4" pos="4089">
          <p15:clr>
            <a:srgbClr val="FF96FF"/>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lant and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B2557-C6BF-A523-0BB7-D7840E6CF35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12192000" cy="6858000"/>
          </a:xfrm>
          <a:prstGeom prst="rect">
            <a:avLst/>
          </a:prstGeom>
        </p:spPr>
      </p:pic>
      <p:sp>
        <p:nvSpPr>
          <p:cNvPr id="6" name="Picture Placeholder 4">
            <a:extLst>
              <a:ext uri="{FF2B5EF4-FFF2-40B4-BE49-F238E27FC236}">
                <a16:creationId xmlns:a16="http://schemas.microsoft.com/office/drawing/2014/main" id="{4225029F-57FF-2822-EBB6-52AC1EEC9C4D}"/>
              </a:ext>
            </a:extLst>
          </p:cNvPr>
          <p:cNvSpPr>
            <a:spLocks noGrp="1"/>
          </p:cNvSpPr>
          <p:nvPr>
            <p:ph type="pic" sz="quarter" idx="12" hasCustomPrompt="1"/>
          </p:nvPr>
        </p:nvSpPr>
        <p:spPr>
          <a:xfrm>
            <a:off x="5303837" y="1449388"/>
            <a:ext cx="4910205" cy="3103562"/>
          </a:xfrm>
        </p:spPr>
        <p:txBody>
          <a:bodyPr anchor="t"/>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p:txBody>
      </p:sp>
    </p:spTree>
    <p:extLst>
      <p:ext uri="{BB962C8B-B14F-4D97-AF65-F5344CB8AC3E}">
        <p14:creationId xmlns:p14="http://schemas.microsoft.com/office/powerpoint/2010/main" val="2338261757"/>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2886">
          <p15:clr>
            <a:srgbClr val="FF96FF"/>
          </p15:clr>
        </p15:guide>
        <p15:guide id="3" pos="3341">
          <p15:clr>
            <a:srgbClr val="FF96FF"/>
          </p15:clr>
        </p15:guide>
        <p15:guide id="4" pos="6425">
          <p15:clr>
            <a:srgbClr val="FF96FF"/>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46ACD9D-4A86-3E0C-51B0-AE205585162C}"/>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2" name="Group 1">
              <a:extLst>
                <a:ext uri="{FF2B5EF4-FFF2-40B4-BE49-F238E27FC236}">
                  <a16:creationId xmlns:a16="http://schemas.microsoft.com/office/drawing/2014/main" id="{C7B053E1-820C-5BCD-32B6-66A6035FE73F}"/>
                </a:ext>
              </a:extLst>
            </p:cNvPr>
            <p:cNvGrpSpPr/>
            <p:nvPr userDrawn="1"/>
          </p:nvGrpSpPr>
          <p:grpSpPr>
            <a:xfrm>
              <a:off x="4071363" y="911410"/>
              <a:ext cx="820448" cy="108000"/>
              <a:chOff x="4138818" y="1236868"/>
              <a:chExt cx="820448" cy="108000"/>
            </a:xfrm>
          </p:grpSpPr>
          <p:cxnSp>
            <p:nvCxnSpPr>
              <p:cNvPr id="7" name="Straight Connector 6">
                <a:extLst>
                  <a:ext uri="{FF2B5EF4-FFF2-40B4-BE49-F238E27FC236}">
                    <a16:creationId xmlns:a16="http://schemas.microsoft.com/office/drawing/2014/main" id="{9C8E29D0-F10F-78DE-FCDD-3613CD2D6F86}"/>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B90CDFE-69F9-231A-4E8C-2FBAAC1871D6}"/>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51E2583-0339-1C40-CCEC-87A27C2B47B9}"/>
                </a:ext>
              </a:extLst>
            </p:cNvPr>
            <p:cNvGrpSpPr/>
            <p:nvPr userDrawn="1"/>
          </p:nvGrpSpPr>
          <p:grpSpPr>
            <a:xfrm>
              <a:off x="4413880" y="2097847"/>
              <a:ext cx="820448" cy="108000"/>
              <a:chOff x="4413880" y="2314819"/>
              <a:chExt cx="820448" cy="108000"/>
            </a:xfrm>
          </p:grpSpPr>
          <p:cxnSp>
            <p:nvCxnSpPr>
              <p:cNvPr id="10" name="Straight Connector 9">
                <a:extLst>
                  <a:ext uri="{FF2B5EF4-FFF2-40B4-BE49-F238E27FC236}">
                    <a16:creationId xmlns:a16="http://schemas.microsoft.com/office/drawing/2014/main" id="{2AFD16E8-626A-5039-E5A7-7D16BCA601D7}"/>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97E46F-2309-23BF-913A-C699B708DCF8}"/>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167BBA-B20F-32B8-3907-3468F02360D8}"/>
                </a:ext>
              </a:extLst>
            </p:cNvPr>
            <p:cNvGrpSpPr/>
            <p:nvPr userDrawn="1"/>
          </p:nvGrpSpPr>
          <p:grpSpPr>
            <a:xfrm>
              <a:off x="4517956" y="3269416"/>
              <a:ext cx="820448" cy="108000"/>
              <a:chOff x="4517956" y="3377902"/>
              <a:chExt cx="820448" cy="108000"/>
            </a:xfrm>
          </p:grpSpPr>
          <p:cxnSp>
            <p:nvCxnSpPr>
              <p:cNvPr id="16" name="Straight Connector 15">
                <a:extLst>
                  <a:ext uri="{FF2B5EF4-FFF2-40B4-BE49-F238E27FC236}">
                    <a16:creationId xmlns:a16="http://schemas.microsoft.com/office/drawing/2014/main" id="{1EEECAB1-1825-1DDA-EC09-15E237C076F0}"/>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2E2B51-36AA-E80E-3275-ED1A2E231423}"/>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66719DA-3470-E876-B251-548D07AFFA94}"/>
                </a:ext>
              </a:extLst>
            </p:cNvPr>
            <p:cNvGrpSpPr/>
            <p:nvPr userDrawn="1"/>
          </p:nvGrpSpPr>
          <p:grpSpPr>
            <a:xfrm>
              <a:off x="4458484" y="4455853"/>
              <a:ext cx="820448" cy="108000"/>
              <a:chOff x="4458484" y="4455853"/>
              <a:chExt cx="820448" cy="108000"/>
            </a:xfrm>
          </p:grpSpPr>
          <p:cxnSp>
            <p:nvCxnSpPr>
              <p:cNvPr id="18" name="Straight Connector 17">
                <a:extLst>
                  <a:ext uri="{FF2B5EF4-FFF2-40B4-BE49-F238E27FC236}">
                    <a16:creationId xmlns:a16="http://schemas.microsoft.com/office/drawing/2014/main" id="{8DDD98B4-EFF4-E6C3-81DE-2E9605BB47BC}"/>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20D9595-6101-04B0-6C14-B27E23A25D67}"/>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1A10E92-9D4D-D2C1-408E-65307970F390}"/>
                </a:ext>
              </a:extLst>
            </p:cNvPr>
            <p:cNvGrpSpPr/>
            <p:nvPr userDrawn="1"/>
          </p:nvGrpSpPr>
          <p:grpSpPr>
            <a:xfrm>
              <a:off x="4145704" y="5626162"/>
              <a:ext cx="820448" cy="108000"/>
              <a:chOff x="4213159" y="5548672"/>
              <a:chExt cx="820448" cy="108000"/>
            </a:xfrm>
          </p:grpSpPr>
          <p:cxnSp>
            <p:nvCxnSpPr>
              <p:cNvPr id="20" name="Straight Connector 19">
                <a:extLst>
                  <a:ext uri="{FF2B5EF4-FFF2-40B4-BE49-F238E27FC236}">
                    <a16:creationId xmlns:a16="http://schemas.microsoft.com/office/drawing/2014/main" id="{AE9CE721-6E84-3F20-394B-BD717AAC5761}"/>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D554C2-EDE5-8B62-4B93-041AC2AE5240}"/>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grpSp>
        <p:nvGrpSpPr>
          <p:cNvPr id="8" name="Group 7">
            <a:extLst>
              <a:ext uri="{FF2B5EF4-FFF2-40B4-BE49-F238E27FC236}">
                <a16:creationId xmlns:a16="http://schemas.microsoft.com/office/drawing/2014/main" id="{5EE471C6-88E5-194F-0059-0AC93142CD42}"/>
              </a:ext>
            </a:extLst>
          </p:cNvPr>
          <p:cNvGrpSpPr/>
          <p:nvPr userDrawn="1"/>
        </p:nvGrpSpPr>
        <p:grpSpPr>
          <a:xfrm>
            <a:off x="1" y="-2"/>
            <a:ext cx="4835525" cy="6757535"/>
            <a:chOff x="1" y="-2"/>
            <a:chExt cx="4835525" cy="6757535"/>
          </a:xfrm>
        </p:grpSpPr>
        <p:sp>
          <p:nvSpPr>
            <p:cNvPr id="23" name="Freeform 22">
              <a:extLst>
                <a:ext uri="{FF2B5EF4-FFF2-40B4-BE49-F238E27FC236}">
                  <a16:creationId xmlns:a16="http://schemas.microsoft.com/office/drawing/2014/main" id="{31A682FA-8419-3004-BFE6-26CE1EA4621C}"/>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846EF2AD-CEA5-DD78-A2E2-5F6DBA826E14}"/>
                </a:ext>
                <a:ext uri="{C183D7F6-B498-43B3-948B-1728B52AA6E4}">
                  <adec:decorative xmlns:adec="http://schemas.microsoft.com/office/drawing/2017/decorative" val="1"/>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Rectangle 10">
            <a:extLst>
              <a:ext uri="{FF2B5EF4-FFF2-40B4-BE49-F238E27FC236}">
                <a16:creationId xmlns:a16="http://schemas.microsoft.com/office/drawing/2014/main" id="{CD74DCAA-D383-9F81-5F6F-5CDE79543F7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A7FCA514-E876-400B-9C23-A1DEA314307C}"/>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22" name="TextBox 21">
            <a:extLst>
              <a:ext uri="{FF2B5EF4-FFF2-40B4-BE49-F238E27FC236}">
                <a16:creationId xmlns:a16="http://schemas.microsoft.com/office/drawing/2014/main" id="{D1C50A41-2131-793A-6724-4F6DF8F41A4C}"/>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6" name="Straight Connector 25">
            <a:extLst>
              <a:ext uri="{FF2B5EF4-FFF2-40B4-BE49-F238E27FC236}">
                <a16:creationId xmlns:a16="http://schemas.microsoft.com/office/drawing/2014/main" id="{E925B8B4-1D93-0F9A-BC72-B8DB5166D38E}"/>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B760ED61-5F6E-6A7A-7260-79FA75694D54}"/>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
        <p:nvSpPr>
          <p:cNvPr id="5" name="Text Placeholder 7">
            <a:extLst>
              <a:ext uri="{FF2B5EF4-FFF2-40B4-BE49-F238E27FC236}">
                <a16:creationId xmlns:a16="http://schemas.microsoft.com/office/drawing/2014/main" id="{E7BB4C40-F096-FB65-DD39-30C713EE1BF9}"/>
              </a:ext>
            </a:extLst>
          </p:cNvPr>
          <p:cNvSpPr>
            <a:spLocks noGrp="1"/>
          </p:cNvSpPr>
          <p:nvPr>
            <p:ph type="body" sz="quarter" idx="26"/>
          </p:nvPr>
        </p:nvSpPr>
        <p:spPr>
          <a:xfrm>
            <a:off x="4891811" y="445556"/>
            <a:ext cx="68207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2" name="Text Placeholder 7">
            <a:extLst>
              <a:ext uri="{FF2B5EF4-FFF2-40B4-BE49-F238E27FC236}">
                <a16:creationId xmlns:a16="http://schemas.microsoft.com/office/drawing/2014/main" id="{C18EE191-357C-5D76-A336-19C8EDE55871}"/>
              </a:ext>
            </a:extLst>
          </p:cNvPr>
          <p:cNvSpPr>
            <a:spLocks noGrp="1"/>
          </p:cNvSpPr>
          <p:nvPr>
            <p:ph type="body" sz="quarter" idx="29"/>
          </p:nvPr>
        </p:nvSpPr>
        <p:spPr>
          <a:xfrm>
            <a:off x="5230404" y="1631103"/>
            <a:ext cx="648217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5" name="Text Placeholder 7">
            <a:extLst>
              <a:ext uri="{FF2B5EF4-FFF2-40B4-BE49-F238E27FC236}">
                <a16:creationId xmlns:a16="http://schemas.microsoft.com/office/drawing/2014/main" id="{14626C94-5ED6-4FB9-BD8B-BEE3DB626D3C}"/>
              </a:ext>
            </a:extLst>
          </p:cNvPr>
          <p:cNvSpPr>
            <a:spLocks noGrp="1"/>
          </p:cNvSpPr>
          <p:nvPr>
            <p:ph type="body" sz="quarter" idx="30"/>
          </p:nvPr>
        </p:nvSpPr>
        <p:spPr>
          <a:xfrm>
            <a:off x="5338404" y="2797417"/>
            <a:ext cx="63959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0" name="Text Placeholder 7">
            <a:extLst>
              <a:ext uri="{FF2B5EF4-FFF2-40B4-BE49-F238E27FC236}">
                <a16:creationId xmlns:a16="http://schemas.microsoft.com/office/drawing/2014/main" id="{FD0DE5AF-460F-0FEA-F963-3A6F9767D17F}"/>
              </a:ext>
            </a:extLst>
          </p:cNvPr>
          <p:cNvSpPr>
            <a:spLocks noGrp="1"/>
          </p:cNvSpPr>
          <p:nvPr>
            <p:ph type="body" sz="quarter" idx="31"/>
          </p:nvPr>
        </p:nvSpPr>
        <p:spPr>
          <a:xfrm>
            <a:off x="5273956" y="3989466"/>
            <a:ext cx="64603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1" name="Text Placeholder 7">
            <a:extLst>
              <a:ext uri="{FF2B5EF4-FFF2-40B4-BE49-F238E27FC236}">
                <a16:creationId xmlns:a16="http://schemas.microsoft.com/office/drawing/2014/main" id="{34BCE769-80A7-AE53-4F7B-239D6921A2E8}"/>
              </a:ext>
            </a:extLst>
          </p:cNvPr>
          <p:cNvSpPr>
            <a:spLocks noGrp="1"/>
          </p:cNvSpPr>
          <p:nvPr>
            <p:ph type="body" sz="quarter" idx="28"/>
          </p:nvPr>
        </p:nvSpPr>
        <p:spPr>
          <a:xfrm>
            <a:off x="4966152" y="5161976"/>
            <a:ext cx="676819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242905187"/>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D5AD98-F8C6-8955-70B2-D47A08AE81EA}"/>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8" name="Group 7">
              <a:extLst>
                <a:ext uri="{FF2B5EF4-FFF2-40B4-BE49-F238E27FC236}">
                  <a16:creationId xmlns:a16="http://schemas.microsoft.com/office/drawing/2014/main" id="{993927F2-FA2D-F0E4-A7F5-BE73FE383CF3}"/>
                </a:ext>
              </a:extLst>
            </p:cNvPr>
            <p:cNvGrpSpPr/>
            <p:nvPr userDrawn="1"/>
          </p:nvGrpSpPr>
          <p:grpSpPr>
            <a:xfrm>
              <a:off x="4071363" y="911410"/>
              <a:ext cx="820448" cy="108000"/>
              <a:chOff x="4138818" y="1236868"/>
              <a:chExt cx="820448" cy="108000"/>
            </a:xfrm>
          </p:grpSpPr>
          <p:cxnSp>
            <p:nvCxnSpPr>
              <p:cNvPr id="44" name="Straight Connector 43">
                <a:extLst>
                  <a:ext uri="{FF2B5EF4-FFF2-40B4-BE49-F238E27FC236}">
                    <a16:creationId xmlns:a16="http://schemas.microsoft.com/office/drawing/2014/main" id="{EFF8B6DC-B282-78C6-BB23-1AAADE54716E}"/>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E79FE60-E8B6-E589-BCD1-3A2E4F20991F}"/>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4C8F568-497F-8E77-971D-FD63DF102B89}"/>
                </a:ext>
              </a:extLst>
            </p:cNvPr>
            <p:cNvGrpSpPr/>
            <p:nvPr userDrawn="1"/>
          </p:nvGrpSpPr>
          <p:grpSpPr>
            <a:xfrm>
              <a:off x="4413880" y="2097847"/>
              <a:ext cx="820448" cy="108000"/>
              <a:chOff x="4413880" y="2314819"/>
              <a:chExt cx="820448" cy="108000"/>
            </a:xfrm>
          </p:grpSpPr>
          <p:cxnSp>
            <p:nvCxnSpPr>
              <p:cNvPr id="40" name="Straight Connector 39">
                <a:extLst>
                  <a:ext uri="{FF2B5EF4-FFF2-40B4-BE49-F238E27FC236}">
                    <a16:creationId xmlns:a16="http://schemas.microsoft.com/office/drawing/2014/main" id="{57E2A4B6-A7F0-7DFC-2D36-4E705F93990C}"/>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3FC3E80C-DAB7-6167-21A6-9D5FEF2CE60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69775E5-97DC-2F45-CFAF-9D5BACFCD792}"/>
                </a:ext>
              </a:extLst>
            </p:cNvPr>
            <p:cNvGrpSpPr/>
            <p:nvPr userDrawn="1"/>
          </p:nvGrpSpPr>
          <p:grpSpPr>
            <a:xfrm>
              <a:off x="4517956" y="3269416"/>
              <a:ext cx="820448" cy="108000"/>
              <a:chOff x="4517956" y="3377902"/>
              <a:chExt cx="820448" cy="108000"/>
            </a:xfrm>
          </p:grpSpPr>
          <p:cxnSp>
            <p:nvCxnSpPr>
              <p:cNvPr id="33" name="Straight Connector 32">
                <a:extLst>
                  <a:ext uri="{FF2B5EF4-FFF2-40B4-BE49-F238E27FC236}">
                    <a16:creationId xmlns:a16="http://schemas.microsoft.com/office/drawing/2014/main" id="{E1909491-25D3-175F-FBC6-8F118EB098D5}"/>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A88463-D543-0AD8-1A02-804BBB41EC4C}"/>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5326ABC-AB6D-0576-94C8-B381A0E9CE85}"/>
                </a:ext>
              </a:extLst>
            </p:cNvPr>
            <p:cNvGrpSpPr/>
            <p:nvPr userDrawn="1"/>
          </p:nvGrpSpPr>
          <p:grpSpPr>
            <a:xfrm>
              <a:off x="4458484" y="4455853"/>
              <a:ext cx="820448" cy="108000"/>
              <a:chOff x="4458484" y="4455853"/>
              <a:chExt cx="820448" cy="108000"/>
            </a:xfrm>
          </p:grpSpPr>
          <p:cxnSp>
            <p:nvCxnSpPr>
              <p:cNvPr id="30" name="Straight Connector 29">
                <a:extLst>
                  <a:ext uri="{FF2B5EF4-FFF2-40B4-BE49-F238E27FC236}">
                    <a16:creationId xmlns:a16="http://schemas.microsoft.com/office/drawing/2014/main" id="{58FBEE3C-2BAB-5C3F-C670-4CE763CC2ED7}"/>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8DEE87A-0C87-DA1F-4526-3571267B3CFA}"/>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802330-2DF1-305F-1F2E-639B340FCA24}"/>
                </a:ext>
              </a:extLst>
            </p:cNvPr>
            <p:cNvGrpSpPr/>
            <p:nvPr userDrawn="1"/>
          </p:nvGrpSpPr>
          <p:grpSpPr>
            <a:xfrm>
              <a:off x="4145704" y="5626162"/>
              <a:ext cx="820448" cy="108000"/>
              <a:chOff x="4213159" y="5548672"/>
              <a:chExt cx="820448" cy="108000"/>
            </a:xfrm>
          </p:grpSpPr>
          <p:cxnSp>
            <p:nvCxnSpPr>
              <p:cNvPr id="25" name="Straight Connector 24">
                <a:extLst>
                  <a:ext uri="{FF2B5EF4-FFF2-40B4-BE49-F238E27FC236}">
                    <a16:creationId xmlns:a16="http://schemas.microsoft.com/office/drawing/2014/main" id="{B1C26B85-0F9B-C843-DB5B-4A1F37B90545}"/>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2C70F997-E969-E051-745B-8D7347C56941}"/>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75241D84-41C6-6805-6AB3-FA52BF2E1EA3}"/>
              </a:ext>
            </a:extLst>
          </p:cNvPr>
          <p:cNvGrpSpPr/>
          <p:nvPr userDrawn="1"/>
        </p:nvGrpSpPr>
        <p:grpSpPr>
          <a:xfrm>
            <a:off x="1" y="-2"/>
            <a:ext cx="4835525" cy="6757535"/>
            <a:chOff x="1" y="-2"/>
            <a:chExt cx="4835525" cy="6757535"/>
          </a:xfrm>
        </p:grpSpPr>
        <p:sp>
          <p:nvSpPr>
            <p:cNvPr id="32" name="Freeform 31">
              <a:extLst>
                <a:ext uri="{FF2B5EF4-FFF2-40B4-BE49-F238E27FC236}">
                  <a16:creationId xmlns:a16="http://schemas.microsoft.com/office/drawing/2014/main" id="{16145BDD-F00C-75D9-6703-0719C2D95DB6}"/>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439E1-3F5F-2991-118F-89A4CCBB6B59}"/>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22" name="Title 4">
            <a:extLst>
              <a:ext uri="{FF2B5EF4-FFF2-40B4-BE49-F238E27FC236}">
                <a16:creationId xmlns:a16="http://schemas.microsoft.com/office/drawing/2014/main" id="{6A403442-2A89-6B25-104E-E2C9AD16814C}"/>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7" name="Rectangle 6">
            <a:extLst>
              <a:ext uri="{FF2B5EF4-FFF2-40B4-BE49-F238E27FC236}">
                <a16:creationId xmlns:a16="http://schemas.microsoft.com/office/drawing/2014/main" id="{AFF35CF0-61FF-BE41-F998-03CEDB406546}"/>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24000">
                <a:schemeClr val="accent2"/>
              </a:gs>
              <a:gs pos="56000">
                <a:srgbClr val="0D8BC1"/>
              </a:gs>
              <a:gs pos="72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7F0C8FA-14F4-A3A6-C3E1-803476A14F4B}"/>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D1C70245-1421-FE29-45A4-2AA24C6C799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 name="Picture 3">
            <a:extLst>
              <a:ext uri="{FF2B5EF4-FFF2-40B4-BE49-F238E27FC236}">
                <a16:creationId xmlns:a16="http://schemas.microsoft.com/office/drawing/2014/main" id="{5CD14478-8325-4F3C-7810-98B6C7EF0A18}"/>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
        <p:nvSpPr>
          <p:cNvPr id="2" name="Text Placeholder 7">
            <a:extLst>
              <a:ext uri="{FF2B5EF4-FFF2-40B4-BE49-F238E27FC236}">
                <a16:creationId xmlns:a16="http://schemas.microsoft.com/office/drawing/2014/main" id="{3784DB86-3D76-25AF-2ED8-A002DE437999}"/>
              </a:ext>
            </a:extLst>
          </p:cNvPr>
          <p:cNvSpPr>
            <a:spLocks noGrp="1"/>
          </p:cNvSpPr>
          <p:nvPr>
            <p:ph type="body" sz="quarter" idx="26"/>
          </p:nvPr>
        </p:nvSpPr>
        <p:spPr>
          <a:xfrm>
            <a:off x="4891811" y="445556"/>
            <a:ext cx="68207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 name="Text Placeholder 7">
            <a:extLst>
              <a:ext uri="{FF2B5EF4-FFF2-40B4-BE49-F238E27FC236}">
                <a16:creationId xmlns:a16="http://schemas.microsoft.com/office/drawing/2014/main" id="{3F1E0A80-A3DD-6316-362E-61EE3F681994}"/>
              </a:ext>
            </a:extLst>
          </p:cNvPr>
          <p:cNvSpPr>
            <a:spLocks noGrp="1"/>
          </p:cNvSpPr>
          <p:nvPr>
            <p:ph type="body" sz="quarter" idx="29"/>
          </p:nvPr>
        </p:nvSpPr>
        <p:spPr>
          <a:xfrm>
            <a:off x="5230404" y="1631103"/>
            <a:ext cx="648217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9" name="Text Placeholder 7">
            <a:extLst>
              <a:ext uri="{FF2B5EF4-FFF2-40B4-BE49-F238E27FC236}">
                <a16:creationId xmlns:a16="http://schemas.microsoft.com/office/drawing/2014/main" id="{FDBCE14F-0BFA-5D20-AAFA-A83017DCB2F9}"/>
              </a:ext>
            </a:extLst>
          </p:cNvPr>
          <p:cNvSpPr>
            <a:spLocks noGrp="1"/>
          </p:cNvSpPr>
          <p:nvPr>
            <p:ph type="body" sz="quarter" idx="30"/>
          </p:nvPr>
        </p:nvSpPr>
        <p:spPr>
          <a:xfrm>
            <a:off x="5338404" y="2797417"/>
            <a:ext cx="63959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4" name="Text Placeholder 7">
            <a:extLst>
              <a:ext uri="{FF2B5EF4-FFF2-40B4-BE49-F238E27FC236}">
                <a16:creationId xmlns:a16="http://schemas.microsoft.com/office/drawing/2014/main" id="{423844B5-ED20-EE20-9F14-6DA0B9CDC60B}"/>
              </a:ext>
            </a:extLst>
          </p:cNvPr>
          <p:cNvSpPr>
            <a:spLocks noGrp="1"/>
          </p:cNvSpPr>
          <p:nvPr>
            <p:ph type="body" sz="quarter" idx="31"/>
          </p:nvPr>
        </p:nvSpPr>
        <p:spPr>
          <a:xfrm>
            <a:off x="5273956" y="3989466"/>
            <a:ext cx="64603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5" name="Text Placeholder 7">
            <a:extLst>
              <a:ext uri="{FF2B5EF4-FFF2-40B4-BE49-F238E27FC236}">
                <a16:creationId xmlns:a16="http://schemas.microsoft.com/office/drawing/2014/main" id="{91CEE7CF-9DC3-5A12-69E2-537590D0FEDF}"/>
              </a:ext>
            </a:extLst>
          </p:cNvPr>
          <p:cNvSpPr>
            <a:spLocks noGrp="1"/>
          </p:cNvSpPr>
          <p:nvPr>
            <p:ph type="body" sz="quarter" idx="28"/>
          </p:nvPr>
        </p:nvSpPr>
        <p:spPr>
          <a:xfrm>
            <a:off x="4966152" y="5161976"/>
            <a:ext cx="676819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744384099"/>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2F1CE5-FB25-79C4-1E77-1D989BB0BA6E}"/>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8" name="Group 7">
              <a:extLst>
                <a:ext uri="{FF2B5EF4-FFF2-40B4-BE49-F238E27FC236}">
                  <a16:creationId xmlns:a16="http://schemas.microsoft.com/office/drawing/2014/main" id="{79902631-5DCD-58A5-0558-A2C0F832B1B2}"/>
                </a:ext>
              </a:extLst>
            </p:cNvPr>
            <p:cNvGrpSpPr/>
            <p:nvPr userDrawn="1"/>
          </p:nvGrpSpPr>
          <p:grpSpPr>
            <a:xfrm>
              <a:off x="4071363" y="911410"/>
              <a:ext cx="820448" cy="108000"/>
              <a:chOff x="4138818" y="1236868"/>
              <a:chExt cx="820448" cy="108000"/>
            </a:xfrm>
          </p:grpSpPr>
          <p:cxnSp>
            <p:nvCxnSpPr>
              <p:cNvPr id="44" name="Straight Connector 43">
                <a:extLst>
                  <a:ext uri="{FF2B5EF4-FFF2-40B4-BE49-F238E27FC236}">
                    <a16:creationId xmlns:a16="http://schemas.microsoft.com/office/drawing/2014/main" id="{0D89CF80-DEBD-890A-D950-F546D3927105}"/>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C3AF2EC-FEBF-592B-F7C9-2F70C9A4F63B}"/>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5436AB7-E3BD-AB3E-88FA-844B31B946B2}"/>
                </a:ext>
              </a:extLst>
            </p:cNvPr>
            <p:cNvGrpSpPr/>
            <p:nvPr userDrawn="1"/>
          </p:nvGrpSpPr>
          <p:grpSpPr>
            <a:xfrm>
              <a:off x="4413880" y="2097847"/>
              <a:ext cx="820448" cy="108000"/>
              <a:chOff x="4413880" y="2314819"/>
              <a:chExt cx="820448" cy="108000"/>
            </a:xfrm>
          </p:grpSpPr>
          <p:cxnSp>
            <p:nvCxnSpPr>
              <p:cNvPr id="40" name="Straight Connector 39">
                <a:extLst>
                  <a:ext uri="{FF2B5EF4-FFF2-40B4-BE49-F238E27FC236}">
                    <a16:creationId xmlns:a16="http://schemas.microsoft.com/office/drawing/2014/main" id="{A67AA91F-96A4-B86D-A755-43B318627012}"/>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74FE81C-6641-8309-58F2-600B6DB7185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F641F90-C192-A8FB-4F2E-BDF1CC61F20F}"/>
                </a:ext>
              </a:extLst>
            </p:cNvPr>
            <p:cNvGrpSpPr/>
            <p:nvPr userDrawn="1"/>
          </p:nvGrpSpPr>
          <p:grpSpPr>
            <a:xfrm>
              <a:off x="4517956" y="3269416"/>
              <a:ext cx="820448" cy="108000"/>
              <a:chOff x="4517956" y="3377902"/>
              <a:chExt cx="820448" cy="108000"/>
            </a:xfrm>
          </p:grpSpPr>
          <p:cxnSp>
            <p:nvCxnSpPr>
              <p:cNvPr id="33" name="Straight Connector 32">
                <a:extLst>
                  <a:ext uri="{FF2B5EF4-FFF2-40B4-BE49-F238E27FC236}">
                    <a16:creationId xmlns:a16="http://schemas.microsoft.com/office/drawing/2014/main" id="{3C68CB28-9406-7051-00CC-EB16388F1036}"/>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BC3ABD6-AEB1-6009-AD3E-2D5B069B02A4}"/>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64E0E57-EE6B-51F5-10BD-83AAFB5B51E2}"/>
                </a:ext>
              </a:extLst>
            </p:cNvPr>
            <p:cNvGrpSpPr/>
            <p:nvPr userDrawn="1"/>
          </p:nvGrpSpPr>
          <p:grpSpPr>
            <a:xfrm>
              <a:off x="4458484" y="4455853"/>
              <a:ext cx="820448" cy="108000"/>
              <a:chOff x="4458484" y="4455853"/>
              <a:chExt cx="820448" cy="108000"/>
            </a:xfrm>
          </p:grpSpPr>
          <p:cxnSp>
            <p:nvCxnSpPr>
              <p:cNvPr id="30" name="Straight Connector 29">
                <a:extLst>
                  <a:ext uri="{FF2B5EF4-FFF2-40B4-BE49-F238E27FC236}">
                    <a16:creationId xmlns:a16="http://schemas.microsoft.com/office/drawing/2014/main" id="{85D861BE-58C4-0515-24B2-CA1125616B90}"/>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FB9BD85-1F8A-F614-2C43-72E5370E9A72}"/>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96822B7-9A71-A8B8-8DC8-AF03CC927853}"/>
                </a:ext>
              </a:extLst>
            </p:cNvPr>
            <p:cNvGrpSpPr/>
            <p:nvPr userDrawn="1"/>
          </p:nvGrpSpPr>
          <p:grpSpPr>
            <a:xfrm>
              <a:off x="4145704" y="5626162"/>
              <a:ext cx="820448" cy="108000"/>
              <a:chOff x="4213159" y="5548672"/>
              <a:chExt cx="820448" cy="108000"/>
            </a:xfrm>
          </p:grpSpPr>
          <p:cxnSp>
            <p:nvCxnSpPr>
              <p:cNvPr id="25" name="Straight Connector 24">
                <a:extLst>
                  <a:ext uri="{FF2B5EF4-FFF2-40B4-BE49-F238E27FC236}">
                    <a16:creationId xmlns:a16="http://schemas.microsoft.com/office/drawing/2014/main" id="{A43A62DC-B08A-811F-3F11-870BA39005D7}"/>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1B11EB3-0E28-A026-E85B-FDC058BD118A}"/>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75241D84-41C6-6805-6AB3-FA52BF2E1EA3}"/>
              </a:ext>
              <a:ext uri="{C183D7F6-B498-43B3-948B-1728B52AA6E4}">
                <adec:decorative xmlns:adec="http://schemas.microsoft.com/office/drawing/2017/decorative" val="1"/>
              </a:ext>
            </a:extLst>
          </p:cNvPr>
          <p:cNvGrpSpPr/>
          <p:nvPr userDrawn="1"/>
        </p:nvGrpSpPr>
        <p:grpSpPr>
          <a:xfrm>
            <a:off x="1" y="-2"/>
            <a:ext cx="4835525" cy="6757535"/>
            <a:chOff x="1" y="-2"/>
            <a:chExt cx="4835525" cy="6757535"/>
          </a:xfrm>
        </p:grpSpPr>
        <p:sp>
          <p:nvSpPr>
            <p:cNvPr id="32" name="Freeform 31">
              <a:extLst>
                <a:ext uri="{FF2B5EF4-FFF2-40B4-BE49-F238E27FC236}">
                  <a16:creationId xmlns:a16="http://schemas.microsoft.com/office/drawing/2014/main" id="{16145BDD-F00C-75D9-6703-0719C2D95DB6}"/>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439E1-3F5F-2991-118F-89A4CCBB6B59}"/>
                </a:ext>
                <a:ext uri="{C183D7F6-B498-43B3-948B-1728B52AA6E4}">
                  <adec:decorative xmlns:adec="http://schemas.microsoft.com/office/drawing/2017/decorative" val="1"/>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Title 4">
            <a:extLst>
              <a:ext uri="{FF2B5EF4-FFF2-40B4-BE49-F238E27FC236}">
                <a16:creationId xmlns:a16="http://schemas.microsoft.com/office/drawing/2014/main" id="{6A403442-2A89-6B25-104E-E2C9AD16814C}"/>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34" name="Text Placeholder 7">
            <a:extLst>
              <a:ext uri="{FF2B5EF4-FFF2-40B4-BE49-F238E27FC236}">
                <a16:creationId xmlns:a16="http://schemas.microsoft.com/office/drawing/2014/main" id="{E03CBDC6-D697-1548-639D-8B977DA5733E}"/>
              </a:ext>
            </a:extLst>
          </p:cNvPr>
          <p:cNvSpPr>
            <a:spLocks noGrp="1"/>
          </p:cNvSpPr>
          <p:nvPr>
            <p:ph type="body" sz="quarter" idx="26"/>
          </p:nvPr>
        </p:nvSpPr>
        <p:spPr>
          <a:xfrm>
            <a:off x="4891811" y="445556"/>
            <a:ext cx="68207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6" name="Text Placeholder 7">
            <a:extLst>
              <a:ext uri="{FF2B5EF4-FFF2-40B4-BE49-F238E27FC236}">
                <a16:creationId xmlns:a16="http://schemas.microsoft.com/office/drawing/2014/main" id="{36C893AF-679D-6307-29B2-BF8E4F65CDB5}"/>
              </a:ext>
            </a:extLst>
          </p:cNvPr>
          <p:cNvSpPr>
            <a:spLocks noGrp="1"/>
          </p:cNvSpPr>
          <p:nvPr>
            <p:ph type="body" sz="quarter" idx="29"/>
          </p:nvPr>
        </p:nvSpPr>
        <p:spPr>
          <a:xfrm>
            <a:off x="5230404" y="1631103"/>
            <a:ext cx="648217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8" name="Text Placeholder 7">
            <a:extLst>
              <a:ext uri="{FF2B5EF4-FFF2-40B4-BE49-F238E27FC236}">
                <a16:creationId xmlns:a16="http://schemas.microsoft.com/office/drawing/2014/main" id="{A3374AD0-9DDE-2BFA-F532-54D30FCBC93B}"/>
              </a:ext>
            </a:extLst>
          </p:cNvPr>
          <p:cNvSpPr>
            <a:spLocks noGrp="1"/>
          </p:cNvSpPr>
          <p:nvPr>
            <p:ph type="body" sz="quarter" idx="30"/>
          </p:nvPr>
        </p:nvSpPr>
        <p:spPr>
          <a:xfrm>
            <a:off x="5338404" y="2797417"/>
            <a:ext cx="63959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7" name="Text Placeholder 7">
            <a:extLst>
              <a:ext uri="{FF2B5EF4-FFF2-40B4-BE49-F238E27FC236}">
                <a16:creationId xmlns:a16="http://schemas.microsoft.com/office/drawing/2014/main" id="{B0090508-4849-40F5-8F4E-F8650B47DDC4}"/>
              </a:ext>
            </a:extLst>
          </p:cNvPr>
          <p:cNvSpPr>
            <a:spLocks noGrp="1"/>
          </p:cNvSpPr>
          <p:nvPr>
            <p:ph type="body" sz="quarter" idx="31"/>
          </p:nvPr>
        </p:nvSpPr>
        <p:spPr>
          <a:xfrm>
            <a:off x="5273956" y="3989466"/>
            <a:ext cx="64603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654051B-4ED1-5791-9B37-6ACD48D83809}"/>
              </a:ext>
            </a:extLst>
          </p:cNvPr>
          <p:cNvSpPr>
            <a:spLocks noGrp="1"/>
          </p:cNvSpPr>
          <p:nvPr>
            <p:ph type="body" sz="quarter" idx="28"/>
          </p:nvPr>
        </p:nvSpPr>
        <p:spPr>
          <a:xfrm>
            <a:off x="4966152" y="5161976"/>
            <a:ext cx="676819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23035657-2998-105E-7F50-FC9F3B60BB6A}"/>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ACF12F8-EAFC-D9AA-E095-6338EE95D18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7" name="Straight Connector 16">
            <a:extLst>
              <a:ext uri="{FF2B5EF4-FFF2-40B4-BE49-F238E27FC236}">
                <a16:creationId xmlns:a16="http://schemas.microsoft.com/office/drawing/2014/main" id="{8D16F105-6240-36D7-CAF5-FF02A469D846}"/>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E66C1884-3BF0-C21A-E8DA-B4979611537F}"/>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1518469853"/>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1">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B33D6CB-03AE-2469-E322-C78AEE971280}"/>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29" name="Group 28">
              <a:extLst>
                <a:ext uri="{FF2B5EF4-FFF2-40B4-BE49-F238E27FC236}">
                  <a16:creationId xmlns:a16="http://schemas.microsoft.com/office/drawing/2014/main" id="{C4629AF2-CB84-80CC-FB17-23F767FC3F2D}"/>
                </a:ext>
              </a:extLst>
            </p:cNvPr>
            <p:cNvGrpSpPr/>
            <p:nvPr userDrawn="1"/>
          </p:nvGrpSpPr>
          <p:grpSpPr>
            <a:xfrm>
              <a:off x="4673334" y="911410"/>
              <a:ext cx="820448" cy="108000"/>
              <a:chOff x="4138818" y="1236868"/>
              <a:chExt cx="820448" cy="108000"/>
            </a:xfrm>
          </p:grpSpPr>
          <p:cxnSp>
            <p:nvCxnSpPr>
              <p:cNvPr id="42" name="Straight Connector 41">
                <a:extLst>
                  <a:ext uri="{FF2B5EF4-FFF2-40B4-BE49-F238E27FC236}">
                    <a16:creationId xmlns:a16="http://schemas.microsoft.com/office/drawing/2014/main" id="{AADFD714-0404-C4C3-D6C5-A8A5D2EB300E}"/>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CD697A1-3A6D-E5DC-D6CA-52B83C02ADA0}"/>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DE6624-F0F6-131F-EB6B-0E06CDDAFCDF}"/>
                </a:ext>
              </a:extLst>
            </p:cNvPr>
            <p:cNvGrpSpPr/>
            <p:nvPr userDrawn="1"/>
          </p:nvGrpSpPr>
          <p:grpSpPr>
            <a:xfrm>
              <a:off x="4673334" y="2097847"/>
              <a:ext cx="820448" cy="108000"/>
              <a:chOff x="4413880" y="2314819"/>
              <a:chExt cx="820448" cy="108000"/>
            </a:xfrm>
          </p:grpSpPr>
          <p:cxnSp>
            <p:nvCxnSpPr>
              <p:cNvPr id="40" name="Straight Connector 39">
                <a:extLst>
                  <a:ext uri="{FF2B5EF4-FFF2-40B4-BE49-F238E27FC236}">
                    <a16:creationId xmlns:a16="http://schemas.microsoft.com/office/drawing/2014/main" id="{29F0A3A6-D6E4-D0D3-5CDD-41805620B3AC}"/>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97D589E-365A-76E9-ECA7-86593319D63A}"/>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F1C8AF9-4B03-636F-E943-C9D98A5F6D4D}"/>
                </a:ext>
              </a:extLst>
            </p:cNvPr>
            <p:cNvGrpSpPr/>
            <p:nvPr userDrawn="1"/>
          </p:nvGrpSpPr>
          <p:grpSpPr>
            <a:xfrm>
              <a:off x="4673334" y="3269416"/>
              <a:ext cx="820448" cy="108000"/>
              <a:chOff x="4517956" y="3377902"/>
              <a:chExt cx="820448" cy="108000"/>
            </a:xfrm>
          </p:grpSpPr>
          <p:cxnSp>
            <p:nvCxnSpPr>
              <p:cNvPr id="38" name="Straight Connector 37">
                <a:extLst>
                  <a:ext uri="{FF2B5EF4-FFF2-40B4-BE49-F238E27FC236}">
                    <a16:creationId xmlns:a16="http://schemas.microsoft.com/office/drawing/2014/main" id="{1D6F551F-3AC8-B9E1-B6AB-389A14651820}"/>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CB0B665-F702-7B7B-973C-66670AE577E2}"/>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8101465-E3D1-80D0-2CBB-45A47A53F3A1}"/>
                </a:ext>
              </a:extLst>
            </p:cNvPr>
            <p:cNvGrpSpPr/>
            <p:nvPr userDrawn="1"/>
          </p:nvGrpSpPr>
          <p:grpSpPr>
            <a:xfrm>
              <a:off x="4673334" y="4455853"/>
              <a:ext cx="820448" cy="108000"/>
              <a:chOff x="4458484" y="4455853"/>
              <a:chExt cx="820448" cy="108000"/>
            </a:xfrm>
          </p:grpSpPr>
          <p:cxnSp>
            <p:nvCxnSpPr>
              <p:cNvPr id="36" name="Straight Connector 35">
                <a:extLst>
                  <a:ext uri="{FF2B5EF4-FFF2-40B4-BE49-F238E27FC236}">
                    <a16:creationId xmlns:a16="http://schemas.microsoft.com/office/drawing/2014/main" id="{9D5F8D1F-31FE-E839-C605-34E1C176B67F}"/>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16748E7-1B23-4332-2556-B46C15D7A4F9}"/>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EC55A795-7423-92D0-6D7B-31A68DAD000B}"/>
                </a:ext>
              </a:extLst>
            </p:cNvPr>
            <p:cNvGrpSpPr/>
            <p:nvPr userDrawn="1"/>
          </p:nvGrpSpPr>
          <p:grpSpPr>
            <a:xfrm>
              <a:off x="4673334" y="5626162"/>
              <a:ext cx="820448" cy="108000"/>
              <a:chOff x="4213159" y="5548672"/>
              <a:chExt cx="820448" cy="108000"/>
            </a:xfrm>
          </p:grpSpPr>
          <p:cxnSp>
            <p:nvCxnSpPr>
              <p:cNvPr id="34" name="Straight Connector 33">
                <a:extLst>
                  <a:ext uri="{FF2B5EF4-FFF2-40B4-BE49-F238E27FC236}">
                    <a16:creationId xmlns:a16="http://schemas.microsoft.com/office/drawing/2014/main" id="{C4500F2C-282A-DDE2-8350-51C12176842D}"/>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BE51143-BB9B-45A7-8995-2115A112ADDC}"/>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38FB8AD6-5509-8728-0CE9-9246DB7254E7}"/>
              </a:ext>
              <a:ext uri="{C183D7F6-B498-43B3-948B-1728B52AA6E4}">
                <adec:decorative xmlns:adec="http://schemas.microsoft.com/office/drawing/2017/decorative" val="1"/>
              </a:ext>
            </a:extLst>
          </p:cNvPr>
          <p:cNvSpPr/>
          <p:nvPr userDrawn="1"/>
        </p:nvSpPr>
        <p:spPr>
          <a:xfrm>
            <a:off x="4123027" y="-5763"/>
            <a:ext cx="30872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7" name="Title 4">
            <a:extLst>
              <a:ext uri="{FF2B5EF4-FFF2-40B4-BE49-F238E27FC236}">
                <a16:creationId xmlns:a16="http://schemas.microsoft.com/office/drawing/2014/main" id="{28AEB57B-775E-7684-BA79-61D811C15697}"/>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54" name="Text Placeholder 7">
            <a:extLst>
              <a:ext uri="{FF2B5EF4-FFF2-40B4-BE49-F238E27FC236}">
                <a16:creationId xmlns:a16="http://schemas.microsoft.com/office/drawing/2014/main" id="{BC844BB3-B7CA-AA87-3878-16A293B7B867}"/>
              </a:ext>
            </a:extLst>
          </p:cNvPr>
          <p:cNvSpPr>
            <a:spLocks noGrp="1"/>
          </p:cNvSpPr>
          <p:nvPr>
            <p:ph type="body" sz="quarter" idx="26"/>
          </p:nvPr>
        </p:nvSpPr>
        <p:spPr>
          <a:xfrm>
            <a:off x="4878000" y="445556"/>
            <a:ext cx="68521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6" name="Text Placeholder 7">
            <a:extLst>
              <a:ext uri="{FF2B5EF4-FFF2-40B4-BE49-F238E27FC236}">
                <a16:creationId xmlns:a16="http://schemas.microsoft.com/office/drawing/2014/main" id="{A5BB7FD0-4B60-DA7A-9E0C-927CE12CD556}"/>
              </a:ext>
            </a:extLst>
          </p:cNvPr>
          <p:cNvSpPr>
            <a:spLocks noGrp="1"/>
          </p:cNvSpPr>
          <p:nvPr>
            <p:ph type="body" sz="quarter" idx="29"/>
          </p:nvPr>
        </p:nvSpPr>
        <p:spPr>
          <a:xfrm>
            <a:off x="4878000" y="1631103"/>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8" name="Text Placeholder 7">
            <a:extLst>
              <a:ext uri="{FF2B5EF4-FFF2-40B4-BE49-F238E27FC236}">
                <a16:creationId xmlns:a16="http://schemas.microsoft.com/office/drawing/2014/main" id="{D8956D51-AA36-3177-515A-595C2BC09040}"/>
              </a:ext>
            </a:extLst>
          </p:cNvPr>
          <p:cNvSpPr>
            <a:spLocks noGrp="1"/>
          </p:cNvSpPr>
          <p:nvPr>
            <p:ph type="body" sz="quarter" idx="30"/>
          </p:nvPr>
        </p:nvSpPr>
        <p:spPr>
          <a:xfrm>
            <a:off x="4878000" y="2803061"/>
            <a:ext cx="68345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7" name="Text Placeholder 7">
            <a:extLst>
              <a:ext uri="{FF2B5EF4-FFF2-40B4-BE49-F238E27FC236}">
                <a16:creationId xmlns:a16="http://schemas.microsoft.com/office/drawing/2014/main" id="{5DEAA91C-DD61-EAD8-5F13-311557FF3D20}"/>
              </a:ext>
            </a:extLst>
          </p:cNvPr>
          <p:cNvSpPr>
            <a:spLocks noGrp="1"/>
          </p:cNvSpPr>
          <p:nvPr>
            <p:ph type="body" sz="quarter" idx="31"/>
          </p:nvPr>
        </p:nvSpPr>
        <p:spPr>
          <a:xfrm>
            <a:off x="4878000" y="3989466"/>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6372AC59-6ED2-55EA-10DB-4806C7924E47}"/>
              </a:ext>
            </a:extLst>
          </p:cNvPr>
          <p:cNvSpPr>
            <a:spLocks noGrp="1"/>
          </p:cNvSpPr>
          <p:nvPr>
            <p:ph type="body" sz="quarter" idx="28"/>
          </p:nvPr>
        </p:nvSpPr>
        <p:spPr>
          <a:xfrm>
            <a:off x="4878000" y="5161976"/>
            <a:ext cx="683457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3416BF5C-7408-5969-108E-75982D81B5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71000">
                <a:schemeClr val="accent2"/>
              </a:gs>
              <a:gs pos="0">
                <a:srgbClr val="94C80A"/>
              </a:gs>
              <a:gs pos="4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9F3B490A-9E63-F2EB-3FAA-EABD66E1DCA9}"/>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DB33773B-B7C5-A454-8848-19AD75BAC74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3">
            <a:extLst>
              <a:ext uri="{FF2B5EF4-FFF2-40B4-BE49-F238E27FC236}">
                <a16:creationId xmlns:a16="http://schemas.microsoft.com/office/drawing/2014/main" id="{923C7656-28EF-DF32-274C-0FF7C93021E1}"/>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132537416"/>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A516BDB-F490-1E17-031B-283BC6FF9E58}"/>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8" name="Group 7">
              <a:extLst>
                <a:ext uri="{FF2B5EF4-FFF2-40B4-BE49-F238E27FC236}">
                  <a16:creationId xmlns:a16="http://schemas.microsoft.com/office/drawing/2014/main" id="{CF20F350-C2B1-D34F-4DC6-C7992297EA58}"/>
                </a:ext>
              </a:extLst>
            </p:cNvPr>
            <p:cNvGrpSpPr/>
            <p:nvPr userDrawn="1"/>
          </p:nvGrpSpPr>
          <p:grpSpPr>
            <a:xfrm>
              <a:off x="4673334" y="911410"/>
              <a:ext cx="820448" cy="108000"/>
              <a:chOff x="4138818" y="1236868"/>
              <a:chExt cx="820448" cy="108000"/>
            </a:xfrm>
          </p:grpSpPr>
          <p:cxnSp>
            <p:nvCxnSpPr>
              <p:cNvPr id="22" name="Straight Connector 21">
                <a:extLst>
                  <a:ext uri="{FF2B5EF4-FFF2-40B4-BE49-F238E27FC236}">
                    <a16:creationId xmlns:a16="http://schemas.microsoft.com/office/drawing/2014/main" id="{CC7864F9-1985-4191-29C7-051DBC862F52}"/>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7E58845-94ED-D1F0-FF3A-25F87DD806C4}"/>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B45CD3A-DA0E-D3B8-716E-9FE1CCBB998B}"/>
                </a:ext>
              </a:extLst>
            </p:cNvPr>
            <p:cNvGrpSpPr/>
            <p:nvPr userDrawn="1"/>
          </p:nvGrpSpPr>
          <p:grpSpPr>
            <a:xfrm>
              <a:off x="4673334" y="2097847"/>
              <a:ext cx="820448" cy="108000"/>
              <a:chOff x="4413880" y="2314819"/>
              <a:chExt cx="820448" cy="108000"/>
            </a:xfrm>
          </p:grpSpPr>
          <p:cxnSp>
            <p:nvCxnSpPr>
              <p:cNvPr id="20" name="Straight Connector 19">
                <a:extLst>
                  <a:ext uri="{FF2B5EF4-FFF2-40B4-BE49-F238E27FC236}">
                    <a16:creationId xmlns:a16="http://schemas.microsoft.com/office/drawing/2014/main" id="{74317421-B9FA-9BD0-9720-C401CB1D82DA}"/>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F0B8F15-B966-9FC9-38E7-EE68B3460710}"/>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DD560FB-4885-6E3A-A717-439BED684DD5}"/>
                </a:ext>
              </a:extLst>
            </p:cNvPr>
            <p:cNvGrpSpPr/>
            <p:nvPr userDrawn="1"/>
          </p:nvGrpSpPr>
          <p:grpSpPr>
            <a:xfrm>
              <a:off x="4673334" y="3269416"/>
              <a:ext cx="820448" cy="108000"/>
              <a:chOff x="4517956" y="3377902"/>
              <a:chExt cx="820448" cy="108000"/>
            </a:xfrm>
          </p:grpSpPr>
          <p:cxnSp>
            <p:nvCxnSpPr>
              <p:cNvPr id="18" name="Straight Connector 17">
                <a:extLst>
                  <a:ext uri="{FF2B5EF4-FFF2-40B4-BE49-F238E27FC236}">
                    <a16:creationId xmlns:a16="http://schemas.microsoft.com/office/drawing/2014/main" id="{36B23933-6678-C433-7A8B-40EF9BA8DB01}"/>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FD6E3BF-5BF3-03F2-B992-233B9F5896B7}"/>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D3B457B-2BE6-EEE6-5436-7A042BCA1079}"/>
                </a:ext>
              </a:extLst>
            </p:cNvPr>
            <p:cNvGrpSpPr/>
            <p:nvPr userDrawn="1"/>
          </p:nvGrpSpPr>
          <p:grpSpPr>
            <a:xfrm>
              <a:off x="4673334" y="4455853"/>
              <a:ext cx="820448" cy="108000"/>
              <a:chOff x="4458484" y="4455853"/>
              <a:chExt cx="820448" cy="108000"/>
            </a:xfrm>
          </p:grpSpPr>
          <p:cxnSp>
            <p:nvCxnSpPr>
              <p:cNvPr id="16" name="Straight Connector 15">
                <a:extLst>
                  <a:ext uri="{FF2B5EF4-FFF2-40B4-BE49-F238E27FC236}">
                    <a16:creationId xmlns:a16="http://schemas.microsoft.com/office/drawing/2014/main" id="{7CD368CA-8C30-DBB1-EC7B-EAE36FA35F7C}"/>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9757BB5-972F-B913-AE74-7A74A6C2CF99}"/>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FC3ED1B-5C1C-DB2F-DC57-F04C953A4FCA}"/>
                </a:ext>
              </a:extLst>
            </p:cNvPr>
            <p:cNvGrpSpPr/>
            <p:nvPr userDrawn="1"/>
          </p:nvGrpSpPr>
          <p:grpSpPr>
            <a:xfrm>
              <a:off x="4673334" y="5626162"/>
              <a:ext cx="820448" cy="108000"/>
              <a:chOff x="4213159" y="5548672"/>
              <a:chExt cx="820448" cy="108000"/>
            </a:xfrm>
          </p:grpSpPr>
          <p:cxnSp>
            <p:nvCxnSpPr>
              <p:cNvPr id="14" name="Straight Connector 13">
                <a:extLst>
                  <a:ext uri="{FF2B5EF4-FFF2-40B4-BE49-F238E27FC236}">
                    <a16:creationId xmlns:a16="http://schemas.microsoft.com/office/drawing/2014/main" id="{5D8D131A-72BB-834B-723E-79A95EBF09CC}"/>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9B468C1-3B3E-780E-3655-A3D6015DD4B0}"/>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38FB8AD6-5509-8728-0CE9-9246DB7254E7}"/>
              </a:ext>
              <a:ext uri="{C183D7F6-B498-43B3-948B-1728B52AA6E4}">
                <adec:decorative xmlns:adec="http://schemas.microsoft.com/office/drawing/2017/decorative" val="1"/>
              </a:ext>
            </a:extLst>
          </p:cNvPr>
          <p:cNvSpPr/>
          <p:nvPr userDrawn="1"/>
        </p:nvSpPr>
        <p:spPr>
          <a:xfrm>
            <a:off x="4123027" y="-5763"/>
            <a:ext cx="30872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3" name="Title 4">
            <a:extLst>
              <a:ext uri="{FF2B5EF4-FFF2-40B4-BE49-F238E27FC236}">
                <a16:creationId xmlns:a16="http://schemas.microsoft.com/office/drawing/2014/main" id="{A94D142A-6BE9-39DF-B6B9-E85F778ACD66}"/>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6" name="Rectangle 5">
            <a:extLst>
              <a:ext uri="{FF2B5EF4-FFF2-40B4-BE49-F238E27FC236}">
                <a16:creationId xmlns:a16="http://schemas.microsoft.com/office/drawing/2014/main" id="{3416BF5C-7408-5969-108E-75982D81B5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71000">
                <a:schemeClr val="accent3"/>
              </a:gs>
              <a:gs pos="0">
                <a:srgbClr val="94C80A"/>
              </a:gs>
              <a:gs pos="4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160296D-A5B3-17EE-2E6D-F2C12C2A073C}"/>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31" name="Straight Connector 30">
            <a:extLst>
              <a:ext uri="{FF2B5EF4-FFF2-40B4-BE49-F238E27FC236}">
                <a16:creationId xmlns:a16="http://schemas.microsoft.com/office/drawing/2014/main" id="{0412416F-6712-7779-8947-526488153AC4}"/>
              </a:ext>
              <a:ext uri="{C183D7F6-B498-43B3-948B-1728B52AA6E4}">
                <adec:decorative xmlns:adec="http://schemas.microsoft.com/office/drawing/2017/decorative" val="1"/>
              </a:ext>
            </a:extLst>
          </p:cNvPr>
          <p:cNvCxnSpPr/>
          <p:nvPr userDrawn="1"/>
        </p:nvCxnSpPr>
        <p:spPr>
          <a:xfrm>
            <a:off x="1169911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4" name="Picture 3">
            <a:extLst>
              <a:ext uri="{FF2B5EF4-FFF2-40B4-BE49-F238E27FC236}">
                <a16:creationId xmlns:a16="http://schemas.microsoft.com/office/drawing/2014/main" id="{59B61CDF-BBA0-DC7F-28D5-5A75586229CE}"/>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54713" y="6494400"/>
            <a:ext cx="1191273" cy="147374"/>
          </a:xfrm>
          <a:prstGeom prst="rect">
            <a:avLst/>
          </a:prstGeom>
        </p:spPr>
      </p:pic>
      <p:sp>
        <p:nvSpPr>
          <p:cNvPr id="5" name="Text Placeholder 7">
            <a:extLst>
              <a:ext uri="{FF2B5EF4-FFF2-40B4-BE49-F238E27FC236}">
                <a16:creationId xmlns:a16="http://schemas.microsoft.com/office/drawing/2014/main" id="{6B677F34-F650-1C9F-43ED-63C572098E3B}"/>
              </a:ext>
            </a:extLst>
          </p:cNvPr>
          <p:cNvSpPr>
            <a:spLocks noGrp="1"/>
          </p:cNvSpPr>
          <p:nvPr>
            <p:ph type="body" sz="quarter" idx="26"/>
          </p:nvPr>
        </p:nvSpPr>
        <p:spPr>
          <a:xfrm>
            <a:off x="4878000" y="445556"/>
            <a:ext cx="68521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5" name="Text Placeholder 7">
            <a:extLst>
              <a:ext uri="{FF2B5EF4-FFF2-40B4-BE49-F238E27FC236}">
                <a16:creationId xmlns:a16="http://schemas.microsoft.com/office/drawing/2014/main" id="{40956E6F-1025-C390-2973-5D1666D16001}"/>
              </a:ext>
            </a:extLst>
          </p:cNvPr>
          <p:cNvSpPr>
            <a:spLocks noGrp="1"/>
          </p:cNvSpPr>
          <p:nvPr>
            <p:ph type="body" sz="quarter" idx="29"/>
          </p:nvPr>
        </p:nvSpPr>
        <p:spPr>
          <a:xfrm>
            <a:off x="4878000" y="1631103"/>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6" name="Text Placeholder 7">
            <a:extLst>
              <a:ext uri="{FF2B5EF4-FFF2-40B4-BE49-F238E27FC236}">
                <a16:creationId xmlns:a16="http://schemas.microsoft.com/office/drawing/2014/main" id="{0756D13C-F9F4-CD4D-7CE2-6D134382D0D0}"/>
              </a:ext>
            </a:extLst>
          </p:cNvPr>
          <p:cNvSpPr>
            <a:spLocks noGrp="1"/>
          </p:cNvSpPr>
          <p:nvPr>
            <p:ph type="body" sz="quarter" idx="30"/>
          </p:nvPr>
        </p:nvSpPr>
        <p:spPr>
          <a:xfrm>
            <a:off x="4878000" y="2803061"/>
            <a:ext cx="68345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7" name="Text Placeholder 7">
            <a:extLst>
              <a:ext uri="{FF2B5EF4-FFF2-40B4-BE49-F238E27FC236}">
                <a16:creationId xmlns:a16="http://schemas.microsoft.com/office/drawing/2014/main" id="{C9047BAB-57C9-DB86-378C-5E83B31D22C2}"/>
              </a:ext>
            </a:extLst>
          </p:cNvPr>
          <p:cNvSpPr>
            <a:spLocks noGrp="1"/>
          </p:cNvSpPr>
          <p:nvPr>
            <p:ph type="body" sz="quarter" idx="31"/>
          </p:nvPr>
        </p:nvSpPr>
        <p:spPr>
          <a:xfrm>
            <a:off x="4878000" y="3989466"/>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A6EF44BD-DAFA-1575-210F-18903264E969}"/>
              </a:ext>
            </a:extLst>
          </p:cNvPr>
          <p:cNvSpPr>
            <a:spLocks noGrp="1"/>
          </p:cNvSpPr>
          <p:nvPr>
            <p:ph type="body" sz="quarter" idx="28"/>
          </p:nvPr>
        </p:nvSpPr>
        <p:spPr>
          <a:xfrm>
            <a:off x="4878000" y="5161976"/>
            <a:ext cx="683457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246361674"/>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42DBC76-6CE6-94DD-9AC3-C879A67B0682}"/>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8" name="Group 7">
              <a:extLst>
                <a:ext uri="{FF2B5EF4-FFF2-40B4-BE49-F238E27FC236}">
                  <a16:creationId xmlns:a16="http://schemas.microsoft.com/office/drawing/2014/main" id="{E43F15E6-526F-A780-A17D-1EAE9205BA70}"/>
                </a:ext>
              </a:extLst>
            </p:cNvPr>
            <p:cNvGrpSpPr/>
            <p:nvPr userDrawn="1"/>
          </p:nvGrpSpPr>
          <p:grpSpPr>
            <a:xfrm>
              <a:off x="4673334" y="911410"/>
              <a:ext cx="820448" cy="108000"/>
              <a:chOff x="4138818" y="1236868"/>
              <a:chExt cx="820448" cy="108000"/>
            </a:xfrm>
          </p:grpSpPr>
          <p:cxnSp>
            <p:nvCxnSpPr>
              <p:cNvPr id="22" name="Straight Connector 21">
                <a:extLst>
                  <a:ext uri="{FF2B5EF4-FFF2-40B4-BE49-F238E27FC236}">
                    <a16:creationId xmlns:a16="http://schemas.microsoft.com/office/drawing/2014/main" id="{DAF17324-5F55-1478-5A7D-9923519CA39C}"/>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8CDC8E-30B8-E294-AEF2-9B7212BC1B9E}"/>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8FA1A5E-9F7F-C6ED-7DB1-030BF808FE44}"/>
                </a:ext>
              </a:extLst>
            </p:cNvPr>
            <p:cNvGrpSpPr/>
            <p:nvPr userDrawn="1"/>
          </p:nvGrpSpPr>
          <p:grpSpPr>
            <a:xfrm>
              <a:off x="4673334" y="2097847"/>
              <a:ext cx="820448" cy="108000"/>
              <a:chOff x="4413880" y="2314819"/>
              <a:chExt cx="820448" cy="108000"/>
            </a:xfrm>
          </p:grpSpPr>
          <p:cxnSp>
            <p:nvCxnSpPr>
              <p:cNvPr id="20" name="Straight Connector 19">
                <a:extLst>
                  <a:ext uri="{FF2B5EF4-FFF2-40B4-BE49-F238E27FC236}">
                    <a16:creationId xmlns:a16="http://schemas.microsoft.com/office/drawing/2014/main" id="{EB2E02BD-3FBC-4ACA-3ABC-3FACA96BE441}"/>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ECE34D7-A6B8-26DF-7252-F501CE5C88C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548CC40-37AD-0397-33F4-79AACE15DEC9}"/>
                </a:ext>
              </a:extLst>
            </p:cNvPr>
            <p:cNvGrpSpPr/>
            <p:nvPr userDrawn="1"/>
          </p:nvGrpSpPr>
          <p:grpSpPr>
            <a:xfrm>
              <a:off x="4673334" y="3269416"/>
              <a:ext cx="820448" cy="108000"/>
              <a:chOff x="4517956" y="3377902"/>
              <a:chExt cx="820448" cy="108000"/>
            </a:xfrm>
          </p:grpSpPr>
          <p:cxnSp>
            <p:nvCxnSpPr>
              <p:cNvPr id="18" name="Straight Connector 17">
                <a:extLst>
                  <a:ext uri="{FF2B5EF4-FFF2-40B4-BE49-F238E27FC236}">
                    <a16:creationId xmlns:a16="http://schemas.microsoft.com/office/drawing/2014/main" id="{FA0E12FE-236E-E4F4-8468-143958B6E259}"/>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4E921DF-709D-7673-E46A-F7077A6043DE}"/>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D420919-E8B8-F093-9B04-EC952E11F847}"/>
                </a:ext>
              </a:extLst>
            </p:cNvPr>
            <p:cNvGrpSpPr/>
            <p:nvPr userDrawn="1"/>
          </p:nvGrpSpPr>
          <p:grpSpPr>
            <a:xfrm>
              <a:off x="4673334" y="4455853"/>
              <a:ext cx="820448" cy="108000"/>
              <a:chOff x="4458484" y="4455853"/>
              <a:chExt cx="820448" cy="108000"/>
            </a:xfrm>
          </p:grpSpPr>
          <p:cxnSp>
            <p:nvCxnSpPr>
              <p:cNvPr id="16" name="Straight Connector 15">
                <a:extLst>
                  <a:ext uri="{FF2B5EF4-FFF2-40B4-BE49-F238E27FC236}">
                    <a16:creationId xmlns:a16="http://schemas.microsoft.com/office/drawing/2014/main" id="{7D09D833-D315-A9DE-A203-B200AF733809}"/>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F4019FB-DE96-9123-65D9-615A427AE38F}"/>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626FEF5-0596-6F93-515F-0F6C465C130E}"/>
                </a:ext>
              </a:extLst>
            </p:cNvPr>
            <p:cNvGrpSpPr/>
            <p:nvPr userDrawn="1"/>
          </p:nvGrpSpPr>
          <p:grpSpPr>
            <a:xfrm>
              <a:off x="4673334" y="5626162"/>
              <a:ext cx="820448" cy="108000"/>
              <a:chOff x="4213159" y="5548672"/>
              <a:chExt cx="820448" cy="108000"/>
            </a:xfrm>
          </p:grpSpPr>
          <p:cxnSp>
            <p:nvCxnSpPr>
              <p:cNvPr id="14" name="Straight Connector 13">
                <a:extLst>
                  <a:ext uri="{FF2B5EF4-FFF2-40B4-BE49-F238E27FC236}">
                    <a16:creationId xmlns:a16="http://schemas.microsoft.com/office/drawing/2014/main" id="{395FD2C0-7F28-2443-3E08-9382398D9D0D}"/>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DE59F91-267F-FE28-F4E7-DCD19D7CE32E}"/>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7FBE5C37-1379-9DD6-4528-E82198439190}"/>
              </a:ext>
              <a:ext uri="{C183D7F6-B498-43B3-948B-1728B52AA6E4}">
                <adec:decorative xmlns:adec="http://schemas.microsoft.com/office/drawing/2017/decorative" val="1"/>
              </a:ext>
            </a:extLst>
          </p:cNvPr>
          <p:cNvSpPr/>
          <p:nvPr userDrawn="1"/>
        </p:nvSpPr>
        <p:spPr>
          <a:xfrm>
            <a:off x="4123027" y="-5763"/>
            <a:ext cx="308720" cy="6863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3" name="Title 4">
            <a:extLst>
              <a:ext uri="{FF2B5EF4-FFF2-40B4-BE49-F238E27FC236}">
                <a16:creationId xmlns:a16="http://schemas.microsoft.com/office/drawing/2014/main" id="{07325722-08D5-ECA1-ADFE-846AEA397F49}"/>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6" name="Rectangle 5">
            <a:extLst>
              <a:ext uri="{FF2B5EF4-FFF2-40B4-BE49-F238E27FC236}">
                <a16:creationId xmlns:a16="http://schemas.microsoft.com/office/drawing/2014/main" id="{ED490DB7-61B0-760F-088B-CA3423E4EF8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7">
            <a:extLst>
              <a:ext uri="{FF2B5EF4-FFF2-40B4-BE49-F238E27FC236}">
                <a16:creationId xmlns:a16="http://schemas.microsoft.com/office/drawing/2014/main" id="{9FE8A660-ABD9-C128-E589-CCE7CFDA5082}"/>
              </a:ext>
            </a:extLst>
          </p:cNvPr>
          <p:cNvSpPr>
            <a:spLocks noGrp="1"/>
          </p:cNvSpPr>
          <p:nvPr>
            <p:ph type="body" sz="quarter" idx="26"/>
          </p:nvPr>
        </p:nvSpPr>
        <p:spPr>
          <a:xfrm>
            <a:off x="4878000" y="445556"/>
            <a:ext cx="685219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5" name="Text Placeholder 7">
            <a:extLst>
              <a:ext uri="{FF2B5EF4-FFF2-40B4-BE49-F238E27FC236}">
                <a16:creationId xmlns:a16="http://schemas.microsoft.com/office/drawing/2014/main" id="{E8DF6E5C-5708-1833-DE21-96CBE94E080F}"/>
              </a:ext>
            </a:extLst>
          </p:cNvPr>
          <p:cNvSpPr>
            <a:spLocks noGrp="1"/>
          </p:cNvSpPr>
          <p:nvPr>
            <p:ph type="body" sz="quarter" idx="29"/>
          </p:nvPr>
        </p:nvSpPr>
        <p:spPr>
          <a:xfrm>
            <a:off x="4878000" y="1631103"/>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6" name="Text Placeholder 7">
            <a:extLst>
              <a:ext uri="{FF2B5EF4-FFF2-40B4-BE49-F238E27FC236}">
                <a16:creationId xmlns:a16="http://schemas.microsoft.com/office/drawing/2014/main" id="{583A1F88-A877-D919-8A3C-4FD3F91F7936}"/>
              </a:ext>
            </a:extLst>
          </p:cNvPr>
          <p:cNvSpPr>
            <a:spLocks noGrp="1"/>
          </p:cNvSpPr>
          <p:nvPr>
            <p:ph type="body" sz="quarter" idx="30"/>
          </p:nvPr>
        </p:nvSpPr>
        <p:spPr>
          <a:xfrm>
            <a:off x="4878000" y="2803061"/>
            <a:ext cx="68345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7" name="Text Placeholder 7">
            <a:extLst>
              <a:ext uri="{FF2B5EF4-FFF2-40B4-BE49-F238E27FC236}">
                <a16:creationId xmlns:a16="http://schemas.microsoft.com/office/drawing/2014/main" id="{FEB9935B-121A-5300-F164-60FDD0D668E3}"/>
              </a:ext>
            </a:extLst>
          </p:cNvPr>
          <p:cNvSpPr>
            <a:spLocks noGrp="1"/>
          </p:cNvSpPr>
          <p:nvPr>
            <p:ph type="body" sz="quarter" idx="31"/>
          </p:nvPr>
        </p:nvSpPr>
        <p:spPr>
          <a:xfrm>
            <a:off x="4878000" y="3989466"/>
            <a:ext cx="6842187"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28" name="Text Placeholder 7">
            <a:extLst>
              <a:ext uri="{FF2B5EF4-FFF2-40B4-BE49-F238E27FC236}">
                <a16:creationId xmlns:a16="http://schemas.microsoft.com/office/drawing/2014/main" id="{F7278F4B-AF99-7476-57BF-07AB4D28F4C9}"/>
              </a:ext>
            </a:extLst>
          </p:cNvPr>
          <p:cNvSpPr>
            <a:spLocks noGrp="1"/>
          </p:cNvSpPr>
          <p:nvPr>
            <p:ph type="body" sz="quarter" idx="28"/>
          </p:nvPr>
        </p:nvSpPr>
        <p:spPr>
          <a:xfrm>
            <a:off x="4878000" y="5161976"/>
            <a:ext cx="683457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60367226"/>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06">
          <p15:clr>
            <a:srgbClr val="FF96FF"/>
          </p15:clr>
        </p15:guide>
        <p15:guide id="3" pos="3069">
          <p15:clr>
            <a:srgbClr val="FF96FF"/>
          </p15:clr>
        </p15:guide>
        <p15:guide id="4" pos="7378">
          <p15:clr>
            <a:srgbClr val="FF96FF"/>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65"/>
        <p:cNvGrpSpPr/>
        <p:nvPr/>
      </p:nvGrpSpPr>
      <p:grpSpPr>
        <a:xfrm>
          <a:off x="0" y="0"/>
          <a:ext cx="0" cy="0"/>
          <a:chOff x="0" y="0"/>
          <a:chExt cx="0" cy="0"/>
        </a:xfrm>
      </p:grpSpPr>
      <p:sp>
        <p:nvSpPr>
          <p:cNvPr id="3" name="Rectangle 2">
            <a:extLst>
              <a:ext uri="{FF2B5EF4-FFF2-40B4-BE49-F238E27FC236}">
                <a16:creationId xmlns:a16="http://schemas.microsoft.com/office/drawing/2014/main" id="{1717B976-C98B-C970-5B5A-EB443A223A2A}"/>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7">
            <a:extLst>
              <a:ext uri="{FF2B5EF4-FFF2-40B4-BE49-F238E27FC236}">
                <a16:creationId xmlns:a16="http://schemas.microsoft.com/office/drawing/2014/main" id="{AF2F64FA-B50E-3A64-602A-53CB53BFC40D}"/>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8" name="Title 4">
            <a:extLst>
              <a:ext uri="{FF2B5EF4-FFF2-40B4-BE49-F238E27FC236}">
                <a16:creationId xmlns:a16="http://schemas.microsoft.com/office/drawing/2014/main" id="{A879E5D6-B789-1BEF-32D9-D5786E406352}"/>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2" name="Rectangle 1">
            <a:extLst>
              <a:ext uri="{FF2B5EF4-FFF2-40B4-BE49-F238E27FC236}">
                <a16:creationId xmlns:a16="http://schemas.microsoft.com/office/drawing/2014/main" id="{530421DA-E75B-EEFD-9E1F-1A23E865BECB}"/>
              </a:ext>
              <a:ext uri="{C183D7F6-B498-43B3-948B-1728B52AA6E4}">
                <adec:decorative xmlns:adec="http://schemas.microsoft.com/office/drawing/2017/decorative" val="1"/>
              </a:ext>
            </a:extLst>
          </p:cNvPr>
          <p:cNvSpPr/>
          <p:nvPr userDrawn="1"/>
        </p:nvSpPr>
        <p:spPr>
          <a:xfrm rot="5400000">
            <a:off x="6042600" y="716827"/>
            <a:ext cx="108000" cy="12193200"/>
          </a:xfrm>
          <a:prstGeom prst="rect">
            <a:avLst/>
          </a:prstGeom>
          <a:gradFill>
            <a:gsLst>
              <a:gs pos="0">
                <a:srgbClr val="94C80A"/>
              </a:gs>
              <a:gs pos="5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4A41A96-2D35-8697-015C-5A043EBB035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7E2D62A3-41D3-F0D9-F21A-6D78C48D5AF9}"/>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5">
            <a:extLst>
              <a:ext uri="{FF2B5EF4-FFF2-40B4-BE49-F238E27FC236}">
                <a16:creationId xmlns:a16="http://schemas.microsoft.com/office/drawing/2014/main" id="{FC83E491-5508-1EFB-55CB-1B31B6B94BEB}"/>
              </a:ext>
            </a:extLst>
          </p:cNvPr>
          <p:cNvSpPr>
            <a:spLocks noGrp="1"/>
          </p:cNvSpPr>
          <p:nvPr>
            <p:ph sz="quarter" idx="19"/>
          </p:nvPr>
        </p:nvSpPr>
        <p:spPr>
          <a:xfrm>
            <a:off x="4835525" y="404813"/>
            <a:ext cx="6854825" cy="5795962"/>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3">
            <a:extLst>
              <a:ext uri="{FF2B5EF4-FFF2-40B4-BE49-F238E27FC236}">
                <a16:creationId xmlns:a16="http://schemas.microsoft.com/office/drawing/2014/main" id="{B5F9F5B3-6429-4CEA-E548-176050695EF8}"/>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2424135498"/>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3906">
          <p15:clr>
            <a:srgbClr val="FF96FF"/>
          </p15:clr>
        </p15:guide>
        <p15:guide id="3" pos="3046">
          <p15:clr>
            <a:srgbClr val="FF96FF"/>
          </p15:clr>
        </p15:guide>
        <p15:guide id="4" pos="7355">
          <p15:clr>
            <a:srgbClr val="FF96FF"/>
          </p15:clr>
        </p15:guide>
        <p15:guide id="5" pos="2797">
          <p15:clr>
            <a:srgbClr val="FF96FF"/>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5"/>
        <p:cNvGrpSpPr/>
        <p:nvPr/>
      </p:nvGrpSpPr>
      <p:grpSpPr>
        <a:xfrm>
          <a:off x="0" y="0"/>
          <a:ext cx="0" cy="0"/>
          <a:chOff x="0" y="0"/>
          <a:chExt cx="0" cy="0"/>
        </a:xfrm>
      </p:grpSpPr>
      <p:sp>
        <p:nvSpPr>
          <p:cNvPr id="3" name="Rectangle 2">
            <a:extLst>
              <a:ext uri="{FF2B5EF4-FFF2-40B4-BE49-F238E27FC236}">
                <a16:creationId xmlns:a16="http://schemas.microsoft.com/office/drawing/2014/main" id="{D5D2A9ED-F760-E718-F4FA-24CCE8DCFF9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7">
            <a:extLst>
              <a:ext uri="{FF2B5EF4-FFF2-40B4-BE49-F238E27FC236}">
                <a16:creationId xmlns:a16="http://schemas.microsoft.com/office/drawing/2014/main" id="{1AE9C4AB-5F54-897A-3C20-BD5FFA00A10A}"/>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8" name="Title 4">
            <a:extLst>
              <a:ext uri="{FF2B5EF4-FFF2-40B4-BE49-F238E27FC236}">
                <a16:creationId xmlns:a16="http://schemas.microsoft.com/office/drawing/2014/main" id="{59D10A2D-9AD9-73D8-91C9-3E6776C5ED77}"/>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5" name="Rectangle 4">
            <a:extLst>
              <a:ext uri="{FF2B5EF4-FFF2-40B4-BE49-F238E27FC236}">
                <a16:creationId xmlns:a16="http://schemas.microsoft.com/office/drawing/2014/main" id="{2C08F639-7323-0667-3E1C-0D8CADE7392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68000">
                <a:schemeClr val="accent3"/>
              </a:gs>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4908B2B-1A62-8B56-F855-52A4FAE7ED6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1" name="Straight Connector 10">
            <a:extLst>
              <a:ext uri="{FF2B5EF4-FFF2-40B4-BE49-F238E27FC236}">
                <a16:creationId xmlns:a16="http://schemas.microsoft.com/office/drawing/2014/main" id="{CC3628AC-FE21-965C-B296-692CB289FCB0}"/>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BA22920-DF86-00BE-5A3C-D9DE26C1BF05}"/>
              </a:ext>
            </a:extLst>
          </p:cNvPr>
          <p:cNvSpPr>
            <a:spLocks noGrp="1"/>
          </p:cNvSpPr>
          <p:nvPr>
            <p:ph sz="quarter" idx="19"/>
          </p:nvPr>
        </p:nvSpPr>
        <p:spPr>
          <a:xfrm>
            <a:off x="4835525" y="404813"/>
            <a:ext cx="6854825" cy="5795962"/>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a:extLst>
              <a:ext uri="{FF2B5EF4-FFF2-40B4-BE49-F238E27FC236}">
                <a16:creationId xmlns:a16="http://schemas.microsoft.com/office/drawing/2014/main" id="{4763D2A0-25E2-8378-E82D-94099B5F7337}"/>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265822154"/>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3906">
          <p15:clr>
            <a:srgbClr val="FF96FF"/>
          </p15:clr>
        </p15:guide>
        <p15:guide id="3" pos="2797">
          <p15:clr>
            <a:srgbClr val="FF96FF"/>
          </p15:clr>
        </p15:guide>
        <p15:guide id="4" pos="7355">
          <p15:clr>
            <a:srgbClr val="FF96FF"/>
          </p15:clr>
        </p15:guide>
        <p15:guide id="5" pos="3046">
          <p15:clr>
            <a:srgbClr val="FF96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8EB634-E164-4148-87B5-5BADD0284202}"/>
              </a:ext>
            </a:extLst>
          </p:cNvPr>
          <p:cNvSpPr/>
          <p:nvPr userDrawn="1"/>
        </p:nvSpPr>
        <p:spPr>
          <a:xfrm>
            <a:off x="1" y="0"/>
            <a:ext cx="4065784" cy="6858000"/>
          </a:xfrm>
          <a:prstGeom prst="rect">
            <a:avLst/>
          </a:prstGeom>
          <a:solidFill>
            <a:srgbClr val="009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6060E9D-FF07-9449-8AF0-BFF2F09904CC}"/>
              </a:ext>
            </a:extLst>
          </p:cNvPr>
          <p:cNvSpPr/>
          <p:nvPr userDrawn="1"/>
        </p:nvSpPr>
        <p:spPr>
          <a:xfrm>
            <a:off x="1" y="6035040"/>
            <a:ext cx="12191999" cy="822960"/>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a:extLst>
              <a:ext uri="{FF2B5EF4-FFF2-40B4-BE49-F238E27FC236}">
                <a16:creationId xmlns:a16="http://schemas.microsoft.com/office/drawing/2014/main" id="{954CE4B0-35B6-AB43-A573-83F1D99D95BA}"/>
              </a:ext>
            </a:extLst>
          </p:cNvPr>
          <p:cNvPicPr>
            <a:picLocks noChangeAspect="1"/>
          </p:cNvPicPr>
          <p:nvPr userDrawn="1"/>
        </p:nvPicPr>
        <p:blipFill>
          <a:blip r:embed="rId2"/>
          <a:stretch>
            <a:fillRect/>
          </a:stretch>
        </p:blipFill>
        <p:spPr>
          <a:xfrm>
            <a:off x="469813" y="6224774"/>
            <a:ext cx="1752600" cy="457200"/>
          </a:xfrm>
          <a:prstGeom prst="rect">
            <a:avLst/>
          </a:prstGeom>
        </p:spPr>
      </p:pic>
      <p:sp>
        <p:nvSpPr>
          <p:cNvPr id="21" name="Title 1">
            <a:extLst>
              <a:ext uri="{FF2B5EF4-FFF2-40B4-BE49-F238E27FC236}">
                <a16:creationId xmlns:a16="http://schemas.microsoft.com/office/drawing/2014/main" id="{15EFC2CF-2841-7D45-A01C-65E4BE3E0E36}"/>
              </a:ext>
            </a:extLst>
          </p:cNvPr>
          <p:cNvSpPr>
            <a:spLocks noGrp="1"/>
          </p:cNvSpPr>
          <p:nvPr>
            <p:ph type="title" hasCustomPrompt="1"/>
          </p:nvPr>
        </p:nvSpPr>
        <p:spPr>
          <a:xfrm>
            <a:off x="446536" y="1274714"/>
            <a:ext cx="3207928" cy="1807013"/>
          </a:xfrm>
          <a:prstGeom prst="rect">
            <a:avLst/>
          </a:prstGeom>
        </p:spPr>
        <p:txBody>
          <a:bodyPr anchor="b">
            <a:normAutofit/>
          </a:bodyPr>
          <a:lstStyle>
            <a:lvl1pPr>
              <a:defRPr sz="5400" b="1">
                <a:solidFill>
                  <a:schemeClr val="bg1"/>
                </a:solidFill>
                <a:latin typeface="Arial" panose="020B0604020202020204" pitchFamily="34" charset="0"/>
                <a:cs typeface="Arial" panose="020B0604020202020204" pitchFamily="34" charset="0"/>
              </a:defRPr>
            </a:lvl1pPr>
          </a:lstStyle>
          <a:p>
            <a:r>
              <a:rPr lang="en-US"/>
              <a:t>Click to add title</a:t>
            </a:r>
          </a:p>
        </p:txBody>
      </p:sp>
      <p:sp>
        <p:nvSpPr>
          <p:cNvPr id="24" name="Slide Number Placeholder 5">
            <a:extLst>
              <a:ext uri="{FF2B5EF4-FFF2-40B4-BE49-F238E27FC236}">
                <a16:creationId xmlns:a16="http://schemas.microsoft.com/office/drawing/2014/main" id="{18E98C26-1753-524A-A405-E6FAFFA7BADE}"/>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sp>
        <p:nvSpPr>
          <p:cNvPr id="8" name="Content Placeholder 2">
            <a:extLst>
              <a:ext uri="{FF2B5EF4-FFF2-40B4-BE49-F238E27FC236}">
                <a16:creationId xmlns:a16="http://schemas.microsoft.com/office/drawing/2014/main" id="{F993DECF-4C9A-4C27-820C-748FC82B292F}"/>
              </a:ext>
            </a:extLst>
          </p:cNvPr>
          <p:cNvSpPr>
            <a:spLocks noGrp="1"/>
          </p:cNvSpPr>
          <p:nvPr>
            <p:ph idx="1"/>
          </p:nvPr>
        </p:nvSpPr>
        <p:spPr>
          <a:xfrm>
            <a:off x="5040118" y="1097530"/>
            <a:ext cx="6172200" cy="4586336"/>
          </a:xfrm>
        </p:spPr>
        <p:txBody>
          <a:bodyPr/>
          <a:lstStyle>
            <a:lvl1pPr>
              <a:defRPr sz="3200">
                <a:solidFill>
                  <a:schemeClr val="tx1">
                    <a:lumMod val="75000"/>
                    <a:lumOff val="25000"/>
                  </a:schemeClr>
                </a:solidFill>
                <a:latin typeface="Arial" panose="020B0604020202020204" pitchFamily="34" charset="0"/>
                <a:cs typeface="Arial" panose="020B0604020202020204" pitchFamily="34" charset="0"/>
              </a:defRPr>
            </a:lvl1pPr>
            <a:lvl2pPr>
              <a:defRPr sz="2800">
                <a:solidFill>
                  <a:schemeClr val="tx1">
                    <a:lumMod val="75000"/>
                    <a:lumOff val="25000"/>
                  </a:schemeClr>
                </a:solidFill>
                <a:latin typeface="Arial" panose="020B0604020202020204" pitchFamily="34" charset="0"/>
                <a:cs typeface="Arial" panose="020B0604020202020204" pitchFamily="34" charset="0"/>
              </a:defRPr>
            </a:lvl2pPr>
            <a:lvl3pPr>
              <a:defRPr sz="2400">
                <a:solidFill>
                  <a:schemeClr val="tx1">
                    <a:lumMod val="75000"/>
                    <a:lumOff val="25000"/>
                  </a:schemeClr>
                </a:solidFill>
                <a:latin typeface="Arial" panose="020B0604020202020204" pitchFamily="34" charset="0"/>
                <a:cs typeface="Arial" panose="020B0604020202020204" pitchFamily="34" charset="0"/>
              </a:defRPr>
            </a:lvl3pPr>
            <a:lvl4pPr>
              <a:defRPr sz="2000">
                <a:solidFill>
                  <a:schemeClr val="tx1">
                    <a:lumMod val="75000"/>
                    <a:lumOff val="25000"/>
                  </a:schemeClr>
                </a:solidFill>
                <a:latin typeface="Arial" panose="020B0604020202020204" pitchFamily="34" charset="0"/>
                <a:cs typeface="Arial" panose="020B0604020202020204" pitchFamily="34" charset="0"/>
              </a:defRPr>
            </a:lvl4pPr>
            <a:lvl5pPr>
              <a:defRPr sz="2000">
                <a:solidFill>
                  <a:schemeClr val="tx1">
                    <a:lumMod val="75000"/>
                    <a:lumOff val="25000"/>
                  </a:schemeClr>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27132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5"/>
        <p:cNvGrpSpPr/>
        <p:nvPr/>
      </p:nvGrpSpPr>
      <p:grpSpPr>
        <a:xfrm>
          <a:off x="0" y="0"/>
          <a:ext cx="0" cy="0"/>
          <a:chOff x="0" y="0"/>
          <a:chExt cx="0" cy="0"/>
        </a:xfrm>
      </p:grpSpPr>
      <p:sp>
        <p:nvSpPr>
          <p:cNvPr id="7" name="Rectangle 6">
            <a:extLst>
              <a:ext uri="{FF2B5EF4-FFF2-40B4-BE49-F238E27FC236}">
                <a16:creationId xmlns:a16="http://schemas.microsoft.com/office/drawing/2014/main" id="{D1A5BAE0-9C24-9CC1-883F-FD1118072211}"/>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7">
            <a:extLst>
              <a:ext uri="{FF2B5EF4-FFF2-40B4-BE49-F238E27FC236}">
                <a16:creationId xmlns:a16="http://schemas.microsoft.com/office/drawing/2014/main" id="{DA9D7563-ADC9-856F-D63E-C7CCB035028D}"/>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5" name="Title 4">
            <a:extLst>
              <a:ext uri="{FF2B5EF4-FFF2-40B4-BE49-F238E27FC236}">
                <a16:creationId xmlns:a16="http://schemas.microsoft.com/office/drawing/2014/main" id="{633A7511-DA95-735E-5D3B-58B135B6F134}"/>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3" name="Rectangle 2">
            <a:extLst>
              <a:ext uri="{FF2B5EF4-FFF2-40B4-BE49-F238E27FC236}">
                <a16:creationId xmlns:a16="http://schemas.microsoft.com/office/drawing/2014/main" id="{8E0B0D33-3BBB-00EB-5127-7E6EE84C0DFA}"/>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8380E50-AA62-CF52-CE26-BFBA0E9962D3}"/>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1" name="Straight Connector 10">
            <a:extLst>
              <a:ext uri="{FF2B5EF4-FFF2-40B4-BE49-F238E27FC236}">
                <a16:creationId xmlns:a16="http://schemas.microsoft.com/office/drawing/2014/main" id="{74151557-3080-3F45-F44F-6A7F514B42BF}"/>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193A8BC2-1F45-3D30-D5BE-03394229AB1D}"/>
              </a:ext>
            </a:extLst>
          </p:cNvPr>
          <p:cNvSpPr>
            <a:spLocks noGrp="1"/>
          </p:cNvSpPr>
          <p:nvPr>
            <p:ph sz="quarter" idx="19"/>
          </p:nvPr>
        </p:nvSpPr>
        <p:spPr>
          <a:xfrm>
            <a:off x="4835525" y="404813"/>
            <a:ext cx="6854825" cy="5795962"/>
          </a:xfrm>
        </p:spPr>
        <p:txBody>
          <a:bodyPr tIns="216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a:extLst>
              <a:ext uri="{FF2B5EF4-FFF2-40B4-BE49-F238E27FC236}">
                <a16:creationId xmlns:a16="http://schemas.microsoft.com/office/drawing/2014/main" id="{2EB3D8BD-ED13-D16F-11AF-9949C81B0111}"/>
              </a:ext>
              <a:ext uri="{C183D7F6-B498-43B3-948B-1728B52AA6E4}">
                <adec:decorative xmlns:adec="http://schemas.microsoft.com/office/drawing/2017/decorative" val="1"/>
              </a:ext>
            </a:extLst>
          </p:cNvPr>
          <p:cNvPicPr>
            <a:picLocks/>
          </p:cNvPicPr>
          <p:nvPr userDrawn="1"/>
        </p:nvPicPr>
        <p:blipFill>
          <a:blip r:embed="rId2">
            <a:extLst>
              <a:ext uri="{96DAC541-7B7A-43D3-8B79-37D633B846F1}">
                <asvg:svgBlip xmlns:asvg="http://schemas.microsoft.com/office/drawing/2016/SVG/main" r:embed="rId3"/>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1045686229"/>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3906">
          <p15:clr>
            <a:srgbClr val="FF96FF"/>
          </p15:clr>
        </p15:guide>
        <p15:guide id="3" pos="2797">
          <p15:clr>
            <a:srgbClr val="FF96FF"/>
          </p15:clr>
        </p15:guide>
        <p15:guide id="4" pos="7355">
          <p15:clr>
            <a:srgbClr val="FF96FF"/>
          </p15:clr>
        </p15:guide>
        <p15:guide id="5" pos="3046">
          <p15:clr>
            <a:srgbClr val="FF96FF"/>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Pictures and Text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B249B4-A128-A846-AB58-529E39ED14FF}"/>
              </a:ext>
              <a:ext uri="{C183D7F6-B498-43B3-948B-1728B52AA6E4}">
                <adec:decorative xmlns:adec="http://schemas.microsoft.com/office/drawing/2017/decorative" val="1"/>
              </a:ext>
            </a:extLst>
          </p:cNvPr>
          <p:cNvSpPr/>
          <p:nvPr userDrawn="1"/>
        </p:nvSpPr>
        <p:spPr>
          <a:xfrm>
            <a:off x="4552081" y="446505"/>
            <a:ext cx="3087838" cy="5957701"/>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18" name="Straight Connector 17">
            <a:extLst>
              <a:ext uri="{FF2B5EF4-FFF2-40B4-BE49-F238E27FC236}">
                <a16:creationId xmlns:a16="http://schemas.microsoft.com/office/drawing/2014/main" id="{C7D29930-9E9B-414C-9DBE-9C1F5A71D442}"/>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C908AF06-AC06-597D-14E1-6DAA08293718}"/>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22" name="Text Placeholder 9">
            <a:extLst>
              <a:ext uri="{FF2B5EF4-FFF2-40B4-BE49-F238E27FC236}">
                <a16:creationId xmlns:a16="http://schemas.microsoft.com/office/drawing/2014/main" id="{97295B45-AE7F-1846-A8EA-5E9E4282634E}"/>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9" name="Picture Placeholder 20">
            <a:extLst>
              <a:ext uri="{FF2B5EF4-FFF2-40B4-BE49-F238E27FC236}">
                <a16:creationId xmlns:a16="http://schemas.microsoft.com/office/drawing/2014/main" id="{D2457B6F-8D3E-4441-9EB5-4D77B5C09499}"/>
              </a:ext>
            </a:extLst>
          </p:cNvPr>
          <p:cNvSpPr>
            <a:spLocks noGrp="1"/>
          </p:cNvSpPr>
          <p:nvPr>
            <p:ph type="pic" sz="quarter" idx="10" hasCustomPrompt="1"/>
          </p:nvPr>
        </p:nvSpPr>
        <p:spPr>
          <a:xfrm>
            <a:off x="442912" y="441326"/>
            <a:ext cx="4109169" cy="5865766"/>
          </a:xfrm>
          <a:solidFill>
            <a:schemeClr val="bg1">
              <a:lumMod val="95000"/>
            </a:schemeClr>
          </a:solidFill>
        </p:spPr>
        <p:txBody>
          <a:bodyPr anchor="t" anchorCtr="0">
            <a:normAutofit/>
          </a:bodyPr>
          <a:lstStyle>
            <a:lvl1pPr marL="0" indent="0" algn="ctr">
              <a:buNone/>
              <a:defRPr sz="2000" b="0"/>
            </a:lvl1pPr>
          </a:lstStyle>
          <a:p>
            <a:r>
              <a:rPr lang="en-US" sz="1800"/>
              <a:t>Add picture</a:t>
            </a:r>
          </a:p>
        </p:txBody>
      </p:sp>
      <p:sp>
        <p:nvSpPr>
          <p:cNvPr id="20" name="Picture Placeholder 20">
            <a:extLst>
              <a:ext uri="{FF2B5EF4-FFF2-40B4-BE49-F238E27FC236}">
                <a16:creationId xmlns:a16="http://schemas.microsoft.com/office/drawing/2014/main" id="{D3C0818F-27C9-3143-BB5F-2632DF68D24D}"/>
              </a:ext>
            </a:extLst>
          </p:cNvPr>
          <p:cNvSpPr>
            <a:spLocks noGrp="1"/>
          </p:cNvSpPr>
          <p:nvPr>
            <p:ph type="pic" sz="quarter" idx="11" hasCustomPrompt="1"/>
          </p:nvPr>
        </p:nvSpPr>
        <p:spPr>
          <a:xfrm>
            <a:off x="7639919" y="441325"/>
            <a:ext cx="4109163" cy="5865763"/>
          </a:xfrm>
          <a:solidFill>
            <a:schemeClr val="bg1">
              <a:lumMod val="95000"/>
            </a:schemeClr>
          </a:solidFill>
        </p:spPr>
        <p:txBody>
          <a:bodyPr anchor="t" anchorCtr="0">
            <a:normAutofit/>
          </a:bodyPr>
          <a:lstStyle>
            <a:lvl1pPr marL="0" indent="0" algn="ctr">
              <a:buNone/>
              <a:defRPr sz="2000"/>
            </a:lvl1pPr>
          </a:lstStyle>
          <a:p>
            <a:r>
              <a:rPr lang="en-US" sz="1800"/>
              <a:t>Add picture</a:t>
            </a:r>
          </a:p>
        </p:txBody>
      </p:sp>
      <p:sp>
        <p:nvSpPr>
          <p:cNvPr id="6" name="Rectangle 5">
            <a:extLst>
              <a:ext uri="{FF2B5EF4-FFF2-40B4-BE49-F238E27FC236}">
                <a16:creationId xmlns:a16="http://schemas.microsoft.com/office/drawing/2014/main" id="{0C31D2E1-9EC4-28A6-B9E5-F006BF23521A}"/>
              </a:ext>
              <a:ext uri="{C183D7F6-B498-43B3-948B-1728B52AA6E4}">
                <adec:decorative xmlns:adec="http://schemas.microsoft.com/office/drawing/2017/decorative" val="1"/>
              </a:ext>
            </a:extLst>
          </p:cNvPr>
          <p:cNvSpPr/>
          <p:nvPr userDrawn="1"/>
        </p:nvSpPr>
        <p:spPr>
          <a:xfrm rot="5400000">
            <a:off x="6042000" y="709588"/>
            <a:ext cx="108000" cy="11306176"/>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A6B882-8E7D-8E38-15D5-F735974B1B31}"/>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759055"/>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65">
          <p15:clr>
            <a:srgbClr val="FF96FF"/>
          </p15:clr>
        </p15:guide>
        <p15:guide id="6" pos="4815">
          <p15:clr>
            <a:srgbClr val="FF96FF"/>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Pictures and Tex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C763CD-BC67-F717-E52A-3CD827BBEC11}"/>
              </a:ext>
              <a:ext uri="{C183D7F6-B498-43B3-948B-1728B52AA6E4}">
                <adec:decorative xmlns:adec="http://schemas.microsoft.com/office/drawing/2017/decorative" val="1"/>
              </a:ext>
            </a:extLst>
          </p:cNvPr>
          <p:cNvSpPr/>
          <p:nvPr userDrawn="1"/>
        </p:nvSpPr>
        <p:spPr>
          <a:xfrm>
            <a:off x="4552081" y="441325"/>
            <a:ext cx="3087838" cy="59628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4" name="Straight Connector 3">
            <a:extLst>
              <a:ext uri="{FF2B5EF4-FFF2-40B4-BE49-F238E27FC236}">
                <a16:creationId xmlns:a16="http://schemas.microsoft.com/office/drawing/2014/main" id="{B6E307C1-D81E-687A-3FB5-75585759774E}"/>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A99FA8B8-8469-C5A1-29CC-7DCB6905F8D0}"/>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7" name="Text Placeholder 9">
            <a:extLst>
              <a:ext uri="{FF2B5EF4-FFF2-40B4-BE49-F238E27FC236}">
                <a16:creationId xmlns:a16="http://schemas.microsoft.com/office/drawing/2014/main" id="{DA2A0722-2171-6BB1-6F31-279CDEC2DF10}"/>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0" name="Picture Placeholder 20">
            <a:extLst>
              <a:ext uri="{FF2B5EF4-FFF2-40B4-BE49-F238E27FC236}">
                <a16:creationId xmlns:a16="http://schemas.microsoft.com/office/drawing/2014/main" id="{53A257E7-DE59-945B-DBFC-96E0AF45DAF1}"/>
              </a:ext>
            </a:extLst>
          </p:cNvPr>
          <p:cNvSpPr>
            <a:spLocks noGrp="1"/>
          </p:cNvSpPr>
          <p:nvPr>
            <p:ph type="pic" sz="quarter" idx="10" hasCustomPrompt="1"/>
          </p:nvPr>
        </p:nvSpPr>
        <p:spPr>
          <a:xfrm>
            <a:off x="442912" y="441326"/>
            <a:ext cx="4109169" cy="5865766"/>
          </a:xfrm>
          <a:solidFill>
            <a:schemeClr val="bg1">
              <a:lumMod val="95000"/>
            </a:schemeClr>
          </a:solidFill>
        </p:spPr>
        <p:txBody>
          <a:bodyPr anchor="t" anchorCtr="0">
            <a:normAutofit/>
          </a:bodyPr>
          <a:lstStyle>
            <a:lvl1pPr marL="0" indent="0" algn="ctr">
              <a:buNone/>
              <a:defRPr sz="2000" b="0"/>
            </a:lvl1pPr>
          </a:lstStyle>
          <a:p>
            <a:r>
              <a:rPr lang="en-US" sz="1800"/>
              <a:t>Add picture</a:t>
            </a:r>
          </a:p>
        </p:txBody>
      </p:sp>
      <p:sp>
        <p:nvSpPr>
          <p:cNvPr id="12" name="Rectangle 11">
            <a:extLst>
              <a:ext uri="{FF2B5EF4-FFF2-40B4-BE49-F238E27FC236}">
                <a16:creationId xmlns:a16="http://schemas.microsoft.com/office/drawing/2014/main" id="{B6C779E6-67BC-78EC-161F-A0923F6D69D0}"/>
              </a:ext>
              <a:ext uri="{C183D7F6-B498-43B3-948B-1728B52AA6E4}">
                <adec:decorative xmlns:adec="http://schemas.microsoft.com/office/drawing/2017/decorative" val="1"/>
              </a:ext>
            </a:extLst>
          </p:cNvPr>
          <p:cNvSpPr/>
          <p:nvPr userDrawn="1"/>
        </p:nvSpPr>
        <p:spPr>
          <a:xfrm rot="5400000">
            <a:off x="6042000" y="709588"/>
            <a:ext cx="108000" cy="11306176"/>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EE7908-F76B-056F-C52D-E92475AD2797}"/>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0">
            <a:extLst>
              <a:ext uri="{FF2B5EF4-FFF2-40B4-BE49-F238E27FC236}">
                <a16:creationId xmlns:a16="http://schemas.microsoft.com/office/drawing/2014/main" id="{CC800458-3353-162B-DAE7-15C26DF38D6D}"/>
              </a:ext>
            </a:extLst>
          </p:cNvPr>
          <p:cNvSpPr>
            <a:spLocks noGrp="1"/>
          </p:cNvSpPr>
          <p:nvPr>
            <p:ph type="pic" sz="quarter" idx="11" hasCustomPrompt="1"/>
          </p:nvPr>
        </p:nvSpPr>
        <p:spPr>
          <a:xfrm>
            <a:off x="7639919" y="441325"/>
            <a:ext cx="4109163" cy="5865763"/>
          </a:xfrm>
          <a:solidFill>
            <a:schemeClr val="bg1">
              <a:lumMod val="95000"/>
            </a:schemeClr>
          </a:solidFill>
        </p:spPr>
        <p:txBody>
          <a:bodyPr anchor="t" anchorCtr="0">
            <a:normAutofit/>
          </a:bodyPr>
          <a:lstStyle>
            <a:lvl1pPr marL="0" indent="0" algn="ctr">
              <a:buNone/>
              <a:defRPr sz="2000"/>
            </a:lvl1pPr>
          </a:lstStyle>
          <a:p>
            <a:r>
              <a:rPr lang="en-US" sz="1800"/>
              <a:t>Add picture</a:t>
            </a:r>
          </a:p>
        </p:txBody>
      </p:sp>
    </p:spTree>
    <p:extLst>
      <p:ext uri="{BB962C8B-B14F-4D97-AF65-F5344CB8AC3E}">
        <p14:creationId xmlns:p14="http://schemas.microsoft.com/office/powerpoint/2010/main" val="593453364"/>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65">
          <p15:clr>
            <a:srgbClr val="FF96FF"/>
          </p15:clr>
        </p15:guide>
        <p15:guide id="6" pos="4815">
          <p15:clr>
            <a:srgbClr val="FF96FF"/>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Pictures and Tex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79EDA8-D0AE-BC81-F0F9-306071822B4A}"/>
              </a:ext>
              <a:ext uri="{C183D7F6-B498-43B3-948B-1728B52AA6E4}">
                <adec:decorative xmlns:adec="http://schemas.microsoft.com/office/drawing/2017/decorative" val="1"/>
              </a:ext>
            </a:extLst>
          </p:cNvPr>
          <p:cNvSpPr/>
          <p:nvPr userDrawn="1"/>
        </p:nvSpPr>
        <p:spPr>
          <a:xfrm>
            <a:off x="4552081" y="441325"/>
            <a:ext cx="3087838" cy="5962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4" name="Straight Connector 3">
            <a:extLst>
              <a:ext uri="{FF2B5EF4-FFF2-40B4-BE49-F238E27FC236}">
                <a16:creationId xmlns:a16="http://schemas.microsoft.com/office/drawing/2014/main" id="{5E88A54C-FAFE-0E19-8EBE-575B9CCF405D}"/>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6" name="Title 3">
            <a:extLst>
              <a:ext uri="{FF2B5EF4-FFF2-40B4-BE49-F238E27FC236}">
                <a16:creationId xmlns:a16="http://schemas.microsoft.com/office/drawing/2014/main" id="{DA78F7A9-10CC-F04E-940E-511A1AF07DA2}"/>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7" name="Text Placeholder 9">
            <a:extLst>
              <a:ext uri="{FF2B5EF4-FFF2-40B4-BE49-F238E27FC236}">
                <a16:creationId xmlns:a16="http://schemas.microsoft.com/office/drawing/2014/main" id="{DFC96528-CA7D-71BE-0EFA-0174D38EED9E}"/>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0" name="Picture Placeholder 20">
            <a:extLst>
              <a:ext uri="{FF2B5EF4-FFF2-40B4-BE49-F238E27FC236}">
                <a16:creationId xmlns:a16="http://schemas.microsoft.com/office/drawing/2014/main" id="{663FFACB-3C5D-3C3E-A0E9-B6C8F9BFE645}"/>
              </a:ext>
            </a:extLst>
          </p:cNvPr>
          <p:cNvSpPr>
            <a:spLocks noGrp="1"/>
          </p:cNvSpPr>
          <p:nvPr>
            <p:ph type="pic" sz="quarter" idx="10" hasCustomPrompt="1"/>
          </p:nvPr>
        </p:nvSpPr>
        <p:spPr>
          <a:xfrm>
            <a:off x="442913" y="441324"/>
            <a:ext cx="4109168" cy="5865767"/>
          </a:xfrm>
          <a:solidFill>
            <a:schemeClr val="bg1">
              <a:lumMod val="95000"/>
            </a:schemeClr>
          </a:solidFill>
        </p:spPr>
        <p:txBody>
          <a:bodyPr anchor="t" anchorCtr="0">
            <a:normAutofit/>
          </a:bodyPr>
          <a:lstStyle>
            <a:lvl1pPr marL="0" indent="0" algn="ctr">
              <a:buNone/>
              <a:defRPr sz="2000" b="0"/>
            </a:lvl1pPr>
          </a:lstStyle>
          <a:p>
            <a:r>
              <a:rPr lang="en-US" sz="1800"/>
              <a:t>Add picture</a:t>
            </a:r>
          </a:p>
        </p:txBody>
      </p:sp>
      <p:sp>
        <p:nvSpPr>
          <p:cNvPr id="12" name="Rectangle 11">
            <a:extLst>
              <a:ext uri="{FF2B5EF4-FFF2-40B4-BE49-F238E27FC236}">
                <a16:creationId xmlns:a16="http://schemas.microsoft.com/office/drawing/2014/main" id="{BDEC0704-431D-3EDE-A0E9-043EDD31D178}"/>
              </a:ext>
              <a:ext uri="{C183D7F6-B498-43B3-948B-1728B52AA6E4}">
                <adec:decorative xmlns:adec="http://schemas.microsoft.com/office/drawing/2017/decorative" val="1"/>
              </a:ext>
            </a:extLst>
          </p:cNvPr>
          <p:cNvSpPr/>
          <p:nvPr userDrawn="1"/>
        </p:nvSpPr>
        <p:spPr>
          <a:xfrm rot="5400000">
            <a:off x="6042000" y="709588"/>
            <a:ext cx="108000" cy="11306176"/>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F5D742-620F-0BC3-DF06-FD2FB4216973}"/>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20">
            <a:extLst>
              <a:ext uri="{FF2B5EF4-FFF2-40B4-BE49-F238E27FC236}">
                <a16:creationId xmlns:a16="http://schemas.microsoft.com/office/drawing/2014/main" id="{82258B15-1E49-BDEC-D082-7887A91711A9}"/>
              </a:ext>
            </a:extLst>
          </p:cNvPr>
          <p:cNvSpPr>
            <a:spLocks noGrp="1"/>
          </p:cNvSpPr>
          <p:nvPr>
            <p:ph type="pic" sz="quarter" idx="11" hasCustomPrompt="1"/>
          </p:nvPr>
        </p:nvSpPr>
        <p:spPr>
          <a:xfrm>
            <a:off x="7639919" y="441325"/>
            <a:ext cx="4109163" cy="5865763"/>
          </a:xfrm>
          <a:solidFill>
            <a:schemeClr val="bg1">
              <a:lumMod val="95000"/>
            </a:schemeClr>
          </a:solidFill>
        </p:spPr>
        <p:txBody>
          <a:bodyPr anchor="t" anchorCtr="0">
            <a:normAutofit/>
          </a:bodyPr>
          <a:lstStyle>
            <a:lvl1pPr marL="0" indent="0" algn="ctr">
              <a:buNone/>
              <a:defRPr sz="2000"/>
            </a:lvl1pPr>
          </a:lstStyle>
          <a:p>
            <a:r>
              <a:rPr lang="en-US" sz="1800"/>
              <a:t>Add picture</a:t>
            </a:r>
          </a:p>
        </p:txBody>
      </p:sp>
    </p:spTree>
    <p:extLst>
      <p:ext uri="{BB962C8B-B14F-4D97-AF65-F5344CB8AC3E}">
        <p14:creationId xmlns:p14="http://schemas.microsoft.com/office/powerpoint/2010/main" val="198214079"/>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65">
          <p15:clr>
            <a:srgbClr val="FF96FF"/>
          </p15:clr>
        </p15:guide>
        <p15:guide id="6" pos="4815">
          <p15:clr>
            <a:srgbClr val="FF96FF"/>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Statement and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4DE941-642F-DC43-9AFC-0493C9523B7D}"/>
              </a:ext>
              <a:ext uri="{C183D7F6-B498-43B3-948B-1728B52AA6E4}">
                <adec:decorative xmlns:adec="http://schemas.microsoft.com/office/drawing/2017/decorative" val="1"/>
              </a:ext>
            </a:extLst>
          </p:cNvPr>
          <p:cNvSpPr/>
          <p:nvPr userDrawn="1"/>
        </p:nvSpPr>
        <p:spPr>
          <a:xfrm>
            <a:off x="0" y="0"/>
            <a:ext cx="5435600" cy="6872670"/>
          </a:xfrm>
          <a:prstGeom prst="rect">
            <a:avLst/>
          </a:prstGeom>
          <a:solidFill>
            <a:srgbClr val="197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A50AFF-F4D4-FDC6-EC8C-934A3229AADE}"/>
              </a:ext>
            </a:extLst>
          </p:cNvPr>
          <p:cNvSpPr>
            <a:spLocks noGrp="1"/>
          </p:cNvSpPr>
          <p:nvPr>
            <p:ph type="title" hasCustomPrompt="1"/>
          </p:nvPr>
        </p:nvSpPr>
        <p:spPr>
          <a:xfrm>
            <a:off x="0" y="14670"/>
            <a:ext cx="5435598" cy="3443670"/>
          </a:xfrm>
          <a:prstGeom prst="rect">
            <a:avLst/>
          </a:prstGeom>
        </p:spPr>
        <p:txBody>
          <a:bodyPr bIns="270000" anchor="b" anchorCtr="0"/>
          <a:lstStyle>
            <a:lvl1pPr algn="l">
              <a:defRPr>
                <a:solidFill>
                  <a:schemeClr val="bg1"/>
                </a:solidFill>
              </a:defRPr>
            </a:lvl1pPr>
          </a:lstStyle>
          <a:p>
            <a:r>
              <a:rPr lang="en-US"/>
              <a:t>Add Title Here</a:t>
            </a:r>
          </a:p>
        </p:txBody>
      </p:sp>
      <p:sp>
        <p:nvSpPr>
          <p:cNvPr id="13" name="Text Placeholder 4">
            <a:extLst>
              <a:ext uri="{FF2B5EF4-FFF2-40B4-BE49-F238E27FC236}">
                <a16:creationId xmlns:a16="http://schemas.microsoft.com/office/drawing/2014/main" id="{6090E097-DE46-FB49-972E-176A849A10C2}"/>
              </a:ext>
            </a:extLst>
          </p:cNvPr>
          <p:cNvSpPr>
            <a:spLocks noGrp="1"/>
          </p:cNvSpPr>
          <p:nvPr>
            <p:ph type="body" sz="quarter" idx="15" hasCustomPrompt="1"/>
          </p:nvPr>
        </p:nvSpPr>
        <p:spPr>
          <a:xfrm>
            <a:off x="0" y="3458340"/>
            <a:ext cx="5435598" cy="3384990"/>
          </a:xfrm>
        </p:spPr>
        <p:txBody>
          <a:bodyPr lIns="540000" tIns="274320" rIns="540000" bIns="274320">
            <a:noAutofit/>
          </a:bodyPr>
          <a:lstStyle>
            <a:lvl1pPr marL="0" indent="0" algn="l">
              <a:spcBef>
                <a:spcPts val="0"/>
              </a:spcBef>
              <a:buNone/>
              <a:defRPr>
                <a:solidFill>
                  <a:schemeClr val="bg1"/>
                </a:solidFill>
                <a:latin typeface="+mj-lt"/>
              </a:defRPr>
            </a:lvl1pPr>
          </a:lstStyle>
          <a:p>
            <a:r>
              <a:rPr lang="en-US" sz="2000" spc="-50">
                <a:ea typeface="Roboto Light" panose="02000000000000000000" pitchFamily="2" charset="0"/>
              </a:rPr>
              <a:t>To add the icon of your choice, click on Templafy button in top right corner of the window. Go to the icon library and double click on the icon. Use current icon for positioning, delete after placing new icon.</a:t>
            </a:r>
          </a:p>
        </p:txBody>
      </p:sp>
      <p:sp>
        <p:nvSpPr>
          <p:cNvPr id="8" name="Picture Placeholder 25">
            <a:extLst>
              <a:ext uri="{FF2B5EF4-FFF2-40B4-BE49-F238E27FC236}">
                <a16:creationId xmlns:a16="http://schemas.microsoft.com/office/drawing/2014/main" id="{EA3B510E-C25D-E048-935A-56E53C6801F2}"/>
              </a:ext>
            </a:extLst>
          </p:cNvPr>
          <p:cNvSpPr>
            <a:spLocks noGrp="1"/>
          </p:cNvSpPr>
          <p:nvPr>
            <p:ph type="pic" sz="quarter" idx="12" hasCustomPrompt="1"/>
          </p:nvPr>
        </p:nvSpPr>
        <p:spPr>
          <a:xfrm>
            <a:off x="5435599" y="0"/>
            <a:ext cx="6756401" cy="6858000"/>
          </a:xfrm>
          <a:solidFill>
            <a:schemeClr val="bg1">
              <a:lumMod val="95000"/>
            </a:schemeClr>
          </a:solidFill>
        </p:spPr>
        <p:txBody>
          <a:bodyPr anchor="t" anchorCtr="0">
            <a:normAutofit/>
          </a:bodyPr>
          <a:lstStyle>
            <a:lvl1pPr marL="0" indent="0" algn="ctr">
              <a:buNone/>
              <a:defRPr sz="2000"/>
            </a:lvl1pPr>
          </a:lstStyle>
          <a:p>
            <a:r>
              <a:rPr lang="en-US" sz="1800"/>
              <a:t>Add picture</a:t>
            </a:r>
          </a:p>
        </p:txBody>
      </p:sp>
      <p:sp>
        <p:nvSpPr>
          <p:cNvPr id="2" name="Rectangle 1">
            <a:extLst>
              <a:ext uri="{FF2B5EF4-FFF2-40B4-BE49-F238E27FC236}">
                <a16:creationId xmlns:a16="http://schemas.microsoft.com/office/drawing/2014/main" id="{F8EC5800-D186-50D1-967A-53D19DA4B9F4}"/>
              </a:ext>
              <a:ext uri="{C183D7F6-B498-43B3-948B-1728B52AA6E4}">
                <adec:decorative xmlns:adec="http://schemas.microsoft.com/office/drawing/2017/decorative" val="1"/>
              </a:ext>
            </a:extLst>
          </p:cNvPr>
          <p:cNvSpPr/>
          <p:nvPr userDrawn="1"/>
        </p:nvSpPr>
        <p:spPr>
          <a:xfrm rot="5400000">
            <a:off x="6042600" y="722070"/>
            <a:ext cx="108000" cy="12193200"/>
          </a:xfrm>
          <a:prstGeom prst="rect">
            <a:avLst/>
          </a:prstGeom>
          <a:gradFill>
            <a:gsLst>
              <a:gs pos="0">
                <a:srgbClr val="94C80A"/>
              </a:gs>
              <a:gs pos="28000">
                <a:schemeClr val="accent2"/>
              </a:gs>
              <a:gs pos="5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EE8BB29-2D52-0386-659E-958B9BB91E03}"/>
              </a:ext>
            </a:extLst>
          </p:cNvPr>
          <p:cNvCxnSpPr>
            <a:cxnSpLocks/>
          </p:cNvCxnSpPr>
          <p:nvPr userDrawn="1"/>
        </p:nvCxnSpPr>
        <p:spPr>
          <a:xfrm>
            <a:off x="532832" y="3445640"/>
            <a:ext cx="731792"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041726"/>
      </p:ext>
    </p:extLst>
  </p:cSld>
  <p:clrMapOvr>
    <a:masterClrMapping/>
  </p:clrMapOvr>
  <p:extLst>
    <p:ext uri="{DCECCB84-F9BA-43D5-87BE-67443E8EF086}">
      <p15:sldGuideLst xmlns:p15="http://schemas.microsoft.com/office/powerpoint/2012/main">
        <p15:guide id="1" orient="horz" pos="346">
          <p15:clr>
            <a:srgbClr val="FF96FF"/>
          </p15:clr>
        </p15:guide>
        <p15:guide id="2" orient="horz" pos="4007">
          <p15:clr>
            <a:srgbClr val="FF96FF"/>
          </p15:clr>
        </p15:guide>
        <p15:guide id="3" pos="324">
          <p15:clr>
            <a:srgbClr val="FF96FF"/>
          </p15:clr>
        </p15:guide>
        <p15:guide id="4" pos="3409">
          <p15:clr>
            <a:srgbClr val="FF96FF"/>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Green">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3D7B852-6FFA-EA64-1932-08F8B42F5422}"/>
              </a:ext>
            </a:extLst>
          </p:cNvPr>
          <p:cNvSpPr>
            <a:spLocks noGrp="1"/>
          </p:cNvSpPr>
          <p:nvPr>
            <p:ph type="title" hasCustomPrompt="1"/>
          </p:nvPr>
        </p:nvSpPr>
        <p:spPr>
          <a:xfrm>
            <a:off x="6166590" y="4435516"/>
            <a:ext cx="5582498" cy="1860686"/>
          </a:xfrm>
          <a:prstGeom prst="rect">
            <a:avLst/>
          </a:prstGeom>
          <a:solidFill>
            <a:schemeClr val="tx2"/>
          </a:solidFill>
        </p:spPr>
        <p:txBody>
          <a:bodyPr/>
          <a:lstStyle>
            <a:lvl1pPr algn="ctr">
              <a:defRPr>
                <a:solidFill>
                  <a:schemeClr val="bg1"/>
                </a:solidFill>
              </a:defRPr>
            </a:lvl1pPr>
          </a:lstStyle>
          <a:p>
            <a:r>
              <a:rPr lang="en-US"/>
              <a:t>Title or Complimentary Text Here</a:t>
            </a:r>
          </a:p>
        </p:txBody>
      </p:sp>
      <p:sp>
        <p:nvSpPr>
          <p:cNvPr id="16" name="Rectangle 15">
            <a:extLst>
              <a:ext uri="{FF2B5EF4-FFF2-40B4-BE49-F238E27FC236}">
                <a16:creationId xmlns:a16="http://schemas.microsoft.com/office/drawing/2014/main" id="{E6A3D4BC-756C-0E45-AFB8-5294A8BAA573}"/>
              </a:ext>
              <a:ext uri="{C183D7F6-B498-43B3-948B-1728B52AA6E4}">
                <adec:decorative xmlns:adec="http://schemas.microsoft.com/office/drawing/2017/decorative" val="1"/>
              </a:ext>
            </a:extLst>
          </p:cNvPr>
          <p:cNvSpPr/>
          <p:nvPr userDrawn="1"/>
        </p:nvSpPr>
        <p:spPr>
          <a:xfrm>
            <a:off x="3277646" y="441325"/>
            <a:ext cx="2781842" cy="2926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04F3703B-5F1F-DF42-83B5-69E101789BF2}"/>
              </a:ext>
            </a:extLst>
          </p:cNvPr>
          <p:cNvSpPr>
            <a:spLocks noGrp="1"/>
          </p:cNvSpPr>
          <p:nvPr>
            <p:ph type="pic" sz="quarter" idx="10" hasCustomPrompt="1"/>
          </p:nvPr>
        </p:nvSpPr>
        <p:spPr>
          <a:xfrm>
            <a:off x="442912" y="441323"/>
            <a:ext cx="2717258" cy="2926995"/>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26" name="Picture Placeholder 25">
            <a:extLst>
              <a:ext uri="{FF2B5EF4-FFF2-40B4-BE49-F238E27FC236}">
                <a16:creationId xmlns:a16="http://schemas.microsoft.com/office/drawing/2014/main" id="{4A1B4C21-F486-7242-B321-6B645B632294}"/>
              </a:ext>
            </a:extLst>
          </p:cNvPr>
          <p:cNvSpPr>
            <a:spLocks noGrp="1"/>
          </p:cNvSpPr>
          <p:nvPr>
            <p:ph type="pic" sz="quarter" idx="12" hasCustomPrompt="1"/>
          </p:nvPr>
        </p:nvSpPr>
        <p:spPr>
          <a:xfrm>
            <a:off x="6166592" y="441325"/>
            <a:ext cx="5582496" cy="3895148"/>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6" name="Picture Placeholder 31">
            <a:extLst>
              <a:ext uri="{FF2B5EF4-FFF2-40B4-BE49-F238E27FC236}">
                <a16:creationId xmlns:a16="http://schemas.microsoft.com/office/drawing/2014/main" id="{F0333DA9-C228-19BC-B483-DC137DC46F3F}"/>
              </a:ext>
            </a:extLst>
          </p:cNvPr>
          <p:cNvSpPr>
            <a:spLocks noGrp="1"/>
          </p:cNvSpPr>
          <p:nvPr>
            <p:ph type="pic" sz="quarter" idx="14" hasCustomPrompt="1"/>
          </p:nvPr>
        </p:nvSpPr>
        <p:spPr>
          <a:xfrm>
            <a:off x="442913" y="3488632"/>
            <a:ext cx="5616575" cy="2807572"/>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p:txBody>
      </p:sp>
      <p:sp>
        <p:nvSpPr>
          <p:cNvPr id="4" name="Rectangle 3">
            <a:extLst>
              <a:ext uri="{FF2B5EF4-FFF2-40B4-BE49-F238E27FC236}">
                <a16:creationId xmlns:a16="http://schemas.microsoft.com/office/drawing/2014/main" id="{DD1763BE-F657-E414-4ABA-4891F98BF4CD}"/>
              </a:ext>
              <a:ext uri="{C183D7F6-B498-43B3-948B-1728B52AA6E4}">
                <adec:decorative xmlns:adec="http://schemas.microsoft.com/office/drawing/2017/decorative" val="1"/>
              </a:ext>
            </a:extLst>
          </p:cNvPr>
          <p:cNvSpPr/>
          <p:nvPr userDrawn="1"/>
        </p:nvSpPr>
        <p:spPr>
          <a:xfrm rot="5400000">
            <a:off x="6035765" y="703354"/>
            <a:ext cx="120469" cy="11306176"/>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5474CD3-03C2-EB8F-9525-830AFD7953F5}"/>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23556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885">
          <p15:clr>
            <a:srgbClr val="FF96FF"/>
          </p15:clr>
        </p15:guide>
        <p15:guide id="6" pos="3817">
          <p15:clr>
            <a:srgbClr val="FF96FF"/>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Teal">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ECEE543F-F7C6-54F3-2E11-F74D65ECDC19}"/>
              </a:ext>
            </a:extLst>
          </p:cNvPr>
          <p:cNvSpPr>
            <a:spLocks noGrp="1"/>
          </p:cNvSpPr>
          <p:nvPr>
            <p:ph type="title" hasCustomPrompt="1"/>
          </p:nvPr>
        </p:nvSpPr>
        <p:spPr>
          <a:xfrm>
            <a:off x="6166590" y="4435516"/>
            <a:ext cx="5582498" cy="1860686"/>
          </a:xfrm>
          <a:prstGeom prst="rect">
            <a:avLst/>
          </a:prstGeom>
          <a:solidFill>
            <a:schemeClr val="tx2"/>
          </a:solidFill>
        </p:spPr>
        <p:txBody>
          <a:bodyPr/>
          <a:lstStyle>
            <a:lvl1pPr algn="ctr">
              <a:defRPr>
                <a:solidFill>
                  <a:schemeClr val="bg1"/>
                </a:solidFill>
              </a:defRPr>
            </a:lvl1pPr>
          </a:lstStyle>
          <a:p>
            <a:r>
              <a:rPr lang="en-US"/>
              <a:t>Title or Complimentary Text Here</a:t>
            </a:r>
          </a:p>
        </p:txBody>
      </p:sp>
      <p:sp>
        <p:nvSpPr>
          <p:cNvPr id="5" name="Rectangle 4">
            <a:extLst>
              <a:ext uri="{FF2B5EF4-FFF2-40B4-BE49-F238E27FC236}">
                <a16:creationId xmlns:a16="http://schemas.microsoft.com/office/drawing/2014/main" id="{F1D9799F-E656-7C1E-924B-B550D9563C18}"/>
              </a:ext>
              <a:ext uri="{C183D7F6-B498-43B3-948B-1728B52AA6E4}">
                <adec:decorative xmlns:adec="http://schemas.microsoft.com/office/drawing/2017/decorative" val="1"/>
              </a:ext>
            </a:extLst>
          </p:cNvPr>
          <p:cNvSpPr/>
          <p:nvPr userDrawn="1"/>
        </p:nvSpPr>
        <p:spPr>
          <a:xfrm>
            <a:off x="3277646" y="441325"/>
            <a:ext cx="2781842" cy="29264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0">
            <a:extLst>
              <a:ext uri="{FF2B5EF4-FFF2-40B4-BE49-F238E27FC236}">
                <a16:creationId xmlns:a16="http://schemas.microsoft.com/office/drawing/2014/main" id="{959E7695-F676-D967-E8E8-0B2CFCC97EEF}"/>
              </a:ext>
            </a:extLst>
          </p:cNvPr>
          <p:cNvSpPr>
            <a:spLocks noGrp="1"/>
          </p:cNvSpPr>
          <p:nvPr>
            <p:ph type="pic" sz="quarter" idx="10" hasCustomPrompt="1"/>
          </p:nvPr>
        </p:nvSpPr>
        <p:spPr>
          <a:xfrm>
            <a:off x="442912" y="441323"/>
            <a:ext cx="2717258" cy="2926995"/>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9" name="Picture Placeholder 25">
            <a:extLst>
              <a:ext uri="{FF2B5EF4-FFF2-40B4-BE49-F238E27FC236}">
                <a16:creationId xmlns:a16="http://schemas.microsoft.com/office/drawing/2014/main" id="{EA732055-9BEC-C17B-B867-88EBC8606AC3}"/>
              </a:ext>
            </a:extLst>
          </p:cNvPr>
          <p:cNvSpPr>
            <a:spLocks noGrp="1"/>
          </p:cNvSpPr>
          <p:nvPr>
            <p:ph type="pic" sz="quarter" idx="12" hasCustomPrompt="1"/>
          </p:nvPr>
        </p:nvSpPr>
        <p:spPr>
          <a:xfrm>
            <a:off x="6166592" y="441325"/>
            <a:ext cx="5582496" cy="3895148"/>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0" name="Picture Placeholder 31">
            <a:extLst>
              <a:ext uri="{FF2B5EF4-FFF2-40B4-BE49-F238E27FC236}">
                <a16:creationId xmlns:a16="http://schemas.microsoft.com/office/drawing/2014/main" id="{E5F870C1-BCDF-AA7E-4101-9F74FD3B5C92}"/>
              </a:ext>
            </a:extLst>
          </p:cNvPr>
          <p:cNvSpPr>
            <a:spLocks noGrp="1"/>
          </p:cNvSpPr>
          <p:nvPr>
            <p:ph type="pic" sz="quarter" idx="14" hasCustomPrompt="1"/>
          </p:nvPr>
        </p:nvSpPr>
        <p:spPr>
          <a:xfrm>
            <a:off x="442911" y="3488632"/>
            <a:ext cx="5616577" cy="2807572"/>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p:txBody>
      </p:sp>
      <p:sp>
        <p:nvSpPr>
          <p:cNvPr id="11" name="Rectangle 10">
            <a:extLst>
              <a:ext uri="{FF2B5EF4-FFF2-40B4-BE49-F238E27FC236}">
                <a16:creationId xmlns:a16="http://schemas.microsoft.com/office/drawing/2014/main" id="{5FD24AE0-169F-31D8-621F-83A4F325620D}"/>
              </a:ext>
              <a:ext uri="{C183D7F6-B498-43B3-948B-1728B52AA6E4}">
                <adec:decorative xmlns:adec="http://schemas.microsoft.com/office/drawing/2017/decorative" val="1"/>
              </a:ext>
            </a:extLst>
          </p:cNvPr>
          <p:cNvSpPr/>
          <p:nvPr userDrawn="1"/>
        </p:nvSpPr>
        <p:spPr>
          <a:xfrm rot="5400000">
            <a:off x="6035765" y="703354"/>
            <a:ext cx="120469" cy="11306176"/>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BBCAC71-C8B3-08F3-653E-E25C8D6CB5B4}"/>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48215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885">
          <p15:clr>
            <a:srgbClr val="FF96FF"/>
          </p15:clr>
        </p15:guide>
        <p15:guide id="6" pos="3817">
          <p15:clr>
            <a:srgbClr val="FF96FF"/>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Blue">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D78AE2BE-0FF4-A321-0B9E-E01A5A696501}"/>
              </a:ext>
            </a:extLst>
          </p:cNvPr>
          <p:cNvSpPr>
            <a:spLocks noGrp="1"/>
          </p:cNvSpPr>
          <p:nvPr>
            <p:ph type="title" hasCustomPrompt="1"/>
          </p:nvPr>
        </p:nvSpPr>
        <p:spPr>
          <a:xfrm>
            <a:off x="6166590" y="4435516"/>
            <a:ext cx="5582498" cy="1860686"/>
          </a:xfrm>
          <a:prstGeom prst="rect">
            <a:avLst/>
          </a:prstGeom>
          <a:solidFill>
            <a:schemeClr val="tx2"/>
          </a:solidFill>
        </p:spPr>
        <p:txBody>
          <a:bodyPr/>
          <a:lstStyle>
            <a:lvl1pPr algn="ctr">
              <a:defRPr>
                <a:solidFill>
                  <a:schemeClr val="bg1"/>
                </a:solidFill>
              </a:defRPr>
            </a:lvl1pPr>
          </a:lstStyle>
          <a:p>
            <a:r>
              <a:rPr lang="en-US"/>
              <a:t>Title or Complimentary Text Here</a:t>
            </a:r>
          </a:p>
        </p:txBody>
      </p:sp>
      <p:sp>
        <p:nvSpPr>
          <p:cNvPr id="5" name="Rectangle 4">
            <a:extLst>
              <a:ext uri="{FF2B5EF4-FFF2-40B4-BE49-F238E27FC236}">
                <a16:creationId xmlns:a16="http://schemas.microsoft.com/office/drawing/2014/main" id="{16FB57EB-1887-521C-332F-720520587468}"/>
              </a:ext>
              <a:ext uri="{C183D7F6-B498-43B3-948B-1728B52AA6E4}">
                <adec:decorative xmlns:adec="http://schemas.microsoft.com/office/drawing/2017/decorative" val="1"/>
              </a:ext>
            </a:extLst>
          </p:cNvPr>
          <p:cNvSpPr/>
          <p:nvPr userDrawn="1"/>
        </p:nvSpPr>
        <p:spPr>
          <a:xfrm>
            <a:off x="3277646" y="441325"/>
            <a:ext cx="2781842" cy="29264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0">
            <a:extLst>
              <a:ext uri="{FF2B5EF4-FFF2-40B4-BE49-F238E27FC236}">
                <a16:creationId xmlns:a16="http://schemas.microsoft.com/office/drawing/2014/main" id="{360CC89F-82CD-B94C-BD59-8FE6D3F9F091}"/>
              </a:ext>
            </a:extLst>
          </p:cNvPr>
          <p:cNvSpPr>
            <a:spLocks noGrp="1"/>
          </p:cNvSpPr>
          <p:nvPr>
            <p:ph type="pic" sz="quarter" idx="10" hasCustomPrompt="1"/>
          </p:nvPr>
        </p:nvSpPr>
        <p:spPr>
          <a:xfrm>
            <a:off x="442912" y="441324"/>
            <a:ext cx="2717258" cy="2926994"/>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9" name="Picture Placeholder 25">
            <a:extLst>
              <a:ext uri="{FF2B5EF4-FFF2-40B4-BE49-F238E27FC236}">
                <a16:creationId xmlns:a16="http://schemas.microsoft.com/office/drawing/2014/main" id="{A2B18283-7CC1-F674-24FF-36C6C0A9B5C9}"/>
              </a:ext>
            </a:extLst>
          </p:cNvPr>
          <p:cNvSpPr>
            <a:spLocks noGrp="1"/>
          </p:cNvSpPr>
          <p:nvPr>
            <p:ph type="pic" sz="quarter" idx="12" hasCustomPrompt="1"/>
          </p:nvPr>
        </p:nvSpPr>
        <p:spPr>
          <a:xfrm>
            <a:off x="6166592" y="441325"/>
            <a:ext cx="5582496" cy="3895148"/>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0" name="Picture Placeholder 31">
            <a:extLst>
              <a:ext uri="{FF2B5EF4-FFF2-40B4-BE49-F238E27FC236}">
                <a16:creationId xmlns:a16="http://schemas.microsoft.com/office/drawing/2014/main" id="{8276B6F7-26AA-AEB8-E5E6-FDB848FBD641}"/>
              </a:ext>
            </a:extLst>
          </p:cNvPr>
          <p:cNvSpPr>
            <a:spLocks noGrp="1"/>
          </p:cNvSpPr>
          <p:nvPr>
            <p:ph type="pic" sz="quarter" idx="14" hasCustomPrompt="1"/>
          </p:nvPr>
        </p:nvSpPr>
        <p:spPr>
          <a:xfrm>
            <a:off x="442913" y="3488632"/>
            <a:ext cx="5616575" cy="2807572"/>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p:txBody>
      </p:sp>
      <p:sp>
        <p:nvSpPr>
          <p:cNvPr id="11" name="Rectangle 10">
            <a:extLst>
              <a:ext uri="{FF2B5EF4-FFF2-40B4-BE49-F238E27FC236}">
                <a16:creationId xmlns:a16="http://schemas.microsoft.com/office/drawing/2014/main" id="{9F4361A2-5094-0932-ADBC-9154C9991517}"/>
              </a:ext>
              <a:ext uri="{C183D7F6-B498-43B3-948B-1728B52AA6E4}">
                <adec:decorative xmlns:adec="http://schemas.microsoft.com/office/drawing/2017/decorative" val="1"/>
              </a:ext>
            </a:extLst>
          </p:cNvPr>
          <p:cNvSpPr/>
          <p:nvPr userDrawn="1"/>
        </p:nvSpPr>
        <p:spPr>
          <a:xfrm rot="5400000">
            <a:off x="6035765" y="703354"/>
            <a:ext cx="120469" cy="11306176"/>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9A46B1B-E96E-15BA-2B88-55B9A0606781}"/>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14487"/>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885">
          <p15:clr>
            <a:srgbClr val="FF96FF"/>
          </p15:clr>
        </p15:guide>
        <p15:guide id="6" pos="3817">
          <p15:clr>
            <a:srgbClr val="FF96FF"/>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579CC87-A679-4A1A-99FB-B7F548955AE0}"/>
              </a:ext>
            </a:extLst>
          </p:cNvPr>
          <p:cNvSpPr>
            <a:spLocks noGrp="1"/>
          </p:cNvSpPr>
          <p:nvPr>
            <p:ph type="title"/>
          </p:nvPr>
        </p:nvSpPr>
        <p:spPr>
          <a:xfrm>
            <a:off x="3231472" y="441324"/>
            <a:ext cx="2870448" cy="5854479"/>
          </a:xfrm>
          <a:prstGeom prst="rect">
            <a:avLst/>
          </a:prstGeom>
          <a:solidFill>
            <a:schemeClr val="accent2"/>
          </a:solidFill>
        </p:spPr>
        <p:txBody>
          <a:bodyPr/>
          <a:lstStyle>
            <a:lvl1pPr algn="ctr">
              <a:defRPr>
                <a:solidFill>
                  <a:schemeClr val="bg1"/>
                </a:solidFill>
              </a:defRPr>
            </a:lvl1pPr>
          </a:lstStyle>
          <a:p>
            <a:endParaRPr lang="en-US"/>
          </a:p>
        </p:txBody>
      </p:sp>
      <p:sp>
        <p:nvSpPr>
          <p:cNvPr id="4" name="Text Placeholder 6">
            <a:extLst>
              <a:ext uri="{FF2B5EF4-FFF2-40B4-BE49-F238E27FC236}">
                <a16:creationId xmlns:a16="http://schemas.microsoft.com/office/drawing/2014/main" id="{B15CFC4D-AEE9-F1F0-D00B-87E2B337F109}"/>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0">
            <a:extLst>
              <a:ext uri="{FF2B5EF4-FFF2-40B4-BE49-F238E27FC236}">
                <a16:creationId xmlns:a16="http://schemas.microsoft.com/office/drawing/2014/main" id="{CB8A05C5-4136-B747-DF99-68F4E272783F}"/>
              </a:ext>
            </a:extLst>
          </p:cNvPr>
          <p:cNvSpPr>
            <a:spLocks noGrp="1"/>
          </p:cNvSpPr>
          <p:nvPr>
            <p:ph type="pic" sz="quarter" idx="10" hasCustomPrompt="1"/>
          </p:nvPr>
        </p:nvSpPr>
        <p:spPr>
          <a:xfrm>
            <a:off x="442913" y="441323"/>
            <a:ext cx="2665411" cy="2923314"/>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9" name="Picture Placeholder 31">
            <a:extLst>
              <a:ext uri="{FF2B5EF4-FFF2-40B4-BE49-F238E27FC236}">
                <a16:creationId xmlns:a16="http://schemas.microsoft.com/office/drawing/2014/main" id="{88F35959-9867-250F-5F7A-A020A9E611C5}"/>
              </a:ext>
            </a:extLst>
          </p:cNvPr>
          <p:cNvSpPr>
            <a:spLocks noGrp="1"/>
          </p:cNvSpPr>
          <p:nvPr>
            <p:ph type="pic" sz="quarter" idx="14" hasCustomPrompt="1"/>
          </p:nvPr>
        </p:nvSpPr>
        <p:spPr>
          <a:xfrm>
            <a:off x="442913" y="3488924"/>
            <a:ext cx="2664271"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11" name="Rectangle 10">
            <a:extLst>
              <a:ext uri="{FF2B5EF4-FFF2-40B4-BE49-F238E27FC236}">
                <a16:creationId xmlns:a16="http://schemas.microsoft.com/office/drawing/2014/main" id="{32BE278B-F834-FB5B-A4C3-7C7554902357}"/>
              </a:ext>
              <a:ext uri="{C183D7F6-B498-43B3-948B-1728B52AA6E4}">
                <adec:decorative xmlns:adec="http://schemas.microsoft.com/office/drawing/2017/decorative" val="1"/>
              </a:ext>
            </a:extLst>
          </p:cNvPr>
          <p:cNvSpPr/>
          <p:nvPr userDrawn="1"/>
        </p:nvSpPr>
        <p:spPr>
          <a:xfrm rot="5400000">
            <a:off x="6035765" y="703354"/>
            <a:ext cx="120469" cy="11306175"/>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9610765-765B-95E3-9933-4721A4F22679}"/>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9134141"/>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1958">
          <p15:clr>
            <a:srgbClr val="FF96FF"/>
          </p15:clr>
        </p15:guide>
        <p15:guide id="6" pos="2026">
          <p15:clr>
            <a:srgbClr val="FF96FF"/>
          </p15:clr>
        </p15:guide>
        <p15:guide id="7" pos="3840">
          <p15:clr>
            <a:srgbClr val="FF96FF"/>
          </p15:clr>
        </p15:guide>
        <p15:guide id="8" pos="3953">
          <p15:clr>
            <a:srgbClr val="FF96FF"/>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D94D1B1-AEEE-C18A-0A0A-E62C87BC3275}"/>
              </a:ext>
            </a:extLst>
          </p:cNvPr>
          <p:cNvSpPr>
            <a:spLocks noGrp="1"/>
          </p:cNvSpPr>
          <p:nvPr>
            <p:ph type="title"/>
          </p:nvPr>
        </p:nvSpPr>
        <p:spPr>
          <a:xfrm>
            <a:off x="3231472" y="441324"/>
            <a:ext cx="2870448" cy="5854479"/>
          </a:xfrm>
          <a:prstGeom prst="rect">
            <a:avLst/>
          </a:prstGeom>
          <a:solidFill>
            <a:schemeClr val="accent3"/>
          </a:solidFill>
        </p:spPr>
        <p:txBody>
          <a:bodyPr/>
          <a:lstStyle>
            <a:lvl1pPr algn="ctr">
              <a:defRPr>
                <a:solidFill>
                  <a:schemeClr val="bg1"/>
                </a:solidFill>
              </a:defRPr>
            </a:lvl1pPr>
          </a:lstStyle>
          <a:p>
            <a:endParaRPr lang="en-US"/>
          </a:p>
        </p:txBody>
      </p:sp>
      <p:sp>
        <p:nvSpPr>
          <p:cNvPr id="3" name="Text Placeholder 6">
            <a:extLst>
              <a:ext uri="{FF2B5EF4-FFF2-40B4-BE49-F238E27FC236}">
                <a16:creationId xmlns:a16="http://schemas.microsoft.com/office/drawing/2014/main" id="{12D1595D-AB30-C983-056C-30F29115EC0A}"/>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Picture Placeholder 20">
            <a:extLst>
              <a:ext uri="{FF2B5EF4-FFF2-40B4-BE49-F238E27FC236}">
                <a16:creationId xmlns:a16="http://schemas.microsoft.com/office/drawing/2014/main" id="{3AD43013-798B-A40C-139D-5B6148B77E9A}"/>
              </a:ext>
            </a:extLst>
          </p:cNvPr>
          <p:cNvSpPr>
            <a:spLocks noGrp="1"/>
          </p:cNvSpPr>
          <p:nvPr>
            <p:ph type="pic" sz="quarter" idx="10" hasCustomPrompt="1"/>
          </p:nvPr>
        </p:nvSpPr>
        <p:spPr>
          <a:xfrm>
            <a:off x="442913" y="441323"/>
            <a:ext cx="2665411" cy="2923314"/>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5" name="Picture Placeholder 31">
            <a:extLst>
              <a:ext uri="{FF2B5EF4-FFF2-40B4-BE49-F238E27FC236}">
                <a16:creationId xmlns:a16="http://schemas.microsoft.com/office/drawing/2014/main" id="{AA09748F-4504-B6CE-5187-832224128931}"/>
              </a:ext>
            </a:extLst>
          </p:cNvPr>
          <p:cNvSpPr>
            <a:spLocks noGrp="1"/>
          </p:cNvSpPr>
          <p:nvPr>
            <p:ph type="pic" sz="quarter" idx="14" hasCustomPrompt="1"/>
          </p:nvPr>
        </p:nvSpPr>
        <p:spPr>
          <a:xfrm>
            <a:off x="442913" y="3488924"/>
            <a:ext cx="2664271"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6" name="Rectangle 5">
            <a:extLst>
              <a:ext uri="{FF2B5EF4-FFF2-40B4-BE49-F238E27FC236}">
                <a16:creationId xmlns:a16="http://schemas.microsoft.com/office/drawing/2014/main" id="{6C679397-088C-7920-EE90-2852B61D8561}"/>
              </a:ext>
              <a:ext uri="{C183D7F6-B498-43B3-948B-1728B52AA6E4}">
                <adec:decorative xmlns:adec="http://schemas.microsoft.com/office/drawing/2017/decorative" val="1"/>
              </a:ext>
            </a:extLst>
          </p:cNvPr>
          <p:cNvSpPr/>
          <p:nvPr userDrawn="1"/>
        </p:nvSpPr>
        <p:spPr>
          <a:xfrm rot="5400000">
            <a:off x="6035765" y="703354"/>
            <a:ext cx="120469" cy="11306175"/>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8337A2-5969-A729-D5D7-7C4445DEFE8E}"/>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7071627"/>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026">
          <p15:clr>
            <a:srgbClr val="FF96FF"/>
          </p15:clr>
        </p15:guide>
        <p15:guide id="6" pos="1958">
          <p15:clr>
            <a:srgbClr val="FF96FF"/>
          </p15:clr>
        </p15:guide>
        <p15:guide id="7" pos="3840">
          <p15:clr>
            <a:srgbClr val="FF96FF"/>
          </p15:clr>
        </p15:guide>
        <p15:guide id="8" pos="3953">
          <p15:clr>
            <a:srgbClr val="FF96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5" name="Diagram 4">
            <a:extLst>
              <a:ext uri="{FF2B5EF4-FFF2-40B4-BE49-F238E27FC236}">
                <a16:creationId xmlns:a16="http://schemas.microsoft.com/office/drawing/2014/main" id="{B92B37AD-9090-4360-987B-120BF44B4458}"/>
              </a:ext>
            </a:extLst>
          </p:cNvPr>
          <p:cNvGraphicFramePr/>
          <p:nvPr userDrawn="1">
            <p:extLst>
              <p:ext uri="{D42A27DB-BD31-4B8C-83A1-F6EECF244321}">
                <p14:modId xmlns:p14="http://schemas.microsoft.com/office/powerpoint/2010/main" val="415245029"/>
              </p:ext>
            </p:extLst>
          </p:nvPr>
        </p:nvGraphicFramePr>
        <p:xfrm>
          <a:off x="1183340" y="2108717"/>
          <a:ext cx="8204500" cy="362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F3708CDE-FF9F-4C9D-93E8-7FE23A48866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4" name="Picture 13" descr="Logo, company name&#10;&#10;Description automatically generated">
            <a:extLst>
              <a:ext uri="{FF2B5EF4-FFF2-40B4-BE49-F238E27FC236}">
                <a16:creationId xmlns:a16="http://schemas.microsoft.com/office/drawing/2014/main" id="{074FAA3A-CFD9-4F9D-A1BF-B8ECF691025C}"/>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5" name="Rectangle 14">
            <a:extLst>
              <a:ext uri="{FF2B5EF4-FFF2-40B4-BE49-F238E27FC236}">
                <a16:creationId xmlns:a16="http://schemas.microsoft.com/office/drawing/2014/main" id="{AEDB9028-7508-4FD4-8DBC-6308B09BA907}"/>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360484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3">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AADCC432-E692-49D2-9A7E-BF0153C275A8}"/>
              </a:ext>
            </a:extLst>
          </p:cNvPr>
          <p:cNvSpPr>
            <a:spLocks noGrp="1"/>
          </p:cNvSpPr>
          <p:nvPr>
            <p:ph type="title"/>
          </p:nvPr>
        </p:nvSpPr>
        <p:spPr>
          <a:xfrm>
            <a:off x="3231472" y="441324"/>
            <a:ext cx="2870448" cy="5854479"/>
          </a:xfrm>
          <a:prstGeom prst="rect">
            <a:avLst/>
          </a:prstGeom>
          <a:solidFill>
            <a:schemeClr val="tx2"/>
          </a:solidFill>
        </p:spPr>
        <p:txBody>
          <a:bodyPr/>
          <a:lstStyle>
            <a:lvl1pPr algn="ctr">
              <a:defRPr>
                <a:solidFill>
                  <a:schemeClr val="bg1"/>
                </a:solidFill>
              </a:defRPr>
            </a:lvl1pPr>
          </a:lstStyle>
          <a:p>
            <a:endParaRPr lang="en-US"/>
          </a:p>
        </p:txBody>
      </p:sp>
      <p:sp>
        <p:nvSpPr>
          <p:cNvPr id="9" name="Text Placeholder 6">
            <a:extLst>
              <a:ext uri="{FF2B5EF4-FFF2-40B4-BE49-F238E27FC236}">
                <a16:creationId xmlns:a16="http://schemas.microsoft.com/office/drawing/2014/main" id="{42060819-ED19-563A-1A51-D81A0C1690B0}"/>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0">
            <a:extLst>
              <a:ext uri="{FF2B5EF4-FFF2-40B4-BE49-F238E27FC236}">
                <a16:creationId xmlns:a16="http://schemas.microsoft.com/office/drawing/2014/main" id="{AD7C79E9-6AFC-1C3A-0D07-2084B316AFF2}"/>
              </a:ext>
            </a:extLst>
          </p:cNvPr>
          <p:cNvSpPr>
            <a:spLocks noGrp="1"/>
          </p:cNvSpPr>
          <p:nvPr>
            <p:ph type="pic" sz="quarter" idx="10" hasCustomPrompt="1"/>
          </p:nvPr>
        </p:nvSpPr>
        <p:spPr>
          <a:xfrm>
            <a:off x="442913" y="441323"/>
            <a:ext cx="2665411" cy="2923314"/>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Picture Placeholder 31">
            <a:extLst>
              <a:ext uri="{FF2B5EF4-FFF2-40B4-BE49-F238E27FC236}">
                <a16:creationId xmlns:a16="http://schemas.microsoft.com/office/drawing/2014/main" id="{BB707ACC-DA28-98E0-D9FB-E7F1904A5946}"/>
              </a:ext>
            </a:extLst>
          </p:cNvPr>
          <p:cNvSpPr>
            <a:spLocks noGrp="1"/>
          </p:cNvSpPr>
          <p:nvPr>
            <p:ph type="pic" sz="quarter" idx="14" hasCustomPrompt="1"/>
          </p:nvPr>
        </p:nvSpPr>
        <p:spPr>
          <a:xfrm>
            <a:off x="442913" y="3488924"/>
            <a:ext cx="2664271"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12" name="Rectangle 11">
            <a:extLst>
              <a:ext uri="{FF2B5EF4-FFF2-40B4-BE49-F238E27FC236}">
                <a16:creationId xmlns:a16="http://schemas.microsoft.com/office/drawing/2014/main" id="{0F96FF55-76BA-DA73-6390-FE959EFAFB30}"/>
              </a:ext>
              <a:ext uri="{C183D7F6-B498-43B3-948B-1728B52AA6E4}">
                <adec:decorative xmlns:adec="http://schemas.microsoft.com/office/drawing/2017/decorative" val="1"/>
              </a:ext>
            </a:extLst>
          </p:cNvPr>
          <p:cNvSpPr/>
          <p:nvPr userDrawn="1"/>
        </p:nvSpPr>
        <p:spPr>
          <a:xfrm rot="5400000">
            <a:off x="6035765" y="703354"/>
            <a:ext cx="120469" cy="11306175"/>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58A4D06-BA9C-6A20-9A0B-AFB59E65C821}"/>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980693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953">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4">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58200ED-B5F7-B53F-CBCD-3CB92E8D87D7}"/>
              </a:ext>
            </a:extLst>
          </p:cNvPr>
          <p:cNvSpPr>
            <a:spLocks noGrp="1"/>
          </p:cNvSpPr>
          <p:nvPr>
            <p:ph type="title"/>
          </p:nvPr>
        </p:nvSpPr>
        <p:spPr>
          <a:xfrm>
            <a:off x="442912" y="442401"/>
            <a:ext cx="2628901" cy="5862713"/>
          </a:xfrm>
          <a:prstGeom prst="rect">
            <a:avLst/>
          </a:prstGeom>
          <a:solidFill>
            <a:schemeClr val="accent2"/>
          </a:solidFill>
        </p:spPr>
        <p:txBody>
          <a:bodyPr/>
          <a:lstStyle>
            <a:lvl1pPr>
              <a:defRPr>
                <a:solidFill>
                  <a:schemeClr val="bg1"/>
                </a:solidFill>
              </a:defRPr>
            </a:lvl1pPr>
          </a:lstStyle>
          <a:p>
            <a:endParaRPr lang="en-US"/>
          </a:p>
        </p:txBody>
      </p:sp>
      <p:sp>
        <p:nvSpPr>
          <p:cNvPr id="3" name="Picture Placeholder 20">
            <a:extLst>
              <a:ext uri="{FF2B5EF4-FFF2-40B4-BE49-F238E27FC236}">
                <a16:creationId xmlns:a16="http://schemas.microsoft.com/office/drawing/2014/main" id="{ADF0E20E-3D95-D180-E98E-377D6179DE50}"/>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7" name="Picture Placeholder 31">
            <a:extLst>
              <a:ext uri="{FF2B5EF4-FFF2-40B4-BE49-F238E27FC236}">
                <a16:creationId xmlns:a16="http://schemas.microsoft.com/office/drawing/2014/main" id="{927335EE-CBC1-2E3C-025B-71F71DC6329F}"/>
              </a:ext>
            </a:extLst>
          </p:cNvPr>
          <p:cNvSpPr>
            <a:spLocks noGrp="1"/>
          </p:cNvSpPr>
          <p:nvPr>
            <p:ph type="pic" sz="quarter" idx="14" hasCustomPrompt="1"/>
          </p:nvPr>
        </p:nvSpPr>
        <p:spPr>
          <a:xfrm>
            <a:off x="3219476" y="3415842"/>
            <a:ext cx="2697480" cy="2889271"/>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8" name="Rectangle 7">
            <a:extLst>
              <a:ext uri="{FF2B5EF4-FFF2-40B4-BE49-F238E27FC236}">
                <a16:creationId xmlns:a16="http://schemas.microsoft.com/office/drawing/2014/main" id="{06CD44FA-84BB-7EFF-349A-2E0261EB58C8}"/>
              </a:ext>
              <a:ext uri="{C183D7F6-B498-43B3-948B-1728B52AA6E4}">
                <adec:decorative xmlns:adec="http://schemas.microsoft.com/office/drawing/2017/decorative" val="1"/>
              </a:ext>
            </a:extLst>
          </p:cNvPr>
          <p:cNvSpPr/>
          <p:nvPr userDrawn="1"/>
        </p:nvSpPr>
        <p:spPr>
          <a:xfrm rot="5400000">
            <a:off x="6026400" y="694800"/>
            <a:ext cx="120469" cy="11341100"/>
          </a:xfrm>
          <a:prstGeom prst="rect">
            <a:avLst/>
          </a:prstGeom>
          <a:gradFill>
            <a:gsLst>
              <a:gs pos="0">
                <a:srgbClr val="94C80A"/>
              </a:gs>
              <a:gs pos="50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6">
            <a:extLst>
              <a:ext uri="{FF2B5EF4-FFF2-40B4-BE49-F238E27FC236}">
                <a16:creationId xmlns:a16="http://schemas.microsoft.com/office/drawing/2014/main" id="{9D8A5918-087F-D514-BB5B-E013DB8E29F9}"/>
              </a:ext>
            </a:extLst>
          </p:cNvPr>
          <p:cNvSpPr>
            <a:spLocks noGrp="1"/>
          </p:cNvSpPr>
          <p:nvPr>
            <p:ph sz="quarter" idx="18"/>
          </p:nvPr>
        </p:nvSpPr>
        <p:spPr>
          <a:xfrm>
            <a:off x="6038817" y="439226"/>
            <a:ext cx="5710270" cy="2880360"/>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6">
            <a:extLst>
              <a:ext uri="{FF2B5EF4-FFF2-40B4-BE49-F238E27FC236}">
                <a16:creationId xmlns:a16="http://schemas.microsoft.com/office/drawing/2014/main" id="{D94A4FE1-20A7-BF7E-DC3E-88E56E056EA3}"/>
              </a:ext>
            </a:extLst>
          </p:cNvPr>
          <p:cNvSpPr>
            <a:spLocks noGrp="1"/>
          </p:cNvSpPr>
          <p:nvPr>
            <p:ph sz="quarter" idx="19"/>
          </p:nvPr>
        </p:nvSpPr>
        <p:spPr>
          <a:xfrm>
            <a:off x="6038817" y="3412719"/>
            <a:ext cx="5710270" cy="2892395"/>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2C3FE7F0-C2C6-EEB1-D5CD-BF97389A74D4}"/>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222408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795">
          <p15:clr>
            <a:srgbClr val="FF96FF"/>
          </p15:clr>
        </p15:guide>
        <p15:guide id="6" pos="3727">
          <p15:clr>
            <a:srgbClr val="FF96FF"/>
          </p15:clr>
        </p15:guide>
        <p15:guide id="7" pos="2026">
          <p15:clr>
            <a:srgbClr val="FF96FF"/>
          </p15:clr>
        </p15:guide>
        <p15:guide id="8" pos="1935">
          <p15:clr>
            <a:srgbClr val="FF96FF"/>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5">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74442B46-E77A-1099-2B52-41A0A776F0AC}"/>
              </a:ext>
            </a:extLst>
          </p:cNvPr>
          <p:cNvSpPr>
            <a:spLocks noGrp="1"/>
          </p:cNvSpPr>
          <p:nvPr>
            <p:ph type="title"/>
          </p:nvPr>
        </p:nvSpPr>
        <p:spPr>
          <a:xfrm>
            <a:off x="442912" y="442401"/>
            <a:ext cx="2628901" cy="5862713"/>
          </a:xfrm>
          <a:prstGeom prst="rect">
            <a:avLst/>
          </a:prstGeom>
          <a:solidFill>
            <a:schemeClr val="accent3"/>
          </a:solidFill>
        </p:spPr>
        <p:txBody>
          <a:bodyPr/>
          <a:lstStyle>
            <a:lvl1pPr>
              <a:defRPr>
                <a:solidFill>
                  <a:schemeClr val="bg1"/>
                </a:solidFill>
              </a:defRPr>
            </a:lvl1pPr>
          </a:lstStyle>
          <a:p>
            <a:endParaRPr lang="en-US"/>
          </a:p>
        </p:txBody>
      </p:sp>
      <p:sp>
        <p:nvSpPr>
          <p:cNvPr id="16" name="Picture Placeholder 20">
            <a:extLst>
              <a:ext uri="{FF2B5EF4-FFF2-40B4-BE49-F238E27FC236}">
                <a16:creationId xmlns:a16="http://schemas.microsoft.com/office/drawing/2014/main" id="{34FEBF57-8DEF-489E-F84F-B597B29C7F96}"/>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7" name="Picture Placeholder 31">
            <a:extLst>
              <a:ext uri="{FF2B5EF4-FFF2-40B4-BE49-F238E27FC236}">
                <a16:creationId xmlns:a16="http://schemas.microsoft.com/office/drawing/2014/main" id="{C242A4C9-452F-26AC-1F50-E786A0447682}"/>
              </a:ext>
            </a:extLst>
          </p:cNvPr>
          <p:cNvSpPr>
            <a:spLocks noGrp="1"/>
          </p:cNvSpPr>
          <p:nvPr>
            <p:ph type="pic" sz="quarter" idx="14" hasCustomPrompt="1"/>
          </p:nvPr>
        </p:nvSpPr>
        <p:spPr>
          <a:xfrm>
            <a:off x="3219476" y="3415842"/>
            <a:ext cx="2697480" cy="2889271"/>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18" name="Rectangle 17">
            <a:extLst>
              <a:ext uri="{FF2B5EF4-FFF2-40B4-BE49-F238E27FC236}">
                <a16:creationId xmlns:a16="http://schemas.microsoft.com/office/drawing/2014/main" id="{98E0EE30-717C-88D4-EBD9-9F6CA620F8F0}"/>
              </a:ext>
              <a:ext uri="{C183D7F6-B498-43B3-948B-1728B52AA6E4}">
                <adec:decorative xmlns:adec="http://schemas.microsoft.com/office/drawing/2017/decorative" val="1"/>
              </a:ext>
            </a:extLst>
          </p:cNvPr>
          <p:cNvSpPr/>
          <p:nvPr userDrawn="1"/>
        </p:nvSpPr>
        <p:spPr>
          <a:xfrm rot="5400000">
            <a:off x="6026400" y="694800"/>
            <a:ext cx="120469" cy="11341100"/>
          </a:xfrm>
          <a:prstGeom prst="rect">
            <a:avLst/>
          </a:prstGeom>
          <a:gradFill>
            <a:gsLst>
              <a:gs pos="0">
                <a:srgbClr val="94C80A"/>
              </a:gs>
              <a:gs pos="50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6">
            <a:extLst>
              <a:ext uri="{FF2B5EF4-FFF2-40B4-BE49-F238E27FC236}">
                <a16:creationId xmlns:a16="http://schemas.microsoft.com/office/drawing/2014/main" id="{0EC37505-D6AA-9E65-0B8E-5475CA4CA950}"/>
              </a:ext>
            </a:extLst>
          </p:cNvPr>
          <p:cNvSpPr>
            <a:spLocks noGrp="1"/>
          </p:cNvSpPr>
          <p:nvPr>
            <p:ph sz="quarter" idx="18"/>
          </p:nvPr>
        </p:nvSpPr>
        <p:spPr>
          <a:xfrm>
            <a:off x="6038817" y="439226"/>
            <a:ext cx="5710270" cy="2880360"/>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6">
            <a:extLst>
              <a:ext uri="{FF2B5EF4-FFF2-40B4-BE49-F238E27FC236}">
                <a16:creationId xmlns:a16="http://schemas.microsoft.com/office/drawing/2014/main" id="{64BD670C-5730-8990-3DF0-C209FBB8F042}"/>
              </a:ext>
            </a:extLst>
          </p:cNvPr>
          <p:cNvSpPr>
            <a:spLocks noGrp="1"/>
          </p:cNvSpPr>
          <p:nvPr>
            <p:ph sz="quarter" idx="19"/>
          </p:nvPr>
        </p:nvSpPr>
        <p:spPr>
          <a:xfrm>
            <a:off x="6038817" y="3412719"/>
            <a:ext cx="5710270" cy="2892395"/>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Rectangle 20">
            <a:extLst>
              <a:ext uri="{FF2B5EF4-FFF2-40B4-BE49-F238E27FC236}">
                <a16:creationId xmlns:a16="http://schemas.microsoft.com/office/drawing/2014/main" id="{9EA874D0-A2D3-E555-A2D6-A3E5A9E94DD8}"/>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6146743"/>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795">
          <p15:clr>
            <a:srgbClr val="FF96FF"/>
          </p15:clr>
        </p15:guide>
        <p15:guide id="6" pos="3727">
          <p15:clr>
            <a:srgbClr val="FF96FF"/>
          </p15:clr>
        </p15:guide>
        <p15:guide id="7" pos="2026">
          <p15:clr>
            <a:srgbClr val="FF96FF"/>
          </p15:clr>
        </p15:guide>
        <p15:guide id="8" pos="1935">
          <p15:clr>
            <a:srgbClr val="FF96FF"/>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6">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F49CF6C9-9E59-D724-2D9F-4D0E94D1C193}"/>
              </a:ext>
            </a:extLst>
          </p:cNvPr>
          <p:cNvSpPr>
            <a:spLocks noGrp="1"/>
          </p:cNvSpPr>
          <p:nvPr>
            <p:ph type="title"/>
          </p:nvPr>
        </p:nvSpPr>
        <p:spPr>
          <a:xfrm>
            <a:off x="442912" y="442401"/>
            <a:ext cx="2628901" cy="5862713"/>
          </a:xfrm>
          <a:prstGeom prst="rect">
            <a:avLst/>
          </a:prstGeom>
          <a:solidFill>
            <a:schemeClr val="tx2"/>
          </a:solidFill>
        </p:spPr>
        <p:txBody>
          <a:bodyPr/>
          <a:lstStyle>
            <a:lvl1pPr>
              <a:defRPr>
                <a:solidFill>
                  <a:schemeClr val="bg1"/>
                </a:solidFill>
              </a:defRPr>
            </a:lvl1pPr>
          </a:lstStyle>
          <a:p>
            <a:endParaRPr lang="en-US"/>
          </a:p>
        </p:txBody>
      </p:sp>
      <p:sp>
        <p:nvSpPr>
          <p:cNvPr id="10" name="Picture Placeholder 20">
            <a:extLst>
              <a:ext uri="{FF2B5EF4-FFF2-40B4-BE49-F238E27FC236}">
                <a16:creationId xmlns:a16="http://schemas.microsoft.com/office/drawing/2014/main" id="{E6798ECE-085C-F532-1658-83303E7B1011}"/>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Picture Placeholder 31">
            <a:extLst>
              <a:ext uri="{FF2B5EF4-FFF2-40B4-BE49-F238E27FC236}">
                <a16:creationId xmlns:a16="http://schemas.microsoft.com/office/drawing/2014/main" id="{2FD036CA-BDC1-BFD7-532C-DC3D5AFD6AC2}"/>
              </a:ext>
            </a:extLst>
          </p:cNvPr>
          <p:cNvSpPr>
            <a:spLocks noGrp="1"/>
          </p:cNvSpPr>
          <p:nvPr>
            <p:ph type="pic" sz="quarter" idx="14" hasCustomPrompt="1"/>
          </p:nvPr>
        </p:nvSpPr>
        <p:spPr>
          <a:xfrm>
            <a:off x="3219476" y="3415842"/>
            <a:ext cx="2697480" cy="2889271"/>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12" name="Rectangle 11">
            <a:extLst>
              <a:ext uri="{FF2B5EF4-FFF2-40B4-BE49-F238E27FC236}">
                <a16:creationId xmlns:a16="http://schemas.microsoft.com/office/drawing/2014/main" id="{BDAEE81F-CB11-F114-5552-1C8594597606}"/>
              </a:ext>
              <a:ext uri="{C183D7F6-B498-43B3-948B-1728B52AA6E4}">
                <adec:decorative xmlns:adec="http://schemas.microsoft.com/office/drawing/2017/decorative" val="1"/>
              </a:ext>
            </a:extLst>
          </p:cNvPr>
          <p:cNvSpPr/>
          <p:nvPr userDrawn="1"/>
        </p:nvSpPr>
        <p:spPr>
          <a:xfrm rot="5400000">
            <a:off x="6026400" y="694800"/>
            <a:ext cx="120469" cy="11341100"/>
          </a:xfrm>
          <a:prstGeom prst="rect">
            <a:avLst/>
          </a:prstGeom>
          <a:gradFill>
            <a:gsLst>
              <a:gs pos="0">
                <a:srgbClr val="94C80A"/>
              </a:gs>
              <a:gs pos="50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6">
            <a:extLst>
              <a:ext uri="{FF2B5EF4-FFF2-40B4-BE49-F238E27FC236}">
                <a16:creationId xmlns:a16="http://schemas.microsoft.com/office/drawing/2014/main" id="{9C93B3AC-0880-7D2D-4935-A8E481535113}"/>
              </a:ext>
            </a:extLst>
          </p:cNvPr>
          <p:cNvSpPr>
            <a:spLocks noGrp="1"/>
          </p:cNvSpPr>
          <p:nvPr>
            <p:ph sz="quarter" idx="18"/>
          </p:nvPr>
        </p:nvSpPr>
        <p:spPr>
          <a:xfrm>
            <a:off x="6038817" y="439226"/>
            <a:ext cx="5710270" cy="2880360"/>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6">
            <a:extLst>
              <a:ext uri="{FF2B5EF4-FFF2-40B4-BE49-F238E27FC236}">
                <a16:creationId xmlns:a16="http://schemas.microsoft.com/office/drawing/2014/main" id="{0631C5D2-1F9D-652A-2D3B-D71C92DE6495}"/>
              </a:ext>
            </a:extLst>
          </p:cNvPr>
          <p:cNvSpPr>
            <a:spLocks noGrp="1"/>
          </p:cNvSpPr>
          <p:nvPr>
            <p:ph sz="quarter" idx="19"/>
          </p:nvPr>
        </p:nvSpPr>
        <p:spPr>
          <a:xfrm>
            <a:off x="6038817" y="3412719"/>
            <a:ext cx="5710270" cy="2892395"/>
          </a:xfrm>
        </p:spPr>
        <p:txBody>
          <a:bodyPr t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B52FE0F2-DB4C-2CF0-5461-E41932A51189}"/>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3751979"/>
      </p:ext>
    </p:extLst>
  </p:cSld>
  <p:clrMapOvr>
    <a:masterClrMapping/>
  </p:clrMapOvr>
  <p:extLst>
    <p:ext uri="{DCECCB84-F9BA-43D5-87BE-67443E8EF086}">
      <p15:sldGuideLst xmlns:p15="http://schemas.microsoft.com/office/powerpoint/2012/main">
        <p15:guide id="1" orient="horz" pos="278">
          <p15:clr>
            <a:srgbClr val="FF96FF"/>
          </p15:clr>
        </p15:guide>
        <p15:guide id="3" pos="279">
          <p15:clr>
            <a:srgbClr val="FF96FF"/>
          </p15:clr>
        </p15:guide>
        <p15:guide id="4" pos="7401">
          <p15:clr>
            <a:srgbClr val="FF96FF"/>
          </p15:clr>
        </p15:guide>
        <p15:guide id="5" pos="3795">
          <p15:clr>
            <a:srgbClr val="FF96FF"/>
          </p15:clr>
        </p15:guide>
        <p15:guide id="6" pos="3727">
          <p15:clr>
            <a:srgbClr val="FF96FF"/>
          </p15:clr>
        </p15:guide>
        <p15:guide id="7" pos="2026">
          <p15:clr>
            <a:srgbClr val="FF96FF"/>
          </p15:clr>
        </p15:guide>
        <p15:guide id="8" pos="1935">
          <p15:clr>
            <a:srgbClr val="FF96FF"/>
          </p15:clr>
        </p15:guide>
        <p15:guide id="9" orient="horz" pos="4042">
          <p15:clr>
            <a:srgbClr val="FF96FF"/>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8">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2D9F589-413D-37FD-1E82-428CCC5867F6}"/>
              </a:ext>
            </a:extLst>
          </p:cNvPr>
          <p:cNvSpPr>
            <a:spLocks noGrp="1"/>
          </p:cNvSpPr>
          <p:nvPr>
            <p:ph type="title"/>
          </p:nvPr>
        </p:nvSpPr>
        <p:spPr>
          <a:xfrm>
            <a:off x="3212016" y="453793"/>
            <a:ext cx="2858610" cy="5858695"/>
          </a:xfrm>
          <a:prstGeom prst="rect">
            <a:avLst/>
          </a:prstGeom>
          <a:solidFill>
            <a:schemeClr val="accent2"/>
          </a:solidFill>
        </p:spPr>
        <p:txBody>
          <a:bodyPr/>
          <a:lstStyle>
            <a:lvl1pPr algn="ctr">
              <a:defRPr>
                <a:solidFill>
                  <a:schemeClr val="bg1"/>
                </a:solidFill>
              </a:defRPr>
            </a:lvl1pPr>
          </a:lstStyle>
          <a:p>
            <a:endParaRPr lang="en-US"/>
          </a:p>
        </p:txBody>
      </p:sp>
      <p:sp>
        <p:nvSpPr>
          <p:cNvPr id="5" name="Picture Placeholder 25">
            <a:extLst>
              <a:ext uri="{FF2B5EF4-FFF2-40B4-BE49-F238E27FC236}">
                <a16:creationId xmlns:a16="http://schemas.microsoft.com/office/drawing/2014/main" id="{E9D991DD-C7D8-E1E9-3051-C4957264E890}"/>
              </a:ext>
            </a:extLst>
          </p:cNvPr>
          <p:cNvSpPr>
            <a:spLocks noGrp="1"/>
          </p:cNvSpPr>
          <p:nvPr>
            <p:ph type="pic" sz="quarter" idx="12" hasCustomPrompt="1"/>
          </p:nvPr>
        </p:nvSpPr>
        <p:spPr>
          <a:xfrm>
            <a:off x="6205491" y="453796"/>
            <a:ext cx="5543597" cy="5858692"/>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3" name="Rectangle 2">
            <a:extLst>
              <a:ext uri="{FF2B5EF4-FFF2-40B4-BE49-F238E27FC236}">
                <a16:creationId xmlns:a16="http://schemas.microsoft.com/office/drawing/2014/main" id="{3758724A-3517-B913-B0B2-428AACF98AC3}"/>
              </a:ext>
              <a:ext uri="{C183D7F6-B498-43B3-948B-1728B52AA6E4}">
                <adec:decorative xmlns:adec="http://schemas.microsoft.com/office/drawing/2017/decorative" val="1"/>
              </a:ext>
            </a:extLst>
          </p:cNvPr>
          <p:cNvSpPr/>
          <p:nvPr userDrawn="1"/>
        </p:nvSpPr>
        <p:spPr>
          <a:xfrm rot="5400000">
            <a:off x="6024814" y="696216"/>
            <a:ext cx="108000" cy="1134054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0">
            <a:extLst>
              <a:ext uri="{FF2B5EF4-FFF2-40B4-BE49-F238E27FC236}">
                <a16:creationId xmlns:a16="http://schemas.microsoft.com/office/drawing/2014/main" id="{624DD357-3F48-1C5F-9710-D1A0462EB774}"/>
              </a:ext>
            </a:extLst>
          </p:cNvPr>
          <p:cNvSpPr>
            <a:spLocks noGrp="1"/>
          </p:cNvSpPr>
          <p:nvPr>
            <p:ph type="pic" sz="quarter" idx="10" hasCustomPrompt="1"/>
          </p:nvPr>
        </p:nvSpPr>
        <p:spPr>
          <a:xfrm>
            <a:off x="442913" y="453796"/>
            <a:ext cx="2646517" cy="291084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1" name="Picture Placeholder 31">
            <a:extLst>
              <a:ext uri="{FF2B5EF4-FFF2-40B4-BE49-F238E27FC236}">
                <a16:creationId xmlns:a16="http://schemas.microsoft.com/office/drawing/2014/main" id="{439CF886-A443-180D-091C-623FD1742408}"/>
              </a:ext>
            </a:extLst>
          </p:cNvPr>
          <p:cNvSpPr>
            <a:spLocks noGrp="1"/>
          </p:cNvSpPr>
          <p:nvPr>
            <p:ph type="pic" sz="quarter" idx="14" hasCustomPrompt="1"/>
          </p:nvPr>
        </p:nvSpPr>
        <p:spPr>
          <a:xfrm>
            <a:off x="442913" y="3488924"/>
            <a:ext cx="2664271" cy="282356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2" name="Rectangle 1">
            <a:extLst>
              <a:ext uri="{FF2B5EF4-FFF2-40B4-BE49-F238E27FC236}">
                <a16:creationId xmlns:a16="http://schemas.microsoft.com/office/drawing/2014/main" id="{D5C1B306-A77B-FE53-781C-D04A1D5E98CA}"/>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439003"/>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908">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Grid and Pictures / Content 9">
    <p:spTree>
      <p:nvGrpSpPr>
        <p:cNvPr id="1" name=""/>
        <p:cNvGrpSpPr/>
        <p:nvPr/>
      </p:nvGrpSpPr>
      <p:grpSpPr>
        <a:xfrm>
          <a:off x="0" y="0"/>
          <a:ext cx="0" cy="0"/>
          <a:chOff x="0" y="0"/>
          <a:chExt cx="0" cy="0"/>
        </a:xfrm>
      </p:grpSpPr>
      <p:sp>
        <p:nvSpPr>
          <p:cNvPr id="18" name="Title 2">
            <a:extLst>
              <a:ext uri="{FF2B5EF4-FFF2-40B4-BE49-F238E27FC236}">
                <a16:creationId xmlns:a16="http://schemas.microsoft.com/office/drawing/2014/main" id="{07E399A8-C6FC-B9E2-4DE4-2255C9DDEDC5}"/>
              </a:ext>
            </a:extLst>
          </p:cNvPr>
          <p:cNvSpPr>
            <a:spLocks noGrp="1"/>
          </p:cNvSpPr>
          <p:nvPr>
            <p:ph type="title"/>
          </p:nvPr>
        </p:nvSpPr>
        <p:spPr>
          <a:xfrm>
            <a:off x="3212016" y="453793"/>
            <a:ext cx="2858610" cy="5858695"/>
          </a:xfrm>
          <a:prstGeom prst="rect">
            <a:avLst/>
          </a:prstGeom>
          <a:solidFill>
            <a:schemeClr val="accent3"/>
          </a:solidFill>
        </p:spPr>
        <p:txBody>
          <a:bodyPr/>
          <a:lstStyle>
            <a:lvl1pPr algn="ctr">
              <a:defRPr>
                <a:solidFill>
                  <a:schemeClr val="bg1"/>
                </a:solidFill>
              </a:defRPr>
            </a:lvl1pPr>
          </a:lstStyle>
          <a:p>
            <a:endParaRPr lang="en-US"/>
          </a:p>
        </p:txBody>
      </p:sp>
      <p:sp>
        <p:nvSpPr>
          <p:cNvPr id="16" name="Picture Placeholder 25">
            <a:extLst>
              <a:ext uri="{FF2B5EF4-FFF2-40B4-BE49-F238E27FC236}">
                <a16:creationId xmlns:a16="http://schemas.microsoft.com/office/drawing/2014/main" id="{A0E81876-5200-3EC9-2685-278CAC9AD6F5}"/>
              </a:ext>
            </a:extLst>
          </p:cNvPr>
          <p:cNvSpPr>
            <a:spLocks noGrp="1"/>
          </p:cNvSpPr>
          <p:nvPr>
            <p:ph type="pic" sz="quarter" idx="12" hasCustomPrompt="1"/>
          </p:nvPr>
        </p:nvSpPr>
        <p:spPr>
          <a:xfrm>
            <a:off x="6205491" y="453796"/>
            <a:ext cx="5543597" cy="5858692"/>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7" name="Rectangle 16">
            <a:extLst>
              <a:ext uri="{FF2B5EF4-FFF2-40B4-BE49-F238E27FC236}">
                <a16:creationId xmlns:a16="http://schemas.microsoft.com/office/drawing/2014/main" id="{7A04AD22-1E46-ED63-002E-A33FE15556AD}"/>
              </a:ext>
              <a:ext uri="{C183D7F6-B498-43B3-948B-1728B52AA6E4}">
                <adec:decorative xmlns:adec="http://schemas.microsoft.com/office/drawing/2017/decorative" val="1"/>
              </a:ext>
            </a:extLst>
          </p:cNvPr>
          <p:cNvSpPr/>
          <p:nvPr userDrawn="1"/>
        </p:nvSpPr>
        <p:spPr>
          <a:xfrm rot="5400000">
            <a:off x="6024814" y="696216"/>
            <a:ext cx="108000" cy="1134054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20">
            <a:extLst>
              <a:ext uri="{FF2B5EF4-FFF2-40B4-BE49-F238E27FC236}">
                <a16:creationId xmlns:a16="http://schemas.microsoft.com/office/drawing/2014/main" id="{E39A4C27-BDF4-22DC-44AE-3DDB58D8DF0B}"/>
              </a:ext>
            </a:extLst>
          </p:cNvPr>
          <p:cNvSpPr>
            <a:spLocks noGrp="1"/>
          </p:cNvSpPr>
          <p:nvPr>
            <p:ph type="pic" sz="quarter" idx="10" hasCustomPrompt="1"/>
          </p:nvPr>
        </p:nvSpPr>
        <p:spPr>
          <a:xfrm>
            <a:off x="442913" y="453796"/>
            <a:ext cx="2646517" cy="291084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20" name="Picture Placeholder 31">
            <a:extLst>
              <a:ext uri="{FF2B5EF4-FFF2-40B4-BE49-F238E27FC236}">
                <a16:creationId xmlns:a16="http://schemas.microsoft.com/office/drawing/2014/main" id="{B6FCC48C-821C-84EC-972A-90A903464DA7}"/>
              </a:ext>
            </a:extLst>
          </p:cNvPr>
          <p:cNvSpPr>
            <a:spLocks noGrp="1"/>
          </p:cNvSpPr>
          <p:nvPr>
            <p:ph type="pic" sz="quarter" idx="14" hasCustomPrompt="1"/>
          </p:nvPr>
        </p:nvSpPr>
        <p:spPr>
          <a:xfrm>
            <a:off x="442913" y="3488924"/>
            <a:ext cx="2664271" cy="282356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21" name="Rectangle 20">
            <a:extLst>
              <a:ext uri="{FF2B5EF4-FFF2-40B4-BE49-F238E27FC236}">
                <a16:creationId xmlns:a16="http://schemas.microsoft.com/office/drawing/2014/main" id="{FDF67692-4BF2-90AD-6C73-548C5C4B5CC9}"/>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902431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3908">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id and Pictures / Content 10">
    <p:spTree>
      <p:nvGrpSpPr>
        <p:cNvPr id="1" name=""/>
        <p:cNvGrpSpPr/>
        <p:nvPr/>
      </p:nvGrpSpPr>
      <p:grpSpPr>
        <a:xfrm>
          <a:off x="0" y="0"/>
          <a:ext cx="0" cy="0"/>
          <a:chOff x="0" y="0"/>
          <a:chExt cx="0" cy="0"/>
        </a:xfrm>
      </p:grpSpPr>
      <p:sp>
        <p:nvSpPr>
          <p:cNvPr id="19" name="Title 2">
            <a:extLst>
              <a:ext uri="{FF2B5EF4-FFF2-40B4-BE49-F238E27FC236}">
                <a16:creationId xmlns:a16="http://schemas.microsoft.com/office/drawing/2014/main" id="{87077027-56CF-D3D5-964A-CCA0856EE9D5}"/>
              </a:ext>
            </a:extLst>
          </p:cNvPr>
          <p:cNvSpPr>
            <a:spLocks noGrp="1"/>
          </p:cNvSpPr>
          <p:nvPr>
            <p:ph type="title"/>
          </p:nvPr>
        </p:nvSpPr>
        <p:spPr>
          <a:xfrm>
            <a:off x="3212016" y="453793"/>
            <a:ext cx="2858610" cy="5858695"/>
          </a:xfrm>
          <a:prstGeom prst="rect">
            <a:avLst/>
          </a:prstGeom>
          <a:solidFill>
            <a:schemeClr val="tx2"/>
          </a:solidFill>
        </p:spPr>
        <p:txBody>
          <a:bodyPr/>
          <a:lstStyle>
            <a:lvl1pPr algn="ctr">
              <a:defRPr>
                <a:solidFill>
                  <a:schemeClr val="bg1"/>
                </a:solidFill>
              </a:defRPr>
            </a:lvl1pPr>
          </a:lstStyle>
          <a:p>
            <a:endParaRPr lang="en-US"/>
          </a:p>
        </p:txBody>
      </p:sp>
      <p:sp>
        <p:nvSpPr>
          <p:cNvPr id="17" name="Picture Placeholder 25">
            <a:extLst>
              <a:ext uri="{FF2B5EF4-FFF2-40B4-BE49-F238E27FC236}">
                <a16:creationId xmlns:a16="http://schemas.microsoft.com/office/drawing/2014/main" id="{C9EA9E8C-0B51-BFE8-B703-AB394E85628C}"/>
              </a:ext>
            </a:extLst>
          </p:cNvPr>
          <p:cNvSpPr>
            <a:spLocks noGrp="1"/>
          </p:cNvSpPr>
          <p:nvPr>
            <p:ph type="pic" sz="quarter" idx="12" hasCustomPrompt="1"/>
          </p:nvPr>
        </p:nvSpPr>
        <p:spPr>
          <a:xfrm>
            <a:off x="6205491" y="453796"/>
            <a:ext cx="5543597" cy="5858692"/>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18" name="Rectangle 17">
            <a:extLst>
              <a:ext uri="{FF2B5EF4-FFF2-40B4-BE49-F238E27FC236}">
                <a16:creationId xmlns:a16="http://schemas.microsoft.com/office/drawing/2014/main" id="{3612A8BE-750B-87AA-C2F7-82016BAE72DF}"/>
              </a:ext>
              <a:ext uri="{C183D7F6-B498-43B3-948B-1728B52AA6E4}">
                <adec:decorative xmlns:adec="http://schemas.microsoft.com/office/drawing/2017/decorative" val="1"/>
              </a:ext>
            </a:extLst>
          </p:cNvPr>
          <p:cNvSpPr/>
          <p:nvPr userDrawn="1"/>
        </p:nvSpPr>
        <p:spPr>
          <a:xfrm rot="5400000">
            <a:off x="6024814" y="696216"/>
            <a:ext cx="108000" cy="1134054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icture Placeholder 20">
            <a:extLst>
              <a:ext uri="{FF2B5EF4-FFF2-40B4-BE49-F238E27FC236}">
                <a16:creationId xmlns:a16="http://schemas.microsoft.com/office/drawing/2014/main" id="{E6865CE5-E724-9FF6-E9CC-91272E11AAEB}"/>
              </a:ext>
            </a:extLst>
          </p:cNvPr>
          <p:cNvSpPr>
            <a:spLocks noGrp="1"/>
          </p:cNvSpPr>
          <p:nvPr>
            <p:ph type="pic" sz="quarter" idx="10" hasCustomPrompt="1"/>
          </p:nvPr>
        </p:nvSpPr>
        <p:spPr>
          <a:xfrm>
            <a:off x="442913" y="453796"/>
            <a:ext cx="2646517" cy="2910841"/>
          </a:xfrm>
          <a:solidFill>
            <a:schemeClr val="bg1">
              <a:lumMod val="95000"/>
            </a:schemeClr>
          </a:solidFill>
        </p:spPr>
        <p:txBody>
          <a:bodyPr anchor="t">
            <a:normAutofit/>
          </a:bodyPr>
          <a:lstStyle>
            <a:lvl1pPr marL="0" indent="0" algn="ctr">
              <a:buNone/>
              <a:defRPr sz="1800"/>
            </a:lvl1pPr>
          </a:lstStyle>
          <a:p>
            <a:r>
              <a:rPr lang="en-US"/>
              <a:t>Add picture</a:t>
            </a:r>
          </a:p>
        </p:txBody>
      </p:sp>
      <p:sp>
        <p:nvSpPr>
          <p:cNvPr id="21" name="Picture Placeholder 31">
            <a:extLst>
              <a:ext uri="{FF2B5EF4-FFF2-40B4-BE49-F238E27FC236}">
                <a16:creationId xmlns:a16="http://schemas.microsoft.com/office/drawing/2014/main" id="{CB622EC2-55F4-8C29-C14C-F9354EB12A0A}"/>
              </a:ext>
            </a:extLst>
          </p:cNvPr>
          <p:cNvSpPr>
            <a:spLocks noGrp="1"/>
          </p:cNvSpPr>
          <p:nvPr>
            <p:ph type="pic" sz="quarter" idx="14" hasCustomPrompt="1"/>
          </p:nvPr>
        </p:nvSpPr>
        <p:spPr>
          <a:xfrm>
            <a:off x="442913" y="3488924"/>
            <a:ext cx="2664271" cy="282356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800"/>
            </a:lvl1pPr>
          </a:lstStyle>
          <a:p>
            <a:r>
              <a:rPr lang="en-US"/>
              <a:t>Add picture</a:t>
            </a:r>
          </a:p>
          <a:p>
            <a:endParaRPr lang="en-US"/>
          </a:p>
        </p:txBody>
      </p:sp>
      <p:sp>
        <p:nvSpPr>
          <p:cNvPr id="22" name="Rectangle 21">
            <a:extLst>
              <a:ext uri="{FF2B5EF4-FFF2-40B4-BE49-F238E27FC236}">
                <a16:creationId xmlns:a16="http://schemas.microsoft.com/office/drawing/2014/main" id="{C52E1F1B-0AC2-5C05-A7F7-A616D3AD6997}"/>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305256"/>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1958">
          <p15:clr>
            <a:srgbClr val="FF96FF"/>
          </p15:clr>
        </p15:guide>
        <p15:guide id="6" pos="2026">
          <p15:clr>
            <a:srgbClr val="FF96FF"/>
          </p15:clr>
        </p15:guide>
        <p15:guide id="7" pos="3840">
          <p15:clr>
            <a:srgbClr val="FF96FF"/>
          </p15:clr>
        </p15:guide>
        <p15:guide id="8" pos="3908">
          <p15:clr>
            <a:srgbClr val="FF96FF"/>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Grid and Pictures / Content 12-Green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998243-2B34-084E-FC6F-8C3A00D63A33}"/>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74554E88-0C09-9144-2F57-BE5FBD0F1662}"/>
              </a:ext>
            </a:extLst>
          </p:cNvPr>
          <p:cNvSpPr>
            <a:spLocks noGrp="1"/>
          </p:cNvSpPr>
          <p:nvPr>
            <p:ph type="title"/>
          </p:nvPr>
        </p:nvSpPr>
        <p:spPr>
          <a:xfrm>
            <a:off x="442912" y="453795"/>
            <a:ext cx="3889375" cy="2975204"/>
          </a:xfrm>
          <a:prstGeom prst="rect">
            <a:avLst/>
          </a:prstGeom>
          <a:solidFill>
            <a:schemeClr val="accent1"/>
          </a:solidFill>
        </p:spPr>
        <p:txBody>
          <a:bodyPr/>
          <a:lstStyle>
            <a:lvl1pPr>
              <a:defRPr>
                <a:solidFill>
                  <a:schemeClr val="bg1"/>
                </a:solidFill>
              </a:defRPr>
            </a:lvl1pPr>
          </a:lstStyle>
          <a:p>
            <a:endParaRPr lang="en-US"/>
          </a:p>
        </p:txBody>
      </p:sp>
      <p:sp>
        <p:nvSpPr>
          <p:cNvPr id="2" name="Text Placeholder 18">
            <a:extLst>
              <a:ext uri="{FF2B5EF4-FFF2-40B4-BE49-F238E27FC236}">
                <a16:creationId xmlns:a16="http://schemas.microsoft.com/office/drawing/2014/main" id="{4AC6D21D-A0AF-ABDB-F0E0-D3E8127AA8FF}"/>
              </a:ext>
            </a:extLst>
          </p:cNvPr>
          <p:cNvSpPr>
            <a:spLocks noGrp="1"/>
          </p:cNvSpPr>
          <p:nvPr>
            <p:ph type="body" sz="quarter" idx="14" hasCustomPrompt="1"/>
          </p:nvPr>
        </p:nvSpPr>
        <p:spPr>
          <a:xfrm>
            <a:off x="4526450" y="453796"/>
            <a:ext cx="7230508" cy="2975204"/>
          </a:xfrm>
        </p:spPr>
        <p:txBody>
          <a:bodyPr tIns="90000">
            <a:noAutofit/>
          </a:bodyPr>
          <a:lstStyle>
            <a:lvl1pPr marL="0" indent="0">
              <a:spcBef>
                <a:spcPts val="0"/>
              </a:spcBef>
              <a:buFont typeface="Arial" panose="020B0604020202020204" pitchFamily="34" charset="0"/>
              <a:buNone/>
              <a:defRPr sz="2400">
                <a:solidFill>
                  <a:schemeClr val="tx1"/>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4" name="Picture Placeholder 6">
            <a:extLst>
              <a:ext uri="{FF2B5EF4-FFF2-40B4-BE49-F238E27FC236}">
                <a16:creationId xmlns:a16="http://schemas.microsoft.com/office/drawing/2014/main" id="{BA6FA080-52E1-F377-E86A-3BBCFB6921B9}"/>
              </a:ext>
            </a:extLst>
          </p:cNvPr>
          <p:cNvSpPr>
            <a:spLocks noGrp="1"/>
          </p:cNvSpPr>
          <p:nvPr>
            <p:ph type="pic" sz="quarter" idx="11" hasCustomPrompt="1"/>
          </p:nvPr>
        </p:nvSpPr>
        <p:spPr>
          <a:xfrm>
            <a:off x="442913" y="3632946"/>
            <a:ext cx="11306174" cy="267954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tab pos="2335213" algn="l"/>
              </a:tabLst>
              <a:defRPr sz="1800"/>
            </a:lvl1pPr>
          </a:lstStyle>
          <a:p>
            <a:r>
              <a:rPr lang="en-US"/>
              <a:t>Add picture</a:t>
            </a:r>
          </a:p>
          <a:p>
            <a:endParaRPr lang="en-US"/>
          </a:p>
        </p:txBody>
      </p:sp>
      <p:sp>
        <p:nvSpPr>
          <p:cNvPr id="8" name="Rectangle 7">
            <a:extLst>
              <a:ext uri="{FF2B5EF4-FFF2-40B4-BE49-F238E27FC236}">
                <a16:creationId xmlns:a16="http://schemas.microsoft.com/office/drawing/2014/main" id="{A4846E0C-BA9D-1105-C0B5-A39BE598C023}"/>
              </a:ext>
              <a:ext uri="{C183D7F6-B498-43B3-948B-1728B52AA6E4}">
                <adec:decorative xmlns:adec="http://schemas.microsoft.com/office/drawing/2017/decorative" val="1"/>
              </a:ext>
            </a:extLst>
          </p:cNvPr>
          <p:cNvSpPr/>
          <p:nvPr userDrawn="1"/>
        </p:nvSpPr>
        <p:spPr>
          <a:xfrm rot="5400000">
            <a:off x="6042000" y="713403"/>
            <a:ext cx="108000" cy="11306174"/>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0DA1CEF-63C3-FDF1-0C4F-329AE804AAF5}"/>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155735"/>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42">
          <p15:clr>
            <a:srgbClr val="FF96FF"/>
          </p15:clr>
        </p15:guide>
        <p15:guide id="6" pos="2729">
          <p15:clr>
            <a:srgbClr val="FF96FF"/>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Grid and Pictures / Content 12-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63EE331-94EA-2E96-812C-6C2FD2F7849D}"/>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3">
            <a:extLst>
              <a:ext uri="{FF2B5EF4-FFF2-40B4-BE49-F238E27FC236}">
                <a16:creationId xmlns:a16="http://schemas.microsoft.com/office/drawing/2014/main" id="{CA9B0FF4-42F9-8807-10E5-D9AFDB33BFFC}"/>
              </a:ext>
            </a:extLst>
          </p:cNvPr>
          <p:cNvSpPr>
            <a:spLocks noGrp="1"/>
          </p:cNvSpPr>
          <p:nvPr>
            <p:ph type="title"/>
          </p:nvPr>
        </p:nvSpPr>
        <p:spPr>
          <a:xfrm>
            <a:off x="442912" y="453795"/>
            <a:ext cx="3889375" cy="2975204"/>
          </a:xfrm>
          <a:prstGeom prst="rect">
            <a:avLst/>
          </a:prstGeom>
          <a:solidFill>
            <a:schemeClr val="accent2"/>
          </a:solidFill>
        </p:spPr>
        <p:txBody>
          <a:bodyPr/>
          <a:lstStyle>
            <a:lvl1pPr>
              <a:defRPr>
                <a:solidFill>
                  <a:schemeClr val="bg1"/>
                </a:solidFill>
              </a:defRPr>
            </a:lvl1pPr>
          </a:lstStyle>
          <a:p>
            <a:endParaRPr lang="en-US"/>
          </a:p>
        </p:txBody>
      </p:sp>
      <p:sp>
        <p:nvSpPr>
          <p:cNvPr id="11" name="Text Placeholder 18">
            <a:extLst>
              <a:ext uri="{FF2B5EF4-FFF2-40B4-BE49-F238E27FC236}">
                <a16:creationId xmlns:a16="http://schemas.microsoft.com/office/drawing/2014/main" id="{3B6C18EB-5F75-0353-A0B5-08870E334F85}"/>
              </a:ext>
            </a:extLst>
          </p:cNvPr>
          <p:cNvSpPr>
            <a:spLocks noGrp="1"/>
          </p:cNvSpPr>
          <p:nvPr>
            <p:ph type="body" sz="quarter" idx="14" hasCustomPrompt="1"/>
          </p:nvPr>
        </p:nvSpPr>
        <p:spPr>
          <a:xfrm>
            <a:off x="4526450" y="453796"/>
            <a:ext cx="7230508" cy="2975204"/>
          </a:xfrm>
        </p:spPr>
        <p:txBody>
          <a:bodyPr tIns="90000">
            <a:noAutofit/>
          </a:bodyPr>
          <a:lstStyle>
            <a:lvl1pPr marL="0" indent="0">
              <a:spcBef>
                <a:spcPts val="0"/>
              </a:spcBef>
              <a:buFont typeface="Arial" panose="020B0604020202020204" pitchFamily="34" charset="0"/>
              <a:buNone/>
              <a:defRPr sz="2400">
                <a:solidFill>
                  <a:schemeClr val="tx1"/>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12" name="Picture Placeholder 6">
            <a:extLst>
              <a:ext uri="{FF2B5EF4-FFF2-40B4-BE49-F238E27FC236}">
                <a16:creationId xmlns:a16="http://schemas.microsoft.com/office/drawing/2014/main" id="{F9284AFA-EDDC-84B7-F9A8-953959D28687}"/>
              </a:ext>
            </a:extLst>
          </p:cNvPr>
          <p:cNvSpPr>
            <a:spLocks noGrp="1"/>
          </p:cNvSpPr>
          <p:nvPr>
            <p:ph type="pic" sz="quarter" idx="11" hasCustomPrompt="1"/>
          </p:nvPr>
        </p:nvSpPr>
        <p:spPr>
          <a:xfrm>
            <a:off x="442913" y="3632946"/>
            <a:ext cx="11306174" cy="267954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tab pos="2335213" algn="l"/>
              </a:tabLst>
              <a:defRPr sz="1800"/>
            </a:lvl1pPr>
          </a:lstStyle>
          <a:p>
            <a:r>
              <a:rPr lang="en-US"/>
              <a:t>Add picture</a:t>
            </a:r>
          </a:p>
          <a:p>
            <a:endParaRPr lang="en-US"/>
          </a:p>
        </p:txBody>
      </p:sp>
      <p:sp>
        <p:nvSpPr>
          <p:cNvPr id="13" name="Rectangle 12">
            <a:extLst>
              <a:ext uri="{FF2B5EF4-FFF2-40B4-BE49-F238E27FC236}">
                <a16:creationId xmlns:a16="http://schemas.microsoft.com/office/drawing/2014/main" id="{A24E00A3-5215-3C24-34D2-B075AD57BA59}"/>
              </a:ext>
              <a:ext uri="{C183D7F6-B498-43B3-948B-1728B52AA6E4}">
                <adec:decorative xmlns:adec="http://schemas.microsoft.com/office/drawing/2017/decorative" val="1"/>
              </a:ext>
            </a:extLst>
          </p:cNvPr>
          <p:cNvSpPr/>
          <p:nvPr userDrawn="1"/>
        </p:nvSpPr>
        <p:spPr>
          <a:xfrm rot="5400000">
            <a:off x="6042000" y="713403"/>
            <a:ext cx="108000" cy="11306174"/>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6385CF-DF98-18C7-3F9D-A8599A40BCC0}"/>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4230501"/>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42">
          <p15:clr>
            <a:srgbClr val="FF96FF"/>
          </p15:clr>
        </p15:guide>
        <p15:guide id="6" pos="2729">
          <p15:clr>
            <a:srgbClr val="FF96FF"/>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Grid and Pictures / Content 13-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F6DB95-244F-ABC2-F84E-1C302FAB21C2}"/>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D89EFE92-FAFB-0339-C026-73082F182828}"/>
              </a:ext>
            </a:extLst>
          </p:cNvPr>
          <p:cNvSpPr>
            <a:spLocks noGrp="1"/>
          </p:cNvSpPr>
          <p:nvPr>
            <p:ph type="title"/>
          </p:nvPr>
        </p:nvSpPr>
        <p:spPr>
          <a:xfrm>
            <a:off x="442912" y="453795"/>
            <a:ext cx="3889375" cy="2975204"/>
          </a:xfrm>
          <a:prstGeom prst="rect">
            <a:avLst/>
          </a:prstGeom>
          <a:solidFill>
            <a:schemeClr val="accent3"/>
          </a:solidFill>
        </p:spPr>
        <p:txBody>
          <a:bodyPr/>
          <a:lstStyle>
            <a:lvl1pPr>
              <a:defRPr>
                <a:solidFill>
                  <a:schemeClr val="bg1"/>
                </a:solidFill>
              </a:defRPr>
            </a:lvl1pPr>
          </a:lstStyle>
          <a:p>
            <a:endParaRPr lang="en-US"/>
          </a:p>
        </p:txBody>
      </p:sp>
      <p:sp>
        <p:nvSpPr>
          <p:cNvPr id="6" name="Text Placeholder 18">
            <a:extLst>
              <a:ext uri="{FF2B5EF4-FFF2-40B4-BE49-F238E27FC236}">
                <a16:creationId xmlns:a16="http://schemas.microsoft.com/office/drawing/2014/main" id="{D89625F5-61DC-1A2A-CCD5-FB5562F5FFFA}"/>
              </a:ext>
            </a:extLst>
          </p:cNvPr>
          <p:cNvSpPr>
            <a:spLocks noGrp="1"/>
          </p:cNvSpPr>
          <p:nvPr>
            <p:ph type="body" sz="quarter" idx="14" hasCustomPrompt="1"/>
          </p:nvPr>
        </p:nvSpPr>
        <p:spPr>
          <a:xfrm>
            <a:off x="4526450" y="453796"/>
            <a:ext cx="7230508" cy="2975204"/>
          </a:xfrm>
        </p:spPr>
        <p:txBody>
          <a:bodyPr tIns="90000">
            <a:noAutofit/>
          </a:bodyPr>
          <a:lstStyle>
            <a:lvl1pPr marL="0" indent="0">
              <a:spcBef>
                <a:spcPts val="0"/>
              </a:spcBef>
              <a:buFont typeface="Arial" panose="020B0604020202020204" pitchFamily="34" charset="0"/>
              <a:buNone/>
              <a:defRPr sz="2400">
                <a:solidFill>
                  <a:schemeClr val="tx1"/>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9" name="Picture Placeholder 6">
            <a:extLst>
              <a:ext uri="{FF2B5EF4-FFF2-40B4-BE49-F238E27FC236}">
                <a16:creationId xmlns:a16="http://schemas.microsoft.com/office/drawing/2014/main" id="{0EA9617D-B027-C09C-3E24-F0A936344DE7}"/>
              </a:ext>
            </a:extLst>
          </p:cNvPr>
          <p:cNvSpPr>
            <a:spLocks noGrp="1"/>
          </p:cNvSpPr>
          <p:nvPr>
            <p:ph type="pic" sz="quarter" idx="11" hasCustomPrompt="1"/>
          </p:nvPr>
        </p:nvSpPr>
        <p:spPr>
          <a:xfrm>
            <a:off x="442913" y="3632946"/>
            <a:ext cx="11306174" cy="267954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tab pos="2335213" algn="l"/>
              </a:tabLst>
              <a:defRPr sz="1800"/>
            </a:lvl1pPr>
          </a:lstStyle>
          <a:p>
            <a:r>
              <a:rPr lang="en-US"/>
              <a:t>Add picture</a:t>
            </a:r>
          </a:p>
          <a:p>
            <a:endParaRPr lang="en-US"/>
          </a:p>
        </p:txBody>
      </p:sp>
      <p:sp>
        <p:nvSpPr>
          <p:cNvPr id="13" name="Rectangle 12">
            <a:extLst>
              <a:ext uri="{FF2B5EF4-FFF2-40B4-BE49-F238E27FC236}">
                <a16:creationId xmlns:a16="http://schemas.microsoft.com/office/drawing/2014/main" id="{CE95A0D3-5DE0-9F74-F8EC-71A339384686}"/>
              </a:ext>
              <a:ext uri="{C183D7F6-B498-43B3-948B-1728B52AA6E4}">
                <adec:decorative xmlns:adec="http://schemas.microsoft.com/office/drawing/2017/decorative" val="1"/>
              </a:ext>
            </a:extLst>
          </p:cNvPr>
          <p:cNvSpPr/>
          <p:nvPr userDrawn="1"/>
        </p:nvSpPr>
        <p:spPr>
          <a:xfrm rot="5400000">
            <a:off x="6042000" y="713403"/>
            <a:ext cx="108000" cy="11306174"/>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1E5703C-9AD4-87AB-B779-4BE2AA2B51C9}"/>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996345"/>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42">
          <p15:clr>
            <a:srgbClr val="FF96FF"/>
          </p15:clr>
        </p15:guide>
        <p15:guide id="6" pos="2729">
          <p15:clr>
            <a:srgbClr val="FF96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5" name="Diagram 4">
            <a:extLst>
              <a:ext uri="{FF2B5EF4-FFF2-40B4-BE49-F238E27FC236}">
                <a16:creationId xmlns:a16="http://schemas.microsoft.com/office/drawing/2014/main" id="{B92B37AD-9090-4360-987B-120BF44B4458}"/>
              </a:ext>
            </a:extLst>
          </p:cNvPr>
          <p:cNvGraphicFramePr/>
          <p:nvPr userDrawn="1">
            <p:extLst>
              <p:ext uri="{D42A27DB-BD31-4B8C-83A1-F6EECF244321}">
                <p14:modId xmlns:p14="http://schemas.microsoft.com/office/powerpoint/2010/main" val="2473671330"/>
              </p:ext>
            </p:extLst>
          </p:nvPr>
        </p:nvGraphicFramePr>
        <p:xfrm>
          <a:off x="1183340" y="2172948"/>
          <a:ext cx="8204500" cy="3623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414DCFBF-6DC8-4CD1-88A3-C9B305842DB7}"/>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3" name="Picture 12" descr="Logo, company name&#10;&#10;Description automatically generated">
            <a:extLst>
              <a:ext uri="{FF2B5EF4-FFF2-40B4-BE49-F238E27FC236}">
                <a16:creationId xmlns:a16="http://schemas.microsoft.com/office/drawing/2014/main" id="{7E3BE176-EB63-44AB-8B08-F06B7EA83744}"/>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4" name="Rectangle 13">
            <a:extLst>
              <a:ext uri="{FF2B5EF4-FFF2-40B4-BE49-F238E27FC236}">
                <a16:creationId xmlns:a16="http://schemas.microsoft.com/office/drawing/2014/main" id="{A3F4EE60-2C51-4FD7-BE97-008A5FA8A738}"/>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62284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Grid and Pictures / Content 14-Dark Te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2105D5-CDC8-1C64-831F-FC0E0A560C35}"/>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BA9A281-7F44-4717-C9AE-9EA1C34AF19D}"/>
              </a:ext>
            </a:extLst>
          </p:cNvPr>
          <p:cNvSpPr>
            <a:spLocks noGrp="1"/>
          </p:cNvSpPr>
          <p:nvPr>
            <p:ph type="title"/>
          </p:nvPr>
        </p:nvSpPr>
        <p:spPr>
          <a:xfrm>
            <a:off x="442912" y="453795"/>
            <a:ext cx="3889375" cy="2975204"/>
          </a:xfrm>
          <a:prstGeom prst="rect">
            <a:avLst/>
          </a:prstGeom>
          <a:solidFill>
            <a:schemeClr val="tx2"/>
          </a:solidFill>
        </p:spPr>
        <p:txBody>
          <a:bodyPr/>
          <a:lstStyle>
            <a:lvl1pPr>
              <a:defRPr>
                <a:solidFill>
                  <a:schemeClr val="bg1"/>
                </a:solidFill>
              </a:defRPr>
            </a:lvl1pPr>
          </a:lstStyle>
          <a:p>
            <a:endParaRPr lang="en-US"/>
          </a:p>
        </p:txBody>
      </p:sp>
      <p:sp>
        <p:nvSpPr>
          <p:cNvPr id="9" name="Text Placeholder 18">
            <a:extLst>
              <a:ext uri="{FF2B5EF4-FFF2-40B4-BE49-F238E27FC236}">
                <a16:creationId xmlns:a16="http://schemas.microsoft.com/office/drawing/2014/main" id="{2BFBC201-82DA-FCC5-751F-DD3EFEF21E97}"/>
              </a:ext>
            </a:extLst>
          </p:cNvPr>
          <p:cNvSpPr>
            <a:spLocks noGrp="1"/>
          </p:cNvSpPr>
          <p:nvPr>
            <p:ph type="body" sz="quarter" idx="14" hasCustomPrompt="1"/>
          </p:nvPr>
        </p:nvSpPr>
        <p:spPr>
          <a:xfrm>
            <a:off x="4526450" y="453796"/>
            <a:ext cx="7230508" cy="2975204"/>
          </a:xfrm>
        </p:spPr>
        <p:txBody>
          <a:bodyPr tIns="90000">
            <a:noAutofit/>
          </a:bodyPr>
          <a:lstStyle>
            <a:lvl1pPr marL="0" indent="0">
              <a:spcBef>
                <a:spcPts val="0"/>
              </a:spcBef>
              <a:buFont typeface="Arial" panose="020B0604020202020204" pitchFamily="34" charset="0"/>
              <a:buNone/>
              <a:defRPr sz="2400">
                <a:solidFill>
                  <a:schemeClr val="tx1"/>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10" name="Picture Placeholder 6">
            <a:extLst>
              <a:ext uri="{FF2B5EF4-FFF2-40B4-BE49-F238E27FC236}">
                <a16:creationId xmlns:a16="http://schemas.microsoft.com/office/drawing/2014/main" id="{AF7CEBAB-7A5D-91AA-8983-DC78E31624F5}"/>
              </a:ext>
            </a:extLst>
          </p:cNvPr>
          <p:cNvSpPr>
            <a:spLocks noGrp="1"/>
          </p:cNvSpPr>
          <p:nvPr>
            <p:ph type="pic" sz="quarter" idx="11" hasCustomPrompt="1"/>
          </p:nvPr>
        </p:nvSpPr>
        <p:spPr>
          <a:xfrm>
            <a:off x="442913" y="3632946"/>
            <a:ext cx="11306174" cy="267954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tab pos="2335213" algn="l"/>
              </a:tabLst>
              <a:defRPr sz="1800"/>
            </a:lvl1pPr>
          </a:lstStyle>
          <a:p>
            <a:r>
              <a:rPr lang="en-US"/>
              <a:t>Add picture</a:t>
            </a:r>
          </a:p>
          <a:p>
            <a:endParaRPr lang="en-US"/>
          </a:p>
        </p:txBody>
      </p:sp>
      <p:sp>
        <p:nvSpPr>
          <p:cNvPr id="13" name="Rectangle 12">
            <a:extLst>
              <a:ext uri="{FF2B5EF4-FFF2-40B4-BE49-F238E27FC236}">
                <a16:creationId xmlns:a16="http://schemas.microsoft.com/office/drawing/2014/main" id="{51DE3C4F-4675-0EF5-B029-D27C52148938}"/>
              </a:ext>
              <a:ext uri="{C183D7F6-B498-43B3-948B-1728B52AA6E4}">
                <adec:decorative xmlns:adec="http://schemas.microsoft.com/office/drawing/2017/decorative" val="1"/>
              </a:ext>
            </a:extLst>
          </p:cNvPr>
          <p:cNvSpPr/>
          <p:nvPr userDrawn="1"/>
        </p:nvSpPr>
        <p:spPr>
          <a:xfrm rot="5400000">
            <a:off x="6041999" y="713402"/>
            <a:ext cx="108000" cy="11306175"/>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8D54D02-F7BE-A0A2-25D6-AD6304AC92E9}"/>
              </a:ext>
            </a:extLst>
          </p:cNvPr>
          <p:cNvSpPr/>
          <p:nvPr userDrawn="1"/>
        </p:nvSpPr>
        <p:spPr>
          <a:xfrm flipH="1">
            <a:off x="223425" y="223428"/>
            <a:ext cx="11746525" cy="6413213"/>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8050874"/>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79">
          <p15:clr>
            <a:srgbClr val="FF96FF"/>
          </p15:clr>
        </p15:guide>
        <p15:guide id="4" pos="7401">
          <p15:clr>
            <a:srgbClr val="FF96FF"/>
          </p15:clr>
        </p15:guide>
        <p15:guide id="5" pos="2842">
          <p15:clr>
            <a:srgbClr val="FF96FF"/>
          </p15:clr>
        </p15:guide>
        <p15:guide id="6" pos="2729">
          <p15:clr>
            <a:srgbClr val="FF96FF"/>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Picture / Teal Quote / Text ">
    <p:spTree>
      <p:nvGrpSpPr>
        <p:cNvPr id="1" name=""/>
        <p:cNvGrpSpPr/>
        <p:nvPr/>
      </p:nvGrpSpPr>
      <p:grpSpPr>
        <a:xfrm>
          <a:off x="0" y="0"/>
          <a:ext cx="0" cy="0"/>
          <a:chOff x="0" y="0"/>
          <a:chExt cx="0" cy="0"/>
        </a:xfrm>
      </p:grpSpPr>
      <p:sp>
        <p:nvSpPr>
          <p:cNvPr id="19" name="Title 70">
            <a:extLst>
              <a:ext uri="{FF2B5EF4-FFF2-40B4-BE49-F238E27FC236}">
                <a16:creationId xmlns:a16="http://schemas.microsoft.com/office/drawing/2014/main" id="{71AD259B-EE2A-774E-0B1B-676EA3AA83B3}"/>
              </a:ext>
            </a:extLst>
          </p:cNvPr>
          <p:cNvSpPr>
            <a:spLocks noGrp="1"/>
          </p:cNvSpPr>
          <p:nvPr>
            <p:ph type="title"/>
          </p:nvPr>
        </p:nvSpPr>
        <p:spPr>
          <a:xfrm>
            <a:off x="4276725" y="0"/>
            <a:ext cx="7915275" cy="1080000"/>
          </a:xfrm>
          <a:prstGeom prst="rect">
            <a:avLst/>
          </a:prstGeom>
          <a:solidFill>
            <a:srgbClr val="F2F3F3"/>
          </a:solidFill>
        </p:spPr>
        <p:txBody>
          <a:bodyPr lIns="251999" rIns="0"/>
          <a:lstStyle>
            <a:lvl1pPr algn="l">
              <a:defRPr sz="3200"/>
            </a:lvl1pPr>
          </a:lstStyle>
          <a:p>
            <a:endParaRPr lang="en-US"/>
          </a:p>
        </p:txBody>
      </p:sp>
      <p:sp>
        <p:nvSpPr>
          <p:cNvPr id="13" name="Text Placeholder 6">
            <a:extLst>
              <a:ext uri="{FF2B5EF4-FFF2-40B4-BE49-F238E27FC236}">
                <a16:creationId xmlns:a16="http://schemas.microsoft.com/office/drawing/2014/main" id="{799ED325-C648-657B-6A81-7A82E7318FA1}"/>
              </a:ext>
            </a:extLst>
          </p:cNvPr>
          <p:cNvSpPr txBox="1">
            <a:spLocks/>
          </p:cNvSpPr>
          <p:nvPr userDrawn="1"/>
        </p:nvSpPr>
        <p:spPr>
          <a:xfrm>
            <a:off x="4526693" y="1093830"/>
            <a:ext cx="1300157" cy="1801591"/>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Challenge</a:t>
            </a:r>
            <a:endParaRPr lang="en-US" sz="2200" b="0" strike="sngStrike">
              <a:solidFill>
                <a:schemeClr val="accent2"/>
              </a:solidFill>
            </a:endParaRPr>
          </a:p>
        </p:txBody>
      </p:sp>
      <p:sp>
        <p:nvSpPr>
          <p:cNvPr id="21" name="Text Placeholder 17">
            <a:extLst>
              <a:ext uri="{FF2B5EF4-FFF2-40B4-BE49-F238E27FC236}">
                <a16:creationId xmlns:a16="http://schemas.microsoft.com/office/drawing/2014/main" id="{0CE40FFF-9772-B90E-E695-3B26D1CD5813}"/>
              </a:ext>
            </a:extLst>
          </p:cNvPr>
          <p:cNvSpPr>
            <a:spLocks noGrp="1"/>
          </p:cNvSpPr>
          <p:nvPr>
            <p:ph type="body" sz="quarter" idx="11"/>
          </p:nvPr>
        </p:nvSpPr>
        <p:spPr>
          <a:xfrm>
            <a:off x="5828437" y="1086441"/>
            <a:ext cx="6095708" cy="1802540"/>
          </a:xfrm>
        </p:spPr>
        <p:txBody>
          <a:bodyPr tIns="90000" bIns="90000" anchor="ctr" anchorCtr="0"/>
          <a:lstStyle>
            <a:lvl1pPr>
              <a:defRPr sz="18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4" name="Text Placeholder 7">
            <a:extLst>
              <a:ext uri="{FF2B5EF4-FFF2-40B4-BE49-F238E27FC236}">
                <a16:creationId xmlns:a16="http://schemas.microsoft.com/office/drawing/2014/main" id="{9AC899FD-9E2F-D5ED-ACB7-EB814604C0EE}"/>
              </a:ext>
            </a:extLst>
          </p:cNvPr>
          <p:cNvSpPr txBox="1">
            <a:spLocks/>
          </p:cNvSpPr>
          <p:nvPr userDrawn="1"/>
        </p:nvSpPr>
        <p:spPr>
          <a:xfrm>
            <a:off x="4526693" y="2864336"/>
            <a:ext cx="1300157" cy="1707420"/>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Solution</a:t>
            </a:r>
            <a:endParaRPr lang="en-US" sz="2200" b="0" strike="sngStrike">
              <a:solidFill>
                <a:schemeClr val="accent2"/>
              </a:solidFill>
            </a:endParaRPr>
          </a:p>
        </p:txBody>
      </p:sp>
      <p:sp>
        <p:nvSpPr>
          <p:cNvPr id="22" name="Text Placeholder 17">
            <a:extLst>
              <a:ext uri="{FF2B5EF4-FFF2-40B4-BE49-F238E27FC236}">
                <a16:creationId xmlns:a16="http://schemas.microsoft.com/office/drawing/2014/main" id="{171F0E0C-0C79-B6CF-3FF5-94E1032150AF}"/>
              </a:ext>
            </a:extLst>
          </p:cNvPr>
          <p:cNvSpPr>
            <a:spLocks noGrp="1"/>
          </p:cNvSpPr>
          <p:nvPr>
            <p:ph type="body" sz="quarter" idx="12"/>
          </p:nvPr>
        </p:nvSpPr>
        <p:spPr>
          <a:xfrm>
            <a:off x="5828437" y="2888981"/>
            <a:ext cx="6095708" cy="1676336"/>
          </a:xfrm>
        </p:spPr>
        <p:txBody>
          <a:bodyPr tIns="90000" bIns="90000" anchor="ctr" anchorCtr="0"/>
          <a:lstStyle>
            <a:lvl1pPr>
              <a:defRPr sz="18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15" name="Text Placeholder 13">
            <a:extLst>
              <a:ext uri="{FF2B5EF4-FFF2-40B4-BE49-F238E27FC236}">
                <a16:creationId xmlns:a16="http://schemas.microsoft.com/office/drawing/2014/main" id="{24BE19C8-6551-4C5E-6F7B-666A68A6C8F0}"/>
              </a:ext>
            </a:extLst>
          </p:cNvPr>
          <p:cNvSpPr txBox="1">
            <a:spLocks/>
          </p:cNvSpPr>
          <p:nvPr userDrawn="1"/>
        </p:nvSpPr>
        <p:spPr>
          <a:xfrm>
            <a:off x="4526693" y="4571756"/>
            <a:ext cx="1300157" cy="1808982"/>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Results</a:t>
            </a:r>
          </a:p>
        </p:txBody>
      </p:sp>
      <p:sp>
        <p:nvSpPr>
          <p:cNvPr id="23" name="Text Placeholder 17">
            <a:extLst>
              <a:ext uri="{FF2B5EF4-FFF2-40B4-BE49-F238E27FC236}">
                <a16:creationId xmlns:a16="http://schemas.microsoft.com/office/drawing/2014/main" id="{317114C9-DC6A-6414-FF58-E67DE60552D6}"/>
              </a:ext>
            </a:extLst>
          </p:cNvPr>
          <p:cNvSpPr>
            <a:spLocks noGrp="1"/>
          </p:cNvSpPr>
          <p:nvPr>
            <p:ph type="body" sz="quarter" idx="13"/>
          </p:nvPr>
        </p:nvSpPr>
        <p:spPr>
          <a:xfrm>
            <a:off x="5828437" y="4565317"/>
            <a:ext cx="6095708" cy="1814196"/>
          </a:xfrm>
        </p:spPr>
        <p:txBody>
          <a:bodyPr tIns="90000" bIns="90000" anchor="ctr" anchorCtr="0"/>
          <a:lstStyle>
            <a:lvl1pPr>
              <a:defRPr sz="1800">
                <a:solidFill>
                  <a:schemeClr val="tx1"/>
                </a:solidFill>
              </a:defRPr>
            </a:lvl1pPr>
            <a:lvl2pPr>
              <a:defRPr sz="1800"/>
            </a:lvl2pPr>
            <a:lvl3pPr>
              <a:defRPr sz="1800"/>
            </a:lvl3pPr>
            <a:lvl4pPr>
              <a:defRPr sz="1800"/>
            </a:lvl4pPr>
            <a:lvl5pPr>
              <a:defRPr sz="1800"/>
            </a:lvl5pPr>
          </a:lstStyle>
          <a:p>
            <a:pPr lvl="0"/>
            <a:r>
              <a:rPr lang="en-US"/>
              <a:t>Click to edit Master text styles</a:t>
            </a:r>
          </a:p>
        </p:txBody>
      </p:sp>
      <p:sp>
        <p:nvSpPr>
          <p:cNvPr id="5" name="Rectangle 4">
            <a:extLst>
              <a:ext uri="{FF2B5EF4-FFF2-40B4-BE49-F238E27FC236}">
                <a16:creationId xmlns:a16="http://schemas.microsoft.com/office/drawing/2014/main" id="{2D923229-04B2-C655-CB36-F7A7CDA93C6B}"/>
              </a:ext>
            </a:extLst>
          </p:cNvPr>
          <p:cNvSpPr/>
          <p:nvPr userDrawn="1"/>
        </p:nvSpPr>
        <p:spPr>
          <a:xfrm>
            <a:off x="2401" y="-2"/>
            <a:ext cx="4243418"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13F3A-5D9F-743D-2656-4D276BE9A54A}"/>
              </a:ext>
            </a:extLst>
          </p:cNvPr>
          <p:cNvSpPr/>
          <p:nvPr userDrawn="1"/>
        </p:nvSpPr>
        <p:spPr>
          <a:xfrm>
            <a:off x="0" y="0"/>
            <a:ext cx="4245819" cy="68579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FA4C5-378D-D7DD-8964-3A10AF159188}"/>
              </a:ext>
            </a:extLst>
          </p:cNvPr>
          <p:cNvSpPr/>
          <p:nvPr userDrawn="1"/>
        </p:nvSpPr>
        <p:spPr>
          <a:xfrm>
            <a:off x="-1" y="4937530"/>
            <a:ext cx="4245819" cy="1818569"/>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5BCD86C-39E7-A02B-CC25-6FAE70E4F4EF}"/>
              </a:ext>
            </a:extLst>
          </p:cNvPr>
          <p:cNvCxnSpPr>
            <a:cxnSpLocks/>
          </p:cNvCxnSpPr>
          <p:nvPr userDrawn="1"/>
        </p:nvCxnSpPr>
        <p:spPr>
          <a:xfrm flipH="1">
            <a:off x="4512947" y="2888981"/>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F3184B-A51A-77FA-A07C-FD082C2E7771}"/>
              </a:ext>
            </a:extLst>
          </p:cNvPr>
          <p:cNvCxnSpPr>
            <a:cxnSpLocks/>
          </p:cNvCxnSpPr>
          <p:nvPr userDrawn="1"/>
        </p:nvCxnSpPr>
        <p:spPr>
          <a:xfrm flipH="1">
            <a:off x="4512947" y="4565317"/>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8F334FE-0B00-68AA-ECDE-8B9C85546EE7}"/>
              </a:ext>
            </a:extLst>
          </p:cNvPr>
          <p:cNvSpPr>
            <a:spLocks noGrp="1"/>
          </p:cNvSpPr>
          <p:nvPr>
            <p:ph type="body" sz="quarter" idx="10"/>
          </p:nvPr>
        </p:nvSpPr>
        <p:spPr>
          <a:xfrm>
            <a:off x="552749" y="4949651"/>
            <a:ext cx="3674868" cy="1920875"/>
          </a:xfrm>
        </p:spPr>
        <p:txBody>
          <a:bodyPr lIns="108000" tIns="180000"/>
          <a:lstStyle>
            <a:lvl1pPr marL="0" indent="0">
              <a:spcAft>
                <a:spcPts val="600"/>
              </a:spcAft>
              <a:buFontTx/>
              <a:buNone/>
              <a:defRPr sz="1600"/>
            </a:lvl1pPr>
            <a:lvl2pPr marL="457189" indent="0">
              <a:spcAft>
                <a:spcPts val="600"/>
              </a:spcAft>
              <a:buFontTx/>
              <a:buNone/>
              <a:defRPr sz="1400"/>
            </a:lvl2pPr>
            <a:lvl3pPr marL="914377" indent="0">
              <a:spcAft>
                <a:spcPts val="600"/>
              </a:spcAft>
              <a:buFontTx/>
              <a:buNone/>
              <a:defRPr sz="1400"/>
            </a:lvl3pPr>
            <a:lvl4pPr marL="1371566" indent="0">
              <a:spcAft>
                <a:spcPts val="600"/>
              </a:spcAft>
              <a:buFontTx/>
              <a:buNone/>
              <a:defRPr sz="1400"/>
            </a:lvl4pPr>
            <a:lvl5pPr marL="1828755" indent="0">
              <a:spcAft>
                <a:spcPts val="600"/>
              </a:spcAft>
              <a:buFontTx/>
              <a:buNone/>
              <a:defRPr sz="1400"/>
            </a:lvl5pPr>
          </a:lstStyle>
          <a:p>
            <a:pPr lvl="0"/>
            <a:r>
              <a:rPr lang="en-US"/>
              <a:t>Click to edit Master text styles</a:t>
            </a:r>
          </a:p>
        </p:txBody>
      </p:sp>
      <p:pic>
        <p:nvPicPr>
          <p:cNvPr id="2" name="Graphic 1">
            <a:extLst>
              <a:ext uri="{FF2B5EF4-FFF2-40B4-BE49-F238E27FC236}">
                <a16:creationId xmlns:a16="http://schemas.microsoft.com/office/drawing/2014/main" id="{BD818281-481A-153B-B210-832239654A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7235" y="5142102"/>
            <a:ext cx="335513" cy="223675"/>
          </a:xfrm>
          <a:prstGeom prst="rect">
            <a:avLst/>
          </a:prstGeom>
        </p:spPr>
      </p:pic>
      <p:sp>
        <p:nvSpPr>
          <p:cNvPr id="17" name="Rectangle 16">
            <a:extLst>
              <a:ext uri="{FF2B5EF4-FFF2-40B4-BE49-F238E27FC236}">
                <a16:creationId xmlns:a16="http://schemas.microsoft.com/office/drawing/2014/main" id="{A238CD2C-8984-A012-AF9E-94099868EB5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D9E8BBEE-6126-CF1A-64E1-0D8963BFC101}"/>
              </a:ext>
            </a:extLst>
          </p:cNvPr>
          <p:cNvSpPr>
            <a:spLocks noGrp="1"/>
          </p:cNvSpPr>
          <p:nvPr>
            <p:ph type="pic" sz="quarter" idx="14" hasCustomPrompt="1"/>
          </p:nvPr>
        </p:nvSpPr>
        <p:spPr>
          <a:xfrm>
            <a:off x="515938" y="190500"/>
            <a:ext cx="3576637" cy="777875"/>
          </a:xfrm>
        </p:spPr>
        <p:txBody>
          <a:bodyPr/>
          <a:lstStyle>
            <a:lvl1pPr marL="0" indent="0">
              <a:buNone/>
              <a:defRPr sz="1800"/>
            </a:lvl1pPr>
          </a:lstStyle>
          <a:p>
            <a:r>
              <a:rPr lang="en-US"/>
              <a:t>Insert customer logo here</a:t>
            </a:r>
          </a:p>
        </p:txBody>
      </p:sp>
      <p:sp>
        <p:nvSpPr>
          <p:cNvPr id="24" name="TextBox 23">
            <a:extLst>
              <a:ext uri="{FF2B5EF4-FFF2-40B4-BE49-F238E27FC236}">
                <a16:creationId xmlns:a16="http://schemas.microsoft.com/office/drawing/2014/main" id="{155792DA-A494-D0ED-33FA-F51605555AB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5" name="Straight Connector 24">
            <a:extLst>
              <a:ext uri="{FF2B5EF4-FFF2-40B4-BE49-F238E27FC236}">
                <a16:creationId xmlns:a16="http://schemas.microsoft.com/office/drawing/2014/main" id="{8828005E-2170-1D34-2E25-A5584E62DB10}"/>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7" name="Picture 3">
            <a:extLst>
              <a:ext uri="{FF2B5EF4-FFF2-40B4-BE49-F238E27FC236}">
                <a16:creationId xmlns:a16="http://schemas.microsoft.com/office/drawing/2014/main" id="{CC514AB9-1222-D784-7AB4-0775EE13845E}"/>
              </a:ext>
              <a:ext uri="{C183D7F6-B498-43B3-948B-1728B52AA6E4}">
                <adec:decorative xmlns:adec="http://schemas.microsoft.com/office/drawing/2017/decorative" val="1"/>
              </a:ext>
            </a:extLst>
          </p:cNvPr>
          <p:cNvPicPr>
            <a:picLocks/>
          </p:cNvPicPr>
          <p:nvPr userDrawn="1"/>
        </p:nvPicPr>
        <p:blipFill>
          <a:blip r:embed="rId4">
            <a:extLst>
              <a:ext uri="{96DAC541-7B7A-43D3-8B79-37D633B846F1}">
                <asvg:svgBlip xmlns:asvg="http://schemas.microsoft.com/office/drawing/2016/SVG/main" r:embed="rId5"/>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4052502774"/>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20">
          <p15:clr>
            <a:srgbClr val="FF96FF"/>
          </p15:clr>
        </p15:guide>
        <p15:guide id="3" pos="324">
          <p15:clr>
            <a:srgbClr val="FF96FF"/>
          </p15:clr>
        </p15:guide>
        <p15:guide id="4" pos="7514">
          <p15:clr>
            <a:srgbClr val="FF96FF"/>
          </p15:clr>
        </p15:guide>
        <p15:guide id="5" pos="2683">
          <p15:clr>
            <a:srgbClr val="FF96FF"/>
          </p15:clr>
        </p15:guide>
        <p15:guide id="6" pos="3659">
          <p15:clr>
            <a:srgbClr val="FF96FF"/>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Picture / Blue Quote / Text">
    <p:spTree>
      <p:nvGrpSpPr>
        <p:cNvPr id="1" name=""/>
        <p:cNvGrpSpPr/>
        <p:nvPr/>
      </p:nvGrpSpPr>
      <p:grpSpPr>
        <a:xfrm>
          <a:off x="0" y="0"/>
          <a:ext cx="0" cy="0"/>
          <a:chOff x="0" y="0"/>
          <a:chExt cx="0" cy="0"/>
        </a:xfrm>
      </p:grpSpPr>
      <p:sp>
        <p:nvSpPr>
          <p:cNvPr id="16" name="Title 70">
            <a:extLst>
              <a:ext uri="{FF2B5EF4-FFF2-40B4-BE49-F238E27FC236}">
                <a16:creationId xmlns:a16="http://schemas.microsoft.com/office/drawing/2014/main" id="{82857AAB-A63F-0594-16C3-FFDA6CE8D7ED}"/>
              </a:ext>
            </a:extLst>
          </p:cNvPr>
          <p:cNvSpPr>
            <a:spLocks noGrp="1"/>
          </p:cNvSpPr>
          <p:nvPr>
            <p:ph type="title"/>
          </p:nvPr>
        </p:nvSpPr>
        <p:spPr>
          <a:xfrm>
            <a:off x="4276725" y="0"/>
            <a:ext cx="7915275" cy="1080000"/>
          </a:xfrm>
          <a:prstGeom prst="rect">
            <a:avLst/>
          </a:prstGeom>
          <a:solidFill>
            <a:srgbClr val="F2F3F3"/>
          </a:solidFill>
        </p:spPr>
        <p:txBody>
          <a:bodyPr lIns="251999" rIns="0"/>
          <a:lstStyle>
            <a:lvl1pPr algn="l">
              <a:defRPr sz="3200"/>
            </a:lvl1pPr>
          </a:lstStyle>
          <a:p>
            <a:endParaRPr lang="en-US"/>
          </a:p>
        </p:txBody>
      </p:sp>
      <p:sp>
        <p:nvSpPr>
          <p:cNvPr id="13" name="Text Placeholder 6">
            <a:extLst>
              <a:ext uri="{FF2B5EF4-FFF2-40B4-BE49-F238E27FC236}">
                <a16:creationId xmlns:a16="http://schemas.microsoft.com/office/drawing/2014/main" id="{799ED325-C648-657B-6A81-7A82E7318FA1}"/>
              </a:ext>
            </a:extLst>
          </p:cNvPr>
          <p:cNvSpPr txBox="1">
            <a:spLocks/>
          </p:cNvSpPr>
          <p:nvPr userDrawn="1"/>
        </p:nvSpPr>
        <p:spPr>
          <a:xfrm>
            <a:off x="4526693" y="1093830"/>
            <a:ext cx="1300157" cy="1801591"/>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Challenge</a:t>
            </a:r>
            <a:endParaRPr lang="en-US" sz="2200" b="0" strike="sngStrike">
              <a:solidFill>
                <a:schemeClr val="accent3"/>
              </a:solidFill>
            </a:endParaRPr>
          </a:p>
        </p:txBody>
      </p:sp>
      <p:sp>
        <p:nvSpPr>
          <p:cNvPr id="21" name="Text Placeholder 17">
            <a:extLst>
              <a:ext uri="{FF2B5EF4-FFF2-40B4-BE49-F238E27FC236}">
                <a16:creationId xmlns:a16="http://schemas.microsoft.com/office/drawing/2014/main" id="{0CE40FFF-9772-B90E-E695-3B26D1CD5813}"/>
              </a:ext>
            </a:extLst>
          </p:cNvPr>
          <p:cNvSpPr>
            <a:spLocks noGrp="1"/>
          </p:cNvSpPr>
          <p:nvPr>
            <p:ph type="body" sz="quarter" idx="11"/>
          </p:nvPr>
        </p:nvSpPr>
        <p:spPr>
          <a:xfrm>
            <a:off x="5828437" y="1086441"/>
            <a:ext cx="6095708" cy="180254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 Placeholder 7">
            <a:extLst>
              <a:ext uri="{FF2B5EF4-FFF2-40B4-BE49-F238E27FC236}">
                <a16:creationId xmlns:a16="http://schemas.microsoft.com/office/drawing/2014/main" id="{9AC899FD-9E2F-D5ED-ACB7-EB814604C0EE}"/>
              </a:ext>
            </a:extLst>
          </p:cNvPr>
          <p:cNvSpPr txBox="1">
            <a:spLocks/>
          </p:cNvSpPr>
          <p:nvPr userDrawn="1"/>
        </p:nvSpPr>
        <p:spPr>
          <a:xfrm>
            <a:off x="4526693" y="2864336"/>
            <a:ext cx="1300157" cy="1707420"/>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Solution</a:t>
            </a:r>
            <a:endParaRPr lang="en-US" sz="2200" b="0" strike="sngStrike">
              <a:solidFill>
                <a:schemeClr val="accent3"/>
              </a:solidFill>
            </a:endParaRPr>
          </a:p>
        </p:txBody>
      </p:sp>
      <p:sp>
        <p:nvSpPr>
          <p:cNvPr id="22" name="Text Placeholder 17">
            <a:extLst>
              <a:ext uri="{FF2B5EF4-FFF2-40B4-BE49-F238E27FC236}">
                <a16:creationId xmlns:a16="http://schemas.microsoft.com/office/drawing/2014/main" id="{171F0E0C-0C79-B6CF-3FF5-94E1032150AF}"/>
              </a:ext>
            </a:extLst>
          </p:cNvPr>
          <p:cNvSpPr>
            <a:spLocks noGrp="1"/>
          </p:cNvSpPr>
          <p:nvPr>
            <p:ph type="body" sz="quarter" idx="12"/>
          </p:nvPr>
        </p:nvSpPr>
        <p:spPr>
          <a:xfrm>
            <a:off x="5828437" y="2888981"/>
            <a:ext cx="6095708" cy="167633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5" name="Text Placeholder 13">
            <a:extLst>
              <a:ext uri="{FF2B5EF4-FFF2-40B4-BE49-F238E27FC236}">
                <a16:creationId xmlns:a16="http://schemas.microsoft.com/office/drawing/2014/main" id="{24BE19C8-6551-4C5E-6F7B-666A68A6C8F0}"/>
              </a:ext>
            </a:extLst>
          </p:cNvPr>
          <p:cNvSpPr txBox="1">
            <a:spLocks/>
          </p:cNvSpPr>
          <p:nvPr userDrawn="1"/>
        </p:nvSpPr>
        <p:spPr>
          <a:xfrm>
            <a:off x="4526693" y="4571756"/>
            <a:ext cx="1300157" cy="1808982"/>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Results</a:t>
            </a:r>
          </a:p>
        </p:txBody>
      </p:sp>
      <p:sp>
        <p:nvSpPr>
          <p:cNvPr id="23" name="Text Placeholder 17">
            <a:extLst>
              <a:ext uri="{FF2B5EF4-FFF2-40B4-BE49-F238E27FC236}">
                <a16:creationId xmlns:a16="http://schemas.microsoft.com/office/drawing/2014/main" id="{317114C9-DC6A-6414-FF58-E67DE60552D6}"/>
              </a:ext>
            </a:extLst>
          </p:cNvPr>
          <p:cNvSpPr>
            <a:spLocks noGrp="1"/>
          </p:cNvSpPr>
          <p:nvPr>
            <p:ph type="body" sz="quarter" idx="13"/>
          </p:nvPr>
        </p:nvSpPr>
        <p:spPr>
          <a:xfrm>
            <a:off x="5828437" y="4565317"/>
            <a:ext cx="6095708" cy="181419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5" name="Rectangle 4">
            <a:extLst>
              <a:ext uri="{FF2B5EF4-FFF2-40B4-BE49-F238E27FC236}">
                <a16:creationId xmlns:a16="http://schemas.microsoft.com/office/drawing/2014/main" id="{2D923229-04B2-C655-CB36-F7A7CDA93C6B}"/>
              </a:ext>
            </a:extLst>
          </p:cNvPr>
          <p:cNvSpPr/>
          <p:nvPr userDrawn="1"/>
        </p:nvSpPr>
        <p:spPr>
          <a:xfrm>
            <a:off x="2401" y="-2"/>
            <a:ext cx="4243418"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13F3A-5D9F-743D-2656-4D276BE9A54A}"/>
              </a:ext>
            </a:extLst>
          </p:cNvPr>
          <p:cNvSpPr/>
          <p:nvPr userDrawn="1"/>
        </p:nvSpPr>
        <p:spPr>
          <a:xfrm>
            <a:off x="0" y="0"/>
            <a:ext cx="4245819" cy="685799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FA4C5-378D-D7DD-8964-3A10AF159188}"/>
              </a:ext>
            </a:extLst>
          </p:cNvPr>
          <p:cNvSpPr/>
          <p:nvPr userDrawn="1"/>
        </p:nvSpPr>
        <p:spPr>
          <a:xfrm>
            <a:off x="-1" y="4937530"/>
            <a:ext cx="4245819" cy="1818569"/>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5BCD86C-39E7-A02B-CC25-6FAE70E4F4EF}"/>
              </a:ext>
            </a:extLst>
          </p:cNvPr>
          <p:cNvCxnSpPr>
            <a:cxnSpLocks/>
          </p:cNvCxnSpPr>
          <p:nvPr userDrawn="1"/>
        </p:nvCxnSpPr>
        <p:spPr>
          <a:xfrm flipH="1">
            <a:off x="4512947" y="2888981"/>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F3184B-A51A-77FA-A07C-FD082C2E7771}"/>
              </a:ext>
            </a:extLst>
          </p:cNvPr>
          <p:cNvCxnSpPr>
            <a:cxnSpLocks/>
          </p:cNvCxnSpPr>
          <p:nvPr userDrawn="1"/>
        </p:nvCxnSpPr>
        <p:spPr>
          <a:xfrm flipH="1">
            <a:off x="4512947" y="4565317"/>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8F334FE-0B00-68AA-ECDE-8B9C85546EE7}"/>
              </a:ext>
            </a:extLst>
          </p:cNvPr>
          <p:cNvSpPr>
            <a:spLocks noGrp="1"/>
          </p:cNvSpPr>
          <p:nvPr>
            <p:ph type="body" sz="quarter" idx="10"/>
          </p:nvPr>
        </p:nvSpPr>
        <p:spPr>
          <a:xfrm>
            <a:off x="552749" y="4949651"/>
            <a:ext cx="3674868" cy="1920875"/>
          </a:xfrm>
        </p:spPr>
        <p:txBody>
          <a:bodyPr lIns="108000" tIns="180000"/>
          <a:lstStyle>
            <a:lvl1pPr marL="0" indent="0">
              <a:spcAft>
                <a:spcPts val="600"/>
              </a:spcAft>
              <a:buFontTx/>
              <a:buNone/>
              <a:defRPr sz="1600"/>
            </a:lvl1pPr>
            <a:lvl2pPr marL="457189" indent="0">
              <a:spcAft>
                <a:spcPts val="600"/>
              </a:spcAft>
              <a:buFontTx/>
              <a:buNone/>
              <a:defRPr sz="1400"/>
            </a:lvl2pPr>
            <a:lvl3pPr marL="914377" indent="0">
              <a:spcAft>
                <a:spcPts val="600"/>
              </a:spcAft>
              <a:buFontTx/>
              <a:buNone/>
              <a:defRPr sz="1400"/>
            </a:lvl3pPr>
            <a:lvl4pPr marL="1371566" indent="0">
              <a:spcAft>
                <a:spcPts val="600"/>
              </a:spcAft>
              <a:buFontTx/>
              <a:buNone/>
              <a:defRPr sz="1400"/>
            </a:lvl4pPr>
            <a:lvl5pPr marL="1828755" indent="0">
              <a:spcAft>
                <a:spcPts val="600"/>
              </a:spcAft>
              <a:buFontTx/>
              <a:buNone/>
              <a:defRPr sz="1400"/>
            </a:lvl5pPr>
          </a:lstStyle>
          <a:p>
            <a:pPr lvl="0"/>
            <a:r>
              <a:rPr lang="en-US"/>
              <a:t>Click to edit Master text styles</a:t>
            </a:r>
          </a:p>
        </p:txBody>
      </p:sp>
      <p:sp>
        <p:nvSpPr>
          <p:cNvPr id="7" name="TextBox 6">
            <a:extLst>
              <a:ext uri="{FF2B5EF4-FFF2-40B4-BE49-F238E27FC236}">
                <a16:creationId xmlns:a16="http://schemas.microsoft.com/office/drawing/2014/main" id="{155792DA-A494-D0ED-33FA-F51605555AB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9" name="Straight Connector 8">
            <a:extLst>
              <a:ext uri="{FF2B5EF4-FFF2-40B4-BE49-F238E27FC236}">
                <a16:creationId xmlns:a16="http://schemas.microsoft.com/office/drawing/2014/main" id="{8828005E-2170-1D34-2E25-A5584E62DB10}"/>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D818281-481A-153B-B210-832239654A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7235" y="5142102"/>
            <a:ext cx="335513" cy="223675"/>
          </a:xfrm>
          <a:prstGeom prst="rect">
            <a:avLst/>
          </a:prstGeom>
        </p:spPr>
      </p:pic>
      <p:sp>
        <p:nvSpPr>
          <p:cNvPr id="17" name="Rectangle 16">
            <a:extLst>
              <a:ext uri="{FF2B5EF4-FFF2-40B4-BE49-F238E27FC236}">
                <a16:creationId xmlns:a16="http://schemas.microsoft.com/office/drawing/2014/main" id="{A238CD2C-8984-A012-AF9E-94099868EB5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7">
            <a:extLst>
              <a:ext uri="{FF2B5EF4-FFF2-40B4-BE49-F238E27FC236}">
                <a16:creationId xmlns:a16="http://schemas.microsoft.com/office/drawing/2014/main" id="{45223120-A1E4-2E1E-13F4-CA8AA1D47F2E}"/>
              </a:ext>
            </a:extLst>
          </p:cNvPr>
          <p:cNvSpPr>
            <a:spLocks noGrp="1"/>
          </p:cNvSpPr>
          <p:nvPr>
            <p:ph type="pic" sz="quarter" idx="14" hasCustomPrompt="1"/>
          </p:nvPr>
        </p:nvSpPr>
        <p:spPr>
          <a:xfrm>
            <a:off x="515938" y="190500"/>
            <a:ext cx="3576637" cy="777875"/>
          </a:xfrm>
        </p:spPr>
        <p:txBody>
          <a:bodyPr/>
          <a:lstStyle>
            <a:lvl1pPr marL="0" indent="0">
              <a:buNone/>
              <a:defRPr sz="1800"/>
            </a:lvl1pPr>
          </a:lstStyle>
          <a:p>
            <a:r>
              <a:rPr lang="en-US"/>
              <a:t>Insert customer logo here</a:t>
            </a:r>
          </a:p>
        </p:txBody>
      </p:sp>
      <p:pic>
        <p:nvPicPr>
          <p:cNvPr id="19" name="Picture 3">
            <a:extLst>
              <a:ext uri="{FF2B5EF4-FFF2-40B4-BE49-F238E27FC236}">
                <a16:creationId xmlns:a16="http://schemas.microsoft.com/office/drawing/2014/main" id="{5F201F03-7BC5-7065-0E50-1555BC9B9677}"/>
              </a:ext>
              <a:ext uri="{C183D7F6-B498-43B3-948B-1728B52AA6E4}">
                <adec:decorative xmlns:adec="http://schemas.microsoft.com/office/drawing/2017/decorative" val="1"/>
              </a:ext>
            </a:extLst>
          </p:cNvPr>
          <p:cNvPicPr>
            <a:picLocks/>
          </p:cNvPicPr>
          <p:nvPr userDrawn="1"/>
        </p:nvPicPr>
        <p:blipFill>
          <a:blip r:embed="rId4">
            <a:extLst>
              <a:ext uri="{96DAC541-7B7A-43D3-8B79-37D633B846F1}">
                <asvg:svgBlip xmlns:asvg="http://schemas.microsoft.com/office/drawing/2016/SVG/main" r:embed="rId5"/>
              </a:ext>
            </a:extLst>
          </a:blip>
          <a:srcRect/>
          <a:stretch/>
        </p:blipFill>
        <p:spPr>
          <a:xfrm>
            <a:off x="10346400" y="6494400"/>
            <a:ext cx="1191273" cy="147374"/>
          </a:xfrm>
          <a:prstGeom prst="rect">
            <a:avLst/>
          </a:prstGeom>
        </p:spPr>
      </p:pic>
    </p:spTree>
    <p:extLst>
      <p:ext uri="{BB962C8B-B14F-4D97-AF65-F5344CB8AC3E}">
        <p14:creationId xmlns:p14="http://schemas.microsoft.com/office/powerpoint/2010/main" val="288704561"/>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20">
          <p15:clr>
            <a:srgbClr val="FF96FF"/>
          </p15:clr>
        </p15:guide>
        <p15:guide id="3" pos="324">
          <p15:clr>
            <a:srgbClr val="FF96FF"/>
          </p15:clr>
        </p15:guide>
        <p15:guide id="4" pos="7514">
          <p15:clr>
            <a:srgbClr val="FF96FF"/>
          </p15:clr>
        </p15:guide>
        <p15:guide id="5" pos="2683">
          <p15:clr>
            <a:srgbClr val="FF96FF"/>
          </p15:clr>
        </p15:guide>
        <p15:guide id="6" pos="3659">
          <p15:clr>
            <a:srgbClr val="FF96FF"/>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ext / Table / Teal Quote">
    <p:spTree>
      <p:nvGrpSpPr>
        <p:cNvPr id="1" name=""/>
        <p:cNvGrpSpPr/>
        <p:nvPr/>
      </p:nvGrpSpPr>
      <p:grpSpPr>
        <a:xfrm>
          <a:off x="0" y="0"/>
          <a:ext cx="0" cy="0"/>
          <a:chOff x="0" y="0"/>
          <a:chExt cx="0" cy="0"/>
        </a:xfrm>
      </p:grpSpPr>
      <p:sp>
        <p:nvSpPr>
          <p:cNvPr id="9" name="Pentagon 7">
            <a:extLst>
              <a:ext uri="{FF2B5EF4-FFF2-40B4-BE49-F238E27FC236}">
                <a16:creationId xmlns:a16="http://schemas.microsoft.com/office/drawing/2014/main" id="{D3BD5D78-5630-5DD1-A7A3-E9281217347B}"/>
              </a:ext>
              <a:ext uri="{C183D7F6-B498-43B3-948B-1728B52AA6E4}">
                <adec:decorative xmlns:adec="http://schemas.microsoft.com/office/drawing/2017/decorative" val="1"/>
              </a:ext>
            </a:extLst>
          </p:cNvPr>
          <p:cNvSpPr/>
          <p:nvPr userDrawn="1"/>
        </p:nvSpPr>
        <p:spPr>
          <a:xfrm>
            <a:off x="8920280" y="-5763"/>
            <a:ext cx="222352"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77" name="Rectangle 76">
            <a:extLst>
              <a:ext uri="{FF2B5EF4-FFF2-40B4-BE49-F238E27FC236}">
                <a16:creationId xmlns:a16="http://schemas.microsoft.com/office/drawing/2014/main" id="{5F99E1B9-EBF3-4442-F892-0DE09DDA925E}"/>
              </a:ext>
            </a:extLst>
          </p:cNvPr>
          <p:cNvSpPr/>
          <p:nvPr userDrawn="1"/>
        </p:nvSpPr>
        <p:spPr>
          <a:xfrm>
            <a:off x="0" y="1087553"/>
            <a:ext cx="9157252" cy="132135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31BAD3-D4F7-60CF-DF62-7C8997CFFF3D}"/>
              </a:ext>
              <a:ext uri="{C183D7F6-B498-43B3-948B-1728B52AA6E4}">
                <adec:decorative xmlns:adec="http://schemas.microsoft.com/office/drawing/2017/decorative" val="1"/>
              </a:ext>
            </a:extLst>
          </p:cNvPr>
          <p:cNvSpPr/>
          <p:nvPr userDrawn="1"/>
        </p:nvSpPr>
        <p:spPr>
          <a:xfrm>
            <a:off x="9142633" y="-5763"/>
            <a:ext cx="3049368" cy="6863764"/>
          </a:xfrm>
          <a:prstGeom prst="rect">
            <a:avLst/>
          </a:prstGeom>
          <a:solidFill>
            <a:schemeClr val="accent2"/>
          </a:solidFill>
          <a:ln w="184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70">
            <a:extLst>
              <a:ext uri="{FF2B5EF4-FFF2-40B4-BE49-F238E27FC236}">
                <a16:creationId xmlns:a16="http://schemas.microsoft.com/office/drawing/2014/main" id="{CABD51C4-9E11-805C-569E-6FBA34F96597}"/>
              </a:ext>
            </a:extLst>
          </p:cNvPr>
          <p:cNvSpPr>
            <a:spLocks noGrp="1"/>
          </p:cNvSpPr>
          <p:nvPr>
            <p:ph type="title"/>
          </p:nvPr>
        </p:nvSpPr>
        <p:spPr>
          <a:xfrm>
            <a:off x="9626" y="0"/>
            <a:ext cx="8932243" cy="1080000"/>
          </a:xfrm>
          <a:prstGeom prst="rect">
            <a:avLst/>
          </a:prstGeom>
        </p:spPr>
        <p:txBody>
          <a:bodyPr lIns="432000" rIns="0"/>
          <a:lstStyle>
            <a:lvl1pPr algn="l">
              <a:defRPr sz="3200"/>
            </a:lvl1pPr>
          </a:lstStyle>
          <a:p>
            <a:endParaRPr lang="en-US"/>
          </a:p>
        </p:txBody>
      </p:sp>
      <p:sp>
        <p:nvSpPr>
          <p:cNvPr id="81" name="Table Placeholder 80">
            <a:extLst>
              <a:ext uri="{FF2B5EF4-FFF2-40B4-BE49-F238E27FC236}">
                <a16:creationId xmlns:a16="http://schemas.microsoft.com/office/drawing/2014/main" id="{11F22FBC-583F-81FA-1D2D-EC175859E0FB}"/>
              </a:ext>
            </a:extLst>
          </p:cNvPr>
          <p:cNvSpPr>
            <a:spLocks noGrp="1"/>
          </p:cNvSpPr>
          <p:nvPr>
            <p:ph type="tbl" sz="quarter" idx="10"/>
          </p:nvPr>
        </p:nvSpPr>
        <p:spPr>
          <a:xfrm>
            <a:off x="0" y="1095153"/>
            <a:ext cx="8932243" cy="1326199"/>
          </a:xfrm>
        </p:spPr>
        <p:txBody>
          <a:bodyPr lIns="432000"/>
          <a:lstStyle/>
          <a:p>
            <a:endParaRPr lang="en-US"/>
          </a:p>
        </p:txBody>
      </p:sp>
      <p:sp>
        <p:nvSpPr>
          <p:cNvPr id="87" name="Text Placeholder 6">
            <a:extLst>
              <a:ext uri="{FF2B5EF4-FFF2-40B4-BE49-F238E27FC236}">
                <a16:creationId xmlns:a16="http://schemas.microsoft.com/office/drawing/2014/main" id="{7AF25454-9761-9CEC-0C2D-E917ACADADAB}"/>
              </a:ext>
            </a:extLst>
          </p:cNvPr>
          <p:cNvSpPr txBox="1">
            <a:spLocks/>
          </p:cNvSpPr>
          <p:nvPr userDrawn="1"/>
        </p:nvSpPr>
        <p:spPr>
          <a:xfrm>
            <a:off x="439768" y="2400300"/>
            <a:ext cx="1300157" cy="1389682"/>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Challenge</a:t>
            </a:r>
            <a:endParaRPr lang="en-US" sz="2200" b="0" strike="sngStrike">
              <a:solidFill>
                <a:schemeClr val="accent2"/>
              </a:solidFill>
            </a:endParaRPr>
          </a:p>
        </p:txBody>
      </p:sp>
      <p:sp>
        <p:nvSpPr>
          <p:cNvPr id="6" name="Text Placeholder 17">
            <a:extLst>
              <a:ext uri="{FF2B5EF4-FFF2-40B4-BE49-F238E27FC236}">
                <a16:creationId xmlns:a16="http://schemas.microsoft.com/office/drawing/2014/main" id="{9B6F430E-5A63-8294-7A19-EE1195804213}"/>
              </a:ext>
            </a:extLst>
          </p:cNvPr>
          <p:cNvSpPr>
            <a:spLocks noGrp="1"/>
          </p:cNvSpPr>
          <p:nvPr>
            <p:ph type="body" sz="quarter" idx="12"/>
          </p:nvPr>
        </p:nvSpPr>
        <p:spPr>
          <a:xfrm>
            <a:off x="1774825" y="243394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8" name="Text Placeholder 7">
            <a:extLst>
              <a:ext uri="{FF2B5EF4-FFF2-40B4-BE49-F238E27FC236}">
                <a16:creationId xmlns:a16="http://schemas.microsoft.com/office/drawing/2014/main" id="{86E0385D-C7DA-AA8B-0D2F-D20F0451FC1C}"/>
              </a:ext>
            </a:extLst>
          </p:cNvPr>
          <p:cNvSpPr txBox="1">
            <a:spLocks/>
          </p:cNvSpPr>
          <p:nvPr userDrawn="1"/>
        </p:nvSpPr>
        <p:spPr>
          <a:xfrm>
            <a:off x="439768" y="3796850"/>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Solution</a:t>
            </a:r>
            <a:endParaRPr lang="en-US" sz="2200" b="0" strike="sngStrike">
              <a:solidFill>
                <a:schemeClr val="accent2"/>
              </a:solidFill>
            </a:endParaRPr>
          </a:p>
        </p:txBody>
      </p:sp>
      <p:sp>
        <p:nvSpPr>
          <p:cNvPr id="7" name="Text Placeholder 17">
            <a:extLst>
              <a:ext uri="{FF2B5EF4-FFF2-40B4-BE49-F238E27FC236}">
                <a16:creationId xmlns:a16="http://schemas.microsoft.com/office/drawing/2014/main" id="{E21B9BC5-3DD9-9FD0-2148-653A9754825C}"/>
              </a:ext>
            </a:extLst>
          </p:cNvPr>
          <p:cNvSpPr>
            <a:spLocks noGrp="1"/>
          </p:cNvSpPr>
          <p:nvPr>
            <p:ph type="body" sz="quarter" idx="13"/>
          </p:nvPr>
        </p:nvSpPr>
        <p:spPr>
          <a:xfrm>
            <a:off x="1774825" y="3808023"/>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9" name="Text Placeholder 13">
            <a:extLst>
              <a:ext uri="{FF2B5EF4-FFF2-40B4-BE49-F238E27FC236}">
                <a16:creationId xmlns:a16="http://schemas.microsoft.com/office/drawing/2014/main" id="{39E2E0F2-6F5F-CD98-A2B9-EAE876ACE7A2}"/>
              </a:ext>
            </a:extLst>
          </p:cNvPr>
          <p:cNvSpPr txBox="1">
            <a:spLocks/>
          </p:cNvSpPr>
          <p:nvPr userDrawn="1"/>
        </p:nvSpPr>
        <p:spPr>
          <a:xfrm>
            <a:off x="439768" y="5167167"/>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Results</a:t>
            </a:r>
          </a:p>
        </p:txBody>
      </p:sp>
      <p:sp>
        <p:nvSpPr>
          <p:cNvPr id="8" name="Text Placeholder 17">
            <a:extLst>
              <a:ext uri="{FF2B5EF4-FFF2-40B4-BE49-F238E27FC236}">
                <a16:creationId xmlns:a16="http://schemas.microsoft.com/office/drawing/2014/main" id="{F10B1D6F-6884-DFAE-A0C5-59F2D647327B}"/>
              </a:ext>
            </a:extLst>
          </p:cNvPr>
          <p:cNvSpPr>
            <a:spLocks noGrp="1"/>
          </p:cNvSpPr>
          <p:nvPr>
            <p:ph type="body" sz="quarter" idx="14"/>
          </p:nvPr>
        </p:nvSpPr>
        <p:spPr>
          <a:xfrm>
            <a:off x="1774825" y="519149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6" name="Text Placeholder 85">
            <a:extLst>
              <a:ext uri="{FF2B5EF4-FFF2-40B4-BE49-F238E27FC236}">
                <a16:creationId xmlns:a16="http://schemas.microsoft.com/office/drawing/2014/main" id="{81D43E4C-0BC2-F98A-8555-044E8F534C86}"/>
              </a:ext>
            </a:extLst>
          </p:cNvPr>
          <p:cNvSpPr>
            <a:spLocks noGrp="1"/>
          </p:cNvSpPr>
          <p:nvPr>
            <p:ph type="body" sz="quarter" idx="11"/>
          </p:nvPr>
        </p:nvSpPr>
        <p:spPr>
          <a:xfrm>
            <a:off x="9298662" y="1054100"/>
            <a:ext cx="2738375" cy="4510088"/>
          </a:xfrm>
        </p:spPr>
        <p:txBody>
          <a:bodyPr lIns="0" tIns="288000" rIns="0"/>
          <a:lstStyle>
            <a:lvl1pPr marL="0" indent="0">
              <a:spcAft>
                <a:spcPts val="1200"/>
              </a:spcAft>
              <a:buFontTx/>
              <a:buNone/>
              <a:defRPr sz="2000">
                <a:solidFill>
                  <a:schemeClr val="bg1"/>
                </a:solidFill>
              </a:defRPr>
            </a:lvl1pPr>
            <a:lvl2pPr marL="457189" indent="0">
              <a:spcAft>
                <a:spcPts val="1200"/>
              </a:spcAft>
              <a:buFontTx/>
              <a:buNone/>
              <a:defRPr sz="2000">
                <a:solidFill>
                  <a:schemeClr val="bg1"/>
                </a:solidFill>
              </a:defRPr>
            </a:lvl2pPr>
            <a:lvl3pPr marL="914377" indent="0">
              <a:spcAft>
                <a:spcPts val="1200"/>
              </a:spcAft>
              <a:buFontTx/>
              <a:buNone/>
              <a:defRPr sz="2000">
                <a:solidFill>
                  <a:schemeClr val="bg1"/>
                </a:solidFill>
              </a:defRPr>
            </a:lvl3pPr>
            <a:lvl4pPr marL="1371566" indent="0">
              <a:spcAft>
                <a:spcPts val="1200"/>
              </a:spcAft>
              <a:buFontTx/>
              <a:buNone/>
              <a:defRPr sz="2000">
                <a:solidFill>
                  <a:schemeClr val="bg1"/>
                </a:solidFill>
              </a:defRPr>
            </a:lvl4pPr>
            <a:lvl5pPr marL="1828755" indent="0">
              <a:spcAft>
                <a:spcPts val="1200"/>
              </a:spcAft>
              <a:buFontTx/>
              <a:buNone/>
              <a:defRPr sz="2000">
                <a:solidFill>
                  <a:schemeClr val="bg1"/>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C21596F9-6D3F-10E1-E9C4-DAE6D29D9B7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22457" y="593034"/>
            <a:ext cx="572593" cy="381728"/>
          </a:xfrm>
          <a:prstGeom prst="rect">
            <a:avLst/>
          </a:prstGeom>
        </p:spPr>
      </p:pic>
      <p:sp>
        <p:nvSpPr>
          <p:cNvPr id="11" name="TextBox 10">
            <a:extLst>
              <a:ext uri="{FF2B5EF4-FFF2-40B4-BE49-F238E27FC236}">
                <a16:creationId xmlns:a16="http://schemas.microsoft.com/office/drawing/2014/main" id="{118FA3EF-D88D-4538-40EC-4784FACD023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bg1"/>
                </a:solidFill>
                <a:latin typeface="+mj-lt"/>
              </a:rPr>
              <a:pPr algn="l"/>
              <a:t>‹#›</a:t>
            </a:fld>
            <a:endParaRPr lang="en-US" sz="900">
              <a:solidFill>
                <a:schemeClr val="bg1"/>
              </a:solidFill>
              <a:latin typeface="+mj-lt"/>
            </a:endParaRPr>
          </a:p>
        </p:txBody>
      </p:sp>
      <p:cxnSp>
        <p:nvCxnSpPr>
          <p:cNvPr id="12" name="Straight Connector 11">
            <a:extLst>
              <a:ext uri="{FF2B5EF4-FFF2-40B4-BE49-F238E27FC236}">
                <a16:creationId xmlns:a16="http://schemas.microsoft.com/office/drawing/2014/main" id="{BA9229EE-21EA-566E-CF27-5FFE1EA536EE}"/>
              </a:ext>
            </a:extLst>
          </p:cNvPr>
          <p:cNvCxnSpPr/>
          <p:nvPr userDrawn="1"/>
        </p:nvCxnSpPr>
        <p:spPr>
          <a:xfrm>
            <a:off x="11690797" y="6494836"/>
            <a:ext cx="0" cy="154764"/>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77316E-F9C0-825C-60F3-05525659B8F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C089BC1-A5A7-7C4F-5814-359576135AA9}"/>
              </a:ext>
              <a:ext uri="{C183D7F6-B498-43B3-948B-1728B52AA6E4}">
                <adec:decorative xmlns:adec="http://schemas.microsoft.com/office/drawing/2017/decorative" val="1"/>
              </a:ext>
            </a:extLst>
          </p:cNvPr>
          <p:cNvGrpSpPr/>
          <p:nvPr userDrawn="1"/>
        </p:nvGrpSpPr>
        <p:grpSpPr>
          <a:xfrm>
            <a:off x="441332" y="3803445"/>
            <a:ext cx="8268558" cy="1382353"/>
            <a:chOff x="441332" y="3803445"/>
            <a:chExt cx="8028000" cy="1382353"/>
          </a:xfrm>
        </p:grpSpPr>
        <p:cxnSp>
          <p:nvCxnSpPr>
            <p:cNvPr id="16" name="Straight Connector 15">
              <a:extLst>
                <a:ext uri="{FF2B5EF4-FFF2-40B4-BE49-F238E27FC236}">
                  <a16:creationId xmlns:a16="http://schemas.microsoft.com/office/drawing/2014/main" id="{D4C382DD-C781-4C21-55A3-B3755D18536D}"/>
                </a:ext>
                <a:ext uri="{C183D7F6-B498-43B3-948B-1728B52AA6E4}">
                  <adec:decorative xmlns:adec="http://schemas.microsoft.com/office/drawing/2017/decorative" val="1"/>
                </a:ext>
              </a:extLst>
            </p:cNvPr>
            <p:cNvCxnSpPr>
              <a:cxnSpLocks/>
            </p:cNvCxnSpPr>
            <p:nvPr userDrawn="1"/>
          </p:nvCxnSpPr>
          <p:spPr>
            <a:xfrm flipH="1">
              <a:off x="441332" y="3803445"/>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360FD5-47C2-ED09-E011-700C8FADED75}"/>
                </a:ext>
                <a:ext uri="{C183D7F6-B498-43B3-948B-1728B52AA6E4}">
                  <adec:decorative xmlns:adec="http://schemas.microsoft.com/office/drawing/2017/decorative" val="1"/>
                </a:ext>
              </a:extLst>
            </p:cNvPr>
            <p:cNvCxnSpPr/>
            <p:nvPr userDrawn="1"/>
          </p:nvCxnSpPr>
          <p:spPr>
            <a:xfrm flipH="1">
              <a:off x="441332" y="5185798"/>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 name="Picture 2">
            <a:extLst>
              <a:ext uri="{FF2B5EF4-FFF2-40B4-BE49-F238E27FC236}">
                <a16:creationId xmlns:a16="http://schemas.microsoft.com/office/drawing/2014/main" id="{EFB8BE10-391C-30CC-BB24-C876744D76A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46400" y="6492942"/>
            <a:ext cx="1206583" cy="149268"/>
          </a:xfrm>
          <a:prstGeom prst="rect">
            <a:avLst/>
          </a:prstGeom>
        </p:spPr>
      </p:pic>
    </p:spTree>
    <p:extLst>
      <p:ext uri="{BB962C8B-B14F-4D97-AF65-F5344CB8AC3E}">
        <p14:creationId xmlns:p14="http://schemas.microsoft.com/office/powerpoint/2010/main" val="3072201704"/>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156">
          <p15:clr>
            <a:srgbClr val="FF96FF"/>
          </p15:clr>
        </p15:guide>
        <p15:guide id="3" pos="279">
          <p15:clr>
            <a:srgbClr val="FF96FF"/>
          </p15:clr>
        </p15:guide>
        <p15:guide id="4" pos="7582">
          <p15:clr>
            <a:srgbClr val="FF96FF"/>
          </p15:clr>
        </p15:guide>
        <p15:guide id="5" orient="horz" pos="1525">
          <p15:clr>
            <a:srgbClr val="FF96FF"/>
          </p15:clr>
        </p15:guide>
        <p15:guide id="6" orient="horz" pos="3521">
          <p15:clr>
            <a:srgbClr val="FF96FF"/>
          </p15:clr>
        </p15:guide>
        <p15:guide id="7" pos="5858">
          <p15:clr>
            <a:srgbClr val="FF96FF"/>
          </p15:clr>
        </p15:guide>
        <p15:guide id="8" pos="5496">
          <p15:clr>
            <a:srgbClr val="FF96FF"/>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xt / Table / Blue Quote">
    <p:spTree>
      <p:nvGrpSpPr>
        <p:cNvPr id="1" name=""/>
        <p:cNvGrpSpPr/>
        <p:nvPr/>
      </p:nvGrpSpPr>
      <p:grpSpPr>
        <a:xfrm>
          <a:off x="0" y="0"/>
          <a:ext cx="0" cy="0"/>
          <a:chOff x="0" y="0"/>
          <a:chExt cx="0" cy="0"/>
        </a:xfrm>
      </p:grpSpPr>
      <p:sp>
        <p:nvSpPr>
          <p:cNvPr id="9" name="Pentagon 7">
            <a:extLst>
              <a:ext uri="{FF2B5EF4-FFF2-40B4-BE49-F238E27FC236}">
                <a16:creationId xmlns:a16="http://schemas.microsoft.com/office/drawing/2014/main" id="{D3BD5D78-5630-5DD1-A7A3-E9281217347B}"/>
              </a:ext>
              <a:ext uri="{C183D7F6-B498-43B3-948B-1728B52AA6E4}">
                <adec:decorative xmlns:adec="http://schemas.microsoft.com/office/drawing/2017/decorative" val="1"/>
              </a:ext>
            </a:extLst>
          </p:cNvPr>
          <p:cNvSpPr/>
          <p:nvPr userDrawn="1"/>
        </p:nvSpPr>
        <p:spPr>
          <a:xfrm>
            <a:off x="8920280" y="-5763"/>
            <a:ext cx="222352"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77" name="Rectangle 76">
            <a:extLst>
              <a:ext uri="{FF2B5EF4-FFF2-40B4-BE49-F238E27FC236}">
                <a16:creationId xmlns:a16="http://schemas.microsoft.com/office/drawing/2014/main" id="{5F99E1B9-EBF3-4442-F892-0DE09DDA925E}"/>
              </a:ext>
            </a:extLst>
          </p:cNvPr>
          <p:cNvSpPr/>
          <p:nvPr userDrawn="1"/>
        </p:nvSpPr>
        <p:spPr>
          <a:xfrm>
            <a:off x="0" y="1087553"/>
            <a:ext cx="9157252" cy="132135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70">
            <a:extLst>
              <a:ext uri="{FF2B5EF4-FFF2-40B4-BE49-F238E27FC236}">
                <a16:creationId xmlns:a16="http://schemas.microsoft.com/office/drawing/2014/main" id="{CABD51C4-9E11-805C-569E-6FBA34F96597}"/>
              </a:ext>
            </a:extLst>
          </p:cNvPr>
          <p:cNvSpPr>
            <a:spLocks noGrp="1"/>
          </p:cNvSpPr>
          <p:nvPr>
            <p:ph type="title"/>
          </p:nvPr>
        </p:nvSpPr>
        <p:spPr>
          <a:xfrm>
            <a:off x="9626" y="0"/>
            <a:ext cx="8932243" cy="1080000"/>
          </a:xfrm>
          <a:prstGeom prst="rect">
            <a:avLst/>
          </a:prstGeom>
        </p:spPr>
        <p:txBody>
          <a:bodyPr lIns="432000" rIns="0"/>
          <a:lstStyle>
            <a:lvl1pPr algn="l">
              <a:defRPr sz="3200"/>
            </a:lvl1pPr>
          </a:lstStyle>
          <a:p>
            <a:endParaRPr lang="en-US"/>
          </a:p>
        </p:txBody>
      </p:sp>
      <p:sp>
        <p:nvSpPr>
          <p:cNvPr id="81" name="Table Placeholder 80">
            <a:extLst>
              <a:ext uri="{FF2B5EF4-FFF2-40B4-BE49-F238E27FC236}">
                <a16:creationId xmlns:a16="http://schemas.microsoft.com/office/drawing/2014/main" id="{11F22FBC-583F-81FA-1D2D-EC175859E0FB}"/>
              </a:ext>
            </a:extLst>
          </p:cNvPr>
          <p:cNvSpPr>
            <a:spLocks noGrp="1"/>
          </p:cNvSpPr>
          <p:nvPr>
            <p:ph type="tbl" sz="quarter" idx="10"/>
          </p:nvPr>
        </p:nvSpPr>
        <p:spPr>
          <a:xfrm>
            <a:off x="0" y="1095153"/>
            <a:ext cx="8932243" cy="1326199"/>
          </a:xfrm>
        </p:spPr>
        <p:txBody>
          <a:bodyPr lIns="432000"/>
          <a:lstStyle/>
          <a:p>
            <a:endParaRPr lang="en-US"/>
          </a:p>
        </p:txBody>
      </p:sp>
      <p:sp>
        <p:nvSpPr>
          <p:cNvPr id="2" name="Rectangle 1">
            <a:extLst>
              <a:ext uri="{FF2B5EF4-FFF2-40B4-BE49-F238E27FC236}">
                <a16:creationId xmlns:a16="http://schemas.microsoft.com/office/drawing/2014/main" id="{A031BAD3-D4F7-60CF-DF62-7C8997CFFF3D}"/>
              </a:ext>
              <a:ext uri="{C183D7F6-B498-43B3-948B-1728B52AA6E4}">
                <adec:decorative xmlns:adec="http://schemas.microsoft.com/office/drawing/2017/decorative" val="1"/>
              </a:ext>
            </a:extLst>
          </p:cNvPr>
          <p:cNvSpPr/>
          <p:nvPr userDrawn="1"/>
        </p:nvSpPr>
        <p:spPr>
          <a:xfrm>
            <a:off x="9142633" y="-5763"/>
            <a:ext cx="3049368" cy="6863764"/>
          </a:xfrm>
          <a:prstGeom prst="rect">
            <a:avLst/>
          </a:prstGeom>
          <a:solidFill>
            <a:schemeClr val="accent3"/>
          </a:solidFill>
          <a:ln w="184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9A6425D-DD8B-9B21-F29D-8C1E5C6015E8}"/>
              </a:ext>
              <a:ext uri="{C183D7F6-B498-43B3-948B-1728B52AA6E4}">
                <adec:decorative xmlns:adec="http://schemas.microsoft.com/office/drawing/2017/decorative" val="1"/>
              </a:ext>
            </a:extLst>
          </p:cNvPr>
          <p:cNvGrpSpPr/>
          <p:nvPr userDrawn="1"/>
        </p:nvGrpSpPr>
        <p:grpSpPr>
          <a:xfrm>
            <a:off x="441332" y="3803445"/>
            <a:ext cx="8268558" cy="1382353"/>
            <a:chOff x="441332" y="3803445"/>
            <a:chExt cx="8028000" cy="1382353"/>
          </a:xfrm>
        </p:grpSpPr>
        <p:cxnSp>
          <p:nvCxnSpPr>
            <p:cNvPr id="62" name="Straight Connector 61">
              <a:extLst>
                <a:ext uri="{FF2B5EF4-FFF2-40B4-BE49-F238E27FC236}">
                  <a16:creationId xmlns:a16="http://schemas.microsoft.com/office/drawing/2014/main" id="{7BFC9598-60F9-CA40-0D09-0CDE4AC2638D}"/>
                </a:ext>
                <a:ext uri="{C183D7F6-B498-43B3-948B-1728B52AA6E4}">
                  <adec:decorative xmlns:adec="http://schemas.microsoft.com/office/drawing/2017/decorative" val="1"/>
                </a:ext>
              </a:extLst>
            </p:cNvPr>
            <p:cNvCxnSpPr>
              <a:cxnSpLocks/>
            </p:cNvCxnSpPr>
            <p:nvPr userDrawn="1"/>
          </p:nvCxnSpPr>
          <p:spPr>
            <a:xfrm flipH="1">
              <a:off x="441332" y="3803445"/>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2EADBB-8B12-6EF1-A362-2749179C6D25}"/>
                </a:ext>
                <a:ext uri="{C183D7F6-B498-43B3-948B-1728B52AA6E4}">
                  <adec:decorative xmlns:adec="http://schemas.microsoft.com/office/drawing/2017/decorative" val="1"/>
                </a:ext>
              </a:extLst>
            </p:cNvPr>
            <p:cNvCxnSpPr/>
            <p:nvPr userDrawn="1"/>
          </p:nvCxnSpPr>
          <p:spPr>
            <a:xfrm flipH="1">
              <a:off x="441332" y="5185798"/>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7" name="Text Placeholder 6">
            <a:extLst>
              <a:ext uri="{FF2B5EF4-FFF2-40B4-BE49-F238E27FC236}">
                <a16:creationId xmlns:a16="http://schemas.microsoft.com/office/drawing/2014/main" id="{7AF25454-9761-9CEC-0C2D-E917ACADADAB}"/>
              </a:ext>
            </a:extLst>
          </p:cNvPr>
          <p:cNvSpPr txBox="1">
            <a:spLocks/>
          </p:cNvSpPr>
          <p:nvPr userDrawn="1"/>
        </p:nvSpPr>
        <p:spPr>
          <a:xfrm>
            <a:off x="439768" y="2400300"/>
            <a:ext cx="1300157" cy="1389682"/>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Challenge</a:t>
            </a:r>
            <a:endParaRPr lang="en-US" sz="2200" b="0" strike="sngStrike">
              <a:solidFill>
                <a:schemeClr val="accent3"/>
              </a:solidFill>
            </a:endParaRPr>
          </a:p>
        </p:txBody>
      </p:sp>
      <p:sp>
        <p:nvSpPr>
          <p:cNvPr id="6" name="Text Placeholder 17">
            <a:extLst>
              <a:ext uri="{FF2B5EF4-FFF2-40B4-BE49-F238E27FC236}">
                <a16:creationId xmlns:a16="http://schemas.microsoft.com/office/drawing/2014/main" id="{9B6F430E-5A63-8294-7A19-EE1195804213}"/>
              </a:ext>
            </a:extLst>
          </p:cNvPr>
          <p:cNvSpPr>
            <a:spLocks noGrp="1"/>
          </p:cNvSpPr>
          <p:nvPr>
            <p:ph type="body" sz="quarter" idx="12"/>
          </p:nvPr>
        </p:nvSpPr>
        <p:spPr>
          <a:xfrm>
            <a:off x="1774825" y="243394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8" name="Text Placeholder 7">
            <a:extLst>
              <a:ext uri="{FF2B5EF4-FFF2-40B4-BE49-F238E27FC236}">
                <a16:creationId xmlns:a16="http://schemas.microsoft.com/office/drawing/2014/main" id="{86E0385D-C7DA-AA8B-0D2F-D20F0451FC1C}"/>
              </a:ext>
            </a:extLst>
          </p:cNvPr>
          <p:cNvSpPr txBox="1">
            <a:spLocks/>
          </p:cNvSpPr>
          <p:nvPr userDrawn="1"/>
        </p:nvSpPr>
        <p:spPr>
          <a:xfrm>
            <a:off x="439768" y="3796850"/>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Solution</a:t>
            </a:r>
            <a:endParaRPr lang="en-US" sz="2200" b="0" strike="sngStrike">
              <a:solidFill>
                <a:schemeClr val="accent3"/>
              </a:solidFill>
            </a:endParaRPr>
          </a:p>
        </p:txBody>
      </p:sp>
      <p:sp>
        <p:nvSpPr>
          <p:cNvPr id="7" name="Text Placeholder 17">
            <a:extLst>
              <a:ext uri="{FF2B5EF4-FFF2-40B4-BE49-F238E27FC236}">
                <a16:creationId xmlns:a16="http://schemas.microsoft.com/office/drawing/2014/main" id="{E21B9BC5-3DD9-9FD0-2148-653A9754825C}"/>
              </a:ext>
            </a:extLst>
          </p:cNvPr>
          <p:cNvSpPr>
            <a:spLocks noGrp="1"/>
          </p:cNvSpPr>
          <p:nvPr>
            <p:ph type="body" sz="quarter" idx="13"/>
          </p:nvPr>
        </p:nvSpPr>
        <p:spPr>
          <a:xfrm>
            <a:off x="1774825" y="3808023"/>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9" name="Text Placeholder 13">
            <a:extLst>
              <a:ext uri="{FF2B5EF4-FFF2-40B4-BE49-F238E27FC236}">
                <a16:creationId xmlns:a16="http://schemas.microsoft.com/office/drawing/2014/main" id="{39E2E0F2-6F5F-CD98-A2B9-EAE876ACE7A2}"/>
              </a:ext>
            </a:extLst>
          </p:cNvPr>
          <p:cNvSpPr txBox="1">
            <a:spLocks/>
          </p:cNvSpPr>
          <p:nvPr userDrawn="1"/>
        </p:nvSpPr>
        <p:spPr>
          <a:xfrm>
            <a:off x="439768" y="5167167"/>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Results</a:t>
            </a:r>
          </a:p>
        </p:txBody>
      </p:sp>
      <p:sp>
        <p:nvSpPr>
          <p:cNvPr id="8" name="Text Placeholder 17">
            <a:extLst>
              <a:ext uri="{FF2B5EF4-FFF2-40B4-BE49-F238E27FC236}">
                <a16:creationId xmlns:a16="http://schemas.microsoft.com/office/drawing/2014/main" id="{F10B1D6F-6884-DFAE-A0C5-59F2D647327B}"/>
              </a:ext>
            </a:extLst>
          </p:cNvPr>
          <p:cNvSpPr>
            <a:spLocks noGrp="1"/>
          </p:cNvSpPr>
          <p:nvPr>
            <p:ph type="body" sz="quarter" idx="14"/>
          </p:nvPr>
        </p:nvSpPr>
        <p:spPr>
          <a:xfrm>
            <a:off x="1774825" y="519149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6" name="Text Placeholder 85">
            <a:extLst>
              <a:ext uri="{FF2B5EF4-FFF2-40B4-BE49-F238E27FC236}">
                <a16:creationId xmlns:a16="http://schemas.microsoft.com/office/drawing/2014/main" id="{81D43E4C-0BC2-F98A-8555-044E8F534C86}"/>
              </a:ext>
            </a:extLst>
          </p:cNvPr>
          <p:cNvSpPr>
            <a:spLocks noGrp="1"/>
          </p:cNvSpPr>
          <p:nvPr>
            <p:ph type="body" sz="quarter" idx="11"/>
          </p:nvPr>
        </p:nvSpPr>
        <p:spPr>
          <a:xfrm>
            <a:off x="9298662" y="1054100"/>
            <a:ext cx="2738375" cy="4510088"/>
          </a:xfrm>
        </p:spPr>
        <p:txBody>
          <a:bodyPr lIns="0" tIns="288000" rIns="0"/>
          <a:lstStyle>
            <a:lvl1pPr marL="0" indent="0">
              <a:spcAft>
                <a:spcPts val="1200"/>
              </a:spcAft>
              <a:buFontTx/>
              <a:buNone/>
              <a:defRPr sz="2000">
                <a:solidFill>
                  <a:schemeClr val="bg1"/>
                </a:solidFill>
              </a:defRPr>
            </a:lvl1pPr>
            <a:lvl2pPr marL="457189" indent="0">
              <a:spcAft>
                <a:spcPts val="1200"/>
              </a:spcAft>
              <a:buFontTx/>
              <a:buNone/>
              <a:defRPr sz="2000">
                <a:solidFill>
                  <a:schemeClr val="bg1"/>
                </a:solidFill>
              </a:defRPr>
            </a:lvl2pPr>
            <a:lvl3pPr marL="914377" indent="0">
              <a:spcAft>
                <a:spcPts val="1200"/>
              </a:spcAft>
              <a:buFontTx/>
              <a:buNone/>
              <a:defRPr sz="2000">
                <a:solidFill>
                  <a:schemeClr val="bg1"/>
                </a:solidFill>
              </a:defRPr>
            </a:lvl3pPr>
            <a:lvl4pPr marL="1371566" indent="0">
              <a:spcAft>
                <a:spcPts val="1200"/>
              </a:spcAft>
              <a:buFontTx/>
              <a:buNone/>
              <a:defRPr sz="2000">
                <a:solidFill>
                  <a:schemeClr val="bg1"/>
                </a:solidFill>
              </a:defRPr>
            </a:lvl4pPr>
            <a:lvl5pPr marL="1828755" indent="0">
              <a:spcAft>
                <a:spcPts val="1200"/>
              </a:spcAft>
              <a:buFontTx/>
              <a:buNone/>
              <a:defRPr sz="2000">
                <a:solidFill>
                  <a:schemeClr val="bg1"/>
                </a:solidFill>
              </a:defRPr>
            </a:lvl5pPr>
          </a:lstStyle>
          <a:p>
            <a:pPr lvl="0"/>
            <a:r>
              <a:rPr lang="en-US"/>
              <a:t>Click to edit Master text styles</a:t>
            </a:r>
          </a:p>
        </p:txBody>
      </p:sp>
      <p:pic>
        <p:nvPicPr>
          <p:cNvPr id="5" name="Graphic 4">
            <a:extLst>
              <a:ext uri="{FF2B5EF4-FFF2-40B4-BE49-F238E27FC236}">
                <a16:creationId xmlns:a16="http://schemas.microsoft.com/office/drawing/2014/main" id="{C21596F9-6D3F-10E1-E9C4-DAE6D29D9B7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22457" y="593034"/>
            <a:ext cx="572593" cy="381728"/>
          </a:xfrm>
          <a:prstGeom prst="rect">
            <a:avLst/>
          </a:prstGeom>
        </p:spPr>
      </p:pic>
      <p:sp>
        <p:nvSpPr>
          <p:cNvPr id="11" name="TextBox 10">
            <a:extLst>
              <a:ext uri="{FF2B5EF4-FFF2-40B4-BE49-F238E27FC236}">
                <a16:creationId xmlns:a16="http://schemas.microsoft.com/office/drawing/2014/main" id="{118FA3EF-D88D-4538-40EC-4784FACD023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bg1"/>
                </a:solidFill>
                <a:latin typeface="+mj-lt"/>
              </a:rPr>
              <a:pPr algn="l"/>
              <a:t>‹#›</a:t>
            </a:fld>
            <a:endParaRPr lang="en-US" sz="900">
              <a:solidFill>
                <a:schemeClr val="bg1"/>
              </a:solidFill>
              <a:latin typeface="+mj-lt"/>
            </a:endParaRPr>
          </a:p>
        </p:txBody>
      </p:sp>
      <p:cxnSp>
        <p:nvCxnSpPr>
          <p:cNvPr id="12" name="Straight Connector 11">
            <a:extLst>
              <a:ext uri="{FF2B5EF4-FFF2-40B4-BE49-F238E27FC236}">
                <a16:creationId xmlns:a16="http://schemas.microsoft.com/office/drawing/2014/main" id="{BA9229EE-21EA-566E-CF27-5FFE1EA536EE}"/>
              </a:ext>
            </a:extLst>
          </p:cNvPr>
          <p:cNvCxnSpPr/>
          <p:nvPr userDrawn="1"/>
        </p:nvCxnSpPr>
        <p:spPr>
          <a:xfrm>
            <a:off x="11690797" y="6494836"/>
            <a:ext cx="0" cy="154764"/>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77316E-F9C0-825C-60F3-05525659B8F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15D693EE-E3DA-DCD8-1B6D-5D2A1C081B92}"/>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346400" y="6492942"/>
            <a:ext cx="1206583" cy="149268"/>
          </a:xfrm>
          <a:prstGeom prst="rect">
            <a:avLst/>
          </a:prstGeom>
        </p:spPr>
      </p:pic>
    </p:spTree>
    <p:extLst>
      <p:ext uri="{BB962C8B-B14F-4D97-AF65-F5344CB8AC3E}">
        <p14:creationId xmlns:p14="http://schemas.microsoft.com/office/powerpoint/2010/main" val="1107977794"/>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156">
          <p15:clr>
            <a:srgbClr val="FF96FF"/>
          </p15:clr>
        </p15:guide>
        <p15:guide id="3" pos="279">
          <p15:clr>
            <a:srgbClr val="FF96FF"/>
          </p15:clr>
        </p15:guide>
        <p15:guide id="4" pos="7582">
          <p15:clr>
            <a:srgbClr val="FF96FF"/>
          </p15:clr>
        </p15:guide>
        <p15:guide id="5" pos="5496">
          <p15:clr>
            <a:srgbClr val="FF96FF"/>
          </p15:clr>
        </p15:guide>
        <p15:guide id="6" pos="5858">
          <p15:clr>
            <a:srgbClr val="FF96FF"/>
          </p15:clr>
        </p15:guide>
        <p15:guide id="7" orient="horz" pos="3521">
          <p15:clr>
            <a:srgbClr val="FF96FF"/>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hankyou">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EB35793-B436-068F-ECC8-CC041DBC3577}"/>
              </a:ext>
            </a:extLst>
          </p:cNvPr>
          <p:cNvSpPr/>
          <p:nvPr userDrawn="1"/>
        </p:nvSpPr>
        <p:spPr>
          <a:xfrm>
            <a:off x="433426" y="441137"/>
            <a:ext cx="11339103" cy="5989310"/>
          </a:xfrm>
          <a:prstGeom prst="rect">
            <a:avLst/>
          </a:prstGeom>
          <a:gradFill>
            <a:gsLst>
              <a:gs pos="0">
                <a:schemeClr val="accent2"/>
              </a:gs>
              <a:gs pos="100000">
                <a:schemeClr val="accent3"/>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Rectangle 6">
            <a:extLst>
              <a:ext uri="{FF2B5EF4-FFF2-40B4-BE49-F238E27FC236}">
                <a16:creationId xmlns:a16="http://schemas.microsoft.com/office/drawing/2014/main" id="{7D416752-C941-4C29-6E7F-3D23F9F2A36F}"/>
              </a:ext>
            </a:extLst>
          </p:cNvPr>
          <p:cNvSpPr/>
          <p:nvPr userDrawn="1"/>
        </p:nvSpPr>
        <p:spPr>
          <a:xfrm>
            <a:off x="433426" y="6323798"/>
            <a:ext cx="11339103" cy="106649"/>
          </a:xfrm>
          <a:prstGeom prst="rect">
            <a:avLst/>
          </a:prstGeom>
          <a:solidFill>
            <a:srgbClr val="97C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Title 3">
            <a:extLst>
              <a:ext uri="{FF2B5EF4-FFF2-40B4-BE49-F238E27FC236}">
                <a16:creationId xmlns:a16="http://schemas.microsoft.com/office/drawing/2014/main" id="{AA613A46-76F7-A003-DDDC-29F3AF28E9DD}"/>
              </a:ext>
            </a:extLst>
          </p:cNvPr>
          <p:cNvSpPr>
            <a:spLocks noGrp="1"/>
          </p:cNvSpPr>
          <p:nvPr>
            <p:ph type="title"/>
          </p:nvPr>
        </p:nvSpPr>
        <p:spPr>
          <a:xfrm>
            <a:off x="0" y="-1196622"/>
            <a:ext cx="12188952" cy="1090800"/>
          </a:xfrm>
        </p:spPr>
        <p:txBody>
          <a:bodyPr/>
          <a:lstStyle/>
          <a:p>
            <a:r>
              <a:rPr lang="en-US"/>
              <a:t>Click to edit Master title style</a:t>
            </a:r>
            <a:endParaRPr lang="en-GB"/>
          </a:p>
        </p:txBody>
      </p:sp>
      <p:sp>
        <p:nvSpPr>
          <p:cNvPr id="2" name="Title 6">
            <a:extLst>
              <a:ext uri="{FF2B5EF4-FFF2-40B4-BE49-F238E27FC236}">
                <a16:creationId xmlns:a16="http://schemas.microsoft.com/office/drawing/2014/main" id="{8AD14E92-8EF3-12F1-D787-8A34F839EB9B}"/>
              </a:ext>
            </a:extLst>
          </p:cNvPr>
          <p:cNvSpPr txBox="1">
            <a:spLocks/>
          </p:cNvSpPr>
          <p:nvPr userDrawn="1"/>
        </p:nvSpPr>
        <p:spPr>
          <a:xfrm>
            <a:off x="425999" y="441137"/>
            <a:ext cx="11340001" cy="5882660"/>
          </a:xfrm>
          <a:prstGeom prst="rect">
            <a:avLst/>
          </a:prstGeom>
        </p:spPr>
        <p:txBody>
          <a:bodyPr vert="horz" lIns="503998" tIns="540000" rIns="503998" bIns="540000" rtlCol="0" anchor="ctr">
            <a:noAutofit/>
          </a:bodyPr>
          <a:lstStyle>
            <a:lvl1pPr algn="ctr" defTabSz="914377" rtl="0" eaLnBrk="1" latinLnBrk="0" hangingPunct="1">
              <a:lnSpc>
                <a:spcPct val="85000"/>
              </a:lnSpc>
              <a:spcBef>
                <a:spcPct val="0"/>
              </a:spcBef>
              <a:buNone/>
              <a:defRPr sz="4400" kern="1200">
                <a:solidFill>
                  <a:schemeClr val="bg1"/>
                </a:solidFill>
                <a:latin typeface="+mn-lt"/>
                <a:ea typeface="+mj-ea"/>
                <a:cs typeface="+mj-cs"/>
              </a:defRPr>
            </a:lvl1pPr>
          </a:lstStyle>
          <a:p>
            <a:r>
              <a:rPr lang="en-US"/>
              <a:t>Thank You!</a:t>
            </a:r>
          </a:p>
        </p:txBody>
      </p:sp>
    </p:spTree>
    <p:extLst>
      <p:ext uri="{BB962C8B-B14F-4D97-AF65-F5344CB8AC3E}">
        <p14:creationId xmlns:p14="http://schemas.microsoft.com/office/powerpoint/2010/main" val="462571443"/>
      </p:ext>
    </p:extLst>
  </p:cSld>
  <p:clrMapOvr>
    <a:masterClrMapping/>
  </p:clrMapOvr>
  <p:extLst>
    <p:ext uri="{DCECCB84-F9BA-43D5-87BE-67443E8EF086}">
      <p15:sldGuideLst xmlns:p15="http://schemas.microsoft.com/office/powerpoint/2012/main"/>
    </p:ext>
  </p:extLs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Blank-No Logo and Grad Ba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81681"/>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50DD2E-DF2D-FCEC-A3AA-67281975B9F8}"/>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4" name="Title 2">
            <a:extLst>
              <a:ext uri="{FF2B5EF4-FFF2-40B4-BE49-F238E27FC236}">
                <a16:creationId xmlns:a16="http://schemas.microsoft.com/office/drawing/2014/main" id="{4A10615A-8027-187E-E6D4-B4CF1DB29CAE}"/>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54E303DD-59DE-9198-52F3-4CD0284A78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2694036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55">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65"/>
        <p:cNvGrpSpPr/>
        <p:nvPr/>
      </p:nvGrpSpPr>
      <p:grpSpPr>
        <a:xfrm>
          <a:off x="0" y="0"/>
          <a:ext cx="0" cy="0"/>
          <a:chOff x="0" y="0"/>
          <a:chExt cx="0" cy="0"/>
        </a:xfrm>
      </p:grpSpPr>
      <p:sp>
        <p:nvSpPr>
          <p:cNvPr id="166" name="Google Shape;166;p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760604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17779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6"/>
            <a:ext cx="10170459" cy="1199416"/>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graphicFrame>
        <p:nvGraphicFramePr>
          <p:cNvPr id="3" name="Diagram 2">
            <a:extLst>
              <a:ext uri="{FF2B5EF4-FFF2-40B4-BE49-F238E27FC236}">
                <a16:creationId xmlns:a16="http://schemas.microsoft.com/office/drawing/2014/main" id="{F7948510-679B-4B07-8CEB-C37CEEBAEF51}"/>
              </a:ext>
            </a:extLst>
          </p:cNvPr>
          <p:cNvGraphicFramePr/>
          <p:nvPr userDrawn="1">
            <p:extLst>
              <p:ext uri="{D42A27DB-BD31-4B8C-83A1-F6EECF244321}">
                <p14:modId xmlns:p14="http://schemas.microsoft.com/office/powerpoint/2010/main" val="1526001836"/>
              </p:ext>
            </p:extLst>
          </p:nvPr>
        </p:nvGraphicFramePr>
        <p:xfrm>
          <a:off x="1183340" y="2046801"/>
          <a:ext cx="9062720" cy="3635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D0D17FAC-A2C3-45E3-80E5-DEC1243168F2}"/>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3" name="Picture 12" descr="Logo, company name&#10;&#10;Description automatically generated">
            <a:extLst>
              <a:ext uri="{FF2B5EF4-FFF2-40B4-BE49-F238E27FC236}">
                <a16:creationId xmlns:a16="http://schemas.microsoft.com/office/drawing/2014/main" id="{C4EAE2E5-4078-4855-9130-F3A2FE65B38F}"/>
              </a:ext>
            </a:extLst>
          </p:cNvPr>
          <p:cNvPicPr>
            <a:picLocks noChangeAspect="1"/>
          </p:cNvPicPr>
          <p:nvPr userDrawn="1"/>
        </p:nvPicPr>
        <p:blipFill rotWithShape="1">
          <a:blip r:embed="rId8"/>
          <a:srcRect l="15625" t="13043" r="18617" b="27247"/>
          <a:stretch/>
        </p:blipFill>
        <p:spPr>
          <a:xfrm rot="10800000" flipH="1">
            <a:off x="-7628" y="-6945"/>
            <a:ext cx="3161396" cy="1653417"/>
          </a:xfrm>
          <a:prstGeom prst="rect">
            <a:avLst/>
          </a:prstGeom>
        </p:spPr>
      </p:pic>
      <p:sp>
        <p:nvSpPr>
          <p:cNvPr id="14" name="Rectangle 13">
            <a:extLst>
              <a:ext uri="{FF2B5EF4-FFF2-40B4-BE49-F238E27FC236}">
                <a16:creationId xmlns:a16="http://schemas.microsoft.com/office/drawing/2014/main" id="{76CD4AC2-1976-4FB4-A1A3-745187F1E314}"/>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6330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216AD5D-BD12-5946-8EC2-007D8AD75ADD}"/>
              </a:ext>
            </a:extLst>
          </p:cNvPr>
          <p:cNvSpPr>
            <a:spLocks noGrp="1"/>
          </p:cNvSpPr>
          <p:nvPr>
            <p:ph type="title"/>
          </p:nvPr>
        </p:nvSpPr>
        <p:spPr>
          <a:xfrm>
            <a:off x="838200" y="595621"/>
            <a:ext cx="10515600" cy="618385"/>
          </a:xfrm>
        </p:spPr>
        <p:txBody>
          <a:bodyPr/>
          <a:lstStyle/>
          <a:p>
            <a:r>
              <a:rPr lang="en-US"/>
              <a:t>Click to edit Master title style</a:t>
            </a:r>
          </a:p>
        </p:txBody>
      </p:sp>
      <p:sp>
        <p:nvSpPr>
          <p:cNvPr id="11" name="Content Placeholder 2">
            <a:extLst>
              <a:ext uri="{FF2B5EF4-FFF2-40B4-BE49-F238E27FC236}">
                <a16:creationId xmlns:a16="http://schemas.microsoft.com/office/drawing/2014/main" id="{ED548564-7C0D-884A-9426-7CE79BEFC789}"/>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7B46B8E8-CCC8-E643-B886-466FE3232075}"/>
              </a:ext>
            </a:extLst>
          </p:cNvPr>
          <p:cNvCxnSpPr>
            <a:cxnSpLocks/>
          </p:cNvCxnSpPr>
          <p:nvPr userDrawn="1"/>
        </p:nvCxnSpPr>
        <p:spPr>
          <a:xfrm>
            <a:off x="5652312" y="1284346"/>
            <a:ext cx="8873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0566887-BFF4-165C-BA5D-25E426BC75D4}"/>
              </a:ext>
            </a:extLst>
          </p:cNvPr>
          <p:cNvPicPr>
            <a:picLocks noChangeAspect="1"/>
          </p:cNvPicPr>
          <p:nvPr userDrawn="1"/>
        </p:nvPicPr>
        <p:blipFill>
          <a:blip r:embed="rId2"/>
          <a:stretch>
            <a:fillRect/>
          </a:stretch>
        </p:blipFill>
        <p:spPr>
          <a:xfrm>
            <a:off x="7532531" y="6262379"/>
            <a:ext cx="4659470" cy="569324"/>
          </a:xfrm>
          <a:prstGeom prst="rect">
            <a:avLst/>
          </a:prstGeom>
        </p:spPr>
      </p:pic>
    </p:spTree>
    <p:extLst>
      <p:ext uri="{BB962C8B-B14F-4D97-AF65-F5344CB8AC3E}">
        <p14:creationId xmlns:p14="http://schemas.microsoft.com/office/powerpoint/2010/main" val="121745157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ED9B4-F411-39B5-7BDB-A7693FBC620C}"/>
              </a:ext>
            </a:extLst>
          </p:cNvPr>
          <p:cNvSpPr>
            <a:spLocks noGrp="1"/>
          </p:cNvSpPr>
          <p:nvPr>
            <p:ph type="title"/>
          </p:nvPr>
        </p:nvSpPr>
        <p:spPr>
          <a:xfrm>
            <a:off x="0" y="0"/>
            <a:ext cx="12188952" cy="1080000"/>
          </a:xfrm>
          <a:prstGeom prst="rect">
            <a:avLst/>
          </a:prstGeom>
        </p:spPr>
        <p:txBody>
          <a:bodyPr/>
          <a:lstStyle/>
          <a:p>
            <a:r>
              <a:rPr lang="en-US"/>
              <a:t>Click to edit Master title style</a:t>
            </a:r>
            <a:endParaRPr lang="nb-NO"/>
          </a:p>
        </p:txBody>
      </p:sp>
      <p:sp>
        <p:nvSpPr>
          <p:cNvPr id="9" name="Rectangle 8">
            <a:extLst>
              <a:ext uri="{FF2B5EF4-FFF2-40B4-BE49-F238E27FC236}">
                <a16:creationId xmlns:a16="http://schemas.microsoft.com/office/drawing/2014/main" id="{02133770-39FC-8916-A3B8-3E341AF4FAA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626425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1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5DF364-CCFB-DD58-F6A7-0B6E35A52B44}"/>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3E7586-8291-A40A-36B7-2A63CFAA30D0}"/>
              </a:ext>
              <a:ext uri="{C183D7F6-B498-43B3-948B-1728B52AA6E4}">
                <adec:decorative xmlns:adec="http://schemas.microsoft.com/office/drawing/2017/decorative" val="1"/>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6">
            <a:extLst>
              <a:ext uri="{FF2B5EF4-FFF2-40B4-BE49-F238E27FC236}">
                <a16:creationId xmlns:a16="http://schemas.microsoft.com/office/drawing/2014/main" id="{2BF4F339-45C4-ECD7-DE92-B2D6A97EAD57}"/>
              </a:ext>
            </a:extLst>
          </p:cNvPr>
          <p:cNvSpPr>
            <a:spLocks noGrp="1"/>
          </p:cNvSpPr>
          <p:nvPr>
            <p:ph type="title" hasCustomPrompt="1"/>
          </p:nvPr>
        </p:nvSpPr>
        <p:spPr>
          <a:xfrm>
            <a:off x="418925" y="428322"/>
            <a:ext cx="11349902"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424802434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5AAC05-C201-947D-226B-1DA0F95409A7}"/>
              </a:ext>
            </a:extLst>
          </p:cNvPr>
          <p:cNvSpPr/>
          <p:nvPr userDrawn="1"/>
        </p:nvSpPr>
        <p:spPr>
          <a:xfrm>
            <a:off x="2400" y="-2"/>
            <a:ext cx="12189600"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2F5C34-0A15-8A76-EE4A-94A3C51952A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038338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ED1C14C-A143-42F5-B247-D0E800131009}" type="datetimeFigureOut">
              <a:rPr kumimoji="0" lang="en-US" sz="1800" b="0" i="0" u="none" strike="noStrike" kern="1200" cap="none" spc="0" normalizeH="0" baseline="0" noProof="0" smtClean="0">
                <a:ln>
                  <a:noFill/>
                </a:ln>
                <a:solidFill>
                  <a:srgbClr val="4242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4/15/2025</a:t>
            </a:fld>
            <a:endPar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03D32D-F1BC-4E9C-97E1-36CFF5B22341}" type="slidenum">
              <a:rPr kumimoji="0" lang="en-US" sz="1800" b="0" i="0" u="none" strike="noStrike" kern="1200" cap="none" spc="0" normalizeH="0" baseline="0" noProof="0" smtClean="0">
                <a:ln>
                  <a:noFill/>
                </a:ln>
                <a:solidFill>
                  <a:srgbClr val="424242"/>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09558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421973" y="432511"/>
            <a:ext cx="11339103" cy="5989310"/>
          </a:xfrm>
          <a:prstGeom prst="rect">
            <a:avLst/>
          </a:prstGeom>
          <a:gradFill>
            <a:gsLst>
              <a:gs pos="50000">
                <a:schemeClr val="accent2"/>
              </a:gs>
              <a:gs pos="100000">
                <a:schemeClr val="accent3"/>
              </a:gs>
              <a:gs pos="0">
                <a:srgbClr val="97CC04"/>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0575783B-AB01-13EA-DDDC-D9FEBE5B6B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2" y="2687400"/>
            <a:ext cx="5526117" cy="1483200"/>
          </a:xfrm>
          <a:prstGeom prst="rect">
            <a:avLst/>
          </a:prstGeom>
        </p:spPr>
      </p:pic>
      <p:sp>
        <p:nvSpPr>
          <p:cNvPr id="2" name="Title 1">
            <a:extLst>
              <a:ext uri="{FF2B5EF4-FFF2-40B4-BE49-F238E27FC236}">
                <a16:creationId xmlns:a16="http://schemas.microsoft.com/office/drawing/2014/main" id="{F90F9E28-7749-ECA4-A5A1-F527B75F5770}"/>
              </a:ext>
            </a:extLst>
          </p:cNvPr>
          <p:cNvSpPr>
            <a:spLocks noGrp="1"/>
          </p:cNvSpPr>
          <p:nvPr>
            <p:ph type="title"/>
          </p:nvPr>
        </p:nvSpPr>
        <p:spPr>
          <a:xfrm>
            <a:off x="0" y="-1332088"/>
            <a:ext cx="12188952" cy="1090800"/>
          </a:xfrm>
        </p:spPr>
        <p:txBody>
          <a:bodyPr/>
          <a:lstStyle/>
          <a:p>
            <a:endParaRPr lang="en-GB"/>
          </a:p>
        </p:txBody>
      </p:sp>
    </p:spTree>
    <p:extLst>
      <p:ext uri="{BB962C8B-B14F-4D97-AF65-F5344CB8AC3E}">
        <p14:creationId xmlns:p14="http://schemas.microsoft.com/office/powerpoint/2010/main" val="2757908385"/>
      </p:ext>
    </p:extLst>
  </p:cSld>
  <p:clrMapOvr>
    <a:masterClrMapping/>
  </p:clrMapOvr>
  <p:extLst>
    <p:ext uri="{DCECCB84-F9BA-43D5-87BE-67443E8EF086}">
      <p15:sldGuideLst xmlns:p15="http://schemas.microsoft.com/office/powerpoint/2012/main"/>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Title Slide - Event">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6560B25B-8CFB-10C2-E006-AEC32E082D0A}"/>
              </a:ext>
            </a:extLst>
          </p:cNvPr>
          <p:cNvSpPr>
            <a:spLocks noGrp="1"/>
          </p:cNvSpPr>
          <p:nvPr>
            <p:ph type="body" sz="quarter" idx="20" hasCustomPrompt="1"/>
          </p:nvPr>
        </p:nvSpPr>
        <p:spPr>
          <a:xfrm>
            <a:off x="5171380" y="108835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4" name="Title 3">
            <a:extLst>
              <a:ext uri="{FF2B5EF4-FFF2-40B4-BE49-F238E27FC236}">
                <a16:creationId xmlns:a16="http://schemas.microsoft.com/office/drawing/2014/main" id="{6D13F1A6-0B54-3A40-1B45-F3D58EB55A5C}"/>
              </a:ext>
            </a:extLst>
          </p:cNvPr>
          <p:cNvSpPr>
            <a:spLocks noGrp="1"/>
          </p:cNvSpPr>
          <p:nvPr>
            <p:ph type="title"/>
          </p:nvPr>
        </p:nvSpPr>
        <p:spPr>
          <a:xfrm>
            <a:off x="5157092" y="1625072"/>
            <a:ext cx="6388722" cy="2650342"/>
          </a:xfrm>
          <a:prstGeom prst="rect">
            <a:avLst/>
          </a:prstGeom>
        </p:spPr>
        <p:txBody>
          <a:bodyPr lIns="0" tIns="0" rIns="0" bIns="273600" anchor="b" anchorCtr="0"/>
          <a:lstStyle>
            <a:lvl1pPr>
              <a:defRPr sz="4400"/>
            </a:lvl1pPr>
          </a:lstStyle>
          <a:p>
            <a:endParaRPr lang="en-US"/>
          </a:p>
        </p:txBody>
      </p:sp>
      <p:sp>
        <p:nvSpPr>
          <p:cNvPr id="21" name="Subtitle 2">
            <a:extLst>
              <a:ext uri="{FF2B5EF4-FFF2-40B4-BE49-F238E27FC236}">
                <a16:creationId xmlns:a16="http://schemas.microsoft.com/office/drawing/2014/main" id="{92383BDE-92A3-31F7-D9C9-AAF952FEF93A}"/>
              </a:ext>
            </a:extLst>
          </p:cNvPr>
          <p:cNvSpPr>
            <a:spLocks noGrp="1"/>
          </p:cNvSpPr>
          <p:nvPr>
            <p:ph type="subTitle" idx="1"/>
          </p:nvPr>
        </p:nvSpPr>
        <p:spPr>
          <a:xfrm>
            <a:off x="5176458" y="4317876"/>
            <a:ext cx="6370004"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3" name="Picture Placeholder 2">
            <a:extLst>
              <a:ext uri="{FF2B5EF4-FFF2-40B4-BE49-F238E27FC236}">
                <a16:creationId xmlns:a16="http://schemas.microsoft.com/office/drawing/2014/main" id="{0E9EA665-7785-6AAC-2136-E28D1DECE869}"/>
              </a:ext>
            </a:extLst>
          </p:cNvPr>
          <p:cNvSpPr>
            <a:spLocks noGrp="1"/>
          </p:cNvSpPr>
          <p:nvPr>
            <p:ph type="pic" sz="quarter" idx="17"/>
          </p:nvPr>
        </p:nvSpPr>
        <p:spPr>
          <a:xfrm>
            <a:off x="-1" y="0"/>
            <a:ext cx="4752000" cy="6858000"/>
          </a:xfrm>
          <a:solidFill>
            <a:schemeClr val="bg2"/>
          </a:solidFill>
        </p:spPr>
        <p:txBody>
          <a:bodyPr/>
          <a:lstStyle/>
          <a:p>
            <a:endParaRPr lang="en-US"/>
          </a:p>
        </p:txBody>
      </p:sp>
      <p:sp>
        <p:nvSpPr>
          <p:cNvPr id="6" name="Rectangle 5">
            <a:extLst>
              <a:ext uri="{FF2B5EF4-FFF2-40B4-BE49-F238E27FC236}">
                <a16:creationId xmlns:a16="http://schemas.microsoft.com/office/drawing/2014/main" id="{C351558F-CBA6-845A-A9C8-E3C7D22721DD}"/>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35D4EE4-79AD-982B-4532-6D4A91F7C653}"/>
              </a:ext>
              <a:ext uri="{C183D7F6-B498-43B3-948B-1728B52AA6E4}">
                <adec:decorative xmlns:adec="http://schemas.microsoft.com/office/drawing/2017/decorative" val="1"/>
              </a:ext>
            </a:extLst>
          </p:cNvPr>
          <p:cNvCxnSpPr>
            <a:cxnSpLocks/>
          </p:cNvCxnSpPr>
          <p:nvPr userDrawn="1"/>
        </p:nvCxnSpPr>
        <p:spPr>
          <a:xfrm>
            <a:off x="5175136" y="4293770"/>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BD0D7C5-39F4-EE45-7D07-C9A485A8D371}"/>
              </a:ext>
            </a:extLst>
          </p:cNvPr>
          <p:cNvGrpSpPr/>
          <p:nvPr userDrawn="1"/>
        </p:nvGrpSpPr>
        <p:grpSpPr>
          <a:xfrm>
            <a:off x="11539001" y="-1"/>
            <a:ext cx="669688" cy="6867427"/>
            <a:chOff x="11539001" y="-1"/>
            <a:chExt cx="669688" cy="6867427"/>
          </a:xfrm>
        </p:grpSpPr>
        <p:sp>
          <p:nvSpPr>
            <p:cNvPr id="11" name="Rectangle 10">
              <a:extLst>
                <a:ext uri="{FF2B5EF4-FFF2-40B4-BE49-F238E27FC236}">
                  <a16:creationId xmlns:a16="http://schemas.microsoft.com/office/drawing/2014/main" id="{0F6B27D3-50B1-AF88-2281-74A3CBAAC386}"/>
                </a:ext>
                <a:ext uri="{C183D7F6-B498-43B3-948B-1728B52AA6E4}">
                  <adec:decorative xmlns:adec="http://schemas.microsoft.com/office/drawing/2017/decorative" val="1"/>
                </a:ext>
              </a:extLst>
            </p:cNvPr>
            <p:cNvSpPr/>
            <p:nvPr userDrawn="1"/>
          </p:nvSpPr>
          <p:spPr>
            <a:xfrm>
              <a:off x="11539001" y="0"/>
              <a:ext cx="669688" cy="6858000"/>
            </a:xfrm>
            <a:prstGeom prst="rect">
              <a:avLst/>
            </a:prstGeom>
            <a:gradFill>
              <a:gsLst>
                <a:gs pos="100000">
                  <a:srgbClr val="97CC04"/>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9D9114FD-633B-E14F-F336-CD25017BE5F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644" t="83" r="24038" b="769"/>
            <a:stretch/>
          </p:blipFill>
          <p:spPr>
            <a:xfrm>
              <a:off x="11545813" y="-1"/>
              <a:ext cx="654814" cy="6867427"/>
            </a:xfrm>
            <a:prstGeom prst="rect">
              <a:avLst/>
            </a:prstGeom>
          </p:spPr>
        </p:pic>
      </p:grpSp>
      <p:sp>
        <p:nvSpPr>
          <p:cNvPr id="13" name="Freeform 8">
            <a:extLst>
              <a:ext uri="{FF2B5EF4-FFF2-40B4-BE49-F238E27FC236}">
                <a16:creationId xmlns:a16="http://schemas.microsoft.com/office/drawing/2014/main" id="{E2CD792F-258C-E8CE-6659-3EFF3BD633D5}"/>
              </a:ext>
              <a:ext uri="{C183D7F6-B498-43B3-948B-1728B52AA6E4}">
                <adec:decorative xmlns:adec="http://schemas.microsoft.com/office/drawing/2017/decorative" val="1"/>
              </a:ext>
            </a:extLst>
          </p:cNvPr>
          <p:cNvSpPr/>
          <p:nvPr userDrawn="1"/>
        </p:nvSpPr>
        <p:spPr>
          <a:xfrm flipH="1">
            <a:off x="6565557"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Graphic 14">
            <a:extLst>
              <a:ext uri="{FF2B5EF4-FFF2-40B4-BE49-F238E27FC236}">
                <a16:creationId xmlns:a16="http://schemas.microsoft.com/office/drawing/2014/main" id="{9F4D5FDF-F7F0-5E73-8B3F-9613EACB1605}"/>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88460" y="6035552"/>
            <a:ext cx="2141549" cy="295986"/>
          </a:xfrm>
          <a:prstGeom prst="rect">
            <a:avLst/>
          </a:prstGeom>
        </p:spPr>
      </p:pic>
    </p:spTree>
    <p:extLst>
      <p:ext uri="{BB962C8B-B14F-4D97-AF65-F5344CB8AC3E}">
        <p14:creationId xmlns:p14="http://schemas.microsoft.com/office/powerpoint/2010/main" val="2523103275"/>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816">
          <p15:clr>
            <a:srgbClr val="FF96FF"/>
          </p15:clr>
        </p15:guide>
        <p15:guide id="3" pos="325">
          <p15:clr>
            <a:srgbClr val="FF96FF"/>
          </p15:clr>
        </p15:guide>
        <p15:guide id="4" pos="7083">
          <p15:clr>
            <a:srgbClr val="FF96FF"/>
          </p15:clr>
        </p15:guide>
        <p15:guide id="5" pos="2593">
          <p15:clr>
            <a:srgbClr val="FF96FF"/>
          </p15:clr>
        </p15:guide>
        <p15:guide id="6" pos="2910">
          <p15:clr>
            <a:srgbClr val="FF96FF"/>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Slide 2 - Ev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FEFC8C-2BDD-EA11-818C-E04480CBE4D1}"/>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FF1A247-F1A7-95EA-DB25-5AA8A83700B9}"/>
              </a:ext>
            </a:extLst>
          </p:cNvPr>
          <p:cNvSpPr>
            <a:spLocks noGrp="1"/>
          </p:cNvSpPr>
          <p:nvPr>
            <p:ph type="body" sz="quarter" idx="20" hasCustomPrompt="1"/>
          </p:nvPr>
        </p:nvSpPr>
        <p:spPr>
          <a:xfrm>
            <a:off x="1179595" y="1100372"/>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lIns="0"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8" name="Title 7">
            <a:extLst>
              <a:ext uri="{FF2B5EF4-FFF2-40B4-BE49-F238E27FC236}">
                <a16:creationId xmlns:a16="http://schemas.microsoft.com/office/drawing/2014/main" id="{B169D3E7-F93A-38DA-3936-0391F3D49567}"/>
              </a:ext>
            </a:extLst>
          </p:cNvPr>
          <p:cNvSpPr>
            <a:spLocks noGrp="1"/>
          </p:cNvSpPr>
          <p:nvPr>
            <p:ph type="title"/>
          </p:nvPr>
        </p:nvSpPr>
        <p:spPr>
          <a:xfrm>
            <a:off x="1178493" y="1648387"/>
            <a:ext cx="5932628" cy="2561890"/>
          </a:xfrm>
          <a:prstGeom prst="rect">
            <a:avLst/>
          </a:prstGeom>
        </p:spPr>
        <p:txBody>
          <a:bodyPr lIns="0" tIns="0" rIns="0" bIns="273600" anchor="b" anchorCtr="0"/>
          <a:lstStyle>
            <a:lvl1pPr>
              <a:defRPr sz="4400"/>
            </a:lvl1pPr>
          </a:lstStyle>
          <a:p>
            <a:endParaRPr lang="en-US"/>
          </a:p>
        </p:txBody>
      </p:sp>
      <p:sp>
        <p:nvSpPr>
          <p:cNvPr id="6" name="Subtitle 2">
            <a:extLst>
              <a:ext uri="{FF2B5EF4-FFF2-40B4-BE49-F238E27FC236}">
                <a16:creationId xmlns:a16="http://schemas.microsoft.com/office/drawing/2014/main" id="{56BE5C31-EA13-F5E9-8EC9-62C46F5980D1}"/>
              </a:ext>
            </a:extLst>
          </p:cNvPr>
          <p:cNvSpPr>
            <a:spLocks noGrp="1"/>
          </p:cNvSpPr>
          <p:nvPr>
            <p:ph type="subTitle" idx="1"/>
          </p:nvPr>
        </p:nvSpPr>
        <p:spPr>
          <a:xfrm>
            <a:off x="1184673" y="4272611"/>
            <a:ext cx="5932628"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3" name="Picture Placeholder 2">
            <a:extLst>
              <a:ext uri="{FF2B5EF4-FFF2-40B4-BE49-F238E27FC236}">
                <a16:creationId xmlns:a16="http://schemas.microsoft.com/office/drawing/2014/main" id="{0E9EA665-7785-6AAC-2136-E28D1DECE869}"/>
              </a:ext>
            </a:extLst>
          </p:cNvPr>
          <p:cNvSpPr>
            <a:spLocks noGrp="1"/>
          </p:cNvSpPr>
          <p:nvPr>
            <p:ph type="pic" sz="quarter" idx="17"/>
          </p:nvPr>
        </p:nvSpPr>
        <p:spPr>
          <a:xfrm flipH="1">
            <a:off x="7465325" y="0"/>
            <a:ext cx="4752000" cy="6858000"/>
          </a:xfrm>
          <a:solidFill>
            <a:schemeClr val="bg2"/>
          </a:solidFill>
        </p:spPr>
        <p:txBody>
          <a:bodyPr/>
          <a:lstStyle/>
          <a:p>
            <a:endParaRPr lang="en-US"/>
          </a:p>
        </p:txBody>
      </p:sp>
      <p:cxnSp>
        <p:nvCxnSpPr>
          <p:cNvPr id="11" name="Straight Connector 10">
            <a:extLst>
              <a:ext uri="{FF2B5EF4-FFF2-40B4-BE49-F238E27FC236}">
                <a16:creationId xmlns:a16="http://schemas.microsoft.com/office/drawing/2014/main" id="{7D2F99B9-6B11-E1BC-C8BA-EA53E53100C9}"/>
              </a:ext>
              <a:ext uri="{C183D7F6-B498-43B3-948B-1728B52AA6E4}">
                <adec:decorative xmlns:adec="http://schemas.microsoft.com/office/drawing/2017/decorative" val="1"/>
              </a:ext>
            </a:extLst>
          </p:cNvPr>
          <p:cNvCxnSpPr>
            <a:cxnSpLocks/>
          </p:cNvCxnSpPr>
          <p:nvPr userDrawn="1"/>
        </p:nvCxnSpPr>
        <p:spPr>
          <a:xfrm>
            <a:off x="1199759" y="4236930"/>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B25FF7F8-D074-7BF8-A5F2-00BD998EEB4E}"/>
              </a:ext>
            </a:extLst>
          </p:cNvPr>
          <p:cNvGrpSpPr/>
          <p:nvPr userDrawn="1"/>
        </p:nvGrpSpPr>
        <p:grpSpPr>
          <a:xfrm flipH="1">
            <a:off x="-1" y="-1"/>
            <a:ext cx="672877" cy="6867427"/>
            <a:chOff x="11539002" y="-1"/>
            <a:chExt cx="672877" cy="6867427"/>
          </a:xfrm>
        </p:grpSpPr>
        <p:sp>
          <p:nvSpPr>
            <p:cNvPr id="24" name="Rectangle 23">
              <a:extLst>
                <a:ext uri="{FF2B5EF4-FFF2-40B4-BE49-F238E27FC236}">
                  <a16:creationId xmlns:a16="http://schemas.microsoft.com/office/drawing/2014/main" id="{2E6F0E1F-7168-0C46-C468-56C43EBDA670}"/>
                </a:ext>
                <a:ext uri="{C183D7F6-B498-43B3-948B-1728B52AA6E4}">
                  <adec:decorative xmlns:adec="http://schemas.microsoft.com/office/drawing/2017/decorative" val="1"/>
                </a:ext>
              </a:extLst>
            </p:cNvPr>
            <p:cNvSpPr/>
            <p:nvPr userDrawn="1"/>
          </p:nvSpPr>
          <p:spPr>
            <a:xfrm>
              <a:off x="11539002" y="0"/>
              <a:ext cx="672877" cy="6858000"/>
            </a:xfrm>
            <a:prstGeom prst="rect">
              <a:avLst/>
            </a:prstGeom>
            <a:gradFill>
              <a:gsLst>
                <a:gs pos="100000">
                  <a:srgbClr val="97CC04"/>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35AA0AF6-5109-102F-AB1D-81E3A611BBD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644" t="83" r="24038" b="769"/>
            <a:stretch/>
          </p:blipFill>
          <p:spPr>
            <a:xfrm>
              <a:off x="11545813" y="-1"/>
              <a:ext cx="654814" cy="6867427"/>
            </a:xfrm>
            <a:prstGeom prst="rect">
              <a:avLst/>
            </a:prstGeom>
          </p:spPr>
        </p:pic>
      </p:grpSp>
      <p:sp>
        <p:nvSpPr>
          <p:cNvPr id="4" name="Freeform 6">
            <a:extLst>
              <a:ext uri="{FF2B5EF4-FFF2-40B4-BE49-F238E27FC236}">
                <a16:creationId xmlns:a16="http://schemas.microsoft.com/office/drawing/2014/main" id="{97ACDC1F-62EB-04C5-5247-F865C6C2E7DF}"/>
              </a:ext>
              <a:ext uri="{C183D7F6-B498-43B3-948B-1728B52AA6E4}">
                <adec:decorative xmlns:adec="http://schemas.microsoft.com/office/drawing/2017/decorative" val="1"/>
              </a:ext>
            </a:extLst>
          </p:cNvPr>
          <p:cNvSpPr/>
          <p:nvPr userDrawn="1"/>
        </p:nvSpPr>
        <p:spPr>
          <a:xfrm>
            <a:off x="1"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Graphic 11">
            <a:extLst>
              <a:ext uri="{FF2B5EF4-FFF2-40B4-BE49-F238E27FC236}">
                <a16:creationId xmlns:a16="http://schemas.microsoft.com/office/drawing/2014/main" id="{E5AD2CDA-81B2-8374-4F66-1C7CB266F75D}"/>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157751" y="5990287"/>
            <a:ext cx="2141549" cy="295986"/>
          </a:xfrm>
          <a:prstGeom prst="rect">
            <a:avLst/>
          </a:prstGeom>
        </p:spPr>
      </p:pic>
    </p:spTree>
    <p:extLst>
      <p:ext uri="{BB962C8B-B14F-4D97-AF65-F5344CB8AC3E}">
        <p14:creationId xmlns:p14="http://schemas.microsoft.com/office/powerpoint/2010/main" val="2374844400"/>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762">
          <p15:clr>
            <a:srgbClr val="FF96FF"/>
          </p15:clr>
        </p15:guide>
        <p15:guide id="3" pos="642">
          <p15:clr>
            <a:srgbClr val="FF96FF"/>
          </p15:clr>
        </p15:guide>
        <p15:guide id="4" pos="4702">
          <p15:clr>
            <a:srgbClr val="FF96FF"/>
          </p15:clr>
        </p15:guide>
        <p15:guide id="5" pos="4384">
          <p15:clr>
            <a:srgbClr val="FF96FF"/>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Title Slide 3 - Event ">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DA53987C-0050-CB95-84B8-08E566D6327D}"/>
              </a:ext>
            </a:extLst>
          </p:cNvPr>
          <p:cNvGrpSpPr/>
          <p:nvPr userDrawn="1"/>
        </p:nvGrpSpPr>
        <p:grpSpPr>
          <a:xfrm>
            <a:off x="6104475" y="-2"/>
            <a:ext cx="6087526" cy="6858002"/>
            <a:chOff x="6104475" y="-2"/>
            <a:chExt cx="6087526" cy="6858002"/>
          </a:xfrm>
        </p:grpSpPr>
        <p:sp>
          <p:nvSpPr>
            <p:cNvPr id="52" name="Freeform 51">
              <a:extLst>
                <a:ext uri="{FF2B5EF4-FFF2-40B4-BE49-F238E27FC236}">
                  <a16:creationId xmlns:a16="http://schemas.microsoft.com/office/drawing/2014/main" id="{A1376A7A-CD4E-0E90-F9E8-97A6DFB316ED}"/>
                </a:ext>
              </a:extLst>
            </p:cNvPr>
            <p:cNvSpPr/>
            <p:nvPr userDrawn="1"/>
          </p:nvSpPr>
          <p:spPr>
            <a:xfrm>
              <a:off x="6288063" y="-2"/>
              <a:ext cx="2831824" cy="6855178"/>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1824" h="6855178">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1824" y="6855178"/>
                  </a:lnTo>
                  <a:lnTo>
                    <a:pt x="1228459" y="6855178"/>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rgbClr val="97CC04"/>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F5680676-B596-D6EA-7908-BA0E53E6DDCD}"/>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8D20EA7D-524B-4E7E-70C0-9B806B94488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655" r="22371" b="7288"/>
            <a:stretch/>
          </p:blipFill>
          <p:spPr>
            <a:xfrm>
              <a:off x="6104475" y="0"/>
              <a:ext cx="3282593" cy="6855176"/>
            </a:xfrm>
            <a:custGeom>
              <a:avLst/>
              <a:gdLst>
                <a:gd name="connsiteX0" fmla="*/ 0 w 4387065"/>
                <a:gd name="connsiteY0" fmla="*/ 0 h 6858000"/>
                <a:gd name="connsiteX1" fmla="*/ 4387065 w 4387065"/>
                <a:gd name="connsiteY1" fmla="*/ 0 h 6858000"/>
                <a:gd name="connsiteX2" fmla="*/ 4387065 w 4387065"/>
                <a:gd name="connsiteY2" fmla="*/ 6858000 h 6858000"/>
                <a:gd name="connsiteX3" fmla="*/ 0 w 43870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65" h="6858000">
                  <a:moveTo>
                    <a:pt x="0" y="0"/>
                  </a:moveTo>
                  <a:lnTo>
                    <a:pt x="4387065" y="0"/>
                  </a:lnTo>
                  <a:lnTo>
                    <a:pt x="4387065" y="6858000"/>
                  </a:lnTo>
                  <a:lnTo>
                    <a:pt x="0" y="6858000"/>
                  </a:lnTo>
                  <a:close/>
                </a:path>
              </a:pathLst>
            </a:custGeom>
          </p:spPr>
        </p:pic>
        <p:sp>
          <p:nvSpPr>
            <p:cNvPr id="11" name="Freeform: Shape 7">
              <a:extLst>
                <a:ext uri="{FF2B5EF4-FFF2-40B4-BE49-F238E27FC236}">
                  <a16:creationId xmlns:a16="http://schemas.microsoft.com/office/drawing/2014/main" id="{0A9AF353-3435-0662-A9CD-9CE12602F518}"/>
                </a:ext>
              </a:extLst>
            </p:cNvPr>
            <p:cNvSpPr>
              <a:spLocks/>
            </p:cNvSpPr>
            <p:nvPr userDrawn="1"/>
          </p:nvSpPr>
          <p:spPr>
            <a:xfrm>
              <a:off x="8177344" y="0"/>
              <a:ext cx="4014657" cy="6858000"/>
            </a:xfrm>
            <a:custGeom>
              <a:avLst/>
              <a:gdLst>
                <a:gd name="connsiteX0" fmla="*/ 1965975 w 4014657"/>
                <a:gd name="connsiteY0" fmla="*/ 0 h 6858000"/>
                <a:gd name="connsiteX1" fmla="*/ 4014657 w 4014657"/>
                <a:gd name="connsiteY1" fmla="*/ 0 h 6858000"/>
                <a:gd name="connsiteX2" fmla="*/ 4014657 w 4014657"/>
                <a:gd name="connsiteY2" fmla="*/ 6858000 h 6858000"/>
                <a:gd name="connsiteX3" fmla="*/ 1870871 w 4014657"/>
                <a:gd name="connsiteY3" fmla="*/ 6858000 h 6858000"/>
                <a:gd name="connsiteX4" fmla="*/ 1747698 w 4014657"/>
                <a:gd name="connsiteY4" fmla="*/ 6778220 h 6858000"/>
                <a:gd name="connsiteX5" fmla="*/ 0 w 4014657"/>
                <a:gd name="connsiteY5" fmla="*/ 3457218 h 6858000"/>
                <a:gd name="connsiteX6" fmla="*/ 1847599 w 4014657"/>
                <a:gd name="connsiteY6" fmla="*/ 70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14657" h="6858000">
                  <a:moveTo>
                    <a:pt x="1965975" y="0"/>
                  </a:moveTo>
                  <a:lnTo>
                    <a:pt x="4014657" y="0"/>
                  </a:lnTo>
                  <a:lnTo>
                    <a:pt x="4014657" y="6858000"/>
                  </a:lnTo>
                  <a:lnTo>
                    <a:pt x="1870871" y="6858000"/>
                  </a:lnTo>
                  <a:lnTo>
                    <a:pt x="1747698" y="6778220"/>
                  </a:lnTo>
                  <a:cubicBezTo>
                    <a:pt x="693262" y="6058494"/>
                    <a:pt x="0" y="4839653"/>
                    <a:pt x="0" y="3457218"/>
                  </a:cubicBezTo>
                  <a:cubicBezTo>
                    <a:pt x="0" y="2031584"/>
                    <a:pt x="737268" y="779926"/>
                    <a:pt x="1847599" y="7021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grpSp>
      <p:sp>
        <p:nvSpPr>
          <p:cNvPr id="6" name="Text Placeholder 2">
            <a:extLst>
              <a:ext uri="{FF2B5EF4-FFF2-40B4-BE49-F238E27FC236}">
                <a16:creationId xmlns:a16="http://schemas.microsoft.com/office/drawing/2014/main" id="{6501550F-1D4D-A945-88F9-F61A3BAAE819}"/>
              </a:ext>
            </a:extLst>
          </p:cNvPr>
          <p:cNvSpPr>
            <a:spLocks noGrp="1"/>
          </p:cNvSpPr>
          <p:nvPr>
            <p:ph type="body" sz="quarter" idx="20" hasCustomPrompt="1"/>
          </p:nvPr>
        </p:nvSpPr>
        <p:spPr>
          <a:xfrm>
            <a:off x="524414" y="109868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2" name="Title 8">
            <a:extLst>
              <a:ext uri="{FF2B5EF4-FFF2-40B4-BE49-F238E27FC236}">
                <a16:creationId xmlns:a16="http://schemas.microsoft.com/office/drawing/2014/main" id="{6A10FAB2-163D-C67F-6357-E023278BCEE1}"/>
              </a:ext>
            </a:extLst>
          </p:cNvPr>
          <p:cNvSpPr>
            <a:spLocks noGrp="1"/>
          </p:cNvSpPr>
          <p:nvPr>
            <p:ph type="title"/>
          </p:nvPr>
        </p:nvSpPr>
        <p:spPr>
          <a:xfrm>
            <a:off x="515939" y="1635402"/>
            <a:ext cx="5504943" cy="2659117"/>
          </a:xfrm>
          <a:prstGeom prst="rect">
            <a:avLst/>
          </a:prstGeom>
        </p:spPr>
        <p:txBody>
          <a:bodyPr lIns="0" tIns="0" rIns="0" bIns="270000" anchor="b" anchorCtr="0"/>
          <a:lstStyle>
            <a:lvl1pPr>
              <a:defRPr sz="4400"/>
            </a:lvl1pPr>
          </a:lstStyle>
          <a:p>
            <a:endParaRPr lang="en-US"/>
          </a:p>
        </p:txBody>
      </p:sp>
      <p:sp>
        <p:nvSpPr>
          <p:cNvPr id="13" name="Subtitle 2">
            <a:extLst>
              <a:ext uri="{FF2B5EF4-FFF2-40B4-BE49-F238E27FC236}">
                <a16:creationId xmlns:a16="http://schemas.microsoft.com/office/drawing/2014/main" id="{473511D5-E38D-3D94-CF82-1083B43AC9C0}"/>
              </a:ext>
            </a:extLst>
          </p:cNvPr>
          <p:cNvSpPr>
            <a:spLocks noGrp="1"/>
          </p:cNvSpPr>
          <p:nvPr>
            <p:ph type="subTitle" idx="1"/>
          </p:nvPr>
        </p:nvSpPr>
        <p:spPr>
          <a:xfrm>
            <a:off x="515939" y="4354844"/>
            <a:ext cx="5504943"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p:nvPr>
        </p:nvSpPr>
        <p:spPr>
          <a:xfrm>
            <a:off x="7521413"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algn="ctr">
              <a:defRPr sz="1600"/>
            </a:lvl1pPr>
          </a:lstStyle>
          <a:p>
            <a:r>
              <a:rPr lang="en-US"/>
              <a:t>Click icon to add picture</a:t>
            </a:r>
          </a:p>
        </p:txBody>
      </p:sp>
      <p:cxnSp>
        <p:nvCxnSpPr>
          <p:cNvPr id="15" name="Straight Connector 14">
            <a:extLst>
              <a:ext uri="{FF2B5EF4-FFF2-40B4-BE49-F238E27FC236}">
                <a16:creationId xmlns:a16="http://schemas.microsoft.com/office/drawing/2014/main" id="{6F06587F-E104-4A35-72EC-12DEAB9B45DE}"/>
              </a:ext>
              <a:ext uri="{C183D7F6-B498-43B3-948B-1728B52AA6E4}">
                <adec:decorative xmlns:adec="http://schemas.microsoft.com/office/drawing/2017/decorative" val="1"/>
              </a:ext>
            </a:extLst>
          </p:cNvPr>
          <p:cNvCxnSpPr>
            <a:cxnSpLocks/>
          </p:cNvCxnSpPr>
          <p:nvPr userDrawn="1"/>
        </p:nvCxnSpPr>
        <p:spPr>
          <a:xfrm>
            <a:off x="522820" y="4324727"/>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pic>
        <p:nvPicPr>
          <p:cNvPr id="7" name="Graphic 6" descr="PointClickCare Logo">
            <a:extLst>
              <a:ext uri="{FF2B5EF4-FFF2-40B4-BE49-F238E27FC236}">
                <a16:creationId xmlns:a16="http://schemas.microsoft.com/office/drawing/2014/main" id="{425AE6F9-8714-EB7A-7DAF-3477AECFF54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15939" y="6035552"/>
            <a:ext cx="2141549" cy="295986"/>
          </a:xfrm>
          <a:prstGeom prst="rect">
            <a:avLst/>
          </a:prstGeom>
        </p:spPr>
      </p:pic>
    </p:spTree>
    <p:extLst>
      <p:ext uri="{BB962C8B-B14F-4D97-AF65-F5344CB8AC3E}">
        <p14:creationId xmlns:p14="http://schemas.microsoft.com/office/powerpoint/2010/main" val="1077286304"/>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816">
          <p15:clr>
            <a:srgbClr val="FF96FF"/>
          </p15:clr>
        </p15:guide>
        <p15:guide id="3" pos="325">
          <p15:clr>
            <a:srgbClr val="FF96FF"/>
          </p15:clr>
        </p15:guide>
        <p15:guide id="4" pos="3795">
          <p15:clr>
            <a:srgbClr val="FF96FF"/>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Title Slide 4 - Event ">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ACC9C9FE-DFE7-808F-DEFF-BF8AD91C879D}"/>
              </a:ext>
            </a:extLst>
          </p:cNvPr>
          <p:cNvSpPr>
            <a:spLocks noGrp="1"/>
          </p:cNvSpPr>
          <p:nvPr>
            <p:ph type="body" sz="quarter" idx="20" hasCustomPrompt="1"/>
          </p:nvPr>
        </p:nvSpPr>
        <p:spPr>
          <a:xfrm>
            <a:off x="6277060" y="1088354"/>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4" name="Title 3">
            <a:extLst>
              <a:ext uri="{FF2B5EF4-FFF2-40B4-BE49-F238E27FC236}">
                <a16:creationId xmlns:a16="http://schemas.microsoft.com/office/drawing/2014/main" id="{A80BF7D8-BE69-48E0-9379-8887822E0C59}"/>
              </a:ext>
            </a:extLst>
          </p:cNvPr>
          <p:cNvSpPr>
            <a:spLocks noGrp="1"/>
          </p:cNvSpPr>
          <p:nvPr>
            <p:ph type="title"/>
          </p:nvPr>
        </p:nvSpPr>
        <p:spPr>
          <a:xfrm>
            <a:off x="6277060" y="1625072"/>
            <a:ext cx="5220396" cy="2650342"/>
          </a:xfrm>
          <a:prstGeom prst="rect">
            <a:avLst/>
          </a:prstGeom>
        </p:spPr>
        <p:txBody>
          <a:bodyPr lIns="0" tIns="0" rIns="0" bIns="273600" anchor="b" anchorCtr="0"/>
          <a:lstStyle>
            <a:lvl1pPr>
              <a:defRPr sz="4400"/>
            </a:lvl1pPr>
          </a:lstStyle>
          <a:p>
            <a:endParaRPr lang="en-US"/>
          </a:p>
        </p:txBody>
      </p:sp>
      <p:sp>
        <p:nvSpPr>
          <p:cNvPr id="7" name="Subtitle 2">
            <a:extLst>
              <a:ext uri="{FF2B5EF4-FFF2-40B4-BE49-F238E27FC236}">
                <a16:creationId xmlns:a16="http://schemas.microsoft.com/office/drawing/2014/main" id="{E0DF2BF5-2456-EF20-ECB9-2C6A39CF7A6F}"/>
              </a:ext>
            </a:extLst>
          </p:cNvPr>
          <p:cNvSpPr>
            <a:spLocks noGrp="1"/>
          </p:cNvSpPr>
          <p:nvPr>
            <p:ph type="subTitle" idx="1"/>
          </p:nvPr>
        </p:nvSpPr>
        <p:spPr>
          <a:xfrm>
            <a:off x="6296426" y="4317876"/>
            <a:ext cx="5220396"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p:nvPr>
        </p:nvSpPr>
        <p:spPr>
          <a:xfrm flipH="1">
            <a:off x="-31131"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algn="ctr">
              <a:defRPr sz="1600"/>
            </a:lvl1pPr>
          </a:lstStyle>
          <a:p>
            <a:r>
              <a:rPr lang="en-US"/>
              <a:t>Click icon to add picture</a:t>
            </a:r>
          </a:p>
        </p:txBody>
      </p:sp>
      <p:grpSp>
        <p:nvGrpSpPr>
          <p:cNvPr id="57" name="Group 56">
            <a:extLst>
              <a:ext uri="{FF2B5EF4-FFF2-40B4-BE49-F238E27FC236}">
                <a16:creationId xmlns:a16="http://schemas.microsoft.com/office/drawing/2014/main" id="{DA53987C-0050-CB95-84B8-08E566D6327D}"/>
              </a:ext>
            </a:extLst>
          </p:cNvPr>
          <p:cNvGrpSpPr/>
          <p:nvPr userDrawn="1"/>
        </p:nvGrpSpPr>
        <p:grpSpPr>
          <a:xfrm flipH="1">
            <a:off x="2776652" y="-2"/>
            <a:ext cx="3282593" cy="6855178"/>
            <a:chOff x="6104475" y="-2"/>
            <a:chExt cx="3282593" cy="6855178"/>
          </a:xfrm>
        </p:grpSpPr>
        <p:sp>
          <p:nvSpPr>
            <p:cNvPr id="52" name="Freeform 51">
              <a:extLst>
                <a:ext uri="{FF2B5EF4-FFF2-40B4-BE49-F238E27FC236}">
                  <a16:creationId xmlns:a16="http://schemas.microsoft.com/office/drawing/2014/main" id="{A1376A7A-CD4E-0E90-F9E8-97A6DFB316ED}"/>
                </a:ext>
              </a:extLst>
            </p:cNvPr>
            <p:cNvSpPr/>
            <p:nvPr userDrawn="1"/>
          </p:nvSpPr>
          <p:spPr>
            <a:xfrm>
              <a:off x="6288063" y="-2"/>
              <a:ext cx="2831824" cy="6855178"/>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1824" h="6855178">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1824" y="6855178"/>
                  </a:lnTo>
                  <a:lnTo>
                    <a:pt x="1228459" y="6855178"/>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rgbClr val="97CC04"/>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8D20EA7D-524B-4E7E-70C0-9B806B94488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655" r="22371" b="7288"/>
            <a:stretch/>
          </p:blipFill>
          <p:spPr>
            <a:xfrm>
              <a:off x="6104475" y="0"/>
              <a:ext cx="3282593" cy="6855176"/>
            </a:xfrm>
            <a:custGeom>
              <a:avLst/>
              <a:gdLst>
                <a:gd name="connsiteX0" fmla="*/ 0 w 4387065"/>
                <a:gd name="connsiteY0" fmla="*/ 0 h 6858000"/>
                <a:gd name="connsiteX1" fmla="*/ 4387065 w 4387065"/>
                <a:gd name="connsiteY1" fmla="*/ 0 h 6858000"/>
                <a:gd name="connsiteX2" fmla="*/ 4387065 w 4387065"/>
                <a:gd name="connsiteY2" fmla="*/ 6858000 h 6858000"/>
                <a:gd name="connsiteX3" fmla="*/ 0 w 43870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65" h="6858000">
                  <a:moveTo>
                    <a:pt x="0" y="0"/>
                  </a:moveTo>
                  <a:lnTo>
                    <a:pt x="4387065" y="0"/>
                  </a:lnTo>
                  <a:lnTo>
                    <a:pt x="4387065" y="6858000"/>
                  </a:lnTo>
                  <a:lnTo>
                    <a:pt x="0" y="6858000"/>
                  </a:lnTo>
                  <a:close/>
                </a:path>
              </a:pathLst>
            </a:custGeom>
          </p:spPr>
        </p:pic>
      </p:grpSp>
      <p:cxnSp>
        <p:nvCxnSpPr>
          <p:cNvPr id="8" name="Straight Connector 7">
            <a:extLst>
              <a:ext uri="{FF2B5EF4-FFF2-40B4-BE49-F238E27FC236}">
                <a16:creationId xmlns:a16="http://schemas.microsoft.com/office/drawing/2014/main" id="{809920C9-3813-539C-9D3D-1CFBEBA909AF}"/>
              </a:ext>
              <a:ext uri="{C183D7F6-B498-43B3-948B-1728B52AA6E4}">
                <adec:decorative xmlns:adec="http://schemas.microsoft.com/office/drawing/2017/decorative" val="1"/>
              </a:ext>
            </a:extLst>
          </p:cNvPr>
          <p:cNvCxnSpPr>
            <a:cxnSpLocks/>
          </p:cNvCxnSpPr>
          <p:nvPr userDrawn="1"/>
        </p:nvCxnSpPr>
        <p:spPr>
          <a:xfrm>
            <a:off x="6295104" y="4293770"/>
            <a:ext cx="556692"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D2B5E43-5D87-E826-5D14-C559CCFAC930}"/>
              </a:ext>
              <a:ext uri="{C183D7F6-B498-43B3-948B-1728B52AA6E4}">
                <adec:decorative xmlns:adec="http://schemas.microsoft.com/office/drawing/2017/decorative" val="1"/>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6342B47-89BD-586E-B7B2-D9F35819F7E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55907" y="6035552"/>
            <a:ext cx="2141549" cy="295986"/>
          </a:xfrm>
          <a:prstGeom prst="rect">
            <a:avLst/>
          </a:prstGeom>
        </p:spPr>
      </p:pic>
    </p:spTree>
    <p:extLst>
      <p:ext uri="{BB962C8B-B14F-4D97-AF65-F5344CB8AC3E}">
        <p14:creationId xmlns:p14="http://schemas.microsoft.com/office/powerpoint/2010/main" val="3174723191"/>
      </p:ext>
    </p:extLst>
  </p:cSld>
  <p:clrMapOvr>
    <a:masterClrMapping/>
  </p:clrMapOvr>
  <p:extLst>
    <p:ext uri="{DCECCB84-F9BA-43D5-87BE-67443E8EF086}">
      <p15:sldGuideLst xmlns:p15="http://schemas.microsoft.com/office/powerpoint/2012/main">
        <p15:guide id="1" orient="horz" pos="1026">
          <p15:clr>
            <a:srgbClr val="FF96FF"/>
          </p15:clr>
        </p15:guide>
        <p15:guide id="2" orient="horz" pos="3816">
          <p15:clr>
            <a:srgbClr val="FF96FF"/>
          </p15:clr>
        </p15:guide>
        <p15:guide id="3" pos="3953">
          <p15:clr>
            <a:srgbClr val="FF96FF"/>
          </p15:clr>
        </p15:guide>
        <p15:guide id="4" pos="7242">
          <p15:clr>
            <a:srgbClr val="FF96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graphicFrame>
        <p:nvGraphicFramePr>
          <p:cNvPr id="7" name="Table 27">
            <a:extLst>
              <a:ext uri="{FF2B5EF4-FFF2-40B4-BE49-F238E27FC236}">
                <a16:creationId xmlns:a16="http://schemas.microsoft.com/office/drawing/2014/main" id="{F77E70D7-BD24-D04E-AB37-19EF85210BAD}"/>
              </a:ext>
            </a:extLst>
          </p:cNvPr>
          <p:cNvGraphicFramePr>
            <a:graphicFrameLocks noGrp="1"/>
          </p:cNvGraphicFramePr>
          <p:nvPr userDrawn="1">
            <p:extLst>
              <p:ext uri="{D42A27DB-BD31-4B8C-83A1-F6EECF244321}">
                <p14:modId xmlns:p14="http://schemas.microsoft.com/office/powerpoint/2010/main" val="3968500331"/>
              </p:ext>
            </p:extLst>
          </p:nvPr>
        </p:nvGraphicFramePr>
        <p:xfrm>
          <a:off x="780534" y="1096468"/>
          <a:ext cx="2437807" cy="5194709"/>
        </p:xfrm>
        <a:graphic>
          <a:graphicData uri="http://schemas.openxmlformats.org/drawingml/2006/table">
            <a:tbl>
              <a:tblPr firstRow="1" bandRow="1">
                <a:tableStyleId>{5C22544A-7EE6-4342-B048-85BDC9FD1C3A}</a:tableStyleId>
              </a:tblPr>
              <a:tblGrid>
                <a:gridCol w="2437807">
                  <a:extLst>
                    <a:ext uri="{9D8B030D-6E8A-4147-A177-3AD203B41FA5}">
                      <a16:colId xmlns:a16="http://schemas.microsoft.com/office/drawing/2014/main" val="3149078001"/>
                    </a:ext>
                  </a:extLst>
                </a:gridCol>
              </a:tblGrid>
              <a:tr h="369839">
                <a:tc>
                  <a:txBody>
                    <a:bodyPr/>
                    <a:lstStyle/>
                    <a:p>
                      <a:pPr algn="ctr"/>
                      <a:r>
                        <a:rPr lang="en-US"/>
                        <a:t>Audience</a:t>
                      </a:r>
                    </a:p>
                  </a:txBody>
                  <a:tcPr anchor="ctr">
                    <a:noFill/>
                  </a:tcPr>
                </a:tc>
                <a:extLst>
                  <a:ext uri="{0D108BD9-81ED-4DB2-BD59-A6C34878D82A}">
                    <a16:rowId xmlns:a16="http://schemas.microsoft.com/office/drawing/2014/main" val="418758776"/>
                  </a:ext>
                </a:extLst>
              </a:tr>
              <a:tr h="471750">
                <a:tc>
                  <a:txBody>
                    <a:bodyPr/>
                    <a:lstStyle/>
                    <a:p>
                      <a:pPr marL="0" algn="l" defTabSz="914400" rtl="0" eaLnBrk="1" latinLnBrk="0" hangingPunct="1"/>
                      <a:r>
                        <a:rPr lang="en-US" sz="1600" kern="1200">
                          <a:solidFill>
                            <a:schemeClr val="dk1"/>
                          </a:solidFill>
                          <a:latin typeface="+mn-lt"/>
                          <a:ea typeface="+mn-ea"/>
                          <a:cs typeface="+mn-cs"/>
                        </a:rPr>
                        <a:t>Staff</a:t>
                      </a:r>
                    </a:p>
                  </a:txBody>
                  <a:tcPr anchor="ctr">
                    <a:solidFill>
                      <a:srgbClr val="F25E22">
                        <a:alpha val="50000"/>
                      </a:srgbClr>
                    </a:solidFill>
                  </a:tcPr>
                </a:tc>
                <a:extLst>
                  <a:ext uri="{0D108BD9-81ED-4DB2-BD59-A6C34878D82A}">
                    <a16:rowId xmlns:a16="http://schemas.microsoft.com/office/drawing/2014/main" val="1452919484"/>
                  </a:ext>
                </a:extLst>
              </a:tr>
              <a:tr h="471750">
                <a:tc>
                  <a:txBody>
                    <a:bodyPr/>
                    <a:lstStyle/>
                    <a:p>
                      <a:pPr algn="l"/>
                      <a:r>
                        <a:rPr lang="en-US" sz="1600"/>
                        <a:t>MCOs</a:t>
                      </a:r>
                    </a:p>
                  </a:txBody>
                  <a:tcPr anchor="ctr">
                    <a:solidFill>
                      <a:srgbClr val="F25E22">
                        <a:alpha val="15000"/>
                      </a:srgbClr>
                    </a:solidFill>
                  </a:tcPr>
                </a:tc>
                <a:extLst>
                  <a:ext uri="{0D108BD9-81ED-4DB2-BD59-A6C34878D82A}">
                    <a16:rowId xmlns:a16="http://schemas.microsoft.com/office/drawing/2014/main" val="1587445389"/>
                  </a:ext>
                </a:extLst>
              </a:tr>
              <a:tr h="471750">
                <a:tc>
                  <a:txBody>
                    <a:bodyPr/>
                    <a:lstStyle/>
                    <a:p>
                      <a:pPr algn="l"/>
                      <a:r>
                        <a:rPr lang="en-US" sz="1600"/>
                        <a:t>Media</a:t>
                      </a:r>
                    </a:p>
                  </a:txBody>
                  <a:tcPr anchor="ctr">
                    <a:solidFill>
                      <a:srgbClr val="F25E22">
                        <a:alpha val="50000"/>
                      </a:srgbClr>
                    </a:solidFill>
                  </a:tcPr>
                </a:tc>
                <a:extLst>
                  <a:ext uri="{0D108BD9-81ED-4DB2-BD59-A6C34878D82A}">
                    <a16:rowId xmlns:a16="http://schemas.microsoft.com/office/drawing/2014/main" val="2057484031"/>
                  </a:ext>
                </a:extLst>
              </a:tr>
              <a:tr h="471750">
                <a:tc>
                  <a:txBody>
                    <a:bodyPr/>
                    <a:lstStyle/>
                    <a:p>
                      <a:pPr algn="l"/>
                      <a:r>
                        <a:rPr lang="en-US" sz="1600"/>
                        <a:t>MACs</a:t>
                      </a:r>
                    </a:p>
                  </a:txBody>
                  <a:tcPr anchor="ctr">
                    <a:solidFill>
                      <a:srgbClr val="F25E22">
                        <a:alpha val="15000"/>
                      </a:srgbClr>
                    </a:solidFill>
                  </a:tcPr>
                </a:tc>
                <a:extLst>
                  <a:ext uri="{0D108BD9-81ED-4DB2-BD59-A6C34878D82A}">
                    <a16:rowId xmlns:a16="http://schemas.microsoft.com/office/drawing/2014/main" val="1719199323"/>
                  </a:ext>
                </a:extLst>
              </a:tr>
              <a:tr h="471750">
                <a:tc>
                  <a:txBody>
                    <a:bodyPr/>
                    <a:lstStyle/>
                    <a:p>
                      <a:pPr algn="l"/>
                      <a:r>
                        <a:rPr lang="en-US" sz="1600"/>
                        <a:t>Providers</a:t>
                      </a:r>
                    </a:p>
                  </a:txBody>
                  <a:tcPr anchor="ctr">
                    <a:solidFill>
                      <a:srgbClr val="F25E22">
                        <a:alpha val="50000"/>
                      </a:srgbClr>
                    </a:solidFill>
                  </a:tcPr>
                </a:tc>
                <a:extLst>
                  <a:ext uri="{0D108BD9-81ED-4DB2-BD59-A6C34878D82A}">
                    <a16:rowId xmlns:a16="http://schemas.microsoft.com/office/drawing/2014/main" val="1599517905"/>
                  </a:ext>
                </a:extLst>
              </a:tr>
              <a:tr h="471750">
                <a:tc>
                  <a:txBody>
                    <a:bodyPr/>
                    <a:lstStyle/>
                    <a:p>
                      <a:pPr algn="l"/>
                      <a:r>
                        <a:rPr lang="en-US" sz="1600"/>
                        <a:t>Customers</a:t>
                      </a:r>
                    </a:p>
                  </a:txBody>
                  <a:tcPr anchor="ctr">
                    <a:solidFill>
                      <a:srgbClr val="F25E22">
                        <a:alpha val="15000"/>
                      </a:srgbClr>
                    </a:solidFill>
                  </a:tcPr>
                </a:tc>
                <a:extLst>
                  <a:ext uri="{0D108BD9-81ED-4DB2-BD59-A6C34878D82A}">
                    <a16:rowId xmlns:a16="http://schemas.microsoft.com/office/drawing/2014/main" val="2902433611"/>
                  </a:ext>
                </a:extLst>
              </a:tr>
              <a:tr h="471750">
                <a:tc>
                  <a:txBody>
                    <a:bodyPr/>
                    <a:lstStyle/>
                    <a:p>
                      <a:pPr marL="0" algn="l" defTabSz="914400" rtl="0" eaLnBrk="1" latinLnBrk="0" hangingPunct="1"/>
                      <a:r>
                        <a:rPr lang="en-US" sz="1600" kern="1200">
                          <a:solidFill>
                            <a:schemeClr val="dk1"/>
                          </a:solidFill>
                          <a:latin typeface="+mn-lt"/>
                          <a:ea typeface="+mn-ea"/>
                          <a:cs typeface="+mn-cs"/>
                        </a:rPr>
                        <a:t>GO + GO Communications</a:t>
                      </a:r>
                    </a:p>
                  </a:txBody>
                  <a:tcPr anchor="ctr">
                    <a:solidFill>
                      <a:srgbClr val="F25E22">
                        <a:alpha val="50000"/>
                      </a:srgbClr>
                    </a:solidFill>
                  </a:tcPr>
                </a:tc>
                <a:extLst>
                  <a:ext uri="{0D108BD9-81ED-4DB2-BD59-A6C34878D82A}">
                    <a16:rowId xmlns:a16="http://schemas.microsoft.com/office/drawing/2014/main" val="2680337404"/>
                  </a:ext>
                </a:extLst>
              </a:tr>
              <a:tr h="471750">
                <a:tc>
                  <a:txBody>
                    <a:bodyPr/>
                    <a:lstStyle/>
                    <a:p>
                      <a:pPr marL="0" algn="l" defTabSz="914400" rtl="0" eaLnBrk="1" latinLnBrk="0" hangingPunct="1"/>
                      <a:r>
                        <a:rPr lang="en-US" sz="1600" kern="1200">
                          <a:solidFill>
                            <a:schemeClr val="dk1"/>
                          </a:solidFill>
                          <a:latin typeface="+mn-lt"/>
                          <a:ea typeface="+mn-ea"/>
                          <a:cs typeface="+mn-cs"/>
                        </a:rPr>
                        <a:t>Sister agencies</a:t>
                      </a:r>
                    </a:p>
                  </a:txBody>
                  <a:tcPr anchor="ctr">
                    <a:solidFill>
                      <a:srgbClr val="F25E22">
                        <a:alpha val="15000"/>
                      </a:srgbClr>
                    </a:solidFill>
                  </a:tcPr>
                </a:tc>
                <a:extLst>
                  <a:ext uri="{0D108BD9-81ED-4DB2-BD59-A6C34878D82A}">
                    <a16:rowId xmlns:a16="http://schemas.microsoft.com/office/drawing/2014/main" val="3140889767"/>
                  </a:ext>
                </a:extLst>
              </a:tr>
              <a:tr h="471750">
                <a:tc>
                  <a:txBody>
                    <a:bodyPr/>
                    <a:lstStyle/>
                    <a:p>
                      <a:pPr marL="0" algn="l" defTabSz="914400" rtl="0" eaLnBrk="1" latinLnBrk="0" hangingPunct="1"/>
                      <a:r>
                        <a:rPr lang="en-US" sz="1600" kern="1200">
                          <a:solidFill>
                            <a:schemeClr val="dk1"/>
                          </a:solidFill>
                          <a:latin typeface="+mn-lt"/>
                          <a:ea typeface="+mn-ea"/>
                          <a:cs typeface="+mn-cs"/>
                        </a:rPr>
                        <a:t>Institutional Outreach</a:t>
                      </a:r>
                    </a:p>
                  </a:txBody>
                  <a:tcPr anchor="ctr">
                    <a:solidFill>
                      <a:srgbClr val="F25E22">
                        <a:alpha val="50000"/>
                      </a:srgbClr>
                    </a:solidFill>
                  </a:tcPr>
                </a:tc>
                <a:extLst>
                  <a:ext uri="{0D108BD9-81ED-4DB2-BD59-A6C34878D82A}">
                    <a16:rowId xmlns:a16="http://schemas.microsoft.com/office/drawing/2014/main" val="1548250779"/>
                  </a:ext>
                </a:extLst>
              </a:tr>
              <a:tr h="471750">
                <a:tc>
                  <a:txBody>
                    <a:bodyPr/>
                    <a:lstStyle/>
                    <a:p>
                      <a:pPr marL="0" algn="l" defTabSz="914400" rtl="0" eaLnBrk="1" latinLnBrk="0" hangingPunct="1"/>
                      <a:r>
                        <a:rPr lang="en-US" sz="1600" kern="1200">
                          <a:solidFill>
                            <a:schemeClr val="dk1"/>
                          </a:solidFill>
                          <a:latin typeface="+mn-lt"/>
                          <a:ea typeface="+mn-ea"/>
                          <a:cs typeface="+mn-cs"/>
                        </a:rPr>
                        <a:t>General Public</a:t>
                      </a:r>
                    </a:p>
                  </a:txBody>
                  <a:tcPr anchor="ctr">
                    <a:solidFill>
                      <a:srgbClr val="F25E22">
                        <a:alpha val="15000"/>
                      </a:srgbClr>
                    </a:solidFill>
                  </a:tcPr>
                </a:tc>
                <a:extLst>
                  <a:ext uri="{0D108BD9-81ED-4DB2-BD59-A6C34878D82A}">
                    <a16:rowId xmlns:a16="http://schemas.microsoft.com/office/drawing/2014/main" val="62523668"/>
                  </a:ext>
                </a:extLst>
              </a:tr>
            </a:tbl>
          </a:graphicData>
        </a:graphic>
      </p:graphicFrame>
      <p:sp>
        <p:nvSpPr>
          <p:cNvPr id="8" name="Rectangle 7">
            <a:extLst>
              <a:ext uri="{FF2B5EF4-FFF2-40B4-BE49-F238E27FC236}">
                <a16:creationId xmlns:a16="http://schemas.microsoft.com/office/drawing/2014/main" id="{E221F1D2-560A-864F-8879-92D391D5858A}"/>
              </a:ext>
            </a:extLst>
          </p:cNvPr>
          <p:cNvSpPr/>
          <p:nvPr userDrawn="1"/>
        </p:nvSpPr>
        <p:spPr>
          <a:xfrm>
            <a:off x="1" y="6279664"/>
            <a:ext cx="12191999" cy="578336"/>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9" name="Picture 8">
            <a:extLst>
              <a:ext uri="{FF2B5EF4-FFF2-40B4-BE49-F238E27FC236}">
                <a16:creationId xmlns:a16="http://schemas.microsoft.com/office/drawing/2014/main" id="{F5BA115D-16DD-EA47-8F25-58A3846809A3}"/>
              </a:ext>
            </a:extLst>
          </p:cNvPr>
          <p:cNvPicPr>
            <a:picLocks noChangeAspect="1"/>
          </p:cNvPicPr>
          <p:nvPr userDrawn="1"/>
        </p:nvPicPr>
        <p:blipFill>
          <a:blip r:embed="rId2"/>
          <a:stretch>
            <a:fillRect/>
          </a:stretch>
        </p:blipFill>
        <p:spPr>
          <a:xfrm>
            <a:off x="296818" y="6374381"/>
            <a:ext cx="1490792" cy="388902"/>
          </a:xfrm>
          <a:prstGeom prst="rect">
            <a:avLst/>
          </a:prstGeom>
        </p:spPr>
      </p:pic>
      <p:sp>
        <p:nvSpPr>
          <p:cNvPr id="10" name="Title 2">
            <a:extLst>
              <a:ext uri="{FF2B5EF4-FFF2-40B4-BE49-F238E27FC236}">
                <a16:creationId xmlns:a16="http://schemas.microsoft.com/office/drawing/2014/main" id="{7DA08FFA-B635-964B-BBA3-7E843970014D}"/>
              </a:ext>
            </a:extLst>
          </p:cNvPr>
          <p:cNvSpPr txBox="1">
            <a:spLocks/>
          </p:cNvSpPr>
          <p:nvPr userDrawn="1"/>
        </p:nvSpPr>
        <p:spPr>
          <a:xfrm>
            <a:off x="723870" y="165333"/>
            <a:ext cx="8037597" cy="822960"/>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a:lnSpc>
                <a:spcPct val="100000"/>
              </a:lnSpc>
              <a:defRPr/>
            </a:pPr>
            <a:r>
              <a:rPr lang="en-US" sz="4400" b="1" cap="none">
                <a:solidFill>
                  <a:srgbClr val="082068"/>
                </a:solidFill>
                <a:latin typeface="Arial" panose="020B0604020202020204" pitchFamily="34" charset="0"/>
                <a:cs typeface="Arial" panose="020B0604020202020204" pitchFamily="34" charset="0"/>
              </a:rPr>
              <a:t>Sample</a:t>
            </a:r>
            <a:r>
              <a:rPr lang="en-US" sz="4400" b="1" cap="none">
                <a:solidFill>
                  <a:srgbClr val="75B7E6"/>
                </a:solidFill>
                <a:latin typeface="Arial" panose="020B0604020202020204" pitchFamily="34" charset="0"/>
                <a:cs typeface="Arial" panose="020B0604020202020204" pitchFamily="34" charset="0"/>
              </a:rPr>
              <a:t> timeline</a:t>
            </a:r>
            <a:endParaRPr kumimoji="0" lang="en-US" sz="4400" b="1" i="0" u="none" strike="noStrike" kern="1200" cap="none" spc="0" normalizeH="0" baseline="0" noProof="0">
              <a:ln>
                <a:noFill/>
              </a:ln>
              <a:solidFill>
                <a:srgbClr val="75B7E6"/>
              </a:solidFill>
              <a:effectLst/>
              <a:uLnTx/>
              <a:uFillTx/>
              <a:latin typeface="Arial" panose="020B0604020202020204" pitchFamily="34" charset="0"/>
              <a:cs typeface="Arial" panose="020B0604020202020204" pitchFamily="34" charset="0"/>
            </a:endParaRPr>
          </a:p>
        </p:txBody>
      </p:sp>
      <p:sp>
        <p:nvSpPr>
          <p:cNvPr id="11" name="Rectangle">
            <a:extLst>
              <a:ext uri="{FF2B5EF4-FFF2-40B4-BE49-F238E27FC236}">
                <a16:creationId xmlns:a16="http://schemas.microsoft.com/office/drawing/2014/main" id="{9348D19A-5583-DE4A-AE49-D00D6FD49E0C}"/>
              </a:ext>
            </a:extLst>
          </p:cNvPr>
          <p:cNvSpPr/>
          <p:nvPr userDrawn="1"/>
        </p:nvSpPr>
        <p:spPr>
          <a:xfrm>
            <a:off x="3193276" y="1260119"/>
            <a:ext cx="1545374" cy="5017192"/>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2" name="Rectangle">
            <a:extLst>
              <a:ext uri="{FF2B5EF4-FFF2-40B4-BE49-F238E27FC236}">
                <a16:creationId xmlns:a16="http://schemas.microsoft.com/office/drawing/2014/main" id="{150755F2-D707-534A-BA49-F61F8EF7EF70}"/>
              </a:ext>
            </a:extLst>
          </p:cNvPr>
          <p:cNvSpPr/>
          <p:nvPr userDrawn="1"/>
        </p:nvSpPr>
        <p:spPr>
          <a:xfrm>
            <a:off x="6432096" y="1264883"/>
            <a:ext cx="1568889" cy="5026294"/>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3" name="Rectangle">
            <a:extLst>
              <a:ext uri="{FF2B5EF4-FFF2-40B4-BE49-F238E27FC236}">
                <a16:creationId xmlns:a16="http://schemas.microsoft.com/office/drawing/2014/main" id="{D78B1763-6C61-C84E-B8C6-01D887A089A8}"/>
              </a:ext>
            </a:extLst>
          </p:cNvPr>
          <p:cNvSpPr/>
          <p:nvPr userDrawn="1"/>
        </p:nvSpPr>
        <p:spPr>
          <a:xfrm>
            <a:off x="9666333" y="1264574"/>
            <a:ext cx="1469000" cy="5026603"/>
          </a:xfrm>
          <a:prstGeom prst="rect">
            <a:avLst/>
          </a:prstGeom>
          <a:solidFill>
            <a:srgbClr val="F25E22">
              <a:alpha val="14760"/>
            </a:srgbClr>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14" name="Month / Week">
            <a:extLst>
              <a:ext uri="{FF2B5EF4-FFF2-40B4-BE49-F238E27FC236}">
                <a16:creationId xmlns:a16="http://schemas.microsoft.com/office/drawing/2014/main" id="{01C3262C-2A20-6B45-BC87-60D08451A0E8}"/>
              </a:ext>
            </a:extLst>
          </p:cNvPr>
          <p:cNvSpPr txBox="1">
            <a:spLocks/>
          </p:cNvSpPr>
          <p:nvPr userDrawn="1"/>
        </p:nvSpPr>
        <p:spPr>
          <a:xfrm>
            <a:off x="3211830" y="1090099"/>
            <a:ext cx="1553318" cy="300515"/>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60 Day Notice</a:t>
            </a:r>
          </a:p>
        </p:txBody>
      </p:sp>
      <p:sp>
        <p:nvSpPr>
          <p:cNvPr id="15" name="Month / Week">
            <a:extLst>
              <a:ext uri="{FF2B5EF4-FFF2-40B4-BE49-F238E27FC236}">
                <a16:creationId xmlns:a16="http://schemas.microsoft.com/office/drawing/2014/main" id="{C8D7B1CD-9E20-4944-84EA-6650C1D14CFE}"/>
              </a:ext>
            </a:extLst>
          </p:cNvPr>
          <p:cNvSpPr txBox="1">
            <a:spLocks/>
          </p:cNvSpPr>
          <p:nvPr userDrawn="1"/>
        </p:nvSpPr>
        <p:spPr>
          <a:xfrm>
            <a:off x="4796297" y="1087478"/>
            <a:ext cx="1595071" cy="300515"/>
          </a:xfrm>
          <a:prstGeom prst="roundRect">
            <a:avLst>
              <a:gd name="adj" fmla="val 50000"/>
            </a:avLst>
          </a:prstGeom>
          <a:solidFill>
            <a:srgbClr val="F25E22"/>
          </a:solidFill>
        </p:spPr>
        <p:txBody>
          <a:bodyPr lIns="0" tIns="91440" rIns="0" bIns="91440"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100">
                <a:solidFill>
                  <a:schemeClr val="bg1"/>
                </a:solidFill>
              </a:rPr>
              <a:t>30 Days Pre-PHE End</a:t>
            </a:r>
          </a:p>
        </p:txBody>
      </p:sp>
      <p:sp>
        <p:nvSpPr>
          <p:cNvPr id="16" name="Month / Week">
            <a:extLst>
              <a:ext uri="{FF2B5EF4-FFF2-40B4-BE49-F238E27FC236}">
                <a16:creationId xmlns:a16="http://schemas.microsoft.com/office/drawing/2014/main" id="{1C5B4B26-0248-6C42-9FE1-98611240D08E}"/>
              </a:ext>
            </a:extLst>
          </p:cNvPr>
          <p:cNvSpPr txBox="1">
            <a:spLocks/>
          </p:cNvSpPr>
          <p:nvPr userDrawn="1"/>
        </p:nvSpPr>
        <p:spPr>
          <a:xfrm>
            <a:off x="8036785" y="1112272"/>
            <a:ext cx="1604804" cy="300515"/>
          </a:xfrm>
          <a:prstGeom prst="roundRect">
            <a:avLst>
              <a:gd name="adj" fmla="val 50000"/>
            </a:avLst>
          </a:prstGeom>
          <a:solidFill>
            <a:srgbClr val="F25E22"/>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25397" tIns="25397" rIns="25397" bIns="25397"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PHE End</a:t>
            </a:r>
          </a:p>
        </p:txBody>
      </p:sp>
      <p:sp>
        <p:nvSpPr>
          <p:cNvPr id="17" name="Month / Week">
            <a:extLst>
              <a:ext uri="{FF2B5EF4-FFF2-40B4-BE49-F238E27FC236}">
                <a16:creationId xmlns:a16="http://schemas.microsoft.com/office/drawing/2014/main" id="{D41C922A-90AE-3645-AA40-59BDBBFE908B}"/>
              </a:ext>
            </a:extLst>
          </p:cNvPr>
          <p:cNvSpPr txBox="1">
            <a:spLocks/>
          </p:cNvSpPr>
          <p:nvPr userDrawn="1"/>
        </p:nvSpPr>
        <p:spPr>
          <a:xfrm>
            <a:off x="9665848" y="1114626"/>
            <a:ext cx="1467719" cy="300515"/>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300">
                <a:solidFill>
                  <a:schemeClr val="bg1"/>
                </a:solidFill>
              </a:rPr>
              <a:t>Post-PHE End</a:t>
            </a:r>
          </a:p>
        </p:txBody>
      </p:sp>
      <p:sp>
        <p:nvSpPr>
          <p:cNvPr id="18" name="Month / Week">
            <a:extLst>
              <a:ext uri="{FF2B5EF4-FFF2-40B4-BE49-F238E27FC236}">
                <a16:creationId xmlns:a16="http://schemas.microsoft.com/office/drawing/2014/main" id="{103F980D-48AF-C841-BC04-6478F5FA221B}"/>
              </a:ext>
            </a:extLst>
          </p:cNvPr>
          <p:cNvSpPr txBox="1">
            <a:spLocks/>
          </p:cNvSpPr>
          <p:nvPr userDrawn="1"/>
        </p:nvSpPr>
        <p:spPr>
          <a:xfrm>
            <a:off x="6416541" y="1096469"/>
            <a:ext cx="1595071" cy="300515"/>
          </a:xfrm>
          <a:prstGeom prst="roundRect">
            <a:avLst>
              <a:gd name="adj" fmla="val 50000"/>
            </a:avLst>
          </a:prstGeom>
          <a:solidFill>
            <a:srgbClr val="F25E22"/>
          </a:solidFill>
        </p:spPr>
        <p:txBody>
          <a:bodyPr lIns="0" tIns="91440" rIns="0" bIns="91440"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50">
                <a:solidFill>
                  <a:schemeClr val="bg1"/>
                </a:solidFill>
              </a:rPr>
              <a:t>1 Week Before PHE End</a:t>
            </a:r>
          </a:p>
        </p:txBody>
      </p:sp>
      <p:sp>
        <p:nvSpPr>
          <p:cNvPr id="19" name="Lorem ipsum dolor sit amet, consectetur adipiscing elit.">
            <a:extLst>
              <a:ext uri="{FF2B5EF4-FFF2-40B4-BE49-F238E27FC236}">
                <a16:creationId xmlns:a16="http://schemas.microsoft.com/office/drawing/2014/main" id="{D3547447-F308-7B45-9322-ADF3C077BFA2}"/>
              </a:ext>
            </a:extLst>
          </p:cNvPr>
          <p:cNvSpPr txBox="1">
            <a:spLocks/>
          </p:cNvSpPr>
          <p:nvPr userDrawn="1"/>
        </p:nvSpPr>
        <p:spPr>
          <a:xfrm>
            <a:off x="3588107" y="1631752"/>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All-staff message</a:t>
            </a:r>
          </a:p>
        </p:txBody>
      </p:sp>
      <p:sp>
        <p:nvSpPr>
          <p:cNvPr id="20" name="MM/DD">
            <a:extLst>
              <a:ext uri="{FF2B5EF4-FFF2-40B4-BE49-F238E27FC236}">
                <a16:creationId xmlns:a16="http://schemas.microsoft.com/office/drawing/2014/main" id="{0084811A-5CC3-6442-BB7A-8DD8BC3CA759}"/>
              </a:ext>
            </a:extLst>
          </p:cNvPr>
          <p:cNvSpPr txBox="1">
            <a:spLocks/>
          </p:cNvSpPr>
          <p:nvPr userDrawn="1"/>
        </p:nvSpPr>
        <p:spPr>
          <a:xfrm>
            <a:off x="3592950" y="2441248"/>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Press release, pitch</a:t>
            </a:r>
          </a:p>
        </p:txBody>
      </p:sp>
      <p:sp>
        <p:nvSpPr>
          <p:cNvPr id="22" name="Circle">
            <a:extLst>
              <a:ext uri="{FF2B5EF4-FFF2-40B4-BE49-F238E27FC236}">
                <a16:creationId xmlns:a16="http://schemas.microsoft.com/office/drawing/2014/main" id="{565A7DA3-1D16-6C43-8CF9-460E3EF50CB3}"/>
              </a:ext>
            </a:extLst>
          </p:cNvPr>
          <p:cNvSpPr/>
          <p:nvPr userDrawn="1"/>
        </p:nvSpPr>
        <p:spPr>
          <a:xfrm>
            <a:off x="6528949" y="2555813"/>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24" name="Circle">
            <a:extLst>
              <a:ext uri="{FF2B5EF4-FFF2-40B4-BE49-F238E27FC236}">
                <a16:creationId xmlns:a16="http://schemas.microsoft.com/office/drawing/2014/main" id="{6A853F60-CE52-5440-AB30-B764F9C483BE}"/>
              </a:ext>
            </a:extLst>
          </p:cNvPr>
          <p:cNvSpPr/>
          <p:nvPr userDrawn="1"/>
        </p:nvSpPr>
        <p:spPr>
          <a:xfrm>
            <a:off x="3404443"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27" name="Circle">
            <a:extLst>
              <a:ext uri="{FF2B5EF4-FFF2-40B4-BE49-F238E27FC236}">
                <a16:creationId xmlns:a16="http://schemas.microsoft.com/office/drawing/2014/main" id="{1A82E187-781F-A141-9305-15647C4ECA55}"/>
              </a:ext>
            </a:extLst>
          </p:cNvPr>
          <p:cNvSpPr/>
          <p:nvPr userDrawn="1"/>
        </p:nvSpPr>
        <p:spPr>
          <a:xfrm>
            <a:off x="3404443" y="255581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28" name="Straight Arrow Connector 27">
            <a:extLst>
              <a:ext uri="{FF2B5EF4-FFF2-40B4-BE49-F238E27FC236}">
                <a16:creationId xmlns:a16="http://schemas.microsoft.com/office/drawing/2014/main" id="{B12AA5E8-384D-9142-819A-332BBF7C7F56}"/>
              </a:ext>
            </a:extLst>
          </p:cNvPr>
          <p:cNvCxnSpPr>
            <a:cxnSpLocks/>
          </p:cNvCxnSpPr>
          <p:nvPr userDrawn="1"/>
        </p:nvCxnSpPr>
        <p:spPr>
          <a:xfrm flipV="1">
            <a:off x="3471652" y="2656263"/>
            <a:ext cx="7498080" cy="223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MM/DD">
            <a:extLst>
              <a:ext uri="{FF2B5EF4-FFF2-40B4-BE49-F238E27FC236}">
                <a16:creationId xmlns:a16="http://schemas.microsoft.com/office/drawing/2014/main" id="{485A3B1B-505D-3A44-AFDE-C0CE1D038ABC}"/>
              </a:ext>
            </a:extLst>
          </p:cNvPr>
          <p:cNvSpPr txBox="1">
            <a:spLocks/>
          </p:cNvSpPr>
          <p:nvPr userDrawn="1"/>
        </p:nvSpPr>
        <p:spPr>
          <a:xfrm>
            <a:off x="6649332" y="2398036"/>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Renew pitching</a:t>
            </a:r>
          </a:p>
        </p:txBody>
      </p:sp>
      <p:sp>
        <p:nvSpPr>
          <p:cNvPr id="30" name="Circle">
            <a:extLst>
              <a:ext uri="{FF2B5EF4-FFF2-40B4-BE49-F238E27FC236}">
                <a16:creationId xmlns:a16="http://schemas.microsoft.com/office/drawing/2014/main" id="{A614A41A-B980-DA4F-99BC-1C9F0014694C}"/>
              </a:ext>
            </a:extLst>
          </p:cNvPr>
          <p:cNvSpPr/>
          <p:nvPr userDrawn="1"/>
        </p:nvSpPr>
        <p:spPr>
          <a:xfrm>
            <a:off x="8090510" y="255581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1" name="MM/DD">
            <a:extLst>
              <a:ext uri="{FF2B5EF4-FFF2-40B4-BE49-F238E27FC236}">
                <a16:creationId xmlns:a16="http://schemas.microsoft.com/office/drawing/2014/main" id="{691880F7-6825-DD4A-98F2-3CD1C81D23B0}"/>
              </a:ext>
            </a:extLst>
          </p:cNvPr>
          <p:cNvSpPr txBox="1">
            <a:spLocks/>
          </p:cNvSpPr>
          <p:nvPr userDrawn="1"/>
        </p:nvSpPr>
        <p:spPr>
          <a:xfrm>
            <a:off x="8216700" y="2398036"/>
            <a:ext cx="1668214"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Medium" panose="02000503000000020004" pitchFamily="2" charset="0"/>
                <a:ea typeface="Helvetica Neue Medium" panose="02000503000000020004" pitchFamily="2" charset="0"/>
                <a:cs typeface="Helvetica Neue Medium" panose="02000503000000020004" pitchFamily="2" charset="0"/>
                <a:sym typeface="SF Pro Display Medium"/>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Press release + pitch</a:t>
            </a:r>
          </a:p>
        </p:txBody>
      </p:sp>
      <p:sp>
        <p:nvSpPr>
          <p:cNvPr id="32" name="Circle">
            <a:extLst>
              <a:ext uri="{FF2B5EF4-FFF2-40B4-BE49-F238E27FC236}">
                <a16:creationId xmlns:a16="http://schemas.microsoft.com/office/drawing/2014/main" id="{12837CE2-7457-0A45-9F66-719348765692}"/>
              </a:ext>
            </a:extLst>
          </p:cNvPr>
          <p:cNvSpPr/>
          <p:nvPr userDrawn="1"/>
        </p:nvSpPr>
        <p:spPr>
          <a:xfrm>
            <a:off x="3404443" y="350937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3" name="Lorem ipsum dolor sit amet, consectetur adipiscing elit.">
            <a:extLst>
              <a:ext uri="{FF2B5EF4-FFF2-40B4-BE49-F238E27FC236}">
                <a16:creationId xmlns:a16="http://schemas.microsoft.com/office/drawing/2014/main" id="{E5A573B3-BD82-1A43-83F5-084A2AC2D4E9}"/>
              </a:ext>
            </a:extLst>
          </p:cNvPr>
          <p:cNvSpPr txBox="1">
            <a:spLocks/>
          </p:cNvSpPr>
          <p:nvPr userDrawn="1"/>
        </p:nvSpPr>
        <p:spPr>
          <a:xfrm>
            <a:off x="3606042" y="3291068"/>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a:p>
            <a:pPr hangingPunct="1"/>
            <a:r>
              <a:rPr lang="en-US" sz="1000"/>
              <a:t>Collect FAQs</a:t>
            </a:r>
          </a:p>
        </p:txBody>
      </p:sp>
      <p:sp>
        <p:nvSpPr>
          <p:cNvPr id="34" name="Circle">
            <a:extLst>
              <a:ext uri="{FF2B5EF4-FFF2-40B4-BE49-F238E27FC236}">
                <a16:creationId xmlns:a16="http://schemas.microsoft.com/office/drawing/2014/main" id="{86A550DA-F313-324D-8637-7D5FB63A8A1A}"/>
              </a:ext>
            </a:extLst>
          </p:cNvPr>
          <p:cNvSpPr/>
          <p:nvPr userDrawn="1"/>
        </p:nvSpPr>
        <p:spPr>
          <a:xfrm>
            <a:off x="4845634" y="3505213"/>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5" name="Lorem ipsum dolor sit amet, consectetur adipiscing elit.">
            <a:extLst>
              <a:ext uri="{FF2B5EF4-FFF2-40B4-BE49-F238E27FC236}">
                <a16:creationId xmlns:a16="http://schemas.microsoft.com/office/drawing/2014/main" id="{D3F67E5C-CCA6-CB4E-8698-D3F61F2C350F}"/>
              </a:ext>
            </a:extLst>
          </p:cNvPr>
          <p:cNvSpPr txBox="1">
            <a:spLocks/>
          </p:cNvSpPr>
          <p:nvPr userDrawn="1"/>
        </p:nvSpPr>
        <p:spPr>
          <a:xfrm>
            <a:off x="5048596" y="3344457"/>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a:p>
            <a:pPr hangingPunct="1"/>
            <a:r>
              <a:rPr lang="en-US" sz="1000"/>
              <a:t>Publish FAQs</a:t>
            </a:r>
          </a:p>
        </p:txBody>
      </p:sp>
      <p:sp>
        <p:nvSpPr>
          <p:cNvPr id="36" name="Circle">
            <a:extLst>
              <a:ext uri="{FF2B5EF4-FFF2-40B4-BE49-F238E27FC236}">
                <a16:creationId xmlns:a16="http://schemas.microsoft.com/office/drawing/2014/main" id="{D6780943-1EF3-8B46-9DFA-3CF198AF9B04}"/>
              </a:ext>
            </a:extLst>
          </p:cNvPr>
          <p:cNvSpPr/>
          <p:nvPr userDrawn="1"/>
        </p:nvSpPr>
        <p:spPr>
          <a:xfrm>
            <a:off x="6509257" y="3512926"/>
            <a:ext cx="223212" cy="223211"/>
          </a:xfrm>
          <a:prstGeom prst="ellipse">
            <a:avLst/>
          </a:prstGeom>
          <a:solidFill>
            <a:schemeClr val="tx1"/>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7" name="Lorem ipsum dolor sit amet, consectetur adipiscing elit.">
            <a:extLst>
              <a:ext uri="{FF2B5EF4-FFF2-40B4-BE49-F238E27FC236}">
                <a16:creationId xmlns:a16="http://schemas.microsoft.com/office/drawing/2014/main" id="{F70DAF0E-2FE3-EB4B-BFAD-DE2D6BA45C45}"/>
              </a:ext>
            </a:extLst>
          </p:cNvPr>
          <p:cNvSpPr txBox="1">
            <a:spLocks/>
          </p:cNvSpPr>
          <p:nvPr userDrawn="1"/>
        </p:nvSpPr>
        <p:spPr>
          <a:xfrm>
            <a:off x="6678380" y="334445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p:txBody>
      </p:sp>
      <p:sp>
        <p:nvSpPr>
          <p:cNvPr id="38" name="Circle">
            <a:extLst>
              <a:ext uri="{FF2B5EF4-FFF2-40B4-BE49-F238E27FC236}">
                <a16:creationId xmlns:a16="http://schemas.microsoft.com/office/drawing/2014/main" id="{D11ED134-2D99-1D4E-A782-9C643CF6E245}"/>
              </a:ext>
            </a:extLst>
          </p:cNvPr>
          <p:cNvSpPr/>
          <p:nvPr userDrawn="1"/>
        </p:nvSpPr>
        <p:spPr>
          <a:xfrm>
            <a:off x="8090510" y="3507851"/>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39" name="Lorem ipsum dolor sit amet, consectetur adipiscing elit.">
            <a:extLst>
              <a:ext uri="{FF2B5EF4-FFF2-40B4-BE49-F238E27FC236}">
                <a16:creationId xmlns:a16="http://schemas.microsoft.com/office/drawing/2014/main" id="{6EB4B63E-1858-D041-87E1-736BC3704E2B}"/>
              </a:ext>
            </a:extLst>
          </p:cNvPr>
          <p:cNvSpPr txBox="1">
            <a:spLocks/>
          </p:cNvSpPr>
          <p:nvPr userDrawn="1"/>
        </p:nvSpPr>
        <p:spPr>
          <a:xfrm>
            <a:off x="8264843" y="334445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Provider notice</a:t>
            </a:r>
          </a:p>
        </p:txBody>
      </p:sp>
      <p:sp>
        <p:nvSpPr>
          <p:cNvPr id="40" name="Lorem ipsum dolor sit amet, consectetur adipiscing elit.">
            <a:extLst>
              <a:ext uri="{FF2B5EF4-FFF2-40B4-BE49-F238E27FC236}">
                <a16:creationId xmlns:a16="http://schemas.microsoft.com/office/drawing/2014/main" id="{0FFD983E-2E81-6140-864E-2830F4EC72C4}"/>
              </a:ext>
            </a:extLst>
          </p:cNvPr>
          <p:cNvSpPr txBox="1">
            <a:spLocks/>
          </p:cNvSpPr>
          <p:nvPr userDrawn="1"/>
        </p:nvSpPr>
        <p:spPr>
          <a:xfrm>
            <a:off x="3592950" y="2089617"/>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MCOs</a:t>
            </a:r>
          </a:p>
        </p:txBody>
      </p:sp>
      <p:sp>
        <p:nvSpPr>
          <p:cNvPr id="41" name="Circle">
            <a:extLst>
              <a:ext uri="{FF2B5EF4-FFF2-40B4-BE49-F238E27FC236}">
                <a16:creationId xmlns:a16="http://schemas.microsoft.com/office/drawing/2014/main" id="{3D714B4C-CAFD-D148-853C-8C94D6B4F9CB}"/>
              </a:ext>
            </a:extLst>
          </p:cNvPr>
          <p:cNvSpPr/>
          <p:nvPr userDrawn="1"/>
        </p:nvSpPr>
        <p:spPr>
          <a:xfrm>
            <a:off x="3404443" y="2112639"/>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2" name="Lorem ipsum dolor sit amet, consectetur adipiscing elit.">
            <a:extLst>
              <a:ext uri="{FF2B5EF4-FFF2-40B4-BE49-F238E27FC236}">
                <a16:creationId xmlns:a16="http://schemas.microsoft.com/office/drawing/2014/main" id="{D54C884F-E89F-D34D-87E9-F9A1B6FEE49E}"/>
              </a:ext>
            </a:extLst>
          </p:cNvPr>
          <p:cNvSpPr txBox="1">
            <a:spLocks/>
          </p:cNvSpPr>
          <p:nvPr userDrawn="1"/>
        </p:nvSpPr>
        <p:spPr>
          <a:xfrm>
            <a:off x="3606042" y="2893487"/>
            <a:ext cx="213410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MACs, discuss in meetings</a:t>
            </a:r>
          </a:p>
        </p:txBody>
      </p:sp>
      <p:sp>
        <p:nvSpPr>
          <p:cNvPr id="43" name="Circle">
            <a:extLst>
              <a:ext uri="{FF2B5EF4-FFF2-40B4-BE49-F238E27FC236}">
                <a16:creationId xmlns:a16="http://schemas.microsoft.com/office/drawing/2014/main" id="{6C213858-157F-864E-A5D4-DF2E47EE930B}"/>
              </a:ext>
            </a:extLst>
          </p:cNvPr>
          <p:cNvSpPr/>
          <p:nvPr userDrawn="1"/>
        </p:nvSpPr>
        <p:spPr>
          <a:xfrm>
            <a:off x="3404443" y="303034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4" name="Circle">
            <a:extLst>
              <a:ext uri="{FF2B5EF4-FFF2-40B4-BE49-F238E27FC236}">
                <a16:creationId xmlns:a16="http://schemas.microsoft.com/office/drawing/2014/main" id="{C1FA8746-45AF-B047-B46B-5244EAB77ADA}"/>
              </a:ext>
            </a:extLst>
          </p:cNvPr>
          <p:cNvSpPr/>
          <p:nvPr userDrawn="1"/>
        </p:nvSpPr>
        <p:spPr>
          <a:xfrm>
            <a:off x="3404443" y="400593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5" name="Lorem ipsum dolor sit amet, consectetur adipiscing elit.">
            <a:extLst>
              <a:ext uri="{FF2B5EF4-FFF2-40B4-BE49-F238E27FC236}">
                <a16:creationId xmlns:a16="http://schemas.microsoft.com/office/drawing/2014/main" id="{02BB967A-F127-8B41-BDBD-089FD49A3414}"/>
              </a:ext>
            </a:extLst>
          </p:cNvPr>
          <p:cNvSpPr txBox="1">
            <a:spLocks/>
          </p:cNvSpPr>
          <p:nvPr userDrawn="1"/>
        </p:nvSpPr>
        <p:spPr>
          <a:xfrm>
            <a:off x="3571611" y="3869992"/>
            <a:ext cx="2715335"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Mail, social, email, text (PHE ending, CTAs)</a:t>
            </a:r>
          </a:p>
        </p:txBody>
      </p:sp>
      <p:sp>
        <p:nvSpPr>
          <p:cNvPr id="46" name="Lorem ipsum dolor sit amet, consectetur adipiscing elit.">
            <a:extLst>
              <a:ext uri="{FF2B5EF4-FFF2-40B4-BE49-F238E27FC236}">
                <a16:creationId xmlns:a16="http://schemas.microsoft.com/office/drawing/2014/main" id="{A1FB8F63-ED4F-B249-8C7E-B92CBAD54C5F}"/>
              </a:ext>
            </a:extLst>
          </p:cNvPr>
          <p:cNvSpPr txBox="1">
            <a:spLocks/>
          </p:cNvSpPr>
          <p:nvPr userDrawn="1"/>
        </p:nvSpPr>
        <p:spPr>
          <a:xfrm>
            <a:off x="3588108" y="4233666"/>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Gov’s office + comms</a:t>
            </a:r>
          </a:p>
        </p:txBody>
      </p:sp>
      <p:sp>
        <p:nvSpPr>
          <p:cNvPr id="47" name="Circle">
            <a:extLst>
              <a:ext uri="{FF2B5EF4-FFF2-40B4-BE49-F238E27FC236}">
                <a16:creationId xmlns:a16="http://schemas.microsoft.com/office/drawing/2014/main" id="{E03FE8DC-D0F4-5E45-8D3F-76C44AE0C527}"/>
              </a:ext>
            </a:extLst>
          </p:cNvPr>
          <p:cNvSpPr/>
          <p:nvPr userDrawn="1"/>
        </p:nvSpPr>
        <p:spPr>
          <a:xfrm>
            <a:off x="3404443" y="442896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48" name="Lorem ipsum dolor sit amet, consectetur adipiscing elit.">
            <a:extLst>
              <a:ext uri="{FF2B5EF4-FFF2-40B4-BE49-F238E27FC236}">
                <a16:creationId xmlns:a16="http://schemas.microsoft.com/office/drawing/2014/main" id="{C84C2B7B-2FE4-674B-861D-864BD92DC973}"/>
              </a:ext>
            </a:extLst>
          </p:cNvPr>
          <p:cNvSpPr txBox="1">
            <a:spLocks/>
          </p:cNvSpPr>
          <p:nvPr userDrawn="1"/>
        </p:nvSpPr>
        <p:spPr>
          <a:xfrm>
            <a:off x="3617567" y="4711525"/>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DHS and sister agencies</a:t>
            </a:r>
          </a:p>
        </p:txBody>
      </p:sp>
      <p:sp>
        <p:nvSpPr>
          <p:cNvPr id="49" name="Circle">
            <a:extLst>
              <a:ext uri="{FF2B5EF4-FFF2-40B4-BE49-F238E27FC236}">
                <a16:creationId xmlns:a16="http://schemas.microsoft.com/office/drawing/2014/main" id="{CF590EF3-86BA-E647-BDBE-A7BC9DEF397D}"/>
              </a:ext>
            </a:extLst>
          </p:cNvPr>
          <p:cNvSpPr/>
          <p:nvPr userDrawn="1"/>
        </p:nvSpPr>
        <p:spPr>
          <a:xfrm>
            <a:off x="3404443" y="4905751"/>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0" name="Lorem ipsum dolor sit amet, consectetur adipiscing elit.">
            <a:extLst>
              <a:ext uri="{FF2B5EF4-FFF2-40B4-BE49-F238E27FC236}">
                <a16:creationId xmlns:a16="http://schemas.microsoft.com/office/drawing/2014/main" id="{B4993F00-F183-BF49-8537-3324383DEF75}"/>
              </a:ext>
            </a:extLst>
          </p:cNvPr>
          <p:cNvSpPr txBox="1">
            <a:spLocks/>
          </p:cNvSpPr>
          <p:nvPr userDrawn="1"/>
        </p:nvSpPr>
        <p:spPr>
          <a:xfrm>
            <a:off x="5051287" y="1640030"/>
            <a:ext cx="1451751"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Employee newsletter</a:t>
            </a:r>
          </a:p>
        </p:txBody>
      </p:sp>
      <p:sp>
        <p:nvSpPr>
          <p:cNvPr id="51" name="Circle">
            <a:extLst>
              <a:ext uri="{FF2B5EF4-FFF2-40B4-BE49-F238E27FC236}">
                <a16:creationId xmlns:a16="http://schemas.microsoft.com/office/drawing/2014/main" id="{9FE2D4E2-F4F1-0F48-86AE-BB7B86050035}"/>
              </a:ext>
            </a:extLst>
          </p:cNvPr>
          <p:cNvSpPr/>
          <p:nvPr userDrawn="1"/>
        </p:nvSpPr>
        <p:spPr>
          <a:xfrm>
            <a:off x="4845634"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2" name="Lorem ipsum dolor sit amet, consectetur adipiscing elit.">
            <a:extLst>
              <a:ext uri="{FF2B5EF4-FFF2-40B4-BE49-F238E27FC236}">
                <a16:creationId xmlns:a16="http://schemas.microsoft.com/office/drawing/2014/main" id="{5D114455-541F-AD48-BC18-F058D469E2FE}"/>
              </a:ext>
            </a:extLst>
          </p:cNvPr>
          <p:cNvSpPr txBox="1">
            <a:spLocks/>
          </p:cNvSpPr>
          <p:nvPr userDrawn="1"/>
        </p:nvSpPr>
        <p:spPr>
          <a:xfrm>
            <a:off x="6735703" y="1587681"/>
            <a:ext cx="1467719"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Employee newsletter All-staff email</a:t>
            </a:r>
          </a:p>
        </p:txBody>
      </p:sp>
      <p:sp>
        <p:nvSpPr>
          <p:cNvPr id="53" name="Circle">
            <a:extLst>
              <a:ext uri="{FF2B5EF4-FFF2-40B4-BE49-F238E27FC236}">
                <a16:creationId xmlns:a16="http://schemas.microsoft.com/office/drawing/2014/main" id="{CD9BC57E-6C8E-1C42-A009-8CC2FC3F3E7A}"/>
              </a:ext>
            </a:extLst>
          </p:cNvPr>
          <p:cNvSpPr/>
          <p:nvPr userDrawn="1"/>
        </p:nvSpPr>
        <p:spPr>
          <a:xfrm>
            <a:off x="6530050" y="1632443"/>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54" name="Lorem ipsum dolor sit amet, consectetur adipiscing elit.">
            <a:extLst>
              <a:ext uri="{FF2B5EF4-FFF2-40B4-BE49-F238E27FC236}">
                <a16:creationId xmlns:a16="http://schemas.microsoft.com/office/drawing/2014/main" id="{1D39D2B5-7F60-7744-981E-905EC75D62A6}"/>
              </a:ext>
            </a:extLst>
          </p:cNvPr>
          <p:cNvSpPr txBox="1">
            <a:spLocks/>
          </p:cNvSpPr>
          <p:nvPr userDrawn="1"/>
        </p:nvSpPr>
        <p:spPr>
          <a:xfrm>
            <a:off x="8292156" y="2844265"/>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MACs</a:t>
            </a:r>
          </a:p>
        </p:txBody>
      </p:sp>
      <p:sp>
        <p:nvSpPr>
          <p:cNvPr id="55" name="Circle">
            <a:extLst>
              <a:ext uri="{FF2B5EF4-FFF2-40B4-BE49-F238E27FC236}">
                <a16:creationId xmlns:a16="http://schemas.microsoft.com/office/drawing/2014/main" id="{012A2A73-0BBE-6E46-9C26-BBFA401B025E}"/>
              </a:ext>
            </a:extLst>
          </p:cNvPr>
          <p:cNvSpPr/>
          <p:nvPr userDrawn="1"/>
        </p:nvSpPr>
        <p:spPr>
          <a:xfrm>
            <a:off x="8090510" y="3030340"/>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56" name="Straight Arrow Connector 55">
            <a:extLst>
              <a:ext uri="{FF2B5EF4-FFF2-40B4-BE49-F238E27FC236}">
                <a16:creationId xmlns:a16="http://schemas.microsoft.com/office/drawing/2014/main" id="{3A9307F0-C5BC-1644-AFBA-E96FD45F7F7E}"/>
              </a:ext>
            </a:extLst>
          </p:cNvPr>
          <p:cNvCxnSpPr>
            <a:cxnSpLocks/>
          </p:cNvCxnSpPr>
          <p:nvPr userDrawn="1"/>
        </p:nvCxnSpPr>
        <p:spPr>
          <a:xfrm flipV="1">
            <a:off x="3471652" y="3141509"/>
            <a:ext cx="7498080" cy="8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9247AE7D-8AF0-FD44-A2FD-E80CF83B7A12}"/>
              </a:ext>
            </a:extLst>
          </p:cNvPr>
          <p:cNvCxnSpPr>
            <a:cxnSpLocks/>
          </p:cNvCxnSpPr>
          <p:nvPr userDrawn="1"/>
        </p:nvCxnSpPr>
        <p:spPr>
          <a:xfrm>
            <a:off x="3471652" y="4105203"/>
            <a:ext cx="7498080" cy="2466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Lorem ipsum dolor sit amet, consectetur adipiscing elit.">
            <a:extLst>
              <a:ext uri="{FF2B5EF4-FFF2-40B4-BE49-F238E27FC236}">
                <a16:creationId xmlns:a16="http://schemas.microsoft.com/office/drawing/2014/main" id="{D2DA97F6-B386-C745-980A-C9A71D8CF4BE}"/>
              </a:ext>
            </a:extLst>
          </p:cNvPr>
          <p:cNvSpPr txBox="1">
            <a:spLocks/>
          </p:cNvSpPr>
          <p:nvPr userDrawn="1"/>
        </p:nvSpPr>
        <p:spPr>
          <a:xfrm>
            <a:off x="3612321" y="5113486"/>
            <a:ext cx="1338939"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Notify, encourage toolkit use</a:t>
            </a:r>
          </a:p>
        </p:txBody>
      </p:sp>
      <p:sp>
        <p:nvSpPr>
          <p:cNvPr id="59" name="Circle">
            <a:extLst>
              <a:ext uri="{FF2B5EF4-FFF2-40B4-BE49-F238E27FC236}">
                <a16:creationId xmlns:a16="http://schemas.microsoft.com/office/drawing/2014/main" id="{DBD07298-92C0-0342-8F1E-2BEE2EDC49AE}"/>
              </a:ext>
            </a:extLst>
          </p:cNvPr>
          <p:cNvSpPr/>
          <p:nvPr userDrawn="1"/>
        </p:nvSpPr>
        <p:spPr>
          <a:xfrm>
            <a:off x="3404443"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0" name="Lorem ipsum dolor sit amet, consectetur adipiscing elit.">
            <a:extLst>
              <a:ext uri="{FF2B5EF4-FFF2-40B4-BE49-F238E27FC236}">
                <a16:creationId xmlns:a16="http://schemas.microsoft.com/office/drawing/2014/main" id="{13F24932-8795-224A-9CF0-43FDE15B6E1D}"/>
              </a:ext>
            </a:extLst>
          </p:cNvPr>
          <p:cNvSpPr txBox="1">
            <a:spLocks/>
          </p:cNvSpPr>
          <p:nvPr userDrawn="1"/>
        </p:nvSpPr>
        <p:spPr>
          <a:xfrm>
            <a:off x="6677718" y="5243455"/>
            <a:ext cx="1614437"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Prep shift to new toolkit</a:t>
            </a:r>
          </a:p>
        </p:txBody>
      </p:sp>
      <p:sp>
        <p:nvSpPr>
          <p:cNvPr id="61" name="Circle">
            <a:extLst>
              <a:ext uri="{FF2B5EF4-FFF2-40B4-BE49-F238E27FC236}">
                <a16:creationId xmlns:a16="http://schemas.microsoft.com/office/drawing/2014/main" id="{2667D630-C66D-4C45-9F91-4AF21875A4D0}"/>
              </a:ext>
            </a:extLst>
          </p:cNvPr>
          <p:cNvSpPr/>
          <p:nvPr userDrawn="1"/>
        </p:nvSpPr>
        <p:spPr>
          <a:xfrm>
            <a:off x="6521418"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cxnSp>
        <p:nvCxnSpPr>
          <p:cNvPr id="62" name="Straight Arrow Connector 61">
            <a:extLst>
              <a:ext uri="{FF2B5EF4-FFF2-40B4-BE49-F238E27FC236}">
                <a16:creationId xmlns:a16="http://schemas.microsoft.com/office/drawing/2014/main" id="{8CBD09E1-7ACC-5841-A9E3-F0CA113BFDB8}"/>
              </a:ext>
            </a:extLst>
          </p:cNvPr>
          <p:cNvCxnSpPr>
            <a:cxnSpLocks/>
          </p:cNvCxnSpPr>
          <p:nvPr userDrawn="1"/>
        </p:nvCxnSpPr>
        <p:spPr>
          <a:xfrm flipV="1">
            <a:off x="3471652" y="5503555"/>
            <a:ext cx="7498080" cy="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Lorem ipsum dolor sit amet, consectetur adipiscing elit.">
            <a:extLst>
              <a:ext uri="{FF2B5EF4-FFF2-40B4-BE49-F238E27FC236}">
                <a16:creationId xmlns:a16="http://schemas.microsoft.com/office/drawing/2014/main" id="{2EBD8FA1-6282-4442-9609-25DF7DB2C554}"/>
              </a:ext>
            </a:extLst>
          </p:cNvPr>
          <p:cNvSpPr txBox="1">
            <a:spLocks/>
          </p:cNvSpPr>
          <p:nvPr userDrawn="1"/>
        </p:nvSpPr>
        <p:spPr>
          <a:xfrm>
            <a:off x="8303141" y="5243455"/>
            <a:ext cx="2751009"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Distribute new toolkit, obtain commitments</a:t>
            </a:r>
          </a:p>
        </p:txBody>
      </p:sp>
      <p:sp>
        <p:nvSpPr>
          <p:cNvPr id="64" name="Circle">
            <a:extLst>
              <a:ext uri="{FF2B5EF4-FFF2-40B4-BE49-F238E27FC236}">
                <a16:creationId xmlns:a16="http://schemas.microsoft.com/office/drawing/2014/main" id="{3F5FD373-63A0-2348-A85F-2748F9DA5382}"/>
              </a:ext>
            </a:extLst>
          </p:cNvPr>
          <p:cNvSpPr/>
          <p:nvPr userDrawn="1"/>
        </p:nvSpPr>
        <p:spPr>
          <a:xfrm>
            <a:off x="8090510" y="5390698"/>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5" name="Lorem ipsum dolor sit amet, consectetur adipiscing elit.">
            <a:extLst>
              <a:ext uri="{FF2B5EF4-FFF2-40B4-BE49-F238E27FC236}">
                <a16:creationId xmlns:a16="http://schemas.microsoft.com/office/drawing/2014/main" id="{FE3DEAA1-F7CE-764E-906D-AA81A4C7CE39}"/>
              </a:ext>
            </a:extLst>
          </p:cNvPr>
          <p:cNvSpPr txBox="1">
            <a:spLocks/>
          </p:cNvSpPr>
          <p:nvPr userDrawn="1"/>
        </p:nvSpPr>
        <p:spPr>
          <a:xfrm>
            <a:off x="5000953" y="5235408"/>
            <a:ext cx="1614437"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Remind</a:t>
            </a:r>
          </a:p>
        </p:txBody>
      </p:sp>
      <p:sp>
        <p:nvSpPr>
          <p:cNvPr id="66" name="Circle">
            <a:extLst>
              <a:ext uri="{FF2B5EF4-FFF2-40B4-BE49-F238E27FC236}">
                <a16:creationId xmlns:a16="http://schemas.microsoft.com/office/drawing/2014/main" id="{F0A3097B-DD50-154B-8542-641937918DA0}"/>
              </a:ext>
            </a:extLst>
          </p:cNvPr>
          <p:cNvSpPr/>
          <p:nvPr userDrawn="1"/>
        </p:nvSpPr>
        <p:spPr>
          <a:xfrm>
            <a:off x="4844653" y="539131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7" name="Circle">
            <a:extLst>
              <a:ext uri="{FF2B5EF4-FFF2-40B4-BE49-F238E27FC236}">
                <a16:creationId xmlns:a16="http://schemas.microsoft.com/office/drawing/2014/main" id="{20F2650C-1166-624F-A59E-C814EB7D20E9}"/>
              </a:ext>
            </a:extLst>
          </p:cNvPr>
          <p:cNvSpPr/>
          <p:nvPr userDrawn="1"/>
        </p:nvSpPr>
        <p:spPr>
          <a:xfrm>
            <a:off x="8090510" y="4005932"/>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68" name="Lorem ipsum dolor sit amet, consectetur adipiscing elit.">
            <a:extLst>
              <a:ext uri="{FF2B5EF4-FFF2-40B4-BE49-F238E27FC236}">
                <a16:creationId xmlns:a16="http://schemas.microsoft.com/office/drawing/2014/main" id="{E8B92518-A255-A847-BE85-1C4B547808AC}"/>
              </a:ext>
            </a:extLst>
          </p:cNvPr>
          <p:cNvSpPr txBox="1">
            <a:spLocks/>
          </p:cNvSpPr>
          <p:nvPr userDrawn="1"/>
        </p:nvSpPr>
        <p:spPr>
          <a:xfrm>
            <a:off x="8279302" y="3832051"/>
            <a:ext cx="1159523" cy="246221"/>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PHE end notice</a:t>
            </a:r>
          </a:p>
        </p:txBody>
      </p:sp>
      <p:sp>
        <p:nvSpPr>
          <p:cNvPr id="69" name="Lorem ipsum dolor sit amet, consectetur adipiscing elit.">
            <a:extLst>
              <a:ext uri="{FF2B5EF4-FFF2-40B4-BE49-F238E27FC236}">
                <a16:creationId xmlns:a16="http://schemas.microsoft.com/office/drawing/2014/main" id="{C66CEA14-753F-5548-8A73-87D86ADC73CB}"/>
              </a:ext>
            </a:extLst>
          </p:cNvPr>
          <p:cNvSpPr txBox="1">
            <a:spLocks/>
          </p:cNvSpPr>
          <p:nvPr userDrawn="1"/>
        </p:nvSpPr>
        <p:spPr>
          <a:xfrm>
            <a:off x="3583146" y="5750501"/>
            <a:ext cx="1159523"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Public notice on web + Listserv</a:t>
            </a:r>
          </a:p>
        </p:txBody>
      </p:sp>
      <p:sp>
        <p:nvSpPr>
          <p:cNvPr id="70" name="Circle">
            <a:extLst>
              <a:ext uri="{FF2B5EF4-FFF2-40B4-BE49-F238E27FC236}">
                <a16:creationId xmlns:a16="http://schemas.microsoft.com/office/drawing/2014/main" id="{F6286E97-90F9-EB44-B7C9-E8A3F00F74A9}"/>
              </a:ext>
            </a:extLst>
          </p:cNvPr>
          <p:cNvSpPr/>
          <p:nvPr userDrawn="1"/>
        </p:nvSpPr>
        <p:spPr>
          <a:xfrm>
            <a:off x="3399482" y="5828136"/>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71" name="Lorem ipsum dolor sit amet, consectetur adipiscing elit.">
            <a:extLst>
              <a:ext uri="{FF2B5EF4-FFF2-40B4-BE49-F238E27FC236}">
                <a16:creationId xmlns:a16="http://schemas.microsoft.com/office/drawing/2014/main" id="{348F9934-978B-244C-B3C4-677823040CE1}"/>
              </a:ext>
            </a:extLst>
          </p:cNvPr>
          <p:cNvSpPr txBox="1">
            <a:spLocks/>
          </p:cNvSpPr>
          <p:nvPr userDrawn="1"/>
        </p:nvSpPr>
        <p:spPr>
          <a:xfrm>
            <a:off x="8365789" y="5784837"/>
            <a:ext cx="1237664" cy="400110"/>
          </a:xfrm>
          <a:prstGeom prst="rect">
            <a:avLst/>
          </a:prstGeom>
        </p:spPr>
        <p:txBody>
          <a:bodyPr wrap="square" anchor="ctr">
            <a:spAutoFit/>
          </a:bodyPr>
          <a:lstStyle>
            <a:lvl1pPr marL="0" marR="0" indent="0" algn="l" defTabSz="2438338" rtl="0" latinLnBrk="0">
              <a:lnSpc>
                <a:spcPct val="100000"/>
              </a:lnSpc>
              <a:spcBef>
                <a:spcPts val="0"/>
              </a:spcBef>
              <a:spcAft>
                <a:spcPts val="0"/>
              </a:spcAft>
              <a:buClrTx/>
              <a:buSzTx/>
              <a:buFontTx/>
              <a:buNone/>
              <a:tabLst/>
              <a:defRPr sz="2000" b="0" i="1" u="none" strike="noStrike" cap="none" spc="0" baseline="0">
                <a:solidFill>
                  <a:srgbClr val="000000"/>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000"/>
              <a:t>Public notice on web + Listserv</a:t>
            </a:r>
          </a:p>
        </p:txBody>
      </p:sp>
      <p:sp>
        <p:nvSpPr>
          <p:cNvPr id="72" name="Circle">
            <a:extLst>
              <a:ext uri="{FF2B5EF4-FFF2-40B4-BE49-F238E27FC236}">
                <a16:creationId xmlns:a16="http://schemas.microsoft.com/office/drawing/2014/main" id="{9757FA83-970B-B24A-BDE5-DF6A83778630}"/>
              </a:ext>
            </a:extLst>
          </p:cNvPr>
          <p:cNvSpPr/>
          <p:nvPr userDrawn="1"/>
        </p:nvSpPr>
        <p:spPr>
          <a:xfrm>
            <a:off x="8090510" y="5829599"/>
            <a:ext cx="223212" cy="223211"/>
          </a:xfrm>
          <a:prstGeom prst="ellipse">
            <a:avLst/>
          </a:prstGeom>
          <a:solidFill>
            <a:srgbClr val="000000"/>
          </a:solidFill>
          <a:ln w="12700">
            <a:miter lim="400000"/>
          </a:ln>
        </p:spPr>
        <p:txBody>
          <a:bodyPr lIns="25397" tIns="25397" rIns="25397" bIns="25397" anchor="ctr"/>
          <a:lstStyle/>
          <a:p>
            <a:pPr defTabSz="412667">
              <a:defRPr sz="3200">
                <a:solidFill>
                  <a:srgbClr val="FFFFFF"/>
                </a:solidFill>
                <a:latin typeface="Helvetica Neue Medium"/>
                <a:ea typeface="Helvetica Neue Medium"/>
                <a:cs typeface="Helvetica Neue Medium"/>
                <a:sym typeface="Helvetica Neue Medium"/>
              </a:defRPr>
            </a:pPr>
            <a:endParaRPr sz="1600"/>
          </a:p>
        </p:txBody>
      </p:sp>
      <p:sp>
        <p:nvSpPr>
          <p:cNvPr id="73" name="Month / Week">
            <a:extLst>
              <a:ext uri="{FF2B5EF4-FFF2-40B4-BE49-F238E27FC236}">
                <a16:creationId xmlns:a16="http://schemas.microsoft.com/office/drawing/2014/main" id="{2C147926-FD1C-1D4F-81EE-9B2997B3BE1E}"/>
              </a:ext>
            </a:extLst>
          </p:cNvPr>
          <p:cNvSpPr txBox="1">
            <a:spLocks/>
          </p:cNvSpPr>
          <p:nvPr userDrawn="1"/>
        </p:nvSpPr>
        <p:spPr>
          <a:xfrm>
            <a:off x="836361" y="1090035"/>
            <a:ext cx="2370934" cy="412797"/>
          </a:xfrm>
          <a:prstGeom prst="roundRect">
            <a:avLst>
              <a:gd name="adj" fmla="val 50000"/>
            </a:avLst>
          </a:prstGeom>
          <a:solidFill>
            <a:srgbClr val="F25E22"/>
          </a:solidFill>
        </p:spPr>
        <p:txBody>
          <a:bodyPr anchor="ctr">
            <a:noAutofit/>
          </a:bodyPr>
          <a:lstStyle>
            <a:lvl1pPr marL="0" marR="0" indent="0" algn="ctr" defTabSz="825500" rtl="0" latinLnBrk="0">
              <a:lnSpc>
                <a:spcPct val="100000"/>
              </a:lnSpc>
              <a:spcBef>
                <a:spcPts val="0"/>
              </a:spcBef>
              <a:spcAft>
                <a:spcPts val="0"/>
              </a:spcAft>
              <a:buClrTx/>
              <a:buSzTx/>
              <a:buFontTx/>
              <a:buNone/>
              <a:tabLst/>
              <a:defRPr sz="2600" b="0" i="0" u="none" strike="noStrike" cap="none" spc="0" baseline="0">
                <a:solidFill>
                  <a:srgbClr val="4F2F27"/>
                </a:solidFill>
                <a:uFillTx/>
                <a:latin typeface="Helvetica Neue" panose="02000503000000020004" pitchFamily="2" charset="0"/>
                <a:ea typeface="Helvetica Neue" panose="02000503000000020004" pitchFamily="2" charset="0"/>
                <a:cs typeface="Helvetica Neue" panose="02000503000000020004" pitchFamily="2" charset="0"/>
                <a:sym typeface="SF Pro Display Regular"/>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en-US" sz="1600" b="1">
                <a:solidFill>
                  <a:schemeClr val="bg1"/>
                </a:solidFill>
                <a:latin typeface="Arial" panose="020B0604020202020204" pitchFamily="34" charset="0"/>
                <a:cs typeface="Arial" panose="020B0604020202020204" pitchFamily="34" charset="0"/>
              </a:rPr>
              <a:t>Add Text</a:t>
            </a:r>
          </a:p>
        </p:txBody>
      </p:sp>
    </p:spTree>
    <p:extLst>
      <p:ext uri="{BB962C8B-B14F-4D97-AF65-F5344CB8AC3E}">
        <p14:creationId xmlns:p14="http://schemas.microsoft.com/office/powerpoint/2010/main" val="25114954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77C423D-082B-D5AD-1951-1D07A95B4366}"/>
              </a:ext>
            </a:extLst>
          </p:cNvPr>
          <p:cNvSpPr>
            <a:spLocks noGrp="1"/>
          </p:cNvSpPr>
          <p:nvPr>
            <p:ph type="title"/>
          </p:nvPr>
        </p:nvSpPr>
        <p:spPr>
          <a:xfrm>
            <a:off x="5158800" y="1087440"/>
            <a:ext cx="6378951" cy="2443410"/>
          </a:xfrm>
          <a:prstGeom prst="rect">
            <a:avLst/>
          </a:prstGeom>
        </p:spPr>
        <p:txBody>
          <a:bodyPr lIns="0" tIns="0" rIns="0" bIns="273600" anchor="b" anchorCtr="0"/>
          <a:lstStyle>
            <a:lvl1pPr>
              <a:defRPr sz="4400"/>
            </a:lvl1pPr>
          </a:lstStyle>
          <a:p>
            <a:endParaRPr lang="en-US"/>
          </a:p>
        </p:txBody>
      </p:sp>
      <p:sp>
        <p:nvSpPr>
          <p:cNvPr id="21" name="Subtitle 2">
            <a:extLst>
              <a:ext uri="{FF2B5EF4-FFF2-40B4-BE49-F238E27FC236}">
                <a16:creationId xmlns:a16="http://schemas.microsoft.com/office/drawing/2014/main" id="{92383BDE-92A3-31F7-D9C9-AAF952FEF93A}"/>
              </a:ext>
            </a:extLst>
          </p:cNvPr>
          <p:cNvSpPr>
            <a:spLocks noGrp="1"/>
          </p:cNvSpPr>
          <p:nvPr>
            <p:ph type="subTitle" idx="1"/>
          </p:nvPr>
        </p:nvSpPr>
        <p:spPr>
          <a:xfrm>
            <a:off x="5170927" y="3593185"/>
            <a:ext cx="6377537"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cxnSp>
        <p:nvCxnSpPr>
          <p:cNvPr id="7" name="Straight Connector 6">
            <a:extLst>
              <a:ext uri="{FF2B5EF4-FFF2-40B4-BE49-F238E27FC236}">
                <a16:creationId xmlns:a16="http://schemas.microsoft.com/office/drawing/2014/main" id="{27311FF1-3B6C-9C32-2FBA-48AA5F9F90A9}"/>
              </a:ext>
              <a:ext uri="{C183D7F6-B498-43B3-948B-1728B52AA6E4}">
                <adec:decorative xmlns:adec="http://schemas.microsoft.com/office/drawing/2017/decorative" val="1"/>
              </a:ext>
            </a:extLst>
          </p:cNvPr>
          <p:cNvCxnSpPr>
            <a:cxnSpLocks/>
          </p:cNvCxnSpPr>
          <p:nvPr userDrawn="1"/>
        </p:nvCxnSpPr>
        <p:spPr>
          <a:xfrm>
            <a:off x="5169606" y="3562032"/>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Picture Placeholder 2">
            <a:extLst>
              <a:ext uri="{FF2B5EF4-FFF2-40B4-BE49-F238E27FC236}">
                <a16:creationId xmlns:a16="http://schemas.microsoft.com/office/drawing/2014/main" id="{485B851F-D8F2-AFED-F7DC-A64B85A58FEE}"/>
              </a:ext>
            </a:extLst>
          </p:cNvPr>
          <p:cNvSpPr>
            <a:spLocks noGrp="1"/>
          </p:cNvSpPr>
          <p:nvPr>
            <p:ph type="pic" sz="quarter" idx="17"/>
          </p:nvPr>
        </p:nvSpPr>
        <p:spPr>
          <a:xfrm flipH="1">
            <a:off x="-2" y="0"/>
            <a:ext cx="4751998" cy="6858000"/>
          </a:xfrm>
          <a:solidFill>
            <a:schemeClr val="bg2"/>
          </a:solidFill>
        </p:spPr>
        <p:txBody>
          <a:bodyPr/>
          <a:lstStyle/>
          <a:p>
            <a:endParaRPr lang="en-US"/>
          </a:p>
        </p:txBody>
      </p:sp>
      <p:sp>
        <p:nvSpPr>
          <p:cNvPr id="12" name="Rectangle 11">
            <a:extLst>
              <a:ext uri="{FF2B5EF4-FFF2-40B4-BE49-F238E27FC236}">
                <a16:creationId xmlns:a16="http://schemas.microsoft.com/office/drawing/2014/main" id="{4B528928-59DA-0A3B-EC68-31C271393B06}"/>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703653B9-8997-662F-3272-29F4CAA69CEB}"/>
              </a:ext>
            </a:extLst>
          </p:cNvPr>
          <p:cNvGrpSpPr/>
          <p:nvPr userDrawn="1"/>
        </p:nvGrpSpPr>
        <p:grpSpPr>
          <a:xfrm>
            <a:off x="11539001" y="-1"/>
            <a:ext cx="669688" cy="6867427"/>
            <a:chOff x="11539001" y="-1"/>
            <a:chExt cx="669688" cy="6867427"/>
          </a:xfrm>
        </p:grpSpPr>
        <p:sp>
          <p:nvSpPr>
            <p:cNvPr id="24" name="Rectangle 23">
              <a:extLst>
                <a:ext uri="{FF2B5EF4-FFF2-40B4-BE49-F238E27FC236}">
                  <a16:creationId xmlns:a16="http://schemas.microsoft.com/office/drawing/2014/main" id="{E2494A67-68D9-CE45-B08D-968D58334B6B}"/>
                </a:ext>
                <a:ext uri="{C183D7F6-B498-43B3-948B-1728B52AA6E4}">
                  <adec:decorative xmlns:adec="http://schemas.microsoft.com/office/drawing/2017/decorative" val="1"/>
                </a:ext>
              </a:extLst>
            </p:cNvPr>
            <p:cNvSpPr/>
            <p:nvPr userDrawn="1"/>
          </p:nvSpPr>
          <p:spPr>
            <a:xfrm>
              <a:off x="11539001" y="0"/>
              <a:ext cx="669688" cy="6858000"/>
            </a:xfrm>
            <a:prstGeom prst="rect">
              <a:avLst/>
            </a:prstGeom>
            <a:gradFill>
              <a:gsLst>
                <a:gs pos="100000">
                  <a:srgbClr val="97CC04"/>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55EBF948-C2CF-DEF4-0815-3594A95949B6}"/>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70644" t="83" r="24038" b="769"/>
            <a:stretch/>
          </p:blipFill>
          <p:spPr>
            <a:xfrm>
              <a:off x="11545813" y="-1"/>
              <a:ext cx="654814" cy="6867427"/>
            </a:xfrm>
            <a:prstGeom prst="rect">
              <a:avLst/>
            </a:prstGeom>
          </p:spPr>
        </p:pic>
      </p:grpSp>
      <p:sp>
        <p:nvSpPr>
          <p:cNvPr id="4" name="Freeform 15">
            <a:extLst>
              <a:ext uri="{FF2B5EF4-FFF2-40B4-BE49-F238E27FC236}">
                <a16:creationId xmlns:a16="http://schemas.microsoft.com/office/drawing/2014/main" id="{10CE47EB-4B72-0C31-D430-DE9FF032E288}"/>
              </a:ext>
              <a:ext uri="{C183D7F6-B498-43B3-948B-1728B52AA6E4}">
                <adec:decorative xmlns:adec="http://schemas.microsoft.com/office/drawing/2017/decorative" val="1"/>
              </a:ext>
            </a:extLst>
          </p:cNvPr>
          <p:cNvSpPr/>
          <p:nvPr userDrawn="1"/>
        </p:nvSpPr>
        <p:spPr>
          <a:xfrm flipH="1">
            <a:off x="6565557"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26DA3B32-30EA-2A68-4A5B-56621B37D79B}"/>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88460" y="6035552"/>
            <a:ext cx="2141549" cy="295986"/>
          </a:xfrm>
          <a:prstGeom prst="rect">
            <a:avLst/>
          </a:prstGeom>
        </p:spPr>
      </p:pic>
    </p:spTree>
    <p:extLst>
      <p:ext uri="{BB962C8B-B14F-4D97-AF65-F5344CB8AC3E}">
        <p14:creationId xmlns:p14="http://schemas.microsoft.com/office/powerpoint/2010/main" val="3872228370"/>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339">
          <p15:clr>
            <a:srgbClr val="FF96FF"/>
          </p15:clr>
        </p15:guide>
        <p15:guide id="3" pos="2593">
          <p15:clr>
            <a:srgbClr val="FF96FF"/>
          </p15:clr>
        </p15:guide>
        <p15:guide id="4" pos="7265">
          <p15:clr>
            <a:srgbClr val="FF96FF"/>
          </p15:clr>
        </p15:guide>
        <p15:guide id="5" pos="7083">
          <p15:clr>
            <a:srgbClr val="FF96FF"/>
          </p15:clr>
        </p15:guide>
        <p15:guide id="6" pos="2933">
          <p15:clr>
            <a:srgbClr val="FF96FF"/>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EC5EB4-0E07-C9BB-3FDC-FF6148B444B3}"/>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6C436C3B-8CFA-84F2-0D15-AA8161C8B381}"/>
              </a:ext>
            </a:extLst>
          </p:cNvPr>
          <p:cNvSpPr>
            <a:spLocks noGrp="1"/>
          </p:cNvSpPr>
          <p:nvPr>
            <p:ph type="title"/>
          </p:nvPr>
        </p:nvSpPr>
        <p:spPr>
          <a:xfrm>
            <a:off x="1201681" y="947767"/>
            <a:ext cx="5932628" cy="2583083"/>
          </a:xfrm>
          <a:prstGeom prst="rect">
            <a:avLst/>
          </a:prstGeom>
        </p:spPr>
        <p:txBody>
          <a:bodyPr lIns="0" tIns="0" rIns="0" bIns="273600" anchor="b" anchorCtr="0"/>
          <a:lstStyle>
            <a:lvl1pPr>
              <a:defRPr sz="4400"/>
            </a:lvl1pPr>
          </a:lstStyle>
          <a:p>
            <a:endParaRPr lang="en-US"/>
          </a:p>
        </p:txBody>
      </p:sp>
      <p:sp>
        <p:nvSpPr>
          <p:cNvPr id="5" name="Subtitle 2">
            <a:extLst>
              <a:ext uri="{FF2B5EF4-FFF2-40B4-BE49-F238E27FC236}">
                <a16:creationId xmlns:a16="http://schemas.microsoft.com/office/drawing/2014/main" id="{F3C57361-0293-68F3-C5B5-D110CAFE53CF}"/>
              </a:ext>
            </a:extLst>
          </p:cNvPr>
          <p:cNvSpPr>
            <a:spLocks noGrp="1"/>
          </p:cNvSpPr>
          <p:nvPr>
            <p:ph type="subTitle" idx="1"/>
          </p:nvPr>
        </p:nvSpPr>
        <p:spPr>
          <a:xfrm>
            <a:off x="1201681" y="3593185"/>
            <a:ext cx="5932628"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17" name="Picture Placeholder 2">
            <a:extLst>
              <a:ext uri="{FF2B5EF4-FFF2-40B4-BE49-F238E27FC236}">
                <a16:creationId xmlns:a16="http://schemas.microsoft.com/office/drawing/2014/main" id="{9906C261-982B-9F09-4776-423B09D6838C}"/>
              </a:ext>
            </a:extLst>
          </p:cNvPr>
          <p:cNvSpPr>
            <a:spLocks noGrp="1"/>
          </p:cNvSpPr>
          <p:nvPr>
            <p:ph type="pic" sz="quarter" idx="17"/>
          </p:nvPr>
        </p:nvSpPr>
        <p:spPr>
          <a:xfrm>
            <a:off x="7492698" y="0"/>
            <a:ext cx="4699302" cy="6858000"/>
          </a:xfrm>
          <a:solidFill>
            <a:schemeClr val="bg2"/>
          </a:solidFill>
        </p:spPr>
        <p:txBody>
          <a:bodyPr/>
          <a:lstStyle/>
          <a:p>
            <a:endParaRPr lang="en-US"/>
          </a:p>
        </p:txBody>
      </p:sp>
      <p:cxnSp>
        <p:nvCxnSpPr>
          <p:cNvPr id="10" name="Straight Connector 9">
            <a:extLst>
              <a:ext uri="{FF2B5EF4-FFF2-40B4-BE49-F238E27FC236}">
                <a16:creationId xmlns:a16="http://schemas.microsoft.com/office/drawing/2014/main" id="{D41AB9D4-2215-D9BC-CF85-6DBC75B9C9A4}"/>
              </a:ext>
              <a:ext uri="{C183D7F6-B498-43B3-948B-1728B52AA6E4}">
                <adec:decorative xmlns:adec="http://schemas.microsoft.com/office/drawing/2017/decorative" val="1"/>
              </a:ext>
            </a:extLst>
          </p:cNvPr>
          <p:cNvCxnSpPr>
            <a:cxnSpLocks/>
          </p:cNvCxnSpPr>
          <p:nvPr userDrawn="1"/>
        </p:nvCxnSpPr>
        <p:spPr>
          <a:xfrm>
            <a:off x="1201681" y="3554126"/>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58A50DBF-9CD6-966B-01D7-4826B3A2367C}"/>
              </a:ext>
            </a:extLst>
          </p:cNvPr>
          <p:cNvGrpSpPr/>
          <p:nvPr userDrawn="1"/>
        </p:nvGrpSpPr>
        <p:grpSpPr>
          <a:xfrm flipH="1">
            <a:off x="-1" y="-1"/>
            <a:ext cx="672877" cy="6867427"/>
            <a:chOff x="11539002" y="-1"/>
            <a:chExt cx="672877" cy="6867427"/>
          </a:xfrm>
        </p:grpSpPr>
        <p:sp>
          <p:nvSpPr>
            <p:cNvPr id="3" name="Rectangle 2">
              <a:extLst>
                <a:ext uri="{FF2B5EF4-FFF2-40B4-BE49-F238E27FC236}">
                  <a16:creationId xmlns:a16="http://schemas.microsoft.com/office/drawing/2014/main" id="{10FB124A-2A5E-099C-EE33-3EC0B42FE610}"/>
                </a:ext>
                <a:ext uri="{C183D7F6-B498-43B3-948B-1728B52AA6E4}">
                  <adec:decorative xmlns:adec="http://schemas.microsoft.com/office/drawing/2017/decorative" val="1"/>
                </a:ext>
              </a:extLst>
            </p:cNvPr>
            <p:cNvSpPr/>
            <p:nvPr userDrawn="1"/>
          </p:nvSpPr>
          <p:spPr>
            <a:xfrm>
              <a:off x="11539002" y="0"/>
              <a:ext cx="672877" cy="6858000"/>
            </a:xfrm>
            <a:prstGeom prst="rect">
              <a:avLst/>
            </a:prstGeom>
            <a:gradFill>
              <a:gsLst>
                <a:gs pos="100000">
                  <a:srgbClr val="97CC04"/>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F4633A03-1415-95CE-DFF4-A55FE9B71967}"/>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0644" t="83" r="24038" b="769"/>
            <a:stretch/>
          </p:blipFill>
          <p:spPr>
            <a:xfrm>
              <a:off x="11545813" y="-1"/>
              <a:ext cx="654814" cy="6867427"/>
            </a:xfrm>
            <a:prstGeom prst="rect">
              <a:avLst/>
            </a:prstGeom>
          </p:spPr>
        </p:pic>
      </p:grpSp>
      <p:sp>
        <p:nvSpPr>
          <p:cNvPr id="12" name="Guides" hidden="1">
            <a:extLst>
              <a:ext uri="{FF2B5EF4-FFF2-40B4-BE49-F238E27FC236}">
                <a16:creationId xmlns:a16="http://schemas.microsoft.com/office/drawing/2014/main" id="{0A90ACD3-3F13-E59B-3D5E-81F51C02E4CB}"/>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3" name="Freeform 5">
            <a:extLst>
              <a:ext uri="{FF2B5EF4-FFF2-40B4-BE49-F238E27FC236}">
                <a16:creationId xmlns:a16="http://schemas.microsoft.com/office/drawing/2014/main" id="{083CBE20-9572-61A8-75F9-54EAAE343AF4}"/>
              </a:ext>
              <a:ext uri="{C183D7F6-B498-43B3-948B-1728B52AA6E4}">
                <adec:decorative xmlns:adec="http://schemas.microsoft.com/office/drawing/2017/decorative" val="1"/>
              </a:ext>
            </a:extLst>
          </p:cNvPr>
          <p:cNvSpPr/>
          <p:nvPr userDrawn="1"/>
        </p:nvSpPr>
        <p:spPr>
          <a:xfrm>
            <a:off x="1"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4" name="Graphic 13">
            <a:extLst>
              <a:ext uri="{FF2B5EF4-FFF2-40B4-BE49-F238E27FC236}">
                <a16:creationId xmlns:a16="http://schemas.microsoft.com/office/drawing/2014/main" id="{0AE24555-8036-F5F9-7A87-2EC1992C2041}"/>
              </a:ext>
              <a:ext uri="{C183D7F6-B498-43B3-948B-1728B52AA6E4}">
                <adec:decorative xmlns:adec="http://schemas.microsoft.com/office/drawing/2017/decorative" val="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57751" y="6035552"/>
            <a:ext cx="2141549" cy="295986"/>
          </a:xfrm>
          <a:prstGeom prst="rect">
            <a:avLst/>
          </a:prstGeom>
        </p:spPr>
      </p:pic>
    </p:spTree>
    <p:extLst>
      <p:ext uri="{BB962C8B-B14F-4D97-AF65-F5344CB8AC3E}">
        <p14:creationId xmlns:p14="http://schemas.microsoft.com/office/powerpoint/2010/main" val="2634768487"/>
      </p:ext>
    </p:extLst>
  </p:cSld>
  <p:clrMapOvr>
    <a:masterClrMapping/>
  </p:clrMapOvr>
  <p:extLst>
    <p:ext uri="{DCECCB84-F9BA-43D5-87BE-67443E8EF086}">
      <p15:sldGuideLst xmlns:p15="http://schemas.microsoft.com/office/powerpoint/2012/main">
        <p15:guide id="1" orient="horz" pos="595">
          <p15:clr>
            <a:srgbClr val="FF96FF"/>
          </p15:clr>
        </p15:guide>
        <p15:guide id="2" orient="horz" pos="3339">
          <p15:clr>
            <a:srgbClr val="FF96FF"/>
          </p15:clr>
        </p15:guide>
        <p15:guide id="3" pos="642">
          <p15:clr>
            <a:srgbClr val="FF96FF"/>
          </p15:clr>
        </p15:guide>
        <p15:guide id="4" pos="4725">
          <p15:clr>
            <a:srgbClr val="FF96FF"/>
          </p15:clr>
        </p15:guide>
        <p15:guide id="5" pos="4407">
          <p15:clr>
            <a:srgbClr val="FF96FF"/>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itle Slide 3 ">
    <p:spTree>
      <p:nvGrpSpPr>
        <p:cNvPr id="1" name=""/>
        <p:cNvGrpSpPr/>
        <p:nvPr/>
      </p:nvGrpSpPr>
      <p:grpSpPr>
        <a:xfrm>
          <a:off x="0" y="0"/>
          <a:ext cx="0" cy="0"/>
          <a:chOff x="0" y="0"/>
          <a:chExt cx="0" cy="0"/>
        </a:xfrm>
      </p:grpSpPr>
      <p:sp>
        <p:nvSpPr>
          <p:cNvPr id="4" name="Title 8">
            <a:extLst>
              <a:ext uri="{FF2B5EF4-FFF2-40B4-BE49-F238E27FC236}">
                <a16:creationId xmlns:a16="http://schemas.microsoft.com/office/drawing/2014/main" id="{20A23D10-F19F-2B30-B3CE-2F67D6E5AF5D}"/>
              </a:ext>
            </a:extLst>
          </p:cNvPr>
          <p:cNvSpPr>
            <a:spLocks noGrp="1"/>
          </p:cNvSpPr>
          <p:nvPr>
            <p:ph type="title"/>
          </p:nvPr>
        </p:nvSpPr>
        <p:spPr>
          <a:xfrm>
            <a:off x="527368" y="986992"/>
            <a:ext cx="5568631" cy="2506513"/>
          </a:xfrm>
          <a:prstGeom prst="rect">
            <a:avLst/>
          </a:prstGeom>
        </p:spPr>
        <p:txBody>
          <a:bodyPr lIns="0" tIns="0" rIns="0" bIns="270000" anchor="b" anchorCtr="0"/>
          <a:lstStyle>
            <a:lvl1pPr>
              <a:defRPr sz="4400"/>
            </a:lvl1pPr>
          </a:lstStyle>
          <a:p>
            <a:endParaRPr lang="en-US"/>
          </a:p>
        </p:txBody>
      </p:sp>
      <p:sp>
        <p:nvSpPr>
          <p:cNvPr id="7" name="Subtitle 2">
            <a:extLst>
              <a:ext uri="{FF2B5EF4-FFF2-40B4-BE49-F238E27FC236}">
                <a16:creationId xmlns:a16="http://schemas.microsoft.com/office/drawing/2014/main" id="{E43B77A3-5FDD-F819-A1CF-495AD1F2D4D6}"/>
              </a:ext>
            </a:extLst>
          </p:cNvPr>
          <p:cNvSpPr>
            <a:spLocks noGrp="1"/>
          </p:cNvSpPr>
          <p:nvPr>
            <p:ph type="subTitle" idx="1"/>
          </p:nvPr>
        </p:nvSpPr>
        <p:spPr>
          <a:xfrm>
            <a:off x="527368" y="3533434"/>
            <a:ext cx="5568631" cy="1717676"/>
          </a:xfrm>
        </p:spPr>
        <p:txBody>
          <a:bodyPr lIns="0" rIns="0"/>
          <a:lstStyle>
            <a:lvl1pPr marL="0" indent="0" algn="l">
              <a:spcBef>
                <a:spcPts val="0"/>
              </a:spcBef>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p:nvPr>
        </p:nvSpPr>
        <p:spPr>
          <a:xfrm>
            <a:off x="7521413"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algn="ctr">
              <a:defRPr sz="1600"/>
            </a:lvl1pPr>
          </a:lstStyle>
          <a:p>
            <a:r>
              <a:rPr lang="en-US"/>
              <a:t>Click icon to add picture</a:t>
            </a:r>
          </a:p>
        </p:txBody>
      </p:sp>
      <p:sp>
        <p:nvSpPr>
          <p:cNvPr id="52" name="Freeform 51">
            <a:extLst>
              <a:ext uri="{FF2B5EF4-FFF2-40B4-BE49-F238E27FC236}">
                <a16:creationId xmlns:a16="http://schemas.microsoft.com/office/drawing/2014/main" id="{A1376A7A-CD4E-0E90-F9E8-97A6DFB316ED}"/>
              </a:ext>
            </a:extLst>
          </p:cNvPr>
          <p:cNvSpPr/>
          <p:nvPr userDrawn="1"/>
        </p:nvSpPr>
        <p:spPr>
          <a:xfrm>
            <a:off x="6288063" y="-2"/>
            <a:ext cx="2831824" cy="6855178"/>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1824" h="6855178">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1824" y="6855178"/>
                </a:lnTo>
                <a:lnTo>
                  <a:pt x="1228459" y="6855178"/>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rgbClr val="97CC04"/>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8D20EA7D-524B-4E7E-70C0-9B806B94488E}"/>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52655" r="22371" b="7288"/>
          <a:stretch/>
        </p:blipFill>
        <p:spPr>
          <a:xfrm>
            <a:off x="6104475" y="0"/>
            <a:ext cx="3282593" cy="6855176"/>
          </a:xfrm>
          <a:custGeom>
            <a:avLst/>
            <a:gdLst>
              <a:gd name="connsiteX0" fmla="*/ 0 w 4387065"/>
              <a:gd name="connsiteY0" fmla="*/ 0 h 6858000"/>
              <a:gd name="connsiteX1" fmla="*/ 4387065 w 4387065"/>
              <a:gd name="connsiteY1" fmla="*/ 0 h 6858000"/>
              <a:gd name="connsiteX2" fmla="*/ 4387065 w 4387065"/>
              <a:gd name="connsiteY2" fmla="*/ 6858000 h 6858000"/>
              <a:gd name="connsiteX3" fmla="*/ 0 w 43870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65" h="6858000">
                <a:moveTo>
                  <a:pt x="0" y="0"/>
                </a:moveTo>
                <a:lnTo>
                  <a:pt x="4387065" y="0"/>
                </a:lnTo>
                <a:lnTo>
                  <a:pt x="4387065" y="6858000"/>
                </a:lnTo>
                <a:lnTo>
                  <a:pt x="0" y="6858000"/>
                </a:lnTo>
                <a:close/>
              </a:path>
            </a:pathLst>
          </a:custGeom>
        </p:spPr>
      </p:pic>
      <p:pic>
        <p:nvPicPr>
          <p:cNvPr id="14" name="Graphic 13" descr="PointClickCare Logo">
            <a:extLst>
              <a:ext uri="{FF2B5EF4-FFF2-40B4-BE49-F238E27FC236}">
                <a16:creationId xmlns:a16="http://schemas.microsoft.com/office/drawing/2014/main" id="{425AE6F9-8714-EB7A-7DAF-3477AECFF54E}"/>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15939" y="6035552"/>
            <a:ext cx="2141549" cy="295986"/>
          </a:xfrm>
          <a:prstGeom prst="rect">
            <a:avLst/>
          </a:prstGeom>
        </p:spPr>
      </p:pic>
      <p:cxnSp>
        <p:nvCxnSpPr>
          <p:cNvPr id="8" name="Straight Connector 7">
            <a:extLst>
              <a:ext uri="{FF2B5EF4-FFF2-40B4-BE49-F238E27FC236}">
                <a16:creationId xmlns:a16="http://schemas.microsoft.com/office/drawing/2014/main" id="{FF8E27EC-91AC-A31B-BE4A-8F633EDF37C9}"/>
              </a:ext>
              <a:ext uri="{C183D7F6-B498-43B3-948B-1728B52AA6E4}">
                <adec:decorative xmlns:adec="http://schemas.microsoft.com/office/drawing/2017/decorative" val="1"/>
              </a:ext>
            </a:extLst>
          </p:cNvPr>
          <p:cNvCxnSpPr>
            <a:cxnSpLocks/>
          </p:cNvCxnSpPr>
          <p:nvPr userDrawn="1"/>
        </p:nvCxnSpPr>
        <p:spPr>
          <a:xfrm>
            <a:off x="522820" y="3501535"/>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 name="Guides" hidden="1">
            <a:extLst>
              <a:ext uri="{FF2B5EF4-FFF2-40B4-BE49-F238E27FC236}">
                <a16:creationId xmlns:a16="http://schemas.microsoft.com/office/drawing/2014/main" id="{D58BA90B-9443-870E-F14D-A171044E9182}"/>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3607488883"/>
      </p:ext>
    </p:extLst>
  </p:cSld>
  <p:clrMapOvr>
    <a:masterClrMapping/>
  </p:clrMapOvr>
  <p:extLst>
    <p:ext uri="{DCECCB84-F9BA-43D5-87BE-67443E8EF086}">
      <p15:sldGuideLst xmlns:p15="http://schemas.microsoft.com/office/powerpoint/2012/main">
        <p15:guide id="1" orient="horz" pos="618">
          <p15:clr>
            <a:srgbClr val="FF96FF"/>
          </p15:clr>
        </p15:guide>
        <p15:guide id="2" orient="horz" pos="3317">
          <p15:clr>
            <a:srgbClr val="FF96FF"/>
          </p15:clr>
        </p15:guide>
        <p15:guide id="3" pos="325">
          <p15:clr>
            <a:srgbClr val="FF96FF"/>
          </p15:clr>
        </p15:guide>
        <p15:guide id="4" pos="3840">
          <p15:clr>
            <a:srgbClr val="FF96FF"/>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Slide 4 ">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D2CA0B-778E-D561-93C7-BEE877440AA8}"/>
              </a:ext>
            </a:extLst>
          </p:cNvPr>
          <p:cNvSpPr>
            <a:spLocks noGrp="1"/>
          </p:cNvSpPr>
          <p:nvPr>
            <p:ph type="title"/>
          </p:nvPr>
        </p:nvSpPr>
        <p:spPr>
          <a:xfrm>
            <a:off x="6248400" y="884107"/>
            <a:ext cx="5401456" cy="2650342"/>
          </a:xfrm>
          <a:prstGeom prst="rect">
            <a:avLst/>
          </a:prstGeom>
        </p:spPr>
        <p:txBody>
          <a:bodyPr lIns="0" tIns="0" rIns="0" bIns="273600" anchor="b" anchorCtr="0"/>
          <a:lstStyle>
            <a:lvl1pPr>
              <a:defRPr sz="4400"/>
            </a:lvl1pPr>
          </a:lstStyle>
          <a:p>
            <a:endParaRPr lang="en-US"/>
          </a:p>
        </p:txBody>
      </p:sp>
      <p:sp>
        <p:nvSpPr>
          <p:cNvPr id="3" name="Subtitle 2">
            <a:extLst>
              <a:ext uri="{FF2B5EF4-FFF2-40B4-BE49-F238E27FC236}">
                <a16:creationId xmlns:a16="http://schemas.microsoft.com/office/drawing/2014/main" id="{82A4A57A-21A7-D8A6-54A9-BF7969208DF9}"/>
              </a:ext>
            </a:extLst>
          </p:cNvPr>
          <p:cNvSpPr>
            <a:spLocks noGrp="1"/>
          </p:cNvSpPr>
          <p:nvPr>
            <p:ph type="subTitle" idx="1"/>
          </p:nvPr>
        </p:nvSpPr>
        <p:spPr>
          <a:xfrm>
            <a:off x="6248400" y="3576911"/>
            <a:ext cx="5401456"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sp>
        <p:nvSpPr>
          <p:cNvPr id="54" name="Picture Placeholder 8">
            <a:extLst>
              <a:ext uri="{FF2B5EF4-FFF2-40B4-BE49-F238E27FC236}">
                <a16:creationId xmlns:a16="http://schemas.microsoft.com/office/drawing/2014/main" id="{4E355E0D-A115-4103-7E05-F6CB5AF69EB8}"/>
              </a:ext>
            </a:extLst>
          </p:cNvPr>
          <p:cNvSpPr>
            <a:spLocks noGrp="1" noChangeAspect="1"/>
          </p:cNvSpPr>
          <p:nvPr>
            <p:ph type="pic" sz="quarter" idx="22"/>
          </p:nvPr>
        </p:nvSpPr>
        <p:spPr>
          <a:xfrm flipH="1">
            <a:off x="-31131" y="-384"/>
            <a:ext cx="4690666" cy="6867527"/>
          </a:xfrm>
          <a:custGeom>
            <a:avLst/>
            <a:gdLst>
              <a:gd name="connsiteX0" fmla="*/ 2090992 w 3892372"/>
              <a:gd name="connsiteY0" fmla="*/ 0 h 6858000"/>
              <a:gd name="connsiteX1" fmla="*/ 3892372 w 3892372"/>
              <a:gd name="connsiteY1" fmla="*/ 0 h 6858000"/>
              <a:gd name="connsiteX2" fmla="*/ 3892372 w 3892372"/>
              <a:gd name="connsiteY2" fmla="*/ 6858000 h 6858000"/>
              <a:gd name="connsiteX3" fmla="*/ 1985384 w 3892372"/>
              <a:gd name="connsiteY3" fmla="*/ 6858000 h 6858000"/>
              <a:gd name="connsiteX4" fmla="*/ 1803841 w 3892372"/>
              <a:gd name="connsiteY4" fmla="*/ 6750743 h 6858000"/>
              <a:gd name="connsiteX5" fmla="*/ 0 w 3892372"/>
              <a:gd name="connsiteY5" fmla="*/ 3457039 h 6858000"/>
              <a:gd name="connsiteX6" fmla="*/ 1953889 w 3892372"/>
              <a:gd name="connsiteY6" fmla="*/ 72523 h 6858000"/>
              <a:gd name="connsiteX0" fmla="*/ 2090992 w 4699127"/>
              <a:gd name="connsiteY0" fmla="*/ 0 h 6858000"/>
              <a:gd name="connsiteX1" fmla="*/ 4699127 w 4699127"/>
              <a:gd name="connsiteY1" fmla="*/ 0 h 6858000"/>
              <a:gd name="connsiteX2" fmla="*/ 3892372 w 4699127"/>
              <a:gd name="connsiteY2" fmla="*/ 6858000 h 6858000"/>
              <a:gd name="connsiteX3" fmla="*/ 1985384 w 4699127"/>
              <a:gd name="connsiteY3" fmla="*/ 6858000 h 6858000"/>
              <a:gd name="connsiteX4" fmla="*/ 1803841 w 4699127"/>
              <a:gd name="connsiteY4" fmla="*/ 6750743 h 6858000"/>
              <a:gd name="connsiteX5" fmla="*/ 0 w 4699127"/>
              <a:gd name="connsiteY5" fmla="*/ 3457039 h 6858000"/>
              <a:gd name="connsiteX6" fmla="*/ 1953889 w 4699127"/>
              <a:gd name="connsiteY6" fmla="*/ 72523 h 6858000"/>
              <a:gd name="connsiteX7" fmla="*/ 2090992 w 4699127"/>
              <a:gd name="connsiteY7" fmla="*/ 0 h 6858000"/>
              <a:gd name="connsiteX0" fmla="*/ 2090992 w 4699127"/>
              <a:gd name="connsiteY0" fmla="*/ 0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2090992 w 4699127"/>
              <a:gd name="connsiteY7" fmla="*/ 0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953889 w 4699127"/>
              <a:gd name="connsiteY6" fmla="*/ 72523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52201 w 4699127"/>
              <a:gd name="connsiteY6" fmla="*/ 99955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985384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803841 w 4699127"/>
              <a:gd name="connsiteY4" fmla="*/ 6750743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834298 w 4699127"/>
              <a:gd name="connsiteY0" fmla="*/ 9144 h 6867144"/>
              <a:gd name="connsiteX1" fmla="*/ 4699127 w 4699127"/>
              <a:gd name="connsiteY1" fmla="*/ 0 h 6867144"/>
              <a:gd name="connsiteX2" fmla="*/ 4680792 w 4699127"/>
              <a:gd name="connsiteY2" fmla="*/ 6867144 h 6867144"/>
              <a:gd name="connsiteX3" fmla="*/ 1779700 w 4699127"/>
              <a:gd name="connsiteY3" fmla="*/ 6858000 h 6867144"/>
              <a:gd name="connsiteX4" fmla="*/ 1604033 w 4699127"/>
              <a:gd name="connsiteY4" fmla="*/ 6697989 h 6867144"/>
              <a:gd name="connsiteX5" fmla="*/ 0 w 4699127"/>
              <a:gd name="connsiteY5" fmla="*/ 3457039 h 6867144"/>
              <a:gd name="connsiteX6" fmla="*/ 1722817 w 4699127"/>
              <a:gd name="connsiteY6" fmla="*/ 76508 h 6867144"/>
              <a:gd name="connsiteX7" fmla="*/ 1834298 w 4699127"/>
              <a:gd name="connsiteY7" fmla="*/ 9144 h 6867144"/>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722817 w 4699127"/>
              <a:gd name="connsiteY6" fmla="*/ 76889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0633 w 4699127"/>
              <a:gd name="connsiteY0" fmla="*/ 0 h 6867525"/>
              <a:gd name="connsiteX1" fmla="*/ 4699127 w 4699127"/>
              <a:gd name="connsiteY1" fmla="*/ 381 h 6867525"/>
              <a:gd name="connsiteX2" fmla="*/ 4680792 w 4699127"/>
              <a:gd name="connsiteY2" fmla="*/ 6867525 h 6867525"/>
              <a:gd name="connsiteX3" fmla="*/ 1779700 w 4699127"/>
              <a:gd name="connsiteY3" fmla="*/ 6858381 h 6867525"/>
              <a:gd name="connsiteX4" fmla="*/ 1604033 w 4699127"/>
              <a:gd name="connsiteY4" fmla="*/ 6698370 h 6867525"/>
              <a:gd name="connsiteX5" fmla="*/ 0 w 4699127"/>
              <a:gd name="connsiteY5" fmla="*/ 3457420 h 6867525"/>
              <a:gd name="connsiteX6" fmla="*/ 1652786 w 4699127"/>
              <a:gd name="connsiteY6" fmla="*/ 92764 h 6867525"/>
              <a:gd name="connsiteX7" fmla="*/ 1770633 w 4699127"/>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25670 h 6867525"/>
              <a:gd name="connsiteX6" fmla="*/ 1655969 w 4702310"/>
              <a:gd name="connsiteY6" fmla="*/ 92764 h 6867525"/>
              <a:gd name="connsiteX7" fmla="*/ 1773816 w 4702310"/>
              <a:gd name="connsiteY7" fmla="*/ 0 h 6867525"/>
              <a:gd name="connsiteX0" fmla="*/ 1773816 w 4702310"/>
              <a:gd name="connsiteY0" fmla="*/ 0 h 6867525"/>
              <a:gd name="connsiteX1" fmla="*/ 4702310 w 4702310"/>
              <a:gd name="connsiteY1" fmla="*/ 381 h 6867525"/>
              <a:gd name="connsiteX2" fmla="*/ 4683975 w 4702310"/>
              <a:gd name="connsiteY2" fmla="*/ 6867525 h 6867525"/>
              <a:gd name="connsiteX3" fmla="*/ 1782883 w 4702310"/>
              <a:gd name="connsiteY3" fmla="*/ 6858381 h 6867525"/>
              <a:gd name="connsiteX4" fmla="*/ 1607216 w 4702310"/>
              <a:gd name="connsiteY4" fmla="*/ 6698370 h 6867525"/>
              <a:gd name="connsiteX5" fmla="*/ 0 w 4702310"/>
              <a:gd name="connsiteY5" fmla="*/ 3435195 h 6867525"/>
              <a:gd name="connsiteX6" fmla="*/ 1655969 w 4702310"/>
              <a:gd name="connsiteY6" fmla="*/ 92764 h 6867525"/>
              <a:gd name="connsiteX7" fmla="*/ 1773816 w 4702310"/>
              <a:gd name="connsiteY7" fmla="*/ 0 h 6867525"/>
              <a:gd name="connsiteX0" fmla="*/ 1773826 w 4702320"/>
              <a:gd name="connsiteY0" fmla="*/ 0 h 6867525"/>
              <a:gd name="connsiteX1" fmla="*/ 4702320 w 4702320"/>
              <a:gd name="connsiteY1" fmla="*/ 381 h 6867525"/>
              <a:gd name="connsiteX2" fmla="*/ 4683985 w 4702320"/>
              <a:gd name="connsiteY2" fmla="*/ 6867525 h 6867525"/>
              <a:gd name="connsiteX3" fmla="*/ 1782893 w 4702320"/>
              <a:gd name="connsiteY3" fmla="*/ 6858381 h 6867525"/>
              <a:gd name="connsiteX4" fmla="*/ 1607226 w 4702320"/>
              <a:gd name="connsiteY4" fmla="*/ 6698370 h 6867525"/>
              <a:gd name="connsiteX5" fmla="*/ 10 w 4702320"/>
              <a:gd name="connsiteY5" fmla="*/ 3435195 h 6867525"/>
              <a:gd name="connsiteX6" fmla="*/ 1655979 w 4702320"/>
              <a:gd name="connsiteY6" fmla="*/ 92764 h 6867525"/>
              <a:gd name="connsiteX7" fmla="*/ 1773826 w 4702320"/>
              <a:gd name="connsiteY7" fmla="*/ 0 h 6867525"/>
              <a:gd name="connsiteX0" fmla="*/ 1774082 w 4702576"/>
              <a:gd name="connsiteY0" fmla="*/ 0 h 6867525"/>
              <a:gd name="connsiteX1" fmla="*/ 4702576 w 4702576"/>
              <a:gd name="connsiteY1" fmla="*/ 381 h 6867525"/>
              <a:gd name="connsiteX2" fmla="*/ 4684241 w 4702576"/>
              <a:gd name="connsiteY2" fmla="*/ 6867525 h 6867525"/>
              <a:gd name="connsiteX3" fmla="*/ 1783149 w 4702576"/>
              <a:gd name="connsiteY3" fmla="*/ 6858381 h 6867525"/>
              <a:gd name="connsiteX4" fmla="*/ 1607482 w 4702576"/>
              <a:gd name="connsiteY4" fmla="*/ 6698370 h 6867525"/>
              <a:gd name="connsiteX5" fmla="*/ 266 w 4702576"/>
              <a:gd name="connsiteY5" fmla="*/ 3435195 h 6867525"/>
              <a:gd name="connsiteX6" fmla="*/ 1656235 w 4702576"/>
              <a:gd name="connsiteY6" fmla="*/ 92764 h 6867525"/>
              <a:gd name="connsiteX7" fmla="*/ 1774082 w 4702576"/>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3861 w 4702355"/>
              <a:gd name="connsiteY0" fmla="*/ 0 h 6867525"/>
              <a:gd name="connsiteX1" fmla="*/ 4702355 w 4702355"/>
              <a:gd name="connsiteY1" fmla="*/ 381 h 6867525"/>
              <a:gd name="connsiteX2" fmla="*/ 4684020 w 4702355"/>
              <a:gd name="connsiteY2" fmla="*/ 6867525 h 6867525"/>
              <a:gd name="connsiteX3" fmla="*/ 1782928 w 4702355"/>
              <a:gd name="connsiteY3" fmla="*/ 6858381 h 6867525"/>
              <a:gd name="connsiteX4" fmla="*/ 1607261 w 4702355"/>
              <a:gd name="connsiteY4" fmla="*/ 6698370 h 6867525"/>
              <a:gd name="connsiteX5" fmla="*/ 45 w 4702355"/>
              <a:gd name="connsiteY5" fmla="*/ 3435195 h 6867525"/>
              <a:gd name="connsiteX6" fmla="*/ 1646464 w 4702355"/>
              <a:gd name="connsiteY6" fmla="*/ 95939 h 6867525"/>
              <a:gd name="connsiteX7" fmla="*/ 1773861 w 4702355"/>
              <a:gd name="connsiteY7" fmla="*/ 0 h 6867525"/>
              <a:gd name="connsiteX0" fmla="*/ 1776755 w 4705249"/>
              <a:gd name="connsiteY0" fmla="*/ 0 h 6867525"/>
              <a:gd name="connsiteX1" fmla="*/ 4705249 w 4705249"/>
              <a:gd name="connsiteY1" fmla="*/ 381 h 6867525"/>
              <a:gd name="connsiteX2" fmla="*/ 4686914 w 4705249"/>
              <a:gd name="connsiteY2" fmla="*/ 6867525 h 6867525"/>
              <a:gd name="connsiteX3" fmla="*/ 1785822 w 4705249"/>
              <a:gd name="connsiteY3" fmla="*/ 6858381 h 6867525"/>
              <a:gd name="connsiteX4" fmla="*/ 1610155 w 4705249"/>
              <a:gd name="connsiteY4" fmla="*/ 6698370 h 6867525"/>
              <a:gd name="connsiteX5" fmla="*/ 2939 w 4705249"/>
              <a:gd name="connsiteY5" fmla="*/ 3435195 h 6867525"/>
              <a:gd name="connsiteX6" fmla="*/ 1649358 w 4705249"/>
              <a:gd name="connsiteY6" fmla="*/ 95939 h 6867525"/>
              <a:gd name="connsiteX7" fmla="*/ 1776755 w 4705249"/>
              <a:gd name="connsiteY7" fmla="*/ 0 h 6867525"/>
              <a:gd name="connsiteX0" fmla="*/ 1774188 w 4702682"/>
              <a:gd name="connsiteY0" fmla="*/ 0 h 6867525"/>
              <a:gd name="connsiteX1" fmla="*/ 4702682 w 4702682"/>
              <a:gd name="connsiteY1" fmla="*/ 381 h 6867525"/>
              <a:gd name="connsiteX2" fmla="*/ 4684347 w 4702682"/>
              <a:gd name="connsiteY2" fmla="*/ 6867525 h 6867525"/>
              <a:gd name="connsiteX3" fmla="*/ 1783255 w 4702682"/>
              <a:gd name="connsiteY3" fmla="*/ 6858381 h 6867525"/>
              <a:gd name="connsiteX4" fmla="*/ 1537557 w 4702682"/>
              <a:gd name="connsiteY4" fmla="*/ 6672970 h 6867525"/>
              <a:gd name="connsiteX5" fmla="*/ 372 w 4702682"/>
              <a:gd name="connsiteY5" fmla="*/ 3435195 h 6867525"/>
              <a:gd name="connsiteX6" fmla="*/ 1646791 w 4702682"/>
              <a:gd name="connsiteY6" fmla="*/ 95939 h 6867525"/>
              <a:gd name="connsiteX7" fmla="*/ 1774188 w 4702682"/>
              <a:gd name="connsiteY7" fmla="*/ 0 h 6867525"/>
              <a:gd name="connsiteX0" fmla="*/ 1774312 w 4702806"/>
              <a:gd name="connsiteY0" fmla="*/ 0 h 6867525"/>
              <a:gd name="connsiteX1" fmla="*/ 4702806 w 4702806"/>
              <a:gd name="connsiteY1" fmla="*/ 381 h 6867525"/>
              <a:gd name="connsiteX2" fmla="*/ 4684471 w 4702806"/>
              <a:gd name="connsiteY2" fmla="*/ 6867525 h 6867525"/>
              <a:gd name="connsiteX3" fmla="*/ 1783379 w 4702806"/>
              <a:gd name="connsiteY3" fmla="*/ 6858381 h 6867525"/>
              <a:gd name="connsiteX4" fmla="*/ 1537681 w 4702806"/>
              <a:gd name="connsiteY4" fmla="*/ 6672970 h 6867525"/>
              <a:gd name="connsiteX5" fmla="*/ 496 w 4702806"/>
              <a:gd name="connsiteY5" fmla="*/ 3435195 h 6867525"/>
              <a:gd name="connsiteX6" fmla="*/ 1646915 w 4702806"/>
              <a:gd name="connsiteY6" fmla="*/ 95939 h 6867525"/>
              <a:gd name="connsiteX7" fmla="*/ 1774312 w 4702806"/>
              <a:gd name="connsiteY7" fmla="*/ 0 h 686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02806" h="6867525">
                <a:moveTo>
                  <a:pt x="1774312" y="0"/>
                </a:moveTo>
                <a:lnTo>
                  <a:pt x="4702806" y="381"/>
                </a:lnTo>
                <a:cubicBezTo>
                  <a:pt x="4696694" y="2289429"/>
                  <a:pt x="4690583" y="4578477"/>
                  <a:pt x="4684471" y="6867525"/>
                </a:cubicBezTo>
                <a:lnTo>
                  <a:pt x="1783379" y="6858381"/>
                </a:lnTo>
                <a:lnTo>
                  <a:pt x="1537681" y="6672970"/>
                </a:lnTo>
                <a:cubicBezTo>
                  <a:pt x="463932" y="5771061"/>
                  <a:pt x="-17710" y="4531367"/>
                  <a:pt x="496" y="3435195"/>
                </a:cubicBezTo>
                <a:cubicBezTo>
                  <a:pt x="18702" y="2339023"/>
                  <a:pt x="410520" y="1052446"/>
                  <a:pt x="1646915" y="95939"/>
                </a:cubicBezTo>
                <a:lnTo>
                  <a:pt x="1774312" y="0"/>
                </a:lnTo>
                <a:close/>
              </a:path>
            </a:pathLst>
          </a:custGeom>
          <a:solidFill>
            <a:schemeClr val="bg2"/>
          </a:solidFill>
          <a:ln w="0">
            <a:noFill/>
          </a:ln>
        </p:spPr>
        <p:txBody>
          <a:bodyPr wrap="square" bIns="792000" anchor="ctr" anchorCtr="0">
            <a:noAutofit/>
          </a:bodyPr>
          <a:lstStyle>
            <a:lvl1pPr algn="ctr">
              <a:defRPr sz="1600"/>
            </a:lvl1pPr>
          </a:lstStyle>
          <a:p>
            <a:r>
              <a:rPr lang="en-US"/>
              <a:t>Click icon to add picture</a:t>
            </a:r>
          </a:p>
        </p:txBody>
      </p:sp>
      <p:grpSp>
        <p:nvGrpSpPr>
          <p:cNvPr id="57" name="Group 56">
            <a:extLst>
              <a:ext uri="{FF2B5EF4-FFF2-40B4-BE49-F238E27FC236}">
                <a16:creationId xmlns:a16="http://schemas.microsoft.com/office/drawing/2014/main" id="{DA53987C-0050-CB95-84B8-08E566D6327D}"/>
              </a:ext>
            </a:extLst>
          </p:cNvPr>
          <p:cNvGrpSpPr/>
          <p:nvPr userDrawn="1"/>
        </p:nvGrpSpPr>
        <p:grpSpPr>
          <a:xfrm flipH="1">
            <a:off x="2776652" y="-2"/>
            <a:ext cx="3282593" cy="6855178"/>
            <a:chOff x="6104475" y="-2"/>
            <a:chExt cx="3282593" cy="6855178"/>
          </a:xfrm>
        </p:grpSpPr>
        <p:sp>
          <p:nvSpPr>
            <p:cNvPr id="52" name="Freeform 51">
              <a:extLst>
                <a:ext uri="{FF2B5EF4-FFF2-40B4-BE49-F238E27FC236}">
                  <a16:creationId xmlns:a16="http://schemas.microsoft.com/office/drawing/2014/main" id="{A1376A7A-CD4E-0E90-F9E8-97A6DFB316ED}"/>
                </a:ext>
              </a:extLst>
            </p:cNvPr>
            <p:cNvSpPr/>
            <p:nvPr userDrawn="1"/>
          </p:nvSpPr>
          <p:spPr>
            <a:xfrm>
              <a:off x="6288063" y="-2"/>
              <a:ext cx="2831824" cy="6855178"/>
            </a:xfrm>
            <a:custGeom>
              <a:avLst/>
              <a:gdLst>
                <a:gd name="connsiteX0" fmla="*/ 1226242 w 2831824"/>
                <a:gd name="connsiteY0" fmla="*/ 0 h 6855178"/>
                <a:gd name="connsiteX1" fmla="*/ 2828233 w 2831824"/>
                <a:gd name="connsiteY1" fmla="*/ 0 h 6855178"/>
                <a:gd name="connsiteX2" fmla="*/ 2674978 w 2831824"/>
                <a:gd name="connsiteY2" fmla="*/ 120435 h 6855178"/>
                <a:gd name="connsiteX3" fmla="*/ 1116000 w 2831824"/>
                <a:gd name="connsiteY3" fmla="*/ 3426178 h 6855178"/>
                <a:gd name="connsiteX4" fmla="*/ 2674978 w 2831824"/>
                <a:gd name="connsiteY4" fmla="*/ 6731921 h 6855178"/>
                <a:gd name="connsiteX5" fmla="*/ 2831824 w 2831824"/>
                <a:gd name="connsiteY5" fmla="*/ 6855178 h 6855178"/>
                <a:gd name="connsiteX6" fmla="*/ 1228459 w 2831824"/>
                <a:gd name="connsiteY6" fmla="*/ 6855178 h 6855178"/>
                <a:gd name="connsiteX7" fmla="*/ 1072789 w 2831824"/>
                <a:gd name="connsiteY7" fmla="*/ 6657084 h 6855178"/>
                <a:gd name="connsiteX8" fmla="*/ 0 w 2831824"/>
                <a:gd name="connsiteY8" fmla="*/ 3426178 h 6855178"/>
                <a:gd name="connsiteX9" fmla="*/ 1072789 w 2831824"/>
                <a:gd name="connsiteY9" fmla="*/ 195272 h 6855178"/>
                <a:gd name="connsiteX10" fmla="*/ 1226242 w 2831824"/>
                <a:gd name="connsiteY10" fmla="*/ 0 h 685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31824" h="6855178">
                  <a:moveTo>
                    <a:pt x="1226242" y="0"/>
                  </a:moveTo>
                  <a:lnTo>
                    <a:pt x="2828233" y="0"/>
                  </a:lnTo>
                  <a:lnTo>
                    <a:pt x="2674978" y="120435"/>
                  </a:lnTo>
                  <a:cubicBezTo>
                    <a:pt x="1722871" y="906184"/>
                    <a:pt x="1116000" y="2095310"/>
                    <a:pt x="1116000" y="3426178"/>
                  </a:cubicBezTo>
                  <a:cubicBezTo>
                    <a:pt x="1116000" y="4757046"/>
                    <a:pt x="1722871" y="5946172"/>
                    <a:pt x="2674978" y="6731921"/>
                  </a:cubicBezTo>
                  <a:lnTo>
                    <a:pt x="2831824" y="6855178"/>
                  </a:lnTo>
                  <a:lnTo>
                    <a:pt x="1228459" y="6855178"/>
                  </a:lnTo>
                  <a:lnTo>
                    <a:pt x="1072789" y="6657084"/>
                  </a:lnTo>
                  <a:cubicBezTo>
                    <a:pt x="399009" y="5756134"/>
                    <a:pt x="0" y="4637753"/>
                    <a:pt x="0" y="3426178"/>
                  </a:cubicBezTo>
                  <a:cubicBezTo>
                    <a:pt x="0" y="2214603"/>
                    <a:pt x="399009" y="1096222"/>
                    <a:pt x="1072789" y="195272"/>
                  </a:cubicBezTo>
                  <a:lnTo>
                    <a:pt x="1226242" y="0"/>
                  </a:lnTo>
                  <a:close/>
                </a:path>
              </a:pathLst>
            </a:custGeom>
            <a:gradFill>
              <a:gsLst>
                <a:gs pos="100000">
                  <a:srgbClr val="97CC04"/>
                </a:gs>
                <a:gs pos="46000">
                  <a:schemeClr val="accent2"/>
                </a:gs>
                <a:gs pos="0">
                  <a:schemeClr val="accent3"/>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Graphic 9">
              <a:extLst>
                <a:ext uri="{FF2B5EF4-FFF2-40B4-BE49-F238E27FC236}">
                  <a16:creationId xmlns:a16="http://schemas.microsoft.com/office/drawing/2014/main" id="{8D20EA7D-524B-4E7E-70C0-9B806B94488E}"/>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52655" r="22371" b="7288"/>
            <a:stretch/>
          </p:blipFill>
          <p:spPr>
            <a:xfrm>
              <a:off x="6104475" y="0"/>
              <a:ext cx="3282593" cy="6855176"/>
            </a:xfrm>
            <a:custGeom>
              <a:avLst/>
              <a:gdLst>
                <a:gd name="connsiteX0" fmla="*/ 0 w 4387065"/>
                <a:gd name="connsiteY0" fmla="*/ 0 h 6858000"/>
                <a:gd name="connsiteX1" fmla="*/ 4387065 w 4387065"/>
                <a:gd name="connsiteY1" fmla="*/ 0 h 6858000"/>
                <a:gd name="connsiteX2" fmla="*/ 4387065 w 4387065"/>
                <a:gd name="connsiteY2" fmla="*/ 6858000 h 6858000"/>
                <a:gd name="connsiteX3" fmla="*/ 0 w 438706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87065" h="6858000">
                  <a:moveTo>
                    <a:pt x="0" y="0"/>
                  </a:moveTo>
                  <a:lnTo>
                    <a:pt x="4387065" y="0"/>
                  </a:lnTo>
                  <a:lnTo>
                    <a:pt x="4387065" y="6858000"/>
                  </a:lnTo>
                  <a:lnTo>
                    <a:pt x="0" y="6858000"/>
                  </a:lnTo>
                  <a:close/>
                </a:path>
              </a:pathLst>
            </a:custGeom>
          </p:spPr>
        </p:pic>
      </p:grpSp>
      <p:sp>
        <p:nvSpPr>
          <p:cNvPr id="12" name="Rectangle 11">
            <a:extLst>
              <a:ext uri="{FF2B5EF4-FFF2-40B4-BE49-F238E27FC236}">
                <a16:creationId xmlns:a16="http://schemas.microsoft.com/office/drawing/2014/main" id="{FD2B5E43-5D87-E826-5D14-C559CCFAC930}"/>
              </a:ext>
              <a:ext uri="{C183D7F6-B498-43B3-948B-1728B52AA6E4}">
                <adec:decorative xmlns:adec="http://schemas.microsoft.com/office/drawing/2017/decorative" val="1"/>
              </a:ext>
            </a:extLst>
          </p:cNvPr>
          <p:cNvSpPr/>
          <p:nvPr userDrawn="1"/>
        </p:nvSpPr>
        <p:spPr>
          <a:xfrm>
            <a:off x="10163747" y="6393872"/>
            <a:ext cx="2028253"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60BAEE05-68A9-A71F-6F5E-005435D8F0A4}"/>
              </a:ext>
              <a:ext uri="{C183D7F6-B498-43B3-948B-1728B52AA6E4}">
                <adec:decorative xmlns:adec="http://schemas.microsoft.com/office/drawing/2017/decorative" val="1"/>
              </a:ext>
            </a:extLst>
          </p:cNvPr>
          <p:cNvCxnSpPr>
            <a:cxnSpLocks/>
          </p:cNvCxnSpPr>
          <p:nvPr userDrawn="1"/>
        </p:nvCxnSpPr>
        <p:spPr>
          <a:xfrm>
            <a:off x="6266444" y="3552805"/>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A6342B47-89BD-586E-B7B2-D9F35819F7E6}"/>
              </a:ext>
              <a:ext uri="{C183D7F6-B498-43B3-948B-1728B52AA6E4}">
                <adec:decorative xmlns:adec="http://schemas.microsoft.com/office/drawing/2017/decorative" val="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355907" y="6035552"/>
            <a:ext cx="2141549" cy="295986"/>
          </a:xfrm>
          <a:prstGeom prst="rect">
            <a:avLst/>
          </a:prstGeom>
        </p:spPr>
      </p:pic>
    </p:spTree>
    <p:extLst>
      <p:ext uri="{BB962C8B-B14F-4D97-AF65-F5344CB8AC3E}">
        <p14:creationId xmlns:p14="http://schemas.microsoft.com/office/powerpoint/2010/main" val="2416820144"/>
      </p:ext>
    </p:extLst>
  </p:cSld>
  <p:clrMapOvr>
    <a:masterClrMapping/>
  </p:clrMapOvr>
  <p:extLst>
    <p:ext uri="{DCECCB84-F9BA-43D5-87BE-67443E8EF086}">
      <p15:sldGuideLst xmlns:p15="http://schemas.microsoft.com/office/powerpoint/2012/main">
        <p15:guide id="1" orient="horz" pos="550">
          <p15:clr>
            <a:srgbClr val="FF96FF"/>
          </p15:clr>
        </p15:guide>
        <p15:guide id="2" orient="horz" pos="3339">
          <p15:clr>
            <a:srgbClr val="FF96FF"/>
          </p15:clr>
        </p15:guide>
        <p15:guide id="3" pos="3931">
          <p15:clr>
            <a:srgbClr val="FF96FF"/>
          </p15:clr>
        </p15:guide>
        <p15:guide id="4" pos="7355">
          <p15:clr>
            <a:srgbClr val="FF96FF"/>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Section Header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userDrawn="1"/>
        </p:nvSpPr>
        <p:spPr>
          <a:xfrm>
            <a:off x="426000" y="428322"/>
            <a:ext cx="11340000" cy="599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9215AC80-224F-AC65-FBA6-94E12A6A8884}"/>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4045940332"/>
      </p:ext>
    </p:extLst>
  </p:cSld>
  <p:clrMapOvr>
    <a:masterClrMapping/>
  </p:clrMapOvr>
  <p:extLst>
    <p:ext uri="{DCECCB84-F9BA-43D5-87BE-67443E8EF086}">
      <p15:sldGuideLst xmlns:p15="http://schemas.microsoft.com/office/powerpoint/2012/main"/>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sp>
        <p:nvSpPr>
          <p:cNvPr id="2" name="Do not remove" hidden="1">
            <a:extLst>
              <a:ext uri="{FF2B5EF4-FFF2-40B4-BE49-F238E27FC236}">
                <a16:creationId xmlns:a16="http://schemas.microsoft.com/office/drawing/2014/main" id="{F123307C-BDCA-3CA6-257E-B75D766AB85B}"/>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91F4BD2-C5CB-714B-4335-67C87D8757E3}"/>
              </a:ext>
            </a:extLst>
          </p:cNvPr>
          <p:cNvSpPr/>
          <p:nvPr userDrawn="1"/>
        </p:nvSpPr>
        <p:spPr>
          <a:xfrm>
            <a:off x="426000" y="428322"/>
            <a:ext cx="11340000" cy="599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57094B0-46F5-368D-D242-1CD0B07416F2}"/>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3997669645"/>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F42CD8-111F-F371-AEFC-110C7EAC2F29}"/>
              </a:ext>
            </a:extLst>
          </p:cNvPr>
          <p:cNvSpPr/>
          <p:nvPr userDrawn="1"/>
        </p:nvSpPr>
        <p:spPr>
          <a:xfrm>
            <a:off x="426000" y="428322"/>
            <a:ext cx="11340000" cy="599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F41FE4D5-3B7B-0D84-9D29-A8185B27380E}"/>
              </a:ext>
            </a:extLst>
          </p:cNvPr>
          <p:cNvSpPr>
            <a:spLocks noGrp="1"/>
          </p:cNvSpPr>
          <p:nvPr>
            <p:ph type="title" hasCustomPrompt="1"/>
          </p:nvPr>
        </p:nvSpPr>
        <p:spPr>
          <a:xfrm>
            <a:off x="425999" y="428322"/>
            <a:ext cx="11340001" cy="5997167"/>
          </a:xfrm>
          <a:prstGeom prst="rect">
            <a:avLst/>
          </a:prstGeom>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2398349678"/>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B98F87-36B8-F2AE-7E6F-B24B72863810}"/>
              </a:ext>
            </a:extLst>
          </p:cNvPr>
          <p:cNvSpPr/>
          <p:nvPr userDrawn="1"/>
        </p:nvSpPr>
        <p:spPr>
          <a:xfrm>
            <a:off x="426000" y="428322"/>
            <a:ext cx="11340000" cy="599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6">
            <a:extLst>
              <a:ext uri="{FF2B5EF4-FFF2-40B4-BE49-F238E27FC236}">
                <a16:creationId xmlns:a16="http://schemas.microsoft.com/office/drawing/2014/main" id="{B8D680D2-BC99-22DD-4202-BDD586C0FBA2}"/>
              </a:ext>
            </a:extLst>
          </p:cNvPr>
          <p:cNvSpPr>
            <a:spLocks noGrp="1"/>
          </p:cNvSpPr>
          <p:nvPr>
            <p:ph type="title" hasCustomPrompt="1"/>
          </p:nvPr>
        </p:nvSpPr>
        <p:spPr>
          <a:xfrm>
            <a:off x="425999" y="428322"/>
            <a:ext cx="11340001" cy="5997167"/>
          </a:xfrm>
          <a:prstGeom prst="rect">
            <a:avLst/>
          </a:prstGeom>
          <a:solidFill>
            <a:schemeClr val="tx2"/>
          </a:solidFill>
        </p:spPr>
        <p:txBody>
          <a:bodyPr tIns="540000" bIns="540000"/>
          <a:lstStyle>
            <a:lvl1pPr algn="ctr">
              <a:defRPr sz="4400">
                <a:solidFill>
                  <a:schemeClr val="bg1"/>
                </a:solidFill>
              </a:defRPr>
            </a:lvl1pPr>
          </a:lstStyle>
          <a:p>
            <a:r>
              <a:rPr lang="en-US"/>
              <a:t>Section Slide</a:t>
            </a:r>
          </a:p>
        </p:txBody>
      </p:sp>
    </p:spTree>
    <p:extLst>
      <p:ext uri="{BB962C8B-B14F-4D97-AF65-F5344CB8AC3E}">
        <p14:creationId xmlns:p14="http://schemas.microsoft.com/office/powerpoint/2010/main" val="2143733405"/>
      </p:ext>
    </p:extLst>
  </p:cSld>
  <p:clrMapOvr>
    <a:masterClrMapping/>
  </p:clrMapOvr>
  <p:extLst>
    <p:ext uri="{DCECCB84-F9BA-43D5-87BE-67443E8EF086}">
      <p15:sldGuideLst xmlns:p15="http://schemas.microsoft.com/office/powerpoint/2012/main"/>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Quot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userDrawn="1"/>
        </p:nvSpPr>
        <p:spPr>
          <a:xfrm>
            <a:off x="426000" y="433800"/>
            <a:ext cx="11340000" cy="599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3811779"/>
      </p:ext>
    </p:extLst>
  </p:cSld>
  <p:clrMapOvr>
    <a:masterClrMapping/>
  </p:clrMapOvr>
  <p:extLst>
    <p:ext uri="{DCECCB84-F9BA-43D5-87BE-67443E8EF086}">
      <p15:sldGuideLst xmlns:p15="http://schemas.microsoft.com/office/powerpoint/2012/main"/>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Quot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87C269-0164-2F9D-9FE1-C926145695A0}"/>
              </a:ext>
            </a:extLst>
          </p:cNvPr>
          <p:cNvSpPr/>
          <p:nvPr userDrawn="1"/>
        </p:nvSpPr>
        <p:spPr>
          <a:xfrm>
            <a:off x="426000" y="428322"/>
            <a:ext cx="11340000" cy="599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1951531"/>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genda, Content Slide">
    <p:spTree>
      <p:nvGrpSpPr>
        <p:cNvPr id="1" name=""/>
        <p:cNvGrpSpPr/>
        <p:nvPr/>
      </p:nvGrpSpPr>
      <p:grpSpPr>
        <a:xfrm>
          <a:off x="0" y="0"/>
          <a:ext cx="0" cy="0"/>
          <a:chOff x="0" y="0"/>
          <a:chExt cx="0" cy="0"/>
        </a:xfrm>
      </p:grpSpPr>
      <p:sp>
        <p:nvSpPr>
          <p:cNvPr id="2" name="Rectangle 1"/>
          <p:cNvSpPr/>
          <p:nvPr userDrawn="1"/>
        </p:nvSpPr>
        <p:spPr>
          <a:xfrm>
            <a:off x="0" y="2"/>
            <a:ext cx="12192000" cy="971551"/>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781051" y="70755"/>
            <a:ext cx="10629900" cy="900796"/>
          </a:xfrm>
        </p:spPr>
        <p:txBody>
          <a:bodyPr anchor="ctr">
            <a:normAutofit/>
          </a:bodyPr>
          <a:lstStyle>
            <a:lvl1pPr marL="0" indent="0">
              <a:buNone/>
              <a:defRPr sz="3200">
                <a:solidFill>
                  <a:schemeClr val="bg1"/>
                </a:solidFill>
                <a:latin typeface="+mj-lt"/>
              </a:defRPr>
            </a:lvl1pPr>
          </a:lstStyle>
          <a:p>
            <a:pPr lvl="0"/>
            <a:r>
              <a:rPr lang="en-US"/>
              <a:t>Agenda/List Slide</a:t>
            </a:r>
          </a:p>
        </p:txBody>
      </p:sp>
      <p:sp>
        <p:nvSpPr>
          <p:cNvPr id="8" name="Text Placeholder 13">
            <a:extLst>
              <a:ext uri="{FF2B5EF4-FFF2-40B4-BE49-F238E27FC236}">
                <a16:creationId xmlns:a16="http://schemas.microsoft.com/office/drawing/2014/main" id="{E589CC98-5D52-5748-A643-66662969986A}"/>
              </a:ext>
            </a:extLst>
          </p:cNvPr>
          <p:cNvSpPr>
            <a:spLocks noGrp="1"/>
          </p:cNvSpPr>
          <p:nvPr>
            <p:ph type="body" sz="quarter" idx="11" hasCustomPrompt="1"/>
          </p:nvPr>
        </p:nvSpPr>
        <p:spPr>
          <a:xfrm>
            <a:off x="781051" y="1294404"/>
            <a:ext cx="10629900" cy="4600579"/>
          </a:xfrm>
        </p:spPr>
        <p:txBody>
          <a:bodyPr>
            <a:noAutofit/>
          </a:bodyPr>
          <a:lstStyle>
            <a:lvl1pPr>
              <a:buClr>
                <a:schemeClr val="accent1"/>
              </a:buClr>
              <a:defRPr sz="2400">
                <a:solidFill>
                  <a:schemeClr val="tx2"/>
                </a:solidFill>
                <a:latin typeface="+mn-lt"/>
              </a:defRPr>
            </a:lvl1pPr>
            <a:lvl2pPr>
              <a:buClr>
                <a:schemeClr val="accent1"/>
              </a:buClr>
              <a:defRPr sz="20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85A7D14A-F533-3A45-A278-ABA8F8957930}"/>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pic>
        <p:nvPicPr>
          <p:cNvPr id="12" name="Graphic 11">
            <a:extLst>
              <a:ext uri="{FF2B5EF4-FFF2-40B4-BE49-F238E27FC236}">
                <a16:creationId xmlns:a16="http://schemas.microsoft.com/office/drawing/2014/main" id="{FB8D5017-53F2-7642-8ACD-334C5B5930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25023" y="6179462"/>
            <a:ext cx="2185928" cy="385858"/>
          </a:xfrm>
          <a:prstGeom prst="rect">
            <a:avLst/>
          </a:prstGeom>
        </p:spPr>
      </p:pic>
    </p:spTree>
    <p:extLst>
      <p:ext uri="{BB962C8B-B14F-4D97-AF65-F5344CB8AC3E}">
        <p14:creationId xmlns:p14="http://schemas.microsoft.com/office/powerpoint/2010/main" val="68925181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Quot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CE21A1-602F-FB76-939A-57DF6DBF44F9}"/>
              </a:ext>
            </a:extLst>
          </p:cNvPr>
          <p:cNvSpPr/>
          <p:nvPr userDrawn="1"/>
        </p:nvSpPr>
        <p:spPr>
          <a:xfrm>
            <a:off x="426000" y="428322"/>
            <a:ext cx="11340000" cy="599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625478"/>
      </p:ext>
    </p:extLst>
  </p:cSld>
  <p:clrMapOvr>
    <a:masterClrMapping/>
  </p:clrMapOvr>
  <p:extLst>
    <p:ext uri="{DCECCB84-F9BA-43D5-87BE-67443E8EF086}">
      <p15:sldGuideLst xmlns:p15="http://schemas.microsoft.com/office/powerpoint/2012/main"/>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Quote 4">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3E7586-8291-A40A-36B7-2A63CFAA30D0}"/>
              </a:ext>
              <a:ext uri="{C183D7F6-B498-43B3-948B-1728B52AA6E4}">
                <adec:decorative xmlns:adec="http://schemas.microsoft.com/office/drawing/2017/decorative" val="1"/>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1C2B830-57A6-83E5-EA1A-74448ED8607A}"/>
              </a:ext>
            </a:extLst>
          </p:cNvPr>
          <p:cNvSpPr/>
          <p:nvPr userDrawn="1"/>
        </p:nvSpPr>
        <p:spPr>
          <a:xfrm>
            <a:off x="426000" y="428322"/>
            <a:ext cx="11340000" cy="599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365292"/>
      </p:ext>
    </p:extLst>
  </p:cSld>
  <p:clrMapOvr>
    <a:masterClrMapping/>
  </p:clrMapOvr>
  <p:extLst>
    <p:ext uri="{DCECCB84-F9BA-43D5-87BE-67443E8EF086}">
      <p15:sldGuideLst xmlns:p15="http://schemas.microsoft.com/office/powerpoint/2012/main"/>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5" name="Do not remove" hidden="1">
            <a:extLst>
              <a:ext uri="{FF2B5EF4-FFF2-40B4-BE49-F238E27FC236}">
                <a16:creationId xmlns:a16="http://schemas.microsoft.com/office/drawing/2014/main" id="{5AE058B5-AB32-86AC-EED8-95738AAC3A1A}"/>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2A6BBE0C-B62E-3306-FBC7-BA8BE2DFC6E2}"/>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9" name="Text Placeholder 13">
            <a:extLst>
              <a:ext uri="{FF2B5EF4-FFF2-40B4-BE49-F238E27FC236}">
                <a16:creationId xmlns:a16="http://schemas.microsoft.com/office/drawing/2014/main" id="{B2A6ED51-8A38-6D2D-1662-1808181C795D}"/>
              </a:ext>
            </a:extLst>
          </p:cNvPr>
          <p:cNvSpPr>
            <a:spLocks noGrp="1"/>
          </p:cNvSpPr>
          <p:nvPr>
            <p:ph type="body" sz="quarter" idx="12"/>
          </p:nvPr>
        </p:nvSpPr>
        <p:spPr>
          <a:xfrm>
            <a:off x="514799" y="1090799"/>
            <a:ext cx="11162402" cy="5270313"/>
          </a:xfrm>
        </p:spPr>
        <p:txBody>
          <a:bodyPr tIns="365760">
            <a:noAutofit/>
          </a:bodyPr>
          <a:lstStyle>
            <a:lvl1pPr>
              <a:spcAft>
                <a:spcPts val="600"/>
              </a:spcAft>
              <a:buClr>
                <a:schemeClr val="tx1"/>
              </a:buClr>
              <a:defRPr sz="2400">
                <a:solidFill>
                  <a:schemeClr val="tx1"/>
                </a:solidFill>
                <a:latin typeface="+mj-lt"/>
              </a:defRPr>
            </a:lvl1pPr>
            <a:lvl2pPr>
              <a:spcBef>
                <a:spcPts val="0"/>
              </a:spcBef>
              <a:spcAft>
                <a:spcPts val="600"/>
              </a:spcAft>
              <a:buClr>
                <a:schemeClr val="tx1"/>
              </a:buClr>
              <a:defRPr sz="2200">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a:extLst>
              <a:ext uri="{FF2B5EF4-FFF2-40B4-BE49-F238E27FC236}">
                <a16:creationId xmlns:a16="http://schemas.microsoft.com/office/drawing/2014/main" id="{17F500B3-977C-5C45-2017-78E3E3E8F2F0}"/>
              </a:ext>
              <a:ext uri="{C183D7F6-B498-43B3-948B-1728B52AA6E4}">
                <adec:decorative xmlns:adec="http://schemas.microsoft.com/office/drawing/2017/decorative" val="0"/>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2CD8353-3C90-F515-D096-703512EEAD6B}"/>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5143426"/>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7E3DC95-7296-FE9E-388F-E7D9E006FB30}"/>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2" name="Content Placeholder 4">
            <a:extLst>
              <a:ext uri="{FF2B5EF4-FFF2-40B4-BE49-F238E27FC236}">
                <a16:creationId xmlns:a16="http://schemas.microsoft.com/office/drawing/2014/main" id="{7E2A3197-1947-D77B-949C-779DA38A6720}"/>
              </a:ext>
            </a:extLst>
          </p:cNvPr>
          <p:cNvSpPr>
            <a:spLocks noGrp="1"/>
          </p:cNvSpPr>
          <p:nvPr>
            <p:ph sz="quarter" idx="12"/>
            <p:custDataLst>
              <p:tags r:id="rId1"/>
            </p:custDataLst>
          </p:nvPr>
        </p:nvSpPr>
        <p:spPr>
          <a:xfrm>
            <a:off x="515938" y="1449387"/>
            <a:ext cx="3550574" cy="4916457"/>
          </a:xfrm>
        </p:spPr>
        <p:txBody>
          <a:bodyPr/>
          <a:lstStyle/>
          <a:p>
            <a:endParaRPr lang="en-GB"/>
          </a:p>
        </p:txBody>
      </p:sp>
      <p:sp>
        <p:nvSpPr>
          <p:cNvPr id="3" name="Content Placeholder 5">
            <a:extLst>
              <a:ext uri="{FF2B5EF4-FFF2-40B4-BE49-F238E27FC236}">
                <a16:creationId xmlns:a16="http://schemas.microsoft.com/office/drawing/2014/main" id="{4A876738-4CFE-E1D1-F302-B23D09BE2E5E}"/>
              </a:ext>
            </a:extLst>
          </p:cNvPr>
          <p:cNvSpPr>
            <a:spLocks noGrp="1"/>
          </p:cNvSpPr>
          <p:nvPr>
            <p:ph sz="quarter" idx="13"/>
            <p:custDataLst>
              <p:tags r:id="rId2"/>
            </p:custDataLst>
          </p:nvPr>
        </p:nvSpPr>
        <p:spPr>
          <a:xfrm>
            <a:off x="4320113" y="1445291"/>
            <a:ext cx="3550574" cy="4916457"/>
          </a:xfrm>
        </p:spPr>
        <p:txBody>
          <a:bodyPr/>
          <a:lstStyle/>
          <a:p>
            <a:endParaRPr lang="en-GB"/>
          </a:p>
        </p:txBody>
      </p:sp>
      <p:sp>
        <p:nvSpPr>
          <p:cNvPr id="5" name="Content Placeholder 9">
            <a:extLst>
              <a:ext uri="{FF2B5EF4-FFF2-40B4-BE49-F238E27FC236}">
                <a16:creationId xmlns:a16="http://schemas.microsoft.com/office/drawing/2014/main" id="{F85685B7-9011-6684-609C-64092A6B7D9F}"/>
              </a:ext>
            </a:extLst>
          </p:cNvPr>
          <p:cNvSpPr>
            <a:spLocks noGrp="1"/>
          </p:cNvSpPr>
          <p:nvPr>
            <p:ph sz="quarter" idx="14"/>
            <p:custDataLst>
              <p:tags r:id="rId3"/>
            </p:custDataLst>
          </p:nvPr>
        </p:nvSpPr>
        <p:spPr>
          <a:xfrm>
            <a:off x="8125490" y="1445291"/>
            <a:ext cx="3550574" cy="4916457"/>
          </a:xfrm>
        </p:spPr>
        <p:txBody>
          <a:bodyPr/>
          <a:lstStyle/>
          <a:p>
            <a:endParaRPr lang="en-GB"/>
          </a:p>
        </p:txBody>
      </p:sp>
      <p:sp>
        <p:nvSpPr>
          <p:cNvPr id="4" name="Rectangle 3">
            <a:extLst>
              <a:ext uri="{FF2B5EF4-FFF2-40B4-BE49-F238E27FC236}">
                <a16:creationId xmlns:a16="http://schemas.microsoft.com/office/drawing/2014/main" id="{590D9CC8-2C58-A7C2-C5E1-1A50DE5F3E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A8F094A4-527C-0041-4100-4AEBBEDE022B}"/>
              </a:ext>
            </a:extLst>
          </p:cNvPr>
          <p:cNvCxnSpPr>
            <a:cxnSpLocks/>
          </p:cNvCxnSpPr>
          <p:nvPr userDrawn="1"/>
        </p:nvCxnSpPr>
        <p:spPr>
          <a:xfrm>
            <a:off x="4179206" y="1443674"/>
            <a:ext cx="0" cy="4918075"/>
          </a:xfrm>
          <a:prstGeom prst="line">
            <a:avLst/>
          </a:prstGeom>
          <a:noFill/>
          <a:ln w="9525"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A5B332B-776A-2D31-C004-C1EA7CA7A95D}"/>
              </a:ext>
            </a:extLst>
          </p:cNvPr>
          <p:cNvCxnSpPr>
            <a:cxnSpLocks/>
          </p:cNvCxnSpPr>
          <p:nvPr userDrawn="1"/>
        </p:nvCxnSpPr>
        <p:spPr>
          <a:xfrm>
            <a:off x="7997349"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731329132"/>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2577">
          <p15:clr>
            <a:srgbClr val="FF96FF"/>
          </p15:clr>
        </p15:guide>
        <p15:guide id="5" pos="2713">
          <p15:clr>
            <a:srgbClr val="FF96FF"/>
          </p15:clr>
        </p15:guide>
        <p15:guide id="6" pos="4966">
          <p15:clr>
            <a:srgbClr val="FF96FF"/>
          </p15:clr>
        </p15:guide>
        <p15:guide id="7" pos="5102">
          <p15:clr>
            <a:srgbClr val="FF96FF"/>
          </p15:clr>
        </p15:guide>
        <p15:guide id="8" pos="7355">
          <p15:clr>
            <a:srgbClr val="FF96FF"/>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itle and Logo">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7E3DC95-7296-FE9E-388F-E7D9E006FB30}"/>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4" name="Rectangle 3">
            <a:extLst>
              <a:ext uri="{FF2B5EF4-FFF2-40B4-BE49-F238E27FC236}">
                <a16:creationId xmlns:a16="http://schemas.microsoft.com/office/drawing/2014/main" id="{590D9CC8-2C58-A7C2-C5E1-1A50DE5F3E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983889"/>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Logo and Grad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62F5C34-0A15-8A76-EE4A-94A3C51952A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A4E13D-3A0E-868E-0849-D8A48C13EA90}"/>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6" name="TextBox 5">
            <a:extLst>
              <a:ext uri="{FF2B5EF4-FFF2-40B4-BE49-F238E27FC236}">
                <a16:creationId xmlns:a16="http://schemas.microsoft.com/office/drawing/2014/main" id="{9002CE84-F152-3982-C52B-3109F1F02E46}"/>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7" name="Straight Connector 6">
            <a:extLst>
              <a:ext uri="{FF2B5EF4-FFF2-40B4-BE49-F238E27FC236}">
                <a16:creationId xmlns:a16="http://schemas.microsoft.com/office/drawing/2014/main" id="{C2572667-3BEB-8407-9A3B-5DDF5E695316}"/>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958931"/>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324">
          <p15:clr>
            <a:srgbClr val="FF96FF"/>
          </p15:clr>
        </p15:guide>
        <p15:guide id="4" pos="1382">
          <p15:clr>
            <a:srgbClr val="FF96FF"/>
          </p15:clr>
        </p15:guide>
        <p15:guide id="5" pos="1518">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1">
          <p15:clr>
            <a:srgbClr val="FF96FF"/>
          </p15:clr>
        </p15:guide>
        <p15:guide id="13" pos="6297">
          <p15:clr>
            <a:srgbClr val="FF96FF"/>
          </p15:clr>
        </p15:guide>
        <p15:guide id="14" pos="7355">
          <p15:clr>
            <a:srgbClr val="FF96FF"/>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Comparison 1">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31E080E-27F4-4D17-60D2-1AA777B6D6FD}"/>
              </a:ext>
            </a:extLst>
          </p:cNvPr>
          <p:cNvSpPr>
            <a:spLocks noGrp="1"/>
          </p:cNvSpPr>
          <p:nvPr>
            <p:ph type="title"/>
          </p:nvPr>
        </p:nvSpPr>
        <p:spPr>
          <a:xfrm>
            <a:off x="3048" y="-1"/>
            <a:ext cx="12188952" cy="1089026"/>
          </a:xfrm>
          <a:prstGeom prst="rect">
            <a:avLst/>
          </a:prstGeom>
        </p:spPr>
        <p:txBody>
          <a:bodyPr lIns="503998" tIns="0" rIns="503998" bIns="0"/>
          <a:lstStyle>
            <a:lvl1pPr algn="l">
              <a:defRPr sz="3200">
                <a:solidFill>
                  <a:schemeClr val="tx1"/>
                </a:solidFill>
              </a:defRPr>
            </a:lvl1pPr>
          </a:lstStyle>
          <a:p>
            <a:endParaRPr lang="en-US"/>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514927" y="1449386"/>
            <a:ext cx="5095298" cy="486000"/>
          </a:xfrm>
          <a:prstGeom prst="roundRect">
            <a:avLst>
              <a:gd name="adj" fmla="val 8694"/>
            </a:avLst>
          </a:prstGeom>
          <a:solidFill>
            <a:schemeClr val="accent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949E5B81-075B-7800-C72F-540C475C4825}"/>
              </a:ext>
            </a:extLst>
          </p:cNvPr>
          <p:cNvSpPr>
            <a:spLocks noGrp="1"/>
          </p:cNvSpPr>
          <p:nvPr>
            <p:ph type="body" sz="quarter" idx="16"/>
          </p:nvPr>
        </p:nvSpPr>
        <p:spPr>
          <a:xfrm>
            <a:off x="515943" y="1935386"/>
            <a:ext cx="5104022" cy="4434592"/>
          </a:xfrm>
        </p:spPr>
        <p:txBody>
          <a:bodyPr tIns="180000"/>
          <a:lstStyle>
            <a:lvl1pPr marL="228600" indent="-228600">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8">
            <a:extLst>
              <a:ext uri="{FF2B5EF4-FFF2-40B4-BE49-F238E27FC236}">
                <a16:creationId xmlns:a16="http://schemas.microsoft.com/office/drawing/2014/main" id="{7B46B101-B9F6-4362-CC2F-5505B4E367C5}"/>
              </a:ext>
            </a:extLst>
          </p:cNvPr>
          <p:cNvSpPr>
            <a:spLocks noGrp="1"/>
          </p:cNvSpPr>
          <p:nvPr>
            <p:ph type="body" sz="quarter" idx="18"/>
          </p:nvPr>
        </p:nvSpPr>
        <p:spPr>
          <a:xfrm>
            <a:off x="6523750" y="1449386"/>
            <a:ext cx="5144864" cy="486000"/>
          </a:xfrm>
          <a:prstGeom prst="roundRect">
            <a:avLst>
              <a:gd name="adj" fmla="val 8694"/>
            </a:avLst>
          </a:prstGeom>
          <a:solidFill>
            <a:schemeClr val="accent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5" name="Text Placeholder 6">
            <a:extLst>
              <a:ext uri="{FF2B5EF4-FFF2-40B4-BE49-F238E27FC236}">
                <a16:creationId xmlns:a16="http://schemas.microsoft.com/office/drawing/2014/main" id="{BEC4495E-8537-537C-BEED-828A89E2CD63}"/>
              </a:ext>
            </a:extLst>
          </p:cNvPr>
          <p:cNvSpPr>
            <a:spLocks noGrp="1"/>
          </p:cNvSpPr>
          <p:nvPr>
            <p:ph type="body" sz="quarter" idx="17"/>
          </p:nvPr>
        </p:nvSpPr>
        <p:spPr>
          <a:xfrm>
            <a:off x="6522377" y="1935386"/>
            <a:ext cx="5153673" cy="4434592"/>
          </a:xfrm>
        </p:spPr>
        <p:txBody>
          <a:bodyPr tIns="180000"/>
          <a:lstStyle>
            <a:lvl1pPr marL="228600" indent="-228600">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
        <p:nvSpPr>
          <p:cNvPr id="2" name="Rectangle 1">
            <a:extLst>
              <a:ext uri="{FF2B5EF4-FFF2-40B4-BE49-F238E27FC236}">
                <a16:creationId xmlns:a16="http://schemas.microsoft.com/office/drawing/2014/main" id="{2006319A-3694-D108-CED0-BE7719DCE6D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048105"/>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omparison 2">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5D24FE04-6731-7ED6-219D-837BF41DFEE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8">
            <a:extLst>
              <a:ext uri="{FF2B5EF4-FFF2-40B4-BE49-F238E27FC236}">
                <a16:creationId xmlns:a16="http://schemas.microsoft.com/office/drawing/2014/main" id="{57FE932F-7830-E65E-4050-BA2E890EA0C5}"/>
              </a:ext>
            </a:extLst>
          </p:cNvPr>
          <p:cNvSpPr>
            <a:spLocks noGrp="1"/>
          </p:cNvSpPr>
          <p:nvPr>
            <p:ph type="body" sz="quarter" idx="13"/>
          </p:nvPr>
        </p:nvSpPr>
        <p:spPr>
          <a:xfrm>
            <a:off x="514927" y="1449386"/>
            <a:ext cx="5095298" cy="486000"/>
          </a:xfrm>
          <a:prstGeom prst="roundRect">
            <a:avLst>
              <a:gd name="adj" fmla="val 8694"/>
            </a:avLst>
          </a:prstGeom>
          <a:solidFill>
            <a:schemeClr val="accent3"/>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8" name="Text Placeholder 6">
            <a:extLst>
              <a:ext uri="{FF2B5EF4-FFF2-40B4-BE49-F238E27FC236}">
                <a16:creationId xmlns:a16="http://schemas.microsoft.com/office/drawing/2014/main" id="{4188BF5D-1C74-5196-7AE8-125C19334039}"/>
              </a:ext>
            </a:extLst>
          </p:cNvPr>
          <p:cNvSpPr>
            <a:spLocks noGrp="1"/>
          </p:cNvSpPr>
          <p:nvPr>
            <p:ph type="body" sz="quarter" idx="16"/>
          </p:nvPr>
        </p:nvSpPr>
        <p:spPr>
          <a:xfrm>
            <a:off x="515943" y="1935386"/>
            <a:ext cx="5104022" cy="4434592"/>
          </a:xfrm>
        </p:spPr>
        <p:txBody>
          <a:bodyPr tIns="180000"/>
          <a:lstStyle>
            <a:lvl1pPr marL="228600" indent="-228600">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ED4624A5-54A4-8995-48BF-CBEA9F9BD2DA}"/>
              </a:ext>
            </a:extLst>
          </p:cNvPr>
          <p:cNvSpPr>
            <a:spLocks noGrp="1"/>
          </p:cNvSpPr>
          <p:nvPr>
            <p:ph type="body" sz="quarter" idx="18"/>
          </p:nvPr>
        </p:nvSpPr>
        <p:spPr>
          <a:xfrm>
            <a:off x="6523750" y="1449386"/>
            <a:ext cx="5144864" cy="486000"/>
          </a:xfrm>
          <a:prstGeom prst="roundRect">
            <a:avLst>
              <a:gd name="adj" fmla="val 8694"/>
            </a:avLst>
          </a:prstGeom>
          <a:solidFill>
            <a:schemeClr val="accent3"/>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9" name="Text Placeholder 6">
            <a:extLst>
              <a:ext uri="{FF2B5EF4-FFF2-40B4-BE49-F238E27FC236}">
                <a16:creationId xmlns:a16="http://schemas.microsoft.com/office/drawing/2014/main" id="{004EFBD0-2B90-36EB-7E85-2D8DA873D2AC}"/>
              </a:ext>
            </a:extLst>
          </p:cNvPr>
          <p:cNvSpPr>
            <a:spLocks noGrp="1"/>
          </p:cNvSpPr>
          <p:nvPr>
            <p:ph type="body" sz="quarter" idx="17"/>
          </p:nvPr>
        </p:nvSpPr>
        <p:spPr>
          <a:xfrm>
            <a:off x="6522377" y="1935386"/>
            <a:ext cx="5153673" cy="4434592"/>
          </a:xfrm>
        </p:spPr>
        <p:txBody>
          <a:bodyPr tIns="180000"/>
          <a:lstStyle>
            <a:lvl1pPr marL="228600" indent="-228600">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2A890699-D6CF-682F-7E67-C0352131215D}"/>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BA2A89F0-FD98-AE92-D8FD-4305BD0D308D}"/>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2769023386"/>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FD0A3C2E-9285-7AE6-F0AB-3C519840AF0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8">
            <a:extLst>
              <a:ext uri="{FF2B5EF4-FFF2-40B4-BE49-F238E27FC236}">
                <a16:creationId xmlns:a16="http://schemas.microsoft.com/office/drawing/2014/main" id="{CC8F624F-6A94-3B23-B88B-41DFD8F426E2}"/>
              </a:ext>
            </a:extLst>
          </p:cNvPr>
          <p:cNvSpPr>
            <a:spLocks noGrp="1"/>
          </p:cNvSpPr>
          <p:nvPr>
            <p:ph type="body" sz="quarter" idx="13"/>
          </p:nvPr>
        </p:nvSpPr>
        <p:spPr>
          <a:xfrm>
            <a:off x="514927" y="1449386"/>
            <a:ext cx="509529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5" name="Text Placeholder 6">
            <a:extLst>
              <a:ext uri="{FF2B5EF4-FFF2-40B4-BE49-F238E27FC236}">
                <a16:creationId xmlns:a16="http://schemas.microsoft.com/office/drawing/2014/main" id="{F708A3C0-6BE4-BA22-F247-50F8179C96C0}"/>
              </a:ext>
            </a:extLst>
          </p:cNvPr>
          <p:cNvSpPr>
            <a:spLocks noGrp="1"/>
          </p:cNvSpPr>
          <p:nvPr>
            <p:ph type="body" sz="quarter" idx="16"/>
          </p:nvPr>
        </p:nvSpPr>
        <p:spPr>
          <a:xfrm>
            <a:off x="515943" y="1935386"/>
            <a:ext cx="5104022" cy="4434592"/>
          </a:xfrm>
        </p:spPr>
        <p:txBody>
          <a:bodyPr tIns="180000"/>
          <a:lstStyle>
            <a:lvl1pPr marL="228600" indent="-228600">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8">
            <a:extLst>
              <a:ext uri="{FF2B5EF4-FFF2-40B4-BE49-F238E27FC236}">
                <a16:creationId xmlns:a16="http://schemas.microsoft.com/office/drawing/2014/main" id="{5386D67A-F782-4DBF-C05A-7FD392733D5F}"/>
              </a:ext>
            </a:extLst>
          </p:cNvPr>
          <p:cNvSpPr>
            <a:spLocks noGrp="1"/>
          </p:cNvSpPr>
          <p:nvPr>
            <p:ph type="body" sz="quarter" idx="18"/>
          </p:nvPr>
        </p:nvSpPr>
        <p:spPr>
          <a:xfrm>
            <a:off x="6523750" y="1449386"/>
            <a:ext cx="5144864"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6" name="Text Placeholder 6">
            <a:extLst>
              <a:ext uri="{FF2B5EF4-FFF2-40B4-BE49-F238E27FC236}">
                <a16:creationId xmlns:a16="http://schemas.microsoft.com/office/drawing/2014/main" id="{260D77D3-FE25-9180-A604-BA317C6C6EA5}"/>
              </a:ext>
            </a:extLst>
          </p:cNvPr>
          <p:cNvSpPr>
            <a:spLocks noGrp="1"/>
          </p:cNvSpPr>
          <p:nvPr>
            <p:ph type="body" sz="quarter" idx="17"/>
          </p:nvPr>
        </p:nvSpPr>
        <p:spPr>
          <a:xfrm>
            <a:off x="6522377" y="1935386"/>
            <a:ext cx="5153673" cy="4434592"/>
          </a:xfrm>
        </p:spPr>
        <p:txBody>
          <a:bodyPr tIns="180000"/>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ECC5B63A-944A-89CA-236E-1C144C661A7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036B875-7C1C-9D7F-7760-5D862FBF7E24}"/>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
        <p:nvSpPr>
          <p:cNvPr id="4" name="Guides" hidden="1">
            <a:extLst>
              <a:ext uri="{FF2B5EF4-FFF2-40B4-BE49-F238E27FC236}">
                <a16:creationId xmlns:a16="http://schemas.microsoft.com/office/drawing/2014/main" id="{8735FBC1-56C7-6711-5078-6518A7803618}"/>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1780052280"/>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545">
          <p15:clr>
            <a:srgbClr val="FF96FF"/>
          </p15:clr>
        </p15:guide>
        <p15:guide id="5" pos="4112">
          <p15:clr>
            <a:srgbClr val="FF96FF"/>
          </p15:clr>
        </p15:guide>
        <p15:guide id="6" pos="7355">
          <p15:clr>
            <a:srgbClr val="FF96FF"/>
          </p15:clr>
        </p15:guide>
      </p15:sldGuideLst>
    </p:ext>
  </p:extLs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One Content Black Subhead">
    <p:spTree>
      <p:nvGrpSpPr>
        <p:cNvPr id="1" name=""/>
        <p:cNvGrpSpPr/>
        <p:nvPr/>
      </p:nvGrpSpPr>
      <p:grpSpPr>
        <a:xfrm>
          <a:off x="0" y="0"/>
          <a:ext cx="0" cy="0"/>
          <a:chOff x="0" y="0"/>
          <a:chExt cx="0" cy="0"/>
        </a:xfrm>
      </p:grpSpPr>
      <p:sp>
        <p:nvSpPr>
          <p:cNvPr id="16" name="Title 2">
            <a:extLst>
              <a:ext uri="{FF2B5EF4-FFF2-40B4-BE49-F238E27FC236}">
                <a16:creationId xmlns:a16="http://schemas.microsoft.com/office/drawing/2014/main" id="{FD0A3C2E-9285-7AE6-F0AB-3C519840AF06}"/>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8">
            <a:extLst>
              <a:ext uri="{FF2B5EF4-FFF2-40B4-BE49-F238E27FC236}">
                <a16:creationId xmlns:a16="http://schemas.microsoft.com/office/drawing/2014/main" id="{CC8F624F-6A94-3B23-B88B-41DFD8F426E2}"/>
              </a:ext>
            </a:extLst>
          </p:cNvPr>
          <p:cNvSpPr>
            <a:spLocks noGrp="1"/>
          </p:cNvSpPr>
          <p:nvPr>
            <p:ph type="body" sz="quarter" idx="13"/>
          </p:nvPr>
        </p:nvSpPr>
        <p:spPr>
          <a:xfrm>
            <a:off x="3547751" y="1449386"/>
            <a:ext cx="5095298" cy="486000"/>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3" name="Text Placeholder 6">
            <a:extLst>
              <a:ext uri="{FF2B5EF4-FFF2-40B4-BE49-F238E27FC236}">
                <a16:creationId xmlns:a16="http://schemas.microsoft.com/office/drawing/2014/main" id="{AE0E5F2A-8655-B6AF-A5AD-DBA24A09AA4A}"/>
              </a:ext>
            </a:extLst>
          </p:cNvPr>
          <p:cNvSpPr>
            <a:spLocks noGrp="1"/>
          </p:cNvSpPr>
          <p:nvPr>
            <p:ph type="body" sz="quarter" idx="16"/>
          </p:nvPr>
        </p:nvSpPr>
        <p:spPr>
          <a:xfrm>
            <a:off x="515942" y="1935386"/>
            <a:ext cx="11165985" cy="4434592"/>
          </a:xfrm>
        </p:spPr>
        <p:txBody>
          <a:bodyPr tIns="180000"/>
          <a:lstStyle>
            <a:lvl1pPr marL="227013" indent="-227013">
              <a:buFont typeface="Arial" panose="020B0604020202020204" pitchFamily="34" charset="0"/>
              <a:buChar char="•"/>
              <a:tabLst/>
              <a:defRPr>
                <a:solidFill>
                  <a:schemeClr val="tx1"/>
                </a:solidFill>
                <a:latin typeface="+mj-lt"/>
              </a:defRPr>
            </a:lvl1pPr>
            <a:lvl2pPr marL="582613" indent="-214313">
              <a:tabLst/>
              <a:defRPr>
                <a:solidFill>
                  <a:schemeClr val="tx1"/>
                </a:solidFill>
                <a:latin typeface="+mj-lt"/>
              </a:defRPr>
            </a:lvl2pPr>
            <a:lvl3pPr marL="1023938" indent="-225425">
              <a:tabLst/>
              <a:defRPr>
                <a:solidFill>
                  <a:schemeClr val="tx1"/>
                </a:solidFill>
                <a:latin typeface="+mj-lt"/>
              </a:defRPr>
            </a:lvl3pPr>
            <a:lvl4pPr marL="1381125" indent="-234950">
              <a:tabLst/>
              <a:defRPr>
                <a:solidFill>
                  <a:schemeClr val="tx1"/>
                </a:solidFill>
                <a:latin typeface="+mj-lt"/>
              </a:defRPr>
            </a:lvl4pPr>
            <a:lvl5pPr marL="1739900" indent="-225425">
              <a:tabLst/>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DEF5B4B0-10AB-EF6F-1A73-45A9C305A3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uides" hidden="1">
            <a:extLst>
              <a:ext uri="{FF2B5EF4-FFF2-40B4-BE49-F238E27FC236}">
                <a16:creationId xmlns:a16="http://schemas.microsoft.com/office/drawing/2014/main" id="{EA591E6D-FBEB-96F7-B1CC-5B82ADDB951C}"/>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355014925"/>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5">
          <p15:clr>
            <a:srgbClr val="FF96FF"/>
          </p15:clr>
        </p15:guide>
        <p15:guide id="4" pos="1383">
          <p15:clr>
            <a:srgbClr val="FF96FF"/>
          </p15:clr>
        </p15:guide>
        <p15:guide id="5" pos="1519">
          <p15:clr>
            <a:srgbClr val="FF96FF"/>
          </p15:clr>
        </p15:guide>
        <p15:guide id="6" pos="2577">
          <p15:clr>
            <a:srgbClr val="FF96FF"/>
          </p15:clr>
        </p15:guide>
        <p15:guide id="7" pos="2713">
          <p15:clr>
            <a:srgbClr val="FF96FF"/>
          </p15:clr>
        </p15:guide>
        <p15:guide id="8" pos="3771">
          <p15:clr>
            <a:srgbClr val="FF96FF"/>
          </p15:clr>
        </p15:guide>
        <p15:guide id="9" pos="3908">
          <p15:clr>
            <a:srgbClr val="FF96FF"/>
          </p15:clr>
        </p15:guide>
        <p15:guide id="10" pos="4966">
          <p15:clr>
            <a:srgbClr val="FF96FF"/>
          </p15:clr>
        </p15:guide>
        <p15:guide id="11" pos="5102">
          <p15:clr>
            <a:srgbClr val="FF96FF"/>
          </p15:clr>
        </p15:guide>
        <p15:guide id="12" pos="6160">
          <p15:clr>
            <a:srgbClr val="FF96FF"/>
          </p15:clr>
        </p15:guide>
        <p15:guide id="13" pos="6296">
          <p15:clr>
            <a:srgbClr val="FF96FF"/>
          </p15:clr>
        </p15:guide>
        <p15:guide id="14" pos="7355">
          <p15:clr>
            <a:srgbClr val="FF96FF"/>
          </p15:clr>
        </p15:guide>
        <p15:guide id="15" orient="horz" pos="1207">
          <p15:clr>
            <a:srgbClr val="FF96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1999" cy="6858000"/>
          </a:xfrm>
          <a:prstGeom prst="rect">
            <a:avLst/>
          </a:prstGeom>
          <a:gradFill>
            <a:gsLst>
              <a:gs pos="51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3" name="Graphic 2">
            <a:extLst>
              <a:ext uri="{FF2B5EF4-FFF2-40B4-BE49-F238E27FC236}">
                <a16:creationId xmlns:a16="http://schemas.microsoft.com/office/drawing/2014/main" id="{50F333B2-EF64-4246-B5A4-6E829F5A9CC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790138" y="2840024"/>
            <a:ext cx="6611723" cy="1177951"/>
          </a:xfrm>
          <a:prstGeom prst="rect">
            <a:avLst/>
          </a:prstGeom>
        </p:spPr>
      </p:pic>
      <p:sp>
        <p:nvSpPr>
          <p:cNvPr id="5" name="Rectangle 4">
            <a:extLst>
              <a:ext uri="{FF2B5EF4-FFF2-40B4-BE49-F238E27FC236}">
                <a16:creationId xmlns:a16="http://schemas.microsoft.com/office/drawing/2014/main" id="{36506FB9-2051-5397-207E-0533F423825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318028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B2ECE5D4-A371-276F-4765-E26C3CDC509A}"/>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7" name="Text Placeholder 13">
            <a:extLst>
              <a:ext uri="{FF2B5EF4-FFF2-40B4-BE49-F238E27FC236}">
                <a16:creationId xmlns:a16="http://schemas.microsoft.com/office/drawing/2014/main" id="{E6B45AC6-983B-F7E9-69AC-D7A747DB27F4}"/>
              </a:ext>
            </a:extLst>
          </p:cNvPr>
          <p:cNvSpPr>
            <a:spLocks noGrp="1"/>
          </p:cNvSpPr>
          <p:nvPr>
            <p:ph type="body" sz="quarter" idx="13"/>
          </p:nvPr>
        </p:nvSpPr>
        <p:spPr>
          <a:xfrm>
            <a:off x="515938" y="1080000"/>
            <a:ext cx="6013450" cy="5668506"/>
          </a:xfrm>
        </p:spPr>
        <p:txBody>
          <a:bodyPr tIns="365760">
            <a:noAutofit/>
          </a:bodyPr>
          <a:lstStyle>
            <a:lvl1pPr>
              <a:spcAft>
                <a:spcPts val="600"/>
              </a:spcAft>
              <a:buClr>
                <a:schemeClr val="tx1"/>
              </a:buClr>
              <a:defRPr sz="2400">
                <a:solidFill>
                  <a:schemeClr val="tx1"/>
                </a:solidFill>
                <a:latin typeface="+mj-lt"/>
              </a:defRPr>
            </a:lvl1pPr>
            <a:lvl2pPr>
              <a:spcBef>
                <a:spcPts val="0"/>
              </a:spcBef>
              <a:spcAft>
                <a:spcPts val="600"/>
              </a:spcAft>
              <a:buClr>
                <a:schemeClr val="tx1"/>
              </a:buClr>
              <a:defRPr sz="2200">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6826103" y="1448932"/>
            <a:ext cx="4849960"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sp>
        <p:nvSpPr>
          <p:cNvPr id="3" name="Rectangle 2">
            <a:extLst>
              <a:ext uri="{FF2B5EF4-FFF2-40B4-BE49-F238E27FC236}">
                <a16:creationId xmlns:a16="http://schemas.microsoft.com/office/drawing/2014/main" id="{EDB6B10E-CA08-22FC-4292-2DE217752C20}"/>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935923"/>
      </p:ext>
    </p:extLst>
  </p:cSld>
  <p:clrMapOvr>
    <a:masterClrMapping/>
  </p:clrMapOvr>
  <p:extLst>
    <p:ext uri="{DCECCB84-F9BA-43D5-87BE-67443E8EF086}">
      <p15:sldGuideLst xmlns:p15="http://schemas.microsoft.com/office/powerpoint/2012/main">
        <p15:guide id="1" orient="horz" pos="685">
          <p15:clr>
            <a:srgbClr val="FF96FF"/>
          </p15:clr>
        </p15:guide>
        <p15:guide id="2" orient="horz" pos="3838">
          <p15:clr>
            <a:srgbClr val="FF96FF"/>
          </p15:clr>
        </p15:guide>
        <p15:guide id="3" pos="325">
          <p15:clr>
            <a:srgbClr val="FF96FF"/>
          </p15:clr>
        </p15:guide>
        <p15:guide id="4" pos="7355">
          <p15:clr>
            <a:srgbClr val="FF96FF"/>
          </p15:clr>
        </p15:guide>
        <p15:guide id="5" orient="horz" pos="913">
          <p15:clr>
            <a:srgbClr val="FF96FF"/>
          </p15:clr>
        </p15:guide>
        <p15:guide id="6" pos="4135">
          <p15:clr>
            <a:srgbClr val="FF96FF"/>
          </p15:clr>
        </p15:guide>
        <p15:guide id="7" pos="4294">
          <p15:clr>
            <a:srgbClr val="FF96FF"/>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9BF926E-D141-B78C-958D-A8C692702F64}"/>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11" name="Content Placeholder 8">
            <a:extLst>
              <a:ext uri="{FF2B5EF4-FFF2-40B4-BE49-F238E27FC236}">
                <a16:creationId xmlns:a16="http://schemas.microsoft.com/office/drawing/2014/main" id="{E23CDE86-2937-F6C7-CA65-BEA2E8017EED}"/>
              </a:ext>
            </a:extLst>
          </p:cNvPr>
          <p:cNvSpPr>
            <a:spLocks noGrp="1"/>
          </p:cNvSpPr>
          <p:nvPr>
            <p:ph sz="quarter" idx="15"/>
          </p:nvPr>
        </p:nvSpPr>
        <p:spPr>
          <a:xfrm>
            <a:off x="515938" y="1449388"/>
            <a:ext cx="4859337" cy="4600575"/>
          </a:xfrm>
          <a:solidFill>
            <a:srgbClr val="F2F3F3"/>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9A879C9B-D9AB-8AE0-1D9C-64BE57E5975A}"/>
              </a:ext>
            </a:extLst>
          </p:cNvPr>
          <p:cNvSpPr>
            <a:spLocks noGrp="1"/>
          </p:cNvSpPr>
          <p:nvPr>
            <p:ph type="body" sz="quarter" idx="14"/>
          </p:nvPr>
        </p:nvSpPr>
        <p:spPr>
          <a:xfrm>
            <a:off x="5689596" y="1080000"/>
            <a:ext cx="5986467" cy="5235075"/>
          </a:xfrm>
        </p:spPr>
        <p:txBody>
          <a:bodyPr tIns="365760">
            <a:noAutofit/>
          </a:bodyPr>
          <a:lstStyle>
            <a:lvl1pPr>
              <a:spcAft>
                <a:spcPts val="600"/>
              </a:spcAft>
              <a:buClr>
                <a:schemeClr val="tx1"/>
              </a:buClr>
              <a:defRPr sz="2400">
                <a:solidFill>
                  <a:schemeClr val="tx1"/>
                </a:solidFill>
                <a:latin typeface="+mj-lt"/>
              </a:defRPr>
            </a:lvl1pPr>
            <a:lvl2pPr>
              <a:spcBef>
                <a:spcPts val="0"/>
              </a:spcBef>
              <a:spcAft>
                <a:spcPts val="600"/>
              </a:spcAft>
              <a:buClr>
                <a:schemeClr val="tx1"/>
              </a:buClr>
              <a:defRPr sz="2200">
                <a:solidFill>
                  <a:schemeClr val="tx1"/>
                </a:solidFill>
                <a:latin typeface="+mj-lt"/>
              </a:defRPr>
            </a:lvl2pPr>
            <a:lvl3pPr>
              <a:buClr>
                <a:schemeClr val="tx1"/>
              </a:buClr>
              <a:defRPr>
                <a:solidFill>
                  <a:schemeClr val="tx1"/>
                </a:solidFill>
                <a:latin typeface="+mj-lt"/>
              </a:defRPr>
            </a:lvl3pPr>
            <a:lvl4pPr>
              <a:buClr>
                <a:schemeClr val="tx1"/>
              </a:buClr>
              <a:defRPr>
                <a:solidFill>
                  <a:schemeClr val="tx1"/>
                </a:solidFill>
                <a:latin typeface="+mj-lt"/>
              </a:defRPr>
            </a:lvl4pPr>
            <a:lvl5pPr>
              <a:buClr>
                <a:schemeClr val="tx1"/>
              </a:buClr>
              <a:defRPr>
                <a:solidFill>
                  <a:schemeClr val="tx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77025A02-969C-CF03-C41C-CB7E7C6211C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2321621"/>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24">
          <p15:clr>
            <a:srgbClr val="FF96FF"/>
          </p15:clr>
        </p15:guide>
        <p15:guide id="4" pos="3386">
          <p15:clr>
            <a:srgbClr val="FF96FF"/>
          </p15:clr>
        </p15:guide>
        <p15:guide id="5" pos="3568">
          <p15:clr>
            <a:srgbClr val="FF96FF"/>
          </p15:clr>
        </p15:guide>
        <p15:guide id="6" pos="7355">
          <p15:clr>
            <a:srgbClr val="FF96FF"/>
          </p15:clr>
        </p15:guide>
      </p15:sldGuideLst>
    </p:ext>
  </p:extLst>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ext and Round Picture">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02B9EB1-B674-42D2-BF39-43C367CC0EC8}"/>
              </a:ext>
            </a:extLst>
          </p:cNvPr>
          <p:cNvSpPr>
            <a:spLocks noGrp="1"/>
          </p:cNvSpPr>
          <p:nvPr>
            <p:ph type="title"/>
          </p:nvPr>
        </p:nvSpPr>
        <p:spPr>
          <a:xfrm>
            <a:off x="479425" y="-2"/>
            <a:ext cx="6002655" cy="1637415"/>
          </a:xfrm>
          <a:prstGeom prst="rect">
            <a:avLst/>
          </a:prstGeom>
        </p:spPr>
        <p:txBody>
          <a:bodyPr lIns="90000" tIns="0" rIns="457200" bIns="180000" anchor="b" anchorCtr="0"/>
          <a:lstStyle>
            <a:lvl1pPr algn="l">
              <a:defRPr sz="3600">
                <a:solidFill>
                  <a:schemeClr val="tx1"/>
                </a:solidFill>
              </a:defRPr>
            </a:lvl1pPr>
          </a:lstStyle>
          <a:p>
            <a:endParaRPr lang="en-US"/>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762821"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cxnSp>
        <p:nvCxnSpPr>
          <p:cNvPr id="3" name="Straight Connector 2">
            <a:extLst>
              <a:ext uri="{FF2B5EF4-FFF2-40B4-BE49-F238E27FC236}">
                <a16:creationId xmlns:a16="http://schemas.microsoft.com/office/drawing/2014/main" id="{3B0099A4-8E51-F2AA-F0B0-43167D0BF4F2}"/>
              </a:ext>
            </a:extLst>
          </p:cNvPr>
          <p:cNvCxnSpPr>
            <a:cxnSpLocks/>
          </p:cNvCxnSpPr>
          <p:nvPr userDrawn="1"/>
        </p:nvCxnSpPr>
        <p:spPr>
          <a:xfrm>
            <a:off x="515864" y="1654766"/>
            <a:ext cx="887377" cy="0"/>
          </a:xfrm>
          <a:prstGeom prst="line">
            <a:avLst/>
          </a:prstGeom>
          <a:noFill/>
          <a:ln w="19050" cap="flat" cmpd="sng" algn="ctr">
            <a:solidFill>
              <a:schemeClr val="bg2"/>
            </a:solidFill>
            <a:prstDash val="solid"/>
            <a:miter lim="800000"/>
          </a:ln>
          <a:effectLst/>
        </p:spPr>
      </p:cxnSp>
      <p:sp>
        <p:nvSpPr>
          <p:cNvPr id="9" name="Text Placeholder 6">
            <a:extLst>
              <a:ext uri="{FF2B5EF4-FFF2-40B4-BE49-F238E27FC236}">
                <a16:creationId xmlns:a16="http://schemas.microsoft.com/office/drawing/2014/main" id="{AE4C0922-2D40-FF72-CD26-8D1BCB20B74B}"/>
              </a:ext>
            </a:extLst>
          </p:cNvPr>
          <p:cNvSpPr>
            <a:spLocks noGrp="1"/>
          </p:cNvSpPr>
          <p:nvPr>
            <p:ph type="body" sz="quarter" idx="17"/>
          </p:nvPr>
        </p:nvSpPr>
        <p:spPr>
          <a:xfrm>
            <a:off x="479425" y="1683157"/>
            <a:ext cx="5988595" cy="4491948"/>
          </a:xfrm>
        </p:spPr>
        <p:txBody>
          <a:bodyPr tIns="251999"/>
          <a:lstStyle>
            <a:lvl1pPr marL="342900" indent="-342900">
              <a:buFont typeface="Arial" panose="020B0604020202020204" pitchFamily="34" charset="0"/>
              <a:buChar char="•"/>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E38D718-6B26-EA75-0229-BE05781A5C2D}"/>
              </a:ext>
            </a:extLst>
          </p:cNvPr>
          <p:cNvSpPr/>
          <p:nvPr userDrawn="1"/>
        </p:nvSpPr>
        <p:spPr>
          <a:xfrm rot="5400000">
            <a:off x="6041400" y="714933"/>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uides" hidden="1">
            <a:extLst>
              <a:ext uri="{FF2B5EF4-FFF2-40B4-BE49-F238E27FC236}">
                <a16:creationId xmlns:a16="http://schemas.microsoft.com/office/drawing/2014/main" id="{B46CFD14-10AC-834E-F6E6-3F378777CA7D}"/>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7" name="Rectangle 6">
            <a:extLst>
              <a:ext uri="{FF2B5EF4-FFF2-40B4-BE49-F238E27FC236}">
                <a16:creationId xmlns:a16="http://schemas.microsoft.com/office/drawing/2014/main" id="{17EE0770-6B47-12AA-C6F8-8CEE61160CDC}"/>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B88E744-E49F-8758-09CF-EB1B98D78915}"/>
              </a:ext>
              <a:ext uri="{C183D7F6-B498-43B3-948B-1728B52AA6E4}">
                <adec:decorative xmlns:adec="http://schemas.microsoft.com/office/drawing/2017/decorative" val="1"/>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1" name="TextBox 10">
            <a:extLst>
              <a:ext uri="{FF2B5EF4-FFF2-40B4-BE49-F238E27FC236}">
                <a16:creationId xmlns:a16="http://schemas.microsoft.com/office/drawing/2014/main" id="{7A887324-20BF-F416-779A-AEE86AC49FAE}"/>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2" name="Straight Connector 11">
            <a:extLst>
              <a:ext uri="{FF2B5EF4-FFF2-40B4-BE49-F238E27FC236}">
                <a16:creationId xmlns:a16="http://schemas.microsoft.com/office/drawing/2014/main" id="{13AF2B7F-6292-12E0-07C2-BC6886545B55}"/>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005590"/>
      </p:ext>
    </p:extLst>
  </p:cSld>
  <p:clrMapOvr>
    <a:masterClrMapping/>
  </p:clrMapOvr>
  <p:extLst>
    <p:ext uri="{DCECCB84-F9BA-43D5-87BE-67443E8EF086}">
      <p15:sldGuideLst xmlns:p15="http://schemas.microsoft.com/office/powerpoint/2012/main">
        <p15:guide id="1" orient="horz" pos="1049">
          <p15:clr>
            <a:srgbClr val="FF96FF"/>
          </p15:clr>
        </p15:guide>
        <p15:guide id="2" orient="horz" pos="3906">
          <p15:clr>
            <a:srgbClr val="FF96FF"/>
          </p15:clr>
        </p15:guide>
        <p15:guide id="3" pos="302">
          <p15:clr>
            <a:srgbClr val="FF96FF"/>
          </p15:clr>
        </p15:guide>
        <p15:guide id="5" pos="4089">
          <p15:clr>
            <a:srgbClr val="FF96FF"/>
          </p15:clr>
        </p15:guide>
        <p15:guide id="6" pos="7401">
          <p15:clr>
            <a:srgbClr val="FF96FF"/>
          </p15:clr>
        </p15:guide>
      </p15:sldGuideLst>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Big Picture and Text">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20CCA323-F848-A3FD-ABA1-64645F0FE9AE}"/>
              </a:ext>
            </a:extLst>
          </p:cNvPr>
          <p:cNvSpPr>
            <a:spLocks noGrp="1"/>
          </p:cNvSpPr>
          <p:nvPr>
            <p:ph type="title"/>
          </p:nvPr>
        </p:nvSpPr>
        <p:spPr>
          <a:xfrm>
            <a:off x="4947179" y="-1"/>
            <a:ext cx="7244821" cy="1385890"/>
          </a:xfrm>
          <a:prstGeom prst="rect">
            <a:avLst/>
          </a:prstGeom>
          <a:solidFill>
            <a:srgbClr val="F2F2F2"/>
          </a:solidFill>
        </p:spPr>
        <p:txBody>
          <a:bodyPr lIns="324000" tIns="0" rIns="503999" bIns="180000" anchor="b" anchorCtr="0"/>
          <a:lstStyle>
            <a:lvl1pPr algn="l">
              <a:defRPr sz="3200">
                <a:solidFill>
                  <a:schemeClr val="tx1"/>
                </a:solidFill>
              </a:defRPr>
            </a:lvl1pPr>
          </a:lstStyle>
          <a:p>
            <a:endParaRPr lang="en-US"/>
          </a:p>
        </p:txBody>
      </p:sp>
      <p:sp>
        <p:nvSpPr>
          <p:cNvPr id="2" name="Text Placeholder 6">
            <a:extLst>
              <a:ext uri="{FF2B5EF4-FFF2-40B4-BE49-F238E27FC236}">
                <a16:creationId xmlns:a16="http://schemas.microsoft.com/office/drawing/2014/main" id="{83652638-658C-4F5E-2CE2-CB5D913023EB}"/>
              </a:ext>
            </a:extLst>
          </p:cNvPr>
          <p:cNvSpPr>
            <a:spLocks noGrp="1"/>
          </p:cNvSpPr>
          <p:nvPr>
            <p:ph type="body" sz="quarter" idx="17"/>
          </p:nvPr>
        </p:nvSpPr>
        <p:spPr>
          <a:xfrm>
            <a:off x="5273040" y="1385888"/>
            <a:ext cx="640302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25">
            <a:extLst>
              <a:ext uri="{FF2B5EF4-FFF2-40B4-BE49-F238E27FC236}">
                <a16:creationId xmlns:a16="http://schemas.microsoft.com/office/drawing/2014/main" id="{A038E4BB-C283-35C1-E44D-583EBEA49E96}"/>
              </a:ext>
            </a:extLst>
          </p:cNvPr>
          <p:cNvSpPr>
            <a:spLocks noGrp="1"/>
          </p:cNvSpPr>
          <p:nvPr>
            <p:ph type="pic" sz="quarter" idx="12" hasCustomPrompt="1"/>
          </p:nvPr>
        </p:nvSpPr>
        <p:spPr>
          <a:xfrm>
            <a:off x="0" y="-1"/>
            <a:ext cx="4947179" cy="6757533"/>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7" name="Rectangle 6">
            <a:extLst>
              <a:ext uri="{FF2B5EF4-FFF2-40B4-BE49-F238E27FC236}">
                <a16:creationId xmlns:a16="http://schemas.microsoft.com/office/drawing/2014/main" id="{B78D3895-9F53-EB5F-3078-2DA12188417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F278941-D26F-C068-346E-54D6F7D5AAAA}"/>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1" name="TextBox 10">
            <a:extLst>
              <a:ext uri="{FF2B5EF4-FFF2-40B4-BE49-F238E27FC236}">
                <a16:creationId xmlns:a16="http://schemas.microsoft.com/office/drawing/2014/main" id="{1A0BD70A-3257-BD2B-08DE-84F01044E887}"/>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2" name="Straight Connector 11">
            <a:extLst>
              <a:ext uri="{FF2B5EF4-FFF2-40B4-BE49-F238E27FC236}">
                <a16:creationId xmlns:a16="http://schemas.microsoft.com/office/drawing/2014/main" id="{787C66BB-67B5-929B-0B31-660C2732678A}"/>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574546"/>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906">
          <p15:clr>
            <a:srgbClr val="FF96FF"/>
          </p15:clr>
        </p15:guide>
        <p15:guide id="4" pos="3137">
          <p15:clr>
            <a:srgbClr val="FF96FF"/>
          </p15:clr>
        </p15:guide>
        <p15:guide id="5" pos="3318">
          <p15:clr>
            <a:srgbClr val="FF96FF"/>
          </p15:clr>
        </p15:guide>
        <p15:guide id="6" pos="7355">
          <p15:clr>
            <a:srgbClr val="FF96FF"/>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Text and Big Picture">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6515D97A-BA34-9A73-08BD-9AC834E58E77}"/>
              </a:ext>
            </a:extLst>
          </p:cNvPr>
          <p:cNvSpPr>
            <a:spLocks noGrp="1"/>
          </p:cNvSpPr>
          <p:nvPr>
            <p:ph type="title"/>
          </p:nvPr>
        </p:nvSpPr>
        <p:spPr>
          <a:xfrm>
            <a:off x="4" y="0"/>
            <a:ext cx="7236361" cy="1385890"/>
          </a:xfrm>
          <a:prstGeom prst="rect">
            <a:avLst/>
          </a:prstGeom>
          <a:solidFill>
            <a:srgbClr val="F2F2F2"/>
          </a:solidFill>
        </p:spPr>
        <p:txBody>
          <a:bodyPr lIns="503999" tIns="0" rIns="503999" bIns="180000" anchor="b" anchorCtr="0"/>
          <a:lstStyle>
            <a:lvl1pPr algn="l">
              <a:defRPr sz="3200">
                <a:solidFill>
                  <a:schemeClr val="tx1"/>
                </a:solidFill>
              </a:defRPr>
            </a:lvl1pPr>
          </a:lstStyle>
          <a:p>
            <a:endParaRPr lang="en-US"/>
          </a:p>
        </p:txBody>
      </p:sp>
      <p:sp>
        <p:nvSpPr>
          <p:cNvPr id="16" name="Text Placeholder 6">
            <a:extLst>
              <a:ext uri="{FF2B5EF4-FFF2-40B4-BE49-F238E27FC236}">
                <a16:creationId xmlns:a16="http://schemas.microsoft.com/office/drawing/2014/main" id="{873CBAC4-350A-5CB4-8F6D-5C94CD1649F1}"/>
              </a:ext>
            </a:extLst>
          </p:cNvPr>
          <p:cNvSpPr>
            <a:spLocks noGrp="1"/>
          </p:cNvSpPr>
          <p:nvPr>
            <p:ph type="body" sz="quarter" idx="16"/>
          </p:nvPr>
        </p:nvSpPr>
        <p:spPr>
          <a:xfrm>
            <a:off x="515937" y="1385888"/>
            <a:ext cx="5067509" cy="4721288"/>
          </a:xfrm>
        </p:spPr>
        <p:txBody>
          <a:bodyPr tIns="270000"/>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25">
            <a:extLst>
              <a:ext uri="{FF2B5EF4-FFF2-40B4-BE49-F238E27FC236}">
                <a16:creationId xmlns:a16="http://schemas.microsoft.com/office/drawing/2014/main" id="{5721FC54-DD16-3A51-3A08-56D9332D8C64}"/>
              </a:ext>
            </a:extLst>
          </p:cNvPr>
          <p:cNvSpPr>
            <a:spLocks noGrp="1"/>
          </p:cNvSpPr>
          <p:nvPr>
            <p:ph type="pic" sz="quarter" idx="27" hasCustomPrompt="1"/>
          </p:nvPr>
        </p:nvSpPr>
        <p:spPr>
          <a:xfrm>
            <a:off x="7236365" y="-1"/>
            <a:ext cx="4955635" cy="67572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pic>
        <p:nvPicPr>
          <p:cNvPr id="6" name="Picture 5" descr="PCC_2010logo.png">
            <a:extLst>
              <a:ext uri="{FF2B5EF4-FFF2-40B4-BE49-F238E27FC236}">
                <a16:creationId xmlns:a16="http://schemas.microsoft.com/office/drawing/2014/main" id="{0ED90831-2509-7F51-77A2-671F64F59D54}"/>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9" name="Rectangle 8">
            <a:extLst>
              <a:ext uri="{FF2B5EF4-FFF2-40B4-BE49-F238E27FC236}">
                <a16:creationId xmlns:a16="http://schemas.microsoft.com/office/drawing/2014/main" id="{F9E0FF38-9CA0-3CA4-CFE5-B09BA9CCB4F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39711E4-4645-692B-2D09-37B15F6B9134}"/>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42A8A05C-1E96-C9D1-C5DD-F30B6034DB5D}"/>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9180032"/>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884">
          <p15:clr>
            <a:srgbClr val="FF96FF"/>
          </p15:clr>
        </p15:guide>
        <p15:guide id="3" pos="324">
          <p15:clr>
            <a:srgbClr val="FF96FF"/>
          </p15:clr>
        </p15:guide>
        <p15:guide id="5" pos="3522">
          <p15:clr>
            <a:srgbClr val="FF96FF"/>
          </p15:clr>
        </p15:guide>
        <p15:guide id="6" pos="4543">
          <p15:clr>
            <a:srgbClr val="FF96FF"/>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hree Square Icons/Pictures">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449304"/>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101299"/>
            <a:ext cx="3629781" cy="720000"/>
          </a:xfrm>
        </p:spPr>
        <p:txBody>
          <a:bodyPr lIns="274320" tIns="0" rIns="274320" bIns="91440" anchor="b" anchorCtr="0">
            <a:noAutofit/>
          </a:bodyPr>
          <a:lstStyle>
            <a:lvl1pPr marL="0" indent="0" algn="ctr">
              <a:buNone/>
              <a:defRPr sz="22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850325"/>
            <a:ext cx="3629781"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449304"/>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101299"/>
            <a:ext cx="3657599" cy="720000"/>
          </a:xfrm>
        </p:spPr>
        <p:txBody>
          <a:bodyPr lIns="274320" tIns="0" rIns="274320" bIns="91440" anchor="b" anchorCtr="0">
            <a:noAutofit/>
          </a:bodyPr>
          <a:lstStyle>
            <a:lvl1pPr marL="0" indent="0" algn="ctr">
              <a:buNone/>
              <a:defRPr sz="22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850325"/>
            <a:ext cx="3657599"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449304"/>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101299"/>
            <a:ext cx="3688464" cy="720000"/>
          </a:xfrm>
        </p:spPr>
        <p:txBody>
          <a:bodyPr lIns="274320" tIns="0" rIns="274320" bIns="91440" anchor="b" anchorCtr="0">
            <a:noAutofit/>
          </a:bodyPr>
          <a:lstStyle>
            <a:lvl1pPr marL="0" indent="0" algn="ctr">
              <a:buNone/>
              <a:defRPr sz="22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850325"/>
            <a:ext cx="3688464" cy="1511423"/>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F02D76E-895A-6081-0AD6-06B2892F8B6C}"/>
              </a:ext>
            </a:extLst>
          </p:cNvPr>
          <p:cNvCxnSpPr>
            <a:cxnSpLocks/>
          </p:cNvCxnSpPr>
          <p:nvPr userDrawn="1"/>
        </p:nvCxnSpPr>
        <p:spPr>
          <a:xfrm>
            <a:off x="4287187" y="1443674"/>
            <a:ext cx="0" cy="4918075"/>
          </a:xfrm>
          <a:prstGeom prst="line">
            <a:avLst/>
          </a:prstGeom>
          <a:noFill/>
          <a:ln w="9525" cap="flat" cmpd="sng" algn="ctr">
            <a:solidFill>
              <a:schemeClr val="bg1">
                <a:lumMod val="75000"/>
              </a:schemeClr>
            </a:solidFill>
            <a:prstDash val="solid"/>
            <a:miter lim="800000"/>
          </a:ln>
          <a:effectLst/>
        </p:spPr>
      </p:cxnSp>
      <p:cxnSp>
        <p:nvCxnSpPr>
          <p:cNvPr id="12" name="Straight Connector 11">
            <a:extLst>
              <a:ext uri="{FF2B5EF4-FFF2-40B4-BE49-F238E27FC236}">
                <a16:creationId xmlns:a16="http://schemas.microsoft.com/office/drawing/2014/main" id="{234E8A01-6085-82FB-B5A7-07A0BD8DFB13}"/>
              </a:ext>
            </a:extLst>
          </p:cNvPr>
          <p:cNvCxnSpPr>
            <a:cxnSpLocks/>
          </p:cNvCxnSpPr>
          <p:nvPr userDrawn="1"/>
        </p:nvCxnSpPr>
        <p:spPr>
          <a:xfrm>
            <a:off x="795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151609264"/>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93">
          <p15:clr>
            <a:srgbClr val="FF96FF"/>
          </p15:clr>
        </p15:guide>
        <p15:guide id="5" pos="2706">
          <p15:clr>
            <a:srgbClr val="FF96FF"/>
          </p15:clr>
        </p15:guide>
        <p15:guide id="6" pos="4997">
          <p15:clr>
            <a:srgbClr val="FF96FF"/>
          </p15:clr>
        </p15:guide>
        <p15:guide id="8" pos="7355">
          <p15:clr>
            <a:srgbClr val="FF96FF"/>
          </p15:clr>
        </p15:guide>
        <p15:guide id="9" orient="horz" pos="2568">
          <p15:clr>
            <a:srgbClr val="FF96FF"/>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List and Pictures 1">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1145685" y="132300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3" name="Text Placeholder 17">
            <a:extLst>
              <a:ext uri="{FF2B5EF4-FFF2-40B4-BE49-F238E27FC236}">
                <a16:creationId xmlns:a16="http://schemas.microsoft.com/office/drawing/2014/main" id="{5E4E68FF-3FED-A0E6-3FB8-D41E0D260988}"/>
              </a:ext>
            </a:extLst>
          </p:cNvPr>
          <p:cNvSpPr>
            <a:spLocks noGrp="1"/>
          </p:cNvSpPr>
          <p:nvPr>
            <p:ph type="body" sz="quarter" idx="29" hasCustomPrompt="1"/>
          </p:nvPr>
        </p:nvSpPr>
        <p:spPr>
          <a:xfrm>
            <a:off x="1145685" y="206207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4" name="Text Placeholder 17">
            <a:extLst>
              <a:ext uri="{FF2B5EF4-FFF2-40B4-BE49-F238E27FC236}">
                <a16:creationId xmlns:a16="http://schemas.microsoft.com/office/drawing/2014/main" id="{EA1533F5-C113-9D1E-248C-8BB9AC6E0D15}"/>
              </a:ext>
            </a:extLst>
          </p:cNvPr>
          <p:cNvSpPr>
            <a:spLocks noGrp="1"/>
          </p:cNvSpPr>
          <p:nvPr>
            <p:ph type="body" sz="quarter" idx="30" hasCustomPrompt="1"/>
          </p:nvPr>
        </p:nvSpPr>
        <p:spPr>
          <a:xfrm>
            <a:off x="1145685" y="280114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5" name="Text Placeholder 17">
            <a:extLst>
              <a:ext uri="{FF2B5EF4-FFF2-40B4-BE49-F238E27FC236}">
                <a16:creationId xmlns:a16="http://schemas.microsoft.com/office/drawing/2014/main" id="{627CDBC4-E5C3-02AF-C31A-7124B3F957DA}"/>
              </a:ext>
            </a:extLst>
          </p:cNvPr>
          <p:cNvSpPr>
            <a:spLocks noGrp="1"/>
          </p:cNvSpPr>
          <p:nvPr>
            <p:ph type="body" sz="quarter" idx="31" hasCustomPrompt="1"/>
          </p:nvPr>
        </p:nvSpPr>
        <p:spPr>
          <a:xfrm>
            <a:off x="1145685" y="354021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6" name="Text Placeholder 17">
            <a:extLst>
              <a:ext uri="{FF2B5EF4-FFF2-40B4-BE49-F238E27FC236}">
                <a16:creationId xmlns:a16="http://schemas.microsoft.com/office/drawing/2014/main" id="{69A3852E-BD9B-5361-6732-6BAAC0FF0549}"/>
              </a:ext>
            </a:extLst>
          </p:cNvPr>
          <p:cNvSpPr>
            <a:spLocks noGrp="1"/>
          </p:cNvSpPr>
          <p:nvPr>
            <p:ph type="body" sz="quarter" idx="32" hasCustomPrompt="1"/>
          </p:nvPr>
        </p:nvSpPr>
        <p:spPr>
          <a:xfrm>
            <a:off x="1145685" y="427928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7" name="Text Placeholder 8">
            <a:extLst>
              <a:ext uri="{FF2B5EF4-FFF2-40B4-BE49-F238E27FC236}">
                <a16:creationId xmlns:a16="http://schemas.microsoft.com/office/drawing/2014/main" id="{3159AD55-9462-0842-E4C6-104F92DF4963}"/>
              </a:ext>
            </a:extLst>
          </p:cNvPr>
          <p:cNvSpPr>
            <a:spLocks noGrp="1"/>
          </p:cNvSpPr>
          <p:nvPr>
            <p:ph type="body" sz="quarter" idx="13"/>
          </p:nvPr>
        </p:nvSpPr>
        <p:spPr>
          <a:xfrm>
            <a:off x="514927" y="5018354"/>
            <a:ext cx="5374502" cy="391846"/>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27" name="Text Placeholder 17">
            <a:extLst>
              <a:ext uri="{FF2B5EF4-FFF2-40B4-BE49-F238E27FC236}">
                <a16:creationId xmlns:a16="http://schemas.microsoft.com/office/drawing/2014/main" id="{FCDA87AD-BDC5-4AB0-A4FA-780A4863A041}"/>
              </a:ext>
            </a:extLst>
          </p:cNvPr>
          <p:cNvSpPr>
            <a:spLocks noGrp="1"/>
          </p:cNvSpPr>
          <p:nvPr>
            <p:ph type="body" sz="quarter" idx="33" hasCustomPrompt="1"/>
          </p:nvPr>
        </p:nvSpPr>
        <p:spPr>
          <a:xfrm>
            <a:off x="515938" y="5018354"/>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6" name="Picture Placeholder 10">
            <a:extLst>
              <a:ext uri="{FF2B5EF4-FFF2-40B4-BE49-F238E27FC236}">
                <a16:creationId xmlns:a16="http://schemas.microsoft.com/office/drawing/2014/main" id="{F3FA1F94-A3C1-7731-F235-8D61AB514629}"/>
              </a:ext>
            </a:extLst>
          </p:cNvPr>
          <p:cNvSpPr>
            <a:spLocks noGrp="1"/>
          </p:cNvSpPr>
          <p:nvPr>
            <p:ph type="pic" sz="quarter" idx="26" hasCustomPrompt="1"/>
          </p:nvPr>
        </p:nvSpPr>
        <p:spPr>
          <a:xfrm>
            <a:off x="6176367"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7" name="Picture Placeholder 10">
            <a:extLst>
              <a:ext uri="{FF2B5EF4-FFF2-40B4-BE49-F238E27FC236}">
                <a16:creationId xmlns:a16="http://schemas.microsoft.com/office/drawing/2014/main" id="{91279734-C7D5-47AB-B608-7B45FD418039}"/>
              </a:ext>
            </a:extLst>
          </p:cNvPr>
          <p:cNvSpPr>
            <a:spLocks noGrp="1"/>
          </p:cNvSpPr>
          <p:nvPr>
            <p:ph type="pic" sz="quarter" idx="23" hasCustomPrompt="1"/>
          </p:nvPr>
        </p:nvSpPr>
        <p:spPr>
          <a:xfrm>
            <a:off x="8034903"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9887270"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7" name="Picture Placeholder 10">
            <a:extLst>
              <a:ext uri="{FF2B5EF4-FFF2-40B4-BE49-F238E27FC236}">
                <a16:creationId xmlns:a16="http://schemas.microsoft.com/office/drawing/2014/main" id="{1D201781-0CB6-8F58-330A-E1BFB8EDE437}"/>
              </a:ext>
            </a:extLst>
          </p:cNvPr>
          <p:cNvSpPr>
            <a:spLocks noGrp="1"/>
          </p:cNvSpPr>
          <p:nvPr>
            <p:ph type="pic" sz="quarter" idx="27" hasCustomPrompt="1"/>
          </p:nvPr>
        </p:nvSpPr>
        <p:spPr>
          <a:xfrm>
            <a:off x="6176367" y="300312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3" name="Picture Placeholder 10">
            <a:extLst>
              <a:ext uri="{FF2B5EF4-FFF2-40B4-BE49-F238E27FC236}">
                <a16:creationId xmlns:a16="http://schemas.microsoft.com/office/drawing/2014/main" id="{98CF1F01-44B6-5BA8-AF1F-9CB62406FCC6}"/>
              </a:ext>
            </a:extLst>
          </p:cNvPr>
          <p:cNvSpPr>
            <a:spLocks noGrp="1"/>
          </p:cNvSpPr>
          <p:nvPr>
            <p:ph type="pic" sz="quarter" idx="22" hasCustomPrompt="1"/>
          </p:nvPr>
        </p:nvSpPr>
        <p:spPr>
          <a:xfrm>
            <a:off x="8027080" y="3003040"/>
            <a:ext cx="364404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8" name="Picture Placeholder 10">
            <a:extLst>
              <a:ext uri="{FF2B5EF4-FFF2-40B4-BE49-F238E27FC236}">
                <a16:creationId xmlns:a16="http://schemas.microsoft.com/office/drawing/2014/main" id="{115FE182-49AC-342C-954E-97F4A3EAB07E}"/>
              </a:ext>
            </a:extLst>
          </p:cNvPr>
          <p:cNvSpPr>
            <a:spLocks noGrp="1"/>
          </p:cNvSpPr>
          <p:nvPr>
            <p:ph type="pic" sz="quarter" idx="28" hasCustomPrompt="1"/>
          </p:nvPr>
        </p:nvSpPr>
        <p:spPr>
          <a:xfrm>
            <a:off x="6176367" y="470554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3" name="Picture Placeholder 10">
            <a:extLst>
              <a:ext uri="{FF2B5EF4-FFF2-40B4-BE49-F238E27FC236}">
                <a16:creationId xmlns:a16="http://schemas.microsoft.com/office/drawing/2014/main" id="{BE1DA7CB-DF62-779E-4BB4-ED1BDB0D5768}"/>
              </a:ext>
            </a:extLst>
          </p:cNvPr>
          <p:cNvSpPr>
            <a:spLocks noGrp="1"/>
          </p:cNvSpPr>
          <p:nvPr>
            <p:ph type="pic" sz="quarter" idx="25" hasCustomPrompt="1"/>
          </p:nvPr>
        </p:nvSpPr>
        <p:spPr>
          <a:xfrm>
            <a:off x="802708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9" name="Picture Placeholder 10">
            <a:extLst>
              <a:ext uri="{FF2B5EF4-FFF2-40B4-BE49-F238E27FC236}">
                <a16:creationId xmlns:a16="http://schemas.microsoft.com/office/drawing/2014/main" id="{BD5BD79C-76AC-B2EC-0786-2F99C9A36F15}"/>
              </a:ext>
            </a:extLst>
          </p:cNvPr>
          <p:cNvSpPr>
            <a:spLocks noGrp="1"/>
          </p:cNvSpPr>
          <p:nvPr>
            <p:ph type="pic" sz="quarter" idx="24" hasCustomPrompt="1"/>
          </p:nvPr>
        </p:nvSpPr>
        <p:spPr>
          <a:xfrm>
            <a:off x="988727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847043"/>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4007">
          <p15:clr>
            <a:srgbClr val="FF96FF"/>
          </p15:clr>
        </p15:guide>
        <p15:guide id="3" pos="324">
          <p15:clr>
            <a:srgbClr val="FF96FF"/>
          </p15:clr>
        </p15:guide>
        <p15:guide id="4" pos="3704">
          <p15:clr>
            <a:srgbClr val="FF96FF"/>
          </p15:clr>
        </p15:guide>
        <p15:guide id="5" pos="3885">
          <p15:clr>
            <a:srgbClr val="FF96FF"/>
          </p15:clr>
        </p15:guide>
        <p15:guide id="6" pos="7355">
          <p15:clr>
            <a:srgbClr val="FF96FF"/>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ist and Pictures 2">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40" name="Text Placeholder 17">
            <a:extLst>
              <a:ext uri="{FF2B5EF4-FFF2-40B4-BE49-F238E27FC236}">
                <a16:creationId xmlns:a16="http://schemas.microsoft.com/office/drawing/2014/main" id="{08A6EC6A-1485-D9F1-5CEA-537C43939706}"/>
              </a:ext>
            </a:extLst>
          </p:cNvPr>
          <p:cNvSpPr>
            <a:spLocks noGrp="1"/>
          </p:cNvSpPr>
          <p:nvPr>
            <p:ph type="body" sz="quarter" idx="33" hasCustomPrompt="1"/>
          </p:nvPr>
        </p:nvSpPr>
        <p:spPr>
          <a:xfrm>
            <a:off x="1145685" y="132300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8" name="Text Placeholder 17">
            <a:extLst>
              <a:ext uri="{FF2B5EF4-FFF2-40B4-BE49-F238E27FC236}">
                <a16:creationId xmlns:a16="http://schemas.microsoft.com/office/drawing/2014/main" id="{81F02404-E97D-29D4-C891-BE303EC8DB50}"/>
              </a:ext>
            </a:extLst>
          </p:cNvPr>
          <p:cNvSpPr>
            <a:spLocks noGrp="1"/>
          </p:cNvSpPr>
          <p:nvPr>
            <p:ph type="body" sz="quarter" idx="34" hasCustomPrompt="1"/>
          </p:nvPr>
        </p:nvSpPr>
        <p:spPr>
          <a:xfrm>
            <a:off x="1145685" y="206207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9" name="Text Placeholder 17">
            <a:extLst>
              <a:ext uri="{FF2B5EF4-FFF2-40B4-BE49-F238E27FC236}">
                <a16:creationId xmlns:a16="http://schemas.microsoft.com/office/drawing/2014/main" id="{A6EB8D7F-9D7E-BFC6-14E7-0AF98238A9BE}"/>
              </a:ext>
            </a:extLst>
          </p:cNvPr>
          <p:cNvSpPr>
            <a:spLocks noGrp="1"/>
          </p:cNvSpPr>
          <p:nvPr>
            <p:ph type="body" sz="quarter" idx="35" hasCustomPrompt="1"/>
          </p:nvPr>
        </p:nvSpPr>
        <p:spPr>
          <a:xfrm>
            <a:off x="1145685" y="280114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0" name="Text Placeholder 17">
            <a:extLst>
              <a:ext uri="{FF2B5EF4-FFF2-40B4-BE49-F238E27FC236}">
                <a16:creationId xmlns:a16="http://schemas.microsoft.com/office/drawing/2014/main" id="{A4031A41-A6AB-E9F1-71B2-925A38BA5279}"/>
              </a:ext>
            </a:extLst>
          </p:cNvPr>
          <p:cNvSpPr>
            <a:spLocks noGrp="1"/>
          </p:cNvSpPr>
          <p:nvPr>
            <p:ph type="body" sz="quarter" idx="36" hasCustomPrompt="1"/>
          </p:nvPr>
        </p:nvSpPr>
        <p:spPr>
          <a:xfrm>
            <a:off x="1145685" y="354021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1" name="Text Placeholder 17">
            <a:extLst>
              <a:ext uri="{FF2B5EF4-FFF2-40B4-BE49-F238E27FC236}">
                <a16:creationId xmlns:a16="http://schemas.microsoft.com/office/drawing/2014/main" id="{00D7E97E-CD54-9594-012A-98319875AECF}"/>
              </a:ext>
            </a:extLst>
          </p:cNvPr>
          <p:cNvSpPr>
            <a:spLocks noGrp="1"/>
          </p:cNvSpPr>
          <p:nvPr>
            <p:ph type="body" sz="quarter" idx="37" hasCustomPrompt="1"/>
          </p:nvPr>
        </p:nvSpPr>
        <p:spPr>
          <a:xfrm>
            <a:off x="1145685" y="427928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2" name="Text Placeholder 17">
            <a:extLst>
              <a:ext uri="{FF2B5EF4-FFF2-40B4-BE49-F238E27FC236}">
                <a16:creationId xmlns:a16="http://schemas.microsoft.com/office/drawing/2014/main" id="{93DD0F1C-257D-7F3D-AE9A-7F7AAFA73261}"/>
              </a:ext>
            </a:extLst>
          </p:cNvPr>
          <p:cNvSpPr>
            <a:spLocks noGrp="1"/>
          </p:cNvSpPr>
          <p:nvPr>
            <p:ph type="body" sz="quarter" idx="38" hasCustomPrompt="1"/>
          </p:nvPr>
        </p:nvSpPr>
        <p:spPr>
          <a:xfrm>
            <a:off x="515938" y="5018354"/>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3" name="Text Placeholder 8">
            <a:extLst>
              <a:ext uri="{FF2B5EF4-FFF2-40B4-BE49-F238E27FC236}">
                <a16:creationId xmlns:a16="http://schemas.microsoft.com/office/drawing/2014/main" id="{DEC41FCC-7F67-4D26-FD37-830DE125BA5A}"/>
              </a:ext>
            </a:extLst>
          </p:cNvPr>
          <p:cNvSpPr>
            <a:spLocks noGrp="1"/>
          </p:cNvSpPr>
          <p:nvPr>
            <p:ph type="body" sz="quarter" idx="13"/>
          </p:nvPr>
        </p:nvSpPr>
        <p:spPr>
          <a:xfrm>
            <a:off x="514927" y="5018354"/>
            <a:ext cx="5374502" cy="391846"/>
          </a:xfrm>
          <a:prstGeom prst="roundRect">
            <a:avLst>
              <a:gd name="adj" fmla="val 8694"/>
            </a:avLst>
          </a:prstGeom>
          <a:solidFill>
            <a:schemeClr val="tx2"/>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45" name="Picture Placeholder 10">
            <a:extLst>
              <a:ext uri="{FF2B5EF4-FFF2-40B4-BE49-F238E27FC236}">
                <a16:creationId xmlns:a16="http://schemas.microsoft.com/office/drawing/2014/main" id="{87A8041D-96F1-EFA2-816B-BE8FFE31EDBE}"/>
              </a:ext>
            </a:extLst>
          </p:cNvPr>
          <p:cNvSpPr>
            <a:spLocks noGrp="1"/>
          </p:cNvSpPr>
          <p:nvPr>
            <p:ph type="pic" sz="quarter" idx="26" hasCustomPrompt="1"/>
          </p:nvPr>
        </p:nvSpPr>
        <p:spPr>
          <a:xfrm>
            <a:off x="6176367"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3" name="Picture Placeholder 10">
            <a:extLst>
              <a:ext uri="{FF2B5EF4-FFF2-40B4-BE49-F238E27FC236}">
                <a16:creationId xmlns:a16="http://schemas.microsoft.com/office/drawing/2014/main" id="{888F5C27-1660-1104-2AE8-435AB91E69F3}"/>
              </a:ext>
            </a:extLst>
          </p:cNvPr>
          <p:cNvSpPr>
            <a:spLocks noGrp="1"/>
          </p:cNvSpPr>
          <p:nvPr>
            <p:ph type="pic" sz="quarter" idx="23" hasCustomPrompt="1"/>
          </p:nvPr>
        </p:nvSpPr>
        <p:spPr>
          <a:xfrm>
            <a:off x="8034903"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1" name="Picture Placeholder 10">
            <a:extLst>
              <a:ext uri="{FF2B5EF4-FFF2-40B4-BE49-F238E27FC236}">
                <a16:creationId xmlns:a16="http://schemas.microsoft.com/office/drawing/2014/main" id="{9B758A16-DFDC-8505-49A3-4E29BE8EAA17}"/>
              </a:ext>
            </a:extLst>
          </p:cNvPr>
          <p:cNvSpPr>
            <a:spLocks noGrp="1"/>
          </p:cNvSpPr>
          <p:nvPr>
            <p:ph type="pic" sz="quarter" idx="21" hasCustomPrompt="1"/>
          </p:nvPr>
        </p:nvSpPr>
        <p:spPr>
          <a:xfrm>
            <a:off x="9887270"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6" name="Picture Placeholder 10">
            <a:extLst>
              <a:ext uri="{FF2B5EF4-FFF2-40B4-BE49-F238E27FC236}">
                <a16:creationId xmlns:a16="http://schemas.microsoft.com/office/drawing/2014/main" id="{B0C44645-8F0B-8964-E016-16CFC10EFFE6}"/>
              </a:ext>
            </a:extLst>
          </p:cNvPr>
          <p:cNvSpPr>
            <a:spLocks noGrp="1"/>
          </p:cNvSpPr>
          <p:nvPr>
            <p:ph type="pic" sz="quarter" idx="27" hasCustomPrompt="1"/>
          </p:nvPr>
        </p:nvSpPr>
        <p:spPr>
          <a:xfrm>
            <a:off x="6176367" y="300312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2" name="Picture Placeholder 10">
            <a:extLst>
              <a:ext uri="{FF2B5EF4-FFF2-40B4-BE49-F238E27FC236}">
                <a16:creationId xmlns:a16="http://schemas.microsoft.com/office/drawing/2014/main" id="{E7C3C760-B7CA-CC5F-A0D8-C11D8A9CDD1E}"/>
              </a:ext>
            </a:extLst>
          </p:cNvPr>
          <p:cNvSpPr>
            <a:spLocks noGrp="1"/>
          </p:cNvSpPr>
          <p:nvPr>
            <p:ph type="pic" sz="quarter" idx="22" hasCustomPrompt="1"/>
          </p:nvPr>
        </p:nvSpPr>
        <p:spPr>
          <a:xfrm>
            <a:off x="8027080" y="3003040"/>
            <a:ext cx="364404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7" name="Picture Placeholder 10">
            <a:extLst>
              <a:ext uri="{FF2B5EF4-FFF2-40B4-BE49-F238E27FC236}">
                <a16:creationId xmlns:a16="http://schemas.microsoft.com/office/drawing/2014/main" id="{2268726B-55BB-9006-A0C2-FB91A30BC043}"/>
              </a:ext>
            </a:extLst>
          </p:cNvPr>
          <p:cNvSpPr>
            <a:spLocks noGrp="1"/>
          </p:cNvSpPr>
          <p:nvPr>
            <p:ph type="pic" sz="quarter" idx="28" hasCustomPrompt="1"/>
          </p:nvPr>
        </p:nvSpPr>
        <p:spPr>
          <a:xfrm>
            <a:off x="6176367" y="470554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39" name="Picture Placeholder 10">
            <a:extLst>
              <a:ext uri="{FF2B5EF4-FFF2-40B4-BE49-F238E27FC236}">
                <a16:creationId xmlns:a16="http://schemas.microsoft.com/office/drawing/2014/main" id="{C1E4102B-250A-81BC-9E3E-93E558A117D5}"/>
              </a:ext>
            </a:extLst>
          </p:cNvPr>
          <p:cNvSpPr>
            <a:spLocks noGrp="1"/>
          </p:cNvSpPr>
          <p:nvPr>
            <p:ph type="pic" sz="quarter" idx="25" hasCustomPrompt="1"/>
          </p:nvPr>
        </p:nvSpPr>
        <p:spPr>
          <a:xfrm>
            <a:off x="802708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44" name="Picture Placeholder 10">
            <a:extLst>
              <a:ext uri="{FF2B5EF4-FFF2-40B4-BE49-F238E27FC236}">
                <a16:creationId xmlns:a16="http://schemas.microsoft.com/office/drawing/2014/main" id="{FFD1609C-A7F0-15AA-9C2F-6D4019C8A05A}"/>
              </a:ext>
            </a:extLst>
          </p:cNvPr>
          <p:cNvSpPr>
            <a:spLocks noGrp="1"/>
          </p:cNvSpPr>
          <p:nvPr>
            <p:ph type="pic" sz="quarter" idx="24" hasCustomPrompt="1"/>
          </p:nvPr>
        </p:nvSpPr>
        <p:spPr>
          <a:xfrm>
            <a:off x="988727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16919"/>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4007">
          <p15:clr>
            <a:srgbClr val="FF96FF"/>
          </p15:clr>
        </p15:guide>
        <p15:guide id="3" pos="324">
          <p15:clr>
            <a:srgbClr val="FF96FF"/>
          </p15:clr>
        </p15:guide>
        <p15:guide id="4" pos="3704">
          <p15:clr>
            <a:srgbClr val="FF96FF"/>
          </p15:clr>
        </p15:guide>
        <p15:guide id="5" pos="3885">
          <p15:clr>
            <a:srgbClr val="FF96FF"/>
          </p15:clr>
        </p15:guide>
        <p15:guide id="6" pos="7355">
          <p15:clr>
            <a:srgbClr val="FF96FF"/>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ist and Pictures 3">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3C4152B7-8C83-B582-7C50-43D29AEAB4D2}"/>
              </a:ext>
            </a:extLst>
          </p:cNvPr>
          <p:cNvSpPr>
            <a:spLocks noGrp="1"/>
          </p:cNvSpPr>
          <p:nvPr>
            <p:ph type="title"/>
          </p:nvPr>
        </p:nvSpPr>
        <p:spPr>
          <a:xfrm>
            <a:off x="3048" y="-1"/>
            <a:ext cx="12188952" cy="1089026"/>
          </a:xfrm>
          <a:prstGeom prst="rect">
            <a:avLst/>
          </a:prstGeom>
        </p:spPr>
        <p:txBody>
          <a:bodyPr lIns="503998" tIns="0" rIns="503999" bIns="0"/>
          <a:lstStyle>
            <a:lvl1pPr algn="l">
              <a:defRPr sz="3200">
                <a:solidFill>
                  <a:schemeClr val="tx1"/>
                </a:solidFill>
              </a:defRPr>
            </a:lvl1pPr>
          </a:lstStyle>
          <a:p>
            <a:endParaRPr lang="en-US"/>
          </a:p>
        </p:txBody>
      </p:sp>
      <p:sp>
        <p:nvSpPr>
          <p:cNvPr id="5" name="Text Placeholder 17">
            <a:extLst>
              <a:ext uri="{FF2B5EF4-FFF2-40B4-BE49-F238E27FC236}">
                <a16:creationId xmlns:a16="http://schemas.microsoft.com/office/drawing/2014/main" id="{B0A6E663-8D30-7851-CFC0-A42E3591C677}"/>
              </a:ext>
            </a:extLst>
          </p:cNvPr>
          <p:cNvSpPr>
            <a:spLocks noGrp="1"/>
          </p:cNvSpPr>
          <p:nvPr>
            <p:ph type="body" sz="quarter" idx="33" hasCustomPrompt="1"/>
          </p:nvPr>
        </p:nvSpPr>
        <p:spPr>
          <a:xfrm>
            <a:off x="1145685" y="132300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17">
            <a:extLst>
              <a:ext uri="{FF2B5EF4-FFF2-40B4-BE49-F238E27FC236}">
                <a16:creationId xmlns:a16="http://schemas.microsoft.com/office/drawing/2014/main" id="{F6458A75-2EEC-9375-85EC-48C6D834BDD1}"/>
              </a:ext>
            </a:extLst>
          </p:cNvPr>
          <p:cNvSpPr>
            <a:spLocks noGrp="1"/>
          </p:cNvSpPr>
          <p:nvPr>
            <p:ph type="body" sz="quarter" idx="34" hasCustomPrompt="1"/>
          </p:nvPr>
        </p:nvSpPr>
        <p:spPr>
          <a:xfrm>
            <a:off x="1145685" y="206207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8" name="Text Placeholder 17">
            <a:extLst>
              <a:ext uri="{FF2B5EF4-FFF2-40B4-BE49-F238E27FC236}">
                <a16:creationId xmlns:a16="http://schemas.microsoft.com/office/drawing/2014/main" id="{A2691415-965A-3663-368A-F6A2568FF2D8}"/>
              </a:ext>
            </a:extLst>
          </p:cNvPr>
          <p:cNvSpPr>
            <a:spLocks noGrp="1"/>
          </p:cNvSpPr>
          <p:nvPr>
            <p:ph type="body" sz="quarter" idx="35" hasCustomPrompt="1"/>
          </p:nvPr>
        </p:nvSpPr>
        <p:spPr>
          <a:xfrm>
            <a:off x="1145685" y="280114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9" name="Text Placeholder 17">
            <a:extLst>
              <a:ext uri="{FF2B5EF4-FFF2-40B4-BE49-F238E27FC236}">
                <a16:creationId xmlns:a16="http://schemas.microsoft.com/office/drawing/2014/main" id="{B31821A7-E7FE-ACB4-738A-C0F2EDCA281E}"/>
              </a:ext>
            </a:extLst>
          </p:cNvPr>
          <p:cNvSpPr>
            <a:spLocks noGrp="1"/>
          </p:cNvSpPr>
          <p:nvPr>
            <p:ph type="body" sz="quarter" idx="36" hasCustomPrompt="1"/>
          </p:nvPr>
        </p:nvSpPr>
        <p:spPr>
          <a:xfrm>
            <a:off x="1145685" y="354021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0" name="Text Placeholder 17">
            <a:extLst>
              <a:ext uri="{FF2B5EF4-FFF2-40B4-BE49-F238E27FC236}">
                <a16:creationId xmlns:a16="http://schemas.microsoft.com/office/drawing/2014/main" id="{911347BC-3EC3-2BD7-DFE3-458ED012E276}"/>
              </a:ext>
            </a:extLst>
          </p:cNvPr>
          <p:cNvSpPr>
            <a:spLocks noGrp="1"/>
          </p:cNvSpPr>
          <p:nvPr>
            <p:ph type="body" sz="quarter" idx="37" hasCustomPrompt="1"/>
          </p:nvPr>
        </p:nvSpPr>
        <p:spPr>
          <a:xfrm>
            <a:off x="1145685" y="4279284"/>
            <a:ext cx="4698018" cy="557836"/>
          </a:xfrm>
        </p:spPr>
        <p:txBody>
          <a:bodyPr lIns="108000" tIns="72000" rIns="108000" bIns="72000" anchor="ctr" anchorCtr="0">
            <a:noAutofit/>
          </a:bodyPr>
          <a:lstStyle>
            <a:lvl1pPr marL="0" indent="0" algn="l">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1" name="Text Placeholder 17">
            <a:extLst>
              <a:ext uri="{FF2B5EF4-FFF2-40B4-BE49-F238E27FC236}">
                <a16:creationId xmlns:a16="http://schemas.microsoft.com/office/drawing/2014/main" id="{7FB7E2B3-DF87-6DE5-50B6-5E57E40485FD}"/>
              </a:ext>
            </a:extLst>
          </p:cNvPr>
          <p:cNvSpPr>
            <a:spLocks noGrp="1"/>
          </p:cNvSpPr>
          <p:nvPr>
            <p:ph type="body" sz="quarter" idx="38" hasCustomPrompt="1"/>
          </p:nvPr>
        </p:nvSpPr>
        <p:spPr>
          <a:xfrm>
            <a:off x="515938" y="5018354"/>
            <a:ext cx="5373418" cy="1319097"/>
          </a:xfrm>
          <a:prstGeom prst="roundRect">
            <a:avLst>
              <a:gd name="adj" fmla="val 3050"/>
            </a:avLst>
          </a:prstGeom>
          <a:ln>
            <a:solidFill>
              <a:schemeClr val="bg1">
                <a:lumMod val="75000"/>
              </a:schemeClr>
            </a:solidFill>
          </a:ln>
        </p:spPr>
        <p:txBody>
          <a:bodyPr lIns="108000" tIns="503999" rIns="108000" bIns="72000" anchor="t" anchorCtr="0">
            <a:noAutofit/>
          </a:bodyPr>
          <a:lstStyle>
            <a:lvl1pPr marL="285750" indent="-285750" algn="l">
              <a:buFont typeface="Arial" panose="020B0604020202020204" pitchFamily="34" charset="0"/>
              <a:buChar char="•"/>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8" name="Text Placeholder 8">
            <a:extLst>
              <a:ext uri="{FF2B5EF4-FFF2-40B4-BE49-F238E27FC236}">
                <a16:creationId xmlns:a16="http://schemas.microsoft.com/office/drawing/2014/main" id="{E92D4DDE-96F9-8EAB-7574-03162005E990}"/>
              </a:ext>
            </a:extLst>
          </p:cNvPr>
          <p:cNvSpPr>
            <a:spLocks noGrp="1"/>
          </p:cNvSpPr>
          <p:nvPr>
            <p:ph type="body" sz="quarter" idx="13"/>
          </p:nvPr>
        </p:nvSpPr>
        <p:spPr>
          <a:xfrm>
            <a:off x="514927" y="5018354"/>
            <a:ext cx="5374502" cy="391846"/>
          </a:xfrm>
          <a:prstGeom prst="roundRect">
            <a:avLst>
              <a:gd name="adj" fmla="val 8694"/>
            </a:avLst>
          </a:prstGeom>
          <a:solidFill>
            <a:srgbClr val="081235"/>
          </a:solidFill>
        </p:spPr>
        <p:txBody>
          <a:bodyPr tIns="0" bIns="0" anchor="ctr" anchorCtr="0"/>
          <a:lstStyle>
            <a:lvl1pPr marL="0" indent="0" algn="ctr">
              <a:lnSpc>
                <a:spcPct val="85000"/>
              </a:lnSpc>
              <a:spcAft>
                <a:spcPts val="0"/>
              </a:spcAft>
              <a:buFontTx/>
              <a:buNone/>
              <a:defRPr sz="2200">
                <a:solidFill>
                  <a:schemeClr val="bg1"/>
                </a:solidFill>
                <a:latin typeface="+mn-lt"/>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5" name="Picture Placeholder 10">
            <a:extLst>
              <a:ext uri="{FF2B5EF4-FFF2-40B4-BE49-F238E27FC236}">
                <a16:creationId xmlns:a16="http://schemas.microsoft.com/office/drawing/2014/main" id="{CAFA2C5B-C655-64AA-24CE-C810C6A915C3}"/>
              </a:ext>
            </a:extLst>
          </p:cNvPr>
          <p:cNvSpPr>
            <a:spLocks noGrp="1"/>
          </p:cNvSpPr>
          <p:nvPr>
            <p:ph type="pic" sz="quarter" idx="26" hasCustomPrompt="1"/>
          </p:nvPr>
        </p:nvSpPr>
        <p:spPr>
          <a:xfrm>
            <a:off x="6176367"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2" name="Picture Placeholder 10">
            <a:extLst>
              <a:ext uri="{FF2B5EF4-FFF2-40B4-BE49-F238E27FC236}">
                <a16:creationId xmlns:a16="http://schemas.microsoft.com/office/drawing/2014/main" id="{0582612D-E4B9-443F-DF72-59D7918BA581}"/>
              </a:ext>
            </a:extLst>
          </p:cNvPr>
          <p:cNvSpPr>
            <a:spLocks noGrp="1"/>
          </p:cNvSpPr>
          <p:nvPr>
            <p:ph type="pic" sz="quarter" idx="23" hasCustomPrompt="1"/>
          </p:nvPr>
        </p:nvSpPr>
        <p:spPr>
          <a:xfrm>
            <a:off x="8034903"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6" name="Picture Placeholder 10">
            <a:extLst>
              <a:ext uri="{FF2B5EF4-FFF2-40B4-BE49-F238E27FC236}">
                <a16:creationId xmlns:a16="http://schemas.microsoft.com/office/drawing/2014/main" id="{F42B9F4B-948B-8B5D-F28B-E0063EA3BE3F}"/>
              </a:ext>
            </a:extLst>
          </p:cNvPr>
          <p:cNvSpPr>
            <a:spLocks noGrp="1"/>
          </p:cNvSpPr>
          <p:nvPr>
            <p:ph type="pic" sz="quarter" idx="21" hasCustomPrompt="1"/>
          </p:nvPr>
        </p:nvSpPr>
        <p:spPr>
          <a:xfrm>
            <a:off x="9887270" y="130070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9" name="Picture Placeholder 10">
            <a:extLst>
              <a:ext uri="{FF2B5EF4-FFF2-40B4-BE49-F238E27FC236}">
                <a16:creationId xmlns:a16="http://schemas.microsoft.com/office/drawing/2014/main" id="{C3DE4E23-D93E-21BD-BA2F-FCB0867EEB23}"/>
              </a:ext>
            </a:extLst>
          </p:cNvPr>
          <p:cNvSpPr>
            <a:spLocks noGrp="1"/>
          </p:cNvSpPr>
          <p:nvPr>
            <p:ph type="pic" sz="quarter" idx="27" hasCustomPrompt="1"/>
          </p:nvPr>
        </p:nvSpPr>
        <p:spPr>
          <a:xfrm>
            <a:off x="6176367" y="300312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1" name="Picture Placeholder 10">
            <a:extLst>
              <a:ext uri="{FF2B5EF4-FFF2-40B4-BE49-F238E27FC236}">
                <a16:creationId xmlns:a16="http://schemas.microsoft.com/office/drawing/2014/main" id="{04677C9E-0614-0986-AA05-5D5AA58B0BA4}"/>
              </a:ext>
            </a:extLst>
          </p:cNvPr>
          <p:cNvSpPr>
            <a:spLocks noGrp="1"/>
          </p:cNvSpPr>
          <p:nvPr>
            <p:ph type="pic" sz="quarter" idx="22" hasCustomPrompt="1"/>
          </p:nvPr>
        </p:nvSpPr>
        <p:spPr>
          <a:xfrm>
            <a:off x="8027080" y="3003040"/>
            <a:ext cx="364404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21" name="Picture Placeholder 10">
            <a:extLst>
              <a:ext uri="{FF2B5EF4-FFF2-40B4-BE49-F238E27FC236}">
                <a16:creationId xmlns:a16="http://schemas.microsoft.com/office/drawing/2014/main" id="{8D908CA1-075E-6F95-208B-8E55EAD2EEEA}"/>
              </a:ext>
            </a:extLst>
          </p:cNvPr>
          <p:cNvSpPr>
            <a:spLocks noGrp="1"/>
          </p:cNvSpPr>
          <p:nvPr>
            <p:ph type="pic" sz="quarter" idx="28" hasCustomPrompt="1"/>
          </p:nvPr>
        </p:nvSpPr>
        <p:spPr>
          <a:xfrm>
            <a:off x="6176367" y="4705541"/>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2" name="Picture Placeholder 10">
            <a:extLst>
              <a:ext uri="{FF2B5EF4-FFF2-40B4-BE49-F238E27FC236}">
                <a16:creationId xmlns:a16="http://schemas.microsoft.com/office/drawing/2014/main" id="{87661203-682B-6758-BEEA-A26A01DA7565}"/>
              </a:ext>
            </a:extLst>
          </p:cNvPr>
          <p:cNvSpPr>
            <a:spLocks noGrp="1"/>
          </p:cNvSpPr>
          <p:nvPr>
            <p:ph type="pic" sz="quarter" idx="25" hasCustomPrompt="1"/>
          </p:nvPr>
        </p:nvSpPr>
        <p:spPr>
          <a:xfrm>
            <a:off x="802708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4" name="Picture Placeholder 10">
            <a:extLst>
              <a:ext uri="{FF2B5EF4-FFF2-40B4-BE49-F238E27FC236}">
                <a16:creationId xmlns:a16="http://schemas.microsoft.com/office/drawing/2014/main" id="{61CE37AA-692E-E4A4-EB6D-844126DCC24F}"/>
              </a:ext>
            </a:extLst>
          </p:cNvPr>
          <p:cNvSpPr>
            <a:spLocks noGrp="1"/>
          </p:cNvSpPr>
          <p:nvPr>
            <p:ph type="pic" sz="quarter" idx="24" hasCustomPrompt="1"/>
          </p:nvPr>
        </p:nvSpPr>
        <p:spPr>
          <a:xfrm>
            <a:off x="9887270" y="4701584"/>
            <a:ext cx="1783854" cy="1635867"/>
          </a:xfrm>
          <a:solidFill>
            <a:schemeClr val="bg1">
              <a:lumMod val="95000"/>
            </a:schemeClr>
          </a:solidFill>
          <a:ln>
            <a:solidFill>
              <a:schemeClr val="bg1">
                <a:lumMod val="75000"/>
              </a:schemeClr>
            </a:solidFill>
          </a:ln>
        </p:spPr>
        <p:txBody>
          <a:bodyPr>
            <a:normAutofit/>
          </a:bodyPr>
          <a:lstStyle>
            <a:lvl1pPr marL="0" indent="0">
              <a:buNone/>
              <a:defRPr sz="1600">
                <a:latin typeface="+mn-lt"/>
              </a:defRPr>
            </a:lvl1pPr>
          </a:lstStyle>
          <a:p>
            <a:r>
              <a:rPr lang="en-US"/>
              <a:t>Icon or picture</a:t>
            </a:r>
          </a:p>
        </p:txBody>
      </p:sp>
      <p:sp>
        <p:nvSpPr>
          <p:cNvPr id="10" name="Rectangle 9">
            <a:extLst>
              <a:ext uri="{FF2B5EF4-FFF2-40B4-BE49-F238E27FC236}">
                <a16:creationId xmlns:a16="http://schemas.microsoft.com/office/drawing/2014/main" id="{6AB72B7F-AD4A-9595-1772-865DD14610A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4425918"/>
      </p:ext>
    </p:extLst>
  </p:cSld>
  <p:clrMapOvr>
    <a:masterClrMapping/>
  </p:clrMapOvr>
  <p:extLst>
    <p:ext uri="{DCECCB84-F9BA-43D5-87BE-67443E8EF086}">
      <p15:sldGuideLst xmlns:p15="http://schemas.microsoft.com/office/powerpoint/2012/main">
        <p15:guide id="1" orient="horz" pos="822">
          <p15:clr>
            <a:srgbClr val="FF96FF"/>
          </p15:clr>
        </p15:guide>
        <p15:guide id="2" orient="horz" pos="3997">
          <p15:clr>
            <a:srgbClr val="FF96FF"/>
          </p15:clr>
        </p15:guide>
        <p15:guide id="3" pos="324">
          <p15:clr>
            <a:srgbClr val="FF96FF"/>
          </p15:clr>
        </p15:guide>
        <p15:guide id="4" pos="3704">
          <p15:clr>
            <a:srgbClr val="FF96FF"/>
          </p15:clr>
        </p15:guide>
        <p15:guide id="5" pos="3885">
          <p15:clr>
            <a:srgbClr val="FF96FF"/>
          </p15:clr>
        </p15:guide>
        <p15:guide id="6" pos="7355">
          <p15:clr>
            <a:srgbClr val="FF96FF"/>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hree Round Icons/Picture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9BF5551-84BA-020F-5132-7B9C9DF8CBBE}"/>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7" name="Picture Placeholder 10">
            <a:extLst>
              <a:ext uri="{FF2B5EF4-FFF2-40B4-BE49-F238E27FC236}">
                <a16:creationId xmlns:a16="http://schemas.microsoft.com/office/drawing/2014/main" id="{39C9096F-5F96-E72E-A9E4-3BC670538C12}"/>
              </a:ext>
            </a:extLst>
          </p:cNvPr>
          <p:cNvSpPr>
            <a:spLocks noGrp="1" noChangeAspect="1"/>
          </p:cNvSpPr>
          <p:nvPr>
            <p:ph type="pic" sz="quarter" idx="29" hasCustomPrompt="1"/>
          </p:nvPr>
        </p:nvSpPr>
        <p:spPr>
          <a:xfrm>
            <a:off x="1141611"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14" name="Text Placeholder 22">
            <a:extLst>
              <a:ext uri="{FF2B5EF4-FFF2-40B4-BE49-F238E27FC236}">
                <a16:creationId xmlns:a16="http://schemas.microsoft.com/office/drawing/2014/main" id="{127CC7BE-521E-F8AE-1BBF-627B6D00F486}"/>
              </a:ext>
            </a:extLst>
          </p:cNvPr>
          <p:cNvSpPr>
            <a:spLocks noGrp="1"/>
          </p:cNvSpPr>
          <p:nvPr>
            <p:ph type="body" sz="quarter" idx="17" hasCustomPrompt="1"/>
          </p:nvPr>
        </p:nvSpPr>
        <p:spPr>
          <a:xfrm>
            <a:off x="482465" y="3960000"/>
            <a:ext cx="3687662"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3" name="Text Placeholder 17">
            <a:extLst>
              <a:ext uri="{FF2B5EF4-FFF2-40B4-BE49-F238E27FC236}">
                <a16:creationId xmlns:a16="http://schemas.microsoft.com/office/drawing/2014/main" id="{336E2C8E-C768-F27A-5C0B-955138835E6C}"/>
              </a:ext>
            </a:extLst>
          </p:cNvPr>
          <p:cNvSpPr>
            <a:spLocks noGrp="1"/>
          </p:cNvSpPr>
          <p:nvPr>
            <p:ph type="body" sz="quarter" idx="14" hasCustomPrompt="1"/>
          </p:nvPr>
        </p:nvSpPr>
        <p:spPr>
          <a:xfrm>
            <a:off x="482465" y="4692991"/>
            <a:ext cx="3687662"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Picture Placeholder 10">
            <a:extLst>
              <a:ext uri="{FF2B5EF4-FFF2-40B4-BE49-F238E27FC236}">
                <a16:creationId xmlns:a16="http://schemas.microsoft.com/office/drawing/2014/main" id="{2C01047E-05B5-9521-9B06-3A901CD45899}"/>
              </a:ext>
            </a:extLst>
          </p:cNvPr>
          <p:cNvSpPr>
            <a:spLocks noGrp="1" noChangeAspect="1"/>
          </p:cNvSpPr>
          <p:nvPr>
            <p:ph type="pic" sz="quarter" idx="30" hasCustomPrompt="1"/>
          </p:nvPr>
        </p:nvSpPr>
        <p:spPr>
          <a:xfrm>
            <a:off x="4910048"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17" name="Text Placeholder 22">
            <a:extLst>
              <a:ext uri="{FF2B5EF4-FFF2-40B4-BE49-F238E27FC236}">
                <a16:creationId xmlns:a16="http://schemas.microsoft.com/office/drawing/2014/main" id="{EA36A49B-443A-5435-14F7-9CD179169259}"/>
              </a:ext>
            </a:extLst>
          </p:cNvPr>
          <p:cNvSpPr>
            <a:spLocks noGrp="1"/>
          </p:cNvSpPr>
          <p:nvPr>
            <p:ph type="body" sz="quarter" idx="20" hasCustomPrompt="1"/>
          </p:nvPr>
        </p:nvSpPr>
        <p:spPr>
          <a:xfrm>
            <a:off x="4197837" y="3960000"/>
            <a:ext cx="3821495"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6" name="Text Placeholder 17">
            <a:extLst>
              <a:ext uri="{FF2B5EF4-FFF2-40B4-BE49-F238E27FC236}">
                <a16:creationId xmlns:a16="http://schemas.microsoft.com/office/drawing/2014/main" id="{D410D9F5-704D-3703-C3B2-93B120BBCCB1}"/>
              </a:ext>
            </a:extLst>
          </p:cNvPr>
          <p:cNvSpPr>
            <a:spLocks noGrp="1"/>
          </p:cNvSpPr>
          <p:nvPr>
            <p:ph type="body" sz="quarter" idx="19" hasCustomPrompt="1"/>
          </p:nvPr>
        </p:nvSpPr>
        <p:spPr>
          <a:xfrm>
            <a:off x="4197837" y="4692991"/>
            <a:ext cx="3821495"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8" name="Picture Placeholder 10">
            <a:extLst>
              <a:ext uri="{FF2B5EF4-FFF2-40B4-BE49-F238E27FC236}">
                <a16:creationId xmlns:a16="http://schemas.microsoft.com/office/drawing/2014/main" id="{28D92F66-2FA7-79E1-2CBE-9AA9BDFB5913}"/>
              </a:ext>
            </a:extLst>
          </p:cNvPr>
          <p:cNvSpPr>
            <a:spLocks noGrp="1" noChangeAspect="1"/>
          </p:cNvSpPr>
          <p:nvPr>
            <p:ph type="pic" sz="quarter" idx="31" hasCustomPrompt="1"/>
          </p:nvPr>
        </p:nvSpPr>
        <p:spPr>
          <a:xfrm>
            <a:off x="8692339"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EAFF24CB-01EF-3751-5688-4E422F96B78A}"/>
              </a:ext>
            </a:extLst>
          </p:cNvPr>
          <p:cNvSpPr>
            <a:spLocks noGrp="1"/>
          </p:cNvSpPr>
          <p:nvPr>
            <p:ph type="body" sz="quarter" idx="27" hasCustomPrompt="1"/>
          </p:nvPr>
        </p:nvSpPr>
        <p:spPr>
          <a:xfrm>
            <a:off x="8047042" y="3960000"/>
            <a:ext cx="368766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7630F17E-34A3-F2B6-5141-5DDD69B6057E}"/>
              </a:ext>
            </a:extLst>
          </p:cNvPr>
          <p:cNvSpPr>
            <a:spLocks noGrp="1"/>
          </p:cNvSpPr>
          <p:nvPr>
            <p:ph type="body" sz="quarter" idx="26" hasCustomPrompt="1"/>
          </p:nvPr>
        </p:nvSpPr>
        <p:spPr>
          <a:xfrm>
            <a:off x="8047042" y="4692991"/>
            <a:ext cx="3687668"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 name="Rectangle 3">
            <a:extLst>
              <a:ext uri="{FF2B5EF4-FFF2-40B4-BE49-F238E27FC236}">
                <a16:creationId xmlns:a16="http://schemas.microsoft.com/office/drawing/2014/main" id="{CAE060EB-C65E-347D-4636-0ED12E5C6B9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BC1A9-F60C-7F5A-2D6E-B755A68D41C2}"/>
              </a:ext>
            </a:extLst>
          </p:cNvPr>
          <p:cNvCxnSpPr>
            <a:cxnSpLocks/>
          </p:cNvCxnSpPr>
          <p:nvPr userDrawn="1"/>
        </p:nvCxnSpPr>
        <p:spPr>
          <a:xfrm>
            <a:off x="4197837" y="1443674"/>
            <a:ext cx="0" cy="4918075"/>
          </a:xfrm>
          <a:prstGeom prst="line">
            <a:avLst/>
          </a:prstGeom>
          <a:noFill/>
          <a:ln w="9525"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5D21BFEC-4E28-59AA-3C02-8AD5826663AC}"/>
              </a:ext>
            </a:extLst>
          </p:cNvPr>
          <p:cNvCxnSpPr>
            <a:cxnSpLocks/>
          </p:cNvCxnSpPr>
          <p:nvPr userDrawn="1"/>
        </p:nvCxnSpPr>
        <p:spPr>
          <a:xfrm>
            <a:off x="8015981"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995914047"/>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302">
          <p15:clr>
            <a:srgbClr val="FF96FF"/>
          </p15:clr>
        </p15:guide>
        <p15:guide id="4" pos="7401">
          <p15:clr>
            <a:srgbClr val="FF96FF"/>
          </p15:clr>
        </p15:guide>
        <p15:guide id="5" pos="2638">
          <p15:clr>
            <a:srgbClr val="FF96FF"/>
          </p15:clr>
        </p15:guide>
        <p15:guide id="6" pos="5065">
          <p15:clr>
            <a:srgbClr val="FF96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23C37F3-94D7-1AF6-54F8-FA2683AD419A}"/>
              </a:ext>
            </a:extLst>
          </p:cNvPr>
          <p:cNvSpPr/>
          <p:nvPr userDrawn="1"/>
        </p:nvSpPr>
        <p:spPr>
          <a:xfrm>
            <a:off x="0" y="0"/>
            <a:ext cx="12191999" cy="6858000"/>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7A93D9C4-3D09-2C7D-549A-F192648AD6DB}"/>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68453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hree Round Icons/Pictures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9BF5551-84BA-020F-5132-7B9C9DF8CBBE}"/>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7" name="Picture Placeholder 10">
            <a:extLst>
              <a:ext uri="{FF2B5EF4-FFF2-40B4-BE49-F238E27FC236}">
                <a16:creationId xmlns:a16="http://schemas.microsoft.com/office/drawing/2014/main" id="{39C9096F-5F96-E72E-A9E4-3BC670538C12}"/>
              </a:ext>
            </a:extLst>
          </p:cNvPr>
          <p:cNvSpPr>
            <a:spLocks noGrp="1" noChangeAspect="1"/>
          </p:cNvSpPr>
          <p:nvPr>
            <p:ph type="pic" sz="quarter" idx="29" hasCustomPrompt="1"/>
          </p:nvPr>
        </p:nvSpPr>
        <p:spPr>
          <a:xfrm>
            <a:off x="1141611"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14" name="Text Placeholder 22">
            <a:extLst>
              <a:ext uri="{FF2B5EF4-FFF2-40B4-BE49-F238E27FC236}">
                <a16:creationId xmlns:a16="http://schemas.microsoft.com/office/drawing/2014/main" id="{127CC7BE-521E-F8AE-1BBF-627B6D00F486}"/>
              </a:ext>
            </a:extLst>
          </p:cNvPr>
          <p:cNvSpPr>
            <a:spLocks noGrp="1"/>
          </p:cNvSpPr>
          <p:nvPr>
            <p:ph type="body" sz="quarter" idx="17" hasCustomPrompt="1"/>
          </p:nvPr>
        </p:nvSpPr>
        <p:spPr>
          <a:xfrm>
            <a:off x="482465" y="3960000"/>
            <a:ext cx="3687662"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3" name="Text Placeholder 17">
            <a:extLst>
              <a:ext uri="{FF2B5EF4-FFF2-40B4-BE49-F238E27FC236}">
                <a16:creationId xmlns:a16="http://schemas.microsoft.com/office/drawing/2014/main" id="{336E2C8E-C768-F27A-5C0B-955138835E6C}"/>
              </a:ext>
            </a:extLst>
          </p:cNvPr>
          <p:cNvSpPr>
            <a:spLocks noGrp="1"/>
          </p:cNvSpPr>
          <p:nvPr>
            <p:ph type="body" sz="quarter" idx="14" hasCustomPrompt="1"/>
          </p:nvPr>
        </p:nvSpPr>
        <p:spPr>
          <a:xfrm>
            <a:off x="482465" y="4692991"/>
            <a:ext cx="3687662"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Picture Placeholder 10">
            <a:extLst>
              <a:ext uri="{FF2B5EF4-FFF2-40B4-BE49-F238E27FC236}">
                <a16:creationId xmlns:a16="http://schemas.microsoft.com/office/drawing/2014/main" id="{2C01047E-05B5-9521-9B06-3A901CD45899}"/>
              </a:ext>
            </a:extLst>
          </p:cNvPr>
          <p:cNvSpPr>
            <a:spLocks noGrp="1" noChangeAspect="1"/>
          </p:cNvSpPr>
          <p:nvPr>
            <p:ph type="pic" sz="quarter" idx="30" hasCustomPrompt="1"/>
          </p:nvPr>
        </p:nvSpPr>
        <p:spPr>
          <a:xfrm>
            <a:off x="4910048"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17" name="Text Placeholder 22">
            <a:extLst>
              <a:ext uri="{FF2B5EF4-FFF2-40B4-BE49-F238E27FC236}">
                <a16:creationId xmlns:a16="http://schemas.microsoft.com/office/drawing/2014/main" id="{EA36A49B-443A-5435-14F7-9CD179169259}"/>
              </a:ext>
            </a:extLst>
          </p:cNvPr>
          <p:cNvSpPr>
            <a:spLocks noGrp="1"/>
          </p:cNvSpPr>
          <p:nvPr>
            <p:ph type="body" sz="quarter" idx="20" hasCustomPrompt="1"/>
          </p:nvPr>
        </p:nvSpPr>
        <p:spPr>
          <a:xfrm>
            <a:off x="4197837" y="3960000"/>
            <a:ext cx="3821495"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16" name="Text Placeholder 17">
            <a:extLst>
              <a:ext uri="{FF2B5EF4-FFF2-40B4-BE49-F238E27FC236}">
                <a16:creationId xmlns:a16="http://schemas.microsoft.com/office/drawing/2014/main" id="{D410D9F5-704D-3703-C3B2-93B120BBCCB1}"/>
              </a:ext>
            </a:extLst>
          </p:cNvPr>
          <p:cNvSpPr>
            <a:spLocks noGrp="1"/>
          </p:cNvSpPr>
          <p:nvPr>
            <p:ph type="body" sz="quarter" idx="19" hasCustomPrompt="1"/>
          </p:nvPr>
        </p:nvSpPr>
        <p:spPr>
          <a:xfrm>
            <a:off x="4197837" y="4692991"/>
            <a:ext cx="3821495"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8" name="Picture Placeholder 10">
            <a:extLst>
              <a:ext uri="{FF2B5EF4-FFF2-40B4-BE49-F238E27FC236}">
                <a16:creationId xmlns:a16="http://schemas.microsoft.com/office/drawing/2014/main" id="{28D92F66-2FA7-79E1-2CBE-9AA9BDFB5913}"/>
              </a:ext>
            </a:extLst>
          </p:cNvPr>
          <p:cNvSpPr>
            <a:spLocks noGrp="1" noChangeAspect="1"/>
          </p:cNvSpPr>
          <p:nvPr>
            <p:ph type="pic" sz="quarter" idx="31" hasCustomPrompt="1"/>
          </p:nvPr>
        </p:nvSpPr>
        <p:spPr>
          <a:xfrm>
            <a:off x="8692339"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EAFF24CB-01EF-3751-5688-4E422F96B78A}"/>
              </a:ext>
            </a:extLst>
          </p:cNvPr>
          <p:cNvSpPr>
            <a:spLocks noGrp="1"/>
          </p:cNvSpPr>
          <p:nvPr>
            <p:ph type="body" sz="quarter" idx="27" hasCustomPrompt="1"/>
          </p:nvPr>
        </p:nvSpPr>
        <p:spPr>
          <a:xfrm>
            <a:off x="8047042" y="3960000"/>
            <a:ext cx="368766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7630F17E-34A3-F2B6-5141-5DDD69B6057E}"/>
              </a:ext>
            </a:extLst>
          </p:cNvPr>
          <p:cNvSpPr>
            <a:spLocks noGrp="1"/>
          </p:cNvSpPr>
          <p:nvPr>
            <p:ph type="body" sz="quarter" idx="26" hasCustomPrompt="1"/>
          </p:nvPr>
        </p:nvSpPr>
        <p:spPr>
          <a:xfrm>
            <a:off x="8047042" y="4692991"/>
            <a:ext cx="3687668" cy="1668758"/>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4" name="Rectangle 3">
            <a:extLst>
              <a:ext uri="{FF2B5EF4-FFF2-40B4-BE49-F238E27FC236}">
                <a16:creationId xmlns:a16="http://schemas.microsoft.com/office/drawing/2014/main" id="{CAE060EB-C65E-347D-4636-0ED12E5C6B9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AD8BC1A9-F60C-7F5A-2D6E-B755A68D41C2}"/>
              </a:ext>
            </a:extLst>
          </p:cNvPr>
          <p:cNvCxnSpPr>
            <a:cxnSpLocks/>
          </p:cNvCxnSpPr>
          <p:nvPr userDrawn="1"/>
        </p:nvCxnSpPr>
        <p:spPr>
          <a:xfrm>
            <a:off x="4197837" y="1443674"/>
            <a:ext cx="0" cy="4918075"/>
          </a:xfrm>
          <a:prstGeom prst="line">
            <a:avLst/>
          </a:prstGeom>
          <a:noFill/>
          <a:ln w="9525"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5D21BFEC-4E28-59AA-3C02-8AD5826663AC}"/>
              </a:ext>
            </a:extLst>
          </p:cNvPr>
          <p:cNvCxnSpPr>
            <a:cxnSpLocks/>
          </p:cNvCxnSpPr>
          <p:nvPr userDrawn="1"/>
        </p:nvCxnSpPr>
        <p:spPr>
          <a:xfrm>
            <a:off x="8015981"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811183230"/>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4007">
          <p15:clr>
            <a:srgbClr val="FF96FF"/>
          </p15:clr>
        </p15:guide>
        <p15:guide id="3" pos="302">
          <p15:clr>
            <a:srgbClr val="FF96FF"/>
          </p15:clr>
        </p15:guide>
        <p15:guide id="4" pos="7401">
          <p15:clr>
            <a:srgbClr val="FF96FF"/>
          </p15:clr>
        </p15:guide>
        <p15:guide id="5" pos="2638">
          <p15:clr>
            <a:srgbClr val="FF96FF"/>
          </p15:clr>
        </p15:guide>
        <p15:guide id="6" pos="5042">
          <p15:clr>
            <a:srgbClr val="FF96FF"/>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Round Icons/Pictures">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79E170C-0F9A-0FC0-F101-59945D2819B3}"/>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BC5D5252-0230-7C25-0F61-80A802B1B6E8}"/>
              </a:ext>
            </a:extLst>
          </p:cNvPr>
          <p:cNvSpPr>
            <a:spLocks noGrp="1" noChangeAspect="1"/>
          </p:cNvSpPr>
          <p:nvPr>
            <p:ph type="pic" sz="quarter" idx="11" hasCustomPrompt="1"/>
          </p:nvPr>
        </p:nvSpPr>
        <p:spPr>
          <a:xfrm>
            <a:off x="2098993"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6" name="Text Placeholder 22">
            <a:extLst>
              <a:ext uri="{FF2B5EF4-FFF2-40B4-BE49-F238E27FC236}">
                <a16:creationId xmlns:a16="http://schemas.microsoft.com/office/drawing/2014/main" id="{8A3F976E-3A01-7AAD-C7AC-AA320C032EA2}"/>
              </a:ext>
            </a:extLst>
          </p:cNvPr>
          <p:cNvSpPr>
            <a:spLocks noGrp="1"/>
          </p:cNvSpPr>
          <p:nvPr>
            <p:ph type="body" sz="quarter" idx="17" hasCustomPrompt="1"/>
          </p:nvPr>
        </p:nvSpPr>
        <p:spPr>
          <a:xfrm>
            <a:off x="895865" y="3959999"/>
            <a:ext cx="4806771"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5" name="Text Placeholder 17">
            <a:extLst>
              <a:ext uri="{FF2B5EF4-FFF2-40B4-BE49-F238E27FC236}">
                <a16:creationId xmlns:a16="http://schemas.microsoft.com/office/drawing/2014/main" id="{CF2F4105-3247-4444-85CC-54C0A78E8A19}"/>
              </a:ext>
            </a:extLst>
          </p:cNvPr>
          <p:cNvSpPr>
            <a:spLocks noGrp="1"/>
          </p:cNvSpPr>
          <p:nvPr>
            <p:ph type="body" sz="quarter" idx="14" hasCustomPrompt="1"/>
          </p:nvPr>
        </p:nvSpPr>
        <p:spPr>
          <a:xfrm>
            <a:off x="895865" y="4679999"/>
            <a:ext cx="4806771"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1" name="Picture Placeholder 10">
            <a:extLst>
              <a:ext uri="{FF2B5EF4-FFF2-40B4-BE49-F238E27FC236}">
                <a16:creationId xmlns:a16="http://schemas.microsoft.com/office/drawing/2014/main" id="{6A1BF0AB-5433-7AF0-A1A1-12A2688B418E}"/>
              </a:ext>
            </a:extLst>
          </p:cNvPr>
          <p:cNvSpPr>
            <a:spLocks noGrp="1" noChangeAspect="1"/>
          </p:cNvSpPr>
          <p:nvPr>
            <p:ph type="pic" sz="quarter" idx="24" hasCustomPrompt="1"/>
          </p:nvPr>
        </p:nvSpPr>
        <p:spPr>
          <a:xfrm>
            <a:off x="7719458" y="1490484"/>
            <a:ext cx="2377440" cy="2377440"/>
          </a:xfrm>
          <a:prstGeom prst="ellipse">
            <a:avLst/>
          </a:prstGeom>
          <a:solidFill>
            <a:schemeClr val="bg2"/>
          </a:solidFill>
          <a:ln w="127000">
            <a:gradFill>
              <a:gsLst>
                <a:gs pos="0">
                  <a:srgbClr val="97CC04"/>
                </a:gs>
                <a:gs pos="51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1BCA8396-DADE-BCB4-9143-96E3C3BBCFAA}"/>
              </a:ext>
            </a:extLst>
          </p:cNvPr>
          <p:cNvSpPr>
            <a:spLocks noGrp="1"/>
          </p:cNvSpPr>
          <p:nvPr>
            <p:ph type="body" sz="quarter" idx="20" hasCustomPrompt="1"/>
          </p:nvPr>
        </p:nvSpPr>
        <p:spPr>
          <a:xfrm>
            <a:off x="6503378" y="3959999"/>
            <a:ext cx="4809600"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4A51E652-E9A5-D6CD-6947-0A7F981E9B4D}"/>
              </a:ext>
            </a:extLst>
          </p:cNvPr>
          <p:cNvSpPr>
            <a:spLocks noGrp="1"/>
          </p:cNvSpPr>
          <p:nvPr>
            <p:ph type="body" sz="quarter" idx="19" hasCustomPrompt="1"/>
          </p:nvPr>
        </p:nvSpPr>
        <p:spPr>
          <a:xfrm>
            <a:off x="6503378" y="4679999"/>
            <a:ext cx="4809600"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Rectangle 7">
            <a:extLst>
              <a:ext uri="{FF2B5EF4-FFF2-40B4-BE49-F238E27FC236}">
                <a16:creationId xmlns:a16="http://schemas.microsoft.com/office/drawing/2014/main" id="{7A7C7798-0618-AEB7-9CBF-1FC785A03869}"/>
              </a:ext>
            </a:extLst>
          </p:cNvPr>
          <p:cNvSpPr/>
          <p:nvPr userDrawn="1"/>
        </p:nvSpPr>
        <p:spPr>
          <a:xfrm rot="5400000">
            <a:off x="6041400" y="717455"/>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C8A0ED-0F29-8503-84A0-1E4214CD3562}"/>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3879120615"/>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551">
          <p15:clr>
            <a:srgbClr val="FF96FF"/>
          </p15:clr>
        </p15:guide>
        <p15:guide id="4" pos="7129">
          <p15:clr>
            <a:srgbClr val="FF96FF"/>
          </p15:clr>
        </p15:guide>
        <p15:guide id="5" pos="3840">
          <p15:clr>
            <a:srgbClr val="FF96FF"/>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Round Icons/Pictures 2">
    <p:spTree>
      <p:nvGrpSpPr>
        <p:cNvPr id="1" name=""/>
        <p:cNvGrpSpPr/>
        <p:nvPr/>
      </p:nvGrpSpPr>
      <p:grpSpPr>
        <a:xfrm>
          <a:off x="0" y="0"/>
          <a:ext cx="0" cy="0"/>
          <a:chOff x="0" y="0"/>
          <a:chExt cx="0" cy="0"/>
        </a:xfrm>
      </p:grpSpPr>
      <p:sp>
        <p:nvSpPr>
          <p:cNvPr id="12" name="Title 2">
            <a:extLst>
              <a:ext uri="{FF2B5EF4-FFF2-40B4-BE49-F238E27FC236}">
                <a16:creationId xmlns:a16="http://schemas.microsoft.com/office/drawing/2014/main" id="{479E170C-0F9A-0FC0-F101-59945D2819B3}"/>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2" name="Picture Placeholder 10">
            <a:extLst>
              <a:ext uri="{FF2B5EF4-FFF2-40B4-BE49-F238E27FC236}">
                <a16:creationId xmlns:a16="http://schemas.microsoft.com/office/drawing/2014/main" id="{BC5D5252-0230-7C25-0F61-80A802B1B6E8}"/>
              </a:ext>
            </a:extLst>
          </p:cNvPr>
          <p:cNvSpPr>
            <a:spLocks noGrp="1" noChangeAspect="1"/>
          </p:cNvSpPr>
          <p:nvPr>
            <p:ph type="pic" sz="quarter" idx="11" hasCustomPrompt="1"/>
          </p:nvPr>
        </p:nvSpPr>
        <p:spPr>
          <a:xfrm>
            <a:off x="2098993"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6" name="Text Placeholder 22">
            <a:extLst>
              <a:ext uri="{FF2B5EF4-FFF2-40B4-BE49-F238E27FC236}">
                <a16:creationId xmlns:a16="http://schemas.microsoft.com/office/drawing/2014/main" id="{8A3F976E-3A01-7AAD-C7AC-AA320C032EA2}"/>
              </a:ext>
            </a:extLst>
          </p:cNvPr>
          <p:cNvSpPr>
            <a:spLocks noGrp="1"/>
          </p:cNvSpPr>
          <p:nvPr>
            <p:ph type="body" sz="quarter" idx="17" hasCustomPrompt="1"/>
          </p:nvPr>
        </p:nvSpPr>
        <p:spPr>
          <a:xfrm>
            <a:off x="895865" y="3959999"/>
            <a:ext cx="4806771"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5" name="Text Placeholder 17">
            <a:extLst>
              <a:ext uri="{FF2B5EF4-FFF2-40B4-BE49-F238E27FC236}">
                <a16:creationId xmlns:a16="http://schemas.microsoft.com/office/drawing/2014/main" id="{CF2F4105-3247-4444-85CC-54C0A78E8A19}"/>
              </a:ext>
            </a:extLst>
          </p:cNvPr>
          <p:cNvSpPr>
            <a:spLocks noGrp="1"/>
          </p:cNvSpPr>
          <p:nvPr>
            <p:ph type="body" sz="quarter" idx="14" hasCustomPrompt="1"/>
          </p:nvPr>
        </p:nvSpPr>
        <p:spPr>
          <a:xfrm>
            <a:off x="895865" y="4679999"/>
            <a:ext cx="4806771"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1" name="Picture Placeholder 10">
            <a:extLst>
              <a:ext uri="{FF2B5EF4-FFF2-40B4-BE49-F238E27FC236}">
                <a16:creationId xmlns:a16="http://schemas.microsoft.com/office/drawing/2014/main" id="{6A1BF0AB-5433-7AF0-A1A1-12A2688B418E}"/>
              </a:ext>
            </a:extLst>
          </p:cNvPr>
          <p:cNvSpPr>
            <a:spLocks noGrp="1" noChangeAspect="1"/>
          </p:cNvSpPr>
          <p:nvPr>
            <p:ph type="pic" sz="quarter" idx="24" hasCustomPrompt="1"/>
          </p:nvPr>
        </p:nvSpPr>
        <p:spPr>
          <a:xfrm>
            <a:off x="7719458"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10" name="Text Placeholder 22">
            <a:extLst>
              <a:ext uri="{FF2B5EF4-FFF2-40B4-BE49-F238E27FC236}">
                <a16:creationId xmlns:a16="http://schemas.microsoft.com/office/drawing/2014/main" id="{1BCA8396-DADE-BCB4-9143-96E3C3BBCFAA}"/>
              </a:ext>
            </a:extLst>
          </p:cNvPr>
          <p:cNvSpPr>
            <a:spLocks noGrp="1"/>
          </p:cNvSpPr>
          <p:nvPr>
            <p:ph type="body" sz="quarter" idx="20" hasCustomPrompt="1"/>
          </p:nvPr>
        </p:nvSpPr>
        <p:spPr>
          <a:xfrm>
            <a:off x="6503378" y="3959999"/>
            <a:ext cx="4809600" cy="720000"/>
          </a:xfrm>
        </p:spPr>
        <p:txBody>
          <a:bodyPr lIns="274320" tIns="0" rIns="274320" bIns="90000" anchor="b" anchorCtr="0">
            <a:noAutofit/>
          </a:bodyPr>
          <a:lstStyle>
            <a:lvl1pPr marL="0" indent="0" algn="ctr">
              <a:buNone/>
              <a:defRPr sz="2200" b="1">
                <a:solidFill>
                  <a:schemeClr val="accent3"/>
                </a:solidFill>
                <a:latin typeface="+mj-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9" name="Text Placeholder 17">
            <a:extLst>
              <a:ext uri="{FF2B5EF4-FFF2-40B4-BE49-F238E27FC236}">
                <a16:creationId xmlns:a16="http://schemas.microsoft.com/office/drawing/2014/main" id="{4A51E652-E9A5-D6CD-6947-0A7F981E9B4D}"/>
              </a:ext>
            </a:extLst>
          </p:cNvPr>
          <p:cNvSpPr>
            <a:spLocks noGrp="1"/>
          </p:cNvSpPr>
          <p:nvPr>
            <p:ph type="body" sz="quarter" idx="19" hasCustomPrompt="1"/>
          </p:nvPr>
        </p:nvSpPr>
        <p:spPr>
          <a:xfrm>
            <a:off x="6503378" y="4679999"/>
            <a:ext cx="4809600" cy="168175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8" name="Rectangle 7">
            <a:extLst>
              <a:ext uri="{FF2B5EF4-FFF2-40B4-BE49-F238E27FC236}">
                <a16:creationId xmlns:a16="http://schemas.microsoft.com/office/drawing/2014/main" id="{7A7C7798-0618-AEB7-9CBF-1FC785A03869}"/>
              </a:ext>
            </a:extLst>
          </p:cNvPr>
          <p:cNvSpPr/>
          <p:nvPr userDrawn="1"/>
        </p:nvSpPr>
        <p:spPr>
          <a:xfrm rot="5400000">
            <a:off x="6041400" y="717455"/>
            <a:ext cx="108000" cy="12193200"/>
          </a:xfrm>
          <a:prstGeom prst="rect">
            <a:avLst/>
          </a:prstGeom>
          <a:gradFill>
            <a:gsLst>
              <a:gs pos="0">
                <a:srgbClr val="94C80A"/>
              </a:gs>
              <a:gs pos="54000">
                <a:schemeClr val="accent3"/>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7C8A0ED-0F29-8503-84A0-1E4214CD3562}"/>
              </a:ext>
            </a:extLst>
          </p:cNvPr>
          <p:cNvCxnSpPr>
            <a:cxnSpLocks/>
          </p:cNvCxnSpPr>
          <p:nvPr userDrawn="1"/>
        </p:nvCxnSpPr>
        <p:spPr>
          <a:xfrm>
            <a:off x="6091767" y="1443674"/>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198474800"/>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07">
          <p15:clr>
            <a:srgbClr val="FF96FF"/>
          </p15:clr>
        </p15:guide>
        <p15:guide id="3" pos="551">
          <p15:clr>
            <a:srgbClr val="FF96FF"/>
          </p15:clr>
        </p15:guide>
        <p15:guide id="4" pos="7129">
          <p15:clr>
            <a:srgbClr val="FF96FF"/>
          </p15:clr>
        </p15:guide>
        <p15:guide id="5" pos="3840">
          <p15:clr>
            <a:srgbClr val="FF96FF"/>
          </p15:clr>
        </p15:guide>
        <p15:guide id="6" orient="horz" pos="890">
          <p15:clr>
            <a:srgbClr val="FF96FF"/>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Round Icon/Pictur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6128472-D88E-176C-DDBA-5767148B5248}"/>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6" name="Picture Placeholder 10">
            <a:extLst>
              <a:ext uri="{FF2B5EF4-FFF2-40B4-BE49-F238E27FC236}">
                <a16:creationId xmlns:a16="http://schemas.microsoft.com/office/drawing/2014/main" id="{04D93F89-FC5A-DF8E-AC09-4EAF68BF83C4}"/>
              </a:ext>
            </a:extLst>
          </p:cNvPr>
          <p:cNvSpPr>
            <a:spLocks noGrp="1" noChangeAspect="1"/>
          </p:cNvSpPr>
          <p:nvPr>
            <p:ph type="pic" sz="quarter" idx="18" hasCustomPrompt="1"/>
          </p:nvPr>
        </p:nvSpPr>
        <p:spPr>
          <a:xfrm>
            <a:off x="4907280" y="1490484"/>
            <a:ext cx="2377440" cy="2377440"/>
          </a:xfrm>
          <a:prstGeom prst="ellipse">
            <a:avLst/>
          </a:prstGeom>
          <a:solidFill>
            <a:schemeClr val="bg2"/>
          </a:solidFill>
          <a:ln w="127000">
            <a:gradFill>
              <a:gsLst>
                <a:gs pos="0">
                  <a:srgbClr val="97CC04"/>
                </a:gs>
                <a:gs pos="49000">
                  <a:schemeClr val="accent2"/>
                </a:gs>
                <a:gs pos="100000">
                  <a:schemeClr val="accent3"/>
                </a:gs>
              </a:gsLst>
              <a:lin ang="2700000" scaled="0"/>
            </a:gradFill>
          </a:ln>
        </p:spPr>
        <p:txBody>
          <a:bodyPr>
            <a:normAutofit/>
          </a:bodyPr>
          <a:lstStyle>
            <a:lvl1pPr marL="0" indent="0">
              <a:buNone/>
              <a:defRPr sz="1600">
                <a:latin typeface="+mn-lt"/>
              </a:defRPr>
            </a:lvl1pPr>
          </a:lstStyle>
          <a:p>
            <a:r>
              <a:rPr lang="en-US"/>
              <a:t>Icon or picture</a:t>
            </a:r>
          </a:p>
        </p:txBody>
      </p:sp>
      <p:sp>
        <p:nvSpPr>
          <p:cNvPr id="28" name="Text Placeholder 22">
            <a:extLst>
              <a:ext uri="{FF2B5EF4-FFF2-40B4-BE49-F238E27FC236}">
                <a16:creationId xmlns:a16="http://schemas.microsoft.com/office/drawing/2014/main" id="{0CBD58DB-9CA0-CDDA-294C-A1BF5F524825}"/>
              </a:ext>
            </a:extLst>
          </p:cNvPr>
          <p:cNvSpPr>
            <a:spLocks noGrp="1"/>
          </p:cNvSpPr>
          <p:nvPr>
            <p:ph type="body" sz="quarter" idx="17" hasCustomPrompt="1"/>
          </p:nvPr>
        </p:nvSpPr>
        <p:spPr>
          <a:xfrm>
            <a:off x="3785288" y="3955711"/>
            <a:ext cx="462741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7" name="Text Placeholder 17">
            <a:extLst>
              <a:ext uri="{FF2B5EF4-FFF2-40B4-BE49-F238E27FC236}">
                <a16:creationId xmlns:a16="http://schemas.microsoft.com/office/drawing/2014/main" id="{FE6C6FC5-0099-5A2F-A369-C7BD9E3C2BA6}"/>
              </a:ext>
            </a:extLst>
          </p:cNvPr>
          <p:cNvSpPr>
            <a:spLocks noGrp="1"/>
          </p:cNvSpPr>
          <p:nvPr>
            <p:ph type="body" sz="quarter" idx="14" hasCustomPrompt="1"/>
          </p:nvPr>
        </p:nvSpPr>
        <p:spPr>
          <a:xfrm>
            <a:off x="3785288" y="4689566"/>
            <a:ext cx="4627418" cy="157531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Rectangle 4">
            <a:extLst>
              <a:ext uri="{FF2B5EF4-FFF2-40B4-BE49-F238E27FC236}">
                <a16:creationId xmlns:a16="http://schemas.microsoft.com/office/drawing/2014/main" id="{01296C84-DBF7-8AEE-BAA8-436C0D84E42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037788"/>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52">
          <p15:clr>
            <a:srgbClr val="FF96FF"/>
          </p15:clr>
        </p15:guide>
        <p15:guide id="3" pos="2389">
          <p15:clr>
            <a:srgbClr val="FF96FF"/>
          </p15:clr>
        </p15:guide>
        <p15:guide id="4" pos="5314">
          <p15:clr>
            <a:srgbClr val="FF96FF"/>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Round Icon/Picture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6128472-D88E-176C-DDBA-5767148B5248}"/>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6" name="Picture Placeholder 10">
            <a:extLst>
              <a:ext uri="{FF2B5EF4-FFF2-40B4-BE49-F238E27FC236}">
                <a16:creationId xmlns:a16="http://schemas.microsoft.com/office/drawing/2014/main" id="{04D93F89-FC5A-DF8E-AC09-4EAF68BF83C4}"/>
              </a:ext>
            </a:extLst>
          </p:cNvPr>
          <p:cNvSpPr>
            <a:spLocks noGrp="1" noChangeAspect="1"/>
          </p:cNvSpPr>
          <p:nvPr>
            <p:ph type="pic" sz="quarter" idx="18" hasCustomPrompt="1"/>
          </p:nvPr>
        </p:nvSpPr>
        <p:spPr>
          <a:xfrm>
            <a:off x="4907280" y="1490484"/>
            <a:ext cx="2377440" cy="2377440"/>
          </a:xfrm>
          <a:prstGeom prst="ellipse">
            <a:avLst/>
          </a:prstGeom>
          <a:solidFill>
            <a:schemeClr val="bg2"/>
          </a:solidFill>
          <a:ln w="127000">
            <a:solidFill>
              <a:schemeClr val="bg1">
                <a:lumMod val="95000"/>
              </a:schemeClr>
            </a:solidFill>
          </a:ln>
        </p:spPr>
        <p:txBody>
          <a:bodyPr>
            <a:normAutofit/>
          </a:bodyPr>
          <a:lstStyle>
            <a:lvl1pPr marL="0" indent="0">
              <a:buNone/>
              <a:defRPr sz="1600">
                <a:latin typeface="+mn-lt"/>
              </a:defRPr>
            </a:lvl1pPr>
          </a:lstStyle>
          <a:p>
            <a:r>
              <a:rPr lang="en-US"/>
              <a:t>Icon or picture</a:t>
            </a:r>
          </a:p>
        </p:txBody>
      </p:sp>
      <p:sp>
        <p:nvSpPr>
          <p:cNvPr id="28" name="Text Placeholder 22">
            <a:extLst>
              <a:ext uri="{FF2B5EF4-FFF2-40B4-BE49-F238E27FC236}">
                <a16:creationId xmlns:a16="http://schemas.microsoft.com/office/drawing/2014/main" id="{0CBD58DB-9CA0-CDDA-294C-A1BF5F524825}"/>
              </a:ext>
            </a:extLst>
          </p:cNvPr>
          <p:cNvSpPr>
            <a:spLocks noGrp="1"/>
          </p:cNvSpPr>
          <p:nvPr>
            <p:ph type="body" sz="quarter" idx="17" hasCustomPrompt="1"/>
          </p:nvPr>
        </p:nvSpPr>
        <p:spPr>
          <a:xfrm>
            <a:off x="3785288" y="3955711"/>
            <a:ext cx="4627418" cy="720000"/>
          </a:xfrm>
        </p:spPr>
        <p:txBody>
          <a:bodyPr lIns="274320" tIns="0" rIns="274320" bIns="90000" anchor="b" anchorCtr="0">
            <a:noAutofit/>
          </a:bodyPr>
          <a:lstStyle>
            <a:lvl1pPr marL="0" indent="0" algn="ctr">
              <a:buNone/>
              <a:defRPr sz="22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7" name="Text Placeholder 17">
            <a:extLst>
              <a:ext uri="{FF2B5EF4-FFF2-40B4-BE49-F238E27FC236}">
                <a16:creationId xmlns:a16="http://schemas.microsoft.com/office/drawing/2014/main" id="{FE6C6FC5-0099-5A2F-A369-C7BD9E3C2BA6}"/>
              </a:ext>
            </a:extLst>
          </p:cNvPr>
          <p:cNvSpPr>
            <a:spLocks noGrp="1"/>
          </p:cNvSpPr>
          <p:nvPr>
            <p:ph type="body" sz="quarter" idx="14" hasCustomPrompt="1"/>
          </p:nvPr>
        </p:nvSpPr>
        <p:spPr>
          <a:xfrm>
            <a:off x="3785288" y="4689566"/>
            <a:ext cx="4627418" cy="1575310"/>
          </a:xfrm>
        </p:spPr>
        <p:txBody>
          <a:bodyPr lIns="274320" tIns="0" rIns="274320" bIns="0">
            <a:noAutofit/>
          </a:bodyPr>
          <a:lstStyle>
            <a:lvl1pPr marL="0" indent="0" algn="ctr">
              <a:buNone/>
              <a:defRPr sz="18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Rectangle 4">
            <a:extLst>
              <a:ext uri="{FF2B5EF4-FFF2-40B4-BE49-F238E27FC236}">
                <a16:creationId xmlns:a16="http://schemas.microsoft.com/office/drawing/2014/main" id="{01296C84-DBF7-8AEE-BAA8-436C0D84E42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633234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52">
          <p15:clr>
            <a:srgbClr val="FF96FF"/>
          </p15:clr>
        </p15:guide>
        <p15:guide id="3" pos="2389">
          <p15:clr>
            <a:srgbClr val="FF96FF"/>
          </p15:clr>
        </p15:guide>
        <p15:guide id="4" pos="5314">
          <p15:clr>
            <a:srgbClr val="FF96FF"/>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64A81B5-DAB0-5121-4BA4-9407D7C84650}"/>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50" name="Picture Placeholder 10">
            <a:extLst>
              <a:ext uri="{FF2B5EF4-FFF2-40B4-BE49-F238E27FC236}">
                <a16:creationId xmlns:a16="http://schemas.microsoft.com/office/drawing/2014/main" id="{66326279-80C7-3E57-95BA-33B81A9E88EF}"/>
              </a:ext>
            </a:extLst>
          </p:cNvPr>
          <p:cNvSpPr>
            <a:spLocks noGrp="1" noChangeAspect="1"/>
          </p:cNvSpPr>
          <p:nvPr>
            <p:ph type="pic" sz="quarter" idx="11" hasCustomPrompt="1"/>
          </p:nvPr>
        </p:nvSpPr>
        <p:spPr>
          <a:xfrm>
            <a:off x="1286674" y="146609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52" name="Text Placeholder 22">
            <a:extLst>
              <a:ext uri="{FF2B5EF4-FFF2-40B4-BE49-F238E27FC236}">
                <a16:creationId xmlns:a16="http://schemas.microsoft.com/office/drawing/2014/main" id="{A22ED647-8EF4-C45D-1107-62A42F69520A}"/>
              </a:ext>
            </a:extLst>
          </p:cNvPr>
          <p:cNvSpPr>
            <a:spLocks noGrp="1"/>
          </p:cNvSpPr>
          <p:nvPr>
            <p:ph type="body" sz="quarter" idx="17" hasCustomPrompt="1"/>
          </p:nvPr>
        </p:nvSpPr>
        <p:spPr>
          <a:xfrm>
            <a:off x="2164012" y="144938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51" name="Text Placeholder 17">
            <a:extLst>
              <a:ext uri="{FF2B5EF4-FFF2-40B4-BE49-F238E27FC236}">
                <a16:creationId xmlns:a16="http://schemas.microsoft.com/office/drawing/2014/main" id="{4551C035-D0E7-C1DB-931A-433918848826}"/>
              </a:ext>
            </a:extLst>
          </p:cNvPr>
          <p:cNvSpPr>
            <a:spLocks noGrp="1"/>
          </p:cNvSpPr>
          <p:nvPr>
            <p:ph type="body" sz="quarter" idx="14" hasCustomPrompt="1"/>
          </p:nvPr>
        </p:nvSpPr>
        <p:spPr>
          <a:xfrm>
            <a:off x="2164012"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7" name="Picture Placeholder 10">
            <a:extLst>
              <a:ext uri="{FF2B5EF4-FFF2-40B4-BE49-F238E27FC236}">
                <a16:creationId xmlns:a16="http://schemas.microsoft.com/office/drawing/2014/main" id="{03E42969-1FA0-61BE-0F7E-DDE8F15819BF}"/>
              </a:ext>
            </a:extLst>
          </p:cNvPr>
          <p:cNvSpPr>
            <a:spLocks noGrp="1" noChangeAspect="1"/>
          </p:cNvSpPr>
          <p:nvPr>
            <p:ph type="pic" sz="quarter" idx="18" hasCustomPrompt="1"/>
          </p:nvPr>
        </p:nvSpPr>
        <p:spPr>
          <a:xfrm>
            <a:off x="1286674" y="2715029"/>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9" name="Text Placeholder 22">
            <a:extLst>
              <a:ext uri="{FF2B5EF4-FFF2-40B4-BE49-F238E27FC236}">
                <a16:creationId xmlns:a16="http://schemas.microsoft.com/office/drawing/2014/main" id="{16B15660-9DDC-5FA2-7CFB-7C154D006B4A}"/>
              </a:ext>
            </a:extLst>
          </p:cNvPr>
          <p:cNvSpPr>
            <a:spLocks noGrp="1"/>
          </p:cNvSpPr>
          <p:nvPr>
            <p:ph type="body" sz="quarter" idx="20" hasCustomPrompt="1"/>
          </p:nvPr>
        </p:nvSpPr>
        <p:spPr>
          <a:xfrm>
            <a:off x="2164012" y="2698324"/>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8" name="Text Placeholder 17">
            <a:extLst>
              <a:ext uri="{FF2B5EF4-FFF2-40B4-BE49-F238E27FC236}">
                <a16:creationId xmlns:a16="http://schemas.microsoft.com/office/drawing/2014/main" id="{BA646706-13B3-9A9A-2CB3-0D5A3EDBD59F}"/>
              </a:ext>
            </a:extLst>
          </p:cNvPr>
          <p:cNvSpPr>
            <a:spLocks noGrp="1"/>
          </p:cNvSpPr>
          <p:nvPr>
            <p:ph type="body" sz="quarter" idx="19" hasCustomPrompt="1"/>
          </p:nvPr>
        </p:nvSpPr>
        <p:spPr>
          <a:xfrm>
            <a:off x="2164012"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5" name="Picture Placeholder 10">
            <a:extLst>
              <a:ext uri="{FF2B5EF4-FFF2-40B4-BE49-F238E27FC236}">
                <a16:creationId xmlns:a16="http://schemas.microsoft.com/office/drawing/2014/main" id="{0A0DBC50-D14E-CA48-A69B-1E919FFA76E1}"/>
              </a:ext>
            </a:extLst>
          </p:cNvPr>
          <p:cNvSpPr>
            <a:spLocks noGrp="1" noChangeAspect="1"/>
          </p:cNvSpPr>
          <p:nvPr>
            <p:ph type="pic" sz="quarter" idx="24" hasCustomPrompt="1"/>
          </p:nvPr>
        </p:nvSpPr>
        <p:spPr>
          <a:xfrm>
            <a:off x="1286674" y="3975117"/>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6" name="Text Placeholder 22">
            <a:extLst>
              <a:ext uri="{FF2B5EF4-FFF2-40B4-BE49-F238E27FC236}">
                <a16:creationId xmlns:a16="http://schemas.microsoft.com/office/drawing/2014/main" id="{B2503316-FCAE-84F6-390C-8DFE9C2A37EA}"/>
              </a:ext>
            </a:extLst>
          </p:cNvPr>
          <p:cNvSpPr>
            <a:spLocks noGrp="1"/>
          </p:cNvSpPr>
          <p:nvPr>
            <p:ph type="body" sz="quarter" idx="26" hasCustomPrompt="1"/>
          </p:nvPr>
        </p:nvSpPr>
        <p:spPr>
          <a:xfrm>
            <a:off x="2164012" y="3958412"/>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1" name="Text Placeholder 17">
            <a:extLst>
              <a:ext uri="{FF2B5EF4-FFF2-40B4-BE49-F238E27FC236}">
                <a16:creationId xmlns:a16="http://schemas.microsoft.com/office/drawing/2014/main" id="{1332214A-B435-6D65-F3B0-12DEED1030D9}"/>
              </a:ext>
            </a:extLst>
          </p:cNvPr>
          <p:cNvSpPr>
            <a:spLocks noGrp="1"/>
          </p:cNvSpPr>
          <p:nvPr>
            <p:ph type="body" sz="quarter" idx="27" hasCustomPrompt="1"/>
          </p:nvPr>
        </p:nvSpPr>
        <p:spPr>
          <a:xfrm>
            <a:off x="2164012"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3" name="Picture Placeholder 10">
            <a:extLst>
              <a:ext uri="{FF2B5EF4-FFF2-40B4-BE49-F238E27FC236}">
                <a16:creationId xmlns:a16="http://schemas.microsoft.com/office/drawing/2014/main" id="{0F96ACF5-28A5-D15B-BCB4-D26F980CE117}"/>
              </a:ext>
            </a:extLst>
          </p:cNvPr>
          <p:cNvSpPr>
            <a:spLocks noGrp="1" noChangeAspect="1"/>
          </p:cNvSpPr>
          <p:nvPr>
            <p:ph type="pic" sz="quarter" idx="21" hasCustomPrompt="1"/>
          </p:nvPr>
        </p:nvSpPr>
        <p:spPr>
          <a:xfrm>
            <a:off x="1286674" y="522405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4" name="Text Placeholder 22">
            <a:extLst>
              <a:ext uri="{FF2B5EF4-FFF2-40B4-BE49-F238E27FC236}">
                <a16:creationId xmlns:a16="http://schemas.microsoft.com/office/drawing/2014/main" id="{85E597B7-7B6A-C410-F109-AAE595F7C130}"/>
              </a:ext>
            </a:extLst>
          </p:cNvPr>
          <p:cNvSpPr>
            <a:spLocks noGrp="1"/>
          </p:cNvSpPr>
          <p:nvPr>
            <p:ph type="body" sz="quarter" idx="23" hasCustomPrompt="1"/>
          </p:nvPr>
        </p:nvSpPr>
        <p:spPr>
          <a:xfrm>
            <a:off x="2164012" y="520734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2" name="Text Placeholder 17">
            <a:extLst>
              <a:ext uri="{FF2B5EF4-FFF2-40B4-BE49-F238E27FC236}">
                <a16:creationId xmlns:a16="http://schemas.microsoft.com/office/drawing/2014/main" id="{8C4A1A33-CD62-B447-A29D-7FC465D646DF}"/>
              </a:ext>
            </a:extLst>
          </p:cNvPr>
          <p:cNvSpPr>
            <a:spLocks noGrp="1"/>
          </p:cNvSpPr>
          <p:nvPr>
            <p:ph type="body" sz="quarter" idx="22" hasCustomPrompt="1"/>
          </p:nvPr>
        </p:nvSpPr>
        <p:spPr>
          <a:xfrm>
            <a:off x="2164012"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5" name="Picture Placeholder 10">
            <a:extLst>
              <a:ext uri="{FF2B5EF4-FFF2-40B4-BE49-F238E27FC236}">
                <a16:creationId xmlns:a16="http://schemas.microsoft.com/office/drawing/2014/main" id="{3C5D6699-B17D-36A7-EA94-0AB29DCFFCAF}"/>
              </a:ext>
            </a:extLst>
          </p:cNvPr>
          <p:cNvSpPr>
            <a:spLocks noGrp="1" noChangeAspect="1"/>
          </p:cNvSpPr>
          <p:nvPr>
            <p:ph type="pic" sz="quarter" idx="37" hasCustomPrompt="1"/>
          </p:nvPr>
        </p:nvSpPr>
        <p:spPr>
          <a:xfrm>
            <a:off x="6456352" y="146609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40" name="Text Placeholder 22">
            <a:extLst>
              <a:ext uri="{FF2B5EF4-FFF2-40B4-BE49-F238E27FC236}">
                <a16:creationId xmlns:a16="http://schemas.microsoft.com/office/drawing/2014/main" id="{A6388FC3-B8CD-514C-A903-CAF573267112}"/>
              </a:ext>
            </a:extLst>
          </p:cNvPr>
          <p:cNvSpPr>
            <a:spLocks noGrp="1"/>
          </p:cNvSpPr>
          <p:nvPr>
            <p:ph type="body" sz="quarter" idx="39" hasCustomPrompt="1"/>
          </p:nvPr>
        </p:nvSpPr>
        <p:spPr>
          <a:xfrm>
            <a:off x="7333690" y="144938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6" name="Text Placeholder 17">
            <a:extLst>
              <a:ext uri="{FF2B5EF4-FFF2-40B4-BE49-F238E27FC236}">
                <a16:creationId xmlns:a16="http://schemas.microsoft.com/office/drawing/2014/main" id="{D2FEC5C8-37E0-D245-93AF-D92C8774871F}"/>
              </a:ext>
            </a:extLst>
          </p:cNvPr>
          <p:cNvSpPr>
            <a:spLocks noGrp="1"/>
          </p:cNvSpPr>
          <p:nvPr>
            <p:ph type="body" sz="quarter" idx="38" hasCustomPrompt="1"/>
          </p:nvPr>
        </p:nvSpPr>
        <p:spPr>
          <a:xfrm>
            <a:off x="7333690"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2" name="Picture Placeholder 10">
            <a:extLst>
              <a:ext uri="{FF2B5EF4-FFF2-40B4-BE49-F238E27FC236}">
                <a16:creationId xmlns:a16="http://schemas.microsoft.com/office/drawing/2014/main" id="{69B7DEB6-5CC9-BA6E-2F65-73AD20706EF2}"/>
              </a:ext>
            </a:extLst>
          </p:cNvPr>
          <p:cNvSpPr>
            <a:spLocks noGrp="1" noChangeAspect="1"/>
          </p:cNvSpPr>
          <p:nvPr>
            <p:ph type="pic" sz="quarter" idx="34" hasCustomPrompt="1"/>
          </p:nvPr>
        </p:nvSpPr>
        <p:spPr>
          <a:xfrm>
            <a:off x="6456352" y="2715029"/>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34" name="Text Placeholder 22">
            <a:extLst>
              <a:ext uri="{FF2B5EF4-FFF2-40B4-BE49-F238E27FC236}">
                <a16:creationId xmlns:a16="http://schemas.microsoft.com/office/drawing/2014/main" id="{9C9E4A51-3C68-27C7-66D4-C1B87FA3E43A}"/>
              </a:ext>
            </a:extLst>
          </p:cNvPr>
          <p:cNvSpPr>
            <a:spLocks noGrp="1"/>
          </p:cNvSpPr>
          <p:nvPr>
            <p:ph type="body" sz="quarter" idx="36" hasCustomPrompt="1"/>
          </p:nvPr>
        </p:nvSpPr>
        <p:spPr>
          <a:xfrm>
            <a:off x="7333690" y="2698324"/>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3" name="Text Placeholder 17">
            <a:extLst>
              <a:ext uri="{FF2B5EF4-FFF2-40B4-BE49-F238E27FC236}">
                <a16:creationId xmlns:a16="http://schemas.microsoft.com/office/drawing/2014/main" id="{F03A56DC-D588-97CD-AD19-7F8FE5454A3C}"/>
              </a:ext>
            </a:extLst>
          </p:cNvPr>
          <p:cNvSpPr>
            <a:spLocks noGrp="1"/>
          </p:cNvSpPr>
          <p:nvPr>
            <p:ph type="body" sz="quarter" idx="35" hasCustomPrompt="1"/>
          </p:nvPr>
        </p:nvSpPr>
        <p:spPr>
          <a:xfrm>
            <a:off x="7333690"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0" name="Picture Placeholder 10">
            <a:extLst>
              <a:ext uri="{FF2B5EF4-FFF2-40B4-BE49-F238E27FC236}">
                <a16:creationId xmlns:a16="http://schemas.microsoft.com/office/drawing/2014/main" id="{9158293E-3ACE-91B1-AC75-9E5910B40CB5}"/>
              </a:ext>
            </a:extLst>
          </p:cNvPr>
          <p:cNvSpPr>
            <a:spLocks noGrp="1" noChangeAspect="1"/>
          </p:cNvSpPr>
          <p:nvPr>
            <p:ph type="pic" sz="quarter" idx="32" hasCustomPrompt="1"/>
          </p:nvPr>
        </p:nvSpPr>
        <p:spPr>
          <a:xfrm>
            <a:off x="6456352" y="3975117"/>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31" name="Text Placeholder 22">
            <a:extLst>
              <a:ext uri="{FF2B5EF4-FFF2-40B4-BE49-F238E27FC236}">
                <a16:creationId xmlns:a16="http://schemas.microsoft.com/office/drawing/2014/main" id="{842FDE95-490A-933F-D275-4101DDC4A48F}"/>
              </a:ext>
            </a:extLst>
          </p:cNvPr>
          <p:cNvSpPr>
            <a:spLocks noGrp="1"/>
          </p:cNvSpPr>
          <p:nvPr>
            <p:ph type="body" sz="quarter" idx="33" hasCustomPrompt="1"/>
          </p:nvPr>
        </p:nvSpPr>
        <p:spPr>
          <a:xfrm>
            <a:off x="7333690" y="3958412"/>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1" name="Text Placeholder 17">
            <a:extLst>
              <a:ext uri="{FF2B5EF4-FFF2-40B4-BE49-F238E27FC236}">
                <a16:creationId xmlns:a16="http://schemas.microsoft.com/office/drawing/2014/main" id="{4B9BA431-F1C8-0506-B90E-A60D483B9264}"/>
              </a:ext>
            </a:extLst>
          </p:cNvPr>
          <p:cNvSpPr>
            <a:spLocks noGrp="1"/>
          </p:cNvSpPr>
          <p:nvPr>
            <p:ph type="body" sz="quarter" idx="28" hasCustomPrompt="1"/>
          </p:nvPr>
        </p:nvSpPr>
        <p:spPr>
          <a:xfrm>
            <a:off x="7333690"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14" name="Picture Placeholder 10">
            <a:extLst>
              <a:ext uri="{FF2B5EF4-FFF2-40B4-BE49-F238E27FC236}">
                <a16:creationId xmlns:a16="http://schemas.microsoft.com/office/drawing/2014/main" id="{CF8B1FAC-9E11-266D-86BE-E3C4106110E2}"/>
              </a:ext>
            </a:extLst>
          </p:cNvPr>
          <p:cNvSpPr>
            <a:spLocks noGrp="1" noChangeAspect="1"/>
          </p:cNvSpPr>
          <p:nvPr>
            <p:ph type="pic" sz="quarter" idx="30" hasCustomPrompt="1"/>
          </p:nvPr>
        </p:nvSpPr>
        <p:spPr>
          <a:xfrm>
            <a:off x="6456352" y="5224053"/>
            <a:ext cx="837774" cy="837774"/>
          </a:xfrm>
          <a:prstGeom prst="ellipse">
            <a:avLst/>
          </a:prstGeom>
          <a:solidFill>
            <a:schemeClr val="bg2"/>
          </a:solidFill>
          <a:ln w="63500">
            <a:gradFill>
              <a:gsLst>
                <a:gs pos="0">
                  <a:srgbClr val="97CC04"/>
                </a:gs>
                <a:gs pos="50000">
                  <a:schemeClr val="accent2"/>
                </a:gs>
                <a:gs pos="100000">
                  <a:schemeClr val="accent3"/>
                </a:gs>
              </a:gsLst>
              <a:lin ang="2700000" scaled="0"/>
            </a:gradFill>
            <a:miter lim="800000"/>
          </a:ln>
        </p:spPr>
        <p:txBody>
          <a:bodyPr>
            <a:noAutofit/>
          </a:bodyPr>
          <a:lstStyle>
            <a:lvl1pPr marL="0" indent="0" algn="ctr">
              <a:buNone/>
              <a:defRPr sz="1000">
                <a:latin typeface="+mn-lt"/>
              </a:defRPr>
            </a:lvl1pPr>
          </a:lstStyle>
          <a:p>
            <a:r>
              <a:rPr lang="en-US"/>
              <a:t>Icon or picture</a:t>
            </a:r>
          </a:p>
        </p:txBody>
      </p:sp>
      <p:sp>
        <p:nvSpPr>
          <p:cNvPr id="15" name="Text Placeholder 22">
            <a:extLst>
              <a:ext uri="{FF2B5EF4-FFF2-40B4-BE49-F238E27FC236}">
                <a16:creationId xmlns:a16="http://schemas.microsoft.com/office/drawing/2014/main" id="{F97DF154-AA6B-A965-1EE2-826546CD8149}"/>
              </a:ext>
            </a:extLst>
          </p:cNvPr>
          <p:cNvSpPr>
            <a:spLocks noGrp="1"/>
          </p:cNvSpPr>
          <p:nvPr>
            <p:ph type="body" sz="quarter" idx="31" hasCustomPrompt="1"/>
          </p:nvPr>
        </p:nvSpPr>
        <p:spPr>
          <a:xfrm>
            <a:off x="7333690" y="5207348"/>
            <a:ext cx="3629781" cy="367944"/>
          </a:xfrm>
        </p:spPr>
        <p:txBody>
          <a:bodyPr lIns="182880" tIns="182880" rIns="182880" bIns="0" anchor="b" anchorCtr="0">
            <a:noAutofit/>
          </a:bodyPr>
          <a:lstStyle>
            <a:lvl1pPr marL="0" indent="0" algn="l">
              <a:buNone/>
              <a:defRPr sz="1600" b="1" i="0">
                <a:solidFill>
                  <a:schemeClr val="tx1"/>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2" name="Text Placeholder 17">
            <a:extLst>
              <a:ext uri="{FF2B5EF4-FFF2-40B4-BE49-F238E27FC236}">
                <a16:creationId xmlns:a16="http://schemas.microsoft.com/office/drawing/2014/main" id="{76A493FB-493C-9561-5727-D6C0046B63B7}"/>
              </a:ext>
            </a:extLst>
          </p:cNvPr>
          <p:cNvSpPr>
            <a:spLocks noGrp="1"/>
          </p:cNvSpPr>
          <p:nvPr>
            <p:ph type="body" sz="quarter" idx="29" hasCustomPrompt="1"/>
          </p:nvPr>
        </p:nvSpPr>
        <p:spPr>
          <a:xfrm>
            <a:off x="7333690"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 name="Rectangle 3">
            <a:extLst>
              <a:ext uri="{FF2B5EF4-FFF2-40B4-BE49-F238E27FC236}">
                <a16:creationId xmlns:a16="http://schemas.microsoft.com/office/drawing/2014/main" id="{1B901B0D-8A4D-3552-4130-87AE7FC9DE9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354908"/>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3838">
          <p15:clr>
            <a:srgbClr val="FF96FF"/>
          </p15:clr>
        </p15:guide>
        <p15:guide id="3" pos="778">
          <p15:clr>
            <a:srgbClr val="FF96FF"/>
          </p15:clr>
        </p15:guide>
        <p15:guide id="4" pos="6924">
          <p15:clr>
            <a:srgbClr val="FF96FF"/>
          </p15:clr>
        </p15:guide>
        <p15:guide id="5" pos="4044">
          <p15:clr>
            <a:srgbClr val="FF96FF"/>
          </p15:clr>
        </p15:guide>
        <p15:guide id="6" pos="3681">
          <p15:clr>
            <a:srgbClr val="FF96FF"/>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eam 2">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F64A81B5-DAB0-5121-4BA4-9407D7C84650}"/>
              </a:ext>
            </a:extLst>
          </p:cNvPr>
          <p:cNvSpPr>
            <a:spLocks noGrp="1"/>
          </p:cNvSpPr>
          <p:nvPr>
            <p:ph type="title"/>
          </p:nvPr>
        </p:nvSpPr>
        <p:spPr>
          <a:xfrm>
            <a:off x="3048" y="-1"/>
            <a:ext cx="12188952" cy="1089026"/>
          </a:xfrm>
          <a:prstGeom prst="rect">
            <a:avLst/>
          </a:prstGeom>
        </p:spPr>
        <p:txBody>
          <a:bodyPr lIns="468000" tIns="0" rIns="503999" bIns="0"/>
          <a:lstStyle>
            <a:lvl1pPr algn="l">
              <a:defRPr sz="3200">
                <a:solidFill>
                  <a:schemeClr val="tx1"/>
                </a:solidFill>
              </a:defRPr>
            </a:lvl1pPr>
          </a:lstStyle>
          <a:p>
            <a:endParaRPr lang="en-US"/>
          </a:p>
        </p:txBody>
      </p:sp>
      <p:sp>
        <p:nvSpPr>
          <p:cNvPr id="50" name="Picture Placeholder 10">
            <a:extLst>
              <a:ext uri="{FF2B5EF4-FFF2-40B4-BE49-F238E27FC236}">
                <a16:creationId xmlns:a16="http://schemas.microsoft.com/office/drawing/2014/main" id="{66326279-80C7-3E57-95BA-33B81A9E88EF}"/>
              </a:ext>
            </a:extLst>
          </p:cNvPr>
          <p:cNvSpPr>
            <a:spLocks noGrp="1" noChangeAspect="1"/>
          </p:cNvSpPr>
          <p:nvPr>
            <p:ph type="pic" sz="quarter" idx="11" hasCustomPrompt="1"/>
          </p:nvPr>
        </p:nvSpPr>
        <p:spPr>
          <a:xfrm>
            <a:off x="1286674" y="146609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52" name="Text Placeholder 22">
            <a:extLst>
              <a:ext uri="{FF2B5EF4-FFF2-40B4-BE49-F238E27FC236}">
                <a16:creationId xmlns:a16="http://schemas.microsoft.com/office/drawing/2014/main" id="{A22ED647-8EF4-C45D-1107-62A42F69520A}"/>
              </a:ext>
            </a:extLst>
          </p:cNvPr>
          <p:cNvSpPr>
            <a:spLocks noGrp="1"/>
          </p:cNvSpPr>
          <p:nvPr>
            <p:ph type="body" sz="quarter" idx="17" hasCustomPrompt="1"/>
          </p:nvPr>
        </p:nvSpPr>
        <p:spPr>
          <a:xfrm>
            <a:off x="2164012" y="144938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51" name="Text Placeholder 17">
            <a:extLst>
              <a:ext uri="{FF2B5EF4-FFF2-40B4-BE49-F238E27FC236}">
                <a16:creationId xmlns:a16="http://schemas.microsoft.com/office/drawing/2014/main" id="{4551C035-D0E7-C1DB-931A-433918848826}"/>
              </a:ext>
            </a:extLst>
          </p:cNvPr>
          <p:cNvSpPr>
            <a:spLocks noGrp="1"/>
          </p:cNvSpPr>
          <p:nvPr>
            <p:ph type="body" sz="quarter" idx="14" hasCustomPrompt="1"/>
          </p:nvPr>
        </p:nvSpPr>
        <p:spPr>
          <a:xfrm>
            <a:off x="2164012"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7" name="Picture Placeholder 10">
            <a:extLst>
              <a:ext uri="{FF2B5EF4-FFF2-40B4-BE49-F238E27FC236}">
                <a16:creationId xmlns:a16="http://schemas.microsoft.com/office/drawing/2014/main" id="{03E42969-1FA0-61BE-0F7E-DDE8F15819BF}"/>
              </a:ext>
            </a:extLst>
          </p:cNvPr>
          <p:cNvSpPr>
            <a:spLocks noGrp="1" noChangeAspect="1"/>
          </p:cNvSpPr>
          <p:nvPr>
            <p:ph type="pic" sz="quarter" idx="18" hasCustomPrompt="1"/>
          </p:nvPr>
        </p:nvSpPr>
        <p:spPr>
          <a:xfrm>
            <a:off x="1286674" y="2715029"/>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49" name="Text Placeholder 22">
            <a:extLst>
              <a:ext uri="{FF2B5EF4-FFF2-40B4-BE49-F238E27FC236}">
                <a16:creationId xmlns:a16="http://schemas.microsoft.com/office/drawing/2014/main" id="{16B15660-9DDC-5FA2-7CFB-7C154D006B4A}"/>
              </a:ext>
            </a:extLst>
          </p:cNvPr>
          <p:cNvSpPr>
            <a:spLocks noGrp="1"/>
          </p:cNvSpPr>
          <p:nvPr>
            <p:ph type="body" sz="quarter" idx="20" hasCustomPrompt="1"/>
          </p:nvPr>
        </p:nvSpPr>
        <p:spPr>
          <a:xfrm>
            <a:off x="2164012" y="2698324"/>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8" name="Text Placeholder 17">
            <a:extLst>
              <a:ext uri="{FF2B5EF4-FFF2-40B4-BE49-F238E27FC236}">
                <a16:creationId xmlns:a16="http://schemas.microsoft.com/office/drawing/2014/main" id="{BA646706-13B3-9A9A-2CB3-0D5A3EDBD59F}"/>
              </a:ext>
            </a:extLst>
          </p:cNvPr>
          <p:cNvSpPr>
            <a:spLocks noGrp="1"/>
          </p:cNvSpPr>
          <p:nvPr>
            <p:ph type="body" sz="quarter" idx="19" hasCustomPrompt="1"/>
          </p:nvPr>
        </p:nvSpPr>
        <p:spPr>
          <a:xfrm>
            <a:off x="2164012"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5" name="Picture Placeholder 10">
            <a:extLst>
              <a:ext uri="{FF2B5EF4-FFF2-40B4-BE49-F238E27FC236}">
                <a16:creationId xmlns:a16="http://schemas.microsoft.com/office/drawing/2014/main" id="{0A0DBC50-D14E-CA48-A69B-1E919FFA76E1}"/>
              </a:ext>
            </a:extLst>
          </p:cNvPr>
          <p:cNvSpPr>
            <a:spLocks noGrp="1" noChangeAspect="1"/>
          </p:cNvSpPr>
          <p:nvPr>
            <p:ph type="pic" sz="quarter" idx="24" hasCustomPrompt="1"/>
          </p:nvPr>
        </p:nvSpPr>
        <p:spPr>
          <a:xfrm>
            <a:off x="1286674" y="3975117"/>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46" name="Text Placeholder 22">
            <a:extLst>
              <a:ext uri="{FF2B5EF4-FFF2-40B4-BE49-F238E27FC236}">
                <a16:creationId xmlns:a16="http://schemas.microsoft.com/office/drawing/2014/main" id="{B2503316-FCAE-84F6-390C-8DFE9C2A37EA}"/>
              </a:ext>
            </a:extLst>
          </p:cNvPr>
          <p:cNvSpPr>
            <a:spLocks noGrp="1"/>
          </p:cNvSpPr>
          <p:nvPr>
            <p:ph type="body" sz="quarter" idx="26" hasCustomPrompt="1"/>
          </p:nvPr>
        </p:nvSpPr>
        <p:spPr>
          <a:xfrm>
            <a:off x="2164012" y="3958412"/>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1" name="Text Placeholder 17">
            <a:extLst>
              <a:ext uri="{FF2B5EF4-FFF2-40B4-BE49-F238E27FC236}">
                <a16:creationId xmlns:a16="http://schemas.microsoft.com/office/drawing/2014/main" id="{1332214A-B435-6D65-F3B0-12DEED1030D9}"/>
              </a:ext>
            </a:extLst>
          </p:cNvPr>
          <p:cNvSpPr>
            <a:spLocks noGrp="1"/>
          </p:cNvSpPr>
          <p:nvPr>
            <p:ph type="body" sz="quarter" idx="27" hasCustomPrompt="1"/>
          </p:nvPr>
        </p:nvSpPr>
        <p:spPr>
          <a:xfrm>
            <a:off x="2164012"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3" name="Picture Placeholder 10">
            <a:extLst>
              <a:ext uri="{FF2B5EF4-FFF2-40B4-BE49-F238E27FC236}">
                <a16:creationId xmlns:a16="http://schemas.microsoft.com/office/drawing/2014/main" id="{0F96ACF5-28A5-D15B-BCB4-D26F980CE117}"/>
              </a:ext>
            </a:extLst>
          </p:cNvPr>
          <p:cNvSpPr>
            <a:spLocks noGrp="1" noChangeAspect="1"/>
          </p:cNvSpPr>
          <p:nvPr>
            <p:ph type="pic" sz="quarter" idx="21" hasCustomPrompt="1"/>
          </p:nvPr>
        </p:nvSpPr>
        <p:spPr>
          <a:xfrm>
            <a:off x="1286674" y="522405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44" name="Text Placeholder 22">
            <a:extLst>
              <a:ext uri="{FF2B5EF4-FFF2-40B4-BE49-F238E27FC236}">
                <a16:creationId xmlns:a16="http://schemas.microsoft.com/office/drawing/2014/main" id="{85E597B7-7B6A-C410-F109-AAE595F7C130}"/>
              </a:ext>
            </a:extLst>
          </p:cNvPr>
          <p:cNvSpPr>
            <a:spLocks noGrp="1"/>
          </p:cNvSpPr>
          <p:nvPr>
            <p:ph type="body" sz="quarter" idx="23" hasCustomPrompt="1"/>
          </p:nvPr>
        </p:nvSpPr>
        <p:spPr>
          <a:xfrm>
            <a:off x="2164012" y="520734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42" name="Text Placeholder 17">
            <a:extLst>
              <a:ext uri="{FF2B5EF4-FFF2-40B4-BE49-F238E27FC236}">
                <a16:creationId xmlns:a16="http://schemas.microsoft.com/office/drawing/2014/main" id="{8C4A1A33-CD62-B447-A29D-7FC465D646DF}"/>
              </a:ext>
            </a:extLst>
          </p:cNvPr>
          <p:cNvSpPr>
            <a:spLocks noGrp="1"/>
          </p:cNvSpPr>
          <p:nvPr>
            <p:ph type="body" sz="quarter" idx="22" hasCustomPrompt="1"/>
          </p:nvPr>
        </p:nvSpPr>
        <p:spPr>
          <a:xfrm>
            <a:off x="2164012"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5" name="Picture Placeholder 10">
            <a:extLst>
              <a:ext uri="{FF2B5EF4-FFF2-40B4-BE49-F238E27FC236}">
                <a16:creationId xmlns:a16="http://schemas.microsoft.com/office/drawing/2014/main" id="{3C5D6699-B17D-36A7-EA94-0AB29DCFFCAF}"/>
              </a:ext>
            </a:extLst>
          </p:cNvPr>
          <p:cNvSpPr>
            <a:spLocks noGrp="1" noChangeAspect="1"/>
          </p:cNvSpPr>
          <p:nvPr>
            <p:ph type="pic" sz="quarter" idx="37" hasCustomPrompt="1"/>
          </p:nvPr>
        </p:nvSpPr>
        <p:spPr>
          <a:xfrm>
            <a:off x="6456352" y="146609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40" name="Text Placeholder 22">
            <a:extLst>
              <a:ext uri="{FF2B5EF4-FFF2-40B4-BE49-F238E27FC236}">
                <a16:creationId xmlns:a16="http://schemas.microsoft.com/office/drawing/2014/main" id="{A6388FC3-B8CD-514C-A903-CAF573267112}"/>
              </a:ext>
            </a:extLst>
          </p:cNvPr>
          <p:cNvSpPr>
            <a:spLocks noGrp="1"/>
          </p:cNvSpPr>
          <p:nvPr>
            <p:ph type="body" sz="quarter" idx="39" hasCustomPrompt="1"/>
          </p:nvPr>
        </p:nvSpPr>
        <p:spPr>
          <a:xfrm>
            <a:off x="7333690" y="144938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6" name="Text Placeholder 17">
            <a:extLst>
              <a:ext uri="{FF2B5EF4-FFF2-40B4-BE49-F238E27FC236}">
                <a16:creationId xmlns:a16="http://schemas.microsoft.com/office/drawing/2014/main" id="{D2FEC5C8-37E0-D245-93AF-D92C8774871F}"/>
              </a:ext>
            </a:extLst>
          </p:cNvPr>
          <p:cNvSpPr>
            <a:spLocks noGrp="1"/>
          </p:cNvSpPr>
          <p:nvPr>
            <p:ph type="body" sz="quarter" idx="38" hasCustomPrompt="1"/>
          </p:nvPr>
        </p:nvSpPr>
        <p:spPr>
          <a:xfrm>
            <a:off x="7333690" y="182242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2" name="Picture Placeholder 10">
            <a:extLst>
              <a:ext uri="{FF2B5EF4-FFF2-40B4-BE49-F238E27FC236}">
                <a16:creationId xmlns:a16="http://schemas.microsoft.com/office/drawing/2014/main" id="{69B7DEB6-5CC9-BA6E-2F65-73AD20706EF2}"/>
              </a:ext>
            </a:extLst>
          </p:cNvPr>
          <p:cNvSpPr>
            <a:spLocks noGrp="1" noChangeAspect="1"/>
          </p:cNvSpPr>
          <p:nvPr>
            <p:ph type="pic" sz="quarter" idx="34" hasCustomPrompt="1"/>
          </p:nvPr>
        </p:nvSpPr>
        <p:spPr>
          <a:xfrm>
            <a:off x="6456352" y="2715029"/>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34" name="Text Placeholder 22">
            <a:extLst>
              <a:ext uri="{FF2B5EF4-FFF2-40B4-BE49-F238E27FC236}">
                <a16:creationId xmlns:a16="http://schemas.microsoft.com/office/drawing/2014/main" id="{9C9E4A51-3C68-27C7-66D4-C1B87FA3E43A}"/>
              </a:ext>
            </a:extLst>
          </p:cNvPr>
          <p:cNvSpPr>
            <a:spLocks noGrp="1"/>
          </p:cNvSpPr>
          <p:nvPr>
            <p:ph type="body" sz="quarter" idx="36" hasCustomPrompt="1"/>
          </p:nvPr>
        </p:nvSpPr>
        <p:spPr>
          <a:xfrm>
            <a:off x="7333690" y="2698324"/>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33" name="Text Placeholder 17">
            <a:extLst>
              <a:ext uri="{FF2B5EF4-FFF2-40B4-BE49-F238E27FC236}">
                <a16:creationId xmlns:a16="http://schemas.microsoft.com/office/drawing/2014/main" id="{F03A56DC-D588-97CD-AD19-7F8FE5454A3C}"/>
              </a:ext>
            </a:extLst>
          </p:cNvPr>
          <p:cNvSpPr>
            <a:spLocks noGrp="1"/>
          </p:cNvSpPr>
          <p:nvPr>
            <p:ph type="body" sz="quarter" idx="35" hasCustomPrompt="1"/>
          </p:nvPr>
        </p:nvSpPr>
        <p:spPr>
          <a:xfrm>
            <a:off x="7333690" y="3071364"/>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30" name="Picture Placeholder 10">
            <a:extLst>
              <a:ext uri="{FF2B5EF4-FFF2-40B4-BE49-F238E27FC236}">
                <a16:creationId xmlns:a16="http://schemas.microsoft.com/office/drawing/2014/main" id="{9158293E-3ACE-91B1-AC75-9E5910B40CB5}"/>
              </a:ext>
            </a:extLst>
          </p:cNvPr>
          <p:cNvSpPr>
            <a:spLocks noGrp="1" noChangeAspect="1"/>
          </p:cNvSpPr>
          <p:nvPr>
            <p:ph type="pic" sz="quarter" idx="32" hasCustomPrompt="1"/>
          </p:nvPr>
        </p:nvSpPr>
        <p:spPr>
          <a:xfrm>
            <a:off x="6456352" y="3975117"/>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31" name="Text Placeholder 22">
            <a:extLst>
              <a:ext uri="{FF2B5EF4-FFF2-40B4-BE49-F238E27FC236}">
                <a16:creationId xmlns:a16="http://schemas.microsoft.com/office/drawing/2014/main" id="{842FDE95-490A-933F-D275-4101DDC4A48F}"/>
              </a:ext>
            </a:extLst>
          </p:cNvPr>
          <p:cNvSpPr>
            <a:spLocks noGrp="1"/>
          </p:cNvSpPr>
          <p:nvPr>
            <p:ph type="body" sz="quarter" idx="33" hasCustomPrompt="1"/>
          </p:nvPr>
        </p:nvSpPr>
        <p:spPr>
          <a:xfrm>
            <a:off x="7333690" y="3958412"/>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1" name="Text Placeholder 17">
            <a:extLst>
              <a:ext uri="{FF2B5EF4-FFF2-40B4-BE49-F238E27FC236}">
                <a16:creationId xmlns:a16="http://schemas.microsoft.com/office/drawing/2014/main" id="{4B9BA431-F1C8-0506-B90E-A60D483B9264}"/>
              </a:ext>
            </a:extLst>
          </p:cNvPr>
          <p:cNvSpPr>
            <a:spLocks noGrp="1"/>
          </p:cNvSpPr>
          <p:nvPr>
            <p:ph type="body" sz="quarter" idx="28" hasCustomPrompt="1"/>
          </p:nvPr>
        </p:nvSpPr>
        <p:spPr>
          <a:xfrm>
            <a:off x="7333690" y="4342603"/>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14" name="Picture Placeholder 10">
            <a:extLst>
              <a:ext uri="{FF2B5EF4-FFF2-40B4-BE49-F238E27FC236}">
                <a16:creationId xmlns:a16="http://schemas.microsoft.com/office/drawing/2014/main" id="{CF8B1FAC-9E11-266D-86BE-E3C4106110E2}"/>
              </a:ext>
            </a:extLst>
          </p:cNvPr>
          <p:cNvSpPr>
            <a:spLocks noGrp="1" noChangeAspect="1"/>
          </p:cNvSpPr>
          <p:nvPr>
            <p:ph type="pic" sz="quarter" idx="30" hasCustomPrompt="1"/>
          </p:nvPr>
        </p:nvSpPr>
        <p:spPr>
          <a:xfrm>
            <a:off x="6456352" y="5224053"/>
            <a:ext cx="837774" cy="837774"/>
          </a:xfrm>
          <a:prstGeom prst="ellipse">
            <a:avLst/>
          </a:prstGeom>
          <a:solidFill>
            <a:schemeClr val="bg2"/>
          </a:solidFill>
          <a:ln w="63500">
            <a:solidFill>
              <a:schemeClr val="bg1">
                <a:lumMod val="95000"/>
              </a:schemeClr>
            </a:solidFill>
            <a:miter lim="800000"/>
          </a:ln>
        </p:spPr>
        <p:txBody>
          <a:bodyPr>
            <a:noAutofit/>
          </a:bodyPr>
          <a:lstStyle>
            <a:lvl1pPr marL="0" indent="0">
              <a:buNone/>
              <a:defRPr sz="1000">
                <a:latin typeface="+mn-lt"/>
              </a:defRPr>
            </a:lvl1pPr>
          </a:lstStyle>
          <a:p>
            <a:r>
              <a:rPr lang="en-US"/>
              <a:t>Icon or picture</a:t>
            </a:r>
          </a:p>
        </p:txBody>
      </p:sp>
      <p:sp>
        <p:nvSpPr>
          <p:cNvPr id="15" name="Text Placeholder 22">
            <a:extLst>
              <a:ext uri="{FF2B5EF4-FFF2-40B4-BE49-F238E27FC236}">
                <a16:creationId xmlns:a16="http://schemas.microsoft.com/office/drawing/2014/main" id="{F97DF154-AA6B-A965-1EE2-826546CD8149}"/>
              </a:ext>
            </a:extLst>
          </p:cNvPr>
          <p:cNvSpPr>
            <a:spLocks noGrp="1"/>
          </p:cNvSpPr>
          <p:nvPr>
            <p:ph type="body" sz="quarter" idx="31" hasCustomPrompt="1"/>
          </p:nvPr>
        </p:nvSpPr>
        <p:spPr>
          <a:xfrm>
            <a:off x="7333690" y="5207348"/>
            <a:ext cx="3629781" cy="367944"/>
          </a:xfrm>
        </p:spPr>
        <p:txBody>
          <a:bodyPr lIns="182880" tIns="182880" rIns="182880" bIns="0" anchor="b" anchorCtr="0">
            <a:noAutofit/>
          </a:bodyPr>
          <a:lstStyle>
            <a:lvl1pPr marL="0" indent="0" algn="l">
              <a:buNone/>
              <a:defRPr sz="1600" b="1" i="0">
                <a:solidFill>
                  <a:schemeClr val="accent3"/>
                </a:solidFill>
                <a:latin typeface="+mj-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Name </a:t>
            </a:r>
            <a:r>
              <a:rPr lang="en-US" err="1"/>
              <a:t>Lastname</a:t>
            </a:r>
            <a:endParaRPr lang="en-US"/>
          </a:p>
        </p:txBody>
      </p:sp>
      <p:sp>
        <p:nvSpPr>
          <p:cNvPr id="12" name="Text Placeholder 17">
            <a:extLst>
              <a:ext uri="{FF2B5EF4-FFF2-40B4-BE49-F238E27FC236}">
                <a16:creationId xmlns:a16="http://schemas.microsoft.com/office/drawing/2014/main" id="{76A493FB-493C-9561-5727-D6C0046B63B7}"/>
              </a:ext>
            </a:extLst>
          </p:cNvPr>
          <p:cNvSpPr>
            <a:spLocks noGrp="1"/>
          </p:cNvSpPr>
          <p:nvPr>
            <p:ph type="body" sz="quarter" idx="29" hasCustomPrompt="1"/>
          </p:nvPr>
        </p:nvSpPr>
        <p:spPr>
          <a:xfrm>
            <a:off x="7333690" y="5580388"/>
            <a:ext cx="3629781" cy="496025"/>
          </a:xfrm>
        </p:spPr>
        <p:txBody>
          <a:bodyPr lIns="182880" tIns="91440" rIns="182880" bIns="0" anchor="t" anchorCtr="0">
            <a:noAutofit/>
          </a:bodyPr>
          <a:lstStyle>
            <a:lvl1pPr marL="0" indent="0" algn="l">
              <a:buNone/>
              <a:defRPr sz="1400" baseline="0">
                <a:solidFill>
                  <a:schemeClr val="tx1"/>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Title, Company</a:t>
            </a:r>
          </a:p>
        </p:txBody>
      </p:sp>
      <p:sp>
        <p:nvSpPr>
          <p:cNvPr id="4" name="Rectangle 3">
            <a:extLst>
              <a:ext uri="{FF2B5EF4-FFF2-40B4-BE49-F238E27FC236}">
                <a16:creationId xmlns:a16="http://schemas.microsoft.com/office/drawing/2014/main" id="{1B901B0D-8A4D-3552-4130-87AE7FC9DE9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6453659"/>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3838">
          <p15:clr>
            <a:srgbClr val="FF96FF"/>
          </p15:clr>
        </p15:guide>
        <p15:guide id="3" pos="778">
          <p15:clr>
            <a:srgbClr val="FF96FF"/>
          </p15:clr>
        </p15:guide>
        <p15:guide id="4" pos="6924">
          <p15:clr>
            <a:srgbClr val="FF96FF"/>
          </p15:clr>
        </p15:guide>
        <p15:guide id="5" pos="4044">
          <p15:clr>
            <a:srgbClr val="FF96FF"/>
          </p15:clr>
        </p15:guide>
        <p15:guide id="6" pos="3659">
          <p15:clr>
            <a:srgbClr val="FF96FF"/>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preserve="1" userDrawn="1">
  <p:cSld name="Picture and Three Columns">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354BBC1-FFA7-8386-2A98-2EEAC7F53D49}"/>
              </a:ext>
            </a:extLst>
          </p:cNvPr>
          <p:cNvSpPr>
            <a:spLocks noGrp="1"/>
          </p:cNvSpPr>
          <p:nvPr>
            <p:ph type="title"/>
          </p:nvPr>
        </p:nvSpPr>
        <p:spPr>
          <a:xfrm>
            <a:off x="4320146" y="-1"/>
            <a:ext cx="7869453" cy="1385890"/>
          </a:xfrm>
          <a:prstGeom prst="rect">
            <a:avLst/>
          </a:prstGeom>
          <a:solidFill>
            <a:srgbClr val="F2F2F2"/>
          </a:solidFill>
        </p:spPr>
        <p:txBody>
          <a:bodyPr lIns="216000" tIns="0" rIns="503999" bIns="180000" anchor="b" anchorCtr="0"/>
          <a:lstStyle>
            <a:lvl1pPr algn="l">
              <a:defRPr sz="3200">
                <a:solidFill>
                  <a:schemeClr val="tx1"/>
                </a:solidFill>
              </a:defRPr>
            </a:lvl1pPr>
          </a:lstStyle>
          <a:p>
            <a:endParaRPr lang="en-US"/>
          </a:p>
        </p:txBody>
      </p: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4" y="1399587"/>
            <a:ext cx="2340000" cy="764947"/>
          </a:xfrm>
        </p:spPr>
        <p:txBody>
          <a:bodyPr lIns="0" tIns="91440" bIns="91440" anchor="b" anchorCtr="0">
            <a:noAutofit/>
          </a:bodyPr>
          <a:lstStyle>
            <a:lvl1pPr marL="0" indent="0">
              <a:spcBef>
                <a:spcPts val="0"/>
              </a:spcBef>
              <a:buClr>
                <a:schemeClr val="accent1"/>
              </a:buClr>
              <a:buNone/>
              <a:defRPr sz="2000" b="0">
                <a:solidFill>
                  <a:schemeClr val="accent3"/>
                </a:solidFill>
                <a:latin typeface="+mn-lt"/>
              </a:defRPr>
            </a:lvl1pPr>
          </a:lstStyle>
          <a:p>
            <a:pPr lvl="0"/>
            <a:r>
              <a:rPr lang="en-US"/>
              <a:t>List 1 headline</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172700"/>
            <a:ext cx="2340000" cy="4181448"/>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7084816" y="1399587"/>
            <a:ext cx="2340000" cy="773111"/>
          </a:xfrm>
        </p:spPr>
        <p:txBody>
          <a:bodyPr lIns="0"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7084468" y="2172700"/>
            <a:ext cx="2340000" cy="4181448"/>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624677" y="1399587"/>
            <a:ext cx="2340000" cy="764947"/>
          </a:xfrm>
        </p:spPr>
        <p:txBody>
          <a:bodyPr lIns="0"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620903" y="2172700"/>
            <a:ext cx="2340000" cy="4181448"/>
          </a:xfrm>
        </p:spPr>
        <p:txBody>
          <a:bodyPr lIns="0" tIns="91440"/>
          <a:lstStyle>
            <a:lvl1pPr>
              <a:defRPr sz="1800">
                <a:solidFill>
                  <a:schemeClr val="tx1"/>
                </a:solidFill>
                <a:latin typeface="+mj-lt"/>
              </a:defRPr>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1" y="-1"/>
            <a:ext cx="4320147" cy="67572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3" name="Rectangle 2">
            <a:extLst>
              <a:ext uri="{FF2B5EF4-FFF2-40B4-BE49-F238E27FC236}">
                <a16:creationId xmlns:a16="http://schemas.microsoft.com/office/drawing/2014/main" id="{3D6E95E4-0632-79CB-BD38-FD6CBA38EA0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ED23B49-C6E3-8FB1-86AD-468A10DDCF02}"/>
              </a:ext>
            </a:extLst>
          </p:cNvPr>
          <p:cNvCxnSpPr>
            <a:cxnSpLocks/>
          </p:cNvCxnSpPr>
          <p:nvPr userDrawn="1"/>
        </p:nvCxnSpPr>
        <p:spPr>
          <a:xfrm>
            <a:off x="6982918" y="1449388"/>
            <a:ext cx="0" cy="4918075"/>
          </a:xfrm>
          <a:prstGeom prst="line">
            <a:avLst/>
          </a:prstGeom>
          <a:noFill/>
          <a:ln w="9525" cap="flat" cmpd="sng" algn="ctr">
            <a:solidFill>
              <a:schemeClr val="bg1">
                <a:lumMod val="75000"/>
              </a:schemeClr>
            </a:solidFill>
            <a:prstDash val="solid"/>
            <a:miter lim="800000"/>
          </a:ln>
          <a:effectLst/>
        </p:spPr>
      </p:cxnSp>
      <p:cxnSp>
        <p:nvCxnSpPr>
          <p:cNvPr id="9" name="Straight Connector 8">
            <a:extLst>
              <a:ext uri="{FF2B5EF4-FFF2-40B4-BE49-F238E27FC236}">
                <a16:creationId xmlns:a16="http://schemas.microsoft.com/office/drawing/2014/main" id="{B8E5A014-219B-23FC-4B89-5748B703591A}"/>
              </a:ext>
            </a:extLst>
          </p:cNvPr>
          <p:cNvCxnSpPr>
            <a:cxnSpLocks/>
          </p:cNvCxnSpPr>
          <p:nvPr userDrawn="1"/>
        </p:nvCxnSpPr>
        <p:spPr>
          <a:xfrm>
            <a:off x="9523694" y="1449388"/>
            <a:ext cx="0" cy="4918075"/>
          </a:xfrm>
          <a:prstGeom prst="line">
            <a:avLst/>
          </a:prstGeom>
          <a:noFill/>
          <a:ln w="9525" cap="flat" cmpd="sng" algn="ctr">
            <a:solidFill>
              <a:schemeClr val="bg1">
                <a:lumMod val="75000"/>
              </a:schemeClr>
            </a:solidFill>
            <a:prstDash val="solid"/>
            <a:miter lim="800000"/>
          </a:ln>
          <a:effectLst/>
        </p:spPr>
      </p:cxnSp>
    </p:spTree>
    <p:extLst>
      <p:ext uri="{BB962C8B-B14F-4D97-AF65-F5344CB8AC3E}">
        <p14:creationId xmlns:p14="http://schemas.microsoft.com/office/powerpoint/2010/main" val="431028296"/>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4007">
          <p15:clr>
            <a:srgbClr val="FF96FF"/>
          </p15:clr>
        </p15:guide>
        <p15:guide id="3" pos="2729">
          <p15:clr>
            <a:srgbClr val="FF96FF"/>
          </p15:clr>
        </p15:guide>
        <p15:guide id="4" pos="7537">
          <p15:clr>
            <a:srgbClr val="FF96FF"/>
          </p15:clr>
        </p15:guide>
        <p15:guide id="5" pos="2865">
          <p15:clr>
            <a:srgbClr val="FF96FF"/>
          </p15:clr>
        </p15:guide>
        <p15:guide id="6" pos="4362">
          <p15:clr>
            <a:srgbClr val="FF96FF"/>
          </p15:clr>
        </p15:guide>
        <p15:guide id="7" pos="4452">
          <p15:clr>
            <a:srgbClr val="FF96FF"/>
          </p15:clr>
        </p15:guide>
        <p15:guide id="8" pos="5949">
          <p15:clr>
            <a:srgbClr val="FF96FF"/>
          </p15:clr>
        </p15:guide>
        <p15:guide id="9" pos="6040">
          <p15:clr>
            <a:srgbClr val="FF96FF"/>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Picture and Quot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7FDA1CD8-F8AA-92D3-7830-803C8657B62E}"/>
              </a:ext>
            </a:extLst>
          </p:cNvPr>
          <p:cNvSpPr>
            <a:spLocks noGrp="1"/>
          </p:cNvSpPr>
          <p:nvPr>
            <p:ph type="pic" sz="quarter" idx="25" hasCustomPrompt="1"/>
          </p:nvPr>
        </p:nvSpPr>
        <p:spPr>
          <a:xfrm>
            <a:off x="-1200" y="0"/>
            <a:ext cx="4337810" cy="6757200"/>
          </a:xfrm>
          <a:prstGeom prst="rect">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Customer of Facility Image Here</a:t>
            </a:r>
          </a:p>
        </p:txBody>
      </p:sp>
      <p:sp>
        <p:nvSpPr>
          <p:cNvPr id="4" name="Text Placeholder 7">
            <a:extLst>
              <a:ext uri="{FF2B5EF4-FFF2-40B4-BE49-F238E27FC236}">
                <a16:creationId xmlns:a16="http://schemas.microsoft.com/office/drawing/2014/main" id="{0C0D4CEA-81A3-1DE8-3A39-F2BB92CBFF55}"/>
              </a:ext>
              <a:ext uri="{C183D7F6-B498-43B3-948B-1728B52AA6E4}">
                <adec:decorative xmlns:adec="http://schemas.microsoft.com/office/drawing/2017/decorative" val="0"/>
              </a:ext>
            </a:extLst>
          </p:cNvPr>
          <p:cNvSpPr>
            <a:spLocks noGrp="1"/>
          </p:cNvSpPr>
          <p:nvPr>
            <p:ph type="body" sz="quarter" idx="26"/>
          </p:nvPr>
        </p:nvSpPr>
        <p:spPr>
          <a:xfrm>
            <a:off x="4754157" y="1298735"/>
            <a:ext cx="6921906" cy="3406987"/>
          </a:xfrm>
        </p:spPr>
        <p:txBody>
          <a:bodyPr tIns="0" bIns="274320" anchor="b" anchorCtr="0">
            <a:normAutofit/>
          </a:bodyPr>
          <a:lstStyle>
            <a:lvl1pPr marL="0" indent="0">
              <a:buNone/>
              <a:defRPr sz="24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cxnSp>
        <p:nvCxnSpPr>
          <p:cNvPr id="5" name="Straight Connector 4">
            <a:extLst>
              <a:ext uri="{FF2B5EF4-FFF2-40B4-BE49-F238E27FC236}">
                <a16:creationId xmlns:a16="http://schemas.microsoft.com/office/drawing/2014/main" id="{D51B8CF3-482D-7DF3-D436-A2F3DFFD9455}"/>
              </a:ext>
            </a:extLst>
          </p:cNvPr>
          <p:cNvCxnSpPr>
            <a:cxnSpLocks/>
          </p:cNvCxnSpPr>
          <p:nvPr userDrawn="1"/>
        </p:nvCxnSpPr>
        <p:spPr>
          <a:xfrm>
            <a:off x="4773207" y="4711624"/>
            <a:ext cx="616226" cy="0"/>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7">
            <a:extLst>
              <a:ext uri="{FF2B5EF4-FFF2-40B4-BE49-F238E27FC236}">
                <a16:creationId xmlns:a16="http://schemas.microsoft.com/office/drawing/2014/main" id="{4C8CB5A6-5C8E-E39D-7D58-BDF5AD281F53}"/>
              </a:ext>
            </a:extLst>
          </p:cNvPr>
          <p:cNvSpPr>
            <a:spLocks noGrp="1"/>
          </p:cNvSpPr>
          <p:nvPr>
            <p:ph type="body" sz="quarter" idx="27"/>
          </p:nvPr>
        </p:nvSpPr>
        <p:spPr>
          <a:xfrm>
            <a:off x="4754157" y="4724400"/>
            <a:ext cx="6921906" cy="672059"/>
          </a:xfrm>
        </p:spPr>
        <p:txBody>
          <a:bodyPr tIns="274320" bIns="0" anchor="t" anchorCtr="0">
            <a:normAutofit/>
          </a:bodyPr>
          <a:lstStyle>
            <a:lvl1pPr marL="0" indent="0">
              <a:buNone/>
              <a:defRPr sz="1800" b="1">
                <a:solidFill>
                  <a:schemeClr val="accent3"/>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sp>
        <p:nvSpPr>
          <p:cNvPr id="18" name="Text Placeholder 7">
            <a:extLst>
              <a:ext uri="{FF2B5EF4-FFF2-40B4-BE49-F238E27FC236}">
                <a16:creationId xmlns:a16="http://schemas.microsoft.com/office/drawing/2014/main" id="{110AE25A-A9EB-2BB7-35B7-2687168485A3}"/>
              </a:ext>
            </a:extLst>
          </p:cNvPr>
          <p:cNvSpPr>
            <a:spLocks noGrp="1"/>
          </p:cNvSpPr>
          <p:nvPr>
            <p:ph type="body" sz="quarter" idx="28" hasCustomPrompt="1"/>
          </p:nvPr>
        </p:nvSpPr>
        <p:spPr>
          <a:xfrm>
            <a:off x="4754157" y="5182012"/>
            <a:ext cx="6921906" cy="754505"/>
          </a:xfrm>
        </p:spPr>
        <p:txBody>
          <a:bodyPr tIns="91440" bIns="0" anchor="t" anchorCtr="0">
            <a:normAutofit/>
          </a:bodyPr>
          <a:lstStyle>
            <a:lvl1pPr marL="0" indent="0">
              <a:buNone/>
              <a:defRPr sz="1400" b="1">
                <a:solidFill>
                  <a:schemeClr val="tx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b="0"/>
              <a:t>Location</a:t>
            </a:r>
            <a:endParaRPr lang="en-US"/>
          </a:p>
        </p:txBody>
      </p:sp>
      <p:pic>
        <p:nvPicPr>
          <p:cNvPr id="11" name="Graphic 10">
            <a:extLst>
              <a:ext uri="{FF2B5EF4-FFF2-40B4-BE49-F238E27FC236}">
                <a16:creationId xmlns:a16="http://schemas.microsoft.com/office/drawing/2014/main" id="{6D0DEDF1-1436-2D20-13C7-5F504AF5131E}"/>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26998" y="719149"/>
            <a:ext cx="852005" cy="568003"/>
          </a:xfrm>
          <a:prstGeom prst="rect">
            <a:avLst/>
          </a:prstGeom>
        </p:spPr>
      </p:pic>
      <p:sp>
        <p:nvSpPr>
          <p:cNvPr id="7" name="Rectangle 6">
            <a:extLst>
              <a:ext uri="{FF2B5EF4-FFF2-40B4-BE49-F238E27FC236}">
                <a16:creationId xmlns:a16="http://schemas.microsoft.com/office/drawing/2014/main" id="{70A12DB5-CB2E-3D6B-F9E2-70EBEE43ECE4}"/>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uides" hidden="1">
            <a:extLst>
              <a:ext uri="{FF2B5EF4-FFF2-40B4-BE49-F238E27FC236}">
                <a16:creationId xmlns:a16="http://schemas.microsoft.com/office/drawing/2014/main" id="{0583B461-36D8-FAF3-A791-50D65F58E5BC}"/>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9" name="Rectangle 8">
            <a:extLst>
              <a:ext uri="{FF2B5EF4-FFF2-40B4-BE49-F238E27FC236}">
                <a16:creationId xmlns:a16="http://schemas.microsoft.com/office/drawing/2014/main" id="{3BB33CB3-FA9A-ABBC-5848-36D06E54445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709A334-02DB-377A-247E-C80AF0CAAC54}"/>
              </a:ext>
              <a:ext uri="{C183D7F6-B498-43B3-948B-1728B52AA6E4}">
                <adec:decorative xmlns:adec="http://schemas.microsoft.com/office/drawing/2017/decorative" val="1"/>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2" name="TextBox 11">
            <a:extLst>
              <a:ext uri="{FF2B5EF4-FFF2-40B4-BE49-F238E27FC236}">
                <a16:creationId xmlns:a16="http://schemas.microsoft.com/office/drawing/2014/main" id="{64C391F8-65F8-B76A-20D8-B55793F3D2F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B47BE02F-76AD-752E-F48E-ED9F1FD4CB2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510792"/>
      </p:ext>
    </p:extLst>
  </p:cSld>
  <p:clrMapOvr>
    <a:masterClrMapping/>
  </p:clrMapOvr>
  <p:extLst>
    <p:ext uri="{DCECCB84-F9BA-43D5-87BE-67443E8EF086}">
      <p15:sldGuideLst xmlns:p15="http://schemas.microsoft.com/office/powerpoint/2012/main">
        <p15:guide id="1" orient="horz" pos="822">
          <p15:clr>
            <a:srgbClr val="FF96FF"/>
          </p15:clr>
        </p15:guide>
        <p15:guide id="2" orient="horz" pos="3748">
          <p15:clr>
            <a:srgbClr val="FF96FF"/>
          </p15:clr>
        </p15:guide>
        <p15:guide id="3" pos="2751">
          <p15:clr>
            <a:srgbClr val="FF96FF"/>
          </p15:clr>
        </p15:guide>
        <p15:guide id="4" pos="7355">
          <p15:clr>
            <a:srgbClr val="FF96FF"/>
          </p15:clr>
        </p15:guide>
        <p15:guide id="5" pos="3001">
          <p15:clr>
            <a:srgbClr val="FF96FF"/>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Picture and Quote 2">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605F42BA-00BB-ED9B-46E0-2E6D23775DB7}"/>
              </a:ext>
            </a:extLst>
          </p:cNvPr>
          <p:cNvSpPr>
            <a:spLocks noGrp="1"/>
          </p:cNvSpPr>
          <p:nvPr>
            <p:ph type="pic" sz="quarter" idx="25" hasCustomPrompt="1"/>
          </p:nvPr>
        </p:nvSpPr>
        <p:spPr>
          <a:xfrm>
            <a:off x="0" y="0"/>
            <a:ext cx="5441430" cy="6748476"/>
          </a:xfrm>
          <a:prstGeom prst="rect">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7" name="Text Placeholder 7">
            <a:extLst>
              <a:ext uri="{FF2B5EF4-FFF2-40B4-BE49-F238E27FC236}">
                <a16:creationId xmlns:a16="http://schemas.microsoft.com/office/drawing/2014/main" id="{A643CCA0-2EDB-64E7-09BC-7D9A2C299A41}"/>
              </a:ext>
            </a:extLst>
          </p:cNvPr>
          <p:cNvSpPr>
            <a:spLocks noGrp="1"/>
          </p:cNvSpPr>
          <p:nvPr>
            <p:ph type="body" sz="quarter" idx="26"/>
          </p:nvPr>
        </p:nvSpPr>
        <p:spPr>
          <a:xfrm>
            <a:off x="5931108" y="1287152"/>
            <a:ext cx="5731239" cy="3418570"/>
          </a:xfrm>
        </p:spPr>
        <p:txBody>
          <a:bodyPr tIns="0" bIns="274320" anchor="b" anchorCtr="0">
            <a:normAutofit/>
          </a:bodyPr>
          <a:lstStyle>
            <a:lvl1pPr marL="0" indent="0">
              <a:buNone/>
              <a:defRPr sz="2400">
                <a:solidFill>
                  <a:schemeClr val="tx2"/>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endParaRPr lang="en-US"/>
          </a:p>
        </p:txBody>
      </p:sp>
      <p:cxnSp>
        <p:nvCxnSpPr>
          <p:cNvPr id="8" name="Straight Connector 7">
            <a:extLst>
              <a:ext uri="{FF2B5EF4-FFF2-40B4-BE49-F238E27FC236}">
                <a16:creationId xmlns:a16="http://schemas.microsoft.com/office/drawing/2014/main" id="{9E3C8E0A-0782-7A19-241B-F84383ABC9D5}"/>
              </a:ext>
            </a:extLst>
          </p:cNvPr>
          <p:cNvCxnSpPr>
            <a:cxnSpLocks/>
          </p:cNvCxnSpPr>
          <p:nvPr userDrawn="1"/>
        </p:nvCxnSpPr>
        <p:spPr>
          <a:xfrm>
            <a:off x="5933778" y="4711624"/>
            <a:ext cx="61622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Text Placeholder 7">
            <a:extLst>
              <a:ext uri="{FF2B5EF4-FFF2-40B4-BE49-F238E27FC236}">
                <a16:creationId xmlns:a16="http://schemas.microsoft.com/office/drawing/2014/main" id="{69987A08-DE5E-9687-CA82-9F360FADE12D}"/>
              </a:ext>
            </a:extLst>
          </p:cNvPr>
          <p:cNvSpPr>
            <a:spLocks noGrp="1"/>
          </p:cNvSpPr>
          <p:nvPr>
            <p:ph type="body" sz="quarter" idx="27" hasCustomPrompt="1"/>
          </p:nvPr>
        </p:nvSpPr>
        <p:spPr>
          <a:xfrm>
            <a:off x="5931108" y="4724400"/>
            <a:ext cx="5731239" cy="672059"/>
          </a:xfrm>
        </p:spPr>
        <p:txBody>
          <a:bodyPr tIns="274320" bIns="0" anchor="t" anchorCtr="0">
            <a:normAutofit/>
          </a:bodyPr>
          <a:lstStyle>
            <a:lvl1pPr marL="0" indent="0">
              <a:buNone/>
              <a:defRPr sz="1800" b="0">
                <a:solidFill>
                  <a:schemeClr val="accent3"/>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a:t>
            </a:r>
            <a:r>
              <a:rPr lang="en-US" err="1"/>
              <a:t>Firstname</a:t>
            </a:r>
            <a:r>
              <a:rPr lang="en-US"/>
              <a:t> </a:t>
            </a:r>
            <a:r>
              <a:rPr lang="en-US" err="1"/>
              <a:t>Lastname</a:t>
            </a:r>
            <a:endParaRPr lang="en-US"/>
          </a:p>
        </p:txBody>
      </p:sp>
      <p:sp>
        <p:nvSpPr>
          <p:cNvPr id="10" name="Text Placeholder 7">
            <a:extLst>
              <a:ext uri="{FF2B5EF4-FFF2-40B4-BE49-F238E27FC236}">
                <a16:creationId xmlns:a16="http://schemas.microsoft.com/office/drawing/2014/main" id="{7E15A94F-D2C0-1554-925D-7597F5F5DF16}"/>
              </a:ext>
            </a:extLst>
          </p:cNvPr>
          <p:cNvSpPr>
            <a:spLocks noGrp="1"/>
          </p:cNvSpPr>
          <p:nvPr>
            <p:ph type="body" sz="quarter" idx="28" hasCustomPrompt="1"/>
          </p:nvPr>
        </p:nvSpPr>
        <p:spPr>
          <a:xfrm>
            <a:off x="5931108" y="5234391"/>
            <a:ext cx="5731239" cy="754505"/>
          </a:xfrm>
        </p:spPr>
        <p:txBody>
          <a:bodyPr tIns="91440" bIns="0" anchor="t" anchorCtr="0">
            <a:normAutofit/>
          </a:bodyPr>
          <a:lstStyle>
            <a:lvl1pPr marL="0" indent="0">
              <a:buNone/>
              <a:defRPr sz="1600" b="1">
                <a:solidFill>
                  <a:schemeClr val="tx1"/>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b="0"/>
              <a:t>Location</a:t>
            </a:r>
            <a:endParaRPr lang="en-US"/>
          </a:p>
        </p:txBody>
      </p:sp>
      <p:pic>
        <p:nvPicPr>
          <p:cNvPr id="3" name="Graphic 2">
            <a:extLst>
              <a:ext uri="{FF2B5EF4-FFF2-40B4-BE49-F238E27FC236}">
                <a16:creationId xmlns:a16="http://schemas.microsoft.com/office/drawing/2014/main" id="{B3A55F9B-09A5-C34E-F3CE-61F23AD5E4D6}"/>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98567" y="719149"/>
            <a:ext cx="852005" cy="568003"/>
          </a:xfrm>
          <a:prstGeom prst="rect">
            <a:avLst/>
          </a:prstGeom>
        </p:spPr>
      </p:pic>
      <p:sp>
        <p:nvSpPr>
          <p:cNvPr id="5" name="Guides" hidden="1">
            <a:extLst>
              <a:ext uri="{FF2B5EF4-FFF2-40B4-BE49-F238E27FC236}">
                <a16:creationId xmlns:a16="http://schemas.microsoft.com/office/drawing/2014/main" id="{3A6F0FFE-51C9-90C9-D591-F455462AFA48}"/>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
        <p:nvSpPr>
          <p:cNvPr id="11" name="Rectangle 10">
            <a:extLst>
              <a:ext uri="{FF2B5EF4-FFF2-40B4-BE49-F238E27FC236}">
                <a16:creationId xmlns:a16="http://schemas.microsoft.com/office/drawing/2014/main" id="{7DC7E3CC-6AA3-4AB7-506B-77EF7E6A942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E3D8031-79CE-566B-85A2-29A6C73DC98F}"/>
              </a:ext>
              <a:ext uri="{C183D7F6-B498-43B3-948B-1728B52AA6E4}">
                <adec:decorative xmlns:adec="http://schemas.microsoft.com/office/drawing/2017/decorative" val="1"/>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3" name="TextBox 12">
            <a:extLst>
              <a:ext uri="{FF2B5EF4-FFF2-40B4-BE49-F238E27FC236}">
                <a16:creationId xmlns:a16="http://schemas.microsoft.com/office/drawing/2014/main" id="{9A382B59-8667-1ACE-A03C-1233951BBD4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29FAC435-5B79-6444-66FA-16138D7552D0}"/>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8978341"/>
      </p:ext>
    </p:extLst>
  </p:cSld>
  <p:clrMapOvr>
    <a:masterClrMapping/>
  </p:clrMapOvr>
  <p:extLst>
    <p:ext uri="{DCECCB84-F9BA-43D5-87BE-67443E8EF086}">
      <p15:sldGuideLst xmlns:p15="http://schemas.microsoft.com/office/powerpoint/2012/main">
        <p15:guide id="1" orient="horz" pos="799">
          <p15:clr>
            <a:srgbClr val="FF96FF"/>
          </p15:clr>
        </p15:guide>
        <p15:guide id="2" orient="horz" pos="3793">
          <p15:clr>
            <a:srgbClr val="FF96FF"/>
          </p15:clr>
        </p15:guide>
        <p15:guide id="3" pos="3727">
          <p15:clr>
            <a:srgbClr val="FF96FF"/>
          </p15:clr>
        </p15:guide>
        <p15:guide id="4" pos="7355">
          <p15:clr>
            <a:srgbClr val="FF96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descr="Shape&#10;&#10;Description automatically generated">
            <a:extLst>
              <a:ext uri="{FF2B5EF4-FFF2-40B4-BE49-F238E27FC236}">
                <a16:creationId xmlns:a16="http://schemas.microsoft.com/office/drawing/2014/main" id="{3BAA5A63-016F-0A44-B58D-3A2811A6564D}"/>
              </a:ext>
            </a:extLst>
          </p:cNvPr>
          <p:cNvPicPr>
            <a:picLocks noChangeAspect="1"/>
          </p:cNvPicPr>
          <p:nvPr userDrawn="1"/>
        </p:nvPicPr>
        <p:blipFill rotWithShape="1">
          <a:blip r:embed="rId2"/>
          <a:srcRect l="33075" t="33469" b="-1"/>
          <a:stretch/>
        </p:blipFill>
        <p:spPr>
          <a:xfrm>
            <a:off x="0" y="0"/>
            <a:ext cx="12290612" cy="6916517"/>
          </a:xfrm>
          <a:prstGeom prst="rect">
            <a:avLst/>
          </a:prstGeom>
        </p:spPr>
      </p:pic>
      <p:sp>
        <p:nvSpPr>
          <p:cNvPr id="6" name="Title 1">
            <a:extLst>
              <a:ext uri="{FF2B5EF4-FFF2-40B4-BE49-F238E27FC236}">
                <a16:creationId xmlns:a16="http://schemas.microsoft.com/office/drawing/2014/main" id="{E91ECF9D-465D-C947-91D1-76C515B21E3D}"/>
              </a:ext>
            </a:extLst>
          </p:cNvPr>
          <p:cNvSpPr>
            <a:spLocks noGrp="1"/>
          </p:cNvSpPr>
          <p:nvPr>
            <p:ph type="title" hasCustomPrompt="1"/>
          </p:nvPr>
        </p:nvSpPr>
        <p:spPr>
          <a:xfrm>
            <a:off x="1885949" y="2766736"/>
            <a:ext cx="6492227" cy="132452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en-US"/>
              <a:t>Insert Section Title</a:t>
            </a:r>
          </a:p>
        </p:txBody>
      </p:sp>
      <p:pic>
        <p:nvPicPr>
          <p:cNvPr id="8" name="Picture 7">
            <a:extLst>
              <a:ext uri="{FF2B5EF4-FFF2-40B4-BE49-F238E27FC236}">
                <a16:creationId xmlns:a16="http://schemas.microsoft.com/office/drawing/2014/main" id="{D0A19CC7-9160-274F-98CD-0E459D7BB785}"/>
              </a:ext>
            </a:extLst>
          </p:cNvPr>
          <p:cNvPicPr>
            <a:picLocks noChangeAspect="1"/>
          </p:cNvPicPr>
          <p:nvPr userDrawn="1"/>
        </p:nvPicPr>
        <p:blipFill>
          <a:blip r:embed="rId3"/>
          <a:stretch>
            <a:fillRect/>
          </a:stretch>
        </p:blipFill>
        <p:spPr>
          <a:xfrm>
            <a:off x="260176" y="6146606"/>
            <a:ext cx="1752600" cy="457200"/>
          </a:xfrm>
          <a:prstGeom prst="rect">
            <a:avLst/>
          </a:prstGeom>
        </p:spPr>
      </p:pic>
      <p:sp>
        <p:nvSpPr>
          <p:cNvPr id="3" name="Rectangle 2">
            <a:extLst>
              <a:ext uri="{FF2B5EF4-FFF2-40B4-BE49-F238E27FC236}">
                <a16:creationId xmlns:a16="http://schemas.microsoft.com/office/drawing/2014/main" id="{02AE15D4-9E89-486F-BF67-866C44D9246E}"/>
              </a:ext>
            </a:extLst>
          </p:cNvPr>
          <p:cNvSpPr/>
          <p:nvPr userDrawn="1"/>
        </p:nvSpPr>
        <p:spPr>
          <a:xfrm>
            <a:off x="8775342" y="2"/>
            <a:ext cx="3515270" cy="1691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4A700762-227F-441F-8A30-877ED8E00CED}"/>
              </a:ext>
            </a:extLst>
          </p:cNvPr>
          <p:cNvSpPr/>
          <p:nvPr userDrawn="1"/>
        </p:nvSpPr>
        <p:spPr>
          <a:xfrm rot="5400000">
            <a:off x="8825944" y="-50601"/>
            <a:ext cx="1691459" cy="1792662"/>
          </a:xfrm>
          <a:prstGeom prst="triangle">
            <a:avLst>
              <a:gd name="adj"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DF875FB-581F-4038-9B0F-0924CE552D20}"/>
              </a:ext>
            </a:extLst>
          </p:cNvPr>
          <p:cNvSpPr/>
          <p:nvPr userDrawn="1"/>
        </p:nvSpPr>
        <p:spPr>
          <a:xfrm rot="16200000" flipH="1">
            <a:off x="10565508" y="-33643"/>
            <a:ext cx="1691459" cy="1758749"/>
          </a:xfrm>
          <a:prstGeom prst="triangle">
            <a:avLst>
              <a:gd name="adj" fmla="val 100000"/>
            </a:avLst>
          </a:prstGeom>
          <a:solidFill>
            <a:srgbClr val="938E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990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0CC87C8-6ED7-6083-86CF-D47787D5DC31}"/>
              </a:ext>
            </a:extLst>
          </p:cNvPr>
          <p:cNvSpPr>
            <a:spLocks noGrp="1"/>
          </p:cNvSpPr>
          <p:nvPr>
            <p:ph type="body" sz="quarter" idx="10"/>
          </p:nvPr>
        </p:nvSpPr>
        <p:spPr>
          <a:xfrm>
            <a:off x="777875" y="1290814"/>
            <a:ext cx="10515600" cy="4897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339833472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Laptop Lef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2A05847-D2B8-E82F-6F67-1F672C7758F5}"/>
              </a:ext>
            </a:extLst>
          </p:cNvPr>
          <p:cNvSpPr/>
          <p:nvPr userDrawn="1"/>
        </p:nvSpPr>
        <p:spPr>
          <a:xfrm>
            <a:off x="-1954" y="-1005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B971D20D-E486-E5DF-F4D1-B41A12A8EC4E}"/>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7" name="Text Placeholder 6">
            <a:extLst>
              <a:ext uri="{FF2B5EF4-FFF2-40B4-BE49-F238E27FC236}">
                <a16:creationId xmlns:a16="http://schemas.microsoft.com/office/drawing/2014/main" id="{4A205EC2-6CA2-FB42-CD6E-D426389A26CA}"/>
              </a:ext>
            </a:extLst>
          </p:cNvPr>
          <p:cNvSpPr>
            <a:spLocks noGrp="1"/>
          </p:cNvSpPr>
          <p:nvPr>
            <p:ph type="body" sz="quarter" idx="17"/>
          </p:nvPr>
        </p:nvSpPr>
        <p:spPr>
          <a:xfrm>
            <a:off x="6095999"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4" name="Group 23">
            <a:extLst>
              <a:ext uri="{FF2B5EF4-FFF2-40B4-BE49-F238E27FC236}">
                <a16:creationId xmlns:a16="http://schemas.microsoft.com/office/drawing/2014/main" id="{59279FE4-0F26-A0BC-03BE-FF64F9BE6B95}"/>
              </a:ext>
            </a:extLst>
          </p:cNvPr>
          <p:cNvGrpSpPr/>
          <p:nvPr userDrawn="1"/>
        </p:nvGrpSpPr>
        <p:grpSpPr>
          <a:xfrm>
            <a:off x="-29736" y="0"/>
            <a:ext cx="12221736" cy="6865534"/>
            <a:chOff x="-29736" y="0"/>
            <a:chExt cx="12221736" cy="6865534"/>
          </a:xfrm>
        </p:grpSpPr>
        <p:grpSp>
          <p:nvGrpSpPr>
            <p:cNvPr id="23" name="Group 22">
              <a:extLst>
                <a:ext uri="{FF2B5EF4-FFF2-40B4-BE49-F238E27FC236}">
                  <a16:creationId xmlns:a16="http://schemas.microsoft.com/office/drawing/2014/main" id="{3EE28C4C-8DC2-87F4-C668-0B8CE752D33E}"/>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8" name="Freeform 17">
                <a:extLst>
                  <a:ext uri="{FF2B5EF4-FFF2-40B4-BE49-F238E27FC236}">
                    <a16:creationId xmlns:a16="http://schemas.microsoft.com/office/drawing/2014/main" id="{A34AD4C0-563F-B93C-9802-7FFD42E48460}"/>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Graphic 3">
                <a:extLst>
                  <a:ext uri="{FF2B5EF4-FFF2-40B4-BE49-F238E27FC236}">
                    <a16:creationId xmlns:a16="http://schemas.microsoft.com/office/drawing/2014/main" id="{8032DE5F-D796-3AF7-6D3A-D7D5B931E042}"/>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sp>
          <p:nvSpPr>
            <p:cNvPr id="22" name="Freeform 21">
              <a:extLst>
                <a:ext uri="{FF2B5EF4-FFF2-40B4-BE49-F238E27FC236}">
                  <a16:creationId xmlns:a16="http://schemas.microsoft.com/office/drawing/2014/main" id="{DB5FBC42-6029-A238-D787-6C99CDC99276}"/>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0" name="Picture 9">
            <a:extLst>
              <a:ext uri="{FF2B5EF4-FFF2-40B4-BE49-F238E27FC236}">
                <a16:creationId xmlns:a16="http://schemas.microsoft.com/office/drawing/2014/main" id="{A6BA639B-93F5-7999-ABB4-D720FE13A10D}"/>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pic>
        <p:nvPicPr>
          <p:cNvPr id="8" name="Picture 7">
            <a:extLst>
              <a:ext uri="{FF2B5EF4-FFF2-40B4-BE49-F238E27FC236}">
                <a16:creationId xmlns:a16="http://schemas.microsoft.com/office/drawing/2014/main" id="{82BE2FC0-68BE-DEA7-2521-3F94BE10E8FC}"/>
              </a:ext>
              <a:ext uri="{C183D7F6-B498-43B3-948B-1728B52AA6E4}">
                <adec:decorative xmlns:adec="http://schemas.microsoft.com/office/drawing/2017/decorative" val="1"/>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3" name="TextBox 12">
            <a:extLst>
              <a:ext uri="{FF2B5EF4-FFF2-40B4-BE49-F238E27FC236}">
                <a16:creationId xmlns:a16="http://schemas.microsoft.com/office/drawing/2014/main" id="{0AE16FB5-7E42-566E-C6E1-E001DEC307EB}"/>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6503275D-4012-7317-CFBD-680DD442D2F0}"/>
              </a:ext>
              <a:ext uri="{C183D7F6-B498-43B3-948B-1728B52AA6E4}">
                <adec:decorative xmlns:adec="http://schemas.microsoft.com/office/drawing/2017/decorative" val="1"/>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849AEB56-E5CE-B074-38C8-91FBD083FF5A}"/>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703537C-E31F-4F5E-2618-CE73614CE64A}"/>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icture Placeholder 2">
            <a:extLst>
              <a:ext uri="{FF2B5EF4-FFF2-40B4-BE49-F238E27FC236}">
                <a16:creationId xmlns:a16="http://schemas.microsoft.com/office/drawing/2014/main" id="{4F6078E7-C180-EF76-D4C6-15BCA4B3CDB9}"/>
              </a:ext>
            </a:extLst>
          </p:cNvPr>
          <p:cNvSpPr>
            <a:spLocks noGrp="1"/>
          </p:cNvSpPr>
          <p:nvPr>
            <p:ph type="pic" sz="quarter" idx="28" hasCustomPrompt="1"/>
          </p:nvPr>
        </p:nvSpPr>
        <p:spPr>
          <a:xfrm>
            <a:off x="893357" y="2144260"/>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788776832"/>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Laptop Lef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6E18CC2-2D6F-B95E-1C04-ACAA918947D4}"/>
              </a:ext>
            </a:extLst>
          </p:cNvPr>
          <p:cNvSpPr/>
          <p:nvPr userDrawn="1"/>
        </p:nvSpPr>
        <p:spPr>
          <a:xfrm>
            <a:off x="-741" y="-305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82554C9-EDC1-5126-5F25-D70D5B7FFE1E}"/>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2">
            <a:extLst>
              <a:ext uri="{FF2B5EF4-FFF2-40B4-BE49-F238E27FC236}">
                <a16:creationId xmlns:a16="http://schemas.microsoft.com/office/drawing/2014/main" id="{7725598E-8BF1-7038-531F-ECE459B823AB}"/>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9" name="Text Placeholder 6">
            <a:extLst>
              <a:ext uri="{FF2B5EF4-FFF2-40B4-BE49-F238E27FC236}">
                <a16:creationId xmlns:a16="http://schemas.microsoft.com/office/drawing/2014/main" id="{BBAE3A60-779F-F17E-7248-252390AA12E8}"/>
              </a:ext>
            </a:extLst>
          </p:cNvPr>
          <p:cNvSpPr>
            <a:spLocks noGrp="1"/>
          </p:cNvSpPr>
          <p:nvPr>
            <p:ph type="body" sz="quarter" idx="17"/>
          </p:nvPr>
        </p:nvSpPr>
        <p:spPr>
          <a:xfrm>
            <a:off x="6095999"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descr="PCC_2010logo.png">
            <a:extLst>
              <a:ext uri="{FF2B5EF4-FFF2-40B4-BE49-F238E27FC236}">
                <a16:creationId xmlns:a16="http://schemas.microsoft.com/office/drawing/2014/main" id="{C260D2A5-8F13-6292-7D0D-06C69B97C707}"/>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4" name="TextBox 13">
            <a:extLst>
              <a:ext uri="{FF2B5EF4-FFF2-40B4-BE49-F238E27FC236}">
                <a16:creationId xmlns:a16="http://schemas.microsoft.com/office/drawing/2014/main" id="{46421E3C-81C0-6645-446B-F5B92C53F209}"/>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63EE3B1F-45F6-4185-0A43-91C78EB98DBB}"/>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DD7473D7-F2C9-B647-7A52-A51BD187FA2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39B1A9B2-2156-014E-B700-DACE3C1E93C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E5ECF03B-0E4D-5C32-149D-D1931841CCF4}"/>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pic>
        <p:nvPicPr>
          <p:cNvPr id="22" name="Picture 21">
            <a:extLst>
              <a:ext uri="{FF2B5EF4-FFF2-40B4-BE49-F238E27FC236}">
                <a16:creationId xmlns:a16="http://schemas.microsoft.com/office/drawing/2014/main" id="{F66925A7-84FA-EB21-26A7-5008B67F0887}"/>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5" name="Rectangle 4">
            <a:extLst>
              <a:ext uri="{FF2B5EF4-FFF2-40B4-BE49-F238E27FC236}">
                <a16:creationId xmlns:a16="http://schemas.microsoft.com/office/drawing/2014/main" id="{7446AFAA-3575-2D1D-A147-22603A605925}"/>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2">
            <a:extLst>
              <a:ext uri="{FF2B5EF4-FFF2-40B4-BE49-F238E27FC236}">
                <a16:creationId xmlns:a16="http://schemas.microsoft.com/office/drawing/2014/main" id="{32007FB3-DCF8-AC24-F0D2-992C364DAE3A}"/>
              </a:ext>
            </a:extLst>
          </p:cNvPr>
          <p:cNvSpPr>
            <a:spLocks noGrp="1"/>
          </p:cNvSpPr>
          <p:nvPr>
            <p:ph type="pic" sz="quarter" idx="28" hasCustomPrompt="1"/>
          </p:nvPr>
        </p:nvSpPr>
        <p:spPr>
          <a:xfrm>
            <a:off x="893357" y="2144260"/>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1483187917"/>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Laptop Left 3">
    <p:spTree>
      <p:nvGrpSpPr>
        <p:cNvPr id="1" name=""/>
        <p:cNvGrpSpPr/>
        <p:nvPr/>
      </p:nvGrpSpPr>
      <p:grpSpPr>
        <a:xfrm>
          <a:off x="0" y="0"/>
          <a:ext cx="0" cy="0"/>
          <a:chOff x="0" y="0"/>
          <a:chExt cx="0" cy="0"/>
        </a:xfrm>
      </p:grpSpPr>
      <p:sp>
        <p:nvSpPr>
          <p:cNvPr id="21" name="Freeform 20">
            <a:extLst>
              <a:ext uri="{FF2B5EF4-FFF2-40B4-BE49-F238E27FC236}">
                <a16:creationId xmlns:a16="http://schemas.microsoft.com/office/drawing/2014/main" id="{598F3102-5693-D4B8-6DE3-F97F5F40A845}"/>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26971456-8402-A352-EC0A-D75A6C28B7E5}"/>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CC_2010logo.png">
            <a:extLst>
              <a:ext uri="{FF2B5EF4-FFF2-40B4-BE49-F238E27FC236}">
                <a16:creationId xmlns:a16="http://schemas.microsoft.com/office/drawing/2014/main" id="{9B79BFF3-47E1-2790-334D-655826CC06D5}"/>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1" name="TextBox 10">
            <a:extLst>
              <a:ext uri="{FF2B5EF4-FFF2-40B4-BE49-F238E27FC236}">
                <a16:creationId xmlns:a16="http://schemas.microsoft.com/office/drawing/2014/main" id="{F20A32EC-5096-148B-A9AA-AA8C797875C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F8042145-F540-3964-0C94-948D80DABB22}"/>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itle 2">
            <a:extLst>
              <a:ext uri="{FF2B5EF4-FFF2-40B4-BE49-F238E27FC236}">
                <a16:creationId xmlns:a16="http://schemas.microsoft.com/office/drawing/2014/main" id="{5B37E6BE-1F0B-670E-B743-A97E5D9FB1AB}"/>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2" name="Text Placeholder 6">
            <a:extLst>
              <a:ext uri="{FF2B5EF4-FFF2-40B4-BE49-F238E27FC236}">
                <a16:creationId xmlns:a16="http://schemas.microsoft.com/office/drawing/2014/main" id="{E082947E-1B56-1264-73BD-1D783055F3AC}"/>
              </a:ext>
            </a:extLst>
          </p:cNvPr>
          <p:cNvSpPr>
            <a:spLocks noGrp="1"/>
          </p:cNvSpPr>
          <p:nvPr>
            <p:ph type="body" sz="quarter" idx="17"/>
          </p:nvPr>
        </p:nvSpPr>
        <p:spPr>
          <a:xfrm>
            <a:off x="6095999" y="1385888"/>
            <a:ext cx="5641297"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768B63FD-5502-1693-5735-4C6498CC9935}"/>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9D48014E-3724-4691-61ED-094ABD99682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35A68D10-543C-48DB-8156-8B4466E1D4F2}"/>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pic>
        <p:nvPicPr>
          <p:cNvPr id="18" name="Picture 17">
            <a:extLst>
              <a:ext uri="{FF2B5EF4-FFF2-40B4-BE49-F238E27FC236}">
                <a16:creationId xmlns:a16="http://schemas.microsoft.com/office/drawing/2014/main" id="{2CB1F709-D59D-2A1E-1F65-C77F0D6393C0}"/>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5" name="Rectangle 4">
            <a:extLst>
              <a:ext uri="{FF2B5EF4-FFF2-40B4-BE49-F238E27FC236}">
                <a16:creationId xmlns:a16="http://schemas.microsoft.com/office/drawing/2014/main" id="{5BCDE851-7C49-3D06-2E50-7BFCEED2747D}"/>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icture Placeholder 2">
            <a:extLst>
              <a:ext uri="{FF2B5EF4-FFF2-40B4-BE49-F238E27FC236}">
                <a16:creationId xmlns:a16="http://schemas.microsoft.com/office/drawing/2014/main" id="{B22BE04B-82B5-65C3-05F3-F59477B12A1D}"/>
              </a:ext>
            </a:extLst>
          </p:cNvPr>
          <p:cNvSpPr>
            <a:spLocks noGrp="1"/>
          </p:cNvSpPr>
          <p:nvPr>
            <p:ph type="pic" sz="quarter" idx="28" hasCustomPrompt="1"/>
          </p:nvPr>
        </p:nvSpPr>
        <p:spPr>
          <a:xfrm>
            <a:off x="893357" y="2144260"/>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44164167"/>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401">
          <p15:clr>
            <a:srgbClr val="FF96FF"/>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Laptop Left 4">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A0447BA-CDB6-0DE5-C59D-69329F5E54B3}"/>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Rectangle 13">
            <a:extLst>
              <a:ext uri="{FF2B5EF4-FFF2-40B4-BE49-F238E27FC236}">
                <a16:creationId xmlns:a16="http://schemas.microsoft.com/office/drawing/2014/main" id="{26D3C903-D1F7-D19D-6BCC-2A3787CA4F0E}"/>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461CD976-EDAE-B225-3CB4-DC069B18A550}"/>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7" name="Text Placeholder 6">
            <a:extLst>
              <a:ext uri="{FF2B5EF4-FFF2-40B4-BE49-F238E27FC236}">
                <a16:creationId xmlns:a16="http://schemas.microsoft.com/office/drawing/2014/main" id="{4A205EC2-6CA2-FB42-CD6E-D426389A26CA}"/>
              </a:ext>
            </a:extLst>
          </p:cNvPr>
          <p:cNvSpPr>
            <a:spLocks noGrp="1"/>
          </p:cNvSpPr>
          <p:nvPr>
            <p:ph type="body" sz="quarter" idx="17"/>
          </p:nvPr>
        </p:nvSpPr>
        <p:spPr>
          <a:xfrm>
            <a:off x="6095999" y="1385888"/>
            <a:ext cx="5580064"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PCC_2010logo.png">
            <a:extLst>
              <a:ext uri="{FF2B5EF4-FFF2-40B4-BE49-F238E27FC236}">
                <a16:creationId xmlns:a16="http://schemas.microsoft.com/office/drawing/2014/main" id="{8A37B889-A7FF-02A0-2289-0BD0458D4F57}"/>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1" name="TextBox 10">
            <a:extLst>
              <a:ext uri="{FF2B5EF4-FFF2-40B4-BE49-F238E27FC236}">
                <a16:creationId xmlns:a16="http://schemas.microsoft.com/office/drawing/2014/main" id="{B1E76C32-34F8-7C57-1D7D-9E3EE9B3AC54}"/>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CD3D5D2B-E9A8-2987-D707-60AEEB7262A3}"/>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39F319A0-4982-71C3-2B66-7464F5450659}"/>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C3DB2CF1-FA0E-F9C2-16F7-1962BD0B93A3}"/>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a:extLst>
              <a:ext uri="{FF2B5EF4-FFF2-40B4-BE49-F238E27FC236}">
                <a16:creationId xmlns:a16="http://schemas.microsoft.com/office/drawing/2014/main" id="{16396619-B3C2-E332-7E16-7441CC5D0E5F}"/>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pic>
        <p:nvPicPr>
          <p:cNvPr id="15" name="Picture 14">
            <a:extLst>
              <a:ext uri="{FF2B5EF4-FFF2-40B4-BE49-F238E27FC236}">
                <a16:creationId xmlns:a16="http://schemas.microsoft.com/office/drawing/2014/main" id="{7F063264-2E0C-3140-BD95-6F93999E12AE}"/>
              </a:ext>
              <a:ext uri="{C183D7F6-B498-43B3-948B-1728B52AA6E4}">
                <adec:decorative xmlns:adec="http://schemas.microsoft.com/office/drawing/2017/decorative" val="1"/>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78479" y="1872486"/>
            <a:ext cx="5859944" cy="3141898"/>
          </a:xfrm>
          <a:prstGeom prst="rect">
            <a:avLst/>
          </a:prstGeom>
        </p:spPr>
      </p:pic>
      <p:sp>
        <p:nvSpPr>
          <p:cNvPr id="4" name="Rectangle 3">
            <a:extLst>
              <a:ext uri="{FF2B5EF4-FFF2-40B4-BE49-F238E27FC236}">
                <a16:creationId xmlns:a16="http://schemas.microsoft.com/office/drawing/2014/main" id="{F5490400-3350-C566-419E-570BE082F8BF}"/>
              </a:ext>
            </a:extLst>
          </p:cNvPr>
          <p:cNvSpPr/>
          <p:nvPr userDrawn="1"/>
        </p:nvSpPr>
        <p:spPr>
          <a:xfrm>
            <a:off x="895217" y="2148520"/>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2">
            <a:extLst>
              <a:ext uri="{FF2B5EF4-FFF2-40B4-BE49-F238E27FC236}">
                <a16:creationId xmlns:a16="http://schemas.microsoft.com/office/drawing/2014/main" id="{484B7EAB-A9EB-41C0-65D1-FEB095A1396B}"/>
              </a:ext>
            </a:extLst>
          </p:cNvPr>
          <p:cNvSpPr>
            <a:spLocks noGrp="1"/>
          </p:cNvSpPr>
          <p:nvPr>
            <p:ph type="pic" sz="quarter" idx="28" hasCustomPrompt="1"/>
          </p:nvPr>
        </p:nvSpPr>
        <p:spPr>
          <a:xfrm>
            <a:off x="893357" y="2144260"/>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278566948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Laptop Right">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4DB174F7-1004-35D2-8D06-157353F03B43}"/>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0"/>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3">
            <a:extLst>
              <a:ext uri="{FF2B5EF4-FFF2-40B4-BE49-F238E27FC236}">
                <a16:creationId xmlns:a16="http://schemas.microsoft.com/office/drawing/2014/main" id="{A702EC1C-774A-CBAF-4A1A-F2D2FC73AC7D}"/>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4" name="Text Placeholder 6">
            <a:extLst>
              <a:ext uri="{FF2B5EF4-FFF2-40B4-BE49-F238E27FC236}">
                <a16:creationId xmlns:a16="http://schemas.microsoft.com/office/drawing/2014/main" id="{7E2A4D7D-964B-70F5-915A-EA9A363A0D24}"/>
              </a:ext>
            </a:extLst>
          </p:cNvPr>
          <p:cNvSpPr>
            <a:spLocks noGrp="1"/>
          </p:cNvSpPr>
          <p:nvPr>
            <p:ph type="body" sz="quarter" idx="17"/>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Rectangle 19">
            <a:extLst>
              <a:ext uri="{FF2B5EF4-FFF2-40B4-BE49-F238E27FC236}">
                <a16:creationId xmlns:a16="http://schemas.microsoft.com/office/drawing/2014/main" id="{F40828B7-EE50-6244-365C-B7847CE3DDB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BA67DA2-E25D-3152-387C-08E9B10BEC3B}"/>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7" name="Freeform 16">
              <a:extLst>
                <a:ext uri="{FF2B5EF4-FFF2-40B4-BE49-F238E27FC236}">
                  <a16:creationId xmlns:a16="http://schemas.microsoft.com/office/drawing/2014/main" id="{5F234475-A7A9-E915-B28F-72A9D28B4A22}"/>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B114E27A-BA06-542B-9B2C-BCB65134B9D0}"/>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22" name="Picture 21">
            <a:extLst>
              <a:ext uri="{FF2B5EF4-FFF2-40B4-BE49-F238E27FC236}">
                <a16:creationId xmlns:a16="http://schemas.microsoft.com/office/drawing/2014/main" id="{216DA4F4-F7F0-1302-69D0-B63F45C5A24A}"/>
              </a:ext>
              <a:ext uri="{C183D7F6-B498-43B3-948B-1728B52AA6E4}">
                <adec:decorative xmlns:adec="http://schemas.microsoft.com/office/drawing/2017/decorative" val="1"/>
              </a:ext>
            </a:extLst>
          </p:cNvPr>
          <p:cNvPicPr/>
          <p:nvPr userDrawn="1"/>
        </p:nvPicPr>
        <p:blipFill rotWithShape="1">
          <a:blip r:embed="rId4"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12" name="Rectangle 11">
            <a:extLst>
              <a:ext uri="{FF2B5EF4-FFF2-40B4-BE49-F238E27FC236}">
                <a16:creationId xmlns:a16="http://schemas.microsoft.com/office/drawing/2014/main" id="{926E2897-D89F-4AD1-47A8-67FDD913473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AD51FCFB-B08B-15CA-51CE-AC0DB035D04A}"/>
              </a:ext>
            </a:extLst>
          </p:cNvPr>
          <p:cNvSpPr>
            <a:spLocks noGrp="1"/>
          </p:cNvSpPr>
          <p:nvPr>
            <p:ph type="pic" sz="quarter" idx="28" hasCustomPrompt="1"/>
          </p:nvPr>
        </p:nvSpPr>
        <p:spPr>
          <a:xfrm>
            <a:off x="6838502" y="2271692"/>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8" name="Picture 17" descr="PCC_2010logo.png">
            <a:extLst>
              <a:ext uri="{FF2B5EF4-FFF2-40B4-BE49-F238E27FC236}">
                <a16:creationId xmlns:a16="http://schemas.microsoft.com/office/drawing/2014/main" id="{B041C32E-23C6-A856-5C42-DA9A4ABA5C3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9" name="TextBox 18">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5" name="Straight Connector 2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206673"/>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702">
          <p15:clr>
            <a:srgbClr val="FF96FF"/>
          </p15:clr>
        </p15:guide>
        <p15:guide id="3" pos="324">
          <p15:clr>
            <a:srgbClr val="FF96FF"/>
          </p15:clr>
        </p15:guide>
        <p15:guide id="5" pos="4089">
          <p15:clr>
            <a:srgbClr val="FF96FF"/>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Laptop Right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4FD8133B-A87C-82EE-43F5-E65614A4D5D8}"/>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E55FC78A-F3FB-B149-6ABB-9683E379B307}"/>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4" name="Text Placeholder 6">
            <a:extLst>
              <a:ext uri="{FF2B5EF4-FFF2-40B4-BE49-F238E27FC236}">
                <a16:creationId xmlns:a16="http://schemas.microsoft.com/office/drawing/2014/main" id="{7E2A4D7D-964B-70F5-915A-EA9A363A0D24}"/>
              </a:ext>
            </a:extLst>
          </p:cNvPr>
          <p:cNvSpPr>
            <a:spLocks noGrp="1"/>
          </p:cNvSpPr>
          <p:nvPr>
            <p:ph type="body" sz="quarter" idx="17"/>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PCC_2010logo.png">
            <a:extLst>
              <a:ext uri="{FF2B5EF4-FFF2-40B4-BE49-F238E27FC236}">
                <a16:creationId xmlns:a16="http://schemas.microsoft.com/office/drawing/2014/main" id="{B041C32E-23C6-A856-5C42-DA9A4ABA5C35}"/>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C0873D3-E9C7-5E61-9B43-556C9C344D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B137411-4A40-5E54-68D5-2F99685B4F45}"/>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7" name="Freeform 16">
              <a:extLst>
                <a:ext uri="{FF2B5EF4-FFF2-40B4-BE49-F238E27FC236}">
                  <a16:creationId xmlns:a16="http://schemas.microsoft.com/office/drawing/2014/main" id="{7F04E053-C637-6866-9DE6-FB40D50F109F}"/>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6BC8979F-9721-467F-6039-92C642EE743F}"/>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21" name="Picture 20">
            <a:extLst>
              <a:ext uri="{FF2B5EF4-FFF2-40B4-BE49-F238E27FC236}">
                <a16:creationId xmlns:a16="http://schemas.microsoft.com/office/drawing/2014/main" id="{EFADE09D-5534-BF1F-420B-5950CEF6FE7B}"/>
              </a:ext>
              <a:ext uri="{C183D7F6-B498-43B3-948B-1728B52AA6E4}">
                <adec:decorative xmlns:adec="http://schemas.microsoft.com/office/drawing/2017/decorative" val="1"/>
              </a:ext>
            </a:extLst>
          </p:cNvPr>
          <p:cNvPicPr/>
          <p:nvPr userDrawn="1"/>
        </p:nvPicPr>
        <p:blipFill rotWithShape="1">
          <a:blip r:embed="rId5"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7" name="Rectangle 6">
            <a:extLst>
              <a:ext uri="{FF2B5EF4-FFF2-40B4-BE49-F238E27FC236}">
                <a16:creationId xmlns:a16="http://schemas.microsoft.com/office/drawing/2014/main" id="{E1FD4AC6-5781-274F-4B7B-F3616EFFDBE5}"/>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8D0EF2EF-0643-862B-A98E-EA012A1FE1F0}"/>
              </a:ext>
            </a:extLst>
          </p:cNvPr>
          <p:cNvSpPr>
            <a:spLocks noGrp="1"/>
          </p:cNvSpPr>
          <p:nvPr>
            <p:ph type="pic" sz="quarter" idx="28" hasCustomPrompt="1"/>
          </p:nvPr>
        </p:nvSpPr>
        <p:spPr>
          <a:xfrm>
            <a:off x="6838502" y="2271692"/>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1834366855"/>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Laptop Righ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3">
            <a:extLst>
              <a:ext uri="{FF2B5EF4-FFF2-40B4-BE49-F238E27FC236}">
                <a16:creationId xmlns:a16="http://schemas.microsoft.com/office/drawing/2014/main" id="{98C14004-D73E-1054-79A5-79E770CAA67E}"/>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4" name="Text Placeholder 6">
            <a:extLst>
              <a:ext uri="{FF2B5EF4-FFF2-40B4-BE49-F238E27FC236}">
                <a16:creationId xmlns:a16="http://schemas.microsoft.com/office/drawing/2014/main" id="{7E2A4D7D-964B-70F5-915A-EA9A363A0D24}"/>
              </a:ext>
            </a:extLst>
          </p:cNvPr>
          <p:cNvSpPr>
            <a:spLocks noGrp="1"/>
          </p:cNvSpPr>
          <p:nvPr>
            <p:ph type="body" sz="quarter" idx="17"/>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reeform 16">
            <a:extLst>
              <a:ext uri="{FF2B5EF4-FFF2-40B4-BE49-F238E27FC236}">
                <a16:creationId xmlns:a16="http://schemas.microsoft.com/office/drawing/2014/main" id="{A1055E3E-A01A-79E1-38F4-4702D8774D41}"/>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0" name="Group 19">
            <a:extLst>
              <a:ext uri="{FF2B5EF4-FFF2-40B4-BE49-F238E27FC236}">
                <a16:creationId xmlns:a16="http://schemas.microsoft.com/office/drawing/2014/main" id="{52B95464-EB41-ED93-5F4E-7330D9C5E10C}"/>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21" name="Freeform 20">
              <a:extLst>
                <a:ext uri="{FF2B5EF4-FFF2-40B4-BE49-F238E27FC236}">
                  <a16:creationId xmlns:a16="http://schemas.microsoft.com/office/drawing/2014/main" id="{76D27955-65F4-AC81-D6D0-8D51621F3169}"/>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Graphic 21">
              <a:extLst>
                <a:ext uri="{FF2B5EF4-FFF2-40B4-BE49-F238E27FC236}">
                  <a16:creationId xmlns:a16="http://schemas.microsoft.com/office/drawing/2014/main" id="{742E7101-34D2-9FFB-B70B-3221D7F3F7BD}"/>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18" name="Picture 17">
            <a:extLst>
              <a:ext uri="{FF2B5EF4-FFF2-40B4-BE49-F238E27FC236}">
                <a16:creationId xmlns:a16="http://schemas.microsoft.com/office/drawing/2014/main" id="{86470A06-ADAA-A5BA-3BAC-8F51A24B3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4"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pic>
        <p:nvPicPr>
          <p:cNvPr id="10" name="Picture 9" descr="PCC_2010logo.png">
            <a:extLst>
              <a:ext uri="{FF2B5EF4-FFF2-40B4-BE49-F238E27FC236}">
                <a16:creationId xmlns:a16="http://schemas.microsoft.com/office/drawing/2014/main" id="{B041C32E-23C6-A856-5C42-DA9A4ABA5C3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C0873D3-E9C7-5E61-9B43-556C9C344D38}"/>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B5DD9ED-8A7D-4653-2D63-2B33F43D650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2">
            <a:extLst>
              <a:ext uri="{FF2B5EF4-FFF2-40B4-BE49-F238E27FC236}">
                <a16:creationId xmlns:a16="http://schemas.microsoft.com/office/drawing/2014/main" id="{A6D66717-72F4-537B-4570-1329DD762B76}"/>
              </a:ext>
            </a:extLst>
          </p:cNvPr>
          <p:cNvSpPr>
            <a:spLocks noGrp="1"/>
          </p:cNvSpPr>
          <p:nvPr>
            <p:ph type="pic" sz="quarter" idx="28" hasCustomPrompt="1"/>
          </p:nvPr>
        </p:nvSpPr>
        <p:spPr>
          <a:xfrm>
            <a:off x="6838502" y="2271692"/>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2594913233"/>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Laptop Right 4">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F944913-5FD2-6E1E-9240-2E4F05DA68A3}"/>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897DF017-6729-7590-B8E6-7329DF7022AB}"/>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2A1C270-750A-2362-2B00-674AA339BEC4}"/>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4" name="Text Placeholder 6">
            <a:extLst>
              <a:ext uri="{FF2B5EF4-FFF2-40B4-BE49-F238E27FC236}">
                <a16:creationId xmlns:a16="http://schemas.microsoft.com/office/drawing/2014/main" id="{7E2A4D7D-964B-70F5-915A-EA9A363A0D24}"/>
              </a:ext>
            </a:extLst>
          </p:cNvPr>
          <p:cNvSpPr>
            <a:spLocks noGrp="1"/>
          </p:cNvSpPr>
          <p:nvPr>
            <p:ph type="body" sz="quarter" idx="17"/>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PCC_2010logo.png">
            <a:extLst>
              <a:ext uri="{FF2B5EF4-FFF2-40B4-BE49-F238E27FC236}">
                <a16:creationId xmlns:a16="http://schemas.microsoft.com/office/drawing/2014/main" id="{B041C32E-23C6-A856-5C42-DA9A4ABA5C35}"/>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1" name="TextBox 10">
            <a:extLst>
              <a:ext uri="{FF2B5EF4-FFF2-40B4-BE49-F238E27FC236}">
                <a16:creationId xmlns:a16="http://schemas.microsoft.com/office/drawing/2014/main" id="{45CA89A1-64E2-4577-22EB-097409F02E7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0B5FC6CA-DA2A-5306-ACC7-78C5BC9339FF}"/>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B6D737-7D3E-59C0-A30D-35D669A40649}"/>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355CBE-2165-F283-8EA7-B666ADA84ADF}"/>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7" name="Freeform 16">
              <a:extLst>
                <a:ext uri="{FF2B5EF4-FFF2-40B4-BE49-F238E27FC236}">
                  <a16:creationId xmlns:a16="http://schemas.microsoft.com/office/drawing/2014/main" id="{E18AFF04-BAAD-3588-A5D4-AA2ECFCCB8B0}"/>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2FA91DF0-8678-97CC-9A0C-33BE1E93A227}"/>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18" name="Picture 17">
            <a:extLst>
              <a:ext uri="{FF2B5EF4-FFF2-40B4-BE49-F238E27FC236}">
                <a16:creationId xmlns:a16="http://schemas.microsoft.com/office/drawing/2014/main" id="{86470A06-ADAA-A5BA-3BAC-8F51A24B3A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rotWithShape="1">
          <a:blip r:embed="rId5" cstate="screen">
            <a:extLst>
              <a:ext uri="{28A0092B-C50C-407E-A947-70E740481C1C}">
                <a14:useLocalDpi xmlns:a14="http://schemas.microsoft.com/office/drawing/2010/main"/>
              </a:ext>
            </a:extLst>
          </a:blip>
          <a:srcRect/>
          <a:stretch/>
        </p:blipFill>
        <p:spPr>
          <a:xfrm>
            <a:off x="6131858" y="2006956"/>
            <a:ext cx="5859944" cy="3141898"/>
          </a:xfrm>
          <a:prstGeom prst="rect">
            <a:avLst/>
          </a:prstGeom>
        </p:spPr>
      </p:pic>
      <p:sp>
        <p:nvSpPr>
          <p:cNvPr id="7" name="Rectangle 6">
            <a:extLst>
              <a:ext uri="{FF2B5EF4-FFF2-40B4-BE49-F238E27FC236}">
                <a16:creationId xmlns:a16="http://schemas.microsoft.com/office/drawing/2014/main" id="{72620ECE-7AB9-6030-2DA3-F3EE7187E58B}"/>
              </a:ext>
            </a:extLst>
          </p:cNvPr>
          <p:cNvSpPr/>
          <p:nvPr userDrawn="1"/>
        </p:nvSpPr>
        <p:spPr>
          <a:xfrm>
            <a:off x="6840362" y="2275952"/>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2">
            <a:extLst>
              <a:ext uri="{FF2B5EF4-FFF2-40B4-BE49-F238E27FC236}">
                <a16:creationId xmlns:a16="http://schemas.microsoft.com/office/drawing/2014/main" id="{8A7BC697-C0DC-9E82-9B0A-530223F10E60}"/>
              </a:ext>
            </a:extLst>
          </p:cNvPr>
          <p:cNvSpPr>
            <a:spLocks noGrp="1"/>
          </p:cNvSpPr>
          <p:nvPr>
            <p:ph type="pic" sz="quarter" idx="28" hasCustomPrompt="1"/>
          </p:nvPr>
        </p:nvSpPr>
        <p:spPr>
          <a:xfrm>
            <a:off x="6838502" y="2271692"/>
            <a:ext cx="4402548" cy="2624903"/>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3858082651"/>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Imac Lef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C4E0415F-6EC2-8573-482D-6990CB985FD1}"/>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8" name="Text Placeholder 6">
            <a:extLst>
              <a:ext uri="{FF2B5EF4-FFF2-40B4-BE49-F238E27FC236}">
                <a16:creationId xmlns:a16="http://schemas.microsoft.com/office/drawing/2014/main" id="{577B1DF3-4937-D72B-4109-211D8EB2D956}"/>
              </a:ext>
            </a:extLst>
          </p:cNvPr>
          <p:cNvSpPr>
            <a:spLocks noGrp="1"/>
          </p:cNvSpPr>
          <p:nvPr>
            <p:ph type="body" sz="quarter" idx="17"/>
          </p:nvPr>
        </p:nvSpPr>
        <p:spPr>
          <a:xfrm>
            <a:off x="6096000"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D6C4B2A-80BB-2547-27F6-7082E4FDD1E4}"/>
              </a:ext>
            </a:extLst>
          </p:cNvPr>
          <p:cNvGrpSpPr/>
          <p:nvPr userDrawn="1"/>
        </p:nvGrpSpPr>
        <p:grpSpPr>
          <a:xfrm>
            <a:off x="-29736" y="0"/>
            <a:ext cx="12221736" cy="6865534"/>
            <a:chOff x="-29736" y="0"/>
            <a:chExt cx="12221736" cy="6865534"/>
          </a:xfrm>
        </p:grpSpPr>
        <p:grpSp>
          <p:nvGrpSpPr>
            <p:cNvPr id="11" name="Group 10">
              <a:extLst>
                <a:ext uri="{FF2B5EF4-FFF2-40B4-BE49-F238E27FC236}">
                  <a16:creationId xmlns:a16="http://schemas.microsoft.com/office/drawing/2014/main" id="{3426D546-B4B6-E88C-51C0-255DA34A3BCA}"/>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EC9657AB-E5E1-0978-66E6-DE151635E17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0" name="Picture 9" descr="PCC_2010logo.png">
            <a:extLst>
              <a:ext uri="{FF2B5EF4-FFF2-40B4-BE49-F238E27FC236}">
                <a16:creationId xmlns:a16="http://schemas.microsoft.com/office/drawing/2014/main" id="{14ADCD7A-F89C-431C-45A4-0BC598BC8E0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029397"/>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Imac Left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D6C4B2A-80BB-2547-27F6-7082E4FDD1E4}"/>
              </a:ext>
            </a:extLst>
          </p:cNvPr>
          <p:cNvGrpSpPr/>
          <p:nvPr userDrawn="1"/>
        </p:nvGrpSpPr>
        <p:grpSpPr>
          <a:xfrm>
            <a:off x="-29736" y="0"/>
            <a:ext cx="12221736" cy="6865534"/>
            <a:chOff x="-29736" y="0"/>
            <a:chExt cx="12221736" cy="6865534"/>
          </a:xfrm>
        </p:grpSpPr>
        <p:grpSp>
          <p:nvGrpSpPr>
            <p:cNvPr id="11" name="Group 10">
              <a:extLst>
                <a:ext uri="{FF2B5EF4-FFF2-40B4-BE49-F238E27FC236}">
                  <a16:creationId xmlns:a16="http://schemas.microsoft.com/office/drawing/2014/main" id="{3426D546-B4B6-E88C-51C0-255DA34A3BCA}"/>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EC9657AB-E5E1-0978-66E6-DE151635E17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2">
            <a:extLst>
              <a:ext uri="{FF2B5EF4-FFF2-40B4-BE49-F238E27FC236}">
                <a16:creationId xmlns:a16="http://schemas.microsoft.com/office/drawing/2014/main" id="{E687F998-FE4F-F096-EFAE-39F43C48D218}"/>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8" name="Text Placeholder 6">
            <a:extLst>
              <a:ext uri="{FF2B5EF4-FFF2-40B4-BE49-F238E27FC236}">
                <a16:creationId xmlns:a16="http://schemas.microsoft.com/office/drawing/2014/main" id="{577B1DF3-4937-D72B-4109-211D8EB2D956}"/>
              </a:ext>
            </a:extLst>
          </p:cNvPr>
          <p:cNvSpPr>
            <a:spLocks noGrp="1"/>
          </p:cNvSpPr>
          <p:nvPr>
            <p:ph type="body" sz="quarter" idx="17"/>
          </p:nvPr>
        </p:nvSpPr>
        <p:spPr>
          <a:xfrm>
            <a:off x="6094800" y="1385888"/>
            <a:ext cx="5587945"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0" name="Picture 9" descr="PCC_2010logo.png">
            <a:extLst>
              <a:ext uri="{FF2B5EF4-FFF2-40B4-BE49-F238E27FC236}">
                <a16:creationId xmlns:a16="http://schemas.microsoft.com/office/drawing/2014/main" id="{14ADCD7A-F89C-431C-45A4-0BC598BC8E0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8520553"/>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1" name="Text Placeholder 8">
            <a:extLst>
              <a:ext uri="{FF2B5EF4-FFF2-40B4-BE49-F238E27FC236}">
                <a16:creationId xmlns:a16="http://schemas.microsoft.com/office/drawing/2014/main" id="{ECF55CB9-23F8-6101-93DF-4C373887B400}"/>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9" name="Text Placeholder 8">
            <a:extLst>
              <a:ext uri="{FF2B5EF4-FFF2-40B4-BE49-F238E27FC236}">
                <a16:creationId xmlns:a16="http://schemas.microsoft.com/office/drawing/2014/main" id="{B8FC970E-C5DE-F1AA-245E-B5D56B1AE96C}"/>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0768" y="6207893"/>
            <a:ext cx="2082800" cy="367854"/>
          </a:xfrm>
          <a:prstGeom prst="rect">
            <a:avLst/>
          </a:prstGeom>
        </p:spPr>
      </p:pic>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cxnSp>
        <p:nvCxnSpPr>
          <p:cNvPr id="2" name="Straight Connector 1">
            <a:extLst>
              <a:ext uri="{FF2B5EF4-FFF2-40B4-BE49-F238E27FC236}">
                <a16:creationId xmlns:a16="http://schemas.microsoft.com/office/drawing/2014/main" id="{6F1579E8-4025-5D46-ECD3-F91A6F021542}"/>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5" name="Text Placeholder 14">
            <a:extLst>
              <a:ext uri="{FF2B5EF4-FFF2-40B4-BE49-F238E27FC236}">
                <a16:creationId xmlns:a16="http://schemas.microsoft.com/office/drawing/2014/main" id="{C38ECFBC-30BE-A0F7-06D1-4B4D74764F26}"/>
              </a:ext>
            </a:extLst>
          </p:cNvPr>
          <p:cNvSpPr>
            <a:spLocks noGrp="1"/>
          </p:cNvSpPr>
          <p:nvPr>
            <p:ph type="body" sz="quarter" idx="18"/>
          </p:nvPr>
        </p:nvSpPr>
        <p:spPr>
          <a:xfrm>
            <a:off x="777875" y="2039938"/>
            <a:ext cx="4832350" cy="416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4">
            <a:extLst>
              <a:ext uri="{FF2B5EF4-FFF2-40B4-BE49-F238E27FC236}">
                <a16:creationId xmlns:a16="http://schemas.microsoft.com/office/drawing/2014/main" id="{6D16119E-CD72-2317-1377-95B78BF1DE97}"/>
              </a:ext>
            </a:extLst>
          </p:cNvPr>
          <p:cNvSpPr>
            <a:spLocks noGrp="1"/>
          </p:cNvSpPr>
          <p:nvPr>
            <p:ph type="body" sz="quarter" idx="19"/>
          </p:nvPr>
        </p:nvSpPr>
        <p:spPr>
          <a:xfrm>
            <a:off x="6512631" y="2039938"/>
            <a:ext cx="4832350" cy="4167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51589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Imac Lef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D6C4B2A-80BB-2547-27F6-7082E4FDD1E4}"/>
              </a:ext>
            </a:extLst>
          </p:cNvPr>
          <p:cNvGrpSpPr/>
          <p:nvPr userDrawn="1"/>
        </p:nvGrpSpPr>
        <p:grpSpPr>
          <a:xfrm>
            <a:off x="-29736" y="0"/>
            <a:ext cx="12221736" cy="6865534"/>
            <a:chOff x="-29736" y="0"/>
            <a:chExt cx="12221736" cy="6865534"/>
          </a:xfrm>
        </p:grpSpPr>
        <p:grpSp>
          <p:nvGrpSpPr>
            <p:cNvPr id="11" name="Group 10">
              <a:extLst>
                <a:ext uri="{FF2B5EF4-FFF2-40B4-BE49-F238E27FC236}">
                  <a16:creationId xmlns:a16="http://schemas.microsoft.com/office/drawing/2014/main" id="{3426D546-B4B6-E88C-51C0-255DA34A3BCA}"/>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EC9657AB-E5E1-0978-66E6-DE151635E17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2">
            <a:extLst>
              <a:ext uri="{FF2B5EF4-FFF2-40B4-BE49-F238E27FC236}">
                <a16:creationId xmlns:a16="http://schemas.microsoft.com/office/drawing/2014/main" id="{E0200D74-44BE-42D6-72B5-005A9B2E8532}"/>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8" name="Text Placeholder 6">
            <a:extLst>
              <a:ext uri="{FF2B5EF4-FFF2-40B4-BE49-F238E27FC236}">
                <a16:creationId xmlns:a16="http://schemas.microsoft.com/office/drawing/2014/main" id="{577B1DF3-4937-D72B-4109-211D8EB2D956}"/>
              </a:ext>
            </a:extLst>
          </p:cNvPr>
          <p:cNvSpPr>
            <a:spLocks noGrp="1"/>
          </p:cNvSpPr>
          <p:nvPr>
            <p:ph type="body" sz="quarter" idx="17"/>
          </p:nvPr>
        </p:nvSpPr>
        <p:spPr>
          <a:xfrm>
            <a:off x="6094800" y="1385888"/>
            <a:ext cx="5587945"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0" name="Picture 9" descr="PCC_2010logo.png">
            <a:extLst>
              <a:ext uri="{FF2B5EF4-FFF2-40B4-BE49-F238E27FC236}">
                <a16:creationId xmlns:a16="http://schemas.microsoft.com/office/drawing/2014/main" id="{14ADCD7A-F89C-431C-45A4-0BC598BC8E0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1825830"/>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Imac Left 4">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CDCAFC2-4E57-4649-086D-E4A9746A4E8D}"/>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D6C4B2A-80BB-2547-27F6-7082E4FDD1E4}"/>
              </a:ext>
            </a:extLst>
          </p:cNvPr>
          <p:cNvGrpSpPr/>
          <p:nvPr userDrawn="1"/>
        </p:nvGrpSpPr>
        <p:grpSpPr>
          <a:xfrm>
            <a:off x="-29736" y="0"/>
            <a:ext cx="12221736" cy="6865534"/>
            <a:chOff x="-29736" y="0"/>
            <a:chExt cx="12221736" cy="6865534"/>
          </a:xfrm>
        </p:grpSpPr>
        <p:grpSp>
          <p:nvGrpSpPr>
            <p:cNvPr id="11" name="Group 10">
              <a:extLst>
                <a:ext uri="{FF2B5EF4-FFF2-40B4-BE49-F238E27FC236}">
                  <a16:creationId xmlns:a16="http://schemas.microsoft.com/office/drawing/2014/main" id="{3426D546-B4B6-E88C-51C0-255DA34A3BCA}"/>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7" name="Freeform 16">
                <a:extLst>
                  <a:ext uri="{FF2B5EF4-FFF2-40B4-BE49-F238E27FC236}">
                    <a16:creationId xmlns:a16="http://schemas.microsoft.com/office/drawing/2014/main" id="{0C052668-B100-B8E5-408A-598AFCF5BE74}"/>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Graphic 19">
                <a:extLst>
                  <a:ext uri="{FF2B5EF4-FFF2-40B4-BE49-F238E27FC236}">
                    <a16:creationId xmlns:a16="http://schemas.microsoft.com/office/drawing/2014/main" id="{EC9657AB-E5E1-0978-66E6-DE151635E173}"/>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sp>
          <p:nvSpPr>
            <p:cNvPr id="15" name="Freeform 14">
              <a:extLst>
                <a:ext uri="{FF2B5EF4-FFF2-40B4-BE49-F238E27FC236}">
                  <a16:creationId xmlns:a16="http://schemas.microsoft.com/office/drawing/2014/main" id="{1418495C-B9E4-EF35-8C42-EA80E4A14047}"/>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2">
            <a:extLst>
              <a:ext uri="{FF2B5EF4-FFF2-40B4-BE49-F238E27FC236}">
                <a16:creationId xmlns:a16="http://schemas.microsoft.com/office/drawing/2014/main" id="{0A44BE7B-0253-8FBE-16CF-350CC974CBAC}"/>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18" name="Text Placeholder 6">
            <a:extLst>
              <a:ext uri="{FF2B5EF4-FFF2-40B4-BE49-F238E27FC236}">
                <a16:creationId xmlns:a16="http://schemas.microsoft.com/office/drawing/2014/main" id="{577B1DF3-4937-D72B-4109-211D8EB2D956}"/>
              </a:ext>
            </a:extLst>
          </p:cNvPr>
          <p:cNvSpPr>
            <a:spLocks noGrp="1"/>
          </p:cNvSpPr>
          <p:nvPr>
            <p:ph type="body" sz="quarter" idx="17"/>
          </p:nvPr>
        </p:nvSpPr>
        <p:spPr>
          <a:xfrm>
            <a:off x="6094800" y="1385888"/>
            <a:ext cx="5587945"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C51C33A4-C8F3-4D15-80BE-D5FA2AD359DA}"/>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75447" y="2007824"/>
            <a:ext cx="4686629" cy="3775339"/>
          </a:xfrm>
          <a:prstGeom prst="rect">
            <a:avLst/>
          </a:prstGeom>
        </p:spPr>
      </p:pic>
      <p:sp>
        <p:nvSpPr>
          <p:cNvPr id="5" name="Picture Placeholder 2">
            <a:extLst>
              <a:ext uri="{FF2B5EF4-FFF2-40B4-BE49-F238E27FC236}">
                <a16:creationId xmlns:a16="http://schemas.microsoft.com/office/drawing/2014/main" id="{2CC8A52D-66F5-81C7-EF7B-EB8D267C738F}"/>
              </a:ext>
            </a:extLst>
          </p:cNvPr>
          <p:cNvSpPr>
            <a:spLocks noGrp="1"/>
          </p:cNvSpPr>
          <p:nvPr>
            <p:ph type="pic" sz="quarter" idx="27" hasCustomPrompt="1"/>
          </p:nvPr>
        </p:nvSpPr>
        <p:spPr>
          <a:xfrm>
            <a:off x="1031270" y="2164436"/>
            <a:ext cx="4372628" cy="2454456"/>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0" name="Picture 9" descr="PCC_2010logo.png">
            <a:extLst>
              <a:ext uri="{FF2B5EF4-FFF2-40B4-BE49-F238E27FC236}">
                <a16:creationId xmlns:a16="http://schemas.microsoft.com/office/drawing/2014/main" id="{14ADCD7A-F89C-431C-45A4-0BC598BC8E0F}"/>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3" name="TextBox 12">
            <a:extLst>
              <a:ext uri="{FF2B5EF4-FFF2-40B4-BE49-F238E27FC236}">
                <a16:creationId xmlns:a16="http://schemas.microsoft.com/office/drawing/2014/main" id="{8D43B1D2-FBBB-EA73-02BC-5FB013BA279C}"/>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4" name="Straight Connector 13">
            <a:extLst>
              <a:ext uri="{FF2B5EF4-FFF2-40B4-BE49-F238E27FC236}">
                <a16:creationId xmlns:a16="http://schemas.microsoft.com/office/drawing/2014/main" id="{99FC455C-A54A-C100-3E44-E8F9D3F9DA69}"/>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6D3D4DB7-774D-EE15-843D-A3FA0112193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5744563"/>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Imac Righ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Text Placeholder 6">
            <a:extLst>
              <a:ext uri="{FF2B5EF4-FFF2-40B4-BE49-F238E27FC236}">
                <a16:creationId xmlns:a16="http://schemas.microsoft.com/office/drawing/2014/main" id="{64FE5579-B6CE-F82A-879E-C41CF7F0918D}"/>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CC_2010logo.png">
            <a:extLst>
              <a:ext uri="{FF2B5EF4-FFF2-40B4-BE49-F238E27FC236}">
                <a16:creationId xmlns:a16="http://schemas.microsoft.com/office/drawing/2014/main" id="{2322ADA7-FB76-1772-6522-0A0B4DBB82F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FD128FB-A0A0-7F71-9A08-D37BAE01845A}"/>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06271F7F-92A2-1081-DCFA-4D71F6CA2AB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3552791792"/>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725">
          <p15:clr>
            <a:srgbClr val="FF96FF"/>
          </p15:clr>
        </p15:guide>
        <p15:guide id="3" pos="324">
          <p15:clr>
            <a:srgbClr val="FF96FF"/>
          </p15:clr>
        </p15:guide>
        <p15:guide id="4" pos="4089">
          <p15:clr>
            <a:srgbClr val="FF96FF"/>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Imac Right 2">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Text Placeholder 6">
            <a:extLst>
              <a:ext uri="{FF2B5EF4-FFF2-40B4-BE49-F238E27FC236}">
                <a16:creationId xmlns:a16="http://schemas.microsoft.com/office/drawing/2014/main" id="{64FE5579-B6CE-F82A-879E-C41CF7F0918D}"/>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CC_2010logo.png">
            <a:extLst>
              <a:ext uri="{FF2B5EF4-FFF2-40B4-BE49-F238E27FC236}">
                <a16:creationId xmlns:a16="http://schemas.microsoft.com/office/drawing/2014/main" id="{2322ADA7-FB76-1772-6522-0A0B4DBB82F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FD128FB-A0A0-7F71-9A08-D37BAE01845A}"/>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06271F7F-92A2-1081-DCFA-4D71F6CA2AB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4253497798"/>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25">
          <p15:clr>
            <a:srgbClr val="FF96FF"/>
          </p15:clr>
        </p15:guide>
        <p15:guide id="3" pos="324">
          <p15:clr>
            <a:srgbClr val="FF96FF"/>
          </p15:clr>
        </p15:guide>
        <p15:guide id="4" pos="4089">
          <p15:clr>
            <a:srgbClr val="FF96FF"/>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Imac Right 3">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Text Placeholder 6">
            <a:extLst>
              <a:ext uri="{FF2B5EF4-FFF2-40B4-BE49-F238E27FC236}">
                <a16:creationId xmlns:a16="http://schemas.microsoft.com/office/drawing/2014/main" id="{64FE5579-B6CE-F82A-879E-C41CF7F0918D}"/>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CC_2010logo.png">
            <a:extLst>
              <a:ext uri="{FF2B5EF4-FFF2-40B4-BE49-F238E27FC236}">
                <a16:creationId xmlns:a16="http://schemas.microsoft.com/office/drawing/2014/main" id="{2322ADA7-FB76-1772-6522-0A0B4DBB82F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FD128FB-A0A0-7F71-9A08-D37BAE01845A}"/>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06271F7F-92A2-1081-DCFA-4D71F6CA2AB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24948230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Imac Right 4">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384A26A4-7AB0-B7AB-F9FB-E0E9E07CC1DE}"/>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Rectangle 17">
            <a:extLst>
              <a:ext uri="{FF2B5EF4-FFF2-40B4-BE49-F238E27FC236}">
                <a16:creationId xmlns:a16="http://schemas.microsoft.com/office/drawing/2014/main" id="{076F0EE1-1817-E572-B946-B6194232E709}"/>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20BA831-B898-FFF6-C9F0-413D740F6851}"/>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20" name="Text Placeholder 6">
            <a:extLst>
              <a:ext uri="{FF2B5EF4-FFF2-40B4-BE49-F238E27FC236}">
                <a16:creationId xmlns:a16="http://schemas.microsoft.com/office/drawing/2014/main" id="{64FE5579-B6CE-F82A-879E-C41CF7F0918D}"/>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PCC_2010logo.png">
            <a:extLst>
              <a:ext uri="{FF2B5EF4-FFF2-40B4-BE49-F238E27FC236}">
                <a16:creationId xmlns:a16="http://schemas.microsoft.com/office/drawing/2014/main" id="{2322ADA7-FB76-1772-6522-0A0B4DBB82FD}"/>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9" name="TextBox 8">
            <a:extLst>
              <a:ext uri="{FF2B5EF4-FFF2-40B4-BE49-F238E27FC236}">
                <a16:creationId xmlns:a16="http://schemas.microsoft.com/office/drawing/2014/main" id="{C06F5026-D98A-5036-2B15-E76167FFA19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0" name="Straight Connector 9">
            <a:extLst>
              <a:ext uri="{FF2B5EF4-FFF2-40B4-BE49-F238E27FC236}">
                <a16:creationId xmlns:a16="http://schemas.microsoft.com/office/drawing/2014/main" id="{A34D819C-83B3-E401-B62D-948FCD88569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B5CDFD1-DD55-EB40-FF77-F9D44CEE6DB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FD128FB-A0A0-7F71-9A08-D37BAE01845A}"/>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14" name="Freeform 13">
              <a:extLst>
                <a:ext uri="{FF2B5EF4-FFF2-40B4-BE49-F238E27FC236}">
                  <a16:creationId xmlns:a16="http://schemas.microsoft.com/office/drawing/2014/main" id="{068C6D48-E175-57C3-1992-D3C9C06A2517}"/>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 name="Graphic 16">
              <a:extLst>
                <a:ext uri="{FF2B5EF4-FFF2-40B4-BE49-F238E27FC236}">
                  <a16:creationId xmlns:a16="http://schemas.microsoft.com/office/drawing/2014/main" id="{06271F7F-92A2-1081-DCFA-4D71F6CA2AB1}"/>
                </a:ext>
                <a:ext uri="{C183D7F6-B498-43B3-948B-1728B52AA6E4}">
                  <adec:decorative xmlns:adec="http://schemas.microsoft.com/office/drawing/2017/decorative" val="1"/>
                </a:ext>
              </a:extLst>
            </p:cNvPr>
            <p:cNvPicPr>
              <a:picLocks noChangeAspect="1"/>
            </p:cNvPicPr>
            <p:nvPr userDrawn="1"/>
          </p:nvPicPr>
          <p:blipFill rotWithShape="1">
            <a:blip r:embed="rId3" cstate="screen">
              <a:alphaModFix amt="70000"/>
              <a:extLst>
                <a:ext uri="{28A0092B-C50C-407E-A947-70E740481C1C}">
                  <a14:useLocalDpi xmlns:a14="http://schemas.microsoft.com/office/drawing/2010/main"/>
                </a:ext>
                <a:ext uri="{96DAC541-7B7A-43D3-8B79-37D633B846F1}">
                  <asvg:svgBlip xmlns:asvg="http://schemas.microsoft.com/office/drawing/2016/SVG/main" r:embed="rId4"/>
                </a:ext>
              </a:extLst>
            </a:blip>
            <a:srcRect l="51909" t="1975" r="234" b="18961"/>
            <a:stretch/>
          </p:blipFill>
          <p:spPr>
            <a:xfrm>
              <a:off x="-29736" y="0"/>
              <a:ext cx="6095999" cy="5664819"/>
            </a:xfrm>
            <a:prstGeom prst="rect">
              <a:avLst/>
            </a:prstGeom>
          </p:spPr>
        </p:pic>
      </p:grpSp>
      <p:pic>
        <p:nvPicPr>
          <p:cNvPr id="5" name="Picture 4">
            <a:extLst>
              <a:ext uri="{FF2B5EF4-FFF2-40B4-BE49-F238E27FC236}">
                <a16:creationId xmlns:a16="http://schemas.microsoft.com/office/drawing/2014/main" id="{9E05284E-B256-0761-7528-67C74775D697}"/>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6861910" y="2007824"/>
            <a:ext cx="4686629" cy="3775339"/>
          </a:xfrm>
          <a:prstGeom prst="rect">
            <a:avLst/>
          </a:prstGeom>
        </p:spPr>
      </p:pic>
      <p:sp>
        <p:nvSpPr>
          <p:cNvPr id="6" name="Picture Placeholder 2">
            <a:extLst>
              <a:ext uri="{FF2B5EF4-FFF2-40B4-BE49-F238E27FC236}">
                <a16:creationId xmlns:a16="http://schemas.microsoft.com/office/drawing/2014/main" id="{63071CCF-3441-38C8-291F-DC747012FF62}"/>
              </a:ext>
            </a:extLst>
          </p:cNvPr>
          <p:cNvSpPr>
            <a:spLocks noGrp="1"/>
          </p:cNvSpPr>
          <p:nvPr>
            <p:ph type="pic" sz="quarter" idx="28" hasCustomPrompt="1"/>
          </p:nvPr>
        </p:nvSpPr>
        <p:spPr>
          <a:xfrm>
            <a:off x="7017733" y="2164436"/>
            <a:ext cx="4372628" cy="2451600"/>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Tree>
    <p:extLst>
      <p:ext uri="{BB962C8B-B14F-4D97-AF65-F5344CB8AC3E}">
        <p14:creationId xmlns:p14="http://schemas.microsoft.com/office/powerpoint/2010/main" val="37631447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Mobile Left">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5DBC29A-F1E0-7385-DD42-8A8DCC8E131F}"/>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154272CE-31E9-67F9-1E3D-6B395566E3C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3" name="Picture 2">
            <a:extLst>
              <a:ext uri="{FF2B5EF4-FFF2-40B4-BE49-F238E27FC236}">
                <a16:creationId xmlns:a16="http://schemas.microsoft.com/office/drawing/2014/main" id="{4C452F81-9121-AAD0-BE2A-318A26EB86F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1259840" y="820908"/>
            <a:ext cx="3200400" cy="5478292"/>
          </a:xfrm>
          <a:prstGeom prst="rect">
            <a:avLst/>
          </a:prstGeom>
        </p:spPr>
      </p:pic>
      <p:sp>
        <p:nvSpPr>
          <p:cNvPr id="2" name="Title 2">
            <a:extLst>
              <a:ext uri="{FF2B5EF4-FFF2-40B4-BE49-F238E27FC236}">
                <a16:creationId xmlns:a16="http://schemas.microsoft.com/office/drawing/2014/main" id="{CF89058B-3026-6494-27FB-BB94D0E0D60A}"/>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22" name="Text Placeholder 6">
            <a:extLst>
              <a:ext uri="{FF2B5EF4-FFF2-40B4-BE49-F238E27FC236}">
                <a16:creationId xmlns:a16="http://schemas.microsoft.com/office/drawing/2014/main" id="{52BEB330-DD53-0402-E8AC-A3548A5C29C0}"/>
              </a:ext>
            </a:extLst>
          </p:cNvPr>
          <p:cNvSpPr>
            <a:spLocks noGrp="1"/>
          </p:cNvSpPr>
          <p:nvPr>
            <p:ph type="body" sz="quarter" idx="17"/>
          </p:nvPr>
        </p:nvSpPr>
        <p:spPr>
          <a:xfrm>
            <a:off x="6096000"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8BADBAFE-CCD7-9563-220C-82B80D512669}"/>
              </a:ext>
            </a:extLst>
          </p:cNvPr>
          <p:cNvSpPr>
            <a:spLocks noGrp="1"/>
          </p:cNvSpPr>
          <p:nvPr>
            <p:ph type="pic" sz="quarter" idx="12" hasCustomPrompt="1"/>
          </p:nvPr>
        </p:nvSpPr>
        <p:spPr>
          <a:xfrm>
            <a:off x="1643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3" name="Picture 12" descr="PCC_2010logo.png">
            <a:extLst>
              <a:ext uri="{FF2B5EF4-FFF2-40B4-BE49-F238E27FC236}">
                <a16:creationId xmlns:a16="http://schemas.microsoft.com/office/drawing/2014/main" id="{CB76827E-236F-1CA7-7564-FDB99F6075A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030818"/>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Mobile Left 2">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5DBC29A-F1E0-7385-DD42-8A8DCC8E131F}"/>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154272CE-31E9-67F9-1E3D-6B395566E3C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3" name="Picture 2">
            <a:extLst>
              <a:ext uri="{FF2B5EF4-FFF2-40B4-BE49-F238E27FC236}">
                <a16:creationId xmlns:a16="http://schemas.microsoft.com/office/drawing/2014/main" id="{4C452F81-9121-AAD0-BE2A-318A26EB86F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1259840" y="820908"/>
            <a:ext cx="3200400" cy="5478292"/>
          </a:xfrm>
          <a:prstGeom prst="rect">
            <a:avLst/>
          </a:prstGeom>
        </p:spPr>
      </p:pic>
      <p:sp>
        <p:nvSpPr>
          <p:cNvPr id="2" name="Title 2">
            <a:extLst>
              <a:ext uri="{FF2B5EF4-FFF2-40B4-BE49-F238E27FC236}">
                <a16:creationId xmlns:a16="http://schemas.microsoft.com/office/drawing/2014/main" id="{E887E9B3-F52A-BDBB-76D2-4B6223C7C844}"/>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22" name="Text Placeholder 6">
            <a:extLst>
              <a:ext uri="{FF2B5EF4-FFF2-40B4-BE49-F238E27FC236}">
                <a16:creationId xmlns:a16="http://schemas.microsoft.com/office/drawing/2014/main" id="{52BEB330-DD53-0402-E8AC-A3548A5C29C0}"/>
              </a:ext>
            </a:extLst>
          </p:cNvPr>
          <p:cNvSpPr>
            <a:spLocks noGrp="1"/>
          </p:cNvSpPr>
          <p:nvPr>
            <p:ph type="body" sz="quarter" idx="17"/>
          </p:nvPr>
        </p:nvSpPr>
        <p:spPr>
          <a:xfrm>
            <a:off x="6096000"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8BADBAFE-CCD7-9563-220C-82B80D512669}"/>
              </a:ext>
            </a:extLst>
          </p:cNvPr>
          <p:cNvSpPr>
            <a:spLocks noGrp="1"/>
          </p:cNvSpPr>
          <p:nvPr>
            <p:ph type="pic" sz="quarter" idx="12" hasCustomPrompt="1"/>
          </p:nvPr>
        </p:nvSpPr>
        <p:spPr>
          <a:xfrm>
            <a:off x="1643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3" name="Picture 12" descr="PCC_2010logo.png">
            <a:extLst>
              <a:ext uri="{FF2B5EF4-FFF2-40B4-BE49-F238E27FC236}">
                <a16:creationId xmlns:a16="http://schemas.microsoft.com/office/drawing/2014/main" id="{CB76827E-236F-1CA7-7564-FDB99F6075A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5712774"/>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Mobile Left 3">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5DBC29A-F1E0-7385-DD42-8A8DCC8E131F}"/>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154272CE-31E9-67F9-1E3D-6B395566E3C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3" name="Picture 2">
            <a:extLst>
              <a:ext uri="{FF2B5EF4-FFF2-40B4-BE49-F238E27FC236}">
                <a16:creationId xmlns:a16="http://schemas.microsoft.com/office/drawing/2014/main" id="{4C452F81-9121-AAD0-BE2A-318A26EB86F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1259840" y="820908"/>
            <a:ext cx="3200400" cy="5478292"/>
          </a:xfrm>
          <a:prstGeom prst="rect">
            <a:avLst/>
          </a:prstGeom>
        </p:spPr>
      </p:pic>
      <p:sp>
        <p:nvSpPr>
          <p:cNvPr id="2" name="Title 2">
            <a:extLst>
              <a:ext uri="{FF2B5EF4-FFF2-40B4-BE49-F238E27FC236}">
                <a16:creationId xmlns:a16="http://schemas.microsoft.com/office/drawing/2014/main" id="{C14FA591-3518-99DF-0E1E-916722C6357A}"/>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22" name="Text Placeholder 6">
            <a:extLst>
              <a:ext uri="{FF2B5EF4-FFF2-40B4-BE49-F238E27FC236}">
                <a16:creationId xmlns:a16="http://schemas.microsoft.com/office/drawing/2014/main" id="{52BEB330-DD53-0402-E8AC-A3548A5C29C0}"/>
              </a:ext>
            </a:extLst>
          </p:cNvPr>
          <p:cNvSpPr>
            <a:spLocks noGrp="1"/>
          </p:cNvSpPr>
          <p:nvPr>
            <p:ph type="body" sz="quarter" idx="17"/>
          </p:nvPr>
        </p:nvSpPr>
        <p:spPr>
          <a:xfrm>
            <a:off x="6096000"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8BADBAFE-CCD7-9563-220C-82B80D512669}"/>
              </a:ext>
            </a:extLst>
          </p:cNvPr>
          <p:cNvSpPr>
            <a:spLocks noGrp="1"/>
          </p:cNvSpPr>
          <p:nvPr>
            <p:ph type="pic" sz="quarter" idx="12" hasCustomPrompt="1"/>
          </p:nvPr>
        </p:nvSpPr>
        <p:spPr>
          <a:xfrm>
            <a:off x="1643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3" name="Picture 12" descr="PCC_2010logo.png">
            <a:extLst>
              <a:ext uri="{FF2B5EF4-FFF2-40B4-BE49-F238E27FC236}">
                <a16:creationId xmlns:a16="http://schemas.microsoft.com/office/drawing/2014/main" id="{CB76827E-236F-1CA7-7564-FDB99F6075A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70691"/>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Mobile Left 4">
    <p:spTree>
      <p:nvGrpSpPr>
        <p:cNvPr id="1" name=""/>
        <p:cNvGrpSpPr/>
        <p:nvPr/>
      </p:nvGrpSpPr>
      <p:grpSpPr>
        <a:xfrm>
          <a:off x="0" y="0"/>
          <a:ext cx="0" cy="0"/>
          <a:chOff x="0" y="0"/>
          <a:chExt cx="0" cy="0"/>
        </a:xfrm>
      </p:grpSpPr>
      <p:sp>
        <p:nvSpPr>
          <p:cNvPr id="18" name="Freeform 17">
            <a:extLst>
              <a:ext uri="{FF2B5EF4-FFF2-40B4-BE49-F238E27FC236}">
                <a16:creationId xmlns:a16="http://schemas.microsoft.com/office/drawing/2014/main" id="{CA784FE2-E718-54D2-8C3F-F91736B99991}"/>
              </a:ext>
              <a:ext uri="{C183D7F6-B498-43B3-948B-1728B52AA6E4}">
                <adec:decorative xmlns:adec="http://schemas.microsoft.com/office/drawing/2017/decorative" val="1"/>
              </a:ext>
            </a:extLst>
          </p:cNvPr>
          <p:cNvSpPr/>
          <p:nvPr userDrawn="1"/>
        </p:nvSpPr>
        <p:spPr>
          <a:xfrm>
            <a:off x="8630655"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Rectangle 16">
            <a:extLst>
              <a:ext uri="{FF2B5EF4-FFF2-40B4-BE49-F238E27FC236}">
                <a16:creationId xmlns:a16="http://schemas.microsoft.com/office/drawing/2014/main" id="{4B3B8280-392A-615F-A200-B3B309B11F94}"/>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636F6F8-07FF-1E89-3018-34CEFD73D597}"/>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C5DBC29A-F1E0-7385-DD42-8A8DCC8E131F}"/>
              </a:ext>
              <a:ext uri="{C183D7F6-B498-43B3-948B-1728B52AA6E4}">
                <adec:decorative xmlns:adec="http://schemas.microsoft.com/office/drawing/2017/decorative" val="1"/>
              </a:ext>
            </a:extLst>
          </p:cNvPr>
          <p:cNvGrpSpPr/>
          <p:nvPr userDrawn="1"/>
        </p:nvGrpSpPr>
        <p:grpSpPr>
          <a:xfrm>
            <a:off x="-29736" y="0"/>
            <a:ext cx="6095999" cy="5664819"/>
            <a:chOff x="-29736" y="0"/>
            <a:chExt cx="6095999" cy="5664819"/>
          </a:xfrm>
        </p:grpSpPr>
        <p:sp>
          <p:nvSpPr>
            <p:cNvPr id="19" name="Freeform 18">
              <a:extLst>
                <a:ext uri="{FF2B5EF4-FFF2-40B4-BE49-F238E27FC236}">
                  <a16:creationId xmlns:a16="http://schemas.microsoft.com/office/drawing/2014/main" id="{ACF84924-96FE-C61B-4AEF-57B378F58EDA}"/>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154272CE-31E9-67F9-1E3D-6B395566E3C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3" name="Picture 2">
            <a:extLst>
              <a:ext uri="{FF2B5EF4-FFF2-40B4-BE49-F238E27FC236}">
                <a16:creationId xmlns:a16="http://schemas.microsoft.com/office/drawing/2014/main" id="{4C452F81-9121-AAD0-BE2A-318A26EB86FF}"/>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1259840" y="820908"/>
            <a:ext cx="3200400" cy="5478292"/>
          </a:xfrm>
          <a:prstGeom prst="rect">
            <a:avLst/>
          </a:prstGeom>
        </p:spPr>
      </p:pic>
      <p:sp>
        <p:nvSpPr>
          <p:cNvPr id="2" name="Title 2">
            <a:extLst>
              <a:ext uri="{FF2B5EF4-FFF2-40B4-BE49-F238E27FC236}">
                <a16:creationId xmlns:a16="http://schemas.microsoft.com/office/drawing/2014/main" id="{57FDF542-62E1-71FE-27CE-1635D43467D0}"/>
              </a:ext>
            </a:extLst>
          </p:cNvPr>
          <p:cNvSpPr>
            <a:spLocks noGrp="1"/>
          </p:cNvSpPr>
          <p:nvPr>
            <p:ph type="title"/>
          </p:nvPr>
        </p:nvSpPr>
        <p:spPr>
          <a:xfrm>
            <a:off x="6096000" y="-1"/>
            <a:ext cx="6095999" cy="1385890"/>
          </a:xfrm>
          <a:prstGeom prst="rect">
            <a:avLst/>
          </a:prstGeom>
        </p:spPr>
        <p:txBody>
          <a:bodyPr lIns="0" tIns="0" rIns="503999" bIns="180000" anchor="b" anchorCtr="0"/>
          <a:lstStyle>
            <a:lvl1pPr algn="l">
              <a:defRPr sz="3200">
                <a:solidFill>
                  <a:schemeClr val="tx1"/>
                </a:solidFill>
              </a:defRPr>
            </a:lvl1pPr>
          </a:lstStyle>
          <a:p>
            <a:endParaRPr lang="en-US"/>
          </a:p>
        </p:txBody>
      </p:sp>
      <p:sp>
        <p:nvSpPr>
          <p:cNvPr id="22" name="Text Placeholder 6">
            <a:extLst>
              <a:ext uri="{FF2B5EF4-FFF2-40B4-BE49-F238E27FC236}">
                <a16:creationId xmlns:a16="http://schemas.microsoft.com/office/drawing/2014/main" id="{52BEB330-DD53-0402-E8AC-A3548A5C29C0}"/>
              </a:ext>
            </a:extLst>
          </p:cNvPr>
          <p:cNvSpPr>
            <a:spLocks noGrp="1"/>
          </p:cNvSpPr>
          <p:nvPr>
            <p:ph type="body" sz="quarter" idx="17"/>
          </p:nvPr>
        </p:nvSpPr>
        <p:spPr>
          <a:xfrm>
            <a:off x="6096000" y="1385888"/>
            <a:ext cx="5580063" cy="4789217"/>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8BADBAFE-CCD7-9563-220C-82B80D512669}"/>
              </a:ext>
            </a:extLst>
          </p:cNvPr>
          <p:cNvSpPr>
            <a:spLocks noGrp="1"/>
          </p:cNvSpPr>
          <p:nvPr>
            <p:ph type="pic" sz="quarter" idx="12" hasCustomPrompt="1"/>
          </p:nvPr>
        </p:nvSpPr>
        <p:spPr>
          <a:xfrm>
            <a:off x="1643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13" name="Picture 12" descr="PCC_2010logo.png">
            <a:extLst>
              <a:ext uri="{FF2B5EF4-FFF2-40B4-BE49-F238E27FC236}">
                <a16:creationId xmlns:a16="http://schemas.microsoft.com/office/drawing/2014/main" id="{CB76827E-236F-1CA7-7564-FDB99F6075AB}"/>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654034" y="6502226"/>
            <a:ext cx="1260000" cy="147374"/>
          </a:xfrm>
          <a:prstGeom prst="rect">
            <a:avLst/>
          </a:prstGeom>
        </p:spPr>
      </p:pic>
      <p:sp>
        <p:nvSpPr>
          <p:cNvPr id="14" name="TextBox 13">
            <a:extLst>
              <a:ext uri="{FF2B5EF4-FFF2-40B4-BE49-F238E27FC236}">
                <a16:creationId xmlns:a16="http://schemas.microsoft.com/office/drawing/2014/main" id="{E2BDE6E1-043E-92FB-F404-03F8AA3448EA}"/>
              </a:ext>
            </a:extLst>
          </p:cNvPr>
          <p:cNvSpPr txBox="1"/>
          <p:nvPr userDrawn="1"/>
        </p:nvSpPr>
        <p:spPr>
          <a:xfrm>
            <a:off x="-1954" y="6508164"/>
            <a:ext cx="501654" cy="134046"/>
          </a:xfrm>
          <a:prstGeom prst="rect">
            <a:avLst/>
          </a:prstGeom>
          <a:noFill/>
        </p:spPr>
        <p:txBody>
          <a:bodyPr wrap="square" lIns="0" tIns="0" rIns="144000" bIns="0" rtlCol="0" anchor="ctr" anchorCtr="0">
            <a:noAutofit/>
          </a:bodyPr>
          <a:lstStyle/>
          <a:p>
            <a:pPr algn="r"/>
            <a:fld id="{436215EC-B361-4C4A-9171-EF98FC1F5E51}" type="slidenum">
              <a:rPr lang="en-US" sz="900" smtClean="0">
                <a:solidFill>
                  <a:schemeClr val="tx1"/>
                </a:solidFill>
                <a:latin typeface="+mj-lt"/>
              </a:rPr>
              <a:pPr algn="r"/>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37BEA6A5-CAA2-5B7B-A1BE-35CB3609B608}"/>
              </a:ext>
            </a:extLst>
          </p:cNvPr>
          <p:cNvCxnSpPr>
            <a:cxnSpLocks/>
          </p:cNvCxnSpPr>
          <p:nvPr userDrawn="1"/>
        </p:nvCxnSpPr>
        <p:spPr>
          <a:xfrm>
            <a:off x="499700"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761535"/>
      </p:ext>
    </p:extLst>
  </p:cSld>
  <p:clrMapOvr>
    <a:masterClrMapping/>
  </p:clrMapOvr>
  <p:extLst>
    <p:ext uri="{DCECCB84-F9BA-43D5-87BE-67443E8EF086}">
      <p15:sldGuideLst xmlns:p15="http://schemas.microsoft.com/office/powerpoint/2012/main">
        <p15:guide id="1" orient="horz" pos="890">
          <p15:clr>
            <a:srgbClr val="FF96FF"/>
          </p15:clr>
        </p15:guide>
        <p15:guide id="2" orient="horz" pos="3906">
          <p15:clr>
            <a:srgbClr val="FF96FF"/>
          </p15:clr>
        </p15:guide>
        <p15:guide id="3" pos="3840">
          <p15:clr>
            <a:srgbClr val="FF96FF"/>
          </p15:clr>
        </p15:guide>
        <p15:guide id="4" pos="7355">
          <p15:clr>
            <a:srgbClr val="FF96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4" descr="A picture containing text, sign&#10;&#10;Description automatically generated">
            <a:extLst>
              <a:ext uri="{FF2B5EF4-FFF2-40B4-BE49-F238E27FC236}">
                <a16:creationId xmlns:a16="http://schemas.microsoft.com/office/drawing/2014/main" id="{A5AE96C2-C950-99A3-85C7-730772438B4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5277155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Mobile Right">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3" name="Text Placeholder 6">
            <a:extLst>
              <a:ext uri="{FF2B5EF4-FFF2-40B4-BE49-F238E27FC236}">
                <a16:creationId xmlns:a16="http://schemas.microsoft.com/office/drawing/2014/main" id="{E312B787-F8DE-5C05-CE25-72369785C070}"/>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46244258-5005-5D91-1D12-3DBD62CC7916}"/>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563C48AA-3EAC-4F29-EE0C-704ACBF4E3A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8" name="Picture 7">
            <a:extLst>
              <a:ext uri="{FF2B5EF4-FFF2-40B4-BE49-F238E27FC236}">
                <a16:creationId xmlns:a16="http://schemas.microsoft.com/office/drawing/2014/main" id="{4104C4EE-B64C-E71B-F8B7-6D9F988BFD61}"/>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7736840" y="820908"/>
            <a:ext cx="3200400" cy="5478292"/>
          </a:xfrm>
          <a:prstGeom prst="rect">
            <a:avLst/>
          </a:prstGeom>
        </p:spPr>
      </p:pic>
      <p:sp>
        <p:nvSpPr>
          <p:cNvPr id="9" name="Picture Placeholder 2">
            <a:extLst>
              <a:ext uri="{FF2B5EF4-FFF2-40B4-BE49-F238E27FC236}">
                <a16:creationId xmlns:a16="http://schemas.microsoft.com/office/drawing/2014/main" id="{AB028007-E3E3-40E4-2402-336EC5F5CF37}"/>
              </a:ext>
            </a:extLst>
          </p:cNvPr>
          <p:cNvSpPr>
            <a:spLocks noGrp="1"/>
          </p:cNvSpPr>
          <p:nvPr>
            <p:ph type="pic" sz="quarter" idx="12" hasCustomPrompt="1"/>
          </p:nvPr>
        </p:nvSpPr>
        <p:spPr>
          <a:xfrm>
            <a:off x="8120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3" name="Picture 2" descr="PCC_2010logo.png">
            <a:extLst>
              <a:ext uri="{FF2B5EF4-FFF2-40B4-BE49-F238E27FC236}">
                <a16:creationId xmlns:a16="http://schemas.microsoft.com/office/drawing/2014/main" id="{E344C2F6-5723-20D1-AA96-48DBF6F2AA81}"/>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7" name="TextBox 6">
            <a:extLst>
              <a:ext uri="{FF2B5EF4-FFF2-40B4-BE49-F238E27FC236}">
                <a16:creationId xmlns:a16="http://schemas.microsoft.com/office/drawing/2014/main" id="{E11A07EE-5DF9-2454-23F2-652AB019016A}"/>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6" name="Straight Connector 15">
            <a:extLst>
              <a:ext uri="{FF2B5EF4-FFF2-40B4-BE49-F238E27FC236}">
                <a16:creationId xmlns:a16="http://schemas.microsoft.com/office/drawing/2014/main" id="{D270FD2B-1F41-B2AA-8E28-769247D43A02}"/>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438138"/>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Mobile Right 2">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3" name="Text Placeholder 6">
            <a:extLst>
              <a:ext uri="{FF2B5EF4-FFF2-40B4-BE49-F238E27FC236}">
                <a16:creationId xmlns:a16="http://schemas.microsoft.com/office/drawing/2014/main" id="{E312B787-F8DE-5C05-CE25-72369785C070}"/>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46244258-5005-5D91-1D12-3DBD62CC7916}"/>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563C48AA-3EAC-4F29-EE0C-704ACBF4E3A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8" name="Picture 7">
            <a:extLst>
              <a:ext uri="{FF2B5EF4-FFF2-40B4-BE49-F238E27FC236}">
                <a16:creationId xmlns:a16="http://schemas.microsoft.com/office/drawing/2014/main" id="{4104C4EE-B64C-E71B-F8B7-6D9F988BFD61}"/>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7736840" y="820908"/>
            <a:ext cx="3200400" cy="5478292"/>
          </a:xfrm>
          <a:prstGeom prst="rect">
            <a:avLst/>
          </a:prstGeom>
        </p:spPr>
      </p:pic>
      <p:sp>
        <p:nvSpPr>
          <p:cNvPr id="9" name="Picture Placeholder 2">
            <a:extLst>
              <a:ext uri="{FF2B5EF4-FFF2-40B4-BE49-F238E27FC236}">
                <a16:creationId xmlns:a16="http://schemas.microsoft.com/office/drawing/2014/main" id="{AB028007-E3E3-40E4-2402-336EC5F5CF37}"/>
              </a:ext>
            </a:extLst>
          </p:cNvPr>
          <p:cNvSpPr>
            <a:spLocks noGrp="1"/>
          </p:cNvSpPr>
          <p:nvPr>
            <p:ph type="pic" sz="quarter" idx="12" hasCustomPrompt="1"/>
          </p:nvPr>
        </p:nvSpPr>
        <p:spPr>
          <a:xfrm>
            <a:off x="8120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3" name="Picture 2" descr="PCC_2010logo.png">
            <a:extLst>
              <a:ext uri="{FF2B5EF4-FFF2-40B4-BE49-F238E27FC236}">
                <a16:creationId xmlns:a16="http://schemas.microsoft.com/office/drawing/2014/main" id="{53303E08-F392-0224-B6CF-A6DB49A88255}"/>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7" name="TextBox 6">
            <a:extLst>
              <a:ext uri="{FF2B5EF4-FFF2-40B4-BE49-F238E27FC236}">
                <a16:creationId xmlns:a16="http://schemas.microsoft.com/office/drawing/2014/main" id="{FA311ED2-7552-8D0B-01E2-54D2C03ACD31}"/>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6" name="Straight Connector 15">
            <a:extLst>
              <a:ext uri="{FF2B5EF4-FFF2-40B4-BE49-F238E27FC236}">
                <a16:creationId xmlns:a16="http://schemas.microsoft.com/office/drawing/2014/main" id="{08BC518C-8A26-E000-49C1-410FC56F9704}"/>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1305247"/>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25">
          <p15:clr>
            <a:srgbClr val="FF96FF"/>
          </p15:clr>
        </p15:guide>
        <p15:guide id="3" pos="324">
          <p15:clr>
            <a:srgbClr val="FF96FF"/>
          </p15:clr>
        </p15:guide>
        <p15:guide id="4" pos="4089">
          <p15:clr>
            <a:srgbClr val="FF96FF"/>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Mobile Right 3">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3" name="Text Placeholder 6">
            <a:extLst>
              <a:ext uri="{FF2B5EF4-FFF2-40B4-BE49-F238E27FC236}">
                <a16:creationId xmlns:a16="http://schemas.microsoft.com/office/drawing/2014/main" id="{E312B787-F8DE-5C05-CE25-72369785C070}"/>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46244258-5005-5D91-1D12-3DBD62CC7916}"/>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563C48AA-3EAC-4F29-EE0C-704ACBF4E3A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8" name="Picture 7">
            <a:extLst>
              <a:ext uri="{FF2B5EF4-FFF2-40B4-BE49-F238E27FC236}">
                <a16:creationId xmlns:a16="http://schemas.microsoft.com/office/drawing/2014/main" id="{4104C4EE-B64C-E71B-F8B7-6D9F988BFD61}"/>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7736840" y="820908"/>
            <a:ext cx="3200400" cy="5478292"/>
          </a:xfrm>
          <a:prstGeom prst="rect">
            <a:avLst/>
          </a:prstGeom>
        </p:spPr>
      </p:pic>
      <p:sp>
        <p:nvSpPr>
          <p:cNvPr id="9" name="Picture Placeholder 2">
            <a:extLst>
              <a:ext uri="{FF2B5EF4-FFF2-40B4-BE49-F238E27FC236}">
                <a16:creationId xmlns:a16="http://schemas.microsoft.com/office/drawing/2014/main" id="{AB028007-E3E3-40E4-2402-336EC5F5CF37}"/>
              </a:ext>
            </a:extLst>
          </p:cNvPr>
          <p:cNvSpPr>
            <a:spLocks noGrp="1"/>
          </p:cNvSpPr>
          <p:nvPr>
            <p:ph type="pic" sz="quarter" idx="12" hasCustomPrompt="1"/>
          </p:nvPr>
        </p:nvSpPr>
        <p:spPr>
          <a:xfrm>
            <a:off x="8120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3" name="Picture 2" descr="PCC_2010logo.png">
            <a:extLst>
              <a:ext uri="{FF2B5EF4-FFF2-40B4-BE49-F238E27FC236}">
                <a16:creationId xmlns:a16="http://schemas.microsoft.com/office/drawing/2014/main" id="{33CA1337-0FF4-6155-D7C8-1CB74526843A}"/>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7" name="TextBox 6">
            <a:extLst>
              <a:ext uri="{FF2B5EF4-FFF2-40B4-BE49-F238E27FC236}">
                <a16:creationId xmlns:a16="http://schemas.microsoft.com/office/drawing/2014/main" id="{A0F085E0-A103-9C39-A375-1E9A7D40A799}"/>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6" name="Straight Connector 15">
            <a:extLst>
              <a:ext uri="{FF2B5EF4-FFF2-40B4-BE49-F238E27FC236}">
                <a16:creationId xmlns:a16="http://schemas.microsoft.com/office/drawing/2014/main" id="{C5AE578C-BC23-BFDD-6A50-EA426B47588E}"/>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273338"/>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Mobile Right 4">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947A59F1-500C-83F1-63B2-FFE28C620EF7}"/>
              </a:ext>
              <a:ext uri="{C183D7F6-B498-43B3-948B-1728B52AA6E4}">
                <adec:decorative xmlns:adec="http://schemas.microsoft.com/office/drawing/2017/decorative" val="1"/>
              </a:ext>
            </a:extLst>
          </p:cNvPr>
          <p:cNvSpPr/>
          <p:nvPr userDrawn="1"/>
        </p:nvSpPr>
        <p:spPr>
          <a:xfrm flipH="1">
            <a:off x="0" y="3635019"/>
            <a:ext cx="3561345" cy="3230515"/>
          </a:xfrm>
          <a:custGeom>
            <a:avLst/>
            <a:gdLst>
              <a:gd name="connsiteX0" fmla="*/ 3561345 w 3561345"/>
              <a:gd name="connsiteY0" fmla="*/ 0 h 3230515"/>
              <a:gd name="connsiteX1" fmla="*/ 3561345 w 3561345"/>
              <a:gd name="connsiteY1" fmla="*/ 3230515 h 3230515"/>
              <a:gd name="connsiteX2" fmla="*/ 0 w 3561345"/>
              <a:gd name="connsiteY2" fmla="*/ 3230515 h 3230515"/>
              <a:gd name="connsiteX3" fmla="*/ 51269 w 3561345"/>
              <a:gd name="connsiteY3" fmla="*/ 3100485 h 3230515"/>
              <a:gd name="connsiteX4" fmla="*/ 3429727 w 3561345"/>
              <a:gd name="connsiteY4" fmla="*/ 37375 h 3230515"/>
              <a:gd name="connsiteX5" fmla="*/ 3561345 w 3561345"/>
              <a:gd name="connsiteY5" fmla="*/ 0 h 3230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1345" h="3230515">
                <a:moveTo>
                  <a:pt x="3561345" y="0"/>
                </a:moveTo>
                <a:lnTo>
                  <a:pt x="3561345" y="3230515"/>
                </a:lnTo>
                <a:lnTo>
                  <a:pt x="0" y="3230515"/>
                </a:lnTo>
                <a:lnTo>
                  <a:pt x="51269" y="3100485"/>
                </a:lnTo>
                <a:cubicBezTo>
                  <a:pt x="667664" y="1643165"/>
                  <a:pt x="1904028" y="511916"/>
                  <a:pt x="3429727" y="37375"/>
                </a:cubicBezTo>
                <a:lnTo>
                  <a:pt x="3561345"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Rectangle 14">
            <a:extLst>
              <a:ext uri="{FF2B5EF4-FFF2-40B4-BE49-F238E27FC236}">
                <a16:creationId xmlns:a16="http://schemas.microsoft.com/office/drawing/2014/main" id="{D928BD31-97B8-C9EC-0C5E-A10E719C8C63}"/>
              </a:ext>
            </a:extLst>
          </p:cNvPr>
          <p:cNvSpPr/>
          <p:nvPr userDrawn="1"/>
        </p:nvSpPr>
        <p:spPr>
          <a:xfrm>
            <a:off x="0" y="-2"/>
            <a:ext cx="12192000" cy="138589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0410D22-6729-49C7-293A-9A2A600745CB}"/>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3">
            <a:extLst>
              <a:ext uri="{FF2B5EF4-FFF2-40B4-BE49-F238E27FC236}">
                <a16:creationId xmlns:a16="http://schemas.microsoft.com/office/drawing/2014/main" id="{E88EC12E-0D42-C8CE-5E3E-504B4CC29D9B}"/>
              </a:ext>
            </a:extLst>
          </p:cNvPr>
          <p:cNvSpPr>
            <a:spLocks noGrp="1"/>
          </p:cNvSpPr>
          <p:nvPr>
            <p:ph type="title"/>
          </p:nvPr>
        </p:nvSpPr>
        <p:spPr>
          <a:xfrm>
            <a:off x="0" y="0"/>
            <a:ext cx="6468020" cy="1378610"/>
          </a:xfrm>
          <a:prstGeom prst="rect">
            <a:avLst/>
          </a:prstGeom>
        </p:spPr>
        <p:txBody>
          <a:bodyPr lIns="503999" bIns="180000" anchor="b" anchorCtr="0"/>
          <a:lstStyle>
            <a:lvl1pPr>
              <a:defRPr>
                <a:solidFill>
                  <a:schemeClr val="tx1"/>
                </a:solidFill>
              </a:defRPr>
            </a:lvl1pPr>
          </a:lstStyle>
          <a:p>
            <a:endParaRPr lang="en-US"/>
          </a:p>
        </p:txBody>
      </p:sp>
      <p:sp>
        <p:nvSpPr>
          <p:cNvPr id="13" name="Text Placeholder 6">
            <a:extLst>
              <a:ext uri="{FF2B5EF4-FFF2-40B4-BE49-F238E27FC236}">
                <a16:creationId xmlns:a16="http://schemas.microsoft.com/office/drawing/2014/main" id="{E312B787-F8DE-5C05-CE25-72369785C070}"/>
              </a:ext>
            </a:extLst>
          </p:cNvPr>
          <p:cNvSpPr>
            <a:spLocks noGrp="1"/>
          </p:cNvSpPr>
          <p:nvPr>
            <p:ph type="body" sz="quarter" idx="29"/>
          </p:nvPr>
        </p:nvSpPr>
        <p:spPr>
          <a:xfrm>
            <a:off x="515938" y="1386000"/>
            <a:ext cx="5952082" cy="4491948"/>
          </a:xfrm>
        </p:spPr>
        <p:txBody>
          <a:bodyPr tIns="251999"/>
          <a:lstStyle>
            <a:lvl1pPr marL="266700" indent="-2667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a:extLst>
              <a:ext uri="{FF2B5EF4-FFF2-40B4-BE49-F238E27FC236}">
                <a16:creationId xmlns:a16="http://schemas.microsoft.com/office/drawing/2014/main" id="{46244258-5005-5D91-1D12-3DBD62CC7916}"/>
              </a:ext>
              <a:ext uri="{C183D7F6-B498-43B3-948B-1728B52AA6E4}">
                <adec:decorative xmlns:adec="http://schemas.microsoft.com/office/drawing/2017/decorative" val="1"/>
              </a:ext>
            </a:extLst>
          </p:cNvPr>
          <p:cNvGrpSpPr/>
          <p:nvPr userDrawn="1"/>
        </p:nvGrpSpPr>
        <p:grpSpPr>
          <a:xfrm flipH="1">
            <a:off x="6127722" y="0"/>
            <a:ext cx="6095999" cy="5664819"/>
            <a:chOff x="-29736" y="0"/>
            <a:chExt cx="6095999" cy="5664819"/>
          </a:xfrm>
        </p:grpSpPr>
        <p:sp>
          <p:nvSpPr>
            <p:cNvPr id="20" name="Freeform 19">
              <a:extLst>
                <a:ext uri="{FF2B5EF4-FFF2-40B4-BE49-F238E27FC236}">
                  <a16:creationId xmlns:a16="http://schemas.microsoft.com/office/drawing/2014/main" id="{B9F32018-A8A8-7826-4B9E-222E7ECC0701}"/>
                </a:ext>
                <a:ext uri="{C183D7F6-B498-43B3-948B-1728B52AA6E4}">
                  <adec:decorative xmlns:adec="http://schemas.microsoft.com/office/drawing/2017/decorative" val="1"/>
                </a:ext>
              </a:extLst>
            </p:cNvPr>
            <p:cNvSpPr/>
            <p:nvPr userDrawn="1"/>
          </p:nvSpPr>
          <p:spPr>
            <a:xfrm>
              <a:off x="0" y="0"/>
              <a:ext cx="5864974" cy="5132548"/>
            </a:xfrm>
            <a:custGeom>
              <a:avLst/>
              <a:gdLst>
                <a:gd name="connsiteX0" fmla="*/ 0 w 5864974"/>
                <a:gd name="connsiteY0" fmla="*/ 0 h 5132548"/>
                <a:gd name="connsiteX1" fmla="*/ 5864974 w 5864974"/>
                <a:gd name="connsiteY1" fmla="*/ 0 h 5132548"/>
                <a:gd name="connsiteX2" fmla="*/ 5858367 w 5864974"/>
                <a:gd name="connsiteY2" fmla="*/ 28624 h 5132548"/>
                <a:gd name="connsiteX3" fmla="*/ 253302 w 5864974"/>
                <a:gd name="connsiteY3" fmla="*/ 5100360 h 5132548"/>
                <a:gd name="connsiteX4" fmla="*/ 0 w 5864974"/>
                <a:gd name="connsiteY4" fmla="*/ 5132548 h 5132548"/>
                <a:gd name="connsiteX5" fmla="*/ 0 w 5864974"/>
                <a:gd name="connsiteY5" fmla="*/ 0 h 513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64974" h="5132548">
                  <a:moveTo>
                    <a:pt x="0" y="0"/>
                  </a:moveTo>
                  <a:lnTo>
                    <a:pt x="5864974" y="0"/>
                  </a:lnTo>
                  <a:lnTo>
                    <a:pt x="5858367" y="28624"/>
                  </a:lnTo>
                  <a:cubicBezTo>
                    <a:pt x="5180934" y="2661598"/>
                    <a:pt x="2981210" y="4683545"/>
                    <a:pt x="253302" y="5100360"/>
                  </a:cubicBezTo>
                  <a:lnTo>
                    <a:pt x="0" y="5132548"/>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Graphic 20">
              <a:extLst>
                <a:ext uri="{FF2B5EF4-FFF2-40B4-BE49-F238E27FC236}">
                  <a16:creationId xmlns:a16="http://schemas.microsoft.com/office/drawing/2014/main" id="{563C48AA-3EAC-4F29-EE0C-704ACBF4E3A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 uri="{96DAC541-7B7A-43D3-8B79-37D633B846F1}">
                  <asvg:svgBlip xmlns:asvg="http://schemas.microsoft.com/office/drawing/2016/SVG/main" r:embed="rId3"/>
                </a:ext>
              </a:extLst>
            </a:blip>
            <a:srcRect l="51909" t="1975" r="234" b="18961"/>
            <a:stretch/>
          </p:blipFill>
          <p:spPr>
            <a:xfrm>
              <a:off x="-29736" y="0"/>
              <a:ext cx="6095999" cy="5664819"/>
            </a:xfrm>
            <a:prstGeom prst="rect">
              <a:avLst/>
            </a:prstGeom>
          </p:spPr>
        </p:pic>
      </p:grpSp>
      <p:pic>
        <p:nvPicPr>
          <p:cNvPr id="8" name="Picture 7">
            <a:extLst>
              <a:ext uri="{FF2B5EF4-FFF2-40B4-BE49-F238E27FC236}">
                <a16:creationId xmlns:a16="http://schemas.microsoft.com/office/drawing/2014/main" id="{4104C4EE-B64C-E71B-F8B7-6D9F988BFD61}"/>
              </a:ext>
              <a:ext uri="{C183D7F6-B498-43B3-948B-1728B52AA6E4}">
                <adec:decorative xmlns:adec="http://schemas.microsoft.com/office/drawing/2017/decorative" val="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27617" r="27482" b="4588"/>
          <a:stretch/>
        </p:blipFill>
        <p:spPr>
          <a:xfrm>
            <a:off x="7736840" y="820908"/>
            <a:ext cx="3200400" cy="5478292"/>
          </a:xfrm>
          <a:prstGeom prst="rect">
            <a:avLst/>
          </a:prstGeom>
        </p:spPr>
      </p:pic>
      <p:sp>
        <p:nvSpPr>
          <p:cNvPr id="9" name="Picture Placeholder 2">
            <a:extLst>
              <a:ext uri="{FF2B5EF4-FFF2-40B4-BE49-F238E27FC236}">
                <a16:creationId xmlns:a16="http://schemas.microsoft.com/office/drawing/2014/main" id="{AB028007-E3E3-40E4-2402-336EC5F5CF37}"/>
              </a:ext>
            </a:extLst>
          </p:cNvPr>
          <p:cNvSpPr>
            <a:spLocks noGrp="1"/>
          </p:cNvSpPr>
          <p:nvPr>
            <p:ph type="pic" sz="quarter" idx="12" hasCustomPrompt="1"/>
          </p:nvPr>
        </p:nvSpPr>
        <p:spPr>
          <a:xfrm>
            <a:off x="8120227" y="1162051"/>
            <a:ext cx="2448272" cy="4795138"/>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pic>
        <p:nvPicPr>
          <p:cNvPr id="3" name="Picture 2" descr="PCC_2010logo.png">
            <a:extLst>
              <a:ext uri="{FF2B5EF4-FFF2-40B4-BE49-F238E27FC236}">
                <a16:creationId xmlns:a16="http://schemas.microsoft.com/office/drawing/2014/main" id="{03CEAAF9-C829-5FC4-4026-ED8D130E32B8}"/>
              </a:ext>
            </a:extLst>
          </p:cNvPr>
          <p:cNvPicPr>
            <a:picLocks/>
          </p:cNvPicPr>
          <p:nvPr userDrawn="1"/>
        </p:nvPicPr>
        <p:blipFill>
          <a:blip r:embed="rId5"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7" name="TextBox 6">
            <a:extLst>
              <a:ext uri="{FF2B5EF4-FFF2-40B4-BE49-F238E27FC236}">
                <a16:creationId xmlns:a16="http://schemas.microsoft.com/office/drawing/2014/main" id="{50859164-C674-FE9B-1EEE-7CD604754F6D}"/>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6" name="Straight Connector 15">
            <a:extLst>
              <a:ext uri="{FF2B5EF4-FFF2-40B4-BE49-F238E27FC236}">
                <a16:creationId xmlns:a16="http://schemas.microsoft.com/office/drawing/2014/main" id="{053CCD9C-228A-9185-59D6-ED75BCEBF243}"/>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159749"/>
      </p:ext>
    </p:extLst>
  </p:cSld>
  <p:clrMapOvr>
    <a:masterClrMapping/>
  </p:clrMapOvr>
  <p:extLst>
    <p:ext uri="{DCECCB84-F9BA-43D5-87BE-67443E8EF086}">
      <p15:sldGuideLst xmlns:p15="http://schemas.microsoft.com/office/powerpoint/2012/main">
        <p15:guide id="1" orient="horz" pos="867">
          <p15:clr>
            <a:srgbClr val="FF96FF"/>
          </p15:clr>
        </p15:guide>
        <p15:guide id="2" orient="horz" pos="3702">
          <p15:clr>
            <a:srgbClr val="FF96FF"/>
          </p15:clr>
        </p15:guide>
        <p15:guide id="3" pos="324">
          <p15:clr>
            <a:srgbClr val="FF96FF"/>
          </p15:clr>
        </p15:guide>
        <p15:guide id="4" pos="4089">
          <p15:clr>
            <a:srgbClr val="FF96FF"/>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lant and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2B2557-C6BF-A523-0BB7-D7840E6CF352}"/>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1"/>
            <a:ext cx="12192000" cy="6858000"/>
          </a:xfrm>
          <a:prstGeom prst="rect">
            <a:avLst/>
          </a:prstGeom>
        </p:spPr>
      </p:pic>
      <p:sp>
        <p:nvSpPr>
          <p:cNvPr id="6" name="Picture Placeholder 4">
            <a:extLst>
              <a:ext uri="{FF2B5EF4-FFF2-40B4-BE49-F238E27FC236}">
                <a16:creationId xmlns:a16="http://schemas.microsoft.com/office/drawing/2014/main" id="{4225029F-57FF-2822-EBB6-52AC1EEC9C4D}"/>
              </a:ext>
            </a:extLst>
          </p:cNvPr>
          <p:cNvSpPr>
            <a:spLocks noGrp="1"/>
          </p:cNvSpPr>
          <p:nvPr>
            <p:ph type="pic" sz="quarter" idx="12" hasCustomPrompt="1"/>
          </p:nvPr>
        </p:nvSpPr>
        <p:spPr>
          <a:xfrm>
            <a:off x="5339522" y="1485039"/>
            <a:ext cx="4885133" cy="3086961"/>
          </a:xfrm>
        </p:spPr>
        <p:txBody>
          <a:bodyPr anchor="t"/>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 of your choice.</a:t>
            </a:r>
          </a:p>
          <a:p>
            <a:endParaRPr lang="en-US"/>
          </a:p>
        </p:txBody>
      </p:sp>
    </p:spTree>
    <p:extLst>
      <p:ext uri="{BB962C8B-B14F-4D97-AF65-F5344CB8AC3E}">
        <p14:creationId xmlns:p14="http://schemas.microsoft.com/office/powerpoint/2010/main" val="756782658"/>
      </p:ext>
    </p:extLst>
  </p:cSld>
  <p:clrMapOvr>
    <a:masterClrMapping/>
  </p:clrMapOvr>
  <p:extLst>
    <p:ext uri="{DCECCB84-F9BA-43D5-87BE-67443E8EF086}">
      <p15:sldGuideLst xmlns:p15="http://schemas.microsoft.com/office/powerpoint/2012/main">
        <p15:guide id="1" orient="horz" pos="913">
          <p15:clr>
            <a:srgbClr val="FF96FF"/>
          </p15:clr>
        </p15:guide>
        <p15:guide id="2" orient="horz" pos="2886">
          <p15:clr>
            <a:srgbClr val="FF96FF"/>
          </p15:clr>
        </p15:guide>
        <p15:guide id="3" pos="3341">
          <p15:clr>
            <a:srgbClr val="FF96FF"/>
          </p15:clr>
        </p15:guide>
        <p15:guide id="4" pos="6425">
          <p15:clr>
            <a:srgbClr val="FF96FF"/>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46ACD9D-4A86-3E0C-51B0-AE205585162C}"/>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2" name="Group 1">
              <a:extLst>
                <a:ext uri="{FF2B5EF4-FFF2-40B4-BE49-F238E27FC236}">
                  <a16:creationId xmlns:a16="http://schemas.microsoft.com/office/drawing/2014/main" id="{C7B053E1-820C-5BCD-32B6-66A6035FE73F}"/>
                </a:ext>
              </a:extLst>
            </p:cNvPr>
            <p:cNvGrpSpPr/>
            <p:nvPr userDrawn="1"/>
          </p:nvGrpSpPr>
          <p:grpSpPr>
            <a:xfrm>
              <a:off x="4071363" y="911410"/>
              <a:ext cx="820448" cy="108000"/>
              <a:chOff x="4138818" y="1236868"/>
              <a:chExt cx="820448" cy="108000"/>
            </a:xfrm>
          </p:grpSpPr>
          <p:cxnSp>
            <p:nvCxnSpPr>
              <p:cNvPr id="7" name="Straight Connector 6">
                <a:extLst>
                  <a:ext uri="{FF2B5EF4-FFF2-40B4-BE49-F238E27FC236}">
                    <a16:creationId xmlns:a16="http://schemas.microsoft.com/office/drawing/2014/main" id="{9C8E29D0-F10F-78DE-FCDD-3613CD2D6F86}"/>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6B90CDFE-69F9-231A-4E8C-2FBAAC1871D6}"/>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951E2583-0339-1C40-CCEC-87A27C2B47B9}"/>
                </a:ext>
              </a:extLst>
            </p:cNvPr>
            <p:cNvGrpSpPr/>
            <p:nvPr userDrawn="1"/>
          </p:nvGrpSpPr>
          <p:grpSpPr>
            <a:xfrm>
              <a:off x="4413880" y="2097847"/>
              <a:ext cx="820448" cy="108000"/>
              <a:chOff x="4413880" y="2314819"/>
              <a:chExt cx="820448" cy="108000"/>
            </a:xfrm>
          </p:grpSpPr>
          <p:cxnSp>
            <p:nvCxnSpPr>
              <p:cNvPr id="10" name="Straight Connector 9">
                <a:extLst>
                  <a:ext uri="{FF2B5EF4-FFF2-40B4-BE49-F238E27FC236}">
                    <a16:creationId xmlns:a16="http://schemas.microsoft.com/office/drawing/2014/main" id="{2AFD16E8-626A-5039-E5A7-7D16BCA601D7}"/>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4F97E46F-2309-23BF-913A-C699B708DCF8}"/>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47167BBA-B20F-32B8-3907-3468F02360D8}"/>
                </a:ext>
              </a:extLst>
            </p:cNvPr>
            <p:cNvGrpSpPr/>
            <p:nvPr userDrawn="1"/>
          </p:nvGrpSpPr>
          <p:grpSpPr>
            <a:xfrm>
              <a:off x="4517956" y="3269416"/>
              <a:ext cx="820448" cy="108000"/>
              <a:chOff x="4517956" y="3377902"/>
              <a:chExt cx="820448" cy="108000"/>
            </a:xfrm>
          </p:grpSpPr>
          <p:cxnSp>
            <p:nvCxnSpPr>
              <p:cNvPr id="16" name="Straight Connector 15">
                <a:extLst>
                  <a:ext uri="{FF2B5EF4-FFF2-40B4-BE49-F238E27FC236}">
                    <a16:creationId xmlns:a16="http://schemas.microsoft.com/office/drawing/2014/main" id="{1EEECAB1-1825-1DDA-EC09-15E237C076F0}"/>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362E2B51-36AA-E80E-3275-ED1A2E231423}"/>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D66719DA-3470-E876-B251-548D07AFFA94}"/>
                </a:ext>
              </a:extLst>
            </p:cNvPr>
            <p:cNvGrpSpPr/>
            <p:nvPr userDrawn="1"/>
          </p:nvGrpSpPr>
          <p:grpSpPr>
            <a:xfrm>
              <a:off x="4458484" y="4455853"/>
              <a:ext cx="820448" cy="108000"/>
              <a:chOff x="4458484" y="4455853"/>
              <a:chExt cx="820448" cy="108000"/>
            </a:xfrm>
          </p:grpSpPr>
          <p:cxnSp>
            <p:nvCxnSpPr>
              <p:cNvPr id="18" name="Straight Connector 17">
                <a:extLst>
                  <a:ext uri="{FF2B5EF4-FFF2-40B4-BE49-F238E27FC236}">
                    <a16:creationId xmlns:a16="http://schemas.microsoft.com/office/drawing/2014/main" id="{8DDD98B4-EFF4-E6C3-81DE-2E9605BB47BC}"/>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B20D9595-6101-04B0-6C14-B27E23A25D67}"/>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11A10E92-9D4D-D2C1-408E-65307970F390}"/>
                </a:ext>
              </a:extLst>
            </p:cNvPr>
            <p:cNvGrpSpPr/>
            <p:nvPr userDrawn="1"/>
          </p:nvGrpSpPr>
          <p:grpSpPr>
            <a:xfrm>
              <a:off x="4145704" y="5626162"/>
              <a:ext cx="820448" cy="108000"/>
              <a:chOff x="4213159" y="5548672"/>
              <a:chExt cx="820448" cy="108000"/>
            </a:xfrm>
          </p:grpSpPr>
          <p:cxnSp>
            <p:nvCxnSpPr>
              <p:cNvPr id="20" name="Straight Connector 19">
                <a:extLst>
                  <a:ext uri="{FF2B5EF4-FFF2-40B4-BE49-F238E27FC236}">
                    <a16:creationId xmlns:a16="http://schemas.microsoft.com/office/drawing/2014/main" id="{AE9CE721-6E84-3F20-394B-BD717AAC5761}"/>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AD554C2-EDE5-8B62-4B93-041AC2AE5240}"/>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25" name="Title 4">
            <a:extLst>
              <a:ext uri="{FF2B5EF4-FFF2-40B4-BE49-F238E27FC236}">
                <a16:creationId xmlns:a16="http://schemas.microsoft.com/office/drawing/2014/main" id="{A68367D9-F128-9ADB-9526-50B8160CFC14}"/>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34" name="Text Placeholder 7">
            <a:extLst>
              <a:ext uri="{FF2B5EF4-FFF2-40B4-BE49-F238E27FC236}">
                <a16:creationId xmlns:a16="http://schemas.microsoft.com/office/drawing/2014/main" id="{E03CBDC6-D697-1548-639D-8B977DA5733E}"/>
              </a:ext>
            </a:extLst>
          </p:cNvPr>
          <p:cNvSpPr>
            <a:spLocks noGrp="1"/>
          </p:cNvSpPr>
          <p:nvPr>
            <p:ph type="body" sz="quarter" idx="26"/>
          </p:nvPr>
        </p:nvSpPr>
        <p:spPr>
          <a:xfrm>
            <a:off x="4880788" y="445556"/>
            <a:ext cx="67952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6" name="Text Placeholder 7">
            <a:extLst>
              <a:ext uri="{FF2B5EF4-FFF2-40B4-BE49-F238E27FC236}">
                <a16:creationId xmlns:a16="http://schemas.microsoft.com/office/drawing/2014/main" id="{36C893AF-679D-6307-29B2-BF8E4F65CDB5}"/>
              </a:ext>
            </a:extLst>
          </p:cNvPr>
          <p:cNvSpPr>
            <a:spLocks noGrp="1"/>
          </p:cNvSpPr>
          <p:nvPr>
            <p:ph type="body" sz="quarter" idx="29"/>
          </p:nvPr>
        </p:nvSpPr>
        <p:spPr>
          <a:xfrm>
            <a:off x="5221408" y="1631103"/>
            <a:ext cx="646938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8" name="Text Placeholder 7">
            <a:extLst>
              <a:ext uri="{FF2B5EF4-FFF2-40B4-BE49-F238E27FC236}">
                <a16:creationId xmlns:a16="http://schemas.microsoft.com/office/drawing/2014/main" id="{A3374AD0-9DDE-2BFA-F532-54D30FCBC93B}"/>
              </a:ext>
            </a:extLst>
          </p:cNvPr>
          <p:cNvSpPr>
            <a:spLocks noGrp="1"/>
          </p:cNvSpPr>
          <p:nvPr>
            <p:ph type="body" sz="quarter" idx="30"/>
          </p:nvPr>
        </p:nvSpPr>
        <p:spPr>
          <a:xfrm>
            <a:off x="5325434" y="2803061"/>
            <a:ext cx="63653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7" name="Text Placeholder 7">
            <a:extLst>
              <a:ext uri="{FF2B5EF4-FFF2-40B4-BE49-F238E27FC236}">
                <a16:creationId xmlns:a16="http://schemas.microsoft.com/office/drawing/2014/main" id="{B0090508-4849-40F5-8F4E-F8650B47DDC4}"/>
              </a:ext>
            </a:extLst>
          </p:cNvPr>
          <p:cNvSpPr>
            <a:spLocks noGrp="1"/>
          </p:cNvSpPr>
          <p:nvPr>
            <p:ph type="body" sz="quarter" idx="31"/>
          </p:nvPr>
        </p:nvSpPr>
        <p:spPr>
          <a:xfrm>
            <a:off x="5267128" y="3989466"/>
            <a:ext cx="640893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654051B-4ED1-5791-9B37-6ACD48D83809}"/>
              </a:ext>
            </a:extLst>
          </p:cNvPr>
          <p:cNvSpPr>
            <a:spLocks noGrp="1"/>
          </p:cNvSpPr>
          <p:nvPr>
            <p:ph type="body" sz="quarter" idx="28"/>
          </p:nvPr>
        </p:nvSpPr>
        <p:spPr>
          <a:xfrm>
            <a:off x="4954724" y="5161976"/>
            <a:ext cx="6736073"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grpSp>
        <p:nvGrpSpPr>
          <p:cNvPr id="8" name="Group 7">
            <a:extLst>
              <a:ext uri="{FF2B5EF4-FFF2-40B4-BE49-F238E27FC236}">
                <a16:creationId xmlns:a16="http://schemas.microsoft.com/office/drawing/2014/main" id="{5EE471C6-88E5-194F-0059-0AC93142CD42}"/>
              </a:ext>
            </a:extLst>
          </p:cNvPr>
          <p:cNvGrpSpPr/>
          <p:nvPr userDrawn="1"/>
        </p:nvGrpSpPr>
        <p:grpSpPr>
          <a:xfrm>
            <a:off x="1" y="-2"/>
            <a:ext cx="4835525" cy="6757535"/>
            <a:chOff x="1" y="-2"/>
            <a:chExt cx="4835525" cy="6757535"/>
          </a:xfrm>
        </p:grpSpPr>
        <p:sp>
          <p:nvSpPr>
            <p:cNvPr id="23" name="Freeform 22">
              <a:extLst>
                <a:ext uri="{FF2B5EF4-FFF2-40B4-BE49-F238E27FC236}">
                  <a16:creationId xmlns:a16="http://schemas.microsoft.com/office/drawing/2014/main" id="{31A682FA-8419-3004-BFE6-26CE1EA4621C}"/>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846EF2AD-CEA5-DD78-A2E2-5F6DBA826E14}"/>
                </a:ext>
                <a:ext uri="{C183D7F6-B498-43B3-948B-1728B52AA6E4}">
                  <adec:decorative xmlns:adec="http://schemas.microsoft.com/office/drawing/2017/decorative" val="1"/>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1" name="Rectangle 10">
            <a:extLst>
              <a:ext uri="{FF2B5EF4-FFF2-40B4-BE49-F238E27FC236}">
                <a16:creationId xmlns:a16="http://schemas.microsoft.com/office/drawing/2014/main" id="{CD74DCAA-D383-9F81-5F6F-5CDE79543F7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4A24CF9-FEDD-93A1-590E-316AB45FE5ED}"/>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22" name="TextBox 21">
            <a:extLst>
              <a:ext uri="{FF2B5EF4-FFF2-40B4-BE49-F238E27FC236}">
                <a16:creationId xmlns:a16="http://schemas.microsoft.com/office/drawing/2014/main" id="{D1C50A41-2131-793A-6724-4F6DF8F41A4C}"/>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6" name="Straight Connector 25">
            <a:extLst>
              <a:ext uri="{FF2B5EF4-FFF2-40B4-BE49-F238E27FC236}">
                <a16:creationId xmlns:a16="http://schemas.microsoft.com/office/drawing/2014/main" id="{E925B8B4-1D93-0F9A-BC72-B8DB5166D38E}"/>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077980"/>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69">
          <p15:clr>
            <a:srgbClr val="FF96FF"/>
          </p15:clr>
        </p15:guide>
        <p15:guide id="4" pos="7378">
          <p15:clr>
            <a:srgbClr val="FF96FF"/>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D5AD98-F8C6-8955-70B2-D47A08AE81EA}"/>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8" name="Group 7">
              <a:extLst>
                <a:ext uri="{FF2B5EF4-FFF2-40B4-BE49-F238E27FC236}">
                  <a16:creationId xmlns:a16="http://schemas.microsoft.com/office/drawing/2014/main" id="{993927F2-FA2D-F0E4-A7F5-BE73FE383CF3}"/>
                </a:ext>
              </a:extLst>
            </p:cNvPr>
            <p:cNvGrpSpPr/>
            <p:nvPr userDrawn="1"/>
          </p:nvGrpSpPr>
          <p:grpSpPr>
            <a:xfrm>
              <a:off x="4071363" y="911410"/>
              <a:ext cx="820448" cy="108000"/>
              <a:chOff x="4138818" y="1236868"/>
              <a:chExt cx="820448" cy="108000"/>
            </a:xfrm>
          </p:grpSpPr>
          <p:cxnSp>
            <p:nvCxnSpPr>
              <p:cNvPr id="44" name="Straight Connector 43">
                <a:extLst>
                  <a:ext uri="{FF2B5EF4-FFF2-40B4-BE49-F238E27FC236}">
                    <a16:creationId xmlns:a16="http://schemas.microsoft.com/office/drawing/2014/main" id="{EFF8B6DC-B282-78C6-BB23-1AAADE54716E}"/>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0E79FE60-E8B6-E589-BCD1-3A2E4F20991F}"/>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4C8F568-497F-8E77-971D-FD63DF102B89}"/>
                </a:ext>
              </a:extLst>
            </p:cNvPr>
            <p:cNvGrpSpPr/>
            <p:nvPr userDrawn="1"/>
          </p:nvGrpSpPr>
          <p:grpSpPr>
            <a:xfrm>
              <a:off x="4413880" y="2097847"/>
              <a:ext cx="820448" cy="108000"/>
              <a:chOff x="4413880" y="2314819"/>
              <a:chExt cx="820448" cy="108000"/>
            </a:xfrm>
          </p:grpSpPr>
          <p:cxnSp>
            <p:nvCxnSpPr>
              <p:cNvPr id="40" name="Straight Connector 39">
                <a:extLst>
                  <a:ext uri="{FF2B5EF4-FFF2-40B4-BE49-F238E27FC236}">
                    <a16:creationId xmlns:a16="http://schemas.microsoft.com/office/drawing/2014/main" id="{57E2A4B6-A7F0-7DFC-2D36-4E705F93990C}"/>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3FC3E80C-DAB7-6167-21A6-9D5FEF2CE60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69775E5-97DC-2F45-CFAF-9D5BACFCD792}"/>
                </a:ext>
              </a:extLst>
            </p:cNvPr>
            <p:cNvGrpSpPr/>
            <p:nvPr userDrawn="1"/>
          </p:nvGrpSpPr>
          <p:grpSpPr>
            <a:xfrm>
              <a:off x="4517956" y="3269416"/>
              <a:ext cx="820448" cy="108000"/>
              <a:chOff x="4517956" y="3377902"/>
              <a:chExt cx="820448" cy="108000"/>
            </a:xfrm>
          </p:grpSpPr>
          <p:cxnSp>
            <p:nvCxnSpPr>
              <p:cNvPr id="33" name="Straight Connector 32">
                <a:extLst>
                  <a:ext uri="{FF2B5EF4-FFF2-40B4-BE49-F238E27FC236}">
                    <a16:creationId xmlns:a16="http://schemas.microsoft.com/office/drawing/2014/main" id="{E1909491-25D3-175F-FBC6-8F118EB098D5}"/>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2DA88463-D543-0AD8-1A02-804BBB41EC4C}"/>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5326ABC-AB6D-0576-94C8-B381A0E9CE85}"/>
                </a:ext>
              </a:extLst>
            </p:cNvPr>
            <p:cNvGrpSpPr/>
            <p:nvPr userDrawn="1"/>
          </p:nvGrpSpPr>
          <p:grpSpPr>
            <a:xfrm>
              <a:off x="4458484" y="4455853"/>
              <a:ext cx="820448" cy="108000"/>
              <a:chOff x="4458484" y="4455853"/>
              <a:chExt cx="820448" cy="108000"/>
            </a:xfrm>
          </p:grpSpPr>
          <p:cxnSp>
            <p:nvCxnSpPr>
              <p:cNvPr id="30" name="Straight Connector 29">
                <a:extLst>
                  <a:ext uri="{FF2B5EF4-FFF2-40B4-BE49-F238E27FC236}">
                    <a16:creationId xmlns:a16="http://schemas.microsoft.com/office/drawing/2014/main" id="{58FBEE3C-2BAB-5C3F-C670-4CE763CC2ED7}"/>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8DEE87A-0C87-DA1F-4526-3571267B3CFA}"/>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46802330-2DF1-305F-1F2E-639B340FCA24}"/>
                </a:ext>
              </a:extLst>
            </p:cNvPr>
            <p:cNvGrpSpPr/>
            <p:nvPr userDrawn="1"/>
          </p:nvGrpSpPr>
          <p:grpSpPr>
            <a:xfrm>
              <a:off x="4145704" y="5626162"/>
              <a:ext cx="820448" cy="108000"/>
              <a:chOff x="4213159" y="5548672"/>
              <a:chExt cx="820448" cy="108000"/>
            </a:xfrm>
          </p:grpSpPr>
          <p:cxnSp>
            <p:nvCxnSpPr>
              <p:cNvPr id="25" name="Straight Connector 24">
                <a:extLst>
                  <a:ext uri="{FF2B5EF4-FFF2-40B4-BE49-F238E27FC236}">
                    <a16:creationId xmlns:a16="http://schemas.microsoft.com/office/drawing/2014/main" id="{B1C26B85-0F9B-C843-DB5B-4A1F37B90545}"/>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2C70F997-E969-E051-745B-8D7347C56941}"/>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75241D84-41C6-6805-6AB3-FA52BF2E1EA3}"/>
              </a:ext>
            </a:extLst>
          </p:cNvPr>
          <p:cNvGrpSpPr/>
          <p:nvPr userDrawn="1"/>
        </p:nvGrpSpPr>
        <p:grpSpPr>
          <a:xfrm>
            <a:off x="1" y="-2"/>
            <a:ext cx="4835525" cy="6757535"/>
            <a:chOff x="1" y="-2"/>
            <a:chExt cx="4835525" cy="6757535"/>
          </a:xfrm>
        </p:grpSpPr>
        <p:sp>
          <p:nvSpPr>
            <p:cNvPr id="32" name="Freeform 31">
              <a:extLst>
                <a:ext uri="{FF2B5EF4-FFF2-40B4-BE49-F238E27FC236}">
                  <a16:creationId xmlns:a16="http://schemas.microsoft.com/office/drawing/2014/main" id="{16145BDD-F00C-75D9-6703-0719C2D95DB6}"/>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439E1-3F5F-2991-118F-89A4CCBB6B59}"/>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22" name="Title 4">
            <a:extLst>
              <a:ext uri="{FF2B5EF4-FFF2-40B4-BE49-F238E27FC236}">
                <a16:creationId xmlns:a16="http://schemas.microsoft.com/office/drawing/2014/main" id="{6A403442-2A89-6B25-104E-E2C9AD16814C}"/>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34" name="Text Placeholder 7">
            <a:extLst>
              <a:ext uri="{FF2B5EF4-FFF2-40B4-BE49-F238E27FC236}">
                <a16:creationId xmlns:a16="http://schemas.microsoft.com/office/drawing/2014/main" id="{E03CBDC6-D697-1548-639D-8B977DA5733E}"/>
              </a:ext>
            </a:extLst>
          </p:cNvPr>
          <p:cNvSpPr>
            <a:spLocks noGrp="1"/>
          </p:cNvSpPr>
          <p:nvPr>
            <p:ph type="body" sz="quarter" idx="26"/>
          </p:nvPr>
        </p:nvSpPr>
        <p:spPr>
          <a:xfrm>
            <a:off x="4880788" y="445556"/>
            <a:ext cx="67952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6" name="Text Placeholder 7">
            <a:extLst>
              <a:ext uri="{FF2B5EF4-FFF2-40B4-BE49-F238E27FC236}">
                <a16:creationId xmlns:a16="http://schemas.microsoft.com/office/drawing/2014/main" id="{36C893AF-679D-6307-29B2-BF8E4F65CDB5}"/>
              </a:ext>
            </a:extLst>
          </p:cNvPr>
          <p:cNvSpPr>
            <a:spLocks noGrp="1"/>
          </p:cNvSpPr>
          <p:nvPr>
            <p:ph type="body" sz="quarter" idx="29"/>
          </p:nvPr>
        </p:nvSpPr>
        <p:spPr>
          <a:xfrm>
            <a:off x="5221408" y="1631103"/>
            <a:ext cx="646938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8" name="Text Placeholder 7">
            <a:extLst>
              <a:ext uri="{FF2B5EF4-FFF2-40B4-BE49-F238E27FC236}">
                <a16:creationId xmlns:a16="http://schemas.microsoft.com/office/drawing/2014/main" id="{A3374AD0-9DDE-2BFA-F532-54D30FCBC93B}"/>
              </a:ext>
            </a:extLst>
          </p:cNvPr>
          <p:cNvSpPr>
            <a:spLocks noGrp="1"/>
          </p:cNvSpPr>
          <p:nvPr>
            <p:ph type="body" sz="quarter" idx="30"/>
          </p:nvPr>
        </p:nvSpPr>
        <p:spPr>
          <a:xfrm>
            <a:off x="5325434" y="2803061"/>
            <a:ext cx="63653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7" name="Text Placeholder 7">
            <a:extLst>
              <a:ext uri="{FF2B5EF4-FFF2-40B4-BE49-F238E27FC236}">
                <a16:creationId xmlns:a16="http://schemas.microsoft.com/office/drawing/2014/main" id="{B0090508-4849-40F5-8F4E-F8650B47DDC4}"/>
              </a:ext>
            </a:extLst>
          </p:cNvPr>
          <p:cNvSpPr>
            <a:spLocks noGrp="1"/>
          </p:cNvSpPr>
          <p:nvPr>
            <p:ph type="body" sz="quarter" idx="31"/>
          </p:nvPr>
        </p:nvSpPr>
        <p:spPr>
          <a:xfrm>
            <a:off x="5267128" y="3989466"/>
            <a:ext cx="640893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654051B-4ED1-5791-9B37-6ACD48D83809}"/>
              </a:ext>
            </a:extLst>
          </p:cNvPr>
          <p:cNvSpPr>
            <a:spLocks noGrp="1"/>
          </p:cNvSpPr>
          <p:nvPr>
            <p:ph type="body" sz="quarter" idx="28"/>
          </p:nvPr>
        </p:nvSpPr>
        <p:spPr>
          <a:xfrm>
            <a:off x="4954724" y="5161976"/>
            <a:ext cx="6736073"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7" name="Rectangle 6">
            <a:extLst>
              <a:ext uri="{FF2B5EF4-FFF2-40B4-BE49-F238E27FC236}">
                <a16:creationId xmlns:a16="http://schemas.microsoft.com/office/drawing/2014/main" id="{AFF35CF0-61FF-BE41-F998-03CEDB406546}"/>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9F2AB6-F25C-2B1A-1F68-F1C4AF472085}"/>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0" name="TextBox 9">
            <a:extLst>
              <a:ext uri="{FF2B5EF4-FFF2-40B4-BE49-F238E27FC236}">
                <a16:creationId xmlns:a16="http://schemas.microsoft.com/office/drawing/2014/main" id="{F7F0C8FA-14F4-A3A6-C3E1-803476A14F4B}"/>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3" name="Straight Connector 12">
            <a:extLst>
              <a:ext uri="{FF2B5EF4-FFF2-40B4-BE49-F238E27FC236}">
                <a16:creationId xmlns:a16="http://schemas.microsoft.com/office/drawing/2014/main" id="{D1C70245-1421-FE29-45A4-2AA24C6C799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0075460"/>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69">
          <p15:clr>
            <a:srgbClr val="FF96FF"/>
          </p15:clr>
        </p15:guide>
        <p15:guide id="4" pos="7378">
          <p15:clr>
            <a:srgbClr val="FF96FF"/>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Half Circle Left Bullets Right 3">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2F1CE5-FB25-79C4-1E77-1D989BB0BA6E}"/>
              </a:ext>
              <a:ext uri="{C183D7F6-B498-43B3-948B-1728B52AA6E4}">
                <adec:decorative xmlns:adec="http://schemas.microsoft.com/office/drawing/2017/decorative" val="1"/>
              </a:ext>
            </a:extLst>
          </p:cNvPr>
          <p:cNvGrpSpPr/>
          <p:nvPr userDrawn="1"/>
        </p:nvGrpSpPr>
        <p:grpSpPr>
          <a:xfrm>
            <a:off x="4071363" y="911410"/>
            <a:ext cx="1267041" cy="4822752"/>
            <a:chOff x="4071363" y="911410"/>
            <a:chExt cx="1267041" cy="4822752"/>
          </a:xfrm>
        </p:grpSpPr>
        <p:grpSp>
          <p:nvGrpSpPr>
            <p:cNvPr id="8" name="Group 7">
              <a:extLst>
                <a:ext uri="{FF2B5EF4-FFF2-40B4-BE49-F238E27FC236}">
                  <a16:creationId xmlns:a16="http://schemas.microsoft.com/office/drawing/2014/main" id="{79902631-5DCD-58A5-0558-A2C0F832B1B2}"/>
                </a:ext>
              </a:extLst>
            </p:cNvPr>
            <p:cNvGrpSpPr/>
            <p:nvPr userDrawn="1"/>
          </p:nvGrpSpPr>
          <p:grpSpPr>
            <a:xfrm>
              <a:off x="4071363" y="911410"/>
              <a:ext cx="820448" cy="108000"/>
              <a:chOff x="4138818" y="1236868"/>
              <a:chExt cx="820448" cy="108000"/>
            </a:xfrm>
          </p:grpSpPr>
          <p:cxnSp>
            <p:nvCxnSpPr>
              <p:cNvPr id="44" name="Straight Connector 43">
                <a:extLst>
                  <a:ext uri="{FF2B5EF4-FFF2-40B4-BE49-F238E27FC236}">
                    <a16:creationId xmlns:a16="http://schemas.microsoft.com/office/drawing/2014/main" id="{0D89CF80-DEBD-890A-D950-F546D3927105}"/>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7C3AF2EC-FEBF-592B-F7C9-2F70C9A4F63B}"/>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75436AB7-E3BD-AB3E-88FA-844B31B946B2}"/>
                </a:ext>
              </a:extLst>
            </p:cNvPr>
            <p:cNvGrpSpPr/>
            <p:nvPr userDrawn="1"/>
          </p:nvGrpSpPr>
          <p:grpSpPr>
            <a:xfrm>
              <a:off x="4413880" y="2097847"/>
              <a:ext cx="820448" cy="108000"/>
              <a:chOff x="4413880" y="2314819"/>
              <a:chExt cx="820448" cy="108000"/>
            </a:xfrm>
          </p:grpSpPr>
          <p:cxnSp>
            <p:nvCxnSpPr>
              <p:cNvPr id="40" name="Straight Connector 39">
                <a:extLst>
                  <a:ext uri="{FF2B5EF4-FFF2-40B4-BE49-F238E27FC236}">
                    <a16:creationId xmlns:a16="http://schemas.microsoft.com/office/drawing/2014/main" id="{A67AA91F-96A4-B86D-A755-43B318627012}"/>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A74FE81C-6641-8309-58F2-600B6DB7185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AF641F90-C192-A8FB-4F2E-BDF1CC61F20F}"/>
                </a:ext>
              </a:extLst>
            </p:cNvPr>
            <p:cNvGrpSpPr/>
            <p:nvPr userDrawn="1"/>
          </p:nvGrpSpPr>
          <p:grpSpPr>
            <a:xfrm>
              <a:off x="4517956" y="3269416"/>
              <a:ext cx="820448" cy="108000"/>
              <a:chOff x="4517956" y="3377902"/>
              <a:chExt cx="820448" cy="108000"/>
            </a:xfrm>
          </p:grpSpPr>
          <p:cxnSp>
            <p:nvCxnSpPr>
              <p:cNvPr id="33" name="Straight Connector 32">
                <a:extLst>
                  <a:ext uri="{FF2B5EF4-FFF2-40B4-BE49-F238E27FC236}">
                    <a16:creationId xmlns:a16="http://schemas.microsoft.com/office/drawing/2014/main" id="{3C68CB28-9406-7051-00CC-EB16388F1036}"/>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BC3ABD6-AEB1-6009-AD3E-2D5B069B02A4}"/>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64E0E57-EE6B-51F5-10BD-83AAFB5B51E2}"/>
                </a:ext>
              </a:extLst>
            </p:cNvPr>
            <p:cNvGrpSpPr/>
            <p:nvPr userDrawn="1"/>
          </p:nvGrpSpPr>
          <p:grpSpPr>
            <a:xfrm>
              <a:off x="4458484" y="4455853"/>
              <a:ext cx="820448" cy="108000"/>
              <a:chOff x="4458484" y="4455853"/>
              <a:chExt cx="820448" cy="108000"/>
            </a:xfrm>
          </p:grpSpPr>
          <p:cxnSp>
            <p:nvCxnSpPr>
              <p:cNvPr id="30" name="Straight Connector 29">
                <a:extLst>
                  <a:ext uri="{FF2B5EF4-FFF2-40B4-BE49-F238E27FC236}">
                    <a16:creationId xmlns:a16="http://schemas.microsoft.com/office/drawing/2014/main" id="{85D861BE-58C4-0515-24B2-CA1125616B90}"/>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0FB9BD85-1F8A-F614-2C43-72E5370E9A72}"/>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D96822B7-9A71-A8B8-8DC8-AF03CC927853}"/>
                </a:ext>
              </a:extLst>
            </p:cNvPr>
            <p:cNvGrpSpPr/>
            <p:nvPr userDrawn="1"/>
          </p:nvGrpSpPr>
          <p:grpSpPr>
            <a:xfrm>
              <a:off x="4145704" y="5626162"/>
              <a:ext cx="820448" cy="108000"/>
              <a:chOff x="4213159" y="5548672"/>
              <a:chExt cx="820448" cy="108000"/>
            </a:xfrm>
          </p:grpSpPr>
          <p:cxnSp>
            <p:nvCxnSpPr>
              <p:cNvPr id="25" name="Straight Connector 24">
                <a:extLst>
                  <a:ext uri="{FF2B5EF4-FFF2-40B4-BE49-F238E27FC236}">
                    <a16:creationId xmlns:a16="http://schemas.microsoft.com/office/drawing/2014/main" id="{A43A62DC-B08A-811F-3F11-870BA39005D7}"/>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D1B11EB3-0E28-A026-E85B-FDC058BD118A}"/>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75241D84-41C6-6805-6AB3-FA52BF2E1EA3}"/>
              </a:ext>
              <a:ext uri="{C183D7F6-B498-43B3-948B-1728B52AA6E4}">
                <adec:decorative xmlns:adec="http://schemas.microsoft.com/office/drawing/2017/decorative" val="1"/>
              </a:ext>
            </a:extLst>
          </p:cNvPr>
          <p:cNvGrpSpPr/>
          <p:nvPr userDrawn="1"/>
        </p:nvGrpSpPr>
        <p:grpSpPr>
          <a:xfrm>
            <a:off x="1" y="-2"/>
            <a:ext cx="4835525" cy="6757535"/>
            <a:chOff x="1" y="-2"/>
            <a:chExt cx="4835525" cy="6757535"/>
          </a:xfrm>
        </p:grpSpPr>
        <p:sp>
          <p:nvSpPr>
            <p:cNvPr id="32" name="Freeform 31">
              <a:extLst>
                <a:ext uri="{FF2B5EF4-FFF2-40B4-BE49-F238E27FC236}">
                  <a16:creationId xmlns:a16="http://schemas.microsoft.com/office/drawing/2014/main" id="{16145BDD-F00C-75D9-6703-0719C2D95DB6}"/>
                </a:ext>
                <a:ext uri="{C183D7F6-B498-43B3-948B-1728B52AA6E4}">
                  <adec:decorative xmlns:adec="http://schemas.microsoft.com/office/drawing/2017/decorative" val="1"/>
                </a:ext>
              </a:extLst>
            </p:cNvPr>
            <p:cNvSpPr/>
            <p:nvPr userDrawn="1"/>
          </p:nvSpPr>
          <p:spPr>
            <a:xfrm>
              <a:off x="1" y="-2"/>
              <a:ext cx="4835525" cy="6757535"/>
            </a:xfrm>
            <a:custGeom>
              <a:avLst/>
              <a:gdLst>
                <a:gd name="connsiteX0" fmla="*/ 0 w 4835525"/>
                <a:gd name="connsiteY0" fmla="*/ 0 h 6757535"/>
                <a:gd name="connsiteX1" fmla="*/ 3936800 w 4835525"/>
                <a:gd name="connsiteY1" fmla="*/ 0 h 6757535"/>
                <a:gd name="connsiteX2" fmla="*/ 3991247 w 4835525"/>
                <a:gd name="connsiteY2" fmla="*/ 94693 h 6757535"/>
                <a:gd name="connsiteX3" fmla="*/ 4835525 w 4835525"/>
                <a:gd name="connsiteY3" fmla="*/ 3429002 h 6757535"/>
                <a:gd name="connsiteX4" fmla="*/ 4145726 w 4835525"/>
                <a:gd name="connsiteY4" fmla="*/ 6461693 h 6757535"/>
                <a:gd name="connsiteX5" fmla="*/ 3994205 w 4835525"/>
                <a:gd name="connsiteY5" fmla="*/ 6757535 h 6757535"/>
                <a:gd name="connsiteX6" fmla="*/ 0 w 4835525"/>
                <a:gd name="connsiteY6" fmla="*/ 6757535 h 6757535"/>
                <a:gd name="connsiteX7" fmla="*/ 0 w 4835525"/>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5525" h="6757535">
                  <a:moveTo>
                    <a:pt x="0" y="0"/>
                  </a:moveTo>
                  <a:lnTo>
                    <a:pt x="3936800" y="0"/>
                  </a:lnTo>
                  <a:lnTo>
                    <a:pt x="3991247" y="94693"/>
                  </a:lnTo>
                  <a:cubicBezTo>
                    <a:pt x="4529681" y="1085861"/>
                    <a:pt x="4835525" y="2221715"/>
                    <a:pt x="4835525" y="3429002"/>
                  </a:cubicBezTo>
                  <a:cubicBezTo>
                    <a:pt x="4835525" y="4515561"/>
                    <a:pt x="4587792" y="5544259"/>
                    <a:pt x="4145726" y="6461693"/>
                  </a:cubicBezTo>
                  <a:lnTo>
                    <a:pt x="3994205" y="6757535"/>
                  </a:lnTo>
                  <a:lnTo>
                    <a:pt x="0" y="6757535"/>
                  </a:lnTo>
                  <a:lnTo>
                    <a:pt x="0" y="0"/>
                  </a:lnTo>
                  <a:close/>
                </a:path>
              </a:pathLst>
            </a:cu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0">
              <a:extLst>
                <a:ext uri="{FF2B5EF4-FFF2-40B4-BE49-F238E27FC236}">
                  <a16:creationId xmlns:a16="http://schemas.microsoft.com/office/drawing/2014/main" id="{1EA439E1-3F5F-2991-118F-89A4CCBB6B59}"/>
                </a:ext>
                <a:ext uri="{C183D7F6-B498-43B3-948B-1728B52AA6E4}">
                  <adec:decorative xmlns:adec="http://schemas.microsoft.com/office/drawing/2017/decorative" val="1"/>
                </a:ext>
              </a:extLst>
            </p:cNvPr>
            <p:cNvSpPr/>
            <p:nvPr userDrawn="1"/>
          </p:nvSpPr>
          <p:spPr>
            <a:xfrm>
              <a:off x="1" y="-2"/>
              <a:ext cx="4535979" cy="6757535"/>
            </a:xfrm>
            <a:custGeom>
              <a:avLst/>
              <a:gdLst>
                <a:gd name="connsiteX0" fmla="*/ 0 w 4535979"/>
                <a:gd name="connsiteY0" fmla="*/ 0 h 6757535"/>
                <a:gd name="connsiteX1" fmla="*/ 3593816 w 4535979"/>
                <a:gd name="connsiteY1" fmla="*/ 0 h 6757535"/>
                <a:gd name="connsiteX2" fmla="*/ 3725883 w 4535979"/>
                <a:gd name="connsiteY2" fmla="*/ 229688 h 6757535"/>
                <a:gd name="connsiteX3" fmla="*/ 4535979 w 4535979"/>
                <a:gd name="connsiteY3" fmla="*/ 3429002 h 6757535"/>
                <a:gd name="connsiteX4" fmla="*/ 3725883 w 4535979"/>
                <a:gd name="connsiteY4" fmla="*/ 6628316 h 6757535"/>
                <a:gd name="connsiteX5" fmla="*/ 3651584 w 4535979"/>
                <a:gd name="connsiteY5" fmla="*/ 6757535 h 6757535"/>
                <a:gd name="connsiteX6" fmla="*/ 0 w 4535979"/>
                <a:gd name="connsiteY6" fmla="*/ 6757535 h 6757535"/>
                <a:gd name="connsiteX7" fmla="*/ 0 w 4535979"/>
                <a:gd name="connsiteY7" fmla="*/ 0 h 6757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5979" h="6757535">
                  <a:moveTo>
                    <a:pt x="0" y="0"/>
                  </a:moveTo>
                  <a:lnTo>
                    <a:pt x="3593816" y="0"/>
                  </a:lnTo>
                  <a:lnTo>
                    <a:pt x="3725883" y="229688"/>
                  </a:lnTo>
                  <a:cubicBezTo>
                    <a:pt x="4242518" y="1180726"/>
                    <a:pt x="4535979" y="2270593"/>
                    <a:pt x="4535979" y="3429002"/>
                  </a:cubicBezTo>
                  <a:cubicBezTo>
                    <a:pt x="4535979" y="4587411"/>
                    <a:pt x="4242518" y="5677278"/>
                    <a:pt x="3725883" y="6628316"/>
                  </a:cubicBezTo>
                  <a:lnTo>
                    <a:pt x="3651584" y="6757535"/>
                  </a:lnTo>
                  <a:lnTo>
                    <a:pt x="0" y="6757535"/>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2" name="Title 4">
            <a:extLst>
              <a:ext uri="{FF2B5EF4-FFF2-40B4-BE49-F238E27FC236}">
                <a16:creationId xmlns:a16="http://schemas.microsoft.com/office/drawing/2014/main" id="{6A403442-2A89-6B25-104E-E2C9AD16814C}"/>
              </a:ext>
            </a:extLst>
          </p:cNvPr>
          <p:cNvSpPr>
            <a:spLocks noGrp="1"/>
          </p:cNvSpPr>
          <p:nvPr>
            <p:ph type="title"/>
          </p:nvPr>
        </p:nvSpPr>
        <p:spPr>
          <a:xfrm>
            <a:off x="0" y="2402146"/>
            <a:ext cx="4535979" cy="2053703"/>
          </a:xfrm>
          <a:prstGeom prst="rect">
            <a:avLst/>
          </a:prstGeom>
        </p:spPr>
        <p:txBody>
          <a:bodyPr/>
          <a:lstStyle>
            <a:lvl1pPr>
              <a:defRPr>
                <a:solidFill>
                  <a:schemeClr val="bg1"/>
                </a:solidFill>
              </a:defRPr>
            </a:lvl1pPr>
          </a:lstStyle>
          <a:p>
            <a:endParaRPr lang="en-US"/>
          </a:p>
        </p:txBody>
      </p:sp>
      <p:sp>
        <p:nvSpPr>
          <p:cNvPr id="34" name="Text Placeholder 7">
            <a:extLst>
              <a:ext uri="{FF2B5EF4-FFF2-40B4-BE49-F238E27FC236}">
                <a16:creationId xmlns:a16="http://schemas.microsoft.com/office/drawing/2014/main" id="{E03CBDC6-D697-1548-639D-8B977DA5733E}"/>
              </a:ext>
            </a:extLst>
          </p:cNvPr>
          <p:cNvSpPr>
            <a:spLocks noGrp="1"/>
          </p:cNvSpPr>
          <p:nvPr>
            <p:ph type="body" sz="quarter" idx="26"/>
          </p:nvPr>
        </p:nvSpPr>
        <p:spPr>
          <a:xfrm>
            <a:off x="4880788" y="445556"/>
            <a:ext cx="6795275"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6" name="Text Placeholder 7">
            <a:extLst>
              <a:ext uri="{FF2B5EF4-FFF2-40B4-BE49-F238E27FC236}">
                <a16:creationId xmlns:a16="http://schemas.microsoft.com/office/drawing/2014/main" id="{36C893AF-679D-6307-29B2-BF8E4F65CDB5}"/>
              </a:ext>
            </a:extLst>
          </p:cNvPr>
          <p:cNvSpPr>
            <a:spLocks noGrp="1"/>
          </p:cNvSpPr>
          <p:nvPr>
            <p:ph type="body" sz="quarter" idx="29"/>
          </p:nvPr>
        </p:nvSpPr>
        <p:spPr>
          <a:xfrm>
            <a:off x="5221408" y="1631103"/>
            <a:ext cx="6469389"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8" name="Text Placeholder 7">
            <a:extLst>
              <a:ext uri="{FF2B5EF4-FFF2-40B4-BE49-F238E27FC236}">
                <a16:creationId xmlns:a16="http://schemas.microsoft.com/office/drawing/2014/main" id="{A3374AD0-9DDE-2BFA-F532-54D30FCBC93B}"/>
              </a:ext>
            </a:extLst>
          </p:cNvPr>
          <p:cNvSpPr>
            <a:spLocks noGrp="1"/>
          </p:cNvSpPr>
          <p:nvPr>
            <p:ph type="body" sz="quarter" idx="30"/>
          </p:nvPr>
        </p:nvSpPr>
        <p:spPr>
          <a:xfrm>
            <a:off x="5325434" y="2803061"/>
            <a:ext cx="6365364"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7" name="Text Placeholder 7">
            <a:extLst>
              <a:ext uri="{FF2B5EF4-FFF2-40B4-BE49-F238E27FC236}">
                <a16:creationId xmlns:a16="http://schemas.microsoft.com/office/drawing/2014/main" id="{B0090508-4849-40F5-8F4E-F8650B47DDC4}"/>
              </a:ext>
            </a:extLst>
          </p:cNvPr>
          <p:cNvSpPr>
            <a:spLocks noGrp="1"/>
          </p:cNvSpPr>
          <p:nvPr>
            <p:ph type="body" sz="quarter" idx="31"/>
          </p:nvPr>
        </p:nvSpPr>
        <p:spPr>
          <a:xfrm>
            <a:off x="5267128" y="3989466"/>
            <a:ext cx="6408936"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35" name="Text Placeholder 7">
            <a:extLst>
              <a:ext uri="{FF2B5EF4-FFF2-40B4-BE49-F238E27FC236}">
                <a16:creationId xmlns:a16="http://schemas.microsoft.com/office/drawing/2014/main" id="{D654051B-4ED1-5791-9B37-6ACD48D83809}"/>
              </a:ext>
            </a:extLst>
          </p:cNvPr>
          <p:cNvSpPr>
            <a:spLocks noGrp="1"/>
          </p:cNvSpPr>
          <p:nvPr>
            <p:ph type="body" sz="quarter" idx="28"/>
          </p:nvPr>
        </p:nvSpPr>
        <p:spPr>
          <a:xfrm>
            <a:off x="4954724" y="5161976"/>
            <a:ext cx="6736073"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23035657-2998-105E-7F50-FC9F3B60BB6A}"/>
              </a:ext>
            </a:extLst>
          </p:cNvPr>
          <p:cNvSpPr/>
          <p:nvPr userDrawn="1"/>
        </p:nvSpPr>
        <p:spPr>
          <a:xfrm rot="5400000">
            <a:off x="6041400" y="714933"/>
            <a:ext cx="108000" cy="12193200"/>
          </a:xfrm>
          <a:prstGeom prst="rect">
            <a:avLst/>
          </a:prstGeom>
          <a:gradFill>
            <a:gsLst>
              <a:gs pos="0">
                <a:srgbClr val="94C80A"/>
              </a:gs>
              <a:gs pos="77000">
                <a:schemeClr val="accent2"/>
              </a:gs>
              <a:gs pos="5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58FF5372-0817-A432-7CF0-A311ECF2C314}"/>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6" name="TextBox 15">
            <a:extLst>
              <a:ext uri="{FF2B5EF4-FFF2-40B4-BE49-F238E27FC236}">
                <a16:creationId xmlns:a16="http://schemas.microsoft.com/office/drawing/2014/main" id="{3ACF12F8-EAFC-D9AA-E095-6338EE95D18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7" name="Straight Connector 16">
            <a:extLst>
              <a:ext uri="{FF2B5EF4-FFF2-40B4-BE49-F238E27FC236}">
                <a16:creationId xmlns:a16="http://schemas.microsoft.com/office/drawing/2014/main" id="{8D16F105-6240-36D7-CAF5-FF02A469D846}"/>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43848"/>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69">
          <p15:clr>
            <a:srgbClr val="FF96FF"/>
          </p15:clr>
        </p15:guide>
        <p15:guide id="4" pos="7378">
          <p15:clr>
            <a:srgbClr val="FF96FF"/>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1">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2B33D6CB-03AE-2469-E322-C78AEE971280}"/>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29" name="Group 28">
              <a:extLst>
                <a:ext uri="{FF2B5EF4-FFF2-40B4-BE49-F238E27FC236}">
                  <a16:creationId xmlns:a16="http://schemas.microsoft.com/office/drawing/2014/main" id="{C4629AF2-CB84-80CC-FB17-23F767FC3F2D}"/>
                </a:ext>
              </a:extLst>
            </p:cNvPr>
            <p:cNvGrpSpPr/>
            <p:nvPr userDrawn="1"/>
          </p:nvGrpSpPr>
          <p:grpSpPr>
            <a:xfrm>
              <a:off x="4673334" y="911410"/>
              <a:ext cx="820448" cy="108000"/>
              <a:chOff x="4138818" y="1236868"/>
              <a:chExt cx="820448" cy="108000"/>
            </a:xfrm>
          </p:grpSpPr>
          <p:cxnSp>
            <p:nvCxnSpPr>
              <p:cNvPr id="42" name="Straight Connector 41">
                <a:extLst>
                  <a:ext uri="{FF2B5EF4-FFF2-40B4-BE49-F238E27FC236}">
                    <a16:creationId xmlns:a16="http://schemas.microsoft.com/office/drawing/2014/main" id="{AADFD714-0404-C4C3-D6C5-A8A5D2EB300E}"/>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8CD697A1-3A6D-E5DC-D6CA-52B83C02ADA0}"/>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B2DE6624-F0F6-131F-EB6B-0E06CDDAFCDF}"/>
                </a:ext>
              </a:extLst>
            </p:cNvPr>
            <p:cNvGrpSpPr/>
            <p:nvPr userDrawn="1"/>
          </p:nvGrpSpPr>
          <p:grpSpPr>
            <a:xfrm>
              <a:off x="4673334" y="2097847"/>
              <a:ext cx="820448" cy="108000"/>
              <a:chOff x="4413880" y="2314819"/>
              <a:chExt cx="820448" cy="108000"/>
            </a:xfrm>
          </p:grpSpPr>
          <p:cxnSp>
            <p:nvCxnSpPr>
              <p:cNvPr id="40" name="Straight Connector 39">
                <a:extLst>
                  <a:ext uri="{FF2B5EF4-FFF2-40B4-BE49-F238E27FC236}">
                    <a16:creationId xmlns:a16="http://schemas.microsoft.com/office/drawing/2014/main" id="{29F0A3A6-D6E4-D0D3-5CDD-41805620B3AC}"/>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397D589E-365A-76E9-ECA7-86593319D63A}"/>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F1C8AF9-4B03-636F-E943-C9D98A5F6D4D}"/>
                </a:ext>
              </a:extLst>
            </p:cNvPr>
            <p:cNvGrpSpPr/>
            <p:nvPr userDrawn="1"/>
          </p:nvGrpSpPr>
          <p:grpSpPr>
            <a:xfrm>
              <a:off x="4673334" y="3269416"/>
              <a:ext cx="820448" cy="108000"/>
              <a:chOff x="4517956" y="3377902"/>
              <a:chExt cx="820448" cy="108000"/>
            </a:xfrm>
          </p:grpSpPr>
          <p:cxnSp>
            <p:nvCxnSpPr>
              <p:cNvPr id="38" name="Straight Connector 37">
                <a:extLst>
                  <a:ext uri="{FF2B5EF4-FFF2-40B4-BE49-F238E27FC236}">
                    <a16:creationId xmlns:a16="http://schemas.microsoft.com/office/drawing/2014/main" id="{1D6F551F-3AC8-B9E1-B6AB-389A14651820}"/>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CB0B665-F702-7B7B-973C-66670AE577E2}"/>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98101465-E3D1-80D0-2CBB-45A47A53F3A1}"/>
                </a:ext>
              </a:extLst>
            </p:cNvPr>
            <p:cNvGrpSpPr/>
            <p:nvPr userDrawn="1"/>
          </p:nvGrpSpPr>
          <p:grpSpPr>
            <a:xfrm>
              <a:off x="4673334" y="4455853"/>
              <a:ext cx="820448" cy="108000"/>
              <a:chOff x="4458484" y="4455853"/>
              <a:chExt cx="820448" cy="108000"/>
            </a:xfrm>
          </p:grpSpPr>
          <p:cxnSp>
            <p:nvCxnSpPr>
              <p:cNvPr id="36" name="Straight Connector 35">
                <a:extLst>
                  <a:ext uri="{FF2B5EF4-FFF2-40B4-BE49-F238E27FC236}">
                    <a16:creationId xmlns:a16="http://schemas.microsoft.com/office/drawing/2014/main" id="{9D5F8D1F-31FE-E839-C605-34E1C176B67F}"/>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716748E7-1B23-4332-2556-B46C15D7A4F9}"/>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EC55A795-7423-92D0-6D7B-31A68DAD000B}"/>
                </a:ext>
              </a:extLst>
            </p:cNvPr>
            <p:cNvGrpSpPr/>
            <p:nvPr userDrawn="1"/>
          </p:nvGrpSpPr>
          <p:grpSpPr>
            <a:xfrm>
              <a:off x="4673334" y="5626162"/>
              <a:ext cx="820448" cy="108000"/>
              <a:chOff x="4213159" y="5548672"/>
              <a:chExt cx="820448" cy="108000"/>
            </a:xfrm>
          </p:grpSpPr>
          <p:cxnSp>
            <p:nvCxnSpPr>
              <p:cNvPr id="34" name="Straight Connector 33">
                <a:extLst>
                  <a:ext uri="{FF2B5EF4-FFF2-40B4-BE49-F238E27FC236}">
                    <a16:creationId xmlns:a16="http://schemas.microsoft.com/office/drawing/2014/main" id="{C4500F2C-282A-DDE2-8350-51C12176842D}"/>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ABE51143-BB9B-45A7-8995-2115A112ADDC}"/>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38FB8AD6-5509-8728-0CE9-9246DB7254E7}"/>
              </a:ext>
              <a:ext uri="{C183D7F6-B498-43B3-948B-1728B52AA6E4}">
                <adec:decorative xmlns:adec="http://schemas.microsoft.com/office/drawing/2017/decorative" val="1"/>
              </a:ext>
            </a:extLst>
          </p:cNvPr>
          <p:cNvSpPr/>
          <p:nvPr userDrawn="1"/>
        </p:nvSpPr>
        <p:spPr>
          <a:xfrm>
            <a:off x="4123027" y="-5763"/>
            <a:ext cx="30872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7" name="Title 4">
            <a:extLst>
              <a:ext uri="{FF2B5EF4-FFF2-40B4-BE49-F238E27FC236}">
                <a16:creationId xmlns:a16="http://schemas.microsoft.com/office/drawing/2014/main" id="{28AEB57B-775E-7684-BA79-61D811C15697}"/>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54" name="Text Placeholder 7">
            <a:extLst>
              <a:ext uri="{FF2B5EF4-FFF2-40B4-BE49-F238E27FC236}">
                <a16:creationId xmlns:a16="http://schemas.microsoft.com/office/drawing/2014/main" id="{BC844BB3-B7CA-AA87-3878-16A293B7B867}"/>
              </a:ext>
            </a:extLst>
          </p:cNvPr>
          <p:cNvSpPr>
            <a:spLocks noGrp="1"/>
          </p:cNvSpPr>
          <p:nvPr>
            <p:ph type="body" sz="quarter" idx="26"/>
          </p:nvPr>
        </p:nvSpPr>
        <p:spPr>
          <a:xfrm>
            <a:off x="4860263" y="445556"/>
            <a:ext cx="68263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6" name="Text Placeholder 7">
            <a:extLst>
              <a:ext uri="{FF2B5EF4-FFF2-40B4-BE49-F238E27FC236}">
                <a16:creationId xmlns:a16="http://schemas.microsoft.com/office/drawing/2014/main" id="{A5BB7FD0-4B60-DA7A-9E0C-927CE12CD556}"/>
              </a:ext>
            </a:extLst>
          </p:cNvPr>
          <p:cNvSpPr>
            <a:spLocks noGrp="1"/>
          </p:cNvSpPr>
          <p:nvPr>
            <p:ph type="body" sz="quarter" idx="29"/>
          </p:nvPr>
        </p:nvSpPr>
        <p:spPr>
          <a:xfrm>
            <a:off x="4860262" y="1631103"/>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8" name="Text Placeholder 7">
            <a:extLst>
              <a:ext uri="{FF2B5EF4-FFF2-40B4-BE49-F238E27FC236}">
                <a16:creationId xmlns:a16="http://schemas.microsoft.com/office/drawing/2014/main" id="{D8956D51-AA36-3177-515A-595C2BC09040}"/>
              </a:ext>
            </a:extLst>
          </p:cNvPr>
          <p:cNvSpPr>
            <a:spLocks noGrp="1"/>
          </p:cNvSpPr>
          <p:nvPr>
            <p:ph type="body" sz="quarter" idx="30"/>
          </p:nvPr>
        </p:nvSpPr>
        <p:spPr>
          <a:xfrm>
            <a:off x="4860262" y="2803061"/>
            <a:ext cx="681580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7" name="Text Placeholder 7">
            <a:extLst>
              <a:ext uri="{FF2B5EF4-FFF2-40B4-BE49-F238E27FC236}">
                <a16:creationId xmlns:a16="http://schemas.microsoft.com/office/drawing/2014/main" id="{5DEAA91C-DD61-EAD8-5F13-311557FF3D20}"/>
              </a:ext>
            </a:extLst>
          </p:cNvPr>
          <p:cNvSpPr>
            <a:spLocks noGrp="1"/>
          </p:cNvSpPr>
          <p:nvPr>
            <p:ph type="body" sz="quarter" idx="31"/>
          </p:nvPr>
        </p:nvSpPr>
        <p:spPr>
          <a:xfrm>
            <a:off x="4860262" y="3989466"/>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6372AC59-6ED2-55EA-10DB-4806C7924E47}"/>
              </a:ext>
            </a:extLst>
          </p:cNvPr>
          <p:cNvSpPr>
            <a:spLocks noGrp="1"/>
          </p:cNvSpPr>
          <p:nvPr>
            <p:ph type="body" sz="quarter" idx="28"/>
          </p:nvPr>
        </p:nvSpPr>
        <p:spPr>
          <a:xfrm>
            <a:off x="4860262" y="5161976"/>
            <a:ext cx="681580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3416BF5C-7408-5969-108E-75982D81B5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71000">
                <a:schemeClr val="accent2"/>
              </a:gs>
              <a:gs pos="0">
                <a:srgbClr val="94C80A"/>
              </a:gs>
              <a:gs pos="4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62ABAE9-13B8-3D58-6491-F2F3E4B33FDA}"/>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4" name="TextBox 13">
            <a:extLst>
              <a:ext uri="{FF2B5EF4-FFF2-40B4-BE49-F238E27FC236}">
                <a16:creationId xmlns:a16="http://schemas.microsoft.com/office/drawing/2014/main" id="{9F3B490A-9E63-F2EB-3FAA-EABD66E1DCA9}"/>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DB33773B-B7C5-A454-8848-19AD75BAC74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725098"/>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46">
          <p15:clr>
            <a:srgbClr val="FF96FF"/>
          </p15:clr>
        </p15:guide>
        <p15:guide id="4" pos="7378">
          <p15:clr>
            <a:srgbClr val="FF96FF"/>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A516BDB-F490-1E17-031B-283BC6FF9E58}"/>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8" name="Group 7">
              <a:extLst>
                <a:ext uri="{FF2B5EF4-FFF2-40B4-BE49-F238E27FC236}">
                  <a16:creationId xmlns:a16="http://schemas.microsoft.com/office/drawing/2014/main" id="{CF20F350-C2B1-D34F-4DC6-C7992297EA58}"/>
                </a:ext>
              </a:extLst>
            </p:cNvPr>
            <p:cNvGrpSpPr/>
            <p:nvPr userDrawn="1"/>
          </p:nvGrpSpPr>
          <p:grpSpPr>
            <a:xfrm>
              <a:off x="4673334" y="911410"/>
              <a:ext cx="820448" cy="108000"/>
              <a:chOff x="4138818" y="1236868"/>
              <a:chExt cx="820448" cy="108000"/>
            </a:xfrm>
          </p:grpSpPr>
          <p:cxnSp>
            <p:nvCxnSpPr>
              <p:cNvPr id="22" name="Straight Connector 21">
                <a:extLst>
                  <a:ext uri="{FF2B5EF4-FFF2-40B4-BE49-F238E27FC236}">
                    <a16:creationId xmlns:a16="http://schemas.microsoft.com/office/drawing/2014/main" id="{CC7864F9-1985-4191-29C7-051DBC862F52}"/>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7E58845-94ED-D1F0-FF3A-25F87DD806C4}"/>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BB45CD3A-DA0E-D3B8-716E-9FE1CCBB998B}"/>
                </a:ext>
              </a:extLst>
            </p:cNvPr>
            <p:cNvGrpSpPr/>
            <p:nvPr userDrawn="1"/>
          </p:nvGrpSpPr>
          <p:grpSpPr>
            <a:xfrm>
              <a:off x="4673334" y="2097847"/>
              <a:ext cx="820448" cy="108000"/>
              <a:chOff x="4413880" y="2314819"/>
              <a:chExt cx="820448" cy="108000"/>
            </a:xfrm>
          </p:grpSpPr>
          <p:cxnSp>
            <p:nvCxnSpPr>
              <p:cNvPr id="20" name="Straight Connector 19">
                <a:extLst>
                  <a:ext uri="{FF2B5EF4-FFF2-40B4-BE49-F238E27FC236}">
                    <a16:creationId xmlns:a16="http://schemas.microsoft.com/office/drawing/2014/main" id="{74317421-B9FA-9BD0-9720-C401CB1D82DA}"/>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F0B8F15-B966-9FC9-38E7-EE68B3460710}"/>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DDD560FB-4885-6E3A-A717-439BED684DD5}"/>
                </a:ext>
              </a:extLst>
            </p:cNvPr>
            <p:cNvGrpSpPr/>
            <p:nvPr userDrawn="1"/>
          </p:nvGrpSpPr>
          <p:grpSpPr>
            <a:xfrm>
              <a:off x="4673334" y="3269416"/>
              <a:ext cx="820448" cy="108000"/>
              <a:chOff x="4517956" y="3377902"/>
              <a:chExt cx="820448" cy="108000"/>
            </a:xfrm>
          </p:grpSpPr>
          <p:cxnSp>
            <p:nvCxnSpPr>
              <p:cNvPr id="18" name="Straight Connector 17">
                <a:extLst>
                  <a:ext uri="{FF2B5EF4-FFF2-40B4-BE49-F238E27FC236}">
                    <a16:creationId xmlns:a16="http://schemas.microsoft.com/office/drawing/2014/main" id="{36B23933-6678-C433-7A8B-40EF9BA8DB01}"/>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FD6E3BF-5BF3-03F2-B992-233B9F5896B7}"/>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D3B457B-2BE6-EEE6-5436-7A042BCA1079}"/>
                </a:ext>
              </a:extLst>
            </p:cNvPr>
            <p:cNvGrpSpPr/>
            <p:nvPr userDrawn="1"/>
          </p:nvGrpSpPr>
          <p:grpSpPr>
            <a:xfrm>
              <a:off x="4673334" y="4455853"/>
              <a:ext cx="820448" cy="108000"/>
              <a:chOff x="4458484" y="4455853"/>
              <a:chExt cx="820448" cy="108000"/>
            </a:xfrm>
          </p:grpSpPr>
          <p:cxnSp>
            <p:nvCxnSpPr>
              <p:cNvPr id="16" name="Straight Connector 15">
                <a:extLst>
                  <a:ext uri="{FF2B5EF4-FFF2-40B4-BE49-F238E27FC236}">
                    <a16:creationId xmlns:a16="http://schemas.microsoft.com/office/drawing/2014/main" id="{7CD368CA-8C30-DBB1-EC7B-EAE36FA35F7C}"/>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9757BB5-972F-B913-AE74-7A74A6C2CF99}"/>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FC3ED1B-5C1C-DB2F-DC57-F04C953A4FCA}"/>
                </a:ext>
              </a:extLst>
            </p:cNvPr>
            <p:cNvGrpSpPr/>
            <p:nvPr userDrawn="1"/>
          </p:nvGrpSpPr>
          <p:grpSpPr>
            <a:xfrm>
              <a:off x="4673334" y="5626162"/>
              <a:ext cx="820448" cy="108000"/>
              <a:chOff x="4213159" y="5548672"/>
              <a:chExt cx="820448" cy="108000"/>
            </a:xfrm>
          </p:grpSpPr>
          <p:cxnSp>
            <p:nvCxnSpPr>
              <p:cNvPr id="14" name="Straight Connector 13">
                <a:extLst>
                  <a:ext uri="{FF2B5EF4-FFF2-40B4-BE49-F238E27FC236}">
                    <a16:creationId xmlns:a16="http://schemas.microsoft.com/office/drawing/2014/main" id="{5D8D131A-72BB-834B-723E-79A95EBF09CC}"/>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99B468C1-3B3E-780E-3655-A3D6015DD4B0}"/>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38FB8AD6-5509-8728-0CE9-9246DB7254E7}"/>
              </a:ext>
              <a:ext uri="{C183D7F6-B498-43B3-948B-1728B52AA6E4}">
                <adec:decorative xmlns:adec="http://schemas.microsoft.com/office/drawing/2017/decorative" val="1"/>
              </a:ext>
            </a:extLst>
          </p:cNvPr>
          <p:cNvSpPr/>
          <p:nvPr userDrawn="1"/>
        </p:nvSpPr>
        <p:spPr>
          <a:xfrm>
            <a:off x="4123027" y="-5763"/>
            <a:ext cx="30872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3" name="Title 4">
            <a:extLst>
              <a:ext uri="{FF2B5EF4-FFF2-40B4-BE49-F238E27FC236}">
                <a16:creationId xmlns:a16="http://schemas.microsoft.com/office/drawing/2014/main" id="{A94D142A-6BE9-39DF-B6B9-E85F778ACD66}"/>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54" name="Text Placeholder 7">
            <a:extLst>
              <a:ext uri="{FF2B5EF4-FFF2-40B4-BE49-F238E27FC236}">
                <a16:creationId xmlns:a16="http://schemas.microsoft.com/office/drawing/2014/main" id="{BC844BB3-B7CA-AA87-3878-16A293B7B867}"/>
              </a:ext>
            </a:extLst>
          </p:cNvPr>
          <p:cNvSpPr>
            <a:spLocks noGrp="1"/>
          </p:cNvSpPr>
          <p:nvPr>
            <p:ph type="body" sz="quarter" idx="26"/>
          </p:nvPr>
        </p:nvSpPr>
        <p:spPr>
          <a:xfrm>
            <a:off x="4860263" y="445556"/>
            <a:ext cx="68263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6" name="Text Placeholder 7">
            <a:extLst>
              <a:ext uri="{FF2B5EF4-FFF2-40B4-BE49-F238E27FC236}">
                <a16:creationId xmlns:a16="http://schemas.microsoft.com/office/drawing/2014/main" id="{A5BB7FD0-4B60-DA7A-9E0C-927CE12CD556}"/>
              </a:ext>
            </a:extLst>
          </p:cNvPr>
          <p:cNvSpPr>
            <a:spLocks noGrp="1"/>
          </p:cNvSpPr>
          <p:nvPr>
            <p:ph type="body" sz="quarter" idx="29"/>
          </p:nvPr>
        </p:nvSpPr>
        <p:spPr>
          <a:xfrm>
            <a:off x="4860262" y="1631103"/>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8" name="Text Placeholder 7">
            <a:extLst>
              <a:ext uri="{FF2B5EF4-FFF2-40B4-BE49-F238E27FC236}">
                <a16:creationId xmlns:a16="http://schemas.microsoft.com/office/drawing/2014/main" id="{D8956D51-AA36-3177-515A-595C2BC09040}"/>
              </a:ext>
            </a:extLst>
          </p:cNvPr>
          <p:cNvSpPr>
            <a:spLocks noGrp="1"/>
          </p:cNvSpPr>
          <p:nvPr>
            <p:ph type="body" sz="quarter" idx="30"/>
          </p:nvPr>
        </p:nvSpPr>
        <p:spPr>
          <a:xfrm>
            <a:off x="4860262" y="2803061"/>
            <a:ext cx="681580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7" name="Text Placeholder 7">
            <a:extLst>
              <a:ext uri="{FF2B5EF4-FFF2-40B4-BE49-F238E27FC236}">
                <a16:creationId xmlns:a16="http://schemas.microsoft.com/office/drawing/2014/main" id="{5DEAA91C-DD61-EAD8-5F13-311557FF3D20}"/>
              </a:ext>
            </a:extLst>
          </p:cNvPr>
          <p:cNvSpPr>
            <a:spLocks noGrp="1"/>
          </p:cNvSpPr>
          <p:nvPr>
            <p:ph type="body" sz="quarter" idx="31"/>
          </p:nvPr>
        </p:nvSpPr>
        <p:spPr>
          <a:xfrm>
            <a:off x="4860262" y="3989466"/>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6372AC59-6ED2-55EA-10DB-4806C7924E47}"/>
              </a:ext>
            </a:extLst>
          </p:cNvPr>
          <p:cNvSpPr>
            <a:spLocks noGrp="1"/>
          </p:cNvSpPr>
          <p:nvPr>
            <p:ph type="body" sz="quarter" idx="28"/>
          </p:nvPr>
        </p:nvSpPr>
        <p:spPr>
          <a:xfrm>
            <a:off x="4860262" y="5161976"/>
            <a:ext cx="681580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3416BF5C-7408-5969-108E-75982D81B538}"/>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71000">
                <a:schemeClr val="accent3"/>
              </a:gs>
              <a:gs pos="0">
                <a:srgbClr val="94C80A"/>
              </a:gs>
              <a:gs pos="4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48A609E8-5FDD-91D4-DF8B-F1DF658FE7AD}"/>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30" name="TextBox 29">
            <a:extLst>
              <a:ext uri="{FF2B5EF4-FFF2-40B4-BE49-F238E27FC236}">
                <a16:creationId xmlns:a16="http://schemas.microsoft.com/office/drawing/2014/main" id="{1160296D-A5B3-17EE-2E6D-F2C12C2A073C}"/>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31" name="Straight Connector 30">
            <a:extLst>
              <a:ext uri="{FF2B5EF4-FFF2-40B4-BE49-F238E27FC236}">
                <a16:creationId xmlns:a16="http://schemas.microsoft.com/office/drawing/2014/main" id="{0412416F-6712-7779-8947-526488153AC4}"/>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4493539"/>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46">
          <p15:clr>
            <a:srgbClr val="FF96FF"/>
          </p15:clr>
        </p15:guide>
        <p15:guide id="4" pos="7378">
          <p15:clr>
            <a:srgbClr val="FF96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10" name="Picture 9" descr="A picture containing text, sign&#10;&#10;Description automatically generated">
            <a:extLst>
              <a:ext uri="{FF2B5EF4-FFF2-40B4-BE49-F238E27FC236}">
                <a16:creationId xmlns:a16="http://schemas.microsoft.com/office/drawing/2014/main" id="{4F94EBC6-3B77-B59D-AC06-81766A2E48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Tree>
    <p:extLst>
      <p:ext uri="{BB962C8B-B14F-4D97-AF65-F5344CB8AC3E}">
        <p14:creationId xmlns:p14="http://schemas.microsoft.com/office/powerpoint/2010/main" val="182107355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Panel Left Bullets Righ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42DBC76-6CE6-94DD-9AC3-C879A67B0682}"/>
              </a:ext>
              <a:ext uri="{C183D7F6-B498-43B3-948B-1728B52AA6E4}">
                <adec:decorative xmlns:adec="http://schemas.microsoft.com/office/drawing/2017/decorative" val="1"/>
              </a:ext>
            </a:extLst>
          </p:cNvPr>
          <p:cNvGrpSpPr/>
          <p:nvPr userDrawn="1"/>
        </p:nvGrpSpPr>
        <p:grpSpPr>
          <a:xfrm>
            <a:off x="4039814" y="911410"/>
            <a:ext cx="820448" cy="4822752"/>
            <a:chOff x="4673334" y="911410"/>
            <a:chExt cx="820448" cy="4822752"/>
          </a:xfrm>
        </p:grpSpPr>
        <p:grpSp>
          <p:nvGrpSpPr>
            <p:cNvPr id="8" name="Group 7">
              <a:extLst>
                <a:ext uri="{FF2B5EF4-FFF2-40B4-BE49-F238E27FC236}">
                  <a16:creationId xmlns:a16="http://schemas.microsoft.com/office/drawing/2014/main" id="{E43F15E6-526F-A780-A17D-1EAE9205BA70}"/>
                </a:ext>
              </a:extLst>
            </p:cNvPr>
            <p:cNvGrpSpPr/>
            <p:nvPr userDrawn="1"/>
          </p:nvGrpSpPr>
          <p:grpSpPr>
            <a:xfrm>
              <a:off x="4673334" y="911410"/>
              <a:ext cx="820448" cy="108000"/>
              <a:chOff x="4138818" y="1236868"/>
              <a:chExt cx="820448" cy="108000"/>
            </a:xfrm>
          </p:grpSpPr>
          <p:cxnSp>
            <p:nvCxnSpPr>
              <p:cNvPr id="22" name="Straight Connector 21">
                <a:extLst>
                  <a:ext uri="{FF2B5EF4-FFF2-40B4-BE49-F238E27FC236}">
                    <a16:creationId xmlns:a16="http://schemas.microsoft.com/office/drawing/2014/main" id="{DAF17324-5F55-1478-5A7D-9923519CA39C}"/>
                  </a:ext>
                </a:extLst>
              </p:cNvPr>
              <p:cNvCxnSpPr>
                <a:cxnSpLocks/>
              </p:cNvCxnSpPr>
              <p:nvPr/>
            </p:nvCxnSpPr>
            <p:spPr>
              <a:xfrm>
                <a:off x="4138818" y="1283434"/>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088CDC8E-30B8-E294-AEF2-9B7212BC1B9E}"/>
                  </a:ext>
                </a:extLst>
              </p:cNvPr>
              <p:cNvSpPr>
                <a:spLocks noChangeAspect="1"/>
              </p:cNvSpPr>
              <p:nvPr/>
            </p:nvSpPr>
            <p:spPr>
              <a:xfrm>
                <a:off x="4851266" y="1236868"/>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58FA1A5E-9F7F-C6ED-7DB1-030BF808FE44}"/>
                </a:ext>
              </a:extLst>
            </p:cNvPr>
            <p:cNvGrpSpPr/>
            <p:nvPr userDrawn="1"/>
          </p:nvGrpSpPr>
          <p:grpSpPr>
            <a:xfrm>
              <a:off x="4673334" y="2097847"/>
              <a:ext cx="820448" cy="108000"/>
              <a:chOff x="4413880" y="2314819"/>
              <a:chExt cx="820448" cy="108000"/>
            </a:xfrm>
          </p:grpSpPr>
          <p:cxnSp>
            <p:nvCxnSpPr>
              <p:cNvPr id="20" name="Straight Connector 19">
                <a:extLst>
                  <a:ext uri="{FF2B5EF4-FFF2-40B4-BE49-F238E27FC236}">
                    <a16:creationId xmlns:a16="http://schemas.microsoft.com/office/drawing/2014/main" id="{EB2E02BD-3FBC-4ACA-3ABC-3FACA96BE441}"/>
                  </a:ext>
                </a:extLst>
              </p:cNvPr>
              <p:cNvCxnSpPr>
                <a:cxnSpLocks/>
              </p:cNvCxnSpPr>
              <p:nvPr/>
            </p:nvCxnSpPr>
            <p:spPr>
              <a:xfrm>
                <a:off x="4413880" y="23688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DECE34D7-A6B8-26DF-7252-F501CE5C88CD}"/>
                  </a:ext>
                </a:extLst>
              </p:cNvPr>
              <p:cNvSpPr>
                <a:spLocks noChangeAspect="1"/>
              </p:cNvSpPr>
              <p:nvPr/>
            </p:nvSpPr>
            <p:spPr>
              <a:xfrm>
                <a:off x="5126328" y="2314819"/>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9548CC40-37AD-0397-33F4-79AACE15DEC9}"/>
                </a:ext>
              </a:extLst>
            </p:cNvPr>
            <p:cNvGrpSpPr/>
            <p:nvPr userDrawn="1"/>
          </p:nvGrpSpPr>
          <p:grpSpPr>
            <a:xfrm>
              <a:off x="4673334" y="3269416"/>
              <a:ext cx="820448" cy="108000"/>
              <a:chOff x="4517956" y="3377902"/>
              <a:chExt cx="820448" cy="108000"/>
            </a:xfrm>
          </p:grpSpPr>
          <p:cxnSp>
            <p:nvCxnSpPr>
              <p:cNvPr id="18" name="Straight Connector 17">
                <a:extLst>
                  <a:ext uri="{FF2B5EF4-FFF2-40B4-BE49-F238E27FC236}">
                    <a16:creationId xmlns:a16="http://schemas.microsoft.com/office/drawing/2014/main" id="{FA0E12FE-236E-E4F4-8468-143958B6E259}"/>
                  </a:ext>
                </a:extLst>
              </p:cNvPr>
              <p:cNvCxnSpPr>
                <a:cxnSpLocks/>
              </p:cNvCxnSpPr>
              <p:nvPr/>
            </p:nvCxnSpPr>
            <p:spPr>
              <a:xfrm>
                <a:off x="4517956" y="343190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04E921DF-709D-7673-E46A-F7077A6043DE}"/>
                  </a:ext>
                </a:extLst>
              </p:cNvPr>
              <p:cNvSpPr>
                <a:spLocks noChangeAspect="1"/>
              </p:cNvSpPr>
              <p:nvPr/>
            </p:nvSpPr>
            <p:spPr>
              <a:xfrm>
                <a:off x="5230404" y="337790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3D420919-E8B8-F093-9B04-EC952E11F847}"/>
                </a:ext>
              </a:extLst>
            </p:cNvPr>
            <p:cNvGrpSpPr/>
            <p:nvPr userDrawn="1"/>
          </p:nvGrpSpPr>
          <p:grpSpPr>
            <a:xfrm>
              <a:off x="4673334" y="4455853"/>
              <a:ext cx="820448" cy="108000"/>
              <a:chOff x="4458484" y="4455853"/>
              <a:chExt cx="820448" cy="108000"/>
            </a:xfrm>
          </p:grpSpPr>
          <p:cxnSp>
            <p:nvCxnSpPr>
              <p:cNvPr id="16" name="Straight Connector 15">
                <a:extLst>
                  <a:ext uri="{FF2B5EF4-FFF2-40B4-BE49-F238E27FC236}">
                    <a16:creationId xmlns:a16="http://schemas.microsoft.com/office/drawing/2014/main" id="{7D09D833-D315-A9DE-A203-B200AF733809}"/>
                  </a:ext>
                </a:extLst>
              </p:cNvPr>
              <p:cNvCxnSpPr>
                <a:cxnSpLocks/>
              </p:cNvCxnSpPr>
              <p:nvPr/>
            </p:nvCxnSpPr>
            <p:spPr>
              <a:xfrm>
                <a:off x="4458484" y="4502419"/>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F4019FB-DE96-9123-65D9-615A427AE38F}"/>
                  </a:ext>
                </a:extLst>
              </p:cNvPr>
              <p:cNvSpPr>
                <a:spLocks noChangeAspect="1"/>
              </p:cNvSpPr>
              <p:nvPr/>
            </p:nvSpPr>
            <p:spPr>
              <a:xfrm>
                <a:off x="5170932" y="4455853"/>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5626FEF5-0596-6F93-515F-0F6C465C130E}"/>
                </a:ext>
              </a:extLst>
            </p:cNvPr>
            <p:cNvGrpSpPr/>
            <p:nvPr userDrawn="1"/>
          </p:nvGrpSpPr>
          <p:grpSpPr>
            <a:xfrm>
              <a:off x="4673334" y="5626162"/>
              <a:ext cx="820448" cy="108000"/>
              <a:chOff x="4213159" y="5548672"/>
              <a:chExt cx="820448" cy="108000"/>
            </a:xfrm>
          </p:grpSpPr>
          <p:cxnSp>
            <p:nvCxnSpPr>
              <p:cNvPr id="14" name="Straight Connector 13">
                <a:extLst>
                  <a:ext uri="{FF2B5EF4-FFF2-40B4-BE49-F238E27FC236}">
                    <a16:creationId xmlns:a16="http://schemas.microsoft.com/office/drawing/2014/main" id="{395FD2C0-7F28-2443-3E08-9382398D9D0D}"/>
                  </a:ext>
                </a:extLst>
              </p:cNvPr>
              <p:cNvCxnSpPr>
                <a:cxnSpLocks/>
              </p:cNvCxnSpPr>
              <p:nvPr/>
            </p:nvCxnSpPr>
            <p:spPr>
              <a:xfrm>
                <a:off x="4213159" y="5602672"/>
                <a:ext cx="756000"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DE59F91-267F-FE28-F4E7-DCD19D7CE32E}"/>
                  </a:ext>
                </a:extLst>
              </p:cNvPr>
              <p:cNvSpPr>
                <a:spLocks noChangeAspect="1"/>
              </p:cNvSpPr>
              <p:nvPr/>
            </p:nvSpPr>
            <p:spPr>
              <a:xfrm>
                <a:off x="4925607" y="5548672"/>
                <a:ext cx="108000" cy="10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Pentagon 7">
            <a:extLst>
              <a:ext uri="{FF2B5EF4-FFF2-40B4-BE49-F238E27FC236}">
                <a16:creationId xmlns:a16="http://schemas.microsoft.com/office/drawing/2014/main" id="{7FBE5C37-1379-9DD6-4528-E82198439190}"/>
              </a:ext>
              <a:ext uri="{C183D7F6-B498-43B3-948B-1728B52AA6E4}">
                <adec:decorative xmlns:adec="http://schemas.microsoft.com/office/drawing/2017/decorative" val="1"/>
              </a:ext>
            </a:extLst>
          </p:cNvPr>
          <p:cNvSpPr/>
          <p:nvPr userDrawn="1"/>
        </p:nvSpPr>
        <p:spPr>
          <a:xfrm>
            <a:off x="4123027" y="-5763"/>
            <a:ext cx="308720" cy="68637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12" name="Rectangle 11">
            <a:extLst>
              <a:ext uri="{FF2B5EF4-FFF2-40B4-BE49-F238E27FC236}">
                <a16:creationId xmlns:a16="http://schemas.microsoft.com/office/drawing/2014/main" id="{BA92B77A-94BC-8EBB-89D6-BA604CD34E7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3" name="Title 4">
            <a:extLst>
              <a:ext uri="{FF2B5EF4-FFF2-40B4-BE49-F238E27FC236}">
                <a16:creationId xmlns:a16="http://schemas.microsoft.com/office/drawing/2014/main" id="{07325722-08D5-ECA1-ADFE-846AEA397F49}"/>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53" name="Text Placeholder 7">
            <a:extLst>
              <a:ext uri="{FF2B5EF4-FFF2-40B4-BE49-F238E27FC236}">
                <a16:creationId xmlns:a16="http://schemas.microsoft.com/office/drawing/2014/main" id="{8D82DF9C-E1AE-1635-FC5E-EEBAEC480B6F}"/>
              </a:ext>
            </a:extLst>
          </p:cNvPr>
          <p:cNvSpPr>
            <a:spLocks noGrp="1"/>
          </p:cNvSpPr>
          <p:nvPr>
            <p:ph type="body" sz="quarter" idx="26"/>
          </p:nvPr>
        </p:nvSpPr>
        <p:spPr>
          <a:xfrm>
            <a:off x="4860263" y="445556"/>
            <a:ext cx="6826358"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4" name="Text Placeholder 7">
            <a:extLst>
              <a:ext uri="{FF2B5EF4-FFF2-40B4-BE49-F238E27FC236}">
                <a16:creationId xmlns:a16="http://schemas.microsoft.com/office/drawing/2014/main" id="{BF6FB7F3-7EFF-3E37-F91F-C3BA9D8CBB2F}"/>
              </a:ext>
            </a:extLst>
          </p:cNvPr>
          <p:cNvSpPr>
            <a:spLocks noGrp="1"/>
          </p:cNvSpPr>
          <p:nvPr>
            <p:ph type="body" sz="quarter" idx="28"/>
          </p:nvPr>
        </p:nvSpPr>
        <p:spPr>
          <a:xfrm>
            <a:off x="4860262" y="5161976"/>
            <a:ext cx="681580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5" name="Text Placeholder 7">
            <a:extLst>
              <a:ext uri="{FF2B5EF4-FFF2-40B4-BE49-F238E27FC236}">
                <a16:creationId xmlns:a16="http://schemas.microsoft.com/office/drawing/2014/main" id="{CF1B9A5A-63A9-0D07-DA7B-3F920F2E4B20}"/>
              </a:ext>
            </a:extLst>
          </p:cNvPr>
          <p:cNvSpPr>
            <a:spLocks noGrp="1"/>
          </p:cNvSpPr>
          <p:nvPr>
            <p:ph type="body" sz="quarter" idx="29"/>
          </p:nvPr>
        </p:nvSpPr>
        <p:spPr>
          <a:xfrm>
            <a:off x="4860262" y="1631103"/>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6" name="Text Placeholder 7">
            <a:extLst>
              <a:ext uri="{FF2B5EF4-FFF2-40B4-BE49-F238E27FC236}">
                <a16:creationId xmlns:a16="http://schemas.microsoft.com/office/drawing/2014/main" id="{AE683E21-E268-BE7C-D352-598BC26AA4D3}"/>
              </a:ext>
            </a:extLst>
          </p:cNvPr>
          <p:cNvSpPr>
            <a:spLocks noGrp="1"/>
          </p:cNvSpPr>
          <p:nvPr>
            <p:ph type="body" sz="quarter" idx="31"/>
          </p:nvPr>
        </p:nvSpPr>
        <p:spPr>
          <a:xfrm>
            <a:off x="4860262" y="3989466"/>
            <a:ext cx="6823392"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57" name="Text Placeholder 7">
            <a:extLst>
              <a:ext uri="{FF2B5EF4-FFF2-40B4-BE49-F238E27FC236}">
                <a16:creationId xmlns:a16="http://schemas.microsoft.com/office/drawing/2014/main" id="{3CDB7FDB-8541-CF0A-4956-4BBA19A160DA}"/>
              </a:ext>
            </a:extLst>
          </p:cNvPr>
          <p:cNvSpPr>
            <a:spLocks noGrp="1"/>
          </p:cNvSpPr>
          <p:nvPr>
            <p:ph type="body" sz="quarter" idx="30"/>
          </p:nvPr>
        </p:nvSpPr>
        <p:spPr>
          <a:xfrm>
            <a:off x="4860262" y="2803061"/>
            <a:ext cx="6815801" cy="1044000"/>
          </a:xfrm>
        </p:spPr>
        <p:txBody>
          <a:bodyPr lIns="274320" tIns="0" rIns="0" bIns="0" anchor="ctr" anchorCtr="0">
            <a:noAutofit/>
          </a:bodyPr>
          <a:lstStyle>
            <a:lvl1pPr marL="0" indent="0">
              <a:buNone/>
              <a:defRPr sz="2000">
                <a:solidFill>
                  <a:schemeClr val="tx1"/>
                </a:solidFill>
                <a:latin typeface="+mj-lt"/>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6" name="Rectangle 5">
            <a:extLst>
              <a:ext uri="{FF2B5EF4-FFF2-40B4-BE49-F238E27FC236}">
                <a16:creationId xmlns:a16="http://schemas.microsoft.com/office/drawing/2014/main" id="{ED490DB7-61B0-760F-088B-CA3423E4EF8E}"/>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E0ED9BF2-850E-F7FD-9055-F41687AD598B}"/>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30" name="TextBox 29">
            <a:extLst>
              <a:ext uri="{FF2B5EF4-FFF2-40B4-BE49-F238E27FC236}">
                <a16:creationId xmlns:a16="http://schemas.microsoft.com/office/drawing/2014/main" id="{105F393C-0C71-5932-6EA6-D46C98CAA85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31" name="Straight Connector 30">
            <a:extLst>
              <a:ext uri="{FF2B5EF4-FFF2-40B4-BE49-F238E27FC236}">
                <a16:creationId xmlns:a16="http://schemas.microsoft.com/office/drawing/2014/main" id="{72676A70-B27E-94FA-5505-888D1B7FC2E9}"/>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529557"/>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3929">
          <p15:clr>
            <a:srgbClr val="FF96FF"/>
          </p15:clr>
        </p15:guide>
        <p15:guide id="3" pos="3046">
          <p15:clr>
            <a:srgbClr val="FF96FF"/>
          </p15:clr>
        </p15:guide>
        <p15:guide id="4" pos="7378">
          <p15:clr>
            <a:srgbClr val="FF96FF"/>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matchingName="Blank" preserve="1" userDrawn="1">
  <p:cSld name="Blank">
    <p:spTree>
      <p:nvGrpSpPr>
        <p:cNvPr id="1" name="Shape 165"/>
        <p:cNvGrpSpPr/>
        <p:nvPr/>
      </p:nvGrpSpPr>
      <p:grpSpPr>
        <a:xfrm>
          <a:off x="0" y="0"/>
          <a:ext cx="0" cy="0"/>
          <a:chOff x="0" y="0"/>
          <a:chExt cx="0" cy="0"/>
        </a:xfrm>
      </p:grpSpPr>
      <p:sp>
        <p:nvSpPr>
          <p:cNvPr id="3" name="Rectangle 2">
            <a:extLst>
              <a:ext uri="{FF2B5EF4-FFF2-40B4-BE49-F238E27FC236}">
                <a16:creationId xmlns:a16="http://schemas.microsoft.com/office/drawing/2014/main" id="{1717B976-C98B-C970-5B5A-EB443A223A2A}"/>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7">
            <a:extLst>
              <a:ext uri="{FF2B5EF4-FFF2-40B4-BE49-F238E27FC236}">
                <a16:creationId xmlns:a16="http://schemas.microsoft.com/office/drawing/2014/main" id="{AF2F64FA-B50E-3A64-602A-53CB53BFC40D}"/>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8" name="Title 4">
            <a:extLst>
              <a:ext uri="{FF2B5EF4-FFF2-40B4-BE49-F238E27FC236}">
                <a16:creationId xmlns:a16="http://schemas.microsoft.com/office/drawing/2014/main" id="{A879E5D6-B789-1BEF-32D9-D5786E406352}"/>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6" name="Text Placeholder 6">
            <a:extLst>
              <a:ext uri="{FF2B5EF4-FFF2-40B4-BE49-F238E27FC236}">
                <a16:creationId xmlns:a16="http://schemas.microsoft.com/office/drawing/2014/main" id="{C9AFBC70-1C54-F10D-A050-194AE00A71C2}"/>
              </a:ext>
            </a:extLst>
          </p:cNvPr>
          <p:cNvSpPr>
            <a:spLocks noGrp="1"/>
          </p:cNvSpPr>
          <p:nvPr>
            <p:ph type="body" sz="quarter" idx="17"/>
          </p:nvPr>
        </p:nvSpPr>
        <p:spPr>
          <a:xfrm>
            <a:off x="4835523" y="419749"/>
            <a:ext cx="7070400" cy="5986800"/>
          </a:xfrm>
        </p:spPr>
        <p:txBody>
          <a:bodyPr tIns="251999"/>
          <a:lstStyle>
            <a:lvl1pPr marL="228600" indent="-228600">
              <a:buFont typeface="Arial" panose="020B0604020202020204" pitchFamily="34" charset="0"/>
              <a:buChar char="•"/>
              <a:tabLst/>
              <a:defRPr>
                <a:latin typeface="+mj-lt"/>
              </a:defRPr>
            </a:lvl1pPr>
            <a:lvl2pPr marL="582613" indent="-214313">
              <a:tabLst/>
              <a:defRPr>
                <a:solidFill>
                  <a:schemeClr val="tx1"/>
                </a:solidFill>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530421DA-E75B-EEFD-9E1F-1A23E865BECB}"/>
              </a:ext>
              <a:ext uri="{C183D7F6-B498-43B3-948B-1728B52AA6E4}">
                <adec:decorative xmlns:adec="http://schemas.microsoft.com/office/drawing/2017/decorative" val="1"/>
              </a:ext>
            </a:extLst>
          </p:cNvPr>
          <p:cNvSpPr/>
          <p:nvPr userDrawn="1"/>
        </p:nvSpPr>
        <p:spPr>
          <a:xfrm rot="5400000">
            <a:off x="6042600" y="716827"/>
            <a:ext cx="108000" cy="12193200"/>
          </a:xfrm>
          <a:prstGeom prst="rect">
            <a:avLst/>
          </a:prstGeom>
          <a:gradFill>
            <a:gsLst>
              <a:gs pos="0">
                <a:srgbClr val="94C80A"/>
              </a:gs>
              <a:gs pos="54000">
                <a:schemeClr val="accent2"/>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910A576-C376-9031-F6FF-E3AACA9BDFCF}"/>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4" name="TextBox 13">
            <a:extLst>
              <a:ext uri="{FF2B5EF4-FFF2-40B4-BE49-F238E27FC236}">
                <a16:creationId xmlns:a16="http://schemas.microsoft.com/office/drawing/2014/main" id="{E4A41A96-2D35-8697-015C-5A043EBB035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5" name="Straight Connector 14">
            <a:extLst>
              <a:ext uri="{FF2B5EF4-FFF2-40B4-BE49-F238E27FC236}">
                <a16:creationId xmlns:a16="http://schemas.microsoft.com/office/drawing/2014/main" id="{7E2D62A3-41D3-F0D9-F21A-6D78C48D5AF9}"/>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491674"/>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42">
          <p15:clr>
            <a:srgbClr val="FF96FF"/>
          </p15:clr>
        </p15:guide>
        <p15:guide id="3" pos="3046">
          <p15:clr>
            <a:srgbClr val="FF96FF"/>
          </p15:clr>
        </p15:guide>
        <p15:guide id="4" pos="7514">
          <p15:clr>
            <a:srgbClr val="FF96FF"/>
          </p15:clr>
        </p15:guide>
        <p15:guide id="5" pos="2774">
          <p15:clr>
            <a:srgbClr val="FF96FF"/>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5"/>
        <p:cNvGrpSpPr/>
        <p:nvPr/>
      </p:nvGrpSpPr>
      <p:grpSpPr>
        <a:xfrm>
          <a:off x="0" y="0"/>
          <a:ext cx="0" cy="0"/>
          <a:chOff x="0" y="0"/>
          <a:chExt cx="0" cy="0"/>
        </a:xfrm>
      </p:grpSpPr>
      <p:sp>
        <p:nvSpPr>
          <p:cNvPr id="3" name="Rectangle 2">
            <a:extLst>
              <a:ext uri="{FF2B5EF4-FFF2-40B4-BE49-F238E27FC236}">
                <a16:creationId xmlns:a16="http://schemas.microsoft.com/office/drawing/2014/main" id="{D5D2A9ED-F760-E718-F4FA-24CCE8DCFF9B}"/>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entagon 7">
            <a:extLst>
              <a:ext uri="{FF2B5EF4-FFF2-40B4-BE49-F238E27FC236}">
                <a16:creationId xmlns:a16="http://schemas.microsoft.com/office/drawing/2014/main" id="{1AE9C4AB-5F54-897A-3C20-BD5FFA00A10A}"/>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8" name="Title 4">
            <a:extLst>
              <a:ext uri="{FF2B5EF4-FFF2-40B4-BE49-F238E27FC236}">
                <a16:creationId xmlns:a16="http://schemas.microsoft.com/office/drawing/2014/main" id="{59D10A2D-9AD9-73D8-91C9-3E6776C5ED77}"/>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6" name="Text Placeholder 6">
            <a:extLst>
              <a:ext uri="{FF2B5EF4-FFF2-40B4-BE49-F238E27FC236}">
                <a16:creationId xmlns:a16="http://schemas.microsoft.com/office/drawing/2014/main" id="{E506C600-95F7-611B-39DA-3F91758CADDC}"/>
              </a:ext>
            </a:extLst>
          </p:cNvPr>
          <p:cNvSpPr>
            <a:spLocks noGrp="1"/>
          </p:cNvSpPr>
          <p:nvPr>
            <p:ph type="body" sz="quarter" idx="17"/>
          </p:nvPr>
        </p:nvSpPr>
        <p:spPr>
          <a:xfrm>
            <a:off x="4834800" y="419748"/>
            <a:ext cx="7071608" cy="5988031"/>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08F639-7323-0667-3E1C-0D8CADE73922}"/>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68000">
                <a:schemeClr val="accent3"/>
              </a:gs>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AB67BE8-F14D-AAE0-E747-48E7AD2951DB}"/>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0" name="TextBox 9">
            <a:extLst>
              <a:ext uri="{FF2B5EF4-FFF2-40B4-BE49-F238E27FC236}">
                <a16:creationId xmlns:a16="http://schemas.microsoft.com/office/drawing/2014/main" id="{74908B2B-1A62-8B56-F855-52A4FAE7ED6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1" name="Straight Connector 10">
            <a:extLst>
              <a:ext uri="{FF2B5EF4-FFF2-40B4-BE49-F238E27FC236}">
                <a16:creationId xmlns:a16="http://schemas.microsoft.com/office/drawing/2014/main" id="{CC3628AC-FE21-965C-B296-692CB289FCB0}"/>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463407"/>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42">
          <p15:clr>
            <a:srgbClr val="FF96FF"/>
          </p15:clr>
        </p15:guide>
        <p15:guide id="3" pos="2797">
          <p15:clr>
            <a:srgbClr val="FF96FF"/>
          </p15:clr>
        </p15:guide>
        <p15:guide id="4" pos="7514">
          <p15:clr>
            <a:srgbClr val="FF96FF"/>
          </p15:clr>
        </p15:guide>
        <p15:guide id="5" pos="3046">
          <p15:clr>
            <a:srgbClr val="FF96FF"/>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matchingName="Blank" preserve="1" userDrawn="1">
  <p:cSld name="1_Blank">
    <p:spTree>
      <p:nvGrpSpPr>
        <p:cNvPr id="1" name="Shape 165"/>
        <p:cNvGrpSpPr/>
        <p:nvPr/>
      </p:nvGrpSpPr>
      <p:grpSpPr>
        <a:xfrm>
          <a:off x="0" y="0"/>
          <a:ext cx="0" cy="0"/>
          <a:chOff x="0" y="0"/>
          <a:chExt cx="0" cy="0"/>
        </a:xfrm>
      </p:grpSpPr>
      <p:sp>
        <p:nvSpPr>
          <p:cNvPr id="7" name="Rectangle 6">
            <a:extLst>
              <a:ext uri="{FF2B5EF4-FFF2-40B4-BE49-F238E27FC236}">
                <a16:creationId xmlns:a16="http://schemas.microsoft.com/office/drawing/2014/main" id="{D1A5BAE0-9C24-9CC1-883F-FD1118072211}"/>
              </a:ext>
              <a:ext uri="{C183D7F6-B498-43B3-948B-1728B52AA6E4}">
                <adec:decorative xmlns:adec="http://schemas.microsoft.com/office/drawing/2017/decorative" val="1"/>
              </a:ext>
            </a:extLst>
          </p:cNvPr>
          <p:cNvSpPr/>
          <p:nvPr userDrawn="1"/>
        </p:nvSpPr>
        <p:spPr>
          <a:xfrm>
            <a:off x="0" y="0"/>
            <a:ext cx="412912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entagon 7">
            <a:extLst>
              <a:ext uri="{FF2B5EF4-FFF2-40B4-BE49-F238E27FC236}">
                <a16:creationId xmlns:a16="http://schemas.microsoft.com/office/drawing/2014/main" id="{DA9D7563-ADC9-856F-D63E-C7CCB035028D}"/>
              </a:ext>
              <a:ext uri="{C183D7F6-B498-43B3-948B-1728B52AA6E4}">
                <adec:decorative xmlns:adec="http://schemas.microsoft.com/office/drawing/2017/decorative" val="1"/>
              </a:ext>
            </a:extLst>
          </p:cNvPr>
          <p:cNvSpPr/>
          <p:nvPr userDrawn="1"/>
        </p:nvSpPr>
        <p:spPr>
          <a:xfrm>
            <a:off x="4123027" y="-5763"/>
            <a:ext cx="308720"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5" name="Title 4">
            <a:extLst>
              <a:ext uri="{FF2B5EF4-FFF2-40B4-BE49-F238E27FC236}">
                <a16:creationId xmlns:a16="http://schemas.microsoft.com/office/drawing/2014/main" id="{633A7511-DA95-735E-5D3B-58B135B6F134}"/>
              </a:ext>
            </a:extLst>
          </p:cNvPr>
          <p:cNvSpPr>
            <a:spLocks noGrp="1"/>
          </p:cNvSpPr>
          <p:nvPr>
            <p:ph type="title"/>
          </p:nvPr>
        </p:nvSpPr>
        <p:spPr>
          <a:xfrm>
            <a:off x="-1200" y="2402146"/>
            <a:ext cx="4129918" cy="2053703"/>
          </a:xfrm>
          <a:prstGeom prst="rect">
            <a:avLst/>
          </a:prstGeom>
        </p:spPr>
        <p:txBody>
          <a:bodyPr/>
          <a:lstStyle>
            <a:lvl1pPr>
              <a:defRPr>
                <a:solidFill>
                  <a:schemeClr val="bg1"/>
                </a:solidFill>
              </a:defRPr>
            </a:lvl1pPr>
          </a:lstStyle>
          <a:p>
            <a:endParaRPr lang="en-US"/>
          </a:p>
        </p:txBody>
      </p:sp>
      <p:sp>
        <p:nvSpPr>
          <p:cNvPr id="6" name="Text Placeholder 6">
            <a:extLst>
              <a:ext uri="{FF2B5EF4-FFF2-40B4-BE49-F238E27FC236}">
                <a16:creationId xmlns:a16="http://schemas.microsoft.com/office/drawing/2014/main" id="{81592488-5450-34F6-4F0D-F925B7A54BDD}"/>
              </a:ext>
            </a:extLst>
          </p:cNvPr>
          <p:cNvSpPr>
            <a:spLocks noGrp="1"/>
          </p:cNvSpPr>
          <p:nvPr>
            <p:ph type="body" sz="quarter" idx="17"/>
          </p:nvPr>
        </p:nvSpPr>
        <p:spPr>
          <a:xfrm>
            <a:off x="4834800" y="419748"/>
            <a:ext cx="7071608" cy="5988031"/>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8E0B0D33-3BBB-00EB-5127-7E6EE84C0DFA}"/>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7445E71-F040-D7CA-4247-9648965F274A}"/>
              </a:ext>
              <a:ext uri="{C183D7F6-B498-43B3-948B-1728B52AA6E4}">
                <adec:decorative xmlns:adec="http://schemas.microsoft.com/office/drawing/2017/decorative" val="1"/>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10" name="TextBox 9">
            <a:extLst>
              <a:ext uri="{FF2B5EF4-FFF2-40B4-BE49-F238E27FC236}">
                <a16:creationId xmlns:a16="http://schemas.microsoft.com/office/drawing/2014/main" id="{48380E50-AA62-CF52-CE26-BFBA0E9962D3}"/>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11" name="Straight Connector 10">
            <a:extLst>
              <a:ext uri="{FF2B5EF4-FFF2-40B4-BE49-F238E27FC236}">
                <a16:creationId xmlns:a16="http://schemas.microsoft.com/office/drawing/2014/main" id="{74151557-3080-3F45-F44F-6A7F514B42BF}"/>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317579"/>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42">
          <p15:clr>
            <a:srgbClr val="FF96FF"/>
          </p15:clr>
        </p15:guide>
        <p15:guide id="3" pos="2797">
          <p15:clr>
            <a:srgbClr val="FF96FF"/>
          </p15:clr>
        </p15:guide>
        <p15:guide id="4" pos="7514">
          <p15:clr>
            <a:srgbClr val="FF96FF"/>
          </p15:clr>
        </p15:guide>
        <p15:guide id="5" pos="3046">
          <p15:clr>
            <a:srgbClr val="FF96FF"/>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Pictures and Text ">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B249B4-A128-A846-AB58-529E39ED14FF}"/>
              </a:ext>
              <a:ext uri="{C183D7F6-B498-43B3-948B-1728B52AA6E4}">
                <adec:decorative xmlns:adec="http://schemas.microsoft.com/office/drawing/2017/decorative" val="1"/>
              </a:ext>
            </a:extLst>
          </p:cNvPr>
          <p:cNvSpPr/>
          <p:nvPr userDrawn="1"/>
        </p:nvSpPr>
        <p:spPr>
          <a:xfrm>
            <a:off x="4552081" y="446505"/>
            <a:ext cx="3087838" cy="5853435"/>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18" name="Straight Connector 17">
            <a:extLst>
              <a:ext uri="{FF2B5EF4-FFF2-40B4-BE49-F238E27FC236}">
                <a16:creationId xmlns:a16="http://schemas.microsoft.com/office/drawing/2014/main" id="{C7D29930-9E9B-414C-9DBE-9C1F5A71D442}"/>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C908AF06-AC06-597D-14E1-6DAA08293718}"/>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22" name="Text Placeholder 9">
            <a:extLst>
              <a:ext uri="{FF2B5EF4-FFF2-40B4-BE49-F238E27FC236}">
                <a16:creationId xmlns:a16="http://schemas.microsoft.com/office/drawing/2014/main" id="{97295B45-AE7F-1846-A8EA-5E9E4282634E}"/>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9" name="Picture Placeholder 20">
            <a:extLst>
              <a:ext uri="{FF2B5EF4-FFF2-40B4-BE49-F238E27FC236}">
                <a16:creationId xmlns:a16="http://schemas.microsoft.com/office/drawing/2014/main" id="{D2457B6F-8D3E-4441-9EB5-4D77B5C09499}"/>
              </a:ext>
            </a:extLst>
          </p:cNvPr>
          <p:cNvSpPr>
            <a:spLocks noGrp="1"/>
          </p:cNvSpPr>
          <p:nvPr>
            <p:ph type="pic" sz="quarter" idx="10" hasCustomPrompt="1"/>
          </p:nvPr>
        </p:nvSpPr>
        <p:spPr>
          <a:xfrm>
            <a:off x="433848" y="453658"/>
            <a:ext cx="4118233" cy="5838971"/>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20" name="Picture Placeholder 20">
            <a:extLst>
              <a:ext uri="{FF2B5EF4-FFF2-40B4-BE49-F238E27FC236}">
                <a16:creationId xmlns:a16="http://schemas.microsoft.com/office/drawing/2014/main" id="{D3C0818F-27C9-3143-BB5F-2632DF68D24D}"/>
              </a:ext>
            </a:extLst>
          </p:cNvPr>
          <p:cNvSpPr>
            <a:spLocks noGrp="1"/>
          </p:cNvSpPr>
          <p:nvPr>
            <p:ph type="pic" sz="quarter" idx="11" hasCustomPrompt="1"/>
          </p:nvPr>
        </p:nvSpPr>
        <p:spPr>
          <a:xfrm>
            <a:off x="7639919" y="453794"/>
            <a:ext cx="4144093" cy="5846147"/>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6" name="Rectangle 5">
            <a:extLst>
              <a:ext uri="{FF2B5EF4-FFF2-40B4-BE49-F238E27FC236}">
                <a16:creationId xmlns:a16="http://schemas.microsoft.com/office/drawing/2014/main" id="{0C31D2E1-9EC4-28A6-B9E5-F006BF23521A}"/>
              </a:ext>
              <a:ext uri="{C183D7F6-B498-43B3-948B-1728B52AA6E4}">
                <adec:decorative xmlns:adec="http://schemas.microsoft.com/office/drawing/2017/decorative" val="1"/>
              </a:ext>
            </a:extLst>
          </p:cNvPr>
          <p:cNvSpPr/>
          <p:nvPr userDrawn="1"/>
        </p:nvSpPr>
        <p:spPr>
          <a:xfrm rot="5400000">
            <a:off x="6054930" y="675121"/>
            <a:ext cx="108000" cy="11350165"/>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023730"/>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20">
          <p15:clr>
            <a:srgbClr val="FF96FF"/>
          </p15:clr>
        </p15:guide>
        <p15:guide id="3" pos="257">
          <p15:clr>
            <a:srgbClr val="FF96FF"/>
          </p15:clr>
        </p15:guide>
        <p15:guide id="4" pos="7423">
          <p15:clr>
            <a:srgbClr val="FF96FF"/>
          </p15:clr>
        </p15:guide>
        <p15:guide id="5" pos="2865">
          <p15:clr>
            <a:srgbClr val="FF96FF"/>
          </p15:clr>
        </p15:guide>
        <p15:guide id="6" pos="4815">
          <p15:clr>
            <a:srgbClr val="FF96FF"/>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Pictures and Text 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B249B4-A128-A846-AB58-529E39ED14FF}"/>
              </a:ext>
              <a:ext uri="{C183D7F6-B498-43B3-948B-1728B52AA6E4}">
                <adec:decorative xmlns:adec="http://schemas.microsoft.com/office/drawing/2017/decorative" val="1"/>
              </a:ext>
            </a:extLst>
          </p:cNvPr>
          <p:cNvSpPr/>
          <p:nvPr userDrawn="1"/>
        </p:nvSpPr>
        <p:spPr>
          <a:xfrm>
            <a:off x="4552081" y="446505"/>
            <a:ext cx="3087838" cy="58534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18" name="Straight Connector 17">
            <a:extLst>
              <a:ext uri="{FF2B5EF4-FFF2-40B4-BE49-F238E27FC236}">
                <a16:creationId xmlns:a16="http://schemas.microsoft.com/office/drawing/2014/main" id="{C7D29930-9E9B-414C-9DBE-9C1F5A71D442}"/>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C908AF06-AC06-597D-14E1-6DAA08293718}"/>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22" name="Text Placeholder 9">
            <a:extLst>
              <a:ext uri="{FF2B5EF4-FFF2-40B4-BE49-F238E27FC236}">
                <a16:creationId xmlns:a16="http://schemas.microsoft.com/office/drawing/2014/main" id="{97295B45-AE7F-1846-A8EA-5E9E4282634E}"/>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9" name="Picture Placeholder 20">
            <a:extLst>
              <a:ext uri="{FF2B5EF4-FFF2-40B4-BE49-F238E27FC236}">
                <a16:creationId xmlns:a16="http://schemas.microsoft.com/office/drawing/2014/main" id="{D2457B6F-8D3E-4441-9EB5-4D77B5C09499}"/>
              </a:ext>
            </a:extLst>
          </p:cNvPr>
          <p:cNvSpPr>
            <a:spLocks noGrp="1"/>
          </p:cNvSpPr>
          <p:nvPr>
            <p:ph type="pic" sz="quarter" idx="10" hasCustomPrompt="1"/>
          </p:nvPr>
        </p:nvSpPr>
        <p:spPr>
          <a:xfrm>
            <a:off x="433848" y="453658"/>
            <a:ext cx="4118233" cy="5838971"/>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Picture Placeholder 20">
            <a:extLst>
              <a:ext uri="{FF2B5EF4-FFF2-40B4-BE49-F238E27FC236}">
                <a16:creationId xmlns:a16="http://schemas.microsoft.com/office/drawing/2014/main" id="{004EEB8C-19A7-A74A-8297-3A7116DEDC22}"/>
              </a:ext>
            </a:extLst>
          </p:cNvPr>
          <p:cNvSpPr>
            <a:spLocks noGrp="1"/>
          </p:cNvSpPr>
          <p:nvPr>
            <p:ph type="pic" sz="quarter" idx="11" hasCustomPrompt="1"/>
          </p:nvPr>
        </p:nvSpPr>
        <p:spPr>
          <a:xfrm>
            <a:off x="7639919" y="453794"/>
            <a:ext cx="4144093" cy="5846147"/>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9" name="Rectangle 8">
            <a:extLst>
              <a:ext uri="{FF2B5EF4-FFF2-40B4-BE49-F238E27FC236}">
                <a16:creationId xmlns:a16="http://schemas.microsoft.com/office/drawing/2014/main" id="{59F7F4AC-3842-4E99-BF81-0A3D5EF39996}"/>
              </a:ext>
              <a:ext uri="{C183D7F6-B498-43B3-948B-1728B52AA6E4}">
                <adec:decorative xmlns:adec="http://schemas.microsoft.com/office/drawing/2017/decorative" val="1"/>
              </a:ext>
            </a:extLst>
          </p:cNvPr>
          <p:cNvSpPr/>
          <p:nvPr userDrawn="1"/>
        </p:nvSpPr>
        <p:spPr>
          <a:xfrm rot="5400000">
            <a:off x="6054930" y="675121"/>
            <a:ext cx="108000" cy="11350165"/>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5751539"/>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23">
          <p15:clr>
            <a:srgbClr val="FF96FF"/>
          </p15:clr>
        </p15:guide>
        <p15:guide id="5" pos="2865">
          <p15:clr>
            <a:srgbClr val="FF96FF"/>
          </p15:clr>
        </p15:guide>
        <p15:guide id="6" pos="4815">
          <p15:clr>
            <a:srgbClr val="FF96FF"/>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Pictures and Text 3">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B249B4-A128-A846-AB58-529E39ED14FF}"/>
              </a:ext>
              <a:ext uri="{C183D7F6-B498-43B3-948B-1728B52AA6E4}">
                <adec:decorative xmlns:adec="http://schemas.microsoft.com/office/drawing/2017/decorative" val="1"/>
              </a:ext>
            </a:extLst>
          </p:cNvPr>
          <p:cNvSpPr/>
          <p:nvPr userDrawn="1"/>
        </p:nvSpPr>
        <p:spPr>
          <a:xfrm>
            <a:off x="4552081" y="446505"/>
            <a:ext cx="3087838" cy="585343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cxnSp>
        <p:nvCxnSpPr>
          <p:cNvPr id="18" name="Straight Connector 17">
            <a:extLst>
              <a:ext uri="{FF2B5EF4-FFF2-40B4-BE49-F238E27FC236}">
                <a16:creationId xmlns:a16="http://schemas.microsoft.com/office/drawing/2014/main" id="{C7D29930-9E9B-414C-9DBE-9C1F5A71D442}"/>
              </a:ext>
            </a:extLst>
          </p:cNvPr>
          <p:cNvCxnSpPr>
            <a:cxnSpLocks/>
          </p:cNvCxnSpPr>
          <p:nvPr userDrawn="1"/>
        </p:nvCxnSpPr>
        <p:spPr>
          <a:xfrm>
            <a:off x="5746235" y="2433478"/>
            <a:ext cx="687434"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
        <p:nvSpPr>
          <p:cNvPr id="5" name="Title 3">
            <a:extLst>
              <a:ext uri="{FF2B5EF4-FFF2-40B4-BE49-F238E27FC236}">
                <a16:creationId xmlns:a16="http://schemas.microsoft.com/office/drawing/2014/main" id="{C908AF06-AC06-597D-14E1-6DAA08293718}"/>
              </a:ext>
            </a:extLst>
          </p:cNvPr>
          <p:cNvSpPr>
            <a:spLocks noGrp="1"/>
          </p:cNvSpPr>
          <p:nvPr>
            <p:ph type="title" hasCustomPrompt="1"/>
          </p:nvPr>
        </p:nvSpPr>
        <p:spPr>
          <a:xfrm>
            <a:off x="4552078" y="450082"/>
            <a:ext cx="3087838" cy="1979819"/>
          </a:xfrm>
          <a:prstGeom prst="rect">
            <a:avLst/>
          </a:prstGeom>
        </p:spPr>
        <p:txBody>
          <a:bodyPr bIns="270000" anchor="b" anchorCtr="0"/>
          <a:lstStyle>
            <a:lvl1pPr algn="ctr">
              <a:defRPr>
                <a:solidFill>
                  <a:schemeClr val="bg1"/>
                </a:solidFill>
              </a:defRPr>
            </a:lvl1pPr>
          </a:lstStyle>
          <a:p>
            <a:r>
              <a:rPr lang="en-US"/>
              <a:t>Add Title Here</a:t>
            </a:r>
          </a:p>
        </p:txBody>
      </p:sp>
      <p:sp>
        <p:nvSpPr>
          <p:cNvPr id="22" name="Text Placeholder 9">
            <a:extLst>
              <a:ext uri="{FF2B5EF4-FFF2-40B4-BE49-F238E27FC236}">
                <a16:creationId xmlns:a16="http://schemas.microsoft.com/office/drawing/2014/main" id="{97295B45-AE7F-1846-A8EA-5E9E4282634E}"/>
              </a:ext>
            </a:extLst>
          </p:cNvPr>
          <p:cNvSpPr>
            <a:spLocks noGrp="1"/>
          </p:cNvSpPr>
          <p:nvPr>
            <p:ph type="body" sz="quarter" idx="13" hasCustomPrompt="1"/>
          </p:nvPr>
        </p:nvSpPr>
        <p:spPr>
          <a:xfrm>
            <a:off x="4552079" y="2433477"/>
            <a:ext cx="3087837" cy="3587809"/>
          </a:xfrm>
        </p:spPr>
        <p:txBody>
          <a:bodyPr lIns="182880" tIns="274320" rIns="182880" anchor="t">
            <a:noAutofit/>
          </a:bodyPr>
          <a:lstStyle>
            <a:lvl1pPr marL="0" indent="0" algn="ctr" defTabSz="914400" rtl="0" eaLnBrk="1" latinLnBrk="0" hangingPunct="1">
              <a:lnSpc>
                <a:spcPct val="100000"/>
              </a:lnSpc>
              <a:spcBef>
                <a:spcPts val="0"/>
              </a:spcBef>
              <a:buNone/>
              <a:defRPr lang="en-US" sz="2400" b="0" i="0" kern="1200" dirty="0">
                <a:solidFill>
                  <a:schemeClr val="bg1"/>
                </a:solidFill>
                <a:effectLst/>
                <a:latin typeface="+mj-lt"/>
                <a:ea typeface="Roboto" panose="02000000000000000000" pitchFamily="2" charset="0"/>
                <a:cs typeface="+mn-cs"/>
              </a:defRPr>
            </a:lvl1pPr>
          </a:lstStyle>
          <a:p>
            <a:r>
              <a:rPr lang="en-US" sz="2000" spc="-50">
                <a:ea typeface="Roboto Light" panose="02000000000000000000" pitchFamily="2" charset="0"/>
              </a:rPr>
              <a:t>Additional context below the title</a:t>
            </a:r>
          </a:p>
        </p:txBody>
      </p:sp>
      <p:sp>
        <p:nvSpPr>
          <p:cNvPr id="19" name="Picture Placeholder 20">
            <a:extLst>
              <a:ext uri="{FF2B5EF4-FFF2-40B4-BE49-F238E27FC236}">
                <a16:creationId xmlns:a16="http://schemas.microsoft.com/office/drawing/2014/main" id="{D2457B6F-8D3E-4441-9EB5-4D77B5C09499}"/>
              </a:ext>
            </a:extLst>
          </p:cNvPr>
          <p:cNvSpPr>
            <a:spLocks noGrp="1"/>
          </p:cNvSpPr>
          <p:nvPr>
            <p:ph type="pic" sz="quarter" idx="10" hasCustomPrompt="1"/>
          </p:nvPr>
        </p:nvSpPr>
        <p:spPr>
          <a:xfrm>
            <a:off x="433848" y="453658"/>
            <a:ext cx="4118233" cy="5838971"/>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Picture Placeholder 20">
            <a:extLst>
              <a:ext uri="{FF2B5EF4-FFF2-40B4-BE49-F238E27FC236}">
                <a16:creationId xmlns:a16="http://schemas.microsoft.com/office/drawing/2014/main" id="{2388EA94-DD16-5750-3E74-54406B2DFF49}"/>
              </a:ext>
            </a:extLst>
          </p:cNvPr>
          <p:cNvSpPr>
            <a:spLocks noGrp="1"/>
          </p:cNvSpPr>
          <p:nvPr>
            <p:ph type="pic" sz="quarter" idx="11" hasCustomPrompt="1"/>
          </p:nvPr>
        </p:nvSpPr>
        <p:spPr>
          <a:xfrm>
            <a:off x="7639919" y="453794"/>
            <a:ext cx="4144093" cy="5846147"/>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9" name="Rectangle 8">
            <a:extLst>
              <a:ext uri="{FF2B5EF4-FFF2-40B4-BE49-F238E27FC236}">
                <a16:creationId xmlns:a16="http://schemas.microsoft.com/office/drawing/2014/main" id="{95E6FDBD-D566-E31C-19D8-2D64F2BABA98}"/>
              </a:ext>
              <a:ext uri="{C183D7F6-B498-43B3-948B-1728B52AA6E4}">
                <adec:decorative xmlns:adec="http://schemas.microsoft.com/office/drawing/2017/decorative" val="1"/>
              </a:ext>
            </a:extLst>
          </p:cNvPr>
          <p:cNvSpPr/>
          <p:nvPr userDrawn="1"/>
        </p:nvSpPr>
        <p:spPr>
          <a:xfrm rot="5400000">
            <a:off x="6054930" y="675121"/>
            <a:ext cx="108000" cy="11350165"/>
          </a:xfrm>
          <a:prstGeom prst="rect">
            <a:avLst/>
          </a:prstGeom>
          <a:gradFill>
            <a:gsLst>
              <a:gs pos="0">
                <a:srgbClr val="94C80A"/>
              </a:gs>
              <a:gs pos="48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817044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20">
          <p15:clr>
            <a:srgbClr val="FF96FF"/>
          </p15:clr>
        </p15:guide>
        <p15:guide id="3" pos="257">
          <p15:clr>
            <a:srgbClr val="FF96FF"/>
          </p15:clr>
        </p15:guide>
        <p15:guide id="4" pos="7423">
          <p15:clr>
            <a:srgbClr val="FF96FF"/>
          </p15:clr>
        </p15:guide>
        <p15:guide id="5" pos="2865">
          <p15:clr>
            <a:srgbClr val="FF96FF"/>
          </p15:clr>
        </p15:guide>
        <p15:guide id="6" pos="4815">
          <p15:clr>
            <a:srgbClr val="FF96FF"/>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Statement and Pictur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34DE941-642F-DC43-9AFC-0493C9523B7D}"/>
              </a:ext>
              <a:ext uri="{C183D7F6-B498-43B3-948B-1728B52AA6E4}">
                <adec:decorative xmlns:adec="http://schemas.microsoft.com/office/drawing/2017/decorative" val="1"/>
              </a:ext>
            </a:extLst>
          </p:cNvPr>
          <p:cNvSpPr/>
          <p:nvPr userDrawn="1"/>
        </p:nvSpPr>
        <p:spPr>
          <a:xfrm>
            <a:off x="0" y="0"/>
            <a:ext cx="5435600" cy="6872670"/>
          </a:xfrm>
          <a:prstGeom prst="rect">
            <a:avLst/>
          </a:prstGeom>
          <a:solidFill>
            <a:srgbClr val="197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A50AFF-F4D4-FDC6-EC8C-934A3229AADE}"/>
              </a:ext>
            </a:extLst>
          </p:cNvPr>
          <p:cNvSpPr>
            <a:spLocks noGrp="1"/>
          </p:cNvSpPr>
          <p:nvPr>
            <p:ph type="title" hasCustomPrompt="1"/>
          </p:nvPr>
        </p:nvSpPr>
        <p:spPr>
          <a:xfrm>
            <a:off x="0" y="14670"/>
            <a:ext cx="5435598" cy="3443670"/>
          </a:xfrm>
          <a:prstGeom prst="rect">
            <a:avLst/>
          </a:prstGeom>
        </p:spPr>
        <p:txBody>
          <a:bodyPr bIns="270000" anchor="b" anchorCtr="0"/>
          <a:lstStyle>
            <a:lvl1pPr algn="l">
              <a:defRPr>
                <a:solidFill>
                  <a:schemeClr val="bg1"/>
                </a:solidFill>
              </a:defRPr>
            </a:lvl1pPr>
          </a:lstStyle>
          <a:p>
            <a:r>
              <a:rPr lang="en-US"/>
              <a:t>Add Title Here</a:t>
            </a:r>
          </a:p>
        </p:txBody>
      </p:sp>
      <p:sp>
        <p:nvSpPr>
          <p:cNvPr id="13" name="Text Placeholder 4">
            <a:extLst>
              <a:ext uri="{FF2B5EF4-FFF2-40B4-BE49-F238E27FC236}">
                <a16:creationId xmlns:a16="http://schemas.microsoft.com/office/drawing/2014/main" id="{6090E097-DE46-FB49-972E-176A849A10C2}"/>
              </a:ext>
            </a:extLst>
          </p:cNvPr>
          <p:cNvSpPr>
            <a:spLocks noGrp="1"/>
          </p:cNvSpPr>
          <p:nvPr>
            <p:ph type="body" sz="quarter" idx="15" hasCustomPrompt="1"/>
          </p:nvPr>
        </p:nvSpPr>
        <p:spPr>
          <a:xfrm>
            <a:off x="0" y="3458340"/>
            <a:ext cx="5435598" cy="3384990"/>
          </a:xfrm>
        </p:spPr>
        <p:txBody>
          <a:bodyPr lIns="540000" tIns="274320" rIns="540000" bIns="274320">
            <a:noAutofit/>
          </a:bodyPr>
          <a:lstStyle>
            <a:lvl1pPr marL="0" indent="0" algn="l">
              <a:spcBef>
                <a:spcPts val="0"/>
              </a:spcBef>
              <a:buNone/>
              <a:defRPr>
                <a:solidFill>
                  <a:schemeClr val="bg1"/>
                </a:solidFill>
                <a:latin typeface="+mj-lt"/>
              </a:defRPr>
            </a:lvl1pPr>
          </a:lstStyle>
          <a:p>
            <a:r>
              <a:rPr lang="en-US" sz="2000" spc="-50">
                <a:ea typeface="Roboto Light" panose="02000000000000000000" pitchFamily="2" charset="0"/>
              </a:rPr>
              <a:t>To add the icon of your choice, click on Templafy button in top right corner of the window. Go to the icon library and double click on the icon. Use current icon for positioning, delete after placing new icon.</a:t>
            </a:r>
          </a:p>
        </p:txBody>
      </p:sp>
      <p:sp>
        <p:nvSpPr>
          <p:cNvPr id="8" name="Picture Placeholder 25">
            <a:extLst>
              <a:ext uri="{FF2B5EF4-FFF2-40B4-BE49-F238E27FC236}">
                <a16:creationId xmlns:a16="http://schemas.microsoft.com/office/drawing/2014/main" id="{EA3B510E-C25D-E048-935A-56E53C6801F2}"/>
              </a:ext>
            </a:extLst>
          </p:cNvPr>
          <p:cNvSpPr>
            <a:spLocks noGrp="1"/>
          </p:cNvSpPr>
          <p:nvPr>
            <p:ph type="pic" sz="quarter" idx="12" hasCustomPrompt="1"/>
          </p:nvPr>
        </p:nvSpPr>
        <p:spPr>
          <a:xfrm>
            <a:off x="5435599" y="0"/>
            <a:ext cx="6756401"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2" name="Rectangle 1">
            <a:extLst>
              <a:ext uri="{FF2B5EF4-FFF2-40B4-BE49-F238E27FC236}">
                <a16:creationId xmlns:a16="http://schemas.microsoft.com/office/drawing/2014/main" id="{F8EC5800-D186-50D1-967A-53D19DA4B9F4}"/>
              </a:ext>
              <a:ext uri="{C183D7F6-B498-43B3-948B-1728B52AA6E4}">
                <adec:decorative xmlns:adec="http://schemas.microsoft.com/office/drawing/2017/decorative" val="1"/>
              </a:ext>
            </a:extLst>
          </p:cNvPr>
          <p:cNvSpPr/>
          <p:nvPr userDrawn="1"/>
        </p:nvSpPr>
        <p:spPr>
          <a:xfrm rot="5400000">
            <a:off x="6042600" y="722070"/>
            <a:ext cx="108000" cy="12193200"/>
          </a:xfrm>
          <a:prstGeom prst="rect">
            <a:avLst/>
          </a:prstGeom>
          <a:gradFill>
            <a:gsLst>
              <a:gs pos="0">
                <a:srgbClr val="94C80A"/>
              </a:gs>
              <a:gs pos="28000">
                <a:schemeClr val="accent2"/>
              </a:gs>
              <a:gs pos="56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EE8BB29-2D52-0386-659E-958B9BB91E03}"/>
              </a:ext>
            </a:extLst>
          </p:cNvPr>
          <p:cNvCxnSpPr>
            <a:cxnSpLocks/>
          </p:cNvCxnSpPr>
          <p:nvPr userDrawn="1"/>
        </p:nvCxnSpPr>
        <p:spPr>
          <a:xfrm>
            <a:off x="532832" y="3445640"/>
            <a:ext cx="731792" cy="0"/>
          </a:xfrm>
          <a:prstGeom prst="line">
            <a:avLst/>
          </a:prstGeom>
          <a:ln w="25400">
            <a:solidFill>
              <a:srgbClr val="97CC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579"/>
      </p:ext>
    </p:extLst>
  </p:cSld>
  <p:clrMapOvr>
    <a:masterClrMapping/>
  </p:clrMapOvr>
  <p:extLst>
    <p:ext uri="{DCECCB84-F9BA-43D5-87BE-67443E8EF086}">
      <p15:sldGuideLst xmlns:p15="http://schemas.microsoft.com/office/powerpoint/2012/main">
        <p15:guide id="1" orient="horz" pos="346">
          <p15:clr>
            <a:srgbClr val="FF96FF"/>
          </p15:clr>
        </p15:guide>
        <p15:guide id="2" orient="horz" pos="4007">
          <p15:clr>
            <a:srgbClr val="FF96FF"/>
          </p15:clr>
        </p15:guide>
        <p15:guide id="3" pos="324">
          <p15:clr>
            <a:srgbClr val="FF96FF"/>
          </p15:clr>
        </p15:guide>
        <p15:guide id="4" pos="3409">
          <p15:clr>
            <a:srgbClr val="FF96FF"/>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Grid and Pictures 2">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3D7B852-6FFA-EA64-1932-08F8B42F5422}"/>
              </a:ext>
            </a:extLst>
          </p:cNvPr>
          <p:cNvSpPr>
            <a:spLocks noGrp="1"/>
          </p:cNvSpPr>
          <p:nvPr>
            <p:ph type="title" hasCustomPrompt="1"/>
          </p:nvPr>
        </p:nvSpPr>
        <p:spPr>
          <a:xfrm>
            <a:off x="6166590" y="4435516"/>
            <a:ext cx="5582498" cy="1860686"/>
          </a:xfrm>
          <a:prstGeom prst="rect">
            <a:avLst/>
          </a:prstGeom>
          <a:solidFill>
            <a:schemeClr val="tx2"/>
          </a:solidFill>
        </p:spPr>
        <p:txBody>
          <a:bodyPr/>
          <a:lstStyle>
            <a:lvl1pPr algn="ctr">
              <a:defRPr>
                <a:solidFill>
                  <a:schemeClr val="bg1"/>
                </a:solidFill>
              </a:defRPr>
            </a:lvl1pPr>
          </a:lstStyle>
          <a:p>
            <a:r>
              <a:rPr lang="en-US"/>
              <a:t>Title or Complimentary Text Here</a:t>
            </a:r>
          </a:p>
        </p:txBody>
      </p:sp>
      <p:sp>
        <p:nvSpPr>
          <p:cNvPr id="16" name="Rectangle 15">
            <a:extLst>
              <a:ext uri="{FF2B5EF4-FFF2-40B4-BE49-F238E27FC236}">
                <a16:creationId xmlns:a16="http://schemas.microsoft.com/office/drawing/2014/main" id="{E6A3D4BC-756C-0E45-AFB8-5294A8BAA573}"/>
              </a:ext>
              <a:ext uri="{C183D7F6-B498-43B3-948B-1728B52AA6E4}">
                <adec:decorative xmlns:adec="http://schemas.microsoft.com/office/drawing/2017/decorative" val="1"/>
              </a:ext>
            </a:extLst>
          </p:cNvPr>
          <p:cNvSpPr/>
          <p:nvPr userDrawn="1"/>
        </p:nvSpPr>
        <p:spPr>
          <a:xfrm>
            <a:off x="3277646" y="441325"/>
            <a:ext cx="2781842" cy="29264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04F3703B-5F1F-DF42-83B5-69E101789BF2}"/>
              </a:ext>
            </a:extLst>
          </p:cNvPr>
          <p:cNvSpPr>
            <a:spLocks noGrp="1"/>
          </p:cNvSpPr>
          <p:nvPr>
            <p:ph type="pic" sz="quarter" idx="10" hasCustomPrompt="1"/>
          </p:nvPr>
        </p:nvSpPr>
        <p:spPr>
          <a:xfrm>
            <a:off x="407987" y="455442"/>
            <a:ext cx="2752183" cy="2912876"/>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26" name="Picture Placeholder 25">
            <a:extLst>
              <a:ext uri="{FF2B5EF4-FFF2-40B4-BE49-F238E27FC236}">
                <a16:creationId xmlns:a16="http://schemas.microsoft.com/office/drawing/2014/main" id="{4A1B4C21-F486-7242-B321-6B645B632294}"/>
              </a:ext>
            </a:extLst>
          </p:cNvPr>
          <p:cNvSpPr>
            <a:spLocks noGrp="1"/>
          </p:cNvSpPr>
          <p:nvPr>
            <p:ph type="pic" sz="quarter" idx="12" hasCustomPrompt="1"/>
          </p:nvPr>
        </p:nvSpPr>
        <p:spPr>
          <a:xfrm>
            <a:off x="6166592" y="467373"/>
            <a:ext cx="5568207" cy="3869099"/>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6" name="Picture Placeholder 31">
            <a:extLst>
              <a:ext uri="{FF2B5EF4-FFF2-40B4-BE49-F238E27FC236}">
                <a16:creationId xmlns:a16="http://schemas.microsoft.com/office/drawing/2014/main" id="{F0333DA9-C228-19BC-B483-DC137DC46F3F}"/>
              </a:ext>
            </a:extLst>
          </p:cNvPr>
          <p:cNvSpPr>
            <a:spLocks noGrp="1"/>
          </p:cNvSpPr>
          <p:nvPr>
            <p:ph type="pic" sz="quarter" idx="14" hasCustomPrompt="1"/>
          </p:nvPr>
        </p:nvSpPr>
        <p:spPr>
          <a:xfrm>
            <a:off x="407987" y="3488632"/>
            <a:ext cx="5651501" cy="2807572"/>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4" name="Rectangle 3">
            <a:extLst>
              <a:ext uri="{FF2B5EF4-FFF2-40B4-BE49-F238E27FC236}">
                <a16:creationId xmlns:a16="http://schemas.microsoft.com/office/drawing/2014/main" id="{DD1763BE-F657-E414-4ABA-4891F98BF4CD}"/>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874025"/>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885">
          <p15:clr>
            <a:srgbClr val="FF96FF"/>
          </p15:clr>
        </p15:guide>
        <p15:guide id="6" pos="3817">
          <p15:clr>
            <a:srgbClr val="FF96FF"/>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Grid and Pictures 3">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93D7B852-6FFA-EA64-1932-08F8B42F5422}"/>
              </a:ext>
            </a:extLst>
          </p:cNvPr>
          <p:cNvSpPr>
            <a:spLocks noGrp="1"/>
          </p:cNvSpPr>
          <p:nvPr>
            <p:ph type="title" hasCustomPrompt="1"/>
          </p:nvPr>
        </p:nvSpPr>
        <p:spPr>
          <a:xfrm>
            <a:off x="6166590" y="4435516"/>
            <a:ext cx="5582498" cy="1860686"/>
          </a:xfrm>
          <a:prstGeom prst="rect">
            <a:avLst/>
          </a:prstGeom>
          <a:solidFill>
            <a:schemeClr val="tx2"/>
          </a:solidFill>
        </p:spPr>
        <p:txBody>
          <a:bodyPr/>
          <a:lstStyle>
            <a:lvl1pPr algn="ctr">
              <a:defRPr>
                <a:solidFill>
                  <a:schemeClr val="bg1"/>
                </a:solidFill>
              </a:defRPr>
            </a:lvl1pPr>
          </a:lstStyle>
          <a:p>
            <a:r>
              <a:rPr lang="en-US"/>
              <a:t>Title or Complimentary Text Here</a:t>
            </a:r>
          </a:p>
        </p:txBody>
      </p:sp>
      <p:sp>
        <p:nvSpPr>
          <p:cNvPr id="16" name="Rectangle 15">
            <a:extLst>
              <a:ext uri="{FF2B5EF4-FFF2-40B4-BE49-F238E27FC236}">
                <a16:creationId xmlns:a16="http://schemas.microsoft.com/office/drawing/2014/main" id="{E6A3D4BC-756C-0E45-AFB8-5294A8BAA573}"/>
              </a:ext>
              <a:ext uri="{C183D7F6-B498-43B3-948B-1728B52AA6E4}">
                <adec:decorative xmlns:adec="http://schemas.microsoft.com/office/drawing/2017/decorative" val="1"/>
              </a:ext>
            </a:extLst>
          </p:cNvPr>
          <p:cNvSpPr/>
          <p:nvPr userDrawn="1"/>
        </p:nvSpPr>
        <p:spPr>
          <a:xfrm>
            <a:off x="3277646" y="441324"/>
            <a:ext cx="2781842" cy="29393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04F3703B-5F1F-DF42-83B5-69E101789BF2}"/>
              </a:ext>
            </a:extLst>
          </p:cNvPr>
          <p:cNvSpPr>
            <a:spLocks noGrp="1"/>
          </p:cNvSpPr>
          <p:nvPr>
            <p:ph type="pic" sz="quarter" idx="10" hasCustomPrompt="1"/>
          </p:nvPr>
        </p:nvSpPr>
        <p:spPr>
          <a:xfrm>
            <a:off x="407987" y="441233"/>
            <a:ext cx="2752183" cy="2927085"/>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26" name="Picture Placeholder 25">
            <a:extLst>
              <a:ext uri="{FF2B5EF4-FFF2-40B4-BE49-F238E27FC236}">
                <a16:creationId xmlns:a16="http://schemas.microsoft.com/office/drawing/2014/main" id="{4A1B4C21-F486-7242-B321-6B645B632294}"/>
              </a:ext>
            </a:extLst>
          </p:cNvPr>
          <p:cNvSpPr>
            <a:spLocks noGrp="1"/>
          </p:cNvSpPr>
          <p:nvPr>
            <p:ph type="pic" sz="quarter" idx="12" hasCustomPrompt="1"/>
          </p:nvPr>
        </p:nvSpPr>
        <p:spPr>
          <a:xfrm>
            <a:off x="6166592" y="448498"/>
            <a:ext cx="5568207" cy="3887974"/>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6" name="Picture Placeholder 31">
            <a:extLst>
              <a:ext uri="{FF2B5EF4-FFF2-40B4-BE49-F238E27FC236}">
                <a16:creationId xmlns:a16="http://schemas.microsoft.com/office/drawing/2014/main" id="{F0333DA9-C228-19BC-B483-DC137DC46F3F}"/>
              </a:ext>
            </a:extLst>
          </p:cNvPr>
          <p:cNvSpPr>
            <a:spLocks noGrp="1"/>
          </p:cNvSpPr>
          <p:nvPr>
            <p:ph type="pic" sz="quarter" idx="14" hasCustomPrompt="1"/>
          </p:nvPr>
        </p:nvSpPr>
        <p:spPr>
          <a:xfrm>
            <a:off x="407989" y="3488632"/>
            <a:ext cx="5641974" cy="2807572"/>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4" name="Rectangle 3">
            <a:extLst>
              <a:ext uri="{FF2B5EF4-FFF2-40B4-BE49-F238E27FC236}">
                <a16:creationId xmlns:a16="http://schemas.microsoft.com/office/drawing/2014/main" id="{5A4CB798-1521-B521-1B11-22595B440F00}"/>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90109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885">
          <p15:clr>
            <a:srgbClr val="FF96FF"/>
          </p15:clr>
        </p15:guide>
        <p15:guide id="6" pos="3817">
          <p15:clr>
            <a:srgbClr val="FF96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85911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85E05E-AE6C-68B8-930B-FE3E2F486BFB}"/>
              </a:ext>
            </a:extLst>
          </p:cNvPr>
          <p:cNvSpPr>
            <a:spLocks noGrp="1"/>
          </p:cNvSpPr>
          <p:nvPr>
            <p:ph type="title"/>
          </p:nvPr>
        </p:nvSpPr>
        <p:spPr>
          <a:xfrm>
            <a:off x="3231472" y="453794"/>
            <a:ext cx="2870448" cy="5838834"/>
          </a:xfrm>
          <a:prstGeom prst="rect">
            <a:avLst/>
          </a:prstGeom>
          <a:solidFill>
            <a:schemeClr val="accent2"/>
          </a:solidFill>
        </p:spPr>
        <p:txBody>
          <a:bodyPr/>
          <a:lstStyle>
            <a:lvl1pPr algn="ctr">
              <a:defRPr>
                <a:solidFill>
                  <a:schemeClr val="bg1"/>
                </a:solidFill>
              </a:defRPr>
            </a:lvl1pPr>
          </a:lstStyle>
          <a:p>
            <a:endParaRPr lang="en-US"/>
          </a:p>
        </p:txBody>
      </p:sp>
      <p:sp>
        <p:nvSpPr>
          <p:cNvPr id="5" name="Text Placeholder 6">
            <a:extLst>
              <a:ext uri="{FF2B5EF4-FFF2-40B4-BE49-F238E27FC236}">
                <a16:creationId xmlns:a16="http://schemas.microsoft.com/office/drawing/2014/main" id="{6339C5F6-06AE-A0D2-4538-1371166138CB}"/>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20">
            <a:extLst>
              <a:ext uri="{FF2B5EF4-FFF2-40B4-BE49-F238E27FC236}">
                <a16:creationId xmlns:a16="http://schemas.microsoft.com/office/drawing/2014/main" id="{71339107-AB47-18A0-06C7-8183F519A076}"/>
              </a:ext>
            </a:extLst>
          </p:cNvPr>
          <p:cNvSpPr>
            <a:spLocks noGrp="1"/>
          </p:cNvSpPr>
          <p:nvPr>
            <p:ph type="pic" sz="quarter" idx="10" hasCustomPrompt="1"/>
          </p:nvPr>
        </p:nvSpPr>
        <p:spPr>
          <a:xfrm>
            <a:off x="419099" y="453795"/>
            <a:ext cx="2689225" cy="2910842"/>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7" name="Picture Placeholder 31">
            <a:extLst>
              <a:ext uri="{FF2B5EF4-FFF2-40B4-BE49-F238E27FC236}">
                <a16:creationId xmlns:a16="http://schemas.microsoft.com/office/drawing/2014/main" id="{996335A2-4CAD-2B10-D956-26112BF0A778}"/>
              </a:ext>
            </a:extLst>
          </p:cNvPr>
          <p:cNvSpPr>
            <a:spLocks noGrp="1"/>
          </p:cNvSpPr>
          <p:nvPr>
            <p:ph type="pic" sz="quarter" idx="14" hasCustomPrompt="1"/>
          </p:nvPr>
        </p:nvSpPr>
        <p:spPr>
          <a:xfrm>
            <a:off x="419099" y="3488924"/>
            <a:ext cx="2688085"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8" name="Rectangle 7">
            <a:extLst>
              <a:ext uri="{FF2B5EF4-FFF2-40B4-BE49-F238E27FC236}">
                <a16:creationId xmlns:a16="http://schemas.microsoft.com/office/drawing/2014/main" id="{22F043A7-8975-3739-D1DE-B8E0D748402C}"/>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6936246"/>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1958">
          <p15:clr>
            <a:srgbClr val="FF96FF"/>
          </p15:clr>
        </p15:guide>
        <p15:guide id="6" pos="2026">
          <p15:clr>
            <a:srgbClr val="FF96FF"/>
          </p15:clr>
        </p15:guide>
        <p15:guide id="7" pos="3840">
          <p15:clr>
            <a:srgbClr val="FF96FF"/>
          </p15:clr>
        </p15:guide>
        <p15:guide id="8" pos="3953">
          <p15:clr>
            <a:srgbClr val="FF96FF"/>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2">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0972120-B29C-C703-DE16-71DAF53D93C1}"/>
              </a:ext>
            </a:extLst>
          </p:cNvPr>
          <p:cNvSpPr>
            <a:spLocks noGrp="1"/>
          </p:cNvSpPr>
          <p:nvPr>
            <p:ph type="title"/>
          </p:nvPr>
        </p:nvSpPr>
        <p:spPr>
          <a:xfrm>
            <a:off x="3231472" y="453794"/>
            <a:ext cx="2870448" cy="5838834"/>
          </a:xfrm>
          <a:prstGeom prst="rect">
            <a:avLst/>
          </a:prstGeom>
          <a:solidFill>
            <a:schemeClr val="accent3"/>
          </a:solidFill>
        </p:spPr>
        <p:txBody>
          <a:bodyPr/>
          <a:lstStyle>
            <a:lvl1pPr algn="ctr">
              <a:defRPr>
                <a:solidFill>
                  <a:schemeClr val="bg1"/>
                </a:solidFill>
              </a:defRPr>
            </a:lvl1pPr>
          </a:lstStyle>
          <a:p>
            <a:endParaRPr lang="en-US"/>
          </a:p>
        </p:txBody>
      </p:sp>
      <p:sp>
        <p:nvSpPr>
          <p:cNvPr id="12" name="Text Placeholder 6">
            <a:extLst>
              <a:ext uri="{FF2B5EF4-FFF2-40B4-BE49-F238E27FC236}">
                <a16:creationId xmlns:a16="http://schemas.microsoft.com/office/drawing/2014/main" id="{11C038A9-9730-DF30-ACC5-F15CCA351693}"/>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0">
            <a:extLst>
              <a:ext uri="{FF2B5EF4-FFF2-40B4-BE49-F238E27FC236}">
                <a16:creationId xmlns:a16="http://schemas.microsoft.com/office/drawing/2014/main" id="{BE6FE944-744F-55DD-EB80-F9ACE4DD7968}"/>
              </a:ext>
            </a:extLst>
          </p:cNvPr>
          <p:cNvSpPr>
            <a:spLocks noGrp="1"/>
          </p:cNvSpPr>
          <p:nvPr>
            <p:ph type="pic" sz="quarter" idx="10" hasCustomPrompt="1"/>
          </p:nvPr>
        </p:nvSpPr>
        <p:spPr>
          <a:xfrm>
            <a:off x="419099" y="453795"/>
            <a:ext cx="2689225" cy="2910842"/>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14" name="Picture Placeholder 31">
            <a:extLst>
              <a:ext uri="{FF2B5EF4-FFF2-40B4-BE49-F238E27FC236}">
                <a16:creationId xmlns:a16="http://schemas.microsoft.com/office/drawing/2014/main" id="{29E69E0A-1805-19EE-F246-44A5ABDE0CF9}"/>
              </a:ext>
            </a:extLst>
          </p:cNvPr>
          <p:cNvSpPr>
            <a:spLocks noGrp="1"/>
          </p:cNvSpPr>
          <p:nvPr>
            <p:ph type="pic" sz="quarter" idx="14" hasCustomPrompt="1"/>
          </p:nvPr>
        </p:nvSpPr>
        <p:spPr>
          <a:xfrm>
            <a:off x="419099" y="3488924"/>
            <a:ext cx="2688085"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15" name="Rectangle 14">
            <a:extLst>
              <a:ext uri="{FF2B5EF4-FFF2-40B4-BE49-F238E27FC236}">
                <a16:creationId xmlns:a16="http://schemas.microsoft.com/office/drawing/2014/main" id="{EAF24C5B-F86B-91B4-BB6A-27CC3A79DE17}"/>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2702501"/>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2026">
          <p15:clr>
            <a:srgbClr val="FF96FF"/>
          </p15:clr>
        </p15:guide>
        <p15:guide id="6" pos="1958">
          <p15:clr>
            <a:srgbClr val="FF96FF"/>
          </p15:clr>
        </p15:guide>
        <p15:guide id="7" pos="3840">
          <p15:clr>
            <a:srgbClr val="FF96FF"/>
          </p15:clr>
        </p15:guide>
        <p15:guide id="8" pos="3931">
          <p15:clr>
            <a:srgbClr val="FF96FF"/>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3">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2339256-C167-198E-B668-6C4D186B20FA}"/>
              </a:ext>
            </a:extLst>
          </p:cNvPr>
          <p:cNvSpPr>
            <a:spLocks noGrp="1"/>
          </p:cNvSpPr>
          <p:nvPr>
            <p:ph type="title"/>
          </p:nvPr>
        </p:nvSpPr>
        <p:spPr>
          <a:xfrm>
            <a:off x="3231472" y="453794"/>
            <a:ext cx="2870448" cy="5838834"/>
          </a:xfrm>
          <a:prstGeom prst="rect">
            <a:avLst/>
          </a:prstGeom>
          <a:solidFill>
            <a:schemeClr val="tx2"/>
          </a:solidFill>
        </p:spPr>
        <p:txBody>
          <a:bodyPr/>
          <a:lstStyle>
            <a:lvl1pPr algn="ctr">
              <a:defRPr>
                <a:solidFill>
                  <a:schemeClr val="bg1"/>
                </a:solidFill>
              </a:defRPr>
            </a:lvl1pPr>
          </a:lstStyle>
          <a:p>
            <a:endParaRPr lang="en-US"/>
          </a:p>
        </p:txBody>
      </p:sp>
      <p:sp>
        <p:nvSpPr>
          <p:cNvPr id="12" name="Text Placeholder 6">
            <a:extLst>
              <a:ext uri="{FF2B5EF4-FFF2-40B4-BE49-F238E27FC236}">
                <a16:creationId xmlns:a16="http://schemas.microsoft.com/office/drawing/2014/main" id="{277AA03A-20AB-C9F7-7E43-A8C32466CB90}"/>
              </a:ext>
            </a:extLst>
          </p:cNvPr>
          <p:cNvSpPr>
            <a:spLocks noGrp="1"/>
          </p:cNvSpPr>
          <p:nvPr>
            <p:ph type="body" sz="quarter" idx="17"/>
          </p:nvPr>
        </p:nvSpPr>
        <p:spPr>
          <a:xfrm>
            <a:off x="6268177" y="453795"/>
            <a:ext cx="5480912" cy="5838834"/>
          </a:xfrm>
        </p:spPr>
        <p:txBody>
          <a:bodyPr tIns="251999"/>
          <a:lstStyle>
            <a:lvl1pPr marL="228600" indent="-228600">
              <a:buFont typeface="Arial" panose="020B0604020202020204" pitchFamily="34" charset="0"/>
              <a:buChar char="•"/>
              <a:tabLst/>
              <a:defRPr>
                <a:latin typeface="+mj-lt"/>
              </a:defRPr>
            </a:lvl1pPr>
            <a:lvl2pPr marL="582613" indent="-214313">
              <a:tabLst/>
              <a:defRPr>
                <a:latin typeface="+mj-lt"/>
              </a:defRPr>
            </a:lvl2pPr>
            <a:lvl3pPr marL="1023938" indent="-225425">
              <a:tabLst/>
              <a:defRPr>
                <a:latin typeface="+mj-lt"/>
              </a:defRPr>
            </a:lvl3pPr>
            <a:lvl4pPr marL="1381125" indent="-234950">
              <a:tabLst/>
              <a:defRPr>
                <a:latin typeface="+mj-lt"/>
              </a:defRPr>
            </a:lvl4pPr>
            <a:lvl5pPr marL="1739900" indent="-225425">
              <a:tabLst/>
              <a:defRPr>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20">
            <a:extLst>
              <a:ext uri="{FF2B5EF4-FFF2-40B4-BE49-F238E27FC236}">
                <a16:creationId xmlns:a16="http://schemas.microsoft.com/office/drawing/2014/main" id="{57FE7F44-2E9F-54AA-B0DE-37A703232C07}"/>
              </a:ext>
            </a:extLst>
          </p:cNvPr>
          <p:cNvSpPr>
            <a:spLocks noGrp="1"/>
          </p:cNvSpPr>
          <p:nvPr>
            <p:ph type="pic" sz="quarter" idx="10" hasCustomPrompt="1"/>
          </p:nvPr>
        </p:nvSpPr>
        <p:spPr>
          <a:xfrm>
            <a:off x="419099" y="453795"/>
            <a:ext cx="2689225" cy="2910842"/>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14" name="Picture Placeholder 31">
            <a:extLst>
              <a:ext uri="{FF2B5EF4-FFF2-40B4-BE49-F238E27FC236}">
                <a16:creationId xmlns:a16="http://schemas.microsoft.com/office/drawing/2014/main" id="{2DF6A152-807E-149A-03CB-3709D9FB136F}"/>
              </a:ext>
            </a:extLst>
          </p:cNvPr>
          <p:cNvSpPr>
            <a:spLocks noGrp="1"/>
          </p:cNvSpPr>
          <p:nvPr>
            <p:ph type="pic" sz="quarter" idx="14" hasCustomPrompt="1"/>
          </p:nvPr>
        </p:nvSpPr>
        <p:spPr>
          <a:xfrm>
            <a:off x="419099" y="3488924"/>
            <a:ext cx="2688085" cy="2803704"/>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15" name="Rectangle 14">
            <a:extLst>
              <a:ext uri="{FF2B5EF4-FFF2-40B4-BE49-F238E27FC236}">
                <a16:creationId xmlns:a16="http://schemas.microsoft.com/office/drawing/2014/main" id="{D0C0739F-B8A6-D380-3318-8E71DA311587}"/>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31111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953">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4">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48C6C5F-1E88-BC11-6444-50D9F1585142}"/>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BF4AC1-CE13-1D82-8362-15CA5F244B88}"/>
              </a:ext>
            </a:extLst>
          </p:cNvPr>
          <p:cNvSpPr>
            <a:spLocks noGrp="1"/>
          </p:cNvSpPr>
          <p:nvPr>
            <p:ph type="title"/>
          </p:nvPr>
        </p:nvSpPr>
        <p:spPr>
          <a:xfrm>
            <a:off x="407988" y="439737"/>
            <a:ext cx="2678112" cy="5850572"/>
          </a:xfrm>
          <a:prstGeom prst="rect">
            <a:avLst/>
          </a:prstGeom>
          <a:solidFill>
            <a:schemeClr val="accent2"/>
          </a:solidFill>
        </p:spPr>
        <p:txBody>
          <a:bodyPr/>
          <a:lstStyle>
            <a:lvl1pPr>
              <a:defRPr>
                <a:solidFill>
                  <a:schemeClr val="bg1"/>
                </a:solidFill>
              </a:defRPr>
            </a:lvl1pPr>
          </a:lstStyle>
          <a:p>
            <a:endParaRPr lang="en-US"/>
          </a:p>
        </p:txBody>
      </p:sp>
      <p:sp>
        <p:nvSpPr>
          <p:cNvPr id="9" name="Picture Placeholder 31">
            <a:extLst>
              <a:ext uri="{FF2B5EF4-FFF2-40B4-BE49-F238E27FC236}">
                <a16:creationId xmlns:a16="http://schemas.microsoft.com/office/drawing/2014/main" id="{081D7625-80A8-4807-0A46-825A38711659}"/>
              </a:ext>
            </a:extLst>
          </p:cNvPr>
          <p:cNvSpPr>
            <a:spLocks noGrp="1"/>
          </p:cNvSpPr>
          <p:nvPr>
            <p:ph type="pic" sz="quarter" idx="14" hasCustomPrompt="1"/>
          </p:nvPr>
        </p:nvSpPr>
        <p:spPr>
          <a:xfrm>
            <a:off x="3219476" y="3415843"/>
            <a:ext cx="2697480" cy="2880360"/>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7" name="Text Placeholder 5">
            <a:extLst>
              <a:ext uri="{FF2B5EF4-FFF2-40B4-BE49-F238E27FC236}">
                <a16:creationId xmlns:a16="http://schemas.microsoft.com/office/drawing/2014/main" id="{8FA4E16D-CD04-D5E6-CE36-05F18DF3315B}"/>
              </a:ext>
            </a:extLst>
          </p:cNvPr>
          <p:cNvSpPr>
            <a:spLocks noGrp="1"/>
          </p:cNvSpPr>
          <p:nvPr>
            <p:ph type="body" sz="quarter" idx="15"/>
          </p:nvPr>
        </p:nvSpPr>
        <p:spPr>
          <a:xfrm>
            <a:off x="6038817" y="439738"/>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
        <p:nvSpPr>
          <p:cNvPr id="6" name="Picture Placeholder 20">
            <a:extLst>
              <a:ext uri="{FF2B5EF4-FFF2-40B4-BE49-F238E27FC236}">
                <a16:creationId xmlns:a16="http://schemas.microsoft.com/office/drawing/2014/main" id="{185356A4-F900-B3BA-A25D-12A556B24209}"/>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8" name="Text Placeholder 5">
            <a:extLst>
              <a:ext uri="{FF2B5EF4-FFF2-40B4-BE49-F238E27FC236}">
                <a16:creationId xmlns:a16="http://schemas.microsoft.com/office/drawing/2014/main" id="{739C531E-1991-EB4F-25CF-EA34615E144A}"/>
              </a:ext>
            </a:extLst>
          </p:cNvPr>
          <p:cNvSpPr>
            <a:spLocks noGrp="1"/>
          </p:cNvSpPr>
          <p:nvPr>
            <p:ph type="body" sz="quarter" idx="17"/>
          </p:nvPr>
        </p:nvSpPr>
        <p:spPr>
          <a:xfrm>
            <a:off x="6038817" y="3420109"/>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707262"/>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795">
          <p15:clr>
            <a:srgbClr val="FF96FF"/>
          </p15:clr>
        </p15:guide>
        <p15:guide id="6" pos="3749">
          <p15:clr>
            <a:srgbClr val="FF96FF"/>
          </p15:clr>
        </p15:guide>
        <p15:guide id="7" pos="2026">
          <p15:clr>
            <a:srgbClr val="FF96FF"/>
          </p15:clr>
        </p15:guide>
        <p15:guide id="8" pos="1935">
          <p15:clr>
            <a:srgbClr val="FF96FF"/>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DDD4054-81D6-3C6D-85B2-FB27D550F4AB}"/>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85E8B88A-EFC4-17DA-B941-7A4C4157F71D}"/>
              </a:ext>
            </a:extLst>
          </p:cNvPr>
          <p:cNvSpPr>
            <a:spLocks noGrp="1"/>
          </p:cNvSpPr>
          <p:nvPr>
            <p:ph type="title"/>
          </p:nvPr>
        </p:nvSpPr>
        <p:spPr>
          <a:xfrm>
            <a:off x="407988" y="439736"/>
            <a:ext cx="2678112" cy="5850573"/>
          </a:xfrm>
          <a:prstGeom prst="rect">
            <a:avLst/>
          </a:prstGeom>
          <a:solidFill>
            <a:schemeClr val="accent3"/>
          </a:solidFill>
        </p:spPr>
        <p:txBody>
          <a:bodyPr/>
          <a:lstStyle>
            <a:lvl1pPr>
              <a:defRPr>
                <a:solidFill>
                  <a:schemeClr val="bg1"/>
                </a:solidFill>
              </a:defRPr>
            </a:lvl1pPr>
          </a:lstStyle>
          <a:p>
            <a:endParaRPr lang="en-US"/>
          </a:p>
        </p:txBody>
      </p:sp>
      <p:sp>
        <p:nvSpPr>
          <p:cNvPr id="9" name="Picture Placeholder 20">
            <a:extLst>
              <a:ext uri="{FF2B5EF4-FFF2-40B4-BE49-F238E27FC236}">
                <a16:creationId xmlns:a16="http://schemas.microsoft.com/office/drawing/2014/main" id="{93855AD7-BD4D-4E74-9B52-B742E00FA378}"/>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7" name="Text Placeholder 5">
            <a:extLst>
              <a:ext uri="{FF2B5EF4-FFF2-40B4-BE49-F238E27FC236}">
                <a16:creationId xmlns:a16="http://schemas.microsoft.com/office/drawing/2014/main" id="{28AEB606-A20B-AD17-1977-C48351361A77}"/>
              </a:ext>
            </a:extLst>
          </p:cNvPr>
          <p:cNvSpPr>
            <a:spLocks noGrp="1"/>
          </p:cNvSpPr>
          <p:nvPr>
            <p:ph type="body" sz="quarter" idx="15"/>
          </p:nvPr>
        </p:nvSpPr>
        <p:spPr>
          <a:xfrm>
            <a:off x="6038817" y="439738"/>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
        <p:nvSpPr>
          <p:cNvPr id="5" name="Picture Placeholder 31">
            <a:extLst>
              <a:ext uri="{FF2B5EF4-FFF2-40B4-BE49-F238E27FC236}">
                <a16:creationId xmlns:a16="http://schemas.microsoft.com/office/drawing/2014/main" id="{A1158842-6B66-25E3-D4CB-871C6F80850C}"/>
              </a:ext>
            </a:extLst>
          </p:cNvPr>
          <p:cNvSpPr>
            <a:spLocks noGrp="1"/>
          </p:cNvSpPr>
          <p:nvPr>
            <p:ph type="pic" sz="quarter" idx="14" hasCustomPrompt="1"/>
          </p:nvPr>
        </p:nvSpPr>
        <p:spPr>
          <a:xfrm>
            <a:off x="3219476" y="3415843"/>
            <a:ext cx="2697480" cy="2880360"/>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4" name="Text Placeholder 5">
            <a:extLst>
              <a:ext uri="{FF2B5EF4-FFF2-40B4-BE49-F238E27FC236}">
                <a16:creationId xmlns:a16="http://schemas.microsoft.com/office/drawing/2014/main" id="{71FA08D4-8AD1-5BBA-3E3F-C784CB8BA582}"/>
              </a:ext>
            </a:extLst>
          </p:cNvPr>
          <p:cNvSpPr>
            <a:spLocks noGrp="1"/>
          </p:cNvSpPr>
          <p:nvPr>
            <p:ph type="body" sz="quarter" idx="17"/>
          </p:nvPr>
        </p:nvSpPr>
        <p:spPr>
          <a:xfrm>
            <a:off x="6038817" y="3420109"/>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8160001"/>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795">
          <p15:clr>
            <a:srgbClr val="FF96FF"/>
          </p15:clr>
        </p15:guide>
        <p15:guide id="6" pos="3749">
          <p15:clr>
            <a:srgbClr val="FF96FF"/>
          </p15:clr>
        </p15:guide>
        <p15:guide id="7" pos="2026">
          <p15:clr>
            <a:srgbClr val="FF96FF"/>
          </p15:clr>
        </p15:guide>
        <p15:guide id="8" pos="1958">
          <p15:clr>
            <a:srgbClr val="FF96FF"/>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6">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D509E7-C19D-A983-7C39-38FDE843C2CB}"/>
              </a:ext>
            </a:extLst>
          </p:cNvPr>
          <p:cNvSpPr>
            <a:spLocks noGrp="1"/>
          </p:cNvSpPr>
          <p:nvPr>
            <p:ph type="title"/>
          </p:nvPr>
        </p:nvSpPr>
        <p:spPr>
          <a:xfrm>
            <a:off x="407987" y="439737"/>
            <a:ext cx="2678113" cy="5850572"/>
          </a:xfrm>
          <a:prstGeom prst="rect">
            <a:avLst/>
          </a:prstGeom>
          <a:solidFill>
            <a:schemeClr val="tx2"/>
          </a:solidFill>
        </p:spPr>
        <p:txBody>
          <a:bodyPr/>
          <a:lstStyle>
            <a:lvl1pPr>
              <a:defRPr>
                <a:solidFill>
                  <a:schemeClr val="bg1"/>
                </a:solidFill>
              </a:defRPr>
            </a:lvl1pPr>
          </a:lstStyle>
          <a:p>
            <a:endParaRPr lang="en-US"/>
          </a:p>
        </p:txBody>
      </p:sp>
      <p:sp>
        <p:nvSpPr>
          <p:cNvPr id="3" name="Picture Placeholder 20">
            <a:extLst>
              <a:ext uri="{FF2B5EF4-FFF2-40B4-BE49-F238E27FC236}">
                <a16:creationId xmlns:a16="http://schemas.microsoft.com/office/drawing/2014/main" id="{E18C8E94-512F-6709-0CB1-8B33A498DE09}"/>
              </a:ext>
            </a:extLst>
          </p:cNvPr>
          <p:cNvSpPr>
            <a:spLocks noGrp="1"/>
          </p:cNvSpPr>
          <p:nvPr>
            <p:ph type="pic" sz="quarter" idx="10" hasCustomPrompt="1"/>
          </p:nvPr>
        </p:nvSpPr>
        <p:spPr>
          <a:xfrm>
            <a:off x="3219477" y="453796"/>
            <a:ext cx="2699658" cy="2845663"/>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7" name="Text Placeholder 5">
            <a:extLst>
              <a:ext uri="{FF2B5EF4-FFF2-40B4-BE49-F238E27FC236}">
                <a16:creationId xmlns:a16="http://schemas.microsoft.com/office/drawing/2014/main" id="{00562858-CC22-86B1-A30C-551AB2A0ADCD}"/>
              </a:ext>
            </a:extLst>
          </p:cNvPr>
          <p:cNvSpPr>
            <a:spLocks noGrp="1"/>
          </p:cNvSpPr>
          <p:nvPr>
            <p:ph type="body" sz="quarter" idx="15"/>
          </p:nvPr>
        </p:nvSpPr>
        <p:spPr>
          <a:xfrm>
            <a:off x="6038817" y="439738"/>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
        <p:nvSpPr>
          <p:cNvPr id="9" name="Picture Placeholder 31">
            <a:extLst>
              <a:ext uri="{FF2B5EF4-FFF2-40B4-BE49-F238E27FC236}">
                <a16:creationId xmlns:a16="http://schemas.microsoft.com/office/drawing/2014/main" id="{7C0EC8AF-5DA8-B9DE-5309-2EE5AEE20304}"/>
              </a:ext>
            </a:extLst>
          </p:cNvPr>
          <p:cNvSpPr>
            <a:spLocks noGrp="1"/>
          </p:cNvSpPr>
          <p:nvPr>
            <p:ph type="pic" sz="quarter" idx="14" hasCustomPrompt="1"/>
          </p:nvPr>
        </p:nvSpPr>
        <p:spPr>
          <a:xfrm>
            <a:off x="3219476" y="3415843"/>
            <a:ext cx="2697480" cy="2880360"/>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8" name="Text Placeholder 5">
            <a:extLst>
              <a:ext uri="{FF2B5EF4-FFF2-40B4-BE49-F238E27FC236}">
                <a16:creationId xmlns:a16="http://schemas.microsoft.com/office/drawing/2014/main" id="{F74DA826-DA3B-2F58-B110-A014737BD72B}"/>
              </a:ext>
            </a:extLst>
          </p:cNvPr>
          <p:cNvSpPr>
            <a:spLocks noGrp="1"/>
          </p:cNvSpPr>
          <p:nvPr>
            <p:ph type="body" sz="quarter" idx="17"/>
          </p:nvPr>
        </p:nvSpPr>
        <p:spPr>
          <a:xfrm>
            <a:off x="6038817" y="3420109"/>
            <a:ext cx="5710271" cy="2870200"/>
          </a:xfrm>
        </p:spPr>
        <p:txBody>
          <a:bodyPr tIns="91440" bIns="91440">
            <a:noAutofit/>
          </a:bodyPr>
          <a:lstStyle>
            <a:lvl1pPr marL="228600" indent="-228600">
              <a:spcBef>
                <a:spcPts val="0"/>
              </a:spcBef>
              <a:spcAft>
                <a:spcPts val="600"/>
              </a:spcAft>
              <a:buFont typeface="Arial" panose="020B0604020202020204" pitchFamily="34" charset="0"/>
              <a:buChar char="•"/>
              <a:tabLst/>
              <a:defRPr sz="2400">
                <a:latin typeface="+mj-lt"/>
              </a:defRPr>
            </a:lvl1pPr>
            <a:lvl2pPr marL="582613" indent="-222250">
              <a:spcBef>
                <a:spcPts val="0"/>
              </a:spcBef>
              <a:spcAft>
                <a:spcPts val="600"/>
              </a:spcAft>
              <a:tabLst/>
              <a:defRPr sz="2000"/>
            </a:lvl2pPr>
            <a:lvl3pPr marL="893763" indent="-187325">
              <a:spcBef>
                <a:spcPts val="0"/>
              </a:spcBef>
              <a:spcAft>
                <a:spcPts val="600"/>
              </a:spcAft>
              <a:tabLst/>
              <a:defRPr sz="1800"/>
            </a:lvl3pPr>
            <a:lvl4pPr marL="1150938" indent="-228600">
              <a:tabLst/>
              <a:defRPr/>
            </a:lvl4pPr>
            <a:lvl5pPr marL="1489075" indent="-228600">
              <a:tabLst/>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0013EF1D-A6CF-8B2B-04B7-E2503E15949F}"/>
              </a:ext>
              <a:ext uri="{C183D7F6-B498-43B3-948B-1728B52AA6E4}">
                <adec:decorative xmlns:adec="http://schemas.microsoft.com/office/drawing/2017/decorative" val="1"/>
              </a:ext>
            </a:extLst>
          </p:cNvPr>
          <p:cNvSpPr/>
          <p:nvPr userDrawn="1"/>
        </p:nvSpPr>
        <p:spPr>
          <a:xfrm rot="5400000">
            <a:off x="6018303" y="685891"/>
            <a:ext cx="120469" cy="11341100"/>
          </a:xfrm>
          <a:prstGeom prst="rect">
            <a:avLst/>
          </a:prstGeom>
          <a:gradFill>
            <a:gsLst>
              <a:gs pos="0">
                <a:srgbClr val="94C80A"/>
              </a:gs>
              <a:gs pos="50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591213"/>
      </p:ext>
    </p:extLst>
  </p:cSld>
  <p:clrMapOvr>
    <a:masterClrMapping/>
  </p:clrMapOvr>
  <p:extLst>
    <p:ext uri="{DCECCB84-F9BA-43D5-87BE-67443E8EF086}">
      <p15:sldGuideLst xmlns:p15="http://schemas.microsoft.com/office/powerpoint/2012/main">
        <p15:guide id="1" orient="horz" pos="278">
          <p15:clr>
            <a:srgbClr val="FF96FF"/>
          </p15:clr>
        </p15:guide>
        <p15:guide id="3" pos="257">
          <p15:clr>
            <a:srgbClr val="FF96FF"/>
          </p15:clr>
        </p15:guide>
        <p15:guide id="4" pos="7401">
          <p15:clr>
            <a:srgbClr val="FF96FF"/>
          </p15:clr>
        </p15:guide>
        <p15:guide id="5" pos="3795">
          <p15:clr>
            <a:srgbClr val="FF96FF"/>
          </p15:clr>
        </p15:guide>
        <p15:guide id="6" pos="3749">
          <p15:clr>
            <a:srgbClr val="FF96FF"/>
          </p15:clr>
        </p15:guide>
        <p15:guide id="7" pos="2026">
          <p15:clr>
            <a:srgbClr val="FF96FF"/>
          </p15:clr>
        </p15:guide>
        <p15:guide id="8" pos="1958">
          <p15:clr>
            <a:srgbClr val="FF96FF"/>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Grid and Pictures / Content 8">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2D9F589-413D-37FD-1E82-428CCC5867F6}"/>
              </a:ext>
            </a:extLst>
          </p:cNvPr>
          <p:cNvSpPr>
            <a:spLocks noGrp="1"/>
          </p:cNvSpPr>
          <p:nvPr>
            <p:ph type="title"/>
          </p:nvPr>
        </p:nvSpPr>
        <p:spPr>
          <a:xfrm>
            <a:off x="3212016" y="453794"/>
            <a:ext cx="2858610" cy="5842408"/>
          </a:xfrm>
          <a:prstGeom prst="rect">
            <a:avLst/>
          </a:prstGeom>
          <a:solidFill>
            <a:schemeClr val="accent2"/>
          </a:solidFill>
        </p:spPr>
        <p:txBody>
          <a:bodyPr/>
          <a:lstStyle>
            <a:lvl1pPr algn="ctr">
              <a:defRPr>
                <a:solidFill>
                  <a:schemeClr val="bg1"/>
                </a:solidFill>
              </a:defRPr>
            </a:lvl1pPr>
          </a:lstStyle>
          <a:p>
            <a:endParaRPr lang="en-US"/>
          </a:p>
        </p:txBody>
      </p:sp>
      <p:sp>
        <p:nvSpPr>
          <p:cNvPr id="6" name="Picture Placeholder 20">
            <a:extLst>
              <a:ext uri="{FF2B5EF4-FFF2-40B4-BE49-F238E27FC236}">
                <a16:creationId xmlns:a16="http://schemas.microsoft.com/office/drawing/2014/main" id="{624DD357-3F48-1C5F-9710-D1A0462EB774}"/>
              </a:ext>
            </a:extLst>
          </p:cNvPr>
          <p:cNvSpPr>
            <a:spLocks noGrp="1"/>
          </p:cNvSpPr>
          <p:nvPr>
            <p:ph type="pic" sz="quarter" idx="10" hasCustomPrompt="1"/>
          </p:nvPr>
        </p:nvSpPr>
        <p:spPr>
          <a:xfrm>
            <a:off x="432953" y="453796"/>
            <a:ext cx="2656477" cy="2910841"/>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5" name="Picture Placeholder 25">
            <a:extLst>
              <a:ext uri="{FF2B5EF4-FFF2-40B4-BE49-F238E27FC236}">
                <a16:creationId xmlns:a16="http://schemas.microsoft.com/office/drawing/2014/main" id="{E9D991DD-C7D8-E1E9-3051-C4957264E890}"/>
              </a:ext>
            </a:extLst>
          </p:cNvPr>
          <p:cNvSpPr>
            <a:spLocks noGrp="1"/>
          </p:cNvSpPr>
          <p:nvPr>
            <p:ph type="pic" sz="quarter" idx="12" hasCustomPrompt="1"/>
          </p:nvPr>
        </p:nvSpPr>
        <p:spPr>
          <a:xfrm>
            <a:off x="6205491" y="453796"/>
            <a:ext cx="5543597" cy="5842408"/>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11" name="Picture Placeholder 31">
            <a:extLst>
              <a:ext uri="{FF2B5EF4-FFF2-40B4-BE49-F238E27FC236}">
                <a16:creationId xmlns:a16="http://schemas.microsoft.com/office/drawing/2014/main" id="{439CF886-A443-180D-091C-623FD1742408}"/>
              </a:ext>
            </a:extLst>
          </p:cNvPr>
          <p:cNvSpPr>
            <a:spLocks noGrp="1"/>
          </p:cNvSpPr>
          <p:nvPr>
            <p:ph type="pic" sz="quarter" idx="14" hasCustomPrompt="1"/>
          </p:nvPr>
        </p:nvSpPr>
        <p:spPr>
          <a:xfrm>
            <a:off x="432789" y="3488924"/>
            <a:ext cx="2674395" cy="2807279"/>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3" name="Rectangle 2">
            <a:extLst>
              <a:ext uri="{FF2B5EF4-FFF2-40B4-BE49-F238E27FC236}">
                <a16:creationId xmlns:a16="http://schemas.microsoft.com/office/drawing/2014/main" id="{3758724A-3517-B913-B0B2-428AACF98AC3}"/>
              </a:ext>
              <a:ext uri="{C183D7F6-B498-43B3-948B-1728B52AA6E4}">
                <adec:decorative xmlns:adec="http://schemas.microsoft.com/office/drawing/2017/decorative" val="1"/>
              </a:ext>
            </a:extLst>
          </p:cNvPr>
          <p:cNvSpPr/>
          <p:nvPr userDrawn="1"/>
        </p:nvSpPr>
        <p:spPr>
          <a:xfrm rot="5400000">
            <a:off x="6040873" y="688121"/>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8622200"/>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01">
          <p15:clr>
            <a:srgbClr val="FF96FF"/>
          </p15:clr>
        </p15:guide>
        <p15:guide id="5" pos="3908">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Grid and Pictures / Content 9">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FCB88-1F2F-E45E-5673-0A8305BCD028}"/>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82D9F589-413D-37FD-1E82-428CCC5867F6}"/>
              </a:ext>
            </a:extLst>
          </p:cNvPr>
          <p:cNvSpPr>
            <a:spLocks noGrp="1"/>
          </p:cNvSpPr>
          <p:nvPr>
            <p:ph type="title"/>
          </p:nvPr>
        </p:nvSpPr>
        <p:spPr>
          <a:xfrm>
            <a:off x="3212016" y="453794"/>
            <a:ext cx="2858610" cy="5842408"/>
          </a:xfrm>
          <a:prstGeom prst="rect">
            <a:avLst/>
          </a:prstGeom>
          <a:solidFill>
            <a:schemeClr val="accent3"/>
          </a:solidFill>
        </p:spPr>
        <p:txBody>
          <a:bodyPr/>
          <a:lstStyle>
            <a:lvl1pPr algn="ctr">
              <a:defRPr>
                <a:solidFill>
                  <a:schemeClr val="bg1"/>
                </a:solidFill>
              </a:defRPr>
            </a:lvl1pPr>
          </a:lstStyle>
          <a:p>
            <a:endParaRPr lang="en-US"/>
          </a:p>
        </p:txBody>
      </p:sp>
      <p:sp>
        <p:nvSpPr>
          <p:cNvPr id="14" name="Rectangle 13">
            <a:extLst>
              <a:ext uri="{FF2B5EF4-FFF2-40B4-BE49-F238E27FC236}">
                <a16:creationId xmlns:a16="http://schemas.microsoft.com/office/drawing/2014/main" id="{FA282040-63B5-FAE1-4880-5292720C7F4D}"/>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0">
            <a:extLst>
              <a:ext uri="{FF2B5EF4-FFF2-40B4-BE49-F238E27FC236}">
                <a16:creationId xmlns:a16="http://schemas.microsoft.com/office/drawing/2014/main" id="{624DD357-3F48-1C5F-9710-D1A0462EB774}"/>
              </a:ext>
            </a:extLst>
          </p:cNvPr>
          <p:cNvSpPr>
            <a:spLocks noGrp="1"/>
          </p:cNvSpPr>
          <p:nvPr>
            <p:ph type="pic" sz="quarter" idx="10" hasCustomPrompt="1"/>
          </p:nvPr>
        </p:nvSpPr>
        <p:spPr>
          <a:xfrm>
            <a:off x="432953" y="453796"/>
            <a:ext cx="2656477" cy="2910841"/>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11" name="Picture Placeholder 31">
            <a:extLst>
              <a:ext uri="{FF2B5EF4-FFF2-40B4-BE49-F238E27FC236}">
                <a16:creationId xmlns:a16="http://schemas.microsoft.com/office/drawing/2014/main" id="{439CF886-A443-180D-091C-623FD1742408}"/>
              </a:ext>
            </a:extLst>
          </p:cNvPr>
          <p:cNvSpPr>
            <a:spLocks noGrp="1"/>
          </p:cNvSpPr>
          <p:nvPr>
            <p:ph type="pic" sz="quarter" idx="14" hasCustomPrompt="1"/>
          </p:nvPr>
        </p:nvSpPr>
        <p:spPr>
          <a:xfrm>
            <a:off x="432789" y="3488924"/>
            <a:ext cx="2674395" cy="2807279"/>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5" name="Picture Placeholder 25">
            <a:extLst>
              <a:ext uri="{FF2B5EF4-FFF2-40B4-BE49-F238E27FC236}">
                <a16:creationId xmlns:a16="http://schemas.microsoft.com/office/drawing/2014/main" id="{E9D991DD-C7D8-E1E9-3051-C4957264E890}"/>
              </a:ext>
            </a:extLst>
          </p:cNvPr>
          <p:cNvSpPr>
            <a:spLocks noGrp="1"/>
          </p:cNvSpPr>
          <p:nvPr>
            <p:ph type="pic" sz="quarter" idx="12" hasCustomPrompt="1"/>
          </p:nvPr>
        </p:nvSpPr>
        <p:spPr>
          <a:xfrm>
            <a:off x="6205491" y="453796"/>
            <a:ext cx="5551466" cy="5842408"/>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3" name="Rectangle 2">
            <a:extLst>
              <a:ext uri="{FF2B5EF4-FFF2-40B4-BE49-F238E27FC236}">
                <a16:creationId xmlns:a16="http://schemas.microsoft.com/office/drawing/2014/main" id="{3758724A-3517-B913-B0B2-428AACF98AC3}"/>
              </a:ext>
              <a:ext uri="{C183D7F6-B498-43B3-948B-1728B52AA6E4}">
                <adec:decorative xmlns:adec="http://schemas.microsoft.com/office/drawing/2017/decorative" val="1"/>
              </a:ext>
            </a:extLst>
          </p:cNvPr>
          <p:cNvSpPr/>
          <p:nvPr userDrawn="1"/>
        </p:nvSpPr>
        <p:spPr>
          <a:xfrm rot="5400000">
            <a:off x="6040873" y="688121"/>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432706"/>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42">
          <p15:clr>
            <a:srgbClr val="FF96FF"/>
          </p15:clr>
        </p15:guide>
        <p15:guide id="3" pos="257">
          <p15:clr>
            <a:srgbClr val="FF96FF"/>
          </p15:clr>
        </p15:guide>
        <p15:guide id="4" pos="7423">
          <p15:clr>
            <a:srgbClr val="FF96FF"/>
          </p15:clr>
        </p15:guide>
        <p15:guide id="5" pos="3908">
          <p15:clr>
            <a:srgbClr val="FF96FF"/>
          </p15:clr>
        </p15:guide>
        <p15:guide id="6" pos="3840">
          <p15:clr>
            <a:srgbClr val="FF96FF"/>
          </p15:clr>
        </p15:guide>
        <p15:guide id="7" pos="2026">
          <p15:clr>
            <a:srgbClr val="FF96FF"/>
          </p15:clr>
        </p15:guide>
        <p15:guide id="8" pos="1958">
          <p15:clr>
            <a:srgbClr val="FF96FF"/>
          </p15:clr>
        </p15:guide>
      </p15:sldGuideLst>
    </p:ext>
  </p:extLst>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Grid and Pictures / Content 10">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AFCB88-1F2F-E45E-5673-0A8305BCD028}"/>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2">
            <a:extLst>
              <a:ext uri="{FF2B5EF4-FFF2-40B4-BE49-F238E27FC236}">
                <a16:creationId xmlns:a16="http://schemas.microsoft.com/office/drawing/2014/main" id="{82D9F589-413D-37FD-1E82-428CCC5867F6}"/>
              </a:ext>
            </a:extLst>
          </p:cNvPr>
          <p:cNvSpPr>
            <a:spLocks noGrp="1"/>
          </p:cNvSpPr>
          <p:nvPr>
            <p:ph type="title"/>
          </p:nvPr>
        </p:nvSpPr>
        <p:spPr>
          <a:xfrm>
            <a:off x="3212016" y="453794"/>
            <a:ext cx="2858610" cy="5842408"/>
          </a:xfrm>
          <a:prstGeom prst="rect">
            <a:avLst/>
          </a:prstGeom>
          <a:solidFill>
            <a:schemeClr val="tx2"/>
          </a:solidFill>
        </p:spPr>
        <p:txBody>
          <a:bodyPr/>
          <a:lstStyle>
            <a:lvl1pPr algn="ctr">
              <a:defRPr>
                <a:solidFill>
                  <a:schemeClr val="bg1"/>
                </a:solidFill>
              </a:defRPr>
            </a:lvl1pPr>
          </a:lstStyle>
          <a:p>
            <a:endParaRPr lang="en-US"/>
          </a:p>
        </p:txBody>
      </p:sp>
      <p:sp>
        <p:nvSpPr>
          <p:cNvPr id="14" name="Rectangle 13">
            <a:extLst>
              <a:ext uri="{FF2B5EF4-FFF2-40B4-BE49-F238E27FC236}">
                <a16:creationId xmlns:a16="http://schemas.microsoft.com/office/drawing/2014/main" id="{FA282040-63B5-FAE1-4880-5292720C7F4D}"/>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20">
            <a:extLst>
              <a:ext uri="{FF2B5EF4-FFF2-40B4-BE49-F238E27FC236}">
                <a16:creationId xmlns:a16="http://schemas.microsoft.com/office/drawing/2014/main" id="{624DD357-3F48-1C5F-9710-D1A0462EB774}"/>
              </a:ext>
            </a:extLst>
          </p:cNvPr>
          <p:cNvSpPr>
            <a:spLocks noGrp="1"/>
          </p:cNvSpPr>
          <p:nvPr>
            <p:ph type="pic" sz="quarter" idx="10" hasCustomPrompt="1"/>
          </p:nvPr>
        </p:nvSpPr>
        <p:spPr>
          <a:xfrm>
            <a:off x="432953" y="453796"/>
            <a:ext cx="2656477" cy="2910841"/>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11" name="Picture Placeholder 31">
            <a:extLst>
              <a:ext uri="{FF2B5EF4-FFF2-40B4-BE49-F238E27FC236}">
                <a16:creationId xmlns:a16="http://schemas.microsoft.com/office/drawing/2014/main" id="{439CF886-A443-180D-091C-623FD1742408}"/>
              </a:ext>
            </a:extLst>
          </p:cNvPr>
          <p:cNvSpPr>
            <a:spLocks noGrp="1"/>
          </p:cNvSpPr>
          <p:nvPr>
            <p:ph type="pic" sz="quarter" idx="14" hasCustomPrompt="1"/>
          </p:nvPr>
        </p:nvSpPr>
        <p:spPr>
          <a:xfrm>
            <a:off x="432789" y="3488924"/>
            <a:ext cx="2674395" cy="2807279"/>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here to add image</a:t>
            </a:r>
          </a:p>
          <a:p>
            <a:endParaRPr lang="en-US"/>
          </a:p>
        </p:txBody>
      </p:sp>
      <p:sp>
        <p:nvSpPr>
          <p:cNvPr id="5" name="Picture Placeholder 25">
            <a:extLst>
              <a:ext uri="{FF2B5EF4-FFF2-40B4-BE49-F238E27FC236}">
                <a16:creationId xmlns:a16="http://schemas.microsoft.com/office/drawing/2014/main" id="{E9D991DD-C7D8-E1E9-3051-C4957264E890}"/>
              </a:ext>
            </a:extLst>
          </p:cNvPr>
          <p:cNvSpPr>
            <a:spLocks noGrp="1"/>
          </p:cNvSpPr>
          <p:nvPr>
            <p:ph type="pic" sz="quarter" idx="12" hasCustomPrompt="1"/>
          </p:nvPr>
        </p:nvSpPr>
        <p:spPr>
          <a:xfrm>
            <a:off x="6205491" y="453796"/>
            <a:ext cx="5551466" cy="5842408"/>
          </a:xfrm>
          <a:solidFill>
            <a:schemeClr val="bg1">
              <a:lumMod val="95000"/>
            </a:schemeClr>
          </a:solidFill>
        </p:spPr>
        <p:txBody>
          <a:bodyPr anchor="t">
            <a:normAutofit/>
          </a:bodyPr>
          <a:lstStyle>
            <a:lvl1pPr marL="0" indent="0" algn="ctr">
              <a:buNone/>
              <a:defRPr sz="1600"/>
            </a:lvl1pPr>
          </a:lstStyle>
          <a:p>
            <a:r>
              <a:rPr lang="en-US"/>
              <a:t>Click here to add image</a:t>
            </a:r>
          </a:p>
        </p:txBody>
      </p:sp>
      <p:sp>
        <p:nvSpPr>
          <p:cNvPr id="3" name="Rectangle 2">
            <a:extLst>
              <a:ext uri="{FF2B5EF4-FFF2-40B4-BE49-F238E27FC236}">
                <a16:creationId xmlns:a16="http://schemas.microsoft.com/office/drawing/2014/main" id="{3758724A-3517-B913-B0B2-428AACF98AC3}"/>
              </a:ext>
              <a:ext uri="{C183D7F6-B498-43B3-948B-1728B52AA6E4}">
                <adec:decorative xmlns:adec="http://schemas.microsoft.com/office/drawing/2017/decorative" val="1"/>
              </a:ext>
            </a:extLst>
          </p:cNvPr>
          <p:cNvSpPr/>
          <p:nvPr userDrawn="1"/>
        </p:nvSpPr>
        <p:spPr>
          <a:xfrm rot="5400000">
            <a:off x="6040873" y="688121"/>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188133"/>
      </p:ext>
    </p:extLst>
  </p:cSld>
  <p:clrMapOvr>
    <a:masterClrMapping/>
  </p:clrMapOvr>
  <p:extLst>
    <p:ext uri="{DCECCB84-F9BA-43D5-87BE-67443E8EF086}">
      <p15:sldGuideLst xmlns:p15="http://schemas.microsoft.com/office/powerpoint/2012/main">
        <p15:guide id="1" orient="horz" pos="278">
          <p15:clr>
            <a:srgbClr val="FF96FF"/>
          </p15:clr>
        </p15:guide>
        <p15:guide id="2" orient="horz" pos="4020">
          <p15:clr>
            <a:srgbClr val="FF96FF"/>
          </p15:clr>
        </p15:guide>
        <p15:guide id="3" pos="279">
          <p15:clr>
            <a:srgbClr val="FF96FF"/>
          </p15:clr>
        </p15:guide>
        <p15:guide id="4" pos="7423">
          <p15:clr>
            <a:srgbClr val="FF96FF"/>
          </p15:clr>
        </p15:guide>
        <p15:guide id="5" pos="1958">
          <p15:clr>
            <a:srgbClr val="FF96FF"/>
          </p15:clr>
        </p15:guide>
        <p15:guide id="6" pos="2026">
          <p15:clr>
            <a:srgbClr val="FF96FF"/>
          </p15:clr>
        </p15:guide>
        <p15:guide id="7" pos="3840">
          <p15:clr>
            <a:srgbClr val="FF96FF"/>
          </p15:clr>
        </p15:guide>
        <p15:guide id="8" pos="3908">
          <p15:clr>
            <a:srgbClr val="FF96FF"/>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Grid and Pictures / Content 1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998243-2B34-084E-FC6F-8C3A00D63A33}"/>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C08B97-7CE3-D990-60E1-6F71B6BBA83F}"/>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74554E88-0C09-9144-2F57-BE5FBD0F1662}"/>
              </a:ext>
            </a:extLst>
          </p:cNvPr>
          <p:cNvSpPr>
            <a:spLocks noGrp="1"/>
          </p:cNvSpPr>
          <p:nvPr>
            <p:ph type="title"/>
          </p:nvPr>
        </p:nvSpPr>
        <p:spPr>
          <a:xfrm>
            <a:off x="432789" y="419100"/>
            <a:ext cx="3886200" cy="3009899"/>
          </a:xfrm>
          <a:prstGeom prst="rect">
            <a:avLst/>
          </a:prstGeom>
          <a:solidFill>
            <a:schemeClr val="accent2"/>
          </a:solidFill>
        </p:spPr>
        <p:txBody>
          <a:bodyPr/>
          <a:lstStyle>
            <a:lvl1pPr>
              <a:defRPr>
                <a:solidFill>
                  <a:schemeClr val="bg1"/>
                </a:solidFill>
              </a:defRPr>
            </a:lvl1pPr>
          </a:lstStyle>
          <a:p>
            <a:endParaRPr lang="en-US"/>
          </a:p>
        </p:txBody>
      </p:sp>
      <p:sp>
        <p:nvSpPr>
          <p:cNvPr id="2" name="Text Placeholder 18">
            <a:extLst>
              <a:ext uri="{FF2B5EF4-FFF2-40B4-BE49-F238E27FC236}">
                <a16:creationId xmlns:a16="http://schemas.microsoft.com/office/drawing/2014/main" id="{4AC6D21D-A0AF-ABDB-F0E0-D3E8127AA8FF}"/>
              </a:ext>
            </a:extLst>
          </p:cNvPr>
          <p:cNvSpPr>
            <a:spLocks noGrp="1"/>
          </p:cNvSpPr>
          <p:nvPr>
            <p:ph type="body" sz="quarter" idx="14" hasCustomPrompt="1"/>
          </p:nvPr>
        </p:nvSpPr>
        <p:spPr>
          <a:xfrm>
            <a:off x="4580468" y="419101"/>
            <a:ext cx="7176490" cy="3009899"/>
          </a:xfrm>
        </p:spPr>
        <p:txBody>
          <a:bodyPr>
            <a:noAutofit/>
          </a:bodyPr>
          <a:lstStyle>
            <a:lvl1pPr marL="0" indent="0">
              <a:spcBef>
                <a:spcPts val="0"/>
              </a:spcBef>
              <a:buFont typeface="Arial" panose="020B0604020202020204" pitchFamily="34" charset="0"/>
              <a:buNone/>
              <a:defRPr sz="2400">
                <a:solidFill>
                  <a:schemeClr val="tx2"/>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4" name="Picture Placeholder 6">
            <a:extLst>
              <a:ext uri="{FF2B5EF4-FFF2-40B4-BE49-F238E27FC236}">
                <a16:creationId xmlns:a16="http://schemas.microsoft.com/office/drawing/2014/main" id="{BA6FA080-52E1-F377-E86A-3BBCFB6921B9}"/>
              </a:ext>
            </a:extLst>
          </p:cNvPr>
          <p:cNvSpPr>
            <a:spLocks noGrp="1"/>
          </p:cNvSpPr>
          <p:nvPr>
            <p:ph type="pic" sz="quarter" idx="11" hasCustomPrompt="1"/>
          </p:nvPr>
        </p:nvSpPr>
        <p:spPr>
          <a:xfrm>
            <a:off x="432789" y="3696788"/>
            <a:ext cx="11324168" cy="259941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on the image place holder to replace it with image of your choice.</a:t>
            </a:r>
          </a:p>
          <a:p>
            <a:endParaRPr lang="en-US"/>
          </a:p>
        </p:txBody>
      </p:sp>
      <p:sp>
        <p:nvSpPr>
          <p:cNvPr id="5" name="Rectangle 4">
            <a:extLst>
              <a:ext uri="{FF2B5EF4-FFF2-40B4-BE49-F238E27FC236}">
                <a16:creationId xmlns:a16="http://schemas.microsoft.com/office/drawing/2014/main" id="{2B436E47-89BF-4A99-6460-393AF80503D1}"/>
              </a:ext>
              <a:ext uri="{C183D7F6-B498-43B3-948B-1728B52AA6E4}">
                <adec:decorative xmlns:adec="http://schemas.microsoft.com/office/drawing/2017/decorative" val="1"/>
              </a:ext>
            </a:extLst>
          </p:cNvPr>
          <p:cNvSpPr/>
          <p:nvPr userDrawn="1"/>
        </p:nvSpPr>
        <p:spPr>
          <a:xfrm rot="5400000">
            <a:off x="6040873" y="688120"/>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064154"/>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20">
          <p15:clr>
            <a:srgbClr val="FF96FF"/>
          </p15:clr>
        </p15:guide>
        <p15:guide id="3" pos="257">
          <p15:clr>
            <a:srgbClr val="FF96FF"/>
          </p15:clr>
        </p15:guide>
        <p15:guide id="4" pos="7423">
          <p15:clr>
            <a:srgbClr val="FF96FF"/>
          </p15:clr>
        </p15:guide>
        <p15:guide id="5" pos="2887">
          <p15:clr>
            <a:srgbClr val="FF96FF"/>
          </p15:clr>
        </p15:guide>
        <p15:guide id="6" pos="2729">
          <p15:clr>
            <a:srgbClr val="FF96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CAEC8-9EB9-DD7D-4BBD-AE4C565C4C82}"/>
              </a:ext>
            </a:extLst>
          </p:cNvPr>
          <p:cNvSpPr>
            <a:spLocks noGrp="1"/>
          </p:cNvSpPr>
          <p:nvPr>
            <p:ph idx="1"/>
          </p:nvPr>
        </p:nvSpPr>
        <p:spPr>
          <a:xfrm>
            <a:off x="777240" y="1433889"/>
            <a:ext cx="5728024" cy="4733932"/>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89311409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Grid and Pictures / Content 1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E23B5B-DB8E-9D05-32D8-4220FEC8C888}"/>
              </a:ext>
              <a:ext uri="{C183D7F6-B498-43B3-948B-1728B52AA6E4}">
                <adec:decorative xmlns:adec="http://schemas.microsoft.com/office/drawing/2017/decorative" val="1"/>
              </a:ext>
            </a:extLst>
          </p:cNvPr>
          <p:cNvSpPr/>
          <p:nvPr userDrawn="1"/>
        </p:nvSpPr>
        <p:spPr>
          <a:xfrm rot="5400000">
            <a:off x="6040873" y="688120"/>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954209F-EE7D-9350-A397-36A087567C60}"/>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C08B97-7CE3-D990-60E1-6F71B6BBA83F}"/>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3">
            <a:extLst>
              <a:ext uri="{FF2B5EF4-FFF2-40B4-BE49-F238E27FC236}">
                <a16:creationId xmlns:a16="http://schemas.microsoft.com/office/drawing/2014/main" id="{9BD9F1E7-73A3-3A68-5163-402E0CDDFB81}"/>
              </a:ext>
            </a:extLst>
          </p:cNvPr>
          <p:cNvSpPr>
            <a:spLocks noGrp="1"/>
          </p:cNvSpPr>
          <p:nvPr>
            <p:ph type="title"/>
          </p:nvPr>
        </p:nvSpPr>
        <p:spPr>
          <a:xfrm>
            <a:off x="432788" y="419100"/>
            <a:ext cx="3886201" cy="3009899"/>
          </a:xfrm>
          <a:prstGeom prst="rect">
            <a:avLst/>
          </a:prstGeom>
          <a:solidFill>
            <a:schemeClr val="accent3"/>
          </a:solidFill>
        </p:spPr>
        <p:txBody>
          <a:bodyPr/>
          <a:lstStyle>
            <a:lvl1pPr>
              <a:defRPr>
                <a:solidFill>
                  <a:schemeClr val="bg1"/>
                </a:solidFill>
              </a:defRPr>
            </a:lvl1pPr>
          </a:lstStyle>
          <a:p>
            <a:endParaRPr lang="en-US"/>
          </a:p>
        </p:txBody>
      </p:sp>
      <p:sp>
        <p:nvSpPr>
          <p:cNvPr id="3" name="Text Placeholder 18">
            <a:extLst>
              <a:ext uri="{FF2B5EF4-FFF2-40B4-BE49-F238E27FC236}">
                <a16:creationId xmlns:a16="http://schemas.microsoft.com/office/drawing/2014/main" id="{161044C1-83B9-EFE3-E070-3B5E8F0722A1}"/>
              </a:ext>
            </a:extLst>
          </p:cNvPr>
          <p:cNvSpPr>
            <a:spLocks noGrp="1"/>
          </p:cNvSpPr>
          <p:nvPr>
            <p:ph type="body" sz="quarter" idx="14" hasCustomPrompt="1"/>
          </p:nvPr>
        </p:nvSpPr>
        <p:spPr>
          <a:xfrm>
            <a:off x="4580468" y="419101"/>
            <a:ext cx="7176490" cy="3009899"/>
          </a:xfrm>
        </p:spPr>
        <p:txBody>
          <a:bodyPr>
            <a:noAutofit/>
          </a:bodyPr>
          <a:lstStyle>
            <a:lvl1pPr marL="0" indent="0">
              <a:spcBef>
                <a:spcPts val="0"/>
              </a:spcBef>
              <a:buFont typeface="Arial" panose="020B0604020202020204" pitchFamily="34" charset="0"/>
              <a:buNone/>
              <a:defRPr sz="2400">
                <a:solidFill>
                  <a:schemeClr val="tx2"/>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4" name="Picture Placeholder 6">
            <a:extLst>
              <a:ext uri="{FF2B5EF4-FFF2-40B4-BE49-F238E27FC236}">
                <a16:creationId xmlns:a16="http://schemas.microsoft.com/office/drawing/2014/main" id="{8892EC65-37F2-74DB-9ED8-BACEB5483B46}"/>
              </a:ext>
            </a:extLst>
          </p:cNvPr>
          <p:cNvSpPr>
            <a:spLocks noGrp="1"/>
          </p:cNvSpPr>
          <p:nvPr>
            <p:ph type="pic" sz="quarter" idx="11" hasCustomPrompt="1"/>
          </p:nvPr>
        </p:nvSpPr>
        <p:spPr>
          <a:xfrm>
            <a:off x="432788" y="3696788"/>
            <a:ext cx="11324169" cy="259941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on the image place holder to replace it with image of your choice.</a:t>
            </a:r>
          </a:p>
          <a:p>
            <a:endParaRPr lang="en-US"/>
          </a:p>
        </p:txBody>
      </p:sp>
    </p:spTree>
    <p:extLst>
      <p:ext uri="{BB962C8B-B14F-4D97-AF65-F5344CB8AC3E}">
        <p14:creationId xmlns:p14="http://schemas.microsoft.com/office/powerpoint/2010/main" val="610246400"/>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20">
          <p15:clr>
            <a:srgbClr val="FF96FF"/>
          </p15:clr>
        </p15:guide>
        <p15:guide id="3" pos="257">
          <p15:clr>
            <a:srgbClr val="FF96FF"/>
          </p15:clr>
        </p15:guide>
        <p15:guide id="4" pos="7423">
          <p15:clr>
            <a:srgbClr val="FF96FF"/>
          </p15:clr>
        </p15:guide>
        <p15:guide id="5" pos="2887">
          <p15:clr>
            <a:srgbClr val="FF96FF"/>
          </p15:clr>
        </p15:guide>
        <p15:guide id="6" pos="2729">
          <p15:clr>
            <a:srgbClr val="FF96FF"/>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Grid and Pictures / Content 14">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B56F92-06DD-E086-B6D6-965B90283546}"/>
              </a:ext>
            </a:extLst>
          </p:cNvPr>
          <p:cNvSpPr/>
          <p:nvPr userDrawn="1"/>
        </p:nvSpPr>
        <p:spPr>
          <a:xfrm>
            <a:off x="2400" y="-2"/>
            <a:ext cx="12189599"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7C08B97-7CE3-D990-60E1-6F71B6BBA83F}"/>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393B5ED-9224-A79C-BAC9-C9D0488E8182}"/>
              </a:ext>
              <a:ext uri="{C183D7F6-B498-43B3-948B-1728B52AA6E4}">
                <adec:decorative xmlns:adec="http://schemas.microsoft.com/office/drawing/2017/decorative" val="1"/>
              </a:ext>
            </a:extLst>
          </p:cNvPr>
          <p:cNvSpPr/>
          <p:nvPr userDrawn="1"/>
        </p:nvSpPr>
        <p:spPr>
          <a:xfrm rot="5400000">
            <a:off x="6040873" y="688120"/>
            <a:ext cx="108000" cy="11324167"/>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9BEFEB-6E7B-84D2-E4C7-B5402EF9882F}"/>
              </a:ext>
            </a:extLst>
          </p:cNvPr>
          <p:cNvSpPr>
            <a:spLocks noGrp="1"/>
          </p:cNvSpPr>
          <p:nvPr>
            <p:ph type="title"/>
          </p:nvPr>
        </p:nvSpPr>
        <p:spPr>
          <a:xfrm>
            <a:off x="432789" y="419100"/>
            <a:ext cx="3886200" cy="3009899"/>
          </a:xfrm>
          <a:prstGeom prst="rect">
            <a:avLst/>
          </a:prstGeom>
          <a:solidFill>
            <a:schemeClr val="tx2"/>
          </a:solidFill>
        </p:spPr>
        <p:txBody>
          <a:bodyPr/>
          <a:lstStyle>
            <a:lvl1pPr>
              <a:defRPr>
                <a:solidFill>
                  <a:schemeClr val="bg1"/>
                </a:solidFill>
              </a:defRPr>
            </a:lvl1pPr>
          </a:lstStyle>
          <a:p>
            <a:endParaRPr lang="en-US"/>
          </a:p>
        </p:txBody>
      </p:sp>
      <p:sp>
        <p:nvSpPr>
          <p:cNvPr id="2" name="Text Placeholder 18">
            <a:extLst>
              <a:ext uri="{FF2B5EF4-FFF2-40B4-BE49-F238E27FC236}">
                <a16:creationId xmlns:a16="http://schemas.microsoft.com/office/drawing/2014/main" id="{85161B2E-1849-1A82-386D-A5FFE1EEC78B}"/>
              </a:ext>
            </a:extLst>
          </p:cNvPr>
          <p:cNvSpPr>
            <a:spLocks noGrp="1"/>
          </p:cNvSpPr>
          <p:nvPr>
            <p:ph type="body" sz="quarter" idx="14" hasCustomPrompt="1"/>
          </p:nvPr>
        </p:nvSpPr>
        <p:spPr>
          <a:xfrm>
            <a:off x="4580468" y="419101"/>
            <a:ext cx="7176490" cy="3009899"/>
          </a:xfrm>
        </p:spPr>
        <p:txBody>
          <a:bodyPr>
            <a:noAutofit/>
          </a:bodyPr>
          <a:lstStyle>
            <a:lvl1pPr marL="0" indent="0">
              <a:spcBef>
                <a:spcPts val="0"/>
              </a:spcBef>
              <a:buFont typeface="Arial" panose="020B0604020202020204" pitchFamily="34" charset="0"/>
              <a:buNone/>
              <a:defRPr sz="2400">
                <a:solidFill>
                  <a:schemeClr val="tx2"/>
                </a:solidFill>
                <a:latin typeface="+mj-lt"/>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8" name="Picture Placeholder 6">
            <a:extLst>
              <a:ext uri="{FF2B5EF4-FFF2-40B4-BE49-F238E27FC236}">
                <a16:creationId xmlns:a16="http://schemas.microsoft.com/office/drawing/2014/main" id="{D7A9D172-15DF-988E-B7FC-C7DA20050A10}"/>
              </a:ext>
            </a:extLst>
          </p:cNvPr>
          <p:cNvSpPr>
            <a:spLocks noGrp="1"/>
          </p:cNvSpPr>
          <p:nvPr>
            <p:ph type="pic" sz="quarter" idx="11" hasCustomPrompt="1"/>
          </p:nvPr>
        </p:nvSpPr>
        <p:spPr>
          <a:xfrm>
            <a:off x="432789" y="3696788"/>
            <a:ext cx="11324168" cy="2599415"/>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on the image place holder to replace it with image of your choice.</a:t>
            </a:r>
          </a:p>
          <a:p>
            <a:endParaRPr lang="en-US"/>
          </a:p>
        </p:txBody>
      </p:sp>
    </p:spTree>
    <p:extLst>
      <p:ext uri="{BB962C8B-B14F-4D97-AF65-F5344CB8AC3E}">
        <p14:creationId xmlns:p14="http://schemas.microsoft.com/office/powerpoint/2010/main" val="2344089223"/>
      </p:ext>
    </p:extLst>
  </p:cSld>
  <p:clrMapOvr>
    <a:masterClrMapping/>
  </p:clrMapOvr>
  <p:extLst>
    <p:ext uri="{DCECCB84-F9BA-43D5-87BE-67443E8EF086}">
      <p15:sldGuideLst xmlns:p15="http://schemas.microsoft.com/office/powerpoint/2012/main">
        <p15:guide id="1" orient="horz" pos="255">
          <p15:clr>
            <a:srgbClr val="FF96FF"/>
          </p15:clr>
        </p15:guide>
        <p15:guide id="2" orient="horz" pos="4042">
          <p15:clr>
            <a:srgbClr val="FF96FF"/>
          </p15:clr>
        </p15:guide>
        <p15:guide id="3" pos="257">
          <p15:clr>
            <a:srgbClr val="FF96FF"/>
          </p15:clr>
        </p15:guide>
        <p15:guide id="4" pos="7423">
          <p15:clr>
            <a:srgbClr val="FF96FF"/>
          </p15:clr>
        </p15:guide>
        <p15:guide id="5" pos="2887">
          <p15:clr>
            <a:srgbClr val="FF96FF"/>
          </p15:clr>
        </p15:guide>
        <p15:guide id="6" pos="2729">
          <p15:clr>
            <a:srgbClr val="FF96FF"/>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Picture / Quote / Text">
    <p:spTree>
      <p:nvGrpSpPr>
        <p:cNvPr id="1" name=""/>
        <p:cNvGrpSpPr/>
        <p:nvPr/>
      </p:nvGrpSpPr>
      <p:grpSpPr>
        <a:xfrm>
          <a:off x="0" y="0"/>
          <a:ext cx="0" cy="0"/>
          <a:chOff x="0" y="0"/>
          <a:chExt cx="0" cy="0"/>
        </a:xfrm>
      </p:grpSpPr>
      <p:sp>
        <p:nvSpPr>
          <p:cNvPr id="19" name="Title 70">
            <a:extLst>
              <a:ext uri="{FF2B5EF4-FFF2-40B4-BE49-F238E27FC236}">
                <a16:creationId xmlns:a16="http://schemas.microsoft.com/office/drawing/2014/main" id="{71AD259B-EE2A-774E-0B1B-676EA3AA83B3}"/>
              </a:ext>
            </a:extLst>
          </p:cNvPr>
          <p:cNvSpPr>
            <a:spLocks noGrp="1"/>
          </p:cNvSpPr>
          <p:nvPr>
            <p:ph type="title"/>
          </p:nvPr>
        </p:nvSpPr>
        <p:spPr>
          <a:xfrm>
            <a:off x="4276725" y="0"/>
            <a:ext cx="7915275" cy="1080000"/>
          </a:xfrm>
          <a:prstGeom prst="rect">
            <a:avLst/>
          </a:prstGeom>
          <a:solidFill>
            <a:srgbClr val="F2F3F3"/>
          </a:solidFill>
        </p:spPr>
        <p:txBody>
          <a:bodyPr lIns="251999" rIns="0"/>
          <a:lstStyle>
            <a:lvl1pPr algn="l">
              <a:defRPr sz="3200"/>
            </a:lvl1pPr>
          </a:lstStyle>
          <a:p>
            <a:endParaRPr lang="en-US"/>
          </a:p>
        </p:txBody>
      </p:sp>
      <p:sp>
        <p:nvSpPr>
          <p:cNvPr id="13" name="Text Placeholder 6">
            <a:extLst>
              <a:ext uri="{FF2B5EF4-FFF2-40B4-BE49-F238E27FC236}">
                <a16:creationId xmlns:a16="http://schemas.microsoft.com/office/drawing/2014/main" id="{799ED325-C648-657B-6A81-7A82E7318FA1}"/>
              </a:ext>
            </a:extLst>
          </p:cNvPr>
          <p:cNvSpPr txBox="1">
            <a:spLocks/>
          </p:cNvSpPr>
          <p:nvPr userDrawn="1"/>
        </p:nvSpPr>
        <p:spPr>
          <a:xfrm>
            <a:off x="4526693" y="1093830"/>
            <a:ext cx="1300157" cy="1801591"/>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Challenge</a:t>
            </a:r>
            <a:endParaRPr lang="en-US" sz="2200" b="0" strike="sngStrike">
              <a:solidFill>
                <a:schemeClr val="accent2"/>
              </a:solidFill>
            </a:endParaRPr>
          </a:p>
        </p:txBody>
      </p:sp>
      <p:sp>
        <p:nvSpPr>
          <p:cNvPr id="21" name="Text Placeholder 17">
            <a:extLst>
              <a:ext uri="{FF2B5EF4-FFF2-40B4-BE49-F238E27FC236}">
                <a16:creationId xmlns:a16="http://schemas.microsoft.com/office/drawing/2014/main" id="{0CE40FFF-9772-B90E-E695-3B26D1CD5813}"/>
              </a:ext>
            </a:extLst>
          </p:cNvPr>
          <p:cNvSpPr>
            <a:spLocks noGrp="1"/>
          </p:cNvSpPr>
          <p:nvPr>
            <p:ph type="body" sz="quarter" idx="11"/>
          </p:nvPr>
        </p:nvSpPr>
        <p:spPr>
          <a:xfrm>
            <a:off x="5828437" y="1086441"/>
            <a:ext cx="6095708" cy="180254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 Placeholder 7">
            <a:extLst>
              <a:ext uri="{FF2B5EF4-FFF2-40B4-BE49-F238E27FC236}">
                <a16:creationId xmlns:a16="http://schemas.microsoft.com/office/drawing/2014/main" id="{9AC899FD-9E2F-D5ED-ACB7-EB814604C0EE}"/>
              </a:ext>
            </a:extLst>
          </p:cNvPr>
          <p:cNvSpPr txBox="1">
            <a:spLocks/>
          </p:cNvSpPr>
          <p:nvPr userDrawn="1"/>
        </p:nvSpPr>
        <p:spPr>
          <a:xfrm>
            <a:off x="4526693" y="2864336"/>
            <a:ext cx="1300157" cy="1707420"/>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Solution</a:t>
            </a:r>
            <a:endParaRPr lang="en-US" sz="2200" b="0" strike="sngStrike">
              <a:solidFill>
                <a:schemeClr val="accent2"/>
              </a:solidFill>
            </a:endParaRPr>
          </a:p>
        </p:txBody>
      </p:sp>
      <p:sp>
        <p:nvSpPr>
          <p:cNvPr id="22" name="Text Placeholder 17">
            <a:extLst>
              <a:ext uri="{FF2B5EF4-FFF2-40B4-BE49-F238E27FC236}">
                <a16:creationId xmlns:a16="http://schemas.microsoft.com/office/drawing/2014/main" id="{171F0E0C-0C79-B6CF-3FF5-94E1032150AF}"/>
              </a:ext>
            </a:extLst>
          </p:cNvPr>
          <p:cNvSpPr>
            <a:spLocks noGrp="1"/>
          </p:cNvSpPr>
          <p:nvPr>
            <p:ph type="body" sz="quarter" idx="12"/>
          </p:nvPr>
        </p:nvSpPr>
        <p:spPr>
          <a:xfrm>
            <a:off x="5828437" y="2888981"/>
            <a:ext cx="6095708" cy="167633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5" name="Text Placeholder 13">
            <a:extLst>
              <a:ext uri="{FF2B5EF4-FFF2-40B4-BE49-F238E27FC236}">
                <a16:creationId xmlns:a16="http://schemas.microsoft.com/office/drawing/2014/main" id="{24BE19C8-6551-4C5E-6F7B-666A68A6C8F0}"/>
              </a:ext>
            </a:extLst>
          </p:cNvPr>
          <p:cNvSpPr txBox="1">
            <a:spLocks/>
          </p:cNvSpPr>
          <p:nvPr userDrawn="1"/>
        </p:nvSpPr>
        <p:spPr>
          <a:xfrm>
            <a:off x="4526693" y="4571756"/>
            <a:ext cx="1300157" cy="1808982"/>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Results</a:t>
            </a:r>
          </a:p>
        </p:txBody>
      </p:sp>
      <p:sp>
        <p:nvSpPr>
          <p:cNvPr id="23" name="Text Placeholder 17">
            <a:extLst>
              <a:ext uri="{FF2B5EF4-FFF2-40B4-BE49-F238E27FC236}">
                <a16:creationId xmlns:a16="http://schemas.microsoft.com/office/drawing/2014/main" id="{317114C9-DC6A-6414-FF58-E67DE60552D6}"/>
              </a:ext>
            </a:extLst>
          </p:cNvPr>
          <p:cNvSpPr>
            <a:spLocks noGrp="1"/>
          </p:cNvSpPr>
          <p:nvPr>
            <p:ph type="body" sz="quarter" idx="13"/>
          </p:nvPr>
        </p:nvSpPr>
        <p:spPr>
          <a:xfrm>
            <a:off x="5828437" y="4565317"/>
            <a:ext cx="6095708" cy="181419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5" name="Rectangle 4">
            <a:extLst>
              <a:ext uri="{FF2B5EF4-FFF2-40B4-BE49-F238E27FC236}">
                <a16:creationId xmlns:a16="http://schemas.microsoft.com/office/drawing/2014/main" id="{2D923229-04B2-C655-CB36-F7A7CDA93C6B}"/>
              </a:ext>
            </a:extLst>
          </p:cNvPr>
          <p:cNvSpPr/>
          <p:nvPr userDrawn="1"/>
        </p:nvSpPr>
        <p:spPr>
          <a:xfrm>
            <a:off x="2401" y="-2"/>
            <a:ext cx="4243418"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13F3A-5D9F-743D-2656-4D276BE9A54A}"/>
              </a:ext>
            </a:extLst>
          </p:cNvPr>
          <p:cNvSpPr/>
          <p:nvPr userDrawn="1"/>
        </p:nvSpPr>
        <p:spPr>
          <a:xfrm>
            <a:off x="0" y="-39230"/>
            <a:ext cx="4245819" cy="689722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FA4C5-378D-D7DD-8964-3A10AF159188}"/>
              </a:ext>
            </a:extLst>
          </p:cNvPr>
          <p:cNvSpPr/>
          <p:nvPr userDrawn="1"/>
        </p:nvSpPr>
        <p:spPr>
          <a:xfrm>
            <a:off x="-1" y="4937530"/>
            <a:ext cx="4245819" cy="1818569"/>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5BCD86C-39E7-A02B-CC25-6FAE70E4F4EF}"/>
              </a:ext>
            </a:extLst>
          </p:cNvPr>
          <p:cNvCxnSpPr>
            <a:cxnSpLocks/>
          </p:cNvCxnSpPr>
          <p:nvPr userDrawn="1"/>
        </p:nvCxnSpPr>
        <p:spPr>
          <a:xfrm flipH="1">
            <a:off x="4512947" y="2888981"/>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F3184B-A51A-77FA-A07C-FD082C2E7771}"/>
              </a:ext>
            </a:extLst>
          </p:cNvPr>
          <p:cNvCxnSpPr>
            <a:cxnSpLocks/>
          </p:cNvCxnSpPr>
          <p:nvPr userDrawn="1"/>
        </p:nvCxnSpPr>
        <p:spPr>
          <a:xfrm flipH="1">
            <a:off x="4512947" y="4565317"/>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8F334FE-0B00-68AA-ECDE-8B9C85546EE7}"/>
              </a:ext>
            </a:extLst>
          </p:cNvPr>
          <p:cNvSpPr>
            <a:spLocks noGrp="1"/>
          </p:cNvSpPr>
          <p:nvPr>
            <p:ph type="body" sz="quarter" idx="10"/>
          </p:nvPr>
        </p:nvSpPr>
        <p:spPr>
          <a:xfrm>
            <a:off x="552749" y="4949651"/>
            <a:ext cx="3674868" cy="1920875"/>
          </a:xfrm>
        </p:spPr>
        <p:txBody>
          <a:bodyPr lIns="108000" tIns="180000"/>
          <a:lstStyle>
            <a:lvl1pPr marL="0" indent="0">
              <a:spcAft>
                <a:spcPts val="600"/>
              </a:spcAft>
              <a:buFontTx/>
              <a:buNone/>
              <a:defRPr sz="1600"/>
            </a:lvl1pPr>
            <a:lvl2pPr marL="457189" indent="0">
              <a:spcAft>
                <a:spcPts val="600"/>
              </a:spcAft>
              <a:buFontTx/>
              <a:buNone/>
              <a:defRPr sz="1400"/>
            </a:lvl2pPr>
            <a:lvl3pPr marL="914377" indent="0">
              <a:spcAft>
                <a:spcPts val="600"/>
              </a:spcAft>
              <a:buFontTx/>
              <a:buNone/>
              <a:defRPr sz="1400"/>
            </a:lvl3pPr>
            <a:lvl4pPr marL="1371566" indent="0">
              <a:spcAft>
                <a:spcPts val="600"/>
              </a:spcAft>
              <a:buFontTx/>
              <a:buNone/>
              <a:defRPr sz="1400"/>
            </a:lvl4pPr>
            <a:lvl5pPr marL="1828755" indent="0">
              <a:spcAft>
                <a:spcPts val="600"/>
              </a:spcAft>
              <a:buFontTx/>
              <a:buNone/>
              <a:defRPr sz="1400"/>
            </a:lvl5pPr>
          </a:lstStyle>
          <a:p>
            <a:pPr lvl="0"/>
            <a:r>
              <a:rPr lang="en-US"/>
              <a:t>Click to edit Master text styles</a:t>
            </a:r>
          </a:p>
        </p:txBody>
      </p:sp>
      <p:pic>
        <p:nvPicPr>
          <p:cNvPr id="2" name="Graphic 1">
            <a:extLst>
              <a:ext uri="{FF2B5EF4-FFF2-40B4-BE49-F238E27FC236}">
                <a16:creationId xmlns:a16="http://schemas.microsoft.com/office/drawing/2014/main" id="{BD818281-481A-153B-B210-832239654A6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7235" y="5142102"/>
            <a:ext cx="335513" cy="223675"/>
          </a:xfrm>
          <a:prstGeom prst="rect">
            <a:avLst/>
          </a:prstGeom>
        </p:spPr>
      </p:pic>
      <p:sp>
        <p:nvSpPr>
          <p:cNvPr id="17" name="Rectangle 16">
            <a:extLst>
              <a:ext uri="{FF2B5EF4-FFF2-40B4-BE49-F238E27FC236}">
                <a16:creationId xmlns:a16="http://schemas.microsoft.com/office/drawing/2014/main" id="{A238CD2C-8984-A012-AF9E-94099868EB5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17">
            <a:extLst>
              <a:ext uri="{FF2B5EF4-FFF2-40B4-BE49-F238E27FC236}">
                <a16:creationId xmlns:a16="http://schemas.microsoft.com/office/drawing/2014/main" id="{D9E8BBEE-6126-CF1A-64E1-0D8963BFC101}"/>
              </a:ext>
            </a:extLst>
          </p:cNvPr>
          <p:cNvSpPr>
            <a:spLocks noGrp="1"/>
          </p:cNvSpPr>
          <p:nvPr>
            <p:ph type="pic" sz="quarter" idx="14" hasCustomPrompt="1"/>
          </p:nvPr>
        </p:nvSpPr>
        <p:spPr>
          <a:xfrm>
            <a:off x="515938" y="190500"/>
            <a:ext cx="3576637" cy="777875"/>
          </a:xfrm>
        </p:spPr>
        <p:txBody>
          <a:bodyPr/>
          <a:lstStyle>
            <a:lvl1pPr>
              <a:defRPr/>
            </a:lvl1pPr>
          </a:lstStyle>
          <a:p>
            <a:r>
              <a:rPr lang="en-US"/>
              <a:t>Insert customer logo here</a:t>
            </a:r>
          </a:p>
        </p:txBody>
      </p:sp>
      <p:pic>
        <p:nvPicPr>
          <p:cNvPr id="20" name="Picture 19" descr="PCC_2010logo.png">
            <a:extLst>
              <a:ext uri="{FF2B5EF4-FFF2-40B4-BE49-F238E27FC236}">
                <a16:creationId xmlns:a16="http://schemas.microsoft.com/office/drawing/2014/main" id="{83358B0C-DC96-4345-F48F-43B2561E1869}"/>
              </a:ext>
            </a:extLst>
          </p:cNvPr>
          <p:cNvPicPr>
            <a:picLocks/>
          </p:cNvPicPr>
          <p:nvPr userDrawn="1"/>
        </p:nvPicPr>
        <p:blipFill>
          <a:blip r:embed="rId4"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24" name="TextBox 23">
            <a:extLst>
              <a:ext uri="{FF2B5EF4-FFF2-40B4-BE49-F238E27FC236}">
                <a16:creationId xmlns:a16="http://schemas.microsoft.com/office/drawing/2014/main" id="{155792DA-A494-D0ED-33FA-F51605555AB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25" name="Straight Connector 24">
            <a:extLst>
              <a:ext uri="{FF2B5EF4-FFF2-40B4-BE49-F238E27FC236}">
                <a16:creationId xmlns:a16="http://schemas.microsoft.com/office/drawing/2014/main" id="{8828005E-2170-1D34-2E25-A5584E62DB10}"/>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8606"/>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20">
          <p15:clr>
            <a:srgbClr val="FF96FF"/>
          </p15:clr>
        </p15:guide>
        <p15:guide id="3" pos="324">
          <p15:clr>
            <a:srgbClr val="FF96FF"/>
          </p15:clr>
        </p15:guide>
        <p15:guide id="4" pos="7514">
          <p15:clr>
            <a:srgbClr val="FF96FF"/>
          </p15:clr>
        </p15:guide>
        <p15:guide id="5" pos="2683">
          <p15:clr>
            <a:srgbClr val="FF96FF"/>
          </p15:clr>
        </p15:guide>
        <p15:guide id="6" pos="3659">
          <p15:clr>
            <a:srgbClr val="FF96FF"/>
          </p15:clr>
        </p15:guide>
      </p15:sldGuideLst>
    </p:ext>
  </p:extLst>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Picture / Quote / Text 2">
    <p:spTree>
      <p:nvGrpSpPr>
        <p:cNvPr id="1" name=""/>
        <p:cNvGrpSpPr/>
        <p:nvPr/>
      </p:nvGrpSpPr>
      <p:grpSpPr>
        <a:xfrm>
          <a:off x="0" y="0"/>
          <a:ext cx="0" cy="0"/>
          <a:chOff x="0" y="0"/>
          <a:chExt cx="0" cy="0"/>
        </a:xfrm>
      </p:grpSpPr>
      <p:sp>
        <p:nvSpPr>
          <p:cNvPr id="18" name="Title 70">
            <a:extLst>
              <a:ext uri="{FF2B5EF4-FFF2-40B4-BE49-F238E27FC236}">
                <a16:creationId xmlns:a16="http://schemas.microsoft.com/office/drawing/2014/main" id="{71AD259B-EE2A-774E-0B1B-676EA3AA83B3}"/>
              </a:ext>
            </a:extLst>
          </p:cNvPr>
          <p:cNvSpPr>
            <a:spLocks noGrp="1"/>
          </p:cNvSpPr>
          <p:nvPr>
            <p:ph type="title"/>
          </p:nvPr>
        </p:nvSpPr>
        <p:spPr>
          <a:xfrm>
            <a:off x="4227617" y="0"/>
            <a:ext cx="7964383" cy="1080000"/>
          </a:xfrm>
          <a:prstGeom prst="rect">
            <a:avLst/>
          </a:prstGeom>
          <a:solidFill>
            <a:srgbClr val="F2F3F3"/>
          </a:solidFill>
        </p:spPr>
        <p:txBody>
          <a:bodyPr lIns="288000" rIns="0"/>
          <a:lstStyle>
            <a:lvl1pPr algn="l">
              <a:defRPr sz="3200"/>
            </a:lvl1pPr>
          </a:lstStyle>
          <a:p>
            <a:endParaRPr lang="en-US"/>
          </a:p>
        </p:txBody>
      </p:sp>
      <p:sp>
        <p:nvSpPr>
          <p:cNvPr id="13" name="Text Placeholder 6">
            <a:extLst>
              <a:ext uri="{FF2B5EF4-FFF2-40B4-BE49-F238E27FC236}">
                <a16:creationId xmlns:a16="http://schemas.microsoft.com/office/drawing/2014/main" id="{799ED325-C648-657B-6A81-7A82E7318FA1}"/>
              </a:ext>
            </a:extLst>
          </p:cNvPr>
          <p:cNvSpPr txBox="1">
            <a:spLocks/>
          </p:cNvSpPr>
          <p:nvPr userDrawn="1"/>
        </p:nvSpPr>
        <p:spPr>
          <a:xfrm>
            <a:off x="4526693" y="1093830"/>
            <a:ext cx="1300157" cy="1801591"/>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Challenge</a:t>
            </a:r>
            <a:endParaRPr lang="en-US" sz="2200" b="0" strike="sngStrike">
              <a:solidFill>
                <a:schemeClr val="accent3"/>
              </a:solidFill>
            </a:endParaRPr>
          </a:p>
        </p:txBody>
      </p:sp>
      <p:sp>
        <p:nvSpPr>
          <p:cNvPr id="21" name="Text Placeholder 17">
            <a:extLst>
              <a:ext uri="{FF2B5EF4-FFF2-40B4-BE49-F238E27FC236}">
                <a16:creationId xmlns:a16="http://schemas.microsoft.com/office/drawing/2014/main" id="{0CE40FFF-9772-B90E-E695-3B26D1CD5813}"/>
              </a:ext>
            </a:extLst>
          </p:cNvPr>
          <p:cNvSpPr>
            <a:spLocks noGrp="1"/>
          </p:cNvSpPr>
          <p:nvPr>
            <p:ph type="body" sz="quarter" idx="11"/>
          </p:nvPr>
        </p:nvSpPr>
        <p:spPr>
          <a:xfrm>
            <a:off x="5828437" y="1086441"/>
            <a:ext cx="6095708" cy="180254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 Placeholder 7">
            <a:extLst>
              <a:ext uri="{FF2B5EF4-FFF2-40B4-BE49-F238E27FC236}">
                <a16:creationId xmlns:a16="http://schemas.microsoft.com/office/drawing/2014/main" id="{9AC899FD-9E2F-D5ED-ACB7-EB814604C0EE}"/>
              </a:ext>
            </a:extLst>
          </p:cNvPr>
          <p:cNvSpPr txBox="1">
            <a:spLocks/>
          </p:cNvSpPr>
          <p:nvPr userDrawn="1"/>
        </p:nvSpPr>
        <p:spPr>
          <a:xfrm>
            <a:off x="4526693" y="2864336"/>
            <a:ext cx="1300157" cy="1707420"/>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Solution</a:t>
            </a:r>
            <a:endParaRPr lang="en-US" sz="2200" b="0" strike="sngStrike">
              <a:solidFill>
                <a:schemeClr val="accent3"/>
              </a:solidFill>
            </a:endParaRPr>
          </a:p>
        </p:txBody>
      </p:sp>
      <p:sp>
        <p:nvSpPr>
          <p:cNvPr id="22" name="Text Placeholder 17">
            <a:extLst>
              <a:ext uri="{FF2B5EF4-FFF2-40B4-BE49-F238E27FC236}">
                <a16:creationId xmlns:a16="http://schemas.microsoft.com/office/drawing/2014/main" id="{171F0E0C-0C79-B6CF-3FF5-94E1032150AF}"/>
              </a:ext>
            </a:extLst>
          </p:cNvPr>
          <p:cNvSpPr>
            <a:spLocks noGrp="1"/>
          </p:cNvSpPr>
          <p:nvPr>
            <p:ph type="body" sz="quarter" idx="12"/>
          </p:nvPr>
        </p:nvSpPr>
        <p:spPr>
          <a:xfrm>
            <a:off x="5828437" y="2888981"/>
            <a:ext cx="6095708" cy="167633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5" name="Text Placeholder 13">
            <a:extLst>
              <a:ext uri="{FF2B5EF4-FFF2-40B4-BE49-F238E27FC236}">
                <a16:creationId xmlns:a16="http://schemas.microsoft.com/office/drawing/2014/main" id="{24BE19C8-6551-4C5E-6F7B-666A68A6C8F0}"/>
              </a:ext>
            </a:extLst>
          </p:cNvPr>
          <p:cNvSpPr txBox="1">
            <a:spLocks/>
          </p:cNvSpPr>
          <p:nvPr userDrawn="1"/>
        </p:nvSpPr>
        <p:spPr>
          <a:xfrm>
            <a:off x="4526693" y="4571756"/>
            <a:ext cx="1300157" cy="1808982"/>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Results</a:t>
            </a:r>
          </a:p>
        </p:txBody>
      </p:sp>
      <p:sp>
        <p:nvSpPr>
          <p:cNvPr id="23" name="Text Placeholder 17">
            <a:extLst>
              <a:ext uri="{FF2B5EF4-FFF2-40B4-BE49-F238E27FC236}">
                <a16:creationId xmlns:a16="http://schemas.microsoft.com/office/drawing/2014/main" id="{317114C9-DC6A-6414-FF58-E67DE60552D6}"/>
              </a:ext>
            </a:extLst>
          </p:cNvPr>
          <p:cNvSpPr>
            <a:spLocks noGrp="1"/>
          </p:cNvSpPr>
          <p:nvPr>
            <p:ph type="body" sz="quarter" idx="13"/>
          </p:nvPr>
        </p:nvSpPr>
        <p:spPr>
          <a:xfrm>
            <a:off x="5828437" y="4565317"/>
            <a:ext cx="6095708" cy="1814196"/>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5" name="Rectangle 4">
            <a:extLst>
              <a:ext uri="{FF2B5EF4-FFF2-40B4-BE49-F238E27FC236}">
                <a16:creationId xmlns:a16="http://schemas.microsoft.com/office/drawing/2014/main" id="{2D923229-04B2-C655-CB36-F7A7CDA93C6B}"/>
              </a:ext>
            </a:extLst>
          </p:cNvPr>
          <p:cNvSpPr/>
          <p:nvPr userDrawn="1"/>
        </p:nvSpPr>
        <p:spPr>
          <a:xfrm>
            <a:off x="2401" y="-2"/>
            <a:ext cx="4243418" cy="108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013F3A-5D9F-743D-2656-4D276BE9A54A}"/>
              </a:ext>
            </a:extLst>
          </p:cNvPr>
          <p:cNvSpPr/>
          <p:nvPr userDrawn="1"/>
        </p:nvSpPr>
        <p:spPr>
          <a:xfrm>
            <a:off x="0" y="-39230"/>
            <a:ext cx="4245819" cy="689722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FA4C5-378D-D7DD-8964-3A10AF159188}"/>
              </a:ext>
            </a:extLst>
          </p:cNvPr>
          <p:cNvSpPr/>
          <p:nvPr userDrawn="1"/>
        </p:nvSpPr>
        <p:spPr>
          <a:xfrm>
            <a:off x="-1" y="4937530"/>
            <a:ext cx="4245819" cy="1818569"/>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D5BCD86C-39E7-A02B-CC25-6FAE70E4F4EF}"/>
              </a:ext>
            </a:extLst>
          </p:cNvPr>
          <p:cNvCxnSpPr>
            <a:cxnSpLocks/>
          </p:cNvCxnSpPr>
          <p:nvPr userDrawn="1"/>
        </p:nvCxnSpPr>
        <p:spPr>
          <a:xfrm flipH="1">
            <a:off x="4512947" y="2888981"/>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F3184B-A51A-77FA-A07C-FD082C2E7771}"/>
              </a:ext>
            </a:extLst>
          </p:cNvPr>
          <p:cNvCxnSpPr>
            <a:cxnSpLocks/>
          </p:cNvCxnSpPr>
          <p:nvPr userDrawn="1"/>
        </p:nvCxnSpPr>
        <p:spPr>
          <a:xfrm flipH="1">
            <a:off x="4512947" y="4565317"/>
            <a:ext cx="7344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F8F334FE-0B00-68AA-ECDE-8B9C85546EE7}"/>
              </a:ext>
            </a:extLst>
          </p:cNvPr>
          <p:cNvSpPr>
            <a:spLocks noGrp="1"/>
          </p:cNvSpPr>
          <p:nvPr>
            <p:ph type="body" sz="quarter" idx="10"/>
          </p:nvPr>
        </p:nvSpPr>
        <p:spPr>
          <a:xfrm>
            <a:off x="552749" y="4949651"/>
            <a:ext cx="3674868" cy="1920875"/>
          </a:xfrm>
        </p:spPr>
        <p:txBody>
          <a:bodyPr lIns="108000" tIns="180000"/>
          <a:lstStyle>
            <a:lvl1pPr marL="0" indent="0">
              <a:spcAft>
                <a:spcPts val="600"/>
              </a:spcAft>
              <a:buFontTx/>
              <a:buNone/>
              <a:defRPr sz="1600"/>
            </a:lvl1pPr>
            <a:lvl2pPr marL="457189" indent="0">
              <a:spcAft>
                <a:spcPts val="600"/>
              </a:spcAft>
              <a:buFontTx/>
              <a:buNone/>
              <a:defRPr sz="1400"/>
            </a:lvl2pPr>
            <a:lvl3pPr marL="914377" indent="0">
              <a:spcAft>
                <a:spcPts val="600"/>
              </a:spcAft>
              <a:buFontTx/>
              <a:buNone/>
              <a:defRPr sz="1400"/>
            </a:lvl3pPr>
            <a:lvl4pPr marL="1371566" indent="0">
              <a:spcAft>
                <a:spcPts val="600"/>
              </a:spcAft>
              <a:buFontTx/>
              <a:buNone/>
              <a:defRPr sz="1400"/>
            </a:lvl4pPr>
            <a:lvl5pPr marL="1828755" indent="0">
              <a:spcAft>
                <a:spcPts val="600"/>
              </a:spcAft>
              <a:buFontTx/>
              <a:buNone/>
              <a:defRPr sz="1400"/>
            </a:lvl5pPr>
          </a:lstStyle>
          <a:p>
            <a:pPr lvl="0"/>
            <a:r>
              <a:rPr lang="en-US"/>
              <a:t>Click to edit Master text styles</a:t>
            </a:r>
          </a:p>
        </p:txBody>
      </p:sp>
      <p:pic>
        <p:nvPicPr>
          <p:cNvPr id="6" name="Picture 5" descr="PCC_2010logo.png">
            <a:extLst>
              <a:ext uri="{FF2B5EF4-FFF2-40B4-BE49-F238E27FC236}">
                <a16:creationId xmlns:a16="http://schemas.microsoft.com/office/drawing/2014/main" id="{83358B0C-DC96-4345-F48F-43B2561E1869}"/>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7" name="TextBox 6">
            <a:extLst>
              <a:ext uri="{FF2B5EF4-FFF2-40B4-BE49-F238E27FC236}">
                <a16:creationId xmlns:a16="http://schemas.microsoft.com/office/drawing/2014/main" id="{155792DA-A494-D0ED-33FA-F51605555AB5}"/>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9" name="Straight Connector 8">
            <a:extLst>
              <a:ext uri="{FF2B5EF4-FFF2-40B4-BE49-F238E27FC236}">
                <a16:creationId xmlns:a16="http://schemas.microsoft.com/office/drawing/2014/main" id="{8828005E-2170-1D34-2E25-A5584E62DB10}"/>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BD818281-481A-153B-B210-832239654A6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17235" y="5142102"/>
            <a:ext cx="335513" cy="223675"/>
          </a:xfrm>
          <a:prstGeom prst="rect">
            <a:avLst/>
          </a:prstGeom>
        </p:spPr>
      </p:pic>
      <p:sp>
        <p:nvSpPr>
          <p:cNvPr id="17" name="Rectangle 16">
            <a:extLst>
              <a:ext uri="{FF2B5EF4-FFF2-40B4-BE49-F238E27FC236}">
                <a16:creationId xmlns:a16="http://schemas.microsoft.com/office/drawing/2014/main" id="{A238CD2C-8984-A012-AF9E-94099868EB5F}"/>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17">
            <a:extLst>
              <a:ext uri="{FF2B5EF4-FFF2-40B4-BE49-F238E27FC236}">
                <a16:creationId xmlns:a16="http://schemas.microsoft.com/office/drawing/2014/main" id="{45223120-A1E4-2E1E-13F4-CA8AA1D47F2E}"/>
              </a:ext>
            </a:extLst>
          </p:cNvPr>
          <p:cNvSpPr>
            <a:spLocks noGrp="1"/>
          </p:cNvSpPr>
          <p:nvPr>
            <p:ph type="pic" sz="quarter" idx="14" hasCustomPrompt="1"/>
          </p:nvPr>
        </p:nvSpPr>
        <p:spPr>
          <a:xfrm>
            <a:off x="515938" y="190500"/>
            <a:ext cx="3576637" cy="777875"/>
          </a:xfrm>
        </p:spPr>
        <p:txBody>
          <a:bodyPr/>
          <a:lstStyle>
            <a:lvl1pPr>
              <a:defRPr/>
            </a:lvl1pPr>
          </a:lstStyle>
          <a:p>
            <a:r>
              <a:rPr lang="en-US"/>
              <a:t>Insert customer logo here</a:t>
            </a:r>
          </a:p>
        </p:txBody>
      </p:sp>
    </p:spTree>
    <p:extLst>
      <p:ext uri="{BB962C8B-B14F-4D97-AF65-F5344CB8AC3E}">
        <p14:creationId xmlns:p14="http://schemas.microsoft.com/office/powerpoint/2010/main" val="384454647"/>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020">
          <p15:clr>
            <a:srgbClr val="FF96FF"/>
          </p15:clr>
        </p15:guide>
        <p15:guide id="3" pos="324">
          <p15:clr>
            <a:srgbClr val="FF96FF"/>
          </p15:clr>
        </p15:guide>
        <p15:guide id="4" pos="7514">
          <p15:clr>
            <a:srgbClr val="FF96FF"/>
          </p15:clr>
        </p15:guide>
        <p15:guide id="5" pos="2661">
          <p15:clr>
            <a:srgbClr val="FF96FF"/>
          </p15:clr>
        </p15:guide>
        <p15:guide id="6" pos="3659">
          <p15:clr>
            <a:srgbClr val="FF96FF"/>
          </p15:clr>
        </p15:guide>
      </p15:sldGuideLst>
    </p:ext>
  </p:extLst>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ext / Table / Quote">
    <p:spTree>
      <p:nvGrpSpPr>
        <p:cNvPr id="1" name=""/>
        <p:cNvGrpSpPr/>
        <p:nvPr/>
      </p:nvGrpSpPr>
      <p:grpSpPr>
        <a:xfrm>
          <a:off x="0" y="0"/>
          <a:ext cx="0" cy="0"/>
          <a:chOff x="0" y="0"/>
          <a:chExt cx="0" cy="0"/>
        </a:xfrm>
      </p:grpSpPr>
      <p:sp>
        <p:nvSpPr>
          <p:cNvPr id="9" name="Pentagon 7">
            <a:extLst>
              <a:ext uri="{FF2B5EF4-FFF2-40B4-BE49-F238E27FC236}">
                <a16:creationId xmlns:a16="http://schemas.microsoft.com/office/drawing/2014/main" id="{D3BD5D78-5630-5DD1-A7A3-E9281217347B}"/>
              </a:ext>
              <a:ext uri="{C183D7F6-B498-43B3-948B-1728B52AA6E4}">
                <adec:decorative xmlns:adec="http://schemas.microsoft.com/office/drawing/2017/decorative" val="1"/>
              </a:ext>
            </a:extLst>
          </p:cNvPr>
          <p:cNvSpPr/>
          <p:nvPr userDrawn="1"/>
        </p:nvSpPr>
        <p:spPr>
          <a:xfrm>
            <a:off x="8920280" y="-5763"/>
            <a:ext cx="222352"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77" name="Rectangle 76">
            <a:extLst>
              <a:ext uri="{FF2B5EF4-FFF2-40B4-BE49-F238E27FC236}">
                <a16:creationId xmlns:a16="http://schemas.microsoft.com/office/drawing/2014/main" id="{5F99E1B9-EBF3-4442-F892-0DE09DDA925E}"/>
              </a:ext>
            </a:extLst>
          </p:cNvPr>
          <p:cNvSpPr/>
          <p:nvPr userDrawn="1"/>
        </p:nvSpPr>
        <p:spPr>
          <a:xfrm>
            <a:off x="0" y="1087553"/>
            <a:ext cx="9157252" cy="132135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031BAD3-D4F7-60CF-DF62-7C8997CFFF3D}"/>
              </a:ext>
              <a:ext uri="{C183D7F6-B498-43B3-948B-1728B52AA6E4}">
                <adec:decorative xmlns:adec="http://schemas.microsoft.com/office/drawing/2017/decorative" val="1"/>
              </a:ext>
            </a:extLst>
          </p:cNvPr>
          <p:cNvSpPr/>
          <p:nvPr userDrawn="1"/>
        </p:nvSpPr>
        <p:spPr>
          <a:xfrm>
            <a:off x="9142633" y="-5763"/>
            <a:ext cx="3049368" cy="6863764"/>
          </a:xfrm>
          <a:prstGeom prst="rect">
            <a:avLst/>
          </a:prstGeom>
          <a:solidFill>
            <a:schemeClr val="accent2"/>
          </a:solidFill>
          <a:ln w="184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70">
            <a:extLst>
              <a:ext uri="{FF2B5EF4-FFF2-40B4-BE49-F238E27FC236}">
                <a16:creationId xmlns:a16="http://schemas.microsoft.com/office/drawing/2014/main" id="{CABD51C4-9E11-805C-569E-6FBA34F96597}"/>
              </a:ext>
            </a:extLst>
          </p:cNvPr>
          <p:cNvSpPr>
            <a:spLocks noGrp="1"/>
          </p:cNvSpPr>
          <p:nvPr>
            <p:ph type="title"/>
          </p:nvPr>
        </p:nvSpPr>
        <p:spPr>
          <a:xfrm>
            <a:off x="9626" y="0"/>
            <a:ext cx="8932243" cy="1080000"/>
          </a:xfrm>
          <a:prstGeom prst="rect">
            <a:avLst/>
          </a:prstGeom>
        </p:spPr>
        <p:txBody>
          <a:bodyPr lIns="432000" rIns="0"/>
          <a:lstStyle>
            <a:lvl1pPr algn="l">
              <a:defRPr sz="3200"/>
            </a:lvl1pPr>
          </a:lstStyle>
          <a:p>
            <a:endParaRPr lang="en-US"/>
          </a:p>
        </p:txBody>
      </p:sp>
      <p:sp>
        <p:nvSpPr>
          <p:cNvPr id="81" name="Table Placeholder 80">
            <a:extLst>
              <a:ext uri="{FF2B5EF4-FFF2-40B4-BE49-F238E27FC236}">
                <a16:creationId xmlns:a16="http://schemas.microsoft.com/office/drawing/2014/main" id="{11F22FBC-583F-81FA-1D2D-EC175859E0FB}"/>
              </a:ext>
            </a:extLst>
          </p:cNvPr>
          <p:cNvSpPr>
            <a:spLocks noGrp="1"/>
          </p:cNvSpPr>
          <p:nvPr>
            <p:ph type="tbl" sz="quarter" idx="10"/>
          </p:nvPr>
        </p:nvSpPr>
        <p:spPr>
          <a:xfrm>
            <a:off x="0" y="1095153"/>
            <a:ext cx="8932243" cy="1326199"/>
          </a:xfrm>
        </p:spPr>
        <p:txBody>
          <a:bodyPr lIns="432000"/>
          <a:lstStyle/>
          <a:p>
            <a:endParaRPr lang="en-US"/>
          </a:p>
        </p:txBody>
      </p:sp>
      <p:sp>
        <p:nvSpPr>
          <p:cNvPr id="87" name="Text Placeholder 6">
            <a:extLst>
              <a:ext uri="{FF2B5EF4-FFF2-40B4-BE49-F238E27FC236}">
                <a16:creationId xmlns:a16="http://schemas.microsoft.com/office/drawing/2014/main" id="{7AF25454-9761-9CEC-0C2D-E917ACADADAB}"/>
              </a:ext>
            </a:extLst>
          </p:cNvPr>
          <p:cNvSpPr txBox="1">
            <a:spLocks/>
          </p:cNvSpPr>
          <p:nvPr userDrawn="1"/>
        </p:nvSpPr>
        <p:spPr>
          <a:xfrm>
            <a:off x="439768" y="2400300"/>
            <a:ext cx="1300157" cy="1389682"/>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Challenge</a:t>
            </a:r>
            <a:endParaRPr lang="en-US" sz="2200" b="0" strike="sngStrike">
              <a:solidFill>
                <a:schemeClr val="accent2"/>
              </a:solidFill>
            </a:endParaRPr>
          </a:p>
        </p:txBody>
      </p:sp>
      <p:sp>
        <p:nvSpPr>
          <p:cNvPr id="6" name="Text Placeholder 17">
            <a:extLst>
              <a:ext uri="{FF2B5EF4-FFF2-40B4-BE49-F238E27FC236}">
                <a16:creationId xmlns:a16="http://schemas.microsoft.com/office/drawing/2014/main" id="{9B6F430E-5A63-8294-7A19-EE1195804213}"/>
              </a:ext>
            </a:extLst>
          </p:cNvPr>
          <p:cNvSpPr>
            <a:spLocks noGrp="1"/>
          </p:cNvSpPr>
          <p:nvPr>
            <p:ph type="body" sz="quarter" idx="12"/>
          </p:nvPr>
        </p:nvSpPr>
        <p:spPr>
          <a:xfrm>
            <a:off x="1774825" y="243394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8" name="Text Placeholder 7">
            <a:extLst>
              <a:ext uri="{FF2B5EF4-FFF2-40B4-BE49-F238E27FC236}">
                <a16:creationId xmlns:a16="http://schemas.microsoft.com/office/drawing/2014/main" id="{86E0385D-C7DA-AA8B-0D2F-D20F0451FC1C}"/>
              </a:ext>
            </a:extLst>
          </p:cNvPr>
          <p:cNvSpPr txBox="1">
            <a:spLocks/>
          </p:cNvSpPr>
          <p:nvPr userDrawn="1"/>
        </p:nvSpPr>
        <p:spPr>
          <a:xfrm>
            <a:off x="439768" y="3796850"/>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Solution</a:t>
            </a:r>
            <a:endParaRPr lang="en-US" sz="2200" b="0" strike="sngStrike">
              <a:solidFill>
                <a:schemeClr val="accent2"/>
              </a:solidFill>
            </a:endParaRPr>
          </a:p>
        </p:txBody>
      </p:sp>
      <p:sp>
        <p:nvSpPr>
          <p:cNvPr id="7" name="Text Placeholder 17">
            <a:extLst>
              <a:ext uri="{FF2B5EF4-FFF2-40B4-BE49-F238E27FC236}">
                <a16:creationId xmlns:a16="http://schemas.microsoft.com/office/drawing/2014/main" id="{E21B9BC5-3DD9-9FD0-2148-653A9754825C}"/>
              </a:ext>
            </a:extLst>
          </p:cNvPr>
          <p:cNvSpPr>
            <a:spLocks noGrp="1"/>
          </p:cNvSpPr>
          <p:nvPr>
            <p:ph type="body" sz="quarter" idx="13"/>
          </p:nvPr>
        </p:nvSpPr>
        <p:spPr>
          <a:xfrm>
            <a:off x="1774825" y="3808023"/>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9" name="Text Placeholder 13">
            <a:extLst>
              <a:ext uri="{FF2B5EF4-FFF2-40B4-BE49-F238E27FC236}">
                <a16:creationId xmlns:a16="http://schemas.microsoft.com/office/drawing/2014/main" id="{39E2E0F2-6F5F-CD98-A2B9-EAE876ACE7A2}"/>
              </a:ext>
            </a:extLst>
          </p:cNvPr>
          <p:cNvSpPr txBox="1">
            <a:spLocks/>
          </p:cNvSpPr>
          <p:nvPr userDrawn="1"/>
        </p:nvSpPr>
        <p:spPr>
          <a:xfrm>
            <a:off x="439768" y="5167167"/>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2"/>
                </a:solidFill>
              </a:rPr>
              <a:t>Results</a:t>
            </a:r>
          </a:p>
        </p:txBody>
      </p:sp>
      <p:sp>
        <p:nvSpPr>
          <p:cNvPr id="8" name="Text Placeholder 17">
            <a:extLst>
              <a:ext uri="{FF2B5EF4-FFF2-40B4-BE49-F238E27FC236}">
                <a16:creationId xmlns:a16="http://schemas.microsoft.com/office/drawing/2014/main" id="{F10B1D6F-6884-DFAE-A0C5-59F2D647327B}"/>
              </a:ext>
            </a:extLst>
          </p:cNvPr>
          <p:cNvSpPr>
            <a:spLocks noGrp="1"/>
          </p:cNvSpPr>
          <p:nvPr>
            <p:ph type="body" sz="quarter" idx="14"/>
          </p:nvPr>
        </p:nvSpPr>
        <p:spPr>
          <a:xfrm>
            <a:off x="1774825" y="519149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6" name="Text Placeholder 85">
            <a:extLst>
              <a:ext uri="{FF2B5EF4-FFF2-40B4-BE49-F238E27FC236}">
                <a16:creationId xmlns:a16="http://schemas.microsoft.com/office/drawing/2014/main" id="{81D43E4C-0BC2-F98A-8555-044E8F534C86}"/>
              </a:ext>
            </a:extLst>
          </p:cNvPr>
          <p:cNvSpPr>
            <a:spLocks noGrp="1"/>
          </p:cNvSpPr>
          <p:nvPr>
            <p:ph type="body" sz="quarter" idx="11"/>
          </p:nvPr>
        </p:nvSpPr>
        <p:spPr>
          <a:xfrm>
            <a:off x="9298662" y="1054100"/>
            <a:ext cx="2738375" cy="4510088"/>
          </a:xfrm>
        </p:spPr>
        <p:txBody>
          <a:bodyPr lIns="0" tIns="288000" rIns="0"/>
          <a:lstStyle>
            <a:lvl1pPr marL="0" indent="0">
              <a:spcAft>
                <a:spcPts val="1200"/>
              </a:spcAft>
              <a:buFontTx/>
              <a:buNone/>
              <a:defRPr sz="2000">
                <a:solidFill>
                  <a:schemeClr val="bg1"/>
                </a:solidFill>
              </a:defRPr>
            </a:lvl1pPr>
            <a:lvl2pPr marL="457189" indent="0">
              <a:spcAft>
                <a:spcPts val="1200"/>
              </a:spcAft>
              <a:buFontTx/>
              <a:buNone/>
              <a:defRPr sz="2000">
                <a:solidFill>
                  <a:schemeClr val="bg1"/>
                </a:solidFill>
              </a:defRPr>
            </a:lvl2pPr>
            <a:lvl3pPr marL="914377" indent="0">
              <a:spcAft>
                <a:spcPts val="1200"/>
              </a:spcAft>
              <a:buFontTx/>
              <a:buNone/>
              <a:defRPr sz="2000">
                <a:solidFill>
                  <a:schemeClr val="bg1"/>
                </a:solidFill>
              </a:defRPr>
            </a:lvl3pPr>
            <a:lvl4pPr marL="1371566" indent="0">
              <a:spcAft>
                <a:spcPts val="1200"/>
              </a:spcAft>
              <a:buFontTx/>
              <a:buNone/>
              <a:defRPr sz="2000">
                <a:solidFill>
                  <a:schemeClr val="bg1"/>
                </a:solidFill>
              </a:defRPr>
            </a:lvl4pPr>
            <a:lvl5pPr marL="1828755" indent="0">
              <a:spcAft>
                <a:spcPts val="1200"/>
              </a:spcAft>
              <a:buFontTx/>
              <a:buNone/>
              <a:defRPr sz="20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CA3BF92D-DDF9-F9E6-600C-6D6FA5391C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9218" y="6501874"/>
            <a:ext cx="1260000" cy="149268"/>
          </a:xfrm>
          <a:prstGeom prst="rect">
            <a:avLst/>
          </a:prstGeom>
        </p:spPr>
      </p:pic>
      <p:pic>
        <p:nvPicPr>
          <p:cNvPr id="5" name="Graphic 4">
            <a:extLst>
              <a:ext uri="{FF2B5EF4-FFF2-40B4-BE49-F238E27FC236}">
                <a16:creationId xmlns:a16="http://schemas.microsoft.com/office/drawing/2014/main" id="{C21596F9-6D3F-10E1-E9C4-DAE6D29D9B7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22457" y="593034"/>
            <a:ext cx="572593" cy="381728"/>
          </a:xfrm>
          <a:prstGeom prst="rect">
            <a:avLst/>
          </a:prstGeom>
        </p:spPr>
      </p:pic>
      <p:sp>
        <p:nvSpPr>
          <p:cNvPr id="11" name="TextBox 10">
            <a:extLst>
              <a:ext uri="{FF2B5EF4-FFF2-40B4-BE49-F238E27FC236}">
                <a16:creationId xmlns:a16="http://schemas.microsoft.com/office/drawing/2014/main" id="{118FA3EF-D88D-4538-40EC-4784FACD023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bg1"/>
                </a:solidFill>
                <a:latin typeface="+mj-lt"/>
              </a:rPr>
              <a:pPr algn="l"/>
              <a:t>‹#›</a:t>
            </a:fld>
            <a:endParaRPr lang="en-US" sz="900">
              <a:solidFill>
                <a:schemeClr val="bg1"/>
              </a:solidFill>
              <a:latin typeface="+mj-lt"/>
            </a:endParaRPr>
          </a:p>
        </p:txBody>
      </p:sp>
      <p:cxnSp>
        <p:nvCxnSpPr>
          <p:cNvPr id="12" name="Straight Connector 11">
            <a:extLst>
              <a:ext uri="{FF2B5EF4-FFF2-40B4-BE49-F238E27FC236}">
                <a16:creationId xmlns:a16="http://schemas.microsoft.com/office/drawing/2014/main" id="{BA9229EE-21EA-566E-CF27-5FFE1EA536EE}"/>
              </a:ext>
            </a:extLst>
          </p:cNvPr>
          <p:cNvCxnSpPr/>
          <p:nvPr userDrawn="1"/>
        </p:nvCxnSpPr>
        <p:spPr>
          <a:xfrm>
            <a:off x="11690797" y="6494836"/>
            <a:ext cx="0" cy="154764"/>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77316E-F9C0-825C-60F3-05525659B8F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1C089BC1-A5A7-7C4F-5814-359576135AA9}"/>
              </a:ext>
              <a:ext uri="{C183D7F6-B498-43B3-948B-1728B52AA6E4}">
                <adec:decorative xmlns:adec="http://schemas.microsoft.com/office/drawing/2017/decorative" val="1"/>
              </a:ext>
            </a:extLst>
          </p:cNvPr>
          <p:cNvGrpSpPr/>
          <p:nvPr userDrawn="1"/>
        </p:nvGrpSpPr>
        <p:grpSpPr>
          <a:xfrm>
            <a:off x="441332" y="3803445"/>
            <a:ext cx="8268558" cy="1382353"/>
            <a:chOff x="441332" y="3803445"/>
            <a:chExt cx="8028000" cy="1382353"/>
          </a:xfrm>
        </p:grpSpPr>
        <p:cxnSp>
          <p:nvCxnSpPr>
            <p:cNvPr id="16" name="Straight Connector 15">
              <a:extLst>
                <a:ext uri="{FF2B5EF4-FFF2-40B4-BE49-F238E27FC236}">
                  <a16:creationId xmlns:a16="http://schemas.microsoft.com/office/drawing/2014/main" id="{D4C382DD-C781-4C21-55A3-B3755D18536D}"/>
                </a:ext>
                <a:ext uri="{C183D7F6-B498-43B3-948B-1728B52AA6E4}">
                  <adec:decorative xmlns:adec="http://schemas.microsoft.com/office/drawing/2017/decorative" val="1"/>
                </a:ext>
              </a:extLst>
            </p:cNvPr>
            <p:cNvCxnSpPr>
              <a:cxnSpLocks/>
            </p:cNvCxnSpPr>
            <p:nvPr userDrawn="1"/>
          </p:nvCxnSpPr>
          <p:spPr>
            <a:xfrm flipH="1">
              <a:off x="441332" y="3803445"/>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C360FD5-47C2-ED09-E011-700C8FADED75}"/>
                </a:ext>
                <a:ext uri="{C183D7F6-B498-43B3-948B-1728B52AA6E4}">
                  <adec:decorative xmlns:adec="http://schemas.microsoft.com/office/drawing/2017/decorative" val="1"/>
                </a:ext>
              </a:extLst>
            </p:cNvPr>
            <p:cNvCxnSpPr/>
            <p:nvPr userDrawn="1"/>
          </p:nvCxnSpPr>
          <p:spPr>
            <a:xfrm flipH="1">
              <a:off x="441332" y="5185798"/>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387547"/>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156">
          <p15:clr>
            <a:srgbClr val="FF96FF"/>
          </p15:clr>
        </p15:guide>
        <p15:guide id="3" pos="279">
          <p15:clr>
            <a:srgbClr val="FF96FF"/>
          </p15:clr>
        </p15:guide>
        <p15:guide id="4" pos="7582">
          <p15:clr>
            <a:srgbClr val="FF96FF"/>
          </p15:clr>
        </p15:guide>
        <p15:guide id="5" orient="horz" pos="1525">
          <p15:clr>
            <a:srgbClr val="FF96FF"/>
          </p15:clr>
        </p15:guide>
        <p15:guide id="6" orient="horz" pos="3521">
          <p15:clr>
            <a:srgbClr val="FF96FF"/>
          </p15:clr>
        </p15:guide>
        <p15:guide id="7" pos="5858">
          <p15:clr>
            <a:srgbClr val="FF96FF"/>
          </p15:clr>
        </p15:guide>
        <p15:guide id="8" pos="5496">
          <p15:clr>
            <a:srgbClr val="FF96FF"/>
          </p15:clr>
        </p15:guide>
      </p15:sldGuideLst>
    </p:ext>
  </p:extLst>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Text / Table / Quote 2">
    <p:spTree>
      <p:nvGrpSpPr>
        <p:cNvPr id="1" name=""/>
        <p:cNvGrpSpPr/>
        <p:nvPr/>
      </p:nvGrpSpPr>
      <p:grpSpPr>
        <a:xfrm>
          <a:off x="0" y="0"/>
          <a:ext cx="0" cy="0"/>
          <a:chOff x="0" y="0"/>
          <a:chExt cx="0" cy="0"/>
        </a:xfrm>
      </p:grpSpPr>
      <p:sp>
        <p:nvSpPr>
          <p:cNvPr id="9" name="Pentagon 7">
            <a:extLst>
              <a:ext uri="{FF2B5EF4-FFF2-40B4-BE49-F238E27FC236}">
                <a16:creationId xmlns:a16="http://schemas.microsoft.com/office/drawing/2014/main" id="{D3BD5D78-5630-5DD1-A7A3-E9281217347B}"/>
              </a:ext>
              <a:ext uri="{C183D7F6-B498-43B3-948B-1728B52AA6E4}">
                <adec:decorative xmlns:adec="http://schemas.microsoft.com/office/drawing/2017/decorative" val="1"/>
              </a:ext>
            </a:extLst>
          </p:cNvPr>
          <p:cNvSpPr/>
          <p:nvPr userDrawn="1"/>
        </p:nvSpPr>
        <p:spPr>
          <a:xfrm>
            <a:off x="8920280" y="-5763"/>
            <a:ext cx="222352" cy="687319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7AB6F"/>
              </a:solidFill>
            </a:endParaRPr>
          </a:p>
        </p:txBody>
      </p:sp>
      <p:sp>
        <p:nvSpPr>
          <p:cNvPr id="77" name="Rectangle 76">
            <a:extLst>
              <a:ext uri="{FF2B5EF4-FFF2-40B4-BE49-F238E27FC236}">
                <a16:creationId xmlns:a16="http://schemas.microsoft.com/office/drawing/2014/main" id="{5F99E1B9-EBF3-4442-F892-0DE09DDA925E}"/>
              </a:ext>
            </a:extLst>
          </p:cNvPr>
          <p:cNvSpPr/>
          <p:nvPr userDrawn="1"/>
        </p:nvSpPr>
        <p:spPr>
          <a:xfrm>
            <a:off x="0" y="1087553"/>
            <a:ext cx="9157252" cy="1321352"/>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itle 70">
            <a:extLst>
              <a:ext uri="{FF2B5EF4-FFF2-40B4-BE49-F238E27FC236}">
                <a16:creationId xmlns:a16="http://schemas.microsoft.com/office/drawing/2014/main" id="{CABD51C4-9E11-805C-569E-6FBA34F96597}"/>
              </a:ext>
            </a:extLst>
          </p:cNvPr>
          <p:cNvSpPr>
            <a:spLocks noGrp="1"/>
          </p:cNvSpPr>
          <p:nvPr>
            <p:ph type="title"/>
          </p:nvPr>
        </p:nvSpPr>
        <p:spPr>
          <a:xfrm>
            <a:off x="9626" y="0"/>
            <a:ext cx="8932243" cy="1080000"/>
          </a:xfrm>
          <a:prstGeom prst="rect">
            <a:avLst/>
          </a:prstGeom>
        </p:spPr>
        <p:txBody>
          <a:bodyPr lIns="432000" rIns="0"/>
          <a:lstStyle>
            <a:lvl1pPr algn="l">
              <a:defRPr sz="3200"/>
            </a:lvl1pPr>
          </a:lstStyle>
          <a:p>
            <a:endParaRPr lang="en-US"/>
          </a:p>
        </p:txBody>
      </p:sp>
      <p:sp>
        <p:nvSpPr>
          <p:cNvPr id="81" name="Table Placeholder 80">
            <a:extLst>
              <a:ext uri="{FF2B5EF4-FFF2-40B4-BE49-F238E27FC236}">
                <a16:creationId xmlns:a16="http://schemas.microsoft.com/office/drawing/2014/main" id="{11F22FBC-583F-81FA-1D2D-EC175859E0FB}"/>
              </a:ext>
            </a:extLst>
          </p:cNvPr>
          <p:cNvSpPr>
            <a:spLocks noGrp="1"/>
          </p:cNvSpPr>
          <p:nvPr>
            <p:ph type="tbl" sz="quarter" idx="10"/>
          </p:nvPr>
        </p:nvSpPr>
        <p:spPr>
          <a:xfrm>
            <a:off x="0" y="1095153"/>
            <a:ext cx="8932243" cy="1326199"/>
          </a:xfrm>
        </p:spPr>
        <p:txBody>
          <a:bodyPr lIns="432000"/>
          <a:lstStyle/>
          <a:p>
            <a:endParaRPr lang="en-US"/>
          </a:p>
        </p:txBody>
      </p:sp>
      <p:sp>
        <p:nvSpPr>
          <p:cNvPr id="2" name="Rectangle 1">
            <a:extLst>
              <a:ext uri="{FF2B5EF4-FFF2-40B4-BE49-F238E27FC236}">
                <a16:creationId xmlns:a16="http://schemas.microsoft.com/office/drawing/2014/main" id="{A031BAD3-D4F7-60CF-DF62-7C8997CFFF3D}"/>
              </a:ext>
              <a:ext uri="{C183D7F6-B498-43B3-948B-1728B52AA6E4}">
                <adec:decorative xmlns:adec="http://schemas.microsoft.com/office/drawing/2017/decorative" val="1"/>
              </a:ext>
            </a:extLst>
          </p:cNvPr>
          <p:cNvSpPr/>
          <p:nvPr userDrawn="1"/>
        </p:nvSpPr>
        <p:spPr>
          <a:xfrm>
            <a:off x="9142633" y="-5763"/>
            <a:ext cx="3049368" cy="6863764"/>
          </a:xfrm>
          <a:prstGeom prst="rect">
            <a:avLst/>
          </a:prstGeom>
          <a:solidFill>
            <a:schemeClr val="accent3"/>
          </a:solidFill>
          <a:ln w="184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19A6425D-DD8B-9B21-F29D-8C1E5C6015E8}"/>
              </a:ext>
              <a:ext uri="{C183D7F6-B498-43B3-948B-1728B52AA6E4}">
                <adec:decorative xmlns:adec="http://schemas.microsoft.com/office/drawing/2017/decorative" val="1"/>
              </a:ext>
            </a:extLst>
          </p:cNvPr>
          <p:cNvGrpSpPr/>
          <p:nvPr userDrawn="1"/>
        </p:nvGrpSpPr>
        <p:grpSpPr>
          <a:xfrm>
            <a:off x="441332" y="3803445"/>
            <a:ext cx="8268558" cy="1382353"/>
            <a:chOff x="441332" y="3803445"/>
            <a:chExt cx="8028000" cy="1382353"/>
          </a:xfrm>
        </p:grpSpPr>
        <p:cxnSp>
          <p:nvCxnSpPr>
            <p:cNvPr id="62" name="Straight Connector 61">
              <a:extLst>
                <a:ext uri="{FF2B5EF4-FFF2-40B4-BE49-F238E27FC236}">
                  <a16:creationId xmlns:a16="http://schemas.microsoft.com/office/drawing/2014/main" id="{7BFC9598-60F9-CA40-0D09-0CDE4AC2638D}"/>
                </a:ext>
                <a:ext uri="{C183D7F6-B498-43B3-948B-1728B52AA6E4}">
                  <adec:decorative xmlns:adec="http://schemas.microsoft.com/office/drawing/2017/decorative" val="1"/>
                </a:ext>
              </a:extLst>
            </p:cNvPr>
            <p:cNvCxnSpPr>
              <a:cxnSpLocks/>
            </p:cNvCxnSpPr>
            <p:nvPr userDrawn="1"/>
          </p:nvCxnSpPr>
          <p:spPr>
            <a:xfrm flipH="1">
              <a:off x="441332" y="3803445"/>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2EADBB-8B12-6EF1-A362-2749179C6D25}"/>
                </a:ext>
                <a:ext uri="{C183D7F6-B498-43B3-948B-1728B52AA6E4}">
                  <adec:decorative xmlns:adec="http://schemas.microsoft.com/office/drawing/2017/decorative" val="1"/>
                </a:ext>
              </a:extLst>
            </p:cNvPr>
            <p:cNvCxnSpPr/>
            <p:nvPr userDrawn="1"/>
          </p:nvCxnSpPr>
          <p:spPr>
            <a:xfrm flipH="1">
              <a:off x="441332" y="5185798"/>
              <a:ext cx="80280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7" name="Text Placeholder 6">
            <a:extLst>
              <a:ext uri="{FF2B5EF4-FFF2-40B4-BE49-F238E27FC236}">
                <a16:creationId xmlns:a16="http://schemas.microsoft.com/office/drawing/2014/main" id="{7AF25454-9761-9CEC-0C2D-E917ACADADAB}"/>
              </a:ext>
            </a:extLst>
          </p:cNvPr>
          <p:cNvSpPr txBox="1">
            <a:spLocks/>
          </p:cNvSpPr>
          <p:nvPr userDrawn="1"/>
        </p:nvSpPr>
        <p:spPr>
          <a:xfrm>
            <a:off x="439768" y="2400300"/>
            <a:ext cx="1300157" cy="1389682"/>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Challenge</a:t>
            </a:r>
            <a:endParaRPr lang="en-US" sz="2200" b="0" strike="sngStrike">
              <a:solidFill>
                <a:schemeClr val="accent3"/>
              </a:solidFill>
            </a:endParaRPr>
          </a:p>
        </p:txBody>
      </p:sp>
      <p:sp>
        <p:nvSpPr>
          <p:cNvPr id="6" name="Text Placeholder 17">
            <a:extLst>
              <a:ext uri="{FF2B5EF4-FFF2-40B4-BE49-F238E27FC236}">
                <a16:creationId xmlns:a16="http://schemas.microsoft.com/office/drawing/2014/main" id="{9B6F430E-5A63-8294-7A19-EE1195804213}"/>
              </a:ext>
            </a:extLst>
          </p:cNvPr>
          <p:cNvSpPr>
            <a:spLocks noGrp="1"/>
          </p:cNvSpPr>
          <p:nvPr>
            <p:ph type="body" sz="quarter" idx="12"/>
          </p:nvPr>
        </p:nvSpPr>
        <p:spPr>
          <a:xfrm>
            <a:off x="1774825" y="243394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8" name="Text Placeholder 7">
            <a:extLst>
              <a:ext uri="{FF2B5EF4-FFF2-40B4-BE49-F238E27FC236}">
                <a16:creationId xmlns:a16="http://schemas.microsoft.com/office/drawing/2014/main" id="{86E0385D-C7DA-AA8B-0D2F-D20F0451FC1C}"/>
              </a:ext>
            </a:extLst>
          </p:cNvPr>
          <p:cNvSpPr txBox="1">
            <a:spLocks/>
          </p:cNvSpPr>
          <p:nvPr userDrawn="1"/>
        </p:nvSpPr>
        <p:spPr>
          <a:xfrm>
            <a:off x="439768" y="3796850"/>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Solution</a:t>
            </a:r>
            <a:endParaRPr lang="en-US" sz="2200" b="0" strike="sngStrike">
              <a:solidFill>
                <a:schemeClr val="accent3"/>
              </a:solidFill>
            </a:endParaRPr>
          </a:p>
        </p:txBody>
      </p:sp>
      <p:sp>
        <p:nvSpPr>
          <p:cNvPr id="7" name="Text Placeholder 17">
            <a:extLst>
              <a:ext uri="{FF2B5EF4-FFF2-40B4-BE49-F238E27FC236}">
                <a16:creationId xmlns:a16="http://schemas.microsoft.com/office/drawing/2014/main" id="{E21B9BC5-3DD9-9FD0-2148-653A9754825C}"/>
              </a:ext>
            </a:extLst>
          </p:cNvPr>
          <p:cNvSpPr>
            <a:spLocks noGrp="1"/>
          </p:cNvSpPr>
          <p:nvPr>
            <p:ph type="body" sz="quarter" idx="13"/>
          </p:nvPr>
        </p:nvSpPr>
        <p:spPr>
          <a:xfrm>
            <a:off x="1774825" y="3808023"/>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9" name="Text Placeholder 13">
            <a:extLst>
              <a:ext uri="{FF2B5EF4-FFF2-40B4-BE49-F238E27FC236}">
                <a16:creationId xmlns:a16="http://schemas.microsoft.com/office/drawing/2014/main" id="{39E2E0F2-6F5F-CD98-A2B9-EAE876ACE7A2}"/>
              </a:ext>
            </a:extLst>
          </p:cNvPr>
          <p:cNvSpPr txBox="1">
            <a:spLocks/>
          </p:cNvSpPr>
          <p:nvPr userDrawn="1"/>
        </p:nvSpPr>
        <p:spPr>
          <a:xfrm>
            <a:off x="439768" y="5167167"/>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0">
                <a:solidFill>
                  <a:schemeClr val="accent3"/>
                </a:solidFill>
              </a:rPr>
              <a:t>Results</a:t>
            </a:r>
          </a:p>
        </p:txBody>
      </p:sp>
      <p:sp>
        <p:nvSpPr>
          <p:cNvPr id="8" name="Text Placeholder 17">
            <a:extLst>
              <a:ext uri="{FF2B5EF4-FFF2-40B4-BE49-F238E27FC236}">
                <a16:creationId xmlns:a16="http://schemas.microsoft.com/office/drawing/2014/main" id="{F10B1D6F-6884-DFAE-A0C5-59F2D647327B}"/>
              </a:ext>
            </a:extLst>
          </p:cNvPr>
          <p:cNvSpPr>
            <a:spLocks noGrp="1"/>
          </p:cNvSpPr>
          <p:nvPr>
            <p:ph type="body" sz="quarter" idx="14"/>
          </p:nvPr>
        </p:nvSpPr>
        <p:spPr>
          <a:xfrm>
            <a:off x="1774825" y="5191498"/>
            <a:ext cx="6935065" cy="1377950"/>
          </a:xfrm>
        </p:spPr>
        <p:txBody>
          <a:bodyPr tIns="90000" bIns="90000" anchor="ctr" anchorCtr="0"/>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86" name="Text Placeholder 85">
            <a:extLst>
              <a:ext uri="{FF2B5EF4-FFF2-40B4-BE49-F238E27FC236}">
                <a16:creationId xmlns:a16="http://schemas.microsoft.com/office/drawing/2014/main" id="{81D43E4C-0BC2-F98A-8555-044E8F534C86}"/>
              </a:ext>
            </a:extLst>
          </p:cNvPr>
          <p:cNvSpPr>
            <a:spLocks noGrp="1"/>
          </p:cNvSpPr>
          <p:nvPr>
            <p:ph type="body" sz="quarter" idx="11"/>
          </p:nvPr>
        </p:nvSpPr>
        <p:spPr>
          <a:xfrm>
            <a:off x="9298662" y="1054100"/>
            <a:ext cx="2738375" cy="4510088"/>
          </a:xfrm>
        </p:spPr>
        <p:txBody>
          <a:bodyPr lIns="0" tIns="288000" rIns="0"/>
          <a:lstStyle>
            <a:lvl1pPr marL="0" indent="0">
              <a:spcAft>
                <a:spcPts val="1200"/>
              </a:spcAft>
              <a:buFontTx/>
              <a:buNone/>
              <a:defRPr sz="2000">
                <a:solidFill>
                  <a:schemeClr val="bg1"/>
                </a:solidFill>
              </a:defRPr>
            </a:lvl1pPr>
            <a:lvl2pPr marL="457189" indent="0">
              <a:spcAft>
                <a:spcPts val="1200"/>
              </a:spcAft>
              <a:buFontTx/>
              <a:buNone/>
              <a:defRPr sz="2000">
                <a:solidFill>
                  <a:schemeClr val="bg1"/>
                </a:solidFill>
              </a:defRPr>
            </a:lvl2pPr>
            <a:lvl3pPr marL="914377" indent="0">
              <a:spcAft>
                <a:spcPts val="1200"/>
              </a:spcAft>
              <a:buFontTx/>
              <a:buNone/>
              <a:defRPr sz="2000">
                <a:solidFill>
                  <a:schemeClr val="bg1"/>
                </a:solidFill>
              </a:defRPr>
            </a:lvl3pPr>
            <a:lvl4pPr marL="1371566" indent="0">
              <a:spcAft>
                <a:spcPts val="1200"/>
              </a:spcAft>
              <a:buFontTx/>
              <a:buNone/>
              <a:defRPr sz="2000">
                <a:solidFill>
                  <a:schemeClr val="bg1"/>
                </a:solidFill>
              </a:defRPr>
            </a:lvl4pPr>
            <a:lvl5pPr marL="1828755" indent="0">
              <a:spcAft>
                <a:spcPts val="1200"/>
              </a:spcAft>
              <a:buFontTx/>
              <a:buNone/>
              <a:defRPr sz="2000">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CA3BF92D-DDF9-F9E6-600C-6D6FA5391C3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99218" y="6501874"/>
            <a:ext cx="1260000" cy="149268"/>
          </a:xfrm>
          <a:prstGeom prst="rect">
            <a:avLst/>
          </a:prstGeom>
        </p:spPr>
      </p:pic>
      <p:pic>
        <p:nvPicPr>
          <p:cNvPr id="5" name="Graphic 4">
            <a:extLst>
              <a:ext uri="{FF2B5EF4-FFF2-40B4-BE49-F238E27FC236}">
                <a16:creationId xmlns:a16="http://schemas.microsoft.com/office/drawing/2014/main" id="{C21596F9-6D3F-10E1-E9C4-DAE6D29D9B7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22457" y="593034"/>
            <a:ext cx="572593" cy="381728"/>
          </a:xfrm>
          <a:prstGeom prst="rect">
            <a:avLst/>
          </a:prstGeom>
        </p:spPr>
      </p:pic>
      <p:sp>
        <p:nvSpPr>
          <p:cNvPr id="11" name="TextBox 10">
            <a:extLst>
              <a:ext uri="{FF2B5EF4-FFF2-40B4-BE49-F238E27FC236}">
                <a16:creationId xmlns:a16="http://schemas.microsoft.com/office/drawing/2014/main" id="{118FA3EF-D88D-4538-40EC-4784FACD0230}"/>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bg1"/>
                </a:solidFill>
                <a:latin typeface="+mj-lt"/>
              </a:rPr>
              <a:pPr algn="l"/>
              <a:t>‹#›</a:t>
            </a:fld>
            <a:endParaRPr lang="en-US" sz="900">
              <a:solidFill>
                <a:schemeClr val="bg1"/>
              </a:solidFill>
              <a:latin typeface="+mj-lt"/>
            </a:endParaRPr>
          </a:p>
        </p:txBody>
      </p:sp>
      <p:cxnSp>
        <p:nvCxnSpPr>
          <p:cNvPr id="12" name="Straight Connector 11">
            <a:extLst>
              <a:ext uri="{FF2B5EF4-FFF2-40B4-BE49-F238E27FC236}">
                <a16:creationId xmlns:a16="http://schemas.microsoft.com/office/drawing/2014/main" id="{BA9229EE-21EA-566E-CF27-5FFE1EA536EE}"/>
              </a:ext>
            </a:extLst>
          </p:cNvPr>
          <p:cNvCxnSpPr/>
          <p:nvPr userDrawn="1"/>
        </p:nvCxnSpPr>
        <p:spPr>
          <a:xfrm>
            <a:off x="11690797" y="6494836"/>
            <a:ext cx="0" cy="154764"/>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177316E-F9C0-825C-60F3-05525659B8F3}"/>
              </a:ext>
              <a:ext uri="{C183D7F6-B498-43B3-948B-1728B52AA6E4}">
                <adec:decorative xmlns:adec="http://schemas.microsoft.com/office/drawing/2017/decorative" val="1"/>
              </a:ext>
            </a:extLst>
          </p:cNvPr>
          <p:cNvSpPr/>
          <p:nvPr userDrawn="1"/>
        </p:nvSpPr>
        <p:spPr>
          <a:xfrm rot="5400000">
            <a:off x="6041400" y="714933"/>
            <a:ext cx="108000" cy="12193200"/>
          </a:xfrm>
          <a:prstGeom prst="rect">
            <a:avLst/>
          </a:prstGeom>
          <a:gradFill>
            <a:gsLst>
              <a:gs pos="0">
                <a:srgbClr val="94C80A"/>
              </a:gs>
              <a:gs pos="54000">
                <a:schemeClr val="accent2"/>
              </a:gs>
              <a:gs pos="10000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1345284"/>
      </p:ext>
    </p:extLst>
  </p:cSld>
  <p:clrMapOvr>
    <a:masterClrMapping/>
  </p:clrMapOvr>
  <p:extLst>
    <p:ext uri="{DCECCB84-F9BA-43D5-87BE-67443E8EF086}">
      <p15:sldGuideLst xmlns:p15="http://schemas.microsoft.com/office/powerpoint/2012/main">
        <p15:guide id="1" orient="horz" pos="687">
          <p15:clr>
            <a:srgbClr val="FF96FF"/>
          </p15:clr>
        </p15:guide>
        <p15:guide id="2" orient="horz" pos="4156">
          <p15:clr>
            <a:srgbClr val="FF96FF"/>
          </p15:clr>
        </p15:guide>
        <p15:guide id="3" pos="279">
          <p15:clr>
            <a:srgbClr val="FF96FF"/>
          </p15:clr>
        </p15:guide>
        <p15:guide id="4" pos="7582">
          <p15:clr>
            <a:srgbClr val="FF96FF"/>
          </p15:clr>
        </p15:guide>
        <p15:guide id="5" pos="5496">
          <p15:clr>
            <a:srgbClr val="FF96FF"/>
          </p15:clr>
        </p15:guide>
        <p15:guide id="6" pos="5858">
          <p15:clr>
            <a:srgbClr val="FF96FF"/>
          </p15:clr>
        </p15:guide>
        <p15:guide id="7" orient="horz" pos="3521">
          <p15:clr>
            <a:srgbClr val="FF96FF"/>
          </p15:clr>
        </p15:guide>
      </p15:sldGuideLst>
    </p:ext>
  </p:extLs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Thankyo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426000" y="433800"/>
            <a:ext cx="11340000" cy="5990400"/>
          </a:xfrm>
          <a:prstGeom prst="rect">
            <a:avLst/>
          </a:prstGeom>
          <a:gradFill>
            <a:gsLst>
              <a:gs pos="0">
                <a:schemeClr val="accent2"/>
              </a:gs>
              <a:gs pos="100000">
                <a:schemeClr val="accent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cxnSp>
        <p:nvCxnSpPr>
          <p:cNvPr id="7" name="Straight Connector 6">
            <a:extLst>
              <a:ext uri="{FF2B5EF4-FFF2-40B4-BE49-F238E27FC236}">
                <a16:creationId xmlns:a16="http://schemas.microsoft.com/office/drawing/2014/main" id="{CEB3B987-DA7A-0FB8-DAD3-EECB58A18C05}"/>
              </a:ext>
            </a:extLst>
          </p:cNvPr>
          <p:cNvCxnSpPr>
            <a:cxnSpLocks/>
          </p:cNvCxnSpPr>
          <p:nvPr userDrawn="1"/>
        </p:nvCxnSpPr>
        <p:spPr>
          <a:xfrm>
            <a:off x="426000" y="6327718"/>
            <a:ext cx="11340000" cy="0"/>
          </a:xfrm>
          <a:prstGeom prst="line">
            <a:avLst/>
          </a:prstGeom>
          <a:ln w="190500">
            <a:solidFill>
              <a:srgbClr val="97CC04"/>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AA613A46-76F7-A003-DDDC-29F3AF28E9DD}"/>
              </a:ext>
            </a:extLst>
          </p:cNvPr>
          <p:cNvSpPr>
            <a:spLocks noGrp="1"/>
          </p:cNvSpPr>
          <p:nvPr>
            <p:ph type="title"/>
          </p:nvPr>
        </p:nvSpPr>
        <p:spPr>
          <a:xfrm>
            <a:off x="0" y="-1196622"/>
            <a:ext cx="12188952" cy="1090800"/>
          </a:xfrm>
        </p:spPr>
        <p:txBody>
          <a:bodyPr/>
          <a:lstStyle/>
          <a:p>
            <a:r>
              <a:rPr lang="en-US"/>
              <a:t>Click to edit Master title style</a:t>
            </a:r>
            <a:endParaRPr lang="en-GB"/>
          </a:p>
        </p:txBody>
      </p:sp>
      <p:sp>
        <p:nvSpPr>
          <p:cNvPr id="2" name="Title 6">
            <a:extLst>
              <a:ext uri="{FF2B5EF4-FFF2-40B4-BE49-F238E27FC236}">
                <a16:creationId xmlns:a16="http://schemas.microsoft.com/office/drawing/2014/main" id="{8AD14E92-8EF3-12F1-D787-8A34F839EB9B}"/>
              </a:ext>
            </a:extLst>
          </p:cNvPr>
          <p:cNvSpPr txBox="1">
            <a:spLocks/>
          </p:cNvSpPr>
          <p:nvPr userDrawn="1"/>
        </p:nvSpPr>
        <p:spPr>
          <a:xfrm>
            <a:off x="425999" y="428323"/>
            <a:ext cx="11340001" cy="5776534"/>
          </a:xfrm>
          <a:prstGeom prst="rect">
            <a:avLst/>
          </a:prstGeom>
        </p:spPr>
        <p:txBody>
          <a:bodyPr vert="horz" lIns="503998" tIns="540000" rIns="503998" bIns="540000" rtlCol="0" anchor="ctr">
            <a:noAutofit/>
          </a:bodyPr>
          <a:lstStyle>
            <a:lvl1pPr algn="ctr" defTabSz="914377" rtl="0" eaLnBrk="1" latinLnBrk="0" hangingPunct="1">
              <a:lnSpc>
                <a:spcPct val="85000"/>
              </a:lnSpc>
              <a:spcBef>
                <a:spcPct val="0"/>
              </a:spcBef>
              <a:buNone/>
              <a:defRPr sz="4400" kern="1200">
                <a:solidFill>
                  <a:schemeClr val="bg1"/>
                </a:solidFill>
                <a:latin typeface="+mn-lt"/>
                <a:ea typeface="+mj-ea"/>
                <a:cs typeface="+mj-cs"/>
              </a:defRPr>
            </a:lvl1pPr>
          </a:lstStyle>
          <a:p>
            <a:r>
              <a:rPr lang="en-US"/>
              <a:t>Thank You!</a:t>
            </a:r>
          </a:p>
        </p:txBody>
      </p:sp>
    </p:spTree>
    <p:extLst>
      <p:ext uri="{BB962C8B-B14F-4D97-AF65-F5344CB8AC3E}">
        <p14:creationId xmlns:p14="http://schemas.microsoft.com/office/powerpoint/2010/main" val="16063516"/>
      </p:ext>
    </p:extLst>
  </p:cSld>
  <p:clrMapOvr>
    <a:masterClrMapping/>
  </p:clrMapOvr>
  <p:extLst>
    <p:ext uri="{DCECCB84-F9BA-43D5-87BE-67443E8EF086}">
      <p15:sldGuideLst xmlns:p15="http://schemas.microsoft.com/office/powerpoint/2012/main"/>
    </p:ext>
  </p:extLst>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50DD2E-DF2D-FCEC-A3AA-67281975B9F8}"/>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4" name="Title 2">
            <a:extLst>
              <a:ext uri="{FF2B5EF4-FFF2-40B4-BE49-F238E27FC236}">
                <a16:creationId xmlns:a16="http://schemas.microsoft.com/office/drawing/2014/main" id="{4A10615A-8027-187E-E6D4-B4CF1DB29CAE}"/>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spTree>
    <p:extLst>
      <p:ext uri="{BB962C8B-B14F-4D97-AF65-F5344CB8AC3E}">
        <p14:creationId xmlns:p14="http://schemas.microsoft.com/office/powerpoint/2010/main" val="6501506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55">
          <p15:clr>
            <a:srgbClr val="FBAE40"/>
          </p15:clr>
        </p15:guide>
      </p15:sldGuideLst>
    </p:ext>
  </p:extLst>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Text Placeholder 9"/>
          <p:cNvSpPr>
            <a:spLocks noGrp="1"/>
          </p:cNvSpPr>
          <p:nvPr>
            <p:ph type="body" sz="quarter" idx="10" hasCustomPrompt="1"/>
          </p:nvPr>
        </p:nvSpPr>
        <p:spPr>
          <a:xfrm>
            <a:off x="785814" y="481015"/>
            <a:ext cx="10629900" cy="1036948"/>
          </a:xfrm>
        </p:spPr>
        <p:txBody>
          <a:bodyPr anchor="ctr">
            <a:normAutofit/>
          </a:bodyPr>
          <a:lstStyle>
            <a:lvl1pPr marL="0" indent="0">
              <a:buNone/>
              <a:defRPr sz="3200">
                <a:solidFill>
                  <a:schemeClr val="tx2"/>
                </a:solidFill>
                <a:latin typeface="+mj-lt"/>
              </a:defRPr>
            </a:lvl1pPr>
          </a:lstStyle>
          <a:p>
            <a:pPr lvl="0"/>
            <a:r>
              <a:rPr lang="en-US"/>
              <a:t>Slide Title</a:t>
            </a:r>
          </a:p>
        </p:txBody>
      </p:sp>
      <p:pic>
        <p:nvPicPr>
          <p:cNvPr id="10" name="Picture 9" descr="PCC_2010logo.png"/>
          <p:cNvPicPr>
            <a:picLocks noChangeAspect="1"/>
          </p:cNvPicPr>
          <p:nvPr userDrawn="1"/>
        </p:nvPicPr>
        <p:blipFill>
          <a:blip r:embed="rId2"/>
          <a:stretch>
            <a:fillRect/>
          </a:stretch>
        </p:blipFill>
        <p:spPr>
          <a:xfrm>
            <a:off x="9952694" y="6343165"/>
            <a:ext cx="1822583" cy="219443"/>
          </a:xfrm>
          <a:prstGeom prst="rect">
            <a:avLst/>
          </a:prstGeom>
        </p:spPr>
      </p:pic>
      <p:sp>
        <p:nvSpPr>
          <p:cNvPr id="11" name="Text Placeholder 13"/>
          <p:cNvSpPr>
            <a:spLocks noGrp="1"/>
          </p:cNvSpPr>
          <p:nvPr>
            <p:ph type="body" sz="quarter" idx="11" hasCustomPrompt="1"/>
          </p:nvPr>
        </p:nvSpPr>
        <p:spPr>
          <a:xfrm>
            <a:off x="785814" y="1709103"/>
            <a:ext cx="10629900" cy="4361760"/>
          </a:xfrm>
        </p:spPr>
        <p:txBody>
          <a:bodyPr>
            <a:noAutofit/>
          </a:bodyPr>
          <a:lstStyle>
            <a:lvl1pPr>
              <a:buClr>
                <a:schemeClr val="accent1"/>
              </a:buClr>
              <a:defRPr sz="2667">
                <a:solidFill>
                  <a:schemeClr val="tx2"/>
                </a:solidFill>
                <a:latin typeface="+mn-lt"/>
              </a:defRPr>
            </a:lvl1pPr>
            <a:lvl2pPr>
              <a:buClr>
                <a:schemeClr val="accent1"/>
              </a:buClr>
              <a:defRPr sz="24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296312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DE6D80-8067-6B0B-2A11-C84A400AAA51}"/>
              </a:ext>
            </a:extLst>
          </p:cNvPr>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4AFA572F-E1D0-B173-8CD6-72127975716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272" r="3973"/>
          <a:stretch/>
        </p:blipFill>
        <p:spPr>
          <a:xfrm>
            <a:off x="-162232" y="-153476"/>
            <a:ext cx="12393567" cy="7164951"/>
          </a:xfrm>
          <a:prstGeom prst="rect">
            <a:avLst/>
          </a:prstGeom>
        </p:spPr>
      </p:pic>
      <p:sp>
        <p:nvSpPr>
          <p:cNvPr id="4" name="Rectangle 3">
            <a:extLst>
              <a:ext uri="{FF2B5EF4-FFF2-40B4-BE49-F238E27FC236}">
                <a16:creationId xmlns:a16="http://schemas.microsoft.com/office/drawing/2014/main" id="{65E25489-74DE-15BA-F120-32F755A6FFB9}"/>
              </a:ext>
            </a:extLst>
          </p:cNvPr>
          <p:cNvSpPr/>
          <p:nvPr/>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9">
            <a:extLst>
              <a:ext uri="{FF2B5EF4-FFF2-40B4-BE49-F238E27FC236}">
                <a16:creationId xmlns:a16="http://schemas.microsoft.com/office/drawing/2014/main" id="{4EB5A2A7-6951-C947-BA0C-43E23F72DC13}"/>
              </a:ext>
            </a:extLst>
          </p:cNvPr>
          <p:cNvSpPr>
            <a:spLocks noGrp="1"/>
          </p:cNvSpPr>
          <p:nvPr>
            <p:ph type="body" sz="quarter" idx="10" hasCustomPrompt="1"/>
          </p:nvPr>
        </p:nvSpPr>
        <p:spPr>
          <a:xfrm>
            <a:off x="449705" y="434715"/>
            <a:ext cx="11302583" cy="5996065"/>
          </a:xfrm>
        </p:spPr>
        <p:txBody>
          <a:bodyPr tIns="0" bIns="0" anchor="ctr">
            <a:noAutofit/>
          </a:bodyPr>
          <a:lstStyle>
            <a:lvl1pPr marL="0" indent="0" algn="ctr">
              <a:spcBef>
                <a:spcPts val="0"/>
              </a:spcBef>
              <a:buNone/>
              <a:defRPr sz="4000" baseline="0">
                <a:solidFill>
                  <a:schemeClr val="tx1"/>
                </a:solidFill>
                <a:latin typeface="+mj-lt"/>
              </a:defRPr>
            </a:lvl1pPr>
          </a:lstStyle>
          <a:p>
            <a:pPr lvl="0"/>
            <a:r>
              <a:rPr lang="en-US"/>
              <a:t>Title/Section Slide</a:t>
            </a:r>
          </a:p>
        </p:txBody>
      </p:sp>
    </p:spTree>
    <p:extLst>
      <p:ext uri="{BB962C8B-B14F-4D97-AF65-F5344CB8AC3E}">
        <p14:creationId xmlns:p14="http://schemas.microsoft.com/office/powerpoint/2010/main" val="3264261129"/>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9D2A6E2B-03F8-DA55-A916-51390F1359B3}"/>
              </a:ext>
            </a:extLst>
          </p:cNvPr>
          <p:cNvSpPr>
            <a:spLocks noGrp="1"/>
          </p:cNvSpPr>
          <p:nvPr>
            <p:ph idx="1"/>
          </p:nvPr>
        </p:nvSpPr>
        <p:spPr>
          <a:xfrm>
            <a:off x="5651291" y="1443033"/>
            <a:ext cx="5759657" cy="4733932"/>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pic>
        <p:nvPicPr>
          <p:cNvPr id="11" name="Picture 10" descr="A picture containing text, sign&#10;&#10;Description automatically generated">
            <a:extLst>
              <a:ext uri="{FF2B5EF4-FFF2-40B4-BE49-F238E27FC236}">
                <a16:creationId xmlns:a16="http://schemas.microsoft.com/office/drawing/2014/main" id="{0537957B-04BB-1769-2CDC-036516FC6B2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226065577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4104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2377724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23313165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6515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22306965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1343277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83131999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53019310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7030291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914614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055825"/>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988232015"/>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42417890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288912121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106575"/>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106575"/>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1"/>
            <a:ext cx="7175501" cy="1325525"/>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1340232"/>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1333463"/>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1333463"/>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1333463"/>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106575"/>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414975634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0F5EDFAB-E562-1AAD-1987-974453253A84}"/>
              </a:ext>
            </a:extLst>
          </p:cNvPr>
          <p:cNvSpPr/>
          <p:nvPr userDrawn="1"/>
        </p:nvSpPr>
        <p:spPr>
          <a:xfrm>
            <a:off x="0" y="4277532"/>
            <a:ext cx="12192000" cy="1823723"/>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7">
            <a:extLst>
              <a:ext uri="{FF2B5EF4-FFF2-40B4-BE49-F238E27FC236}">
                <a16:creationId xmlns:a16="http://schemas.microsoft.com/office/drawing/2014/main" id="{3263F14A-647A-78B0-61FD-E0CE05A4EDAC}"/>
              </a:ext>
            </a:extLst>
          </p:cNvPr>
          <p:cNvSpPr>
            <a:spLocks noGrp="1"/>
          </p:cNvSpPr>
          <p:nvPr>
            <p:ph type="body" sz="quarter" idx="26" hasCustomPrompt="1"/>
          </p:nvPr>
        </p:nvSpPr>
        <p:spPr>
          <a:xfrm>
            <a:off x="5075252" y="4288221"/>
            <a:ext cx="6745273" cy="1374998"/>
          </a:xfrm>
        </p:spPr>
        <p:txBody>
          <a:bodyPr tIns="90000" bIns="90000" anchor="b" anchorCtr="0">
            <a:normAutofit/>
          </a:bodyPr>
          <a:lstStyle>
            <a:lvl1pPr marL="0" indent="0">
              <a:buNone/>
              <a:defRPr sz="20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Quote</a:t>
            </a:r>
          </a:p>
        </p:txBody>
      </p:sp>
      <p:sp>
        <p:nvSpPr>
          <p:cNvPr id="37" name="Text Placeholder 7">
            <a:extLst>
              <a:ext uri="{FF2B5EF4-FFF2-40B4-BE49-F238E27FC236}">
                <a16:creationId xmlns:a16="http://schemas.microsoft.com/office/drawing/2014/main" id="{DC4E5467-7046-0179-D383-63EF52632664}"/>
              </a:ext>
            </a:extLst>
          </p:cNvPr>
          <p:cNvSpPr>
            <a:spLocks noGrp="1"/>
          </p:cNvSpPr>
          <p:nvPr>
            <p:ph type="body" sz="quarter" idx="28" hasCustomPrompt="1"/>
          </p:nvPr>
        </p:nvSpPr>
        <p:spPr>
          <a:xfrm>
            <a:off x="5075252" y="5681899"/>
            <a:ext cx="6745273" cy="419356"/>
          </a:xfrm>
        </p:spPr>
        <p:txBody>
          <a:bodyPr tIns="0" bIns="0" anchor="t" anchorCtr="0">
            <a:normAutofit/>
          </a:bodyPr>
          <a:lstStyle>
            <a:lvl1pPr marL="0" indent="0">
              <a:buNone/>
              <a:defRPr sz="1600" b="0">
                <a:solidFill>
                  <a:schemeClr val="accent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name and title</a:t>
            </a:r>
          </a:p>
        </p:txBody>
      </p:sp>
      <p:sp>
        <p:nvSpPr>
          <p:cNvPr id="38" name="Text Placeholder 4">
            <a:extLst>
              <a:ext uri="{FF2B5EF4-FFF2-40B4-BE49-F238E27FC236}">
                <a16:creationId xmlns:a16="http://schemas.microsoft.com/office/drawing/2014/main" id="{9F9AB711-1B68-4964-CA63-EEADED9FF3C4}"/>
              </a:ext>
            </a:extLst>
          </p:cNvPr>
          <p:cNvSpPr>
            <a:spLocks noGrp="1"/>
          </p:cNvSpPr>
          <p:nvPr>
            <p:ph type="body" sz="quarter" idx="20"/>
          </p:nvPr>
        </p:nvSpPr>
        <p:spPr>
          <a:xfrm>
            <a:off x="7206165"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39" name="Text Placeholder 4">
            <a:extLst>
              <a:ext uri="{FF2B5EF4-FFF2-40B4-BE49-F238E27FC236}">
                <a16:creationId xmlns:a16="http://schemas.microsoft.com/office/drawing/2014/main" id="{B10AC6A2-9195-C5B1-F0F0-697B27AEE914}"/>
              </a:ext>
            </a:extLst>
          </p:cNvPr>
          <p:cNvSpPr>
            <a:spLocks noGrp="1"/>
          </p:cNvSpPr>
          <p:nvPr>
            <p:ph type="body" sz="quarter" idx="19"/>
          </p:nvPr>
        </p:nvSpPr>
        <p:spPr>
          <a:xfrm>
            <a:off x="4837720"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40" name="Title 2">
            <a:extLst>
              <a:ext uri="{FF2B5EF4-FFF2-40B4-BE49-F238E27FC236}">
                <a16:creationId xmlns:a16="http://schemas.microsoft.com/office/drawing/2014/main" id="{BE2E0C44-126D-901F-76AD-56D15BBDAE25}"/>
              </a:ext>
            </a:extLst>
          </p:cNvPr>
          <p:cNvSpPr>
            <a:spLocks noGrp="1"/>
          </p:cNvSpPr>
          <p:nvPr>
            <p:ph type="title"/>
          </p:nvPr>
        </p:nvSpPr>
        <p:spPr>
          <a:xfrm>
            <a:off x="4837949" y="0"/>
            <a:ext cx="6982576" cy="1170544"/>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41" name="Straight Connector 40">
            <a:extLst>
              <a:ext uri="{FF2B5EF4-FFF2-40B4-BE49-F238E27FC236}">
                <a16:creationId xmlns:a16="http://schemas.microsoft.com/office/drawing/2014/main" id="{9999A4F7-1EE9-66A8-C93C-44136E9AD132}"/>
              </a:ext>
            </a:extLst>
          </p:cNvPr>
          <p:cNvCxnSpPr>
            <a:cxnSpLocks/>
          </p:cNvCxnSpPr>
          <p:nvPr userDrawn="1"/>
        </p:nvCxnSpPr>
        <p:spPr>
          <a:xfrm>
            <a:off x="4953906" y="1185252"/>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5">
            <a:extLst>
              <a:ext uri="{FF2B5EF4-FFF2-40B4-BE49-F238E27FC236}">
                <a16:creationId xmlns:a16="http://schemas.microsoft.com/office/drawing/2014/main" id="{F12401C9-0271-F227-0F1C-3D841949FBB0}"/>
              </a:ext>
            </a:extLst>
          </p:cNvPr>
          <p:cNvSpPr>
            <a:spLocks noGrp="1"/>
          </p:cNvSpPr>
          <p:nvPr>
            <p:ph type="body" sz="quarter" idx="14" hasCustomPrompt="1"/>
          </p:nvPr>
        </p:nvSpPr>
        <p:spPr>
          <a:xfrm>
            <a:off x="4838310" y="1215547"/>
            <a:ext cx="2255383" cy="664383"/>
          </a:xfrm>
        </p:spPr>
        <p:txBody>
          <a:bodyPr tIns="91440" bIns="91440" anchor="b" anchorCtr="0">
            <a:noAutofit/>
          </a:bodyPr>
          <a:lstStyle>
            <a:lvl1pPr marL="0" indent="0">
              <a:spcBef>
                <a:spcPts val="0"/>
              </a:spcBef>
              <a:buClr>
                <a:schemeClr val="accent1"/>
              </a:buClr>
              <a:buNone/>
              <a:defRPr sz="2000" b="0">
                <a:solidFill>
                  <a:schemeClr val="accent2"/>
                </a:solidFill>
              </a:defRPr>
            </a:lvl1pPr>
          </a:lstStyle>
          <a:p>
            <a:pPr lvl="0"/>
            <a:r>
              <a:rPr lang="en-US"/>
              <a:t>Challenge/Goal</a:t>
            </a:r>
          </a:p>
        </p:txBody>
      </p:sp>
      <p:sp>
        <p:nvSpPr>
          <p:cNvPr id="43" name="Text Placeholder 5">
            <a:extLst>
              <a:ext uri="{FF2B5EF4-FFF2-40B4-BE49-F238E27FC236}">
                <a16:creationId xmlns:a16="http://schemas.microsoft.com/office/drawing/2014/main" id="{21B79A30-67E1-5751-48D6-827A0400ED24}"/>
              </a:ext>
            </a:extLst>
          </p:cNvPr>
          <p:cNvSpPr>
            <a:spLocks noGrp="1"/>
          </p:cNvSpPr>
          <p:nvPr>
            <p:ph type="body" sz="quarter" idx="16" hasCustomPrompt="1"/>
          </p:nvPr>
        </p:nvSpPr>
        <p:spPr>
          <a:xfrm>
            <a:off x="7215750" y="1216620"/>
            <a:ext cx="2255383" cy="671474"/>
          </a:xfrm>
        </p:spPr>
        <p:txBody>
          <a:bodyPr tIns="91440" bIns="91440" anchor="b" anchorCtr="0">
            <a:noAutofit/>
          </a:bodyPr>
          <a:lstStyle>
            <a:lvl1pPr marL="0" indent="0">
              <a:buClr>
                <a:schemeClr val="accent1"/>
              </a:buClr>
              <a:buNone/>
              <a:defRPr lang="en-US" sz="2000" b="0" kern="1200" dirty="0">
                <a:solidFill>
                  <a:schemeClr val="accent2"/>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Solution Delivered</a:t>
            </a:r>
          </a:p>
        </p:txBody>
      </p:sp>
      <p:sp>
        <p:nvSpPr>
          <p:cNvPr id="44" name="Text Placeholder 5">
            <a:extLst>
              <a:ext uri="{FF2B5EF4-FFF2-40B4-BE49-F238E27FC236}">
                <a16:creationId xmlns:a16="http://schemas.microsoft.com/office/drawing/2014/main" id="{8DCE0E61-8F64-84C9-E6B6-03979EDA3C9D}"/>
              </a:ext>
            </a:extLst>
          </p:cNvPr>
          <p:cNvSpPr>
            <a:spLocks noGrp="1"/>
          </p:cNvSpPr>
          <p:nvPr>
            <p:ph type="body" sz="quarter" idx="18" hasCustomPrompt="1"/>
          </p:nvPr>
        </p:nvSpPr>
        <p:spPr>
          <a:xfrm>
            <a:off x="9580127" y="1215547"/>
            <a:ext cx="2255383" cy="664383"/>
          </a:xfrm>
        </p:spPr>
        <p:txBody>
          <a:bodyPr tIns="91440" bIns="91440" anchor="b" anchorCtr="0">
            <a:noAutofit/>
          </a:bodyPr>
          <a:lstStyle>
            <a:lvl1pPr marL="0" indent="0">
              <a:buClr>
                <a:schemeClr val="accent1"/>
              </a:buClr>
              <a:buNone/>
              <a:defRPr lang="en-US" sz="2000" b="0" kern="1200" dirty="0">
                <a:solidFill>
                  <a:schemeClr val="accent2"/>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Customer Results</a:t>
            </a:r>
          </a:p>
        </p:txBody>
      </p:sp>
      <p:grpSp>
        <p:nvGrpSpPr>
          <p:cNvPr id="45" name="Group 44">
            <a:extLst>
              <a:ext uri="{FF2B5EF4-FFF2-40B4-BE49-F238E27FC236}">
                <a16:creationId xmlns:a16="http://schemas.microsoft.com/office/drawing/2014/main" id="{D659D036-8378-45DE-0CBD-FFDECCE219CB}"/>
              </a:ext>
            </a:extLst>
          </p:cNvPr>
          <p:cNvGrpSpPr/>
          <p:nvPr userDrawn="1"/>
        </p:nvGrpSpPr>
        <p:grpSpPr>
          <a:xfrm>
            <a:off x="7163498" y="1478612"/>
            <a:ext cx="2359886" cy="2494298"/>
            <a:chOff x="7333618" y="1333464"/>
            <a:chExt cx="2359886" cy="3736747"/>
          </a:xfrm>
        </p:grpSpPr>
        <p:cxnSp>
          <p:nvCxnSpPr>
            <p:cNvPr id="46" name="Straight Connector 45">
              <a:extLst>
                <a:ext uri="{FF2B5EF4-FFF2-40B4-BE49-F238E27FC236}">
                  <a16:creationId xmlns:a16="http://schemas.microsoft.com/office/drawing/2014/main" id="{AC3DFE91-9712-A87F-40E6-066DE9BEB149}"/>
                </a:ext>
              </a:extLst>
            </p:cNvPr>
            <p:cNvCxnSpPr/>
            <p:nvPr userDrawn="1"/>
          </p:nvCxnSpPr>
          <p:spPr>
            <a:xfrm>
              <a:off x="7333618"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D1E3FBC-320F-7C03-FDAF-34DE09A36604}"/>
                </a:ext>
              </a:extLst>
            </p:cNvPr>
            <p:cNvCxnSpPr/>
            <p:nvPr userDrawn="1"/>
          </p:nvCxnSpPr>
          <p:spPr>
            <a:xfrm>
              <a:off x="9693504"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48" name="Text Placeholder 4">
            <a:extLst>
              <a:ext uri="{FF2B5EF4-FFF2-40B4-BE49-F238E27FC236}">
                <a16:creationId xmlns:a16="http://schemas.microsoft.com/office/drawing/2014/main" id="{96944EC3-E682-11CD-611E-17548E262B98}"/>
              </a:ext>
            </a:extLst>
          </p:cNvPr>
          <p:cNvSpPr>
            <a:spLocks noGrp="1"/>
          </p:cNvSpPr>
          <p:nvPr>
            <p:ph type="body" sz="quarter" idx="21"/>
          </p:nvPr>
        </p:nvSpPr>
        <p:spPr>
          <a:xfrm>
            <a:off x="9567116"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29" name="Oval 28">
            <a:extLst>
              <a:ext uri="{FF2B5EF4-FFF2-40B4-BE49-F238E27FC236}">
                <a16:creationId xmlns:a16="http://schemas.microsoft.com/office/drawing/2014/main" id="{3034F3F4-BB7E-D21D-8220-93EB05FEBD87}"/>
              </a:ext>
            </a:extLst>
          </p:cNvPr>
          <p:cNvSpPr>
            <a:spLocks noChangeAspect="1"/>
          </p:cNvSpPr>
          <p:nvPr userDrawn="1"/>
        </p:nvSpPr>
        <p:spPr>
          <a:xfrm>
            <a:off x="-8063854" y="-2919446"/>
            <a:ext cx="12696891" cy="126968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088609-DF27-E82D-105F-F8824ED01AED}"/>
              </a:ext>
            </a:extLst>
          </p:cNvPr>
          <p:cNvSpPr/>
          <p:nvPr userDrawn="1"/>
        </p:nvSpPr>
        <p:spPr>
          <a:xfrm>
            <a:off x="-7833433" y="-2662419"/>
            <a:ext cx="12182837" cy="121828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B299CA3-25B7-9AB6-03C0-8A3F1837887B}"/>
              </a:ext>
            </a:extLst>
          </p:cNvPr>
          <p:cNvGrpSpPr/>
          <p:nvPr userDrawn="1"/>
        </p:nvGrpSpPr>
        <p:grpSpPr>
          <a:xfrm>
            <a:off x="10040810" y="6301518"/>
            <a:ext cx="1734467" cy="189108"/>
            <a:chOff x="10315321" y="6343165"/>
            <a:chExt cx="1459956" cy="159178"/>
          </a:xfrm>
        </p:grpSpPr>
        <p:pic>
          <p:nvPicPr>
            <p:cNvPr id="51" name="Picture 50" descr="PCC_2010logo.png">
              <a:extLst>
                <a:ext uri="{FF2B5EF4-FFF2-40B4-BE49-F238E27FC236}">
                  <a16:creationId xmlns:a16="http://schemas.microsoft.com/office/drawing/2014/main" id="{42584506-A4CF-14B2-1E8A-EC2D8AAE82E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7500" y="6343165"/>
              <a:ext cx="1297777" cy="156255"/>
            </a:xfrm>
            <a:prstGeom prst="rect">
              <a:avLst/>
            </a:prstGeom>
          </p:spPr>
        </p:pic>
        <p:cxnSp>
          <p:nvCxnSpPr>
            <p:cNvPr id="52" name="Straight Connector 51">
              <a:extLst>
                <a:ext uri="{FF2B5EF4-FFF2-40B4-BE49-F238E27FC236}">
                  <a16:creationId xmlns:a16="http://schemas.microsoft.com/office/drawing/2014/main" id="{61269A38-F61B-CCBD-94D1-7DC4DC632A19}"/>
                </a:ext>
              </a:extLst>
            </p:cNvPr>
            <p:cNvCxnSpPr/>
            <p:nvPr/>
          </p:nvCxnSpPr>
          <p:spPr>
            <a:xfrm>
              <a:off x="10315321" y="6350831"/>
              <a:ext cx="0" cy="1515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3" name="Straight Connector 52">
            <a:extLst>
              <a:ext uri="{FF2B5EF4-FFF2-40B4-BE49-F238E27FC236}">
                <a16:creationId xmlns:a16="http://schemas.microsoft.com/office/drawing/2014/main" id="{5C1FD021-F13F-46CF-A1A1-0B01FFBCC7C9}"/>
              </a:ext>
            </a:extLst>
          </p:cNvPr>
          <p:cNvCxnSpPr>
            <a:cxnSpLocks/>
          </p:cNvCxnSpPr>
          <p:nvPr userDrawn="1"/>
        </p:nvCxnSpPr>
        <p:spPr>
          <a:xfrm>
            <a:off x="1587274" y="2265483"/>
            <a:ext cx="720000"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8" name="Text Placeholder 13">
            <a:extLst>
              <a:ext uri="{FF2B5EF4-FFF2-40B4-BE49-F238E27FC236}">
                <a16:creationId xmlns:a16="http://schemas.microsoft.com/office/drawing/2014/main" id="{F4066AAC-23F3-02A9-5CFE-02B55FCBCC65}"/>
              </a:ext>
            </a:extLst>
          </p:cNvPr>
          <p:cNvSpPr>
            <a:spLocks noGrp="1"/>
          </p:cNvSpPr>
          <p:nvPr>
            <p:ph type="body" sz="quarter" idx="11"/>
          </p:nvPr>
        </p:nvSpPr>
        <p:spPr>
          <a:xfrm>
            <a:off x="0" y="0"/>
            <a:ext cx="3936569" cy="2247254"/>
          </a:xfrm>
        </p:spPr>
        <p:txBody>
          <a:bodyPr lIns="457200" tIns="0" rIns="457200" bIns="365760" anchor="b" anchorCtr="0">
            <a:noAutofit/>
          </a:bodyPr>
          <a:lstStyle>
            <a:lvl1pPr marL="0" indent="0" algn="ctr">
              <a:spcBef>
                <a:spcPts val="0"/>
              </a:spcBef>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59" name="Text Placeholder 3">
            <a:extLst>
              <a:ext uri="{FF2B5EF4-FFF2-40B4-BE49-F238E27FC236}">
                <a16:creationId xmlns:a16="http://schemas.microsoft.com/office/drawing/2014/main" id="{A0202EAB-992D-4A1F-08FE-FA34717D7CC8}"/>
              </a:ext>
            </a:extLst>
          </p:cNvPr>
          <p:cNvSpPr>
            <a:spLocks noGrp="1"/>
          </p:cNvSpPr>
          <p:nvPr>
            <p:ph type="body" sz="quarter" idx="27"/>
          </p:nvPr>
        </p:nvSpPr>
        <p:spPr>
          <a:xfrm>
            <a:off x="46494" y="2278251"/>
            <a:ext cx="3905573" cy="4048775"/>
          </a:xfrm>
        </p:spPr>
        <p:txBody>
          <a:bodyPr lIns="360000"/>
          <a:lstStyle>
            <a:lvl1pPr>
              <a:spcAft>
                <a:spcPts val="1200"/>
              </a:spcAft>
              <a:buClr>
                <a:schemeClr val="bg1"/>
              </a:buClr>
              <a:defRPr sz="2400">
                <a:solidFill>
                  <a:schemeClr val="bg1"/>
                </a:solidFill>
                <a:latin typeface="+mj-lt"/>
              </a:defRPr>
            </a:lvl1pPr>
            <a:lvl2pPr>
              <a:spcAft>
                <a:spcPts val="1200"/>
              </a:spcAft>
              <a:buClr>
                <a:schemeClr val="bg1"/>
              </a:buClr>
              <a:defRPr>
                <a:solidFill>
                  <a:schemeClr val="bg1"/>
                </a:solidFill>
                <a:latin typeface="+mj-lt"/>
              </a:defRPr>
            </a:lvl2pPr>
            <a:lvl3pPr>
              <a:spcAft>
                <a:spcPts val="1200"/>
              </a:spcAft>
              <a:buClr>
                <a:schemeClr val="bg1"/>
              </a:buClr>
              <a:defRPr>
                <a:solidFill>
                  <a:schemeClr val="bg1"/>
                </a:solidFill>
                <a:latin typeface="+mj-lt"/>
              </a:defRPr>
            </a:lvl3pPr>
            <a:lvl4pPr>
              <a:spcAft>
                <a:spcPts val="1200"/>
              </a:spcAft>
              <a:buClr>
                <a:schemeClr val="bg1"/>
              </a:buClr>
              <a:defRPr>
                <a:solidFill>
                  <a:schemeClr val="bg1"/>
                </a:solidFill>
                <a:latin typeface="+mj-lt"/>
              </a:defRPr>
            </a:lvl4pPr>
            <a:lvl5pPr>
              <a:spcAft>
                <a:spcPts val="1200"/>
              </a:spcAft>
              <a:buClr>
                <a:schemeClr val="bg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9977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232">
          <p15:clr>
            <a:srgbClr val="FBAE40"/>
          </p15:clr>
        </p15:guide>
        <p15:guide id="4" pos="6199">
          <p15:clr>
            <a:srgbClr val="FBAE40"/>
          </p15:clr>
        </p15:guide>
        <p15:guide id="5" pos="7680">
          <p15:clr>
            <a:srgbClr val="FBAE40"/>
          </p15:clr>
        </p15:guide>
        <p15:guide id="6">
          <p15:clr>
            <a:srgbClr val="FBAE40"/>
          </p15:clr>
        </p15:guide>
        <p15:guide id="7" orient="horz" pos="5">
          <p15:clr>
            <a:srgbClr val="FBAE40"/>
          </p15:clr>
        </p15:guide>
        <p15:guide id="8" orient="horz" pos="4315">
          <p15:clr>
            <a:srgbClr val="FBAE40"/>
          </p15:clr>
        </p15:guide>
        <p15:guide id="9" pos="7446">
          <p15:clr>
            <a:srgbClr val="FBAE40"/>
          </p15:clr>
        </p15:guide>
        <p15:guide id="10" pos="325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4621EE5-5F0E-469E-0060-36DD179D0E21}"/>
              </a:ext>
            </a:extLst>
          </p:cNvPr>
          <p:cNvSpPr/>
          <p:nvPr userDrawn="1"/>
        </p:nvSpPr>
        <p:spPr>
          <a:xfrm>
            <a:off x="0" y="4277532"/>
            <a:ext cx="12192000" cy="2580467"/>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7">
            <a:extLst>
              <a:ext uri="{FF2B5EF4-FFF2-40B4-BE49-F238E27FC236}">
                <a16:creationId xmlns:a16="http://schemas.microsoft.com/office/drawing/2014/main" id="{7DEE085D-9574-91BC-F9B3-57B28C9A3BA0}"/>
              </a:ext>
            </a:extLst>
          </p:cNvPr>
          <p:cNvSpPr>
            <a:spLocks noGrp="1"/>
          </p:cNvSpPr>
          <p:nvPr>
            <p:ph type="body" sz="quarter" idx="26" hasCustomPrompt="1"/>
          </p:nvPr>
        </p:nvSpPr>
        <p:spPr>
          <a:xfrm>
            <a:off x="5075252" y="4322626"/>
            <a:ext cx="6745273" cy="1466721"/>
          </a:xfrm>
        </p:spPr>
        <p:txBody>
          <a:bodyPr tIns="90000" bIns="90000" anchor="b" anchorCtr="0">
            <a:normAutofit/>
          </a:bodyPr>
          <a:lstStyle>
            <a:lvl1pPr marL="0" indent="0">
              <a:buNone/>
              <a:defRPr sz="20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Quote</a:t>
            </a:r>
          </a:p>
        </p:txBody>
      </p:sp>
      <p:sp>
        <p:nvSpPr>
          <p:cNvPr id="5" name="Text Placeholder 7">
            <a:extLst>
              <a:ext uri="{FF2B5EF4-FFF2-40B4-BE49-F238E27FC236}">
                <a16:creationId xmlns:a16="http://schemas.microsoft.com/office/drawing/2014/main" id="{3C91EE44-CE9F-3C6D-0D96-245C51893C50}"/>
              </a:ext>
            </a:extLst>
          </p:cNvPr>
          <p:cNvSpPr>
            <a:spLocks noGrp="1"/>
          </p:cNvSpPr>
          <p:nvPr>
            <p:ph type="body" sz="quarter" idx="28" hasCustomPrompt="1"/>
          </p:nvPr>
        </p:nvSpPr>
        <p:spPr>
          <a:xfrm>
            <a:off x="5075252" y="5808026"/>
            <a:ext cx="6745273" cy="672059"/>
          </a:xfrm>
        </p:spPr>
        <p:txBody>
          <a:bodyPr tIns="0" bIns="0" anchor="t" anchorCtr="0">
            <a:normAutofit/>
          </a:bodyPr>
          <a:lstStyle>
            <a:lvl1pPr marL="0" indent="0">
              <a:buNone/>
              <a:defRPr sz="1600" b="0">
                <a:solidFill>
                  <a:schemeClr val="accent3"/>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name and title</a:t>
            </a:r>
          </a:p>
        </p:txBody>
      </p:sp>
      <p:sp>
        <p:nvSpPr>
          <p:cNvPr id="6" name="Text Placeholder 4">
            <a:extLst>
              <a:ext uri="{FF2B5EF4-FFF2-40B4-BE49-F238E27FC236}">
                <a16:creationId xmlns:a16="http://schemas.microsoft.com/office/drawing/2014/main" id="{8909AD6B-9D37-E75D-F080-3153AE1AAB78}"/>
              </a:ext>
            </a:extLst>
          </p:cNvPr>
          <p:cNvSpPr>
            <a:spLocks noGrp="1"/>
          </p:cNvSpPr>
          <p:nvPr>
            <p:ph type="body" sz="quarter" idx="20"/>
          </p:nvPr>
        </p:nvSpPr>
        <p:spPr>
          <a:xfrm>
            <a:off x="7206165"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7" name="Text Placeholder 4">
            <a:extLst>
              <a:ext uri="{FF2B5EF4-FFF2-40B4-BE49-F238E27FC236}">
                <a16:creationId xmlns:a16="http://schemas.microsoft.com/office/drawing/2014/main" id="{1B76C957-0DC1-3CFD-6817-EEC06F9B3A31}"/>
              </a:ext>
            </a:extLst>
          </p:cNvPr>
          <p:cNvSpPr>
            <a:spLocks noGrp="1"/>
          </p:cNvSpPr>
          <p:nvPr>
            <p:ph type="body" sz="quarter" idx="19"/>
          </p:nvPr>
        </p:nvSpPr>
        <p:spPr>
          <a:xfrm>
            <a:off x="4837720"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8" name="Title 2">
            <a:extLst>
              <a:ext uri="{FF2B5EF4-FFF2-40B4-BE49-F238E27FC236}">
                <a16:creationId xmlns:a16="http://schemas.microsoft.com/office/drawing/2014/main" id="{E1827250-7394-655D-564D-1A1798B78E20}"/>
              </a:ext>
            </a:extLst>
          </p:cNvPr>
          <p:cNvSpPr>
            <a:spLocks noGrp="1"/>
          </p:cNvSpPr>
          <p:nvPr>
            <p:ph type="title"/>
          </p:nvPr>
        </p:nvSpPr>
        <p:spPr>
          <a:xfrm>
            <a:off x="4837949" y="0"/>
            <a:ext cx="6982576" cy="1170544"/>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9" name="Straight Connector 8">
            <a:extLst>
              <a:ext uri="{FF2B5EF4-FFF2-40B4-BE49-F238E27FC236}">
                <a16:creationId xmlns:a16="http://schemas.microsoft.com/office/drawing/2014/main" id="{3CECDDBD-9903-59C8-8FB4-A47DED60049B}"/>
              </a:ext>
            </a:extLst>
          </p:cNvPr>
          <p:cNvCxnSpPr>
            <a:cxnSpLocks/>
          </p:cNvCxnSpPr>
          <p:nvPr userDrawn="1"/>
        </p:nvCxnSpPr>
        <p:spPr>
          <a:xfrm>
            <a:off x="4953906" y="1185252"/>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979E33CF-A33C-B0A5-E6E6-C75CCFA7012F}"/>
              </a:ext>
            </a:extLst>
          </p:cNvPr>
          <p:cNvSpPr>
            <a:spLocks noGrp="1"/>
          </p:cNvSpPr>
          <p:nvPr>
            <p:ph type="body" sz="quarter" idx="14" hasCustomPrompt="1"/>
          </p:nvPr>
        </p:nvSpPr>
        <p:spPr>
          <a:xfrm>
            <a:off x="4838310" y="1215547"/>
            <a:ext cx="2255383" cy="664383"/>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Challenge/Goal</a:t>
            </a:r>
          </a:p>
        </p:txBody>
      </p:sp>
      <p:sp>
        <p:nvSpPr>
          <p:cNvPr id="11" name="Text Placeholder 5">
            <a:extLst>
              <a:ext uri="{FF2B5EF4-FFF2-40B4-BE49-F238E27FC236}">
                <a16:creationId xmlns:a16="http://schemas.microsoft.com/office/drawing/2014/main" id="{D2526C5F-76D1-0995-93A0-2DD0BC7EE13D}"/>
              </a:ext>
            </a:extLst>
          </p:cNvPr>
          <p:cNvSpPr>
            <a:spLocks noGrp="1"/>
          </p:cNvSpPr>
          <p:nvPr>
            <p:ph type="body" sz="quarter" idx="16" hasCustomPrompt="1"/>
          </p:nvPr>
        </p:nvSpPr>
        <p:spPr>
          <a:xfrm>
            <a:off x="7215750" y="1216620"/>
            <a:ext cx="2255383" cy="671474"/>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Solution Delivered</a:t>
            </a:r>
          </a:p>
        </p:txBody>
      </p:sp>
      <p:sp>
        <p:nvSpPr>
          <p:cNvPr id="12" name="Text Placeholder 5">
            <a:extLst>
              <a:ext uri="{FF2B5EF4-FFF2-40B4-BE49-F238E27FC236}">
                <a16:creationId xmlns:a16="http://schemas.microsoft.com/office/drawing/2014/main" id="{E8CA67CE-AEB2-0A99-4D11-58B76CCB2F6F}"/>
              </a:ext>
            </a:extLst>
          </p:cNvPr>
          <p:cNvSpPr>
            <a:spLocks noGrp="1"/>
          </p:cNvSpPr>
          <p:nvPr>
            <p:ph type="body" sz="quarter" idx="18" hasCustomPrompt="1"/>
          </p:nvPr>
        </p:nvSpPr>
        <p:spPr>
          <a:xfrm>
            <a:off x="9580127" y="1215547"/>
            <a:ext cx="2255383" cy="664383"/>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Customer Results</a:t>
            </a:r>
          </a:p>
        </p:txBody>
      </p:sp>
      <p:grpSp>
        <p:nvGrpSpPr>
          <p:cNvPr id="14" name="Group 13">
            <a:extLst>
              <a:ext uri="{FF2B5EF4-FFF2-40B4-BE49-F238E27FC236}">
                <a16:creationId xmlns:a16="http://schemas.microsoft.com/office/drawing/2014/main" id="{F6B2C8C4-0065-6AAF-0B56-6ED52950FF3D}"/>
              </a:ext>
            </a:extLst>
          </p:cNvPr>
          <p:cNvGrpSpPr/>
          <p:nvPr userDrawn="1"/>
        </p:nvGrpSpPr>
        <p:grpSpPr>
          <a:xfrm>
            <a:off x="7163498" y="1478612"/>
            <a:ext cx="2359886" cy="2664000"/>
            <a:chOff x="7333618" y="1333464"/>
            <a:chExt cx="2359886" cy="3736747"/>
          </a:xfrm>
        </p:grpSpPr>
        <p:cxnSp>
          <p:nvCxnSpPr>
            <p:cNvPr id="16" name="Straight Connector 15">
              <a:extLst>
                <a:ext uri="{FF2B5EF4-FFF2-40B4-BE49-F238E27FC236}">
                  <a16:creationId xmlns:a16="http://schemas.microsoft.com/office/drawing/2014/main" id="{2773B5CB-82AC-C59E-9F1E-0D6CC82F03C3}"/>
                </a:ext>
              </a:extLst>
            </p:cNvPr>
            <p:cNvCxnSpPr/>
            <p:nvPr userDrawn="1"/>
          </p:nvCxnSpPr>
          <p:spPr>
            <a:xfrm>
              <a:off x="7333618"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BEBF6D9-664D-E653-46CB-2C033C1BE798}"/>
                </a:ext>
              </a:extLst>
            </p:cNvPr>
            <p:cNvCxnSpPr/>
            <p:nvPr userDrawn="1"/>
          </p:nvCxnSpPr>
          <p:spPr>
            <a:xfrm>
              <a:off x="9693504" y="1333464"/>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5" name="Text Placeholder 4">
            <a:extLst>
              <a:ext uri="{FF2B5EF4-FFF2-40B4-BE49-F238E27FC236}">
                <a16:creationId xmlns:a16="http://schemas.microsoft.com/office/drawing/2014/main" id="{92AFF9D7-ED78-16C4-34A3-C262E3C0D00D}"/>
              </a:ext>
            </a:extLst>
          </p:cNvPr>
          <p:cNvSpPr>
            <a:spLocks noGrp="1"/>
          </p:cNvSpPr>
          <p:nvPr>
            <p:ph type="body" sz="quarter" idx="21"/>
          </p:nvPr>
        </p:nvSpPr>
        <p:spPr>
          <a:xfrm>
            <a:off x="9567116" y="1888096"/>
            <a:ext cx="2255838" cy="2300324"/>
          </a:xfrm>
        </p:spPr>
        <p:txBody>
          <a:bodyPr tIns="36000" bIns="180000"/>
          <a:lstStyle>
            <a:lvl1pPr>
              <a:buClr>
                <a:schemeClr val="tx1"/>
              </a:buClr>
              <a:defRPr sz="1800"/>
            </a:lvl1pPr>
            <a:lvl2pPr>
              <a:defRPr sz="1600"/>
            </a:lvl2pPr>
            <a:lvl3pPr>
              <a:defRPr sz="1600"/>
            </a:lvl3pPr>
          </a:lstStyle>
          <a:p>
            <a:pPr lvl="0"/>
            <a:r>
              <a:rPr lang="en-US"/>
              <a:t>Click to edit Master text styles</a:t>
            </a:r>
          </a:p>
        </p:txBody>
      </p:sp>
      <p:sp>
        <p:nvSpPr>
          <p:cNvPr id="29" name="Oval 28">
            <a:extLst>
              <a:ext uri="{FF2B5EF4-FFF2-40B4-BE49-F238E27FC236}">
                <a16:creationId xmlns:a16="http://schemas.microsoft.com/office/drawing/2014/main" id="{3034F3F4-BB7E-D21D-8220-93EB05FEBD87}"/>
              </a:ext>
            </a:extLst>
          </p:cNvPr>
          <p:cNvSpPr>
            <a:spLocks noChangeAspect="1"/>
          </p:cNvSpPr>
          <p:nvPr userDrawn="1"/>
        </p:nvSpPr>
        <p:spPr>
          <a:xfrm>
            <a:off x="-8063854" y="-2919446"/>
            <a:ext cx="12696891" cy="126968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088609-DF27-E82D-105F-F8824ED01AED}"/>
              </a:ext>
            </a:extLst>
          </p:cNvPr>
          <p:cNvSpPr/>
          <p:nvPr userDrawn="1"/>
        </p:nvSpPr>
        <p:spPr>
          <a:xfrm>
            <a:off x="-7833433" y="-2662419"/>
            <a:ext cx="12182837" cy="1218283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DF509CB3-A10D-91C4-AEB5-8F54B1F2EF5A}"/>
              </a:ext>
            </a:extLst>
          </p:cNvPr>
          <p:cNvGrpSpPr/>
          <p:nvPr userDrawn="1"/>
        </p:nvGrpSpPr>
        <p:grpSpPr>
          <a:xfrm>
            <a:off x="10040810" y="6301518"/>
            <a:ext cx="1734467" cy="189108"/>
            <a:chOff x="10315321" y="6343165"/>
            <a:chExt cx="1459956" cy="159178"/>
          </a:xfrm>
        </p:grpSpPr>
        <p:pic>
          <p:nvPicPr>
            <p:cNvPr id="38" name="Picture 37" descr="PCC_2010logo.png">
              <a:extLst>
                <a:ext uri="{FF2B5EF4-FFF2-40B4-BE49-F238E27FC236}">
                  <a16:creationId xmlns:a16="http://schemas.microsoft.com/office/drawing/2014/main" id="{B4651C3B-90C5-296E-02EA-104986F6636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7500" y="6343165"/>
              <a:ext cx="1297777" cy="156255"/>
            </a:xfrm>
            <a:prstGeom prst="rect">
              <a:avLst/>
            </a:prstGeom>
          </p:spPr>
        </p:pic>
        <p:cxnSp>
          <p:nvCxnSpPr>
            <p:cNvPr id="39" name="Straight Connector 38">
              <a:extLst>
                <a:ext uri="{FF2B5EF4-FFF2-40B4-BE49-F238E27FC236}">
                  <a16:creationId xmlns:a16="http://schemas.microsoft.com/office/drawing/2014/main" id="{34F3DA3F-C1EF-7E08-81D1-F67616407F57}"/>
                </a:ext>
              </a:extLst>
            </p:cNvPr>
            <p:cNvCxnSpPr/>
            <p:nvPr/>
          </p:nvCxnSpPr>
          <p:spPr>
            <a:xfrm>
              <a:off x="10315321" y="6350831"/>
              <a:ext cx="0" cy="1515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a:extLst>
              <a:ext uri="{FF2B5EF4-FFF2-40B4-BE49-F238E27FC236}">
                <a16:creationId xmlns:a16="http://schemas.microsoft.com/office/drawing/2014/main" id="{F6C1675A-0DD4-57E9-52EF-F0A97BDD38BA}"/>
              </a:ext>
            </a:extLst>
          </p:cNvPr>
          <p:cNvCxnSpPr>
            <a:cxnSpLocks/>
          </p:cNvCxnSpPr>
          <p:nvPr userDrawn="1"/>
        </p:nvCxnSpPr>
        <p:spPr>
          <a:xfrm>
            <a:off x="1587274" y="2265483"/>
            <a:ext cx="720000"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3" name="Text Placeholder 13">
            <a:extLst>
              <a:ext uri="{FF2B5EF4-FFF2-40B4-BE49-F238E27FC236}">
                <a16:creationId xmlns:a16="http://schemas.microsoft.com/office/drawing/2014/main" id="{C699287A-D553-7620-A1D2-F4AF80242B20}"/>
              </a:ext>
            </a:extLst>
          </p:cNvPr>
          <p:cNvSpPr>
            <a:spLocks noGrp="1"/>
          </p:cNvSpPr>
          <p:nvPr>
            <p:ph type="body" sz="quarter" idx="11"/>
          </p:nvPr>
        </p:nvSpPr>
        <p:spPr>
          <a:xfrm>
            <a:off x="0" y="0"/>
            <a:ext cx="3936569" cy="2247254"/>
          </a:xfrm>
        </p:spPr>
        <p:txBody>
          <a:bodyPr lIns="457200" tIns="0" rIns="457200" bIns="365760" anchor="b" anchorCtr="0">
            <a:noAutofit/>
          </a:bodyPr>
          <a:lstStyle>
            <a:lvl1pPr marL="0" indent="0" algn="ctr">
              <a:spcBef>
                <a:spcPts val="0"/>
              </a:spcBef>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44" name="Text Placeholder 3">
            <a:extLst>
              <a:ext uri="{FF2B5EF4-FFF2-40B4-BE49-F238E27FC236}">
                <a16:creationId xmlns:a16="http://schemas.microsoft.com/office/drawing/2014/main" id="{82DB5AD1-EAE1-C0D0-F0D4-EB2088F1C2DF}"/>
              </a:ext>
            </a:extLst>
          </p:cNvPr>
          <p:cNvSpPr>
            <a:spLocks noGrp="1"/>
          </p:cNvSpPr>
          <p:nvPr>
            <p:ph type="body" sz="quarter" idx="27"/>
          </p:nvPr>
        </p:nvSpPr>
        <p:spPr>
          <a:xfrm>
            <a:off x="46494" y="2278251"/>
            <a:ext cx="3905573" cy="4048775"/>
          </a:xfrm>
        </p:spPr>
        <p:txBody>
          <a:bodyPr lIns="360000"/>
          <a:lstStyle>
            <a:lvl1pPr>
              <a:spcAft>
                <a:spcPts val="1200"/>
              </a:spcAft>
              <a:buClr>
                <a:schemeClr val="bg1"/>
              </a:buClr>
              <a:defRPr sz="2400">
                <a:solidFill>
                  <a:schemeClr val="bg1"/>
                </a:solidFill>
                <a:latin typeface="+mj-lt"/>
              </a:defRPr>
            </a:lvl1pPr>
            <a:lvl2pPr>
              <a:spcAft>
                <a:spcPts val="1200"/>
              </a:spcAft>
              <a:buClr>
                <a:schemeClr val="bg1"/>
              </a:buClr>
              <a:defRPr>
                <a:solidFill>
                  <a:schemeClr val="bg1"/>
                </a:solidFill>
                <a:latin typeface="+mj-lt"/>
              </a:defRPr>
            </a:lvl2pPr>
            <a:lvl3pPr>
              <a:spcAft>
                <a:spcPts val="1200"/>
              </a:spcAft>
              <a:buClr>
                <a:schemeClr val="bg1"/>
              </a:buClr>
              <a:defRPr>
                <a:solidFill>
                  <a:schemeClr val="bg1"/>
                </a:solidFill>
                <a:latin typeface="+mj-lt"/>
              </a:defRPr>
            </a:lvl3pPr>
            <a:lvl4pPr>
              <a:spcAft>
                <a:spcPts val="1200"/>
              </a:spcAft>
              <a:buClr>
                <a:schemeClr val="bg1"/>
              </a:buClr>
              <a:defRPr>
                <a:solidFill>
                  <a:schemeClr val="bg1"/>
                </a:solidFill>
                <a:latin typeface="+mj-lt"/>
              </a:defRPr>
            </a:lvl4pPr>
            <a:lvl5pPr>
              <a:spcAft>
                <a:spcPts val="1200"/>
              </a:spcAft>
              <a:buClr>
                <a:schemeClr val="bg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7564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232">
          <p15:clr>
            <a:srgbClr val="FBAE40"/>
          </p15:clr>
        </p15:guide>
        <p15:guide id="4" pos="6199">
          <p15:clr>
            <a:srgbClr val="FBAE40"/>
          </p15:clr>
        </p15:guide>
        <p15:guide id="5" pos="7680">
          <p15:clr>
            <a:srgbClr val="FBAE40"/>
          </p15:clr>
        </p15:guide>
        <p15:guide id="6">
          <p15:clr>
            <a:srgbClr val="FBAE40"/>
          </p15:clr>
        </p15:guide>
        <p15:guide id="7" orient="horz" pos="5">
          <p15:clr>
            <a:srgbClr val="FBAE40"/>
          </p15:clr>
        </p15:guide>
        <p15:guide id="8" orient="horz" pos="4315">
          <p15:clr>
            <a:srgbClr val="FBAE40"/>
          </p15:clr>
        </p15:guide>
        <p15:guide id="9" pos="7446">
          <p15:clr>
            <a:srgbClr val="FBAE40"/>
          </p15:clr>
        </p15:guide>
        <p15:guide id="10" pos="3250">
          <p15:clr>
            <a:srgbClr val="FBAE40"/>
          </p15:clr>
        </p15:guide>
      </p15:sldGuideLst>
    </p:ext>
  </p:extLst>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589FD23-150E-2BD0-7C84-FF0881723F96}"/>
              </a:ext>
            </a:extLst>
          </p:cNvPr>
          <p:cNvSpPr/>
          <p:nvPr userDrawn="1"/>
        </p:nvSpPr>
        <p:spPr>
          <a:xfrm>
            <a:off x="0" y="4928461"/>
            <a:ext cx="12192000" cy="1929539"/>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034F3F4-BB7E-D21D-8220-93EB05FEBD87}"/>
              </a:ext>
            </a:extLst>
          </p:cNvPr>
          <p:cNvSpPr>
            <a:spLocks noChangeAspect="1"/>
          </p:cNvSpPr>
          <p:nvPr userDrawn="1"/>
        </p:nvSpPr>
        <p:spPr>
          <a:xfrm>
            <a:off x="-8063854" y="-2919446"/>
            <a:ext cx="12696891" cy="126968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088609-DF27-E82D-105F-F8824ED01AED}"/>
              </a:ext>
            </a:extLst>
          </p:cNvPr>
          <p:cNvSpPr/>
          <p:nvPr userDrawn="1"/>
        </p:nvSpPr>
        <p:spPr>
          <a:xfrm>
            <a:off x="-7833433" y="-2664000"/>
            <a:ext cx="12182837" cy="121828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13" name="Text Placeholder 7">
            <a:extLst>
              <a:ext uri="{FF2B5EF4-FFF2-40B4-BE49-F238E27FC236}">
                <a16:creationId xmlns:a16="http://schemas.microsoft.com/office/drawing/2014/main" id="{E164F790-0546-84D7-AE5D-C9E276872964}"/>
              </a:ext>
            </a:extLst>
          </p:cNvPr>
          <p:cNvSpPr>
            <a:spLocks noGrp="1"/>
          </p:cNvSpPr>
          <p:nvPr>
            <p:ph type="body" sz="quarter" idx="26" hasCustomPrompt="1"/>
          </p:nvPr>
        </p:nvSpPr>
        <p:spPr>
          <a:xfrm>
            <a:off x="5075252" y="4943961"/>
            <a:ext cx="6745273" cy="1108861"/>
          </a:xfrm>
        </p:spPr>
        <p:txBody>
          <a:bodyPr tIns="90000" bIns="90000" anchor="b" anchorCtr="0">
            <a:normAutofit/>
          </a:bodyPr>
          <a:lstStyle>
            <a:lvl1pPr marL="0" indent="0">
              <a:buNone/>
              <a:defRPr sz="18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Quote</a:t>
            </a:r>
          </a:p>
        </p:txBody>
      </p:sp>
      <p:sp>
        <p:nvSpPr>
          <p:cNvPr id="15" name="Text Placeholder 7">
            <a:extLst>
              <a:ext uri="{FF2B5EF4-FFF2-40B4-BE49-F238E27FC236}">
                <a16:creationId xmlns:a16="http://schemas.microsoft.com/office/drawing/2014/main" id="{00114689-112A-02BE-E331-169E1D75B282}"/>
              </a:ext>
            </a:extLst>
          </p:cNvPr>
          <p:cNvSpPr>
            <a:spLocks noGrp="1"/>
          </p:cNvSpPr>
          <p:nvPr>
            <p:ph type="body" sz="quarter" idx="28" hasCustomPrompt="1"/>
          </p:nvPr>
        </p:nvSpPr>
        <p:spPr>
          <a:xfrm>
            <a:off x="5075252" y="6071501"/>
            <a:ext cx="6745273" cy="672059"/>
          </a:xfrm>
        </p:spPr>
        <p:txBody>
          <a:bodyPr tIns="0" bIns="0" anchor="t" anchorCtr="0">
            <a:normAutofit/>
          </a:bodyPr>
          <a:lstStyle>
            <a:lvl1pPr marL="0" indent="0">
              <a:buNone/>
              <a:defRPr sz="1600" b="0">
                <a:solidFill>
                  <a:schemeClr val="accent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name and title</a:t>
            </a:r>
          </a:p>
        </p:txBody>
      </p:sp>
      <p:sp>
        <p:nvSpPr>
          <p:cNvPr id="19" name="Text Placeholder 4">
            <a:extLst>
              <a:ext uri="{FF2B5EF4-FFF2-40B4-BE49-F238E27FC236}">
                <a16:creationId xmlns:a16="http://schemas.microsoft.com/office/drawing/2014/main" id="{BF4ABCF4-E3EC-F0A4-CA9F-94F086BBEBE9}"/>
              </a:ext>
            </a:extLst>
          </p:cNvPr>
          <p:cNvSpPr>
            <a:spLocks noGrp="1"/>
          </p:cNvSpPr>
          <p:nvPr>
            <p:ph type="body" sz="quarter" idx="20"/>
          </p:nvPr>
        </p:nvSpPr>
        <p:spPr>
          <a:xfrm>
            <a:off x="8446029" y="1872598"/>
            <a:ext cx="3379178" cy="1056582"/>
          </a:xfrm>
        </p:spPr>
        <p:txBody>
          <a:bodyPr tIns="108000" bIns="180000"/>
          <a:lstStyle>
            <a:lvl1pPr>
              <a:buClr>
                <a:schemeClr val="tx1"/>
              </a:buClr>
              <a:defRPr sz="1800"/>
            </a:lvl1pPr>
            <a:lvl2pPr>
              <a:defRPr sz="1600"/>
            </a:lvl2pPr>
            <a:lvl3pPr>
              <a:defRPr sz="1600"/>
            </a:lvl3pPr>
          </a:lstStyle>
          <a:p>
            <a:pPr lvl="0"/>
            <a:r>
              <a:rPr lang="en-US"/>
              <a:t>Click to edit Master text styles</a:t>
            </a:r>
          </a:p>
        </p:txBody>
      </p:sp>
      <p:sp>
        <p:nvSpPr>
          <p:cNvPr id="20" name="Text Placeholder 4">
            <a:extLst>
              <a:ext uri="{FF2B5EF4-FFF2-40B4-BE49-F238E27FC236}">
                <a16:creationId xmlns:a16="http://schemas.microsoft.com/office/drawing/2014/main" id="{48BB0A4F-D32F-0707-7346-A675C6730421}"/>
              </a:ext>
            </a:extLst>
          </p:cNvPr>
          <p:cNvSpPr>
            <a:spLocks noGrp="1"/>
          </p:cNvSpPr>
          <p:nvPr>
            <p:ph type="body" sz="quarter" idx="19"/>
          </p:nvPr>
        </p:nvSpPr>
        <p:spPr>
          <a:xfrm>
            <a:off x="4837720" y="1872598"/>
            <a:ext cx="3379178" cy="1056582"/>
          </a:xfrm>
        </p:spPr>
        <p:txBody>
          <a:bodyPr tIns="108000" bIns="180000"/>
          <a:lstStyle>
            <a:lvl1pPr>
              <a:buClr>
                <a:schemeClr val="tx1"/>
              </a:buClr>
              <a:defRPr sz="1800"/>
            </a:lvl1pPr>
            <a:lvl2pPr>
              <a:defRPr sz="1600"/>
            </a:lvl2pPr>
            <a:lvl3pPr>
              <a:defRPr sz="1600"/>
            </a:lvl3pPr>
          </a:lstStyle>
          <a:p>
            <a:pPr lvl="0"/>
            <a:r>
              <a:rPr lang="en-US"/>
              <a:t>Click to edit Master text styles</a:t>
            </a:r>
          </a:p>
        </p:txBody>
      </p:sp>
      <p:sp>
        <p:nvSpPr>
          <p:cNvPr id="21" name="Title 2">
            <a:extLst>
              <a:ext uri="{FF2B5EF4-FFF2-40B4-BE49-F238E27FC236}">
                <a16:creationId xmlns:a16="http://schemas.microsoft.com/office/drawing/2014/main" id="{81179ABF-F411-D413-CEFF-4285070D951E}"/>
              </a:ext>
            </a:extLst>
          </p:cNvPr>
          <p:cNvSpPr>
            <a:spLocks noGrp="1"/>
          </p:cNvSpPr>
          <p:nvPr>
            <p:ph type="title"/>
          </p:nvPr>
        </p:nvSpPr>
        <p:spPr>
          <a:xfrm>
            <a:off x="4837949" y="0"/>
            <a:ext cx="6982576" cy="1170544"/>
          </a:xfrm>
        </p:spPr>
        <p:txBody>
          <a:bodyPr lIns="91440" tIns="0" rIns="457200" bIns="182880" anchor="b" anchorCtr="0"/>
          <a:lstStyle>
            <a:lvl1pPr algn="ctr">
              <a:defRPr sz="3200">
                <a:solidFill>
                  <a:schemeClr val="tx2"/>
                </a:solidFill>
              </a:defRPr>
            </a:lvl1pPr>
          </a:lstStyle>
          <a:p>
            <a:r>
              <a:rPr lang="en-US"/>
              <a:t>Click to edit Master title</a:t>
            </a:r>
          </a:p>
        </p:txBody>
      </p:sp>
      <p:cxnSp>
        <p:nvCxnSpPr>
          <p:cNvPr id="22" name="Straight Connector 21">
            <a:extLst>
              <a:ext uri="{FF2B5EF4-FFF2-40B4-BE49-F238E27FC236}">
                <a16:creationId xmlns:a16="http://schemas.microsoft.com/office/drawing/2014/main" id="{439A0102-BB5C-0C19-2ACB-9EA0EF0FC54F}"/>
              </a:ext>
            </a:extLst>
          </p:cNvPr>
          <p:cNvCxnSpPr>
            <a:cxnSpLocks/>
          </p:cNvCxnSpPr>
          <p:nvPr userDrawn="1"/>
        </p:nvCxnSpPr>
        <p:spPr>
          <a:xfrm>
            <a:off x="8022571" y="1185252"/>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34CBBDBA-047A-8AFE-23DC-07043BB2F34A}"/>
              </a:ext>
            </a:extLst>
          </p:cNvPr>
          <p:cNvSpPr>
            <a:spLocks noGrp="1"/>
          </p:cNvSpPr>
          <p:nvPr>
            <p:ph type="body" sz="quarter" idx="14" hasCustomPrompt="1"/>
          </p:nvPr>
        </p:nvSpPr>
        <p:spPr>
          <a:xfrm>
            <a:off x="4838310" y="1463519"/>
            <a:ext cx="3378497" cy="360000"/>
          </a:xfrm>
          <a:solidFill>
            <a:schemeClr val="bg1">
              <a:lumMod val="95000"/>
            </a:schemeClr>
          </a:solidFill>
        </p:spPr>
        <p:txBody>
          <a:bodyPr tIns="0" bIns="0" anchor="ctr" anchorCtr="0">
            <a:noAutofit/>
          </a:bodyPr>
          <a:lstStyle>
            <a:lvl1pPr marL="0" indent="0" algn="ctr">
              <a:spcBef>
                <a:spcPts val="0"/>
              </a:spcBef>
              <a:buClr>
                <a:schemeClr val="accent1"/>
              </a:buClr>
              <a:buNone/>
              <a:defRPr sz="2000" b="0">
                <a:solidFill>
                  <a:schemeClr val="accent2"/>
                </a:solidFill>
              </a:defRPr>
            </a:lvl1pPr>
          </a:lstStyle>
          <a:p>
            <a:pPr lvl="0"/>
            <a:r>
              <a:rPr lang="en-US"/>
              <a:t>Challenge/Goal</a:t>
            </a:r>
          </a:p>
        </p:txBody>
      </p:sp>
      <p:sp>
        <p:nvSpPr>
          <p:cNvPr id="24" name="Text Placeholder 5">
            <a:extLst>
              <a:ext uri="{FF2B5EF4-FFF2-40B4-BE49-F238E27FC236}">
                <a16:creationId xmlns:a16="http://schemas.microsoft.com/office/drawing/2014/main" id="{982007B3-822C-F916-E62A-9E1E3C5207E0}"/>
              </a:ext>
            </a:extLst>
          </p:cNvPr>
          <p:cNvSpPr>
            <a:spLocks noGrp="1"/>
          </p:cNvSpPr>
          <p:nvPr>
            <p:ph type="body" sz="quarter" idx="16" hasCustomPrompt="1"/>
          </p:nvPr>
        </p:nvSpPr>
        <p:spPr>
          <a:xfrm>
            <a:off x="8455614" y="1464592"/>
            <a:ext cx="3378497" cy="360000"/>
          </a:xfrm>
          <a:solidFill>
            <a:schemeClr val="bg1">
              <a:lumMod val="95000"/>
            </a:schemeClr>
          </a:solidFill>
        </p:spPr>
        <p:txBody>
          <a:bodyPr tIns="0" bIns="0" anchor="ctr" anchorCtr="0">
            <a:noAutofit/>
          </a:bodyPr>
          <a:lstStyle>
            <a:lvl1pPr marL="0" indent="0" algn="ctr">
              <a:buClr>
                <a:schemeClr val="accent1"/>
              </a:buClr>
              <a:buNone/>
              <a:defRPr lang="en-US" sz="2000" b="0" kern="1200" dirty="0">
                <a:solidFill>
                  <a:schemeClr val="accent2"/>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Solution Delivered</a:t>
            </a:r>
          </a:p>
        </p:txBody>
      </p:sp>
      <p:cxnSp>
        <p:nvCxnSpPr>
          <p:cNvPr id="26" name="Straight Connector 25">
            <a:extLst>
              <a:ext uri="{FF2B5EF4-FFF2-40B4-BE49-F238E27FC236}">
                <a16:creationId xmlns:a16="http://schemas.microsoft.com/office/drawing/2014/main" id="{E9608B8D-4686-7F31-7ECC-56E1EBCE3D0B}"/>
              </a:ext>
            </a:extLst>
          </p:cNvPr>
          <p:cNvCxnSpPr>
            <a:cxnSpLocks/>
          </p:cNvCxnSpPr>
          <p:nvPr userDrawn="1"/>
        </p:nvCxnSpPr>
        <p:spPr>
          <a:xfrm>
            <a:off x="8341369" y="1494108"/>
            <a:ext cx="0" cy="152806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03C745D-2A3B-670E-AB21-D42F1656B6B4}"/>
              </a:ext>
            </a:extLst>
          </p:cNvPr>
          <p:cNvCxnSpPr>
            <a:cxnSpLocks/>
          </p:cNvCxnSpPr>
          <p:nvPr userDrawn="1"/>
        </p:nvCxnSpPr>
        <p:spPr>
          <a:xfrm>
            <a:off x="1587274" y="2265483"/>
            <a:ext cx="720000"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CDE58D8F-FB01-84C9-7D73-4D0ADF3910F8}"/>
              </a:ext>
            </a:extLst>
          </p:cNvPr>
          <p:cNvSpPr>
            <a:spLocks noGrp="1"/>
          </p:cNvSpPr>
          <p:nvPr>
            <p:ph type="body" sz="quarter" idx="11"/>
          </p:nvPr>
        </p:nvSpPr>
        <p:spPr>
          <a:xfrm>
            <a:off x="0" y="0"/>
            <a:ext cx="3936569" cy="2247254"/>
          </a:xfrm>
        </p:spPr>
        <p:txBody>
          <a:bodyPr lIns="457200" tIns="0" rIns="457200" bIns="365760" anchor="b" anchorCtr="0">
            <a:noAutofit/>
          </a:bodyPr>
          <a:lstStyle>
            <a:lvl1pPr marL="0" indent="0" algn="ctr">
              <a:spcBef>
                <a:spcPts val="0"/>
              </a:spcBef>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33" name="Text Placeholder 3">
            <a:extLst>
              <a:ext uri="{FF2B5EF4-FFF2-40B4-BE49-F238E27FC236}">
                <a16:creationId xmlns:a16="http://schemas.microsoft.com/office/drawing/2014/main" id="{2C95B8EA-F802-F811-A861-C24D4A1F633B}"/>
              </a:ext>
            </a:extLst>
          </p:cNvPr>
          <p:cNvSpPr>
            <a:spLocks noGrp="1"/>
          </p:cNvSpPr>
          <p:nvPr>
            <p:ph type="body" sz="quarter" idx="27"/>
          </p:nvPr>
        </p:nvSpPr>
        <p:spPr>
          <a:xfrm>
            <a:off x="46494" y="2278251"/>
            <a:ext cx="3905573" cy="4048775"/>
          </a:xfrm>
        </p:spPr>
        <p:txBody>
          <a:bodyPr lIns="360000"/>
          <a:lstStyle>
            <a:lvl1pPr>
              <a:spcAft>
                <a:spcPts val="1200"/>
              </a:spcAft>
              <a:buClr>
                <a:schemeClr val="bg1"/>
              </a:buClr>
              <a:defRPr sz="2400">
                <a:solidFill>
                  <a:schemeClr val="bg1"/>
                </a:solidFill>
                <a:latin typeface="+mj-lt"/>
              </a:defRPr>
            </a:lvl1pPr>
            <a:lvl2pPr>
              <a:spcAft>
                <a:spcPts val="1200"/>
              </a:spcAft>
              <a:buClr>
                <a:schemeClr val="bg1"/>
              </a:buClr>
              <a:defRPr>
                <a:solidFill>
                  <a:schemeClr val="bg1"/>
                </a:solidFill>
                <a:latin typeface="+mj-lt"/>
              </a:defRPr>
            </a:lvl2pPr>
            <a:lvl3pPr>
              <a:spcAft>
                <a:spcPts val="1200"/>
              </a:spcAft>
              <a:buClr>
                <a:schemeClr val="bg1"/>
              </a:buClr>
              <a:defRPr>
                <a:solidFill>
                  <a:schemeClr val="bg1"/>
                </a:solidFill>
                <a:latin typeface="+mj-lt"/>
              </a:defRPr>
            </a:lvl3pPr>
            <a:lvl4pPr>
              <a:spcAft>
                <a:spcPts val="1200"/>
              </a:spcAft>
              <a:buClr>
                <a:schemeClr val="bg1"/>
              </a:buClr>
              <a:defRPr>
                <a:solidFill>
                  <a:schemeClr val="bg1"/>
                </a:solidFill>
                <a:latin typeface="+mj-lt"/>
              </a:defRPr>
            </a:lvl4pPr>
            <a:lvl5pPr>
              <a:spcAft>
                <a:spcPts val="1200"/>
              </a:spcAft>
              <a:buClr>
                <a:schemeClr val="bg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11C58430-E42D-DE03-DCD3-FEAF16A5AFFD}"/>
              </a:ext>
            </a:extLst>
          </p:cNvPr>
          <p:cNvGrpSpPr/>
          <p:nvPr userDrawn="1"/>
        </p:nvGrpSpPr>
        <p:grpSpPr>
          <a:xfrm>
            <a:off x="10040810" y="6301518"/>
            <a:ext cx="1734467" cy="189108"/>
            <a:chOff x="10315321" y="6343165"/>
            <a:chExt cx="1459956" cy="159178"/>
          </a:xfrm>
        </p:grpSpPr>
        <p:pic>
          <p:nvPicPr>
            <p:cNvPr id="5" name="Picture 4" descr="PCC_2010logo.png">
              <a:extLst>
                <a:ext uri="{FF2B5EF4-FFF2-40B4-BE49-F238E27FC236}">
                  <a16:creationId xmlns:a16="http://schemas.microsoft.com/office/drawing/2014/main" id="{32D366ED-E843-9AF6-21B2-94968EBB64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77500" y="6343165"/>
              <a:ext cx="1297777" cy="156255"/>
            </a:xfrm>
            <a:prstGeom prst="rect">
              <a:avLst/>
            </a:prstGeom>
          </p:spPr>
        </p:pic>
        <p:cxnSp>
          <p:nvCxnSpPr>
            <p:cNvPr id="6" name="Straight Connector 5">
              <a:extLst>
                <a:ext uri="{FF2B5EF4-FFF2-40B4-BE49-F238E27FC236}">
                  <a16:creationId xmlns:a16="http://schemas.microsoft.com/office/drawing/2014/main" id="{031634C4-F873-31E6-9885-EFE540B33F8D}"/>
                </a:ext>
              </a:extLst>
            </p:cNvPr>
            <p:cNvCxnSpPr/>
            <p:nvPr/>
          </p:nvCxnSpPr>
          <p:spPr>
            <a:xfrm>
              <a:off x="10315321" y="6350831"/>
              <a:ext cx="0" cy="1515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1" name="Text Placeholder 5">
            <a:extLst>
              <a:ext uri="{FF2B5EF4-FFF2-40B4-BE49-F238E27FC236}">
                <a16:creationId xmlns:a16="http://schemas.microsoft.com/office/drawing/2014/main" id="{59A92501-F19C-88D1-0EC2-DE2AC1850480}"/>
              </a:ext>
            </a:extLst>
          </p:cNvPr>
          <p:cNvSpPr>
            <a:spLocks noGrp="1"/>
          </p:cNvSpPr>
          <p:nvPr>
            <p:ph type="body" sz="quarter" idx="29" hasCustomPrompt="1"/>
          </p:nvPr>
        </p:nvSpPr>
        <p:spPr>
          <a:xfrm>
            <a:off x="4838310" y="3292095"/>
            <a:ext cx="7017893" cy="360000"/>
          </a:xfrm>
          <a:solidFill>
            <a:schemeClr val="bg1">
              <a:lumMod val="95000"/>
            </a:schemeClr>
          </a:solidFill>
        </p:spPr>
        <p:txBody>
          <a:bodyPr tIns="0" bIns="0" anchor="ctr" anchorCtr="0">
            <a:noAutofit/>
          </a:bodyPr>
          <a:lstStyle>
            <a:lvl1pPr marL="0" indent="0" algn="ctr">
              <a:spcBef>
                <a:spcPts val="0"/>
              </a:spcBef>
              <a:buClr>
                <a:schemeClr val="accent1"/>
              </a:buClr>
              <a:buNone/>
              <a:defRPr sz="2000" b="0">
                <a:solidFill>
                  <a:schemeClr val="accent2"/>
                </a:solidFill>
              </a:defRPr>
            </a:lvl1pPr>
          </a:lstStyle>
          <a:p>
            <a:pPr lvl="0"/>
            <a:r>
              <a:rPr lang="en-US"/>
              <a:t>Customer Results</a:t>
            </a:r>
          </a:p>
        </p:txBody>
      </p:sp>
      <p:sp>
        <p:nvSpPr>
          <p:cNvPr id="12" name="Text Placeholder 4">
            <a:extLst>
              <a:ext uri="{FF2B5EF4-FFF2-40B4-BE49-F238E27FC236}">
                <a16:creationId xmlns:a16="http://schemas.microsoft.com/office/drawing/2014/main" id="{59680698-53A1-1CBA-781F-40AE818F2107}"/>
              </a:ext>
            </a:extLst>
          </p:cNvPr>
          <p:cNvSpPr>
            <a:spLocks noGrp="1"/>
          </p:cNvSpPr>
          <p:nvPr>
            <p:ph type="body" sz="quarter" idx="30"/>
          </p:nvPr>
        </p:nvSpPr>
        <p:spPr>
          <a:xfrm>
            <a:off x="4837719" y="3673096"/>
            <a:ext cx="6909995" cy="1028168"/>
          </a:xfrm>
        </p:spPr>
        <p:txBody>
          <a:bodyPr tIns="108000" bIns="180000"/>
          <a:lstStyle>
            <a:lvl1pPr>
              <a:buClr>
                <a:schemeClr val="tx1"/>
              </a:buClr>
              <a:defRPr sz="1800"/>
            </a:lvl1pPr>
            <a:lvl2pPr>
              <a:defRPr sz="1600"/>
            </a:lvl2pPr>
            <a:lvl3pPr>
              <a:defRPr sz="1600"/>
            </a:lvl3pPr>
          </a:lstStyle>
          <a:p>
            <a:pPr lvl="0"/>
            <a:r>
              <a:rPr lang="en-US"/>
              <a:t>Click to edit Master text styles</a:t>
            </a:r>
          </a:p>
        </p:txBody>
      </p:sp>
    </p:spTree>
    <p:extLst>
      <p:ext uri="{BB962C8B-B14F-4D97-AF65-F5344CB8AC3E}">
        <p14:creationId xmlns:p14="http://schemas.microsoft.com/office/powerpoint/2010/main" val="3872275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232">
          <p15:clr>
            <a:srgbClr val="FBAE40"/>
          </p15:clr>
        </p15:guide>
        <p15:guide id="4" pos="6199">
          <p15:clr>
            <a:srgbClr val="FBAE40"/>
          </p15:clr>
        </p15:guide>
        <p15:guide id="5" pos="7680">
          <p15:clr>
            <a:srgbClr val="FBAE40"/>
          </p15:clr>
        </p15:guide>
        <p15:guide id="6">
          <p15:clr>
            <a:srgbClr val="FBAE40"/>
          </p15:clr>
        </p15:guide>
        <p15:guide id="7" orient="horz" pos="5">
          <p15:clr>
            <a:srgbClr val="FBAE40"/>
          </p15:clr>
        </p15:guide>
        <p15:guide id="8" orient="horz" pos="4315">
          <p15:clr>
            <a:srgbClr val="FBAE40"/>
          </p15:clr>
        </p15:guide>
        <p15:guide id="9" pos="7446">
          <p15:clr>
            <a:srgbClr val="FBAE40"/>
          </p15:clr>
        </p15:guide>
        <p15:guide id="10" pos="3250">
          <p15:clr>
            <a:srgbClr val="FBAE40"/>
          </p15:clr>
        </p15:guide>
      </p15:sldGuideLst>
    </p:ext>
  </p:extLst>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589FD23-150E-2BD0-7C84-FF0881723F96}"/>
              </a:ext>
            </a:extLst>
          </p:cNvPr>
          <p:cNvSpPr/>
          <p:nvPr userDrawn="1"/>
        </p:nvSpPr>
        <p:spPr>
          <a:xfrm>
            <a:off x="0" y="4934609"/>
            <a:ext cx="12192000" cy="2343184"/>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3034F3F4-BB7E-D21D-8220-93EB05FEBD87}"/>
              </a:ext>
            </a:extLst>
          </p:cNvPr>
          <p:cNvSpPr>
            <a:spLocks noChangeAspect="1"/>
          </p:cNvSpPr>
          <p:nvPr userDrawn="1"/>
        </p:nvSpPr>
        <p:spPr>
          <a:xfrm>
            <a:off x="-8063854" y="-2919446"/>
            <a:ext cx="12696891" cy="126968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088609-DF27-E82D-105F-F8824ED01AED}"/>
              </a:ext>
            </a:extLst>
          </p:cNvPr>
          <p:cNvSpPr/>
          <p:nvPr userDrawn="1"/>
        </p:nvSpPr>
        <p:spPr>
          <a:xfrm>
            <a:off x="-7833433" y="-2664000"/>
            <a:ext cx="12182837" cy="121828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13" name="Text Placeholder 7">
            <a:extLst>
              <a:ext uri="{FF2B5EF4-FFF2-40B4-BE49-F238E27FC236}">
                <a16:creationId xmlns:a16="http://schemas.microsoft.com/office/drawing/2014/main" id="{E164F790-0546-84D7-AE5D-C9E276872964}"/>
              </a:ext>
            </a:extLst>
          </p:cNvPr>
          <p:cNvSpPr>
            <a:spLocks noGrp="1"/>
          </p:cNvSpPr>
          <p:nvPr>
            <p:ph type="body" sz="quarter" idx="26" hasCustomPrompt="1"/>
          </p:nvPr>
        </p:nvSpPr>
        <p:spPr>
          <a:xfrm>
            <a:off x="5075252" y="4934607"/>
            <a:ext cx="6745273" cy="1164178"/>
          </a:xfrm>
        </p:spPr>
        <p:txBody>
          <a:bodyPr tIns="90000" bIns="90000" anchor="b" anchorCtr="0">
            <a:normAutofit/>
          </a:bodyPr>
          <a:lstStyle>
            <a:lvl1pPr marL="0" indent="0">
              <a:buNone/>
              <a:defRPr sz="18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Quote</a:t>
            </a:r>
          </a:p>
        </p:txBody>
      </p:sp>
      <p:sp>
        <p:nvSpPr>
          <p:cNvPr id="15" name="Text Placeholder 7">
            <a:extLst>
              <a:ext uri="{FF2B5EF4-FFF2-40B4-BE49-F238E27FC236}">
                <a16:creationId xmlns:a16="http://schemas.microsoft.com/office/drawing/2014/main" id="{00114689-112A-02BE-E331-169E1D75B282}"/>
              </a:ext>
            </a:extLst>
          </p:cNvPr>
          <p:cNvSpPr>
            <a:spLocks noGrp="1"/>
          </p:cNvSpPr>
          <p:nvPr>
            <p:ph type="body" sz="quarter" idx="28" hasCustomPrompt="1"/>
          </p:nvPr>
        </p:nvSpPr>
        <p:spPr>
          <a:xfrm>
            <a:off x="5075252" y="6117464"/>
            <a:ext cx="6745273" cy="672059"/>
          </a:xfrm>
        </p:spPr>
        <p:txBody>
          <a:bodyPr tIns="0" bIns="0" anchor="t" anchorCtr="0">
            <a:normAutofit/>
          </a:bodyPr>
          <a:lstStyle>
            <a:lvl1pPr marL="0" indent="0">
              <a:buNone/>
              <a:defRPr sz="1600" b="0">
                <a:solidFill>
                  <a:schemeClr val="accent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Customer name and title</a:t>
            </a:r>
          </a:p>
        </p:txBody>
      </p:sp>
      <p:sp>
        <p:nvSpPr>
          <p:cNvPr id="19" name="Text Placeholder 4">
            <a:extLst>
              <a:ext uri="{FF2B5EF4-FFF2-40B4-BE49-F238E27FC236}">
                <a16:creationId xmlns:a16="http://schemas.microsoft.com/office/drawing/2014/main" id="{BF4ABCF4-E3EC-F0A4-CA9F-94F086BBEBE9}"/>
              </a:ext>
            </a:extLst>
          </p:cNvPr>
          <p:cNvSpPr>
            <a:spLocks noGrp="1"/>
          </p:cNvSpPr>
          <p:nvPr>
            <p:ph type="body" sz="quarter" idx="20"/>
          </p:nvPr>
        </p:nvSpPr>
        <p:spPr>
          <a:xfrm>
            <a:off x="7121725" y="2314132"/>
            <a:ext cx="4698800" cy="1080000"/>
          </a:xfrm>
        </p:spPr>
        <p:txBody>
          <a:bodyPr tIns="251999" bIns="0" anchor="ctr" anchorCtr="0"/>
          <a:lstStyle>
            <a:lvl1pPr>
              <a:buClr>
                <a:schemeClr val="tx1"/>
              </a:buClr>
              <a:defRPr sz="1800"/>
            </a:lvl1pPr>
            <a:lvl2pPr>
              <a:defRPr sz="1600"/>
            </a:lvl2pPr>
            <a:lvl3pPr>
              <a:defRPr sz="1600"/>
            </a:lvl3pPr>
          </a:lstStyle>
          <a:p>
            <a:pPr lvl="0"/>
            <a:r>
              <a:rPr lang="en-US"/>
              <a:t>Click to edit Master text styles</a:t>
            </a:r>
          </a:p>
        </p:txBody>
      </p:sp>
      <p:sp>
        <p:nvSpPr>
          <p:cNvPr id="21" name="Title 2">
            <a:extLst>
              <a:ext uri="{FF2B5EF4-FFF2-40B4-BE49-F238E27FC236}">
                <a16:creationId xmlns:a16="http://schemas.microsoft.com/office/drawing/2014/main" id="{81179ABF-F411-D413-CEFF-4285070D951E}"/>
              </a:ext>
            </a:extLst>
          </p:cNvPr>
          <p:cNvSpPr>
            <a:spLocks noGrp="1"/>
          </p:cNvSpPr>
          <p:nvPr>
            <p:ph type="title"/>
          </p:nvPr>
        </p:nvSpPr>
        <p:spPr>
          <a:xfrm>
            <a:off x="4837949" y="0"/>
            <a:ext cx="6982576" cy="1170544"/>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22" name="Straight Connector 21">
            <a:extLst>
              <a:ext uri="{FF2B5EF4-FFF2-40B4-BE49-F238E27FC236}">
                <a16:creationId xmlns:a16="http://schemas.microsoft.com/office/drawing/2014/main" id="{439A0102-BB5C-0C19-2ACB-9EA0EF0FC54F}"/>
              </a:ext>
            </a:extLst>
          </p:cNvPr>
          <p:cNvCxnSpPr>
            <a:cxnSpLocks/>
          </p:cNvCxnSpPr>
          <p:nvPr userDrawn="1"/>
        </p:nvCxnSpPr>
        <p:spPr>
          <a:xfrm>
            <a:off x="4953906" y="1185252"/>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 Placeholder 5">
            <a:extLst>
              <a:ext uri="{FF2B5EF4-FFF2-40B4-BE49-F238E27FC236}">
                <a16:creationId xmlns:a16="http://schemas.microsoft.com/office/drawing/2014/main" id="{34CBBDBA-047A-8AFE-23DC-07043BB2F34A}"/>
              </a:ext>
            </a:extLst>
          </p:cNvPr>
          <p:cNvSpPr>
            <a:spLocks noGrp="1"/>
          </p:cNvSpPr>
          <p:nvPr>
            <p:ph type="body" sz="quarter" idx="14" hasCustomPrompt="1"/>
          </p:nvPr>
        </p:nvSpPr>
        <p:spPr>
          <a:xfrm>
            <a:off x="4838310" y="1231312"/>
            <a:ext cx="3378497" cy="1080000"/>
          </a:xfrm>
        </p:spPr>
        <p:txBody>
          <a:bodyPr tIns="216000" bIns="0" anchor="ctr" anchorCtr="0">
            <a:noAutofit/>
          </a:bodyPr>
          <a:lstStyle>
            <a:lvl1pPr marL="0" indent="0">
              <a:spcBef>
                <a:spcPts val="0"/>
              </a:spcBef>
              <a:buClr>
                <a:schemeClr val="accent1"/>
              </a:buClr>
              <a:buNone/>
              <a:defRPr sz="2000" b="0">
                <a:solidFill>
                  <a:schemeClr val="accent2"/>
                </a:solidFill>
              </a:defRPr>
            </a:lvl1pPr>
          </a:lstStyle>
          <a:p>
            <a:pPr lvl="0"/>
            <a:r>
              <a:rPr lang="en-US"/>
              <a:t>Challenge/Goal</a:t>
            </a:r>
          </a:p>
        </p:txBody>
      </p:sp>
      <p:sp>
        <p:nvSpPr>
          <p:cNvPr id="24" name="Text Placeholder 5">
            <a:extLst>
              <a:ext uri="{FF2B5EF4-FFF2-40B4-BE49-F238E27FC236}">
                <a16:creationId xmlns:a16="http://schemas.microsoft.com/office/drawing/2014/main" id="{982007B3-822C-F916-E62A-9E1E3C5207E0}"/>
              </a:ext>
            </a:extLst>
          </p:cNvPr>
          <p:cNvSpPr>
            <a:spLocks noGrp="1"/>
          </p:cNvSpPr>
          <p:nvPr>
            <p:ph type="body" sz="quarter" idx="16" hasCustomPrompt="1"/>
          </p:nvPr>
        </p:nvSpPr>
        <p:spPr>
          <a:xfrm>
            <a:off x="4829545" y="2335968"/>
            <a:ext cx="3378497" cy="1080000"/>
          </a:xfrm>
        </p:spPr>
        <p:txBody>
          <a:bodyPr tIns="216000" bIns="0" anchor="ctr" anchorCtr="0">
            <a:noAutofit/>
          </a:bodyPr>
          <a:lstStyle>
            <a:lvl1pPr marL="0" indent="0">
              <a:buClr>
                <a:schemeClr val="accent1"/>
              </a:buClr>
              <a:buNone/>
              <a:defRPr lang="en-US" sz="2000" b="0" kern="1200" dirty="0">
                <a:solidFill>
                  <a:schemeClr val="accent2"/>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Solution Delivered</a:t>
            </a:r>
          </a:p>
        </p:txBody>
      </p:sp>
      <p:cxnSp>
        <p:nvCxnSpPr>
          <p:cNvPr id="31" name="Straight Connector 30">
            <a:extLst>
              <a:ext uri="{FF2B5EF4-FFF2-40B4-BE49-F238E27FC236}">
                <a16:creationId xmlns:a16="http://schemas.microsoft.com/office/drawing/2014/main" id="{F03C745D-2A3B-670E-AB21-D42F1656B6B4}"/>
              </a:ext>
            </a:extLst>
          </p:cNvPr>
          <p:cNvCxnSpPr>
            <a:cxnSpLocks/>
          </p:cNvCxnSpPr>
          <p:nvPr userDrawn="1"/>
        </p:nvCxnSpPr>
        <p:spPr>
          <a:xfrm>
            <a:off x="1587274" y="2265483"/>
            <a:ext cx="720000" cy="0"/>
          </a:xfrm>
          <a:prstGeom prst="line">
            <a:avLst/>
          </a:prstGeom>
          <a:ln w="254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3">
            <a:extLst>
              <a:ext uri="{FF2B5EF4-FFF2-40B4-BE49-F238E27FC236}">
                <a16:creationId xmlns:a16="http://schemas.microsoft.com/office/drawing/2014/main" id="{CDE58D8F-FB01-84C9-7D73-4D0ADF3910F8}"/>
              </a:ext>
            </a:extLst>
          </p:cNvPr>
          <p:cNvSpPr>
            <a:spLocks noGrp="1"/>
          </p:cNvSpPr>
          <p:nvPr>
            <p:ph type="body" sz="quarter" idx="11"/>
          </p:nvPr>
        </p:nvSpPr>
        <p:spPr>
          <a:xfrm>
            <a:off x="0" y="0"/>
            <a:ext cx="3936569" cy="2247254"/>
          </a:xfrm>
        </p:spPr>
        <p:txBody>
          <a:bodyPr lIns="457200" tIns="0" rIns="457200" bIns="365760" anchor="b" anchorCtr="0">
            <a:noAutofit/>
          </a:bodyPr>
          <a:lstStyle>
            <a:lvl1pPr marL="0" indent="0" algn="ctr">
              <a:spcBef>
                <a:spcPts val="0"/>
              </a:spcBef>
              <a:buClr>
                <a:schemeClr val="accent1"/>
              </a:buClr>
              <a:buNone/>
              <a:defRPr sz="36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
        <p:nvSpPr>
          <p:cNvPr id="33" name="Text Placeholder 3">
            <a:extLst>
              <a:ext uri="{FF2B5EF4-FFF2-40B4-BE49-F238E27FC236}">
                <a16:creationId xmlns:a16="http://schemas.microsoft.com/office/drawing/2014/main" id="{2C95B8EA-F802-F811-A861-C24D4A1F633B}"/>
              </a:ext>
            </a:extLst>
          </p:cNvPr>
          <p:cNvSpPr>
            <a:spLocks noGrp="1"/>
          </p:cNvSpPr>
          <p:nvPr>
            <p:ph type="body" sz="quarter" idx="27"/>
          </p:nvPr>
        </p:nvSpPr>
        <p:spPr>
          <a:xfrm>
            <a:off x="46494" y="2278251"/>
            <a:ext cx="3905573" cy="4048775"/>
          </a:xfrm>
        </p:spPr>
        <p:txBody>
          <a:bodyPr lIns="360000"/>
          <a:lstStyle>
            <a:lvl1pPr>
              <a:spcAft>
                <a:spcPts val="1200"/>
              </a:spcAft>
              <a:buClr>
                <a:schemeClr val="bg1"/>
              </a:buClr>
              <a:defRPr sz="2400">
                <a:solidFill>
                  <a:schemeClr val="bg1"/>
                </a:solidFill>
                <a:latin typeface="+mj-lt"/>
              </a:defRPr>
            </a:lvl1pPr>
            <a:lvl2pPr>
              <a:spcAft>
                <a:spcPts val="1200"/>
              </a:spcAft>
              <a:buClr>
                <a:schemeClr val="bg1"/>
              </a:buClr>
              <a:defRPr>
                <a:solidFill>
                  <a:schemeClr val="bg1"/>
                </a:solidFill>
                <a:latin typeface="+mj-lt"/>
              </a:defRPr>
            </a:lvl2pPr>
            <a:lvl3pPr>
              <a:spcAft>
                <a:spcPts val="1200"/>
              </a:spcAft>
              <a:buClr>
                <a:schemeClr val="bg1"/>
              </a:buClr>
              <a:defRPr>
                <a:solidFill>
                  <a:schemeClr val="bg1"/>
                </a:solidFill>
                <a:latin typeface="+mj-lt"/>
              </a:defRPr>
            </a:lvl3pPr>
            <a:lvl4pPr>
              <a:spcAft>
                <a:spcPts val="1200"/>
              </a:spcAft>
              <a:buClr>
                <a:schemeClr val="bg1"/>
              </a:buClr>
              <a:defRPr>
                <a:solidFill>
                  <a:schemeClr val="bg1"/>
                </a:solidFill>
                <a:latin typeface="+mj-lt"/>
              </a:defRPr>
            </a:lvl4pPr>
            <a:lvl5pPr>
              <a:spcAft>
                <a:spcPts val="1200"/>
              </a:spcAft>
              <a:buClr>
                <a:schemeClr val="bg1"/>
              </a:buClr>
              <a:defRPr>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PCC_2010logo.png">
            <a:extLst>
              <a:ext uri="{FF2B5EF4-FFF2-40B4-BE49-F238E27FC236}">
                <a16:creationId xmlns:a16="http://schemas.microsoft.com/office/drawing/2014/main" id="{32D366ED-E843-9AF6-21B2-94968EBB64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33483" y="6301518"/>
            <a:ext cx="1541794" cy="185635"/>
          </a:xfrm>
          <a:prstGeom prst="rect">
            <a:avLst/>
          </a:prstGeom>
        </p:spPr>
      </p:pic>
      <p:sp>
        <p:nvSpPr>
          <p:cNvPr id="3" name="Text Placeholder 4">
            <a:extLst>
              <a:ext uri="{FF2B5EF4-FFF2-40B4-BE49-F238E27FC236}">
                <a16:creationId xmlns:a16="http://schemas.microsoft.com/office/drawing/2014/main" id="{4787BAEF-39D8-4B38-C0E7-3D07965C826D}"/>
              </a:ext>
            </a:extLst>
          </p:cNvPr>
          <p:cNvSpPr>
            <a:spLocks noGrp="1"/>
          </p:cNvSpPr>
          <p:nvPr>
            <p:ph type="body" sz="quarter" idx="29"/>
          </p:nvPr>
        </p:nvSpPr>
        <p:spPr>
          <a:xfrm>
            <a:off x="7121725" y="1216297"/>
            <a:ext cx="4698800" cy="1080000"/>
          </a:xfrm>
        </p:spPr>
        <p:txBody>
          <a:bodyPr tIns="251999" bIns="0" anchor="ctr" anchorCtr="0"/>
          <a:lstStyle>
            <a:lvl1pPr>
              <a:buClr>
                <a:schemeClr val="tx1"/>
              </a:buClr>
              <a:defRPr sz="1800"/>
            </a:lvl1pPr>
            <a:lvl2pPr>
              <a:defRPr sz="1600"/>
            </a:lvl2pPr>
            <a:lvl3pPr>
              <a:defRPr sz="1600"/>
            </a:lvl3pPr>
          </a:lstStyle>
          <a:p>
            <a:pPr lvl="0"/>
            <a:r>
              <a:rPr lang="en-US"/>
              <a:t>Click to edit Master text styles</a:t>
            </a:r>
          </a:p>
        </p:txBody>
      </p:sp>
      <p:sp>
        <p:nvSpPr>
          <p:cNvPr id="7" name="Text Placeholder 5">
            <a:extLst>
              <a:ext uri="{FF2B5EF4-FFF2-40B4-BE49-F238E27FC236}">
                <a16:creationId xmlns:a16="http://schemas.microsoft.com/office/drawing/2014/main" id="{C1374F13-69C4-68ED-2511-4A0908BE70FC}"/>
              </a:ext>
            </a:extLst>
          </p:cNvPr>
          <p:cNvSpPr>
            <a:spLocks noGrp="1"/>
          </p:cNvSpPr>
          <p:nvPr>
            <p:ph type="body" sz="quarter" idx="30" hasCustomPrompt="1"/>
          </p:nvPr>
        </p:nvSpPr>
        <p:spPr>
          <a:xfrm>
            <a:off x="4829545" y="3439506"/>
            <a:ext cx="3378497" cy="1080000"/>
          </a:xfrm>
        </p:spPr>
        <p:txBody>
          <a:bodyPr tIns="216000" bIns="0" anchor="ctr" anchorCtr="0">
            <a:noAutofit/>
          </a:bodyPr>
          <a:lstStyle>
            <a:lvl1pPr marL="0" indent="0">
              <a:buClr>
                <a:schemeClr val="accent1"/>
              </a:buClr>
              <a:buNone/>
              <a:defRPr lang="en-US" sz="2000" b="0" kern="1200" dirty="0">
                <a:solidFill>
                  <a:schemeClr val="accent2"/>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Customer Results</a:t>
            </a:r>
          </a:p>
        </p:txBody>
      </p:sp>
      <p:sp>
        <p:nvSpPr>
          <p:cNvPr id="8" name="Text Placeholder 4">
            <a:extLst>
              <a:ext uri="{FF2B5EF4-FFF2-40B4-BE49-F238E27FC236}">
                <a16:creationId xmlns:a16="http://schemas.microsoft.com/office/drawing/2014/main" id="{1FDAA5EB-13D6-EA33-CB75-87809D51989E}"/>
              </a:ext>
            </a:extLst>
          </p:cNvPr>
          <p:cNvSpPr>
            <a:spLocks noGrp="1"/>
          </p:cNvSpPr>
          <p:nvPr>
            <p:ph type="body" sz="quarter" idx="31"/>
          </p:nvPr>
        </p:nvSpPr>
        <p:spPr>
          <a:xfrm>
            <a:off x="7121725" y="3431623"/>
            <a:ext cx="4698800" cy="1116000"/>
          </a:xfrm>
        </p:spPr>
        <p:txBody>
          <a:bodyPr tIns="251999" bIns="180000"/>
          <a:lstStyle>
            <a:lvl1pPr>
              <a:buClr>
                <a:schemeClr val="tx1"/>
              </a:buClr>
              <a:defRPr sz="1800"/>
            </a:lvl1pPr>
            <a:lvl2pPr>
              <a:defRPr sz="1600"/>
            </a:lvl2pPr>
            <a:lvl3pPr>
              <a:defRPr sz="1600"/>
            </a:lvl3pPr>
          </a:lstStyle>
          <a:p>
            <a:pPr lvl="0"/>
            <a:r>
              <a:rPr lang="en-US"/>
              <a:t>Click to edit Master text styles</a:t>
            </a:r>
          </a:p>
        </p:txBody>
      </p:sp>
    </p:spTree>
    <p:extLst>
      <p:ext uri="{BB962C8B-B14F-4D97-AF65-F5344CB8AC3E}">
        <p14:creationId xmlns:p14="http://schemas.microsoft.com/office/powerpoint/2010/main" val="1016889040"/>
      </p:ext>
    </p:extLst>
  </p:cSld>
  <p:clrMapOvr>
    <a:masterClrMapping/>
  </p:clrMapOvr>
  <p:extLst>
    <p:ext uri="{DCECCB84-F9BA-43D5-87BE-67443E8EF086}">
      <p15:sldGuideLst xmlns:p15="http://schemas.microsoft.com/office/powerpoint/2012/main">
        <p15:guide id="5" pos="7680">
          <p15:clr>
            <a:srgbClr val="FBAE40"/>
          </p15:clr>
        </p15:guide>
        <p15:guide id="6">
          <p15:clr>
            <a:srgbClr val="FBAE40"/>
          </p15:clr>
        </p15:guide>
        <p15:guide id="7" orient="horz" pos="5">
          <p15:clr>
            <a:srgbClr val="FBAE40"/>
          </p15:clr>
        </p15:guide>
        <p15:guide id="8" orient="horz" pos="4315">
          <p15:clr>
            <a:srgbClr val="FBAE40"/>
          </p15:clr>
        </p15:guide>
      </p15:sldGuideLst>
    </p:ext>
  </p:extLst>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5" name="Picture 4" descr="PCC_2010logo.png">
            <a:extLst>
              <a:ext uri="{FF2B5EF4-FFF2-40B4-BE49-F238E27FC236}">
                <a16:creationId xmlns:a16="http://schemas.microsoft.com/office/drawing/2014/main" id="{32D366ED-E843-9AF6-21B2-94968EBB642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33483" y="6301518"/>
            <a:ext cx="1541794" cy="185635"/>
          </a:xfrm>
          <a:prstGeom prst="rect">
            <a:avLst/>
          </a:prstGeom>
        </p:spPr>
      </p:pic>
      <p:sp>
        <p:nvSpPr>
          <p:cNvPr id="6" name="Text Placeholder 1">
            <a:extLst>
              <a:ext uri="{FF2B5EF4-FFF2-40B4-BE49-F238E27FC236}">
                <a16:creationId xmlns:a16="http://schemas.microsoft.com/office/drawing/2014/main" id="{32F651A2-5A00-55C0-7E0E-8B9215CBC230}"/>
              </a:ext>
            </a:extLst>
          </p:cNvPr>
          <p:cNvSpPr>
            <a:spLocks noGrp="1"/>
          </p:cNvSpPr>
          <p:nvPr>
            <p:ph type="body" sz="quarter" idx="26" hasCustomPrompt="1"/>
          </p:nvPr>
        </p:nvSpPr>
        <p:spPr>
          <a:xfrm>
            <a:off x="235565" y="2666087"/>
            <a:ext cx="2899710" cy="1164178"/>
          </a:xfrm>
        </p:spPr>
        <p:txBody>
          <a:bodyPr lIns="0" tIns="0" rIns="0" bIns="0">
            <a:noAutofit/>
          </a:bodyPr>
          <a:lstStyle>
            <a:lvl1pPr marL="0" indent="0">
              <a:buNone/>
              <a:defRPr/>
            </a:lvl1pPr>
          </a:lstStyle>
          <a:p>
            <a:r>
              <a:rPr lang="en-US" sz="2000">
                <a:solidFill>
                  <a:schemeClr val="bg1"/>
                </a:solidFill>
              </a:rPr>
              <a:t>It is critical that the skilled nursing providers that are taking care of post-acute patients have access to real-time information. And this was not available until PAC Network Management.</a:t>
            </a:r>
          </a:p>
        </p:txBody>
      </p:sp>
      <p:sp>
        <p:nvSpPr>
          <p:cNvPr id="9" name="Text Placeholder 2">
            <a:extLst>
              <a:ext uri="{FF2B5EF4-FFF2-40B4-BE49-F238E27FC236}">
                <a16:creationId xmlns:a16="http://schemas.microsoft.com/office/drawing/2014/main" id="{9C3836FB-F291-0061-217E-44554F56FA00}"/>
              </a:ext>
            </a:extLst>
          </p:cNvPr>
          <p:cNvSpPr>
            <a:spLocks noGrp="1"/>
          </p:cNvSpPr>
          <p:nvPr>
            <p:ph type="body" sz="quarter" idx="28" hasCustomPrompt="1"/>
          </p:nvPr>
        </p:nvSpPr>
        <p:spPr>
          <a:xfrm>
            <a:off x="235119" y="4694005"/>
            <a:ext cx="3024847" cy="672059"/>
          </a:xfrm>
        </p:spPr>
        <p:txBody>
          <a:bodyPr lIns="0" tIns="0" rIns="0" bIns="0"/>
          <a:lstStyle>
            <a:lvl1pPr marL="0" indent="0">
              <a:buNone/>
              <a:defRPr sz="1600"/>
            </a:lvl1pPr>
          </a:lstStyle>
          <a:p>
            <a:r>
              <a:rPr lang="en-US">
                <a:solidFill>
                  <a:schemeClr val="bg1"/>
                </a:solidFill>
              </a:rPr>
              <a:t>Donna Peters, Director, TriHealth</a:t>
            </a:r>
          </a:p>
        </p:txBody>
      </p:sp>
      <p:pic>
        <p:nvPicPr>
          <p:cNvPr id="25" name="Picture 11">
            <a:extLst>
              <a:ext uri="{FF2B5EF4-FFF2-40B4-BE49-F238E27FC236}">
                <a16:creationId xmlns:a16="http://schemas.microsoft.com/office/drawing/2014/main" id="{08BE0846-2D02-FBB1-DAE2-93F175E4C6EF}"/>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235565" y="1946997"/>
            <a:ext cx="388971" cy="388971"/>
          </a:xfrm>
          <a:prstGeom prst="rect">
            <a:avLst/>
          </a:prstGeom>
        </p:spPr>
      </p:pic>
      <p:sp>
        <p:nvSpPr>
          <p:cNvPr id="72" name="Text Placeholder 3">
            <a:extLst>
              <a:ext uri="{FF2B5EF4-FFF2-40B4-BE49-F238E27FC236}">
                <a16:creationId xmlns:a16="http://schemas.microsoft.com/office/drawing/2014/main" id="{84E70310-4F85-CCBB-E4A9-E873D0289520}"/>
              </a:ext>
            </a:extLst>
          </p:cNvPr>
          <p:cNvSpPr>
            <a:spLocks noGrp="1"/>
          </p:cNvSpPr>
          <p:nvPr>
            <p:ph type="body" sz="quarter" idx="4294967295"/>
          </p:nvPr>
        </p:nvSpPr>
        <p:spPr>
          <a:xfrm>
            <a:off x="5930347" y="3615934"/>
            <a:ext cx="5533520" cy="1080000"/>
          </a:xfrm>
        </p:spPr>
        <p:txBody>
          <a:bodyPr tIns="0" bIns="0" anchor="ctr" anchorCtr="0"/>
          <a:lstStyle/>
          <a:p>
            <a:pPr marL="0" indent="0">
              <a:buNone/>
            </a:pPr>
            <a:r>
              <a:rPr lang="en-US" sz="1800"/>
              <a:t>PAC Network Management, providing  real-time patient information throughout post-acute transition.</a:t>
            </a:r>
            <a:endParaRPr lang="en-US"/>
          </a:p>
        </p:txBody>
      </p:sp>
      <p:sp>
        <p:nvSpPr>
          <p:cNvPr id="73" name="Text Placeholder 6">
            <a:extLst>
              <a:ext uri="{FF2B5EF4-FFF2-40B4-BE49-F238E27FC236}">
                <a16:creationId xmlns:a16="http://schemas.microsoft.com/office/drawing/2014/main" id="{465C103B-CA25-FCE5-A652-CF8B687147CE}"/>
              </a:ext>
            </a:extLst>
          </p:cNvPr>
          <p:cNvSpPr>
            <a:spLocks noGrp="1"/>
          </p:cNvSpPr>
          <p:nvPr>
            <p:ph type="body" sz="quarter" idx="4294967295"/>
          </p:nvPr>
        </p:nvSpPr>
        <p:spPr>
          <a:xfrm>
            <a:off x="4601248" y="2533114"/>
            <a:ext cx="3378497" cy="1080000"/>
          </a:xfrm>
        </p:spPr>
        <p:txBody>
          <a:bodyPr tIns="0" bIns="0" anchor="ctr" anchorCtr="0"/>
          <a:lstStyle/>
          <a:p>
            <a:pPr marL="0" indent="0">
              <a:buNone/>
            </a:pPr>
            <a:r>
              <a:rPr lang="en-US" sz="2200">
                <a:solidFill>
                  <a:schemeClr val="accent2"/>
                </a:solidFill>
              </a:rPr>
              <a:t>Challenge</a:t>
            </a:r>
            <a:endParaRPr lang="en-US" sz="2200" strike="sngStrike">
              <a:solidFill>
                <a:schemeClr val="accent2"/>
              </a:solidFill>
            </a:endParaRPr>
          </a:p>
        </p:txBody>
      </p:sp>
      <p:sp>
        <p:nvSpPr>
          <p:cNvPr id="74" name="Text Placeholder 7">
            <a:extLst>
              <a:ext uri="{FF2B5EF4-FFF2-40B4-BE49-F238E27FC236}">
                <a16:creationId xmlns:a16="http://schemas.microsoft.com/office/drawing/2014/main" id="{1E109E70-B7C3-7833-C34A-8A2927D382C7}"/>
              </a:ext>
            </a:extLst>
          </p:cNvPr>
          <p:cNvSpPr>
            <a:spLocks noGrp="1"/>
          </p:cNvSpPr>
          <p:nvPr>
            <p:ph type="body" sz="quarter" idx="4294967295"/>
          </p:nvPr>
        </p:nvSpPr>
        <p:spPr>
          <a:xfrm>
            <a:off x="4592483" y="3637770"/>
            <a:ext cx="3378497" cy="1080000"/>
          </a:xfrm>
        </p:spPr>
        <p:txBody>
          <a:bodyPr tIns="0" bIns="0" anchor="ctr" anchorCtr="0"/>
          <a:lstStyle/>
          <a:p>
            <a:pPr marL="0" indent="0">
              <a:buNone/>
            </a:pPr>
            <a:r>
              <a:rPr lang="en-US" sz="2200">
                <a:solidFill>
                  <a:schemeClr val="accent2"/>
                </a:solidFill>
              </a:rPr>
              <a:t>Solution</a:t>
            </a:r>
            <a:endParaRPr lang="en-US" sz="2200" strike="sngStrike">
              <a:solidFill>
                <a:schemeClr val="accent2"/>
              </a:solidFill>
            </a:endParaRPr>
          </a:p>
        </p:txBody>
      </p:sp>
      <p:sp>
        <p:nvSpPr>
          <p:cNvPr id="75" name="Text Placeholder 12">
            <a:extLst>
              <a:ext uri="{FF2B5EF4-FFF2-40B4-BE49-F238E27FC236}">
                <a16:creationId xmlns:a16="http://schemas.microsoft.com/office/drawing/2014/main" id="{2008EE90-8086-F56C-3699-B5F7986E7F72}"/>
              </a:ext>
            </a:extLst>
          </p:cNvPr>
          <p:cNvSpPr>
            <a:spLocks noGrp="1"/>
          </p:cNvSpPr>
          <p:nvPr>
            <p:ph type="body" sz="quarter" idx="4294967295"/>
          </p:nvPr>
        </p:nvSpPr>
        <p:spPr>
          <a:xfrm>
            <a:off x="5930347" y="2490389"/>
            <a:ext cx="5402668" cy="1080000"/>
          </a:xfrm>
        </p:spPr>
        <p:txBody>
          <a:bodyPr tIns="0" bIns="0" anchor="ctr" anchorCtr="0"/>
          <a:lstStyle/>
          <a:p>
            <a:pPr marL="0" indent="0">
              <a:buNone/>
            </a:pPr>
            <a:r>
              <a:rPr lang="en-US" sz="1800"/>
              <a:t>Finding an automated solution to share patient data between institutions; reducing gaps in post-acute discharge visibility.</a:t>
            </a:r>
          </a:p>
        </p:txBody>
      </p:sp>
      <p:sp>
        <p:nvSpPr>
          <p:cNvPr id="76" name="Text Placeholder 13">
            <a:extLst>
              <a:ext uri="{FF2B5EF4-FFF2-40B4-BE49-F238E27FC236}">
                <a16:creationId xmlns:a16="http://schemas.microsoft.com/office/drawing/2014/main" id="{DFF01F90-9DE9-54DC-42BD-16A8D8029B3E}"/>
              </a:ext>
            </a:extLst>
          </p:cNvPr>
          <p:cNvSpPr>
            <a:spLocks noGrp="1"/>
          </p:cNvSpPr>
          <p:nvPr>
            <p:ph type="body" sz="quarter" idx="4294967295"/>
          </p:nvPr>
        </p:nvSpPr>
        <p:spPr>
          <a:xfrm>
            <a:off x="4592483" y="4741308"/>
            <a:ext cx="3378497" cy="1080000"/>
          </a:xfrm>
        </p:spPr>
        <p:txBody>
          <a:bodyPr/>
          <a:lstStyle/>
          <a:p>
            <a:pPr marL="0" indent="0">
              <a:buNone/>
            </a:pPr>
            <a:r>
              <a:rPr lang="en-US" sz="2200">
                <a:solidFill>
                  <a:schemeClr val="accent2"/>
                </a:solidFill>
              </a:rPr>
              <a:t>Results</a:t>
            </a:r>
          </a:p>
        </p:txBody>
      </p:sp>
    </p:spTree>
    <p:extLst>
      <p:ext uri="{BB962C8B-B14F-4D97-AF65-F5344CB8AC3E}">
        <p14:creationId xmlns:p14="http://schemas.microsoft.com/office/powerpoint/2010/main" val="2386315606"/>
      </p:ext>
    </p:extLst>
  </p:cSld>
  <p:clrMapOvr>
    <a:masterClrMapping/>
  </p:clrMapOvr>
  <p:extLst>
    <p:ext uri="{DCECCB84-F9BA-43D5-87BE-67443E8EF086}">
      <p15:sldGuideLst xmlns:p15="http://schemas.microsoft.com/office/powerpoint/2012/main">
        <p15:guide id="5" pos="7680">
          <p15:clr>
            <a:srgbClr val="FBAE40"/>
          </p15:clr>
        </p15:guide>
        <p15:guide id="6">
          <p15:clr>
            <a:srgbClr val="FBAE40"/>
          </p15:clr>
        </p15:guide>
        <p15:guide id="7" orient="horz" pos="5">
          <p15:clr>
            <a:srgbClr val="FBAE40"/>
          </p15:clr>
        </p15:guide>
        <p15:guide id="8" orient="horz" pos="4315">
          <p15:clr>
            <a:srgbClr val="FBAE40"/>
          </p15:clr>
        </p15:guide>
      </p15:sldGuideLst>
    </p:ext>
  </p:extLst>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3034F3F4-BB7E-D21D-8220-93EB05FEBD87}"/>
              </a:ext>
            </a:extLst>
          </p:cNvPr>
          <p:cNvSpPr>
            <a:spLocks noChangeAspect="1"/>
          </p:cNvSpPr>
          <p:nvPr userDrawn="1"/>
        </p:nvSpPr>
        <p:spPr>
          <a:xfrm>
            <a:off x="-8368648" y="-2919446"/>
            <a:ext cx="12696891" cy="1269689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8088609-DF27-E82D-105F-F8824ED01AED}"/>
              </a:ext>
            </a:extLst>
          </p:cNvPr>
          <p:cNvSpPr/>
          <p:nvPr userDrawn="1"/>
        </p:nvSpPr>
        <p:spPr>
          <a:xfrm>
            <a:off x="-8138227" y="-2664000"/>
            <a:ext cx="12182837" cy="1218283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pic>
        <p:nvPicPr>
          <p:cNvPr id="5" name="Picture 4" descr="PCC_2010logo.png">
            <a:extLst>
              <a:ext uri="{FF2B5EF4-FFF2-40B4-BE49-F238E27FC236}">
                <a16:creationId xmlns:a16="http://schemas.microsoft.com/office/drawing/2014/main" id="{32D366ED-E843-9AF6-21B2-94968EBB64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33483" y="6301518"/>
            <a:ext cx="1541794" cy="185635"/>
          </a:xfrm>
          <a:prstGeom prst="rect">
            <a:avLst/>
          </a:prstGeom>
        </p:spPr>
      </p:pic>
      <p:sp>
        <p:nvSpPr>
          <p:cNvPr id="11" name="Text Placeholder 1">
            <a:extLst>
              <a:ext uri="{FF2B5EF4-FFF2-40B4-BE49-F238E27FC236}">
                <a16:creationId xmlns:a16="http://schemas.microsoft.com/office/drawing/2014/main" id="{CE6C9256-D12C-FC14-E99E-B5CB86438215}"/>
              </a:ext>
            </a:extLst>
          </p:cNvPr>
          <p:cNvSpPr>
            <a:spLocks noGrp="1"/>
          </p:cNvSpPr>
          <p:nvPr>
            <p:ph type="body" sz="quarter" idx="4294967295"/>
          </p:nvPr>
        </p:nvSpPr>
        <p:spPr>
          <a:xfrm>
            <a:off x="482185" y="2269749"/>
            <a:ext cx="3048000" cy="2426943"/>
          </a:xfrm>
        </p:spPr>
        <p:txBody>
          <a:bodyPr>
            <a:noAutofit/>
          </a:bodyPr>
          <a:lstStyle/>
          <a:p>
            <a:pPr marL="0" indent="0">
              <a:buNone/>
            </a:pPr>
            <a:r>
              <a:rPr lang="en-US" sz="2000">
                <a:solidFill>
                  <a:schemeClr val="bg1"/>
                </a:solidFill>
              </a:rPr>
              <a:t>It is critical that the skilled nursing providers that are taking care of post-acute patients have access to real-time information. And this was not available until PAC Network Management.</a:t>
            </a:r>
          </a:p>
        </p:txBody>
      </p:sp>
      <p:sp>
        <p:nvSpPr>
          <p:cNvPr id="12" name="Text Placeholder 2">
            <a:extLst>
              <a:ext uri="{FF2B5EF4-FFF2-40B4-BE49-F238E27FC236}">
                <a16:creationId xmlns:a16="http://schemas.microsoft.com/office/drawing/2014/main" id="{F4616C2B-3C8E-5A12-EF66-8F1A59D4BC7C}"/>
              </a:ext>
            </a:extLst>
          </p:cNvPr>
          <p:cNvSpPr>
            <a:spLocks noGrp="1"/>
          </p:cNvSpPr>
          <p:nvPr>
            <p:ph type="body" sz="quarter" idx="4294967295"/>
          </p:nvPr>
        </p:nvSpPr>
        <p:spPr>
          <a:xfrm>
            <a:off x="482185" y="4392031"/>
            <a:ext cx="3217863" cy="671512"/>
          </a:xfrm>
        </p:spPr>
        <p:txBody>
          <a:bodyPr/>
          <a:lstStyle/>
          <a:p>
            <a:pPr marL="0" indent="0">
              <a:buNone/>
            </a:pPr>
            <a:r>
              <a:rPr lang="en-US" sz="1600">
                <a:solidFill>
                  <a:schemeClr val="bg1"/>
                </a:solidFill>
              </a:rPr>
              <a:t>Donna Peters, Director, TriHealth</a:t>
            </a:r>
          </a:p>
        </p:txBody>
      </p:sp>
      <p:pic>
        <p:nvPicPr>
          <p:cNvPr id="16" name="Picture 11">
            <a:extLst>
              <a:ext uri="{FF2B5EF4-FFF2-40B4-BE49-F238E27FC236}">
                <a16:creationId xmlns:a16="http://schemas.microsoft.com/office/drawing/2014/main" id="{5A058515-EA7D-3A24-630D-401BFC65766C}"/>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577781" y="1946997"/>
            <a:ext cx="388971" cy="388971"/>
          </a:xfrm>
          <a:prstGeom prst="rect">
            <a:avLst/>
          </a:prstGeom>
        </p:spPr>
      </p:pic>
      <p:grpSp>
        <p:nvGrpSpPr>
          <p:cNvPr id="18" name="Group 17">
            <a:extLst>
              <a:ext uri="{FF2B5EF4-FFF2-40B4-BE49-F238E27FC236}">
                <a16:creationId xmlns:a16="http://schemas.microsoft.com/office/drawing/2014/main" id="{4660B883-ACB4-73D6-C39F-CCBED22E0441}"/>
              </a:ext>
            </a:extLst>
          </p:cNvPr>
          <p:cNvGrpSpPr/>
          <p:nvPr userDrawn="1"/>
        </p:nvGrpSpPr>
        <p:grpSpPr>
          <a:xfrm>
            <a:off x="4564401" y="5132526"/>
            <a:ext cx="1427278" cy="996046"/>
            <a:chOff x="2012656" y="4526604"/>
            <a:chExt cx="11606744" cy="8099915"/>
          </a:xfrm>
        </p:grpSpPr>
        <p:grpSp>
          <p:nvGrpSpPr>
            <p:cNvPr id="20" name="Group 19">
              <a:extLst>
                <a:ext uri="{FF2B5EF4-FFF2-40B4-BE49-F238E27FC236}">
                  <a16:creationId xmlns:a16="http://schemas.microsoft.com/office/drawing/2014/main" id="{5E1C662B-A75B-0E7D-7732-68B37DA6B501}"/>
                </a:ext>
              </a:extLst>
            </p:cNvPr>
            <p:cNvGrpSpPr/>
            <p:nvPr/>
          </p:nvGrpSpPr>
          <p:grpSpPr>
            <a:xfrm>
              <a:off x="2012656" y="4526604"/>
              <a:ext cx="11606744" cy="8099915"/>
              <a:chOff x="13379577" y="3102349"/>
              <a:chExt cx="11668452" cy="8142978"/>
            </a:xfrm>
          </p:grpSpPr>
          <p:graphicFrame>
            <p:nvGraphicFramePr>
              <p:cNvPr id="25" name="Chart Placeholder 11">
                <a:extLst>
                  <a:ext uri="{FF2B5EF4-FFF2-40B4-BE49-F238E27FC236}">
                    <a16:creationId xmlns:a16="http://schemas.microsoft.com/office/drawing/2014/main" id="{3D74A1EE-7C1D-F600-66CB-E52ADB54F563}"/>
                  </a:ext>
                </a:extLst>
              </p:cNvPr>
              <p:cNvGraphicFramePr>
                <a:graphicFrameLocks/>
              </p:cNvGraphicFramePr>
              <p:nvPr>
                <p:extLst>
                  <p:ext uri="{D42A27DB-BD31-4B8C-83A1-F6EECF244321}">
                    <p14:modId xmlns:p14="http://schemas.microsoft.com/office/powerpoint/2010/main" val="2145644798"/>
                  </p:ext>
                </p:extLst>
              </p:nvPr>
            </p:nvGraphicFramePr>
            <p:xfrm>
              <a:off x="13379577" y="3102349"/>
              <a:ext cx="11668452" cy="8142978"/>
            </p:xfrm>
            <a:graphic>
              <a:graphicData uri="http://schemas.openxmlformats.org/drawingml/2006/chart">
                <c:chart xmlns:c="http://schemas.openxmlformats.org/drawingml/2006/chart" xmlns:r="http://schemas.openxmlformats.org/officeDocument/2006/relationships" r:id="rId5"/>
              </a:graphicData>
            </a:graphic>
          </p:graphicFrame>
          <p:sp>
            <p:nvSpPr>
              <p:cNvPr id="26" name="Oval 25">
                <a:extLst>
                  <a:ext uri="{FF2B5EF4-FFF2-40B4-BE49-F238E27FC236}">
                    <a16:creationId xmlns:a16="http://schemas.microsoft.com/office/drawing/2014/main" id="{1042A58E-5CDC-DC4C-0AC7-4846D0625B62}"/>
                  </a:ext>
                </a:extLst>
              </p:cNvPr>
              <p:cNvSpPr/>
              <p:nvPr/>
            </p:nvSpPr>
            <p:spPr>
              <a:xfrm>
                <a:off x="17008925" y="4996071"/>
                <a:ext cx="4424923" cy="435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22" name="Rectangle 21">
              <a:extLst>
                <a:ext uri="{FF2B5EF4-FFF2-40B4-BE49-F238E27FC236}">
                  <a16:creationId xmlns:a16="http://schemas.microsoft.com/office/drawing/2014/main" id="{75268C14-74EA-06AC-0F76-55BDA8C0A060}"/>
                </a:ext>
              </a:extLst>
            </p:cNvPr>
            <p:cNvSpPr>
              <a:spLocks/>
            </p:cNvSpPr>
            <p:nvPr/>
          </p:nvSpPr>
          <p:spPr bwMode="auto">
            <a:xfrm>
              <a:off x="5622813" y="7301949"/>
              <a:ext cx="4401523" cy="3054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oAutofit/>
            </a:bodyPr>
            <a:lstStyle/>
            <a:p>
              <a:pPr lvl="0" algn="ctr">
                <a:lnSpc>
                  <a:spcPct val="70000"/>
                </a:lnSpc>
                <a:defRPr/>
              </a:pPr>
              <a:r>
                <a:rPr lang="en-US" altLang="x-none" sz="2000">
                  <a:ea typeface="Open Sans Light" charset="0"/>
                  <a:cs typeface="Poppins" pitchFamily="2" charset="77"/>
                  <a:sym typeface="Open Sans Light" charset="0"/>
                </a:rPr>
                <a:t>6.7</a:t>
              </a:r>
              <a:r>
                <a:rPr lang="en-US" altLang="x-none" sz="1400" baseline="30000">
                  <a:ea typeface="Open Sans Light" charset="0"/>
                  <a:cs typeface="Poppins" pitchFamily="2" charset="77"/>
                  <a:sym typeface="Open Sans Light" charset="0"/>
                </a:rPr>
                <a:t>%</a:t>
              </a:r>
            </a:p>
          </p:txBody>
        </p:sp>
      </p:grpSp>
      <p:grpSp>
        <p:nvGrpSpPr>
          <p:cNvPr id="27" name="Group 26">
            <a:extLst>
              <a:ext uri="{FF2B5EF4-FFF2-40B4-BE49-F238E27FC236}">
                <a16:creationId xmlns:a16="http://schemas.microsoft.com/office/drawing/2014/main" id="{7BA5212E-F402-F773-2D54-DBCABF374A56}"/>
              </a:ext>
            </a:extLst>
          </p:cNvPr>
          <p:cNvGrpSpPr/>
          <p:nvPr userDrawn="1"/>
        </p:nvGrpSpPr>
        <p:grpSpPr>
          <a:xfrm>
            <a:off x="7890249" y="5132526"/>
            <a:ext cx="1427278" cy="996046"/>
            <a:chOff x="2012656" y="4526604"/>
            <a:chExt cx="11606744" cy="8099915"/>
          </a:xfrm>
        </p:grpSpPr>
        <p:grpSp>
          <p:nvGrpSpPr>
            <p:cNvPr id="28" name="Group 27">
              <a:extLst>
                <a:ext uri="{FF2B5EF4-FFF2-40B4-BE49-F238E27FC236}">
                  <a16:creationId xmlns:a16="http://schemas.microsoft.com/office/drawing/2014/main" id="{2A6402AE-C43E-B55F-6BC1-88C022DE0ABE}"/>
                </a:ext>
              </a:extLst>
            </p:cNvPr>
            <p:cNvGrpSpPr/>
            <p:nvPr/>
          </p:nvGrpSpPr>
          <p:grpSpPr>
            <a:xfrm>
              <a:off x="2012656" y="4526604"/>
              <a:ext cx="11606744" cy="8099915"/>
              <a:chOff x="13379577" y="3102349"/>
              <a:chExt cx="11668452" cy="8142978"/>
            </a:xfrm>
          </p:grpSpPr>
          <p:graphicFrame>
            <p:nvGraphicFramePr>
              <p:cNvPr id="34" name="Chart Placeholder 11">
                <a:extLst>
                  <a:ext uri="{FF2B5EF4-FFF2-40B4-BE49-F238E27FC236}">
                    <a16:creationId xmlns:a16="http://schemas.microsoft.com/office/drawing/2014/main" id="{7B8614BF-60F0-79F0-A1AA-0E98336C609B}"/>
                  </a:ext>
                </a:extLst>
              </p:cNvPr>
              <p:cNvGraphicFramePr>
                <a:graphicFrameLocks/>
              </p:cNvGraphicFramePr>
              <p:nvPr>
                <p:extLst>
                  <p:ext uri="{D42A27DB-BD31-4B8C-83A1-F6EECF244321}">
                    <p14:modId xmlns:p14="http://schemas.microsoft.com/office/powerpoint/2010/main" val="3623966281"/>
                  </p:ext>
                </p:extLst>
              </p:nvPr>
            </p:nvGraphicFramePr>
            <p:xfrm>
              <a:off x="13379577" y="3102349"/>
              <a:ext cx="11668452" cy="8142978"/>
            </p:xfrm>
            <a:graphic>
              <a:graphicData uri="http://schemas.openxmlformats.org/drawingml/2006/chart">
                <c:chart xmlns:c="http://schemas.openxmlformats.org/drawingml/2006/chart" xmlns:r="http://schemas.openxmlformats.org/officeDocument/2006/relationships" r:id="rId6"/>
              </a:graphicData>
            </a:graphic>
          </p:graphicFrame>
          <p:sp>
            <p:nvSpPr>
              <p:cNvPr id="35" name="Oval 34">
                <a:extLst>
                  <a:ext uri="{FF2B5EF4-FFF2-40B4-BE49-F238E27FC236}">
                    <a16:creationId xmlns:a16="http://schemas.microsoft.com/office/drawing/2014/main" id="{A2443BB7-09FA-1957-42D1-98DA6009518F}"/>
                  </a:ext>
                </a:extLst>
              </p:cNvPr>
              <p:cNvSpPr/>
              <p:nvPr/>
            </p:nvSpPr>
            <p:spPr>
              <a:xfrm>
                <a:off x="17008925" y="4996071"/>
                <a:ext cx="4424923" cy="43555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
          <p:nvSpPr>
            <p:cNvPr id="31" name="Rectangle 30">
              <a:extLst>
                <a:ext uri="{FF2B5EF4-FFF2-40B4-BE49-F238E27FC236}">
                  <a16:creationId xmlns:a16="http://schemas.microsoft.com/office/drawing/2014/main" id="{0473F26A-74E8-A3B2-999D-6B144EC864C3}"/>
                </a:ext>
              </a:extLst>
            </p:cNvPr>
            <p:cNvSpPr>
              <a:spLocks/>
            </p:cNvSpPr>
            <p:nvPr/>
          </p:nvSpPr>
          <p:spPr bwMode="auto">
            <a:xfrm>
              <a:off x="5622813" y="7301949"/>
              <a:ext cx="4401523" cy="30548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noAutofit/>
            </a:bodyPr>
            <a:lstStyle/>
            <a:p>
              <a:pPr lvl="0" algn="ctr">
                <a:lnSpc>
                  <a:spcPct val="70000"/>
                </a:lnSpc>
                <a:defRPr/>
              </a:pPr>
              <a:r>
                <a:rPr lang="en-US" altLang="x-none" sz="2000">
                  <a:ea typeface="Open Sans Light" charset="0"/>
                  <a:cs typeface="Poppins" pitchFamily="2" charset="77"/>
                  <a:sym typeface="Open Sans Light" charset="0"/>
                </a:rPr>
                <a:t>45</a:t>
              </a:r>
            </a:p>
          </p:txBody>
        </p:sp>
      </p:grpSp>
      <p:sp>
        <p:nvSpPr>
          <p:cNvPr id="37" name="TextBox 36">
            <a:extLst>
              <a:ext uri="{FF2B5EF4-FFF2-40B4-BE49-F238E27FC236}">
                <a16:creationId xmlns:a16="http://schemas.microsoft.com/office/drawing/2014/main" id="{77982310-2D89-F3B9-DC7B-95B4CF94A96F}"/>
              </a:ext>
            </a:extLst>
          </p:cNvPr>
          <p:cNvSpPr txBox="1"/>
          <p:nvPr userDrawn="1"/>
        </p:nvSpPr>
        <p:spPr>
          <a:xfrm>
            <a:off x="4702254" y="2632359"/>
            <a:ext cx="3379178" cy="400110"/>
          </a:xfrm>
          <a:prstGeom prst="rect">
            <a:avLst/>
          </a:prstGeom>
          <a:solidFill>
            <a:schemeClr val="bg2">
              <a:alpha val="50000"/>
            </a:schemeClr>
          </a:solidFill>
        </p:spPr>
        <p:txBody>
          <a:bodyPr wrap="square" rtlCol="0">
            <a:spAutoFit/>
          </a:bodyPr>
          <a:lstStyle/>
          <a:p>
            <a:pPr algn="ctr"/>
            <a:r>
              <a:rPr lang="en-US" sz="2000">
                <a:solidFill>
                  <a:schemeClr val="accent2"/>
                </a:solidFill>
              </a:rPr>
              <a:t>Challenge</a:t>
            </a:r>
          </a:p>
        </p:txBody>
      </p:sp>
      <p:sp>
        <p:nvSpPr>
          <p:cNvPr id="38" name="TextBox 37">
            <a:extLst>
              <a:ext uri="{FF2B5EF4-FFF2-40B4-BE49-F238E27FC236}">
                <a16:creationId xmlns:a16="http://schemas.microsoft.com/office/drawing/2014/main" id="{85D2419F-B920-8BB8-C1D9-4BB255D0BA05}"/>
              </a:ext>
            </a:extLst>
          </p:cNvPr>
          <p:cNvSpPr txBox="1"/>
          <p:nvPr userDrawn="1"/>
        </p:nvSpPr>
        <p:spPr>
          <a:xfrm>
            <a:off x="8262872" y="2632359"/>
            <a:ext cx="3379178" cy="400110"/>
          </a:xfrm>
          <a:prstGeom prst="rect">
            <a:avLst/>
          </a:prstGeom>
          <a:solidFill>
            <a:schemeClr val="bg2">
              <a:alpha val="50000"/>
            </a:schemeClr>
          </a:solidFill>
        </p:spPr>
        <p:txBody>
          <a:bodyPr wrap="square" rtlCol="0">
            <a:spAutoFit/>
          </a:bodyPr>
          <a:lstStyle/>
          <a:p>
            <a:pPr algn="ctr"/>
            <a:r>
              <a:rPr lang="en-US" sz="2000">
                <a:solidFill>
                  <a:schemeClr val="accent2"/>
                </a:solidFill>
              </a:rPr>
              <a:t>Solution</a:t>
            </a:r>
          </a:p>
        </p:txBody>
      </p:sp>
      <p:sp>
        <p:nvSpPr>
          <p:cNvPr id="39" name="TextBox 38">
            <a:extLst>
              <a:ext uri="{FF2B5EF4-FFF2-40B4-BE49-F238E27FC236}">
                <a16:creationId xmlns:a16="http://schemas.microsoft.com/office/drawing/2014/main" id="{715FFBB8-E8F2-438E-9F5C-118F13A7DF4A}"/>
              </a:ext>
            </a:extLst>
          </p:cNvPr>
          <p:cNvSpPr txBox="1"/>
          <p:nvPr userDrawn="1"/>
        </p:nvSpPr>
        <p:spPr>
          <a:xfrm>
            <a:off x="4702254" y="4655126"/>
            <a:ext cx="6939796" cy="400110"/>
          </a:xfrm>
          <a:prstGeom prst="rect">
            <a:avLst/>
          </a:prstGeom>
          <a:solidFill>
            <a:schemeClr val="bg2">
              <a:alpha val="50000"/>
            </a:schemeClr>
          </a:solidFill>
        </p:spPr>
        <p:txBody>
          <a:bodyPr wrap="square" rtlCol="0">
            <a:spAutoFit/>
          </a:bodyPr>
          <a:lstStyle/>
          <a:p>
            <a:pPr algn="ctr"/>
            <a:endParaRPr lang="en-US" sz="2000">
              <a:solidFill>
                <a:schemeClr val="accent2"/>
              </a:solidFill>
            </a:endParaRPr>
          </a:p>
        </p:txBody>
      </p:sp>
    </p:spTree>
    <p:extLst>
      <p:ext uri="{BB962C8B-B14F-4D97-AF65-F5344CB8AC3E}">
        <p14:creationId xmlns:p14="http://schemas.microsoft.com/office/powerpoint/2010/main" val="2298402114"/>
      </p:ext>
    </p:extLst>
  </p:cSld>
  <p:clrMapOvr>
    <a:masterClrMapping/>
  </p:clrMapOvr>
  <p:extLst>
    <p:ext uri="{DCECCB84-F9BA-43D5-87BE-67443E8EF086}">
      <p15:sldGuideLst xmlns:p15="http://schemas.microsoft.com/office/powerpoint/2012/main">
        <p15:guide id="5" pos="7680">
          <p15:clr>
            <a:srgbClr val="FBAE40"/>
          </p15:clr>
        </p15:guide>
        <p15:guide id="6">
          <p15:clr>
            <a:srgbClr val="FBAE40"/>
          </p15:clr>
        </p15:guide>
        <p15:guide id="7" orient="horz" pos="5">
          <p15:clr>
            <a:srgbClr val="FBAE40"/>
          </p15:clr>
        </p15:guide>
        <p15:guide id="8" orient="horz" pos="431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sign&#10;&#10;Description automatically generated">
            <a:extLst>
              <a:ext uri="{FF2B5EF4-FFF2-40B4-BE49-F238E27FC236}">
                <a16:creationId xmlns:a16="http://schemas.microsoft.com/office/drawing/2014/main" id="{6A60749A-8C4C-6D41-AC24-037E1E338D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Tree>
    <p:extLst>
      <p:ext uri="{BB962C8B-B14F-4D97-AF65-F5344CB8AC3E}">
        <p14:creationId xmlns:p14="http://schemas.microsoft.com/office/powerpoint/2010/main" val="4138089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
        <p:nvSpPr>
          <p:cNvPr id="24" name="Picture Placeholder 6">
            <a:extLst>
              <a:ext uri="{FF2B5EF4-FFF2-40B4-BE49-F238E27FC236}">
                <a16:creationId xmlns:a16="http://schemas.microsoft.com/office/drawing/2014/main" id="{62235978-55BB-4F1F-8773-66160A12B06A}"/>
              </a:ext>
            </a:extLst>
          </p:cNvPr>
          <p:cNvSpPr>
            <a:spLocks noGrp="1"/>
          </p:cNvSpPr>
          <p:nvPr>
            <p:ph type="pic" sz="quarter" idx="25" hasCustomPrompt="1"/>
          </p:nvPr>
        </p:nvSpPr>
        <p:spPr>
          <a:xfrm>
            <a:off x="2264494" y="4400529"/>
            <a:ext cx="7272762" cy="7272762"/>
          </a:xfrm>
          <a:prstGeom prst="ellipse">
            <a:avLst/>
          </a:prstGeom>
          <a:solidFill>
            <a:schemeClr val="bg1">
              <a:lumMod val="95000"/>
            </a:schemeClr>
          </a:solidFill>
          <a:ln w="127000">
            <a:solidFill>
              <a:schemeClr val="bg1">
                <a:alpha val="50000"/>
              </a:schemeClr>
            </a:solidFill>
          </a:ln>
        </p:spPr>
        <p:txBody>
          <a:bodyPr anchor="b">
            <a:normAutofit/>
          </a:bodyPr>
          <a:lstStyle>
            <a:lvl1pPr marL="0" indent="0" algn="ctr">
              <a:buNone/>
              <a:defRPr sz="1600"/>
            </a:lvl1pPr>
          </a:lstStyle>
          <a:p>
            <a:r>
              <a:rPr lang="en-US"/>
              <a:t>Click here to add an image</a:t>
            </a:r>
          </a:p>
        </p:txBody>
      </p:sp>
      <p:pic>
        <p:nvPicPr>
          <p:cNvPr id="32" name="Picture 31" descr="PCC_2010logo.png">
            <a:extLst>
              <a:ext uri="{FF2B5EF4-FFF2-40B4-BE49-F238E27FC236}">
                <a16:creationId xmlns:a16="http://schemas.microsoft.com/office/drawing/2014/main" id="{274BC434-F837-5288-01E2-CF5C6E6DCB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71687360"/>
      </p:ext>
    </p:extLst>
  </p:cSld>
  <p:clrMapOvr>
    <a:masterClrMapping/>
  </p:clrMapOvr>
  <p:extLst>
    <p:ext uri="{DCECCB84-F9BA-43D5-87BE-67443E8EF086}">
      <p15:sldGuideLst xmlns:p15="http://schemas.microsoft.com/office/powerpoint/2012/main">
        <p15:guide id="1" orient="horz" pos="2496">
          <p15:clr>
            <a:srgbClr val="FBAE40"/>
          </p15:clr>
        </p15:guide>
        <p15:guide id="2" pos="3976">
          <p15:clr>
            <a:srgbClr val="FBAE40"/>
          </p15:clr>
        </p15:guide>
        <p15:guide id="3" orient="horz" pos="1824">
          <p15:clr>
            <a:srgbClr val="FBAE40"/>
          </p15:clr>
        </p15:guide>
      </p15:sldGuideLst>
    </p:ext>
  </p:extLst>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C4F203-A0C7-2045-BF4B-E3800299809E}"/>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descr="PCC_2010logo.png"/>
          <p:cNvPicPr>
            <a:picLocks noChangeAspect="1"/>
          </p:cNvPicPr>
          <p:nvPr userDrawn="1"/>
        </p:nvPicPr>
        <p:blipFill>
          <a:blip r:embed="rId3"/>
          <a:stretch>
            <a:fillRect/>
          </a:stretch>
        </p:blipFill>
        <p:spPr>
          <a:xfrm>
            <a:off x="9952694" y="6343165"/>
            <a:ext cx="1822583" cy="219443"/>
          </a:xfrm>
          <a:prstGeom prst="rect">
            <a:avLst/>
          </a:prstGeom>
        </p:spPr>
      </p:pic>
      <p:pic>
        <p:nvPicPr>
          <p:cNvPr id="3" name="Picture 2" descr="A picture containing text, display, screenshot&#10;&#10;Description automatically generated">
            <a:extLst>
              <a:ext uri="{FF2B5EF4-FFF2-40B4-BE49-F238E27FC236}">
                <a16:creationId xmlns:a16="http://schemas.microsoft.com/office/drawing/2014/main" id="{8BC0B027-5CF1-CA47-AD6E-0C983A1467E4}"/>
              </a:ext>
            </a:extLst>
          </p:cNvPr>
          <p:cNvPicPr>
            <a:picLocks noChangeAspect="1"/>
          </p:cNvPicPr>
          <p:nvPr userDrawn="1"/>
        </p:nvPicPr>
        <p:blipFill>
          <a:blip r:embed="rId4"/>
          <a:stretch>
            <a:fillRect/>
          </a:stretch>
        </p:blipFill>
        <p:spPr>
          <a:xfrm>
            <a:off x="6559967" y="1678517"/>
            <a:ext cx="4686629" cy="3775339"/>
          </a:xfrm>
          <a:prstGeom prst="rect">
            <a:avLst/>
          </a:prstGeom>
        </p:spPr>
      </p:pic>
      <p:sp>
        <p:nvSpPr>
          <p:cNvPr id="14" name="Picture Placeholder 2">
            <a:extLst>
              <a:ext uri="{FF2B5EF4-FFF2-40B4-BE49-F238E27FC236}">
                <a16:creationId xmlns:a16="http://schemas.microsoft.com/office/drawing/2014/main" id="{F592B9B3-E6A5-F94C-9C09-0B63610B3538}"/>
              </a:ext>
            </a:extLst>
          </p:cNvPr>
          <p:cNvSpPr>
            <a:spLocks noGrp="1"/>
          </p:cNvSpPr>
          <p:nvPr>
            <p:ph type="pic" sz="quarter" idx="12" hasCustomPrompt="1"/>
          </p:nvPr>
        </p:nvSpPr>
        <p:spPr>
          <a:xfrm>
            <a:off x="6640163" y="1766377"/>
            <a:ext cx="4535696" cy="2625930"/>
          </a:xfrm>
          <a:solidFill>
            <a:schemeClr val="bg1">
              <a:lumMod val="95000"/>
            </a:schemeClr>
          </a:solidFill>
        </p:spPr>
        <p:txBody>
          <a:bodyPr anchor="t">
            <a:normAutofit/>
          </a:bodyPr>
          <a:lstStyle>
            <a:lvl1pPr marL="0" indent="0" algn="ctr">
              <a:buNone/>
              <a:defRPr sz="1600"/>
            </a:lvl1pPr>
          </a:lstStyle>
          <a:p>
            <a:r>
              <a:rPr lang="en-US"/>
              <a:t>Click here to add image of your choice</a:t>
            </a:r>
          </a:p>
        </p:txBody>
      </p:sp>
      <p:sp>
        <p:nvSpPr>
          <p:cNvPr id="8" name="Text Placeholder 13">
            <a:extLst>
              <a:ext uri="{FF2B5EF4-FFF2-40B4-BE49-F238E27FC236}">
                <a16:creationId xmlns:a16="http://schemas.microsoft.com/office/drawing/2014/main" id="{39C77566-36C1-BB4D-9728-6178BF1C4246}"/>
              </a:ext>
            </a:extLst>
          </p:cNvPr>
          <p:cNvSpPr>
            <a:spLocks noGrp="1"/>
          </p:cNvSpPr>
          <p:nvPr>
            <p:ph type="body" sz="quarter" idx="13" hasCustomPrompt="1"/>
          </p:nvPr>
        </p:nvSpPr>
        <p:spPr>
          <a:xfrm>
            <a:off x="679514" y="1916831"/>
            <a:ext cx="5463730" cy="3199315"/>
          </a:xfrm>
        </p:spPr>
        <p:txBody>
          <a:bodyPr>
            <a:noAutofit/>
          </a:bodyPr>
          <a:lstStyle>
            <a:lvl1pPr>
              <a:lnSpc>
                <a:spcPct val="100000"/>
              </a:lnSpc>
              <a:spcBef>
                <a:spcPts val="0"/>
              </a:spcBef>
              <a:buClr>
                <a:schemeClr val="accent1"/>
              </a:buClr>
              <a:defRPr sz="2000">
                <a:solidFill>
                  <a:schemeClr val="tx2"/>
                </a:solidFill>
                <a:latin typeface="+mj-lt"/>
                <a:ea typeface="Calibri" charset="0"/>
                <a:cs typeface="Calibri" charset="0"/>
              </a:defRPr>
            </a:lvl1pPr>
            <a:lvl2pPr>
              <a:lnSpc>
                <a:spcPct val="100000"/>
              </a:lnSpc>
              <a:spcBef>
                <a:spcPts val="0"/>
              </a:spcBef>
              <a:buClr>
                <a:schemeClr val="accent1"/>
              </a:buClr>
              <a:defRPr sz="1800">
                <a:solidFill>
                  <a:schemeClr val="tx2"/>
                </a:solidFill>
                <a:latin typeface="+mj-lt"/>
                <a:ea typeface="Calibri" charset="0"/>
                <a:cs typeface="Calibri" charset="0"/>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First level</a:t>
            </a:r>
          </a:p>
          <a:p>
            <a:pPr lvl="1"/>
            <a:r>
              <a:rPr lang="en-US"/>
              <a:t>Second level</a:t>
            </a:r>
          </a:p>
        </p:txBody>
      </p:sp>
      <p:sp>
        <p:nvSpPr>
          <p:cNvPr id="9" name="Text Placeholder 9">
            <a:extLst>
              <a:ext uri="{FF2B5EF4-FFF2-40B4-BE49-F238E27FC236}">
                <a16:creationId xmlns:a16="http://schemas.microsoft.com/office/drawing/2014/main" id="{DECB6506-6171-0243-ACA6-F501C1C40679}"/>
              </a:ext>
            </a:extLst>
          </p:cNvPr>
          <p:cNvSpPr>
            <a:spLocks noGrp="1"/>
          </p:cNvSpPr>
          <p:nvPr>
            <p:ph type="body" sz="quarter" idx="10" hasCustomPrompt="1"/>
          </p:nvPr>
        </p:nvSpPr>
        <p:spPr>
          <a:xfrm>
            <a:off x="667427" y="704907"/>
            <a:ext cx="5475817" cy="1036948"/>
          </a:xfrm>
        </p:spPr>
        <p:txBody>
          <a:bodyPr anchor="ctr">
            <a:normAutofit/>
          </a:bodyPr>
          <a:lstStyle>
            <a:lvl1pPr marL="0" indent="0">
              <a:buNone/>
              <a:defRPr sz="3200">
                <a:solidFill>
                  <a:schemeClr val="tx2"/>
                </a:solidFill>
                <a:latin typeface="+mj-lt"/>
              </a:defRPr>
            </a:lvl1pPr>
          </a:lstStyle>
          <a:p>
            <a:pPr lvl="0"/>
            <a:r>
              <a:rPr lang="en-US"/>
              <a:t>Slide title</a:t>
            </a:r>
          </a:p>
        </p:txBody>
      </p:sp>
      <p:cxnSp>
        <p:nvCxnSpPr>
          <p:cNvPr id="10" name="Straight Connector 9">
            <a:extLst>
              <a:ext uri="{FF2B5EF4-FFF2-40B4-BE49-F238E27FC236}">
                <a16:creationId xmlns:a16="http://schemas.microsoft.com/office/drawing/2014/main" id="{E297AEFE-A344-784F-847F-333D3760260F}"/>
              </a:ext>
            </a:extLst>
          </p:cNvPr>
          <p:cNvCxnSpPr/>
          <p:nvPr userDrawn="1"/>
        </p:nvCxnSpPr>
        <p:spPr>
          <a:xfrm>
            <a:off x="765141" y="1507067"/>
            <a:ext cx="731792"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86258"/>
      </p:ext>
    </p:extLst>
  </p:cSld>
  <p:clrMapOvr>
    <a:masterClrMapping/>
  </p:clrMapOvr>
  <p:extLst>
    <p:ext uri="{DCECCB84-F9BA-43D5-87BE-67443E8EF086}">
      <p15:sldGuideLst xmlns:p15="http://schemas.microsoft.com/office/powerpoint/2012/main">
        <p15:guide id="1" orient="horz" pos="2160">
          <p15:clr>
            <a:srgbClr val="FBAE40"/>
          </p15:clr>
        </p15:guide>
        <p15:guide id="2" pos="483">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E5BE5E-EF3C-F809-6241-7C8571F98E3A}"/>
              </a:ext>
            </a:extLst>
          </p:cNvPr>
          <p:cNvSpPr/>
          <p:nvPr userDrawn="1"/>
        </p:nvSpPr>
        <p:spPr>
          <a:xfrm>
            <a:off x="406400" y="404446"/>
            <a:ext cx="4605215" cy="60315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BE4497E-A68A-E697-602B-FB4772D20D27}"/>
              </a:ext>
            </a:extLst>
          </p:cNvPr>
          <p:cNvPicPr>
            <a:picLocks noChangeAspect="1"/>
          </p:cNvPicPr>
          <p:nvPr userDrawn="1"/>
        </p:nvPicPr>
        <p:blipFill rotWithShape="1">
          <a:blip r:embed="rId2">
            <a:alphaModFix amt="10000"/>
            <a:extLst>
              <a:ext uri="{96DAC541-7B7A-43D3-8B79-37D633B846F1}">
                <asvg:svgBlip xmlns:asvg="http://schemas.microsoft.com/office/drawing/2016/SVG/main" r:embed="rId3"/>
              </a:ext>
            </a:extLst>
          </a:blip>
          <a:srcRect t="23410" r="66725"/>
          <a:stretch/>
        </p:blipFill>
        <p:spPr>
          <a:xfrm>
            <a:off x="401804" y="404444"/>
            <a:ext cx="4592225" cy="6031525"/>
          </a:xfrm>
          <a:prstGeom prst="rect">
            <a:avLst/>
          </a:prstGeom>
        </p:spPr>
      </p:pic>
      <p:pic>
        <p:nvPicPr>
          <p:cNvPr id="22" name="Picture 21">
            <a:extLst>
              <a:ext uri="{FF2B5EF4-FFF2-40B4-BE49-F238E27FC236}">
                <a16:creationId xmlns:a16="http://schemas.microsoft.com/office/drawing/2014/main" id="{601A7DEC-3C84-11F6-1C4A-82B88EE7636A}"/>
              </a:ext>
            </a:extLst>
          </p:cNvPr>
          <p:cNvPicPr>
            <a:picLocks noChangeAspect="1"/>
          </p:cNvPicPr>
          <p:nvPr userDrawn="1"/>
        </p:nvPicPr>
        <p:blipFill rotWithShape="1">
          <a:blip r:embed="rId4"/>
          <a:srcRect l="22395" t="14318" r="45267" b="5869"/>
          <a:stretch/>
        </p:blipFill>
        <p:spPr>
          <a:xfrm>
            <a:off x="4994030" y="439614"/>
            <a:ext cx="3376246" cy="5978771"/>
          </a:xfrm>
          <a:prstGeom prst="rect">
            <a:avLst/>
          </a:prstGeom>
        </p:spPr>
      </p:pic>
      <p:pic>
        <p:nvPicPr>
          <p:cNvPr id="24" name="Picture 23" descr="A person holding a computer&#10;&#10;Description automatically generated with medium confidence">
            <a:extLst>
              <a:ext uri="{FF2B5EF4-FFF2-40B4-BE49-F238E27FC236}">
                <a16:creationId xmlns:a16="http://schemas.microsoft.com/office/drawing/2014/main" id="{1A34970B-9620-81CC-CF29-D1C741277157}"/>
              </a:ext>
            </a:extLst>
          </p:cNvPr>
          <p:cNvPicPr>
            <a:picLocks noChangeAspect="1"/>
          </p:cNvPicPr>
          <p:nvPr userDrawn="1"/>
        </p:nvPicPr>
        <p:blipFill rotWithShape="1">
          <a:blip r:embed="rId5"/>
          <a:srcRect l="34807" t="19133" r="28463" b="5538"/>
          <a:stretch/>
        </p:blipFill>
        <p:spPr>
          <a:xfrm>
            <a:off x="8370277" y="439615"/>
            <a:ext cx="3358661" cy="5978770"/>
          </a:xfrm>
          <a:prstGeom prst="rect">
            <a:avLst/>
          </a:prstGeom>
        </p:spPr>
      </p:pic>
      <p:sp>
        <p:nvSpPr>
          <p:cNvPr id="3" name="TextBox 2">
            <a:extLst>
              <a:ext uri="{FF2B5EF4-FFF2-40B4-BE49-F238E27FC236}">
                <a16:creationId xmlns:a16="http://schemas.microsoft.com/office/drawing/2014/main" id="{FB7BA633-8C64-2F49-A9D5-A272FCB23662}"/>
              </a:ext>
            </a:extLst>
          </p:cNvPr>
          <p:cNvSpPr txBox="1"/>
          <p:nvPr userDrawn="1"/>
        </p:nvSpPr>
        <p:spPr>
          <a:xfrm>
            <a:off x="6040582" y="1413164"/>
            <a:ext cx="184731" cy="369332"/>
          </a:xfrm>
          <a:prstGeom prst="rect">
            <a:avLst/>
          </a:prstGeom>
          <a:noFill/>
        </p:spPr>
        <p:txBody>
          <a:bodyPr wrap="none" rtlCol="0">
            <a:spAutoFit/>
          </a:bodyPr>
          <a:lstStyle/>
          <a:p>
            <a:endParaRPr lang="en-US"/>
          </a:p>
        </p:txBody>
      </p:sp>
      <p:pic>
        <p:nvPicPr>
          <p:cNvPr id="7" name="Graphic 6">
            <a:extLst>
              <a:ext uri="{FF2B5EF4-FFF2-40B4-BE49-F238E27FC236}">
                <a16:creationId xmlns:a16="http://schemas.microsoft.com/office/drawing/2014/main" id="{6E9EE321-4EC4-010E-7EEC-EB11B023D306}"/>
              </a:ext>
            </a:extLst>
          </p:cNvPr>
          <p:cNvPicPr>
            <a:picLocks noChangeAspect="1"/>
          </p:cNvPicPr>
          <p:nvPr userDrawn="1"/>
        </p:nvPicPr>
        <p:blipFill rotWithShape="1">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rcRect l="17085" t="38618" r="10187" b="48374"/>
          <a:stretch/>
        </p:blipFill>
        <p:spPr>
          <a:xfrm>
            <a:off x="952501" y="1201804"/>
            <a:ext cx="2634761" cy="364154"/>
          </a:xfrm>
          <a:prstGeom prst="rect">
            <a:avLst/>
          </a:prstGeom>
        </p:spPr>
      </p:pic>
      <p:sp>
        <p:nvSpPr>
          <p:cNvPr id="10" name="Oval 9">
            <a:extLst>
              <a:ext uri="{FF2B5EF4-FFF2-40B4-BE49-F238E27FC236}">
                <a16:creationId xmlns:a16="http://schemas.microsoft.com/office/drawing/2014/main" id="{289BAEDB-D3AF-07F6-1AD6-E5EE7719CC46}"/>
              </a:ext>
            </a:extLst>
          </p:cNvPr>
          <p:cNvSpPr/>
          <p:nvPr userDrawn="1"/>
        </p:nvSpPr>
        <p:spPr>
          <a:xfrm>
            <a:off x="-4319476" y="3429000"/>
            <a:ext cx="12161736" cy="12161736"/>
          </a:xfrm>
          <a:prstGeom prst="ellipse">
            <a:avLst/>
          </a:prstGeom>
          <a:noFill/>
          <a:ln w="24130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A03F44E-2CAA-0CD2-965E-9ED78102177F}"/>
              </a:ext>
            </a:extLst>
          </p:cNvPr>
          <p:cNvSpPr/>
          <p:nvPr userDrawn="1"/>
        </p:nvSpPr>
        <p:spPr>
          <a:xfrm>
            <a:off x="6676293" y="-7489902"/>
            <a:ext cx="9609826" cy="9609826"/>
          </a:xfrm>
          <a:prstGeom prst="ellipse">
            <a:avLst/>
          </a:prstGeom>
          <a:noFill/>
          <a:ln w="1905000">
            <a:solidFill>
              <a:schemeClr val="bg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E3E7586-8291-A40A-36B7-2A63CFAA30D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5">
            <a:extLst>
              <a:ext uri="{FF2B5EF4-FFF2-40B4-BE49-F238E27FC236}">
                <a16:creationId xmlns:a16="http://schemas.microsoft.com/office/drawing/2014/main" id="{717C5971-4C1A-CF2F-6ECC-65DC650CF9F6}"/>
              </a:ext>
            </a:extLst>
          </p:cNvPr>
          <p:cNvSpPr>
            <a:spLocks noGrp="1"/>
          </p:cNvSpPr>
          <p:nvPr>
            <p:ph type="body" sz="quarter" idx="16" hasCustomPrompt="1"/>
          </p:nvPr>
        </p:nvSpPr>
        <p:spPr>
          <a:xfrm>
            <a:off x="952500" y="2224454"/>
            <a:ext cx="4020945" cy="2409091"/>
          </a:xfrm>
          <a:noFill/>
        </p:spPr>
        <p:txBody>
          <a:bodyPr lIns="0" tIns="0" rIns="182880" bIns="0" anchor="ctr" anchorCtr="0">
            <a:noAutofit/>
          </a:bodyPr>
          <a:lstStyle>
            <a:lvl1pPr marL="0" indent="0">
              <a:spcBef>
                <a:spcPts val="0"/>
              </a:spcBef>
              <a:buNone/>
              <a:defRPr sz="4400" baseline="0">
                <a:solidFill>
                  <a:schemeClr val="bg1"/>
                </a:solidFill>
                <a:latin typeface="+mj-lt"/>
              </a:defRPr>
            </a:lvl1pPr>
          </a:lstStyle>
          <a:p>
            <a:pPr lvl="0"/>
            <a:r>
              <a:rPr lang="en-US"/>
              <a:t>Click to add title text</a:t>
            </a:r>
          </a:p>
        </p:txBody>
      </p:sp>
      <p:sp>
        <p:nvSpPr>
          <p:cNvPr id="16" name="Text Placeholder 15">
            <a:extLst>
              <a:ext uri="{FF2B5EF4-FFF2-40B4-BE49-F238E27FC236}">
                <a16:creationId xmlns:a16="http://schemas.microsoft.com/office/drawing/2014/main" id="{D5A56800-27F1-BBB6-FF82-A9BA1DACCFFA}"/>
              </a:ext>
            </a:extLst>
          </p:cNvPr>
          <p:cNvSpPr>
            <a:spLocks noGrp="1"/>
          </p:cNvSpPr>
          <p:nvPr>
            <p:ph type="body" sz="quarter" idx="17" hasCustomPrompt="1"/>
          </p:nvPr>
        </p:nvSpPr>
        <p:spPr>
          <a:xfrm>
            <a:off x="952500" y="4818189"/>
            <a:ext cx="4020945" cy="562709"/>
          </a:xfrm>
        </p:spPr>
        <p:txBody>
          <a:bodyPr lIns="0" rIns="0" bIns="0" anchor="b" anchorCtr="0">
            <a:noAutofit/>
          </a:bodyPr>
          <a:lstStyle>
            <a:lvl1pPr marL="0" indent="0">
              <a:buNone/>
              <a:defRPr sz="2400" b="0" baseline="0">
                <a:solidFill>
                  <a:schemeClr val="bg1"/>
                </a:solidFill>
                <a:latin typeface="+mj-lt"/>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7" name="Text Placeholder 15">
            <a:extLst>
              <a:ext uri="{FF2B5EF4-FFF2-40B4-BE49-F238E27FC236}">
                <a16:creationId xmlns:a16="http://schemas.microsoft.com/office/drawing/2014/main" id="{F94E8F2C-379B-7702-E403-A6B3C8834B55}"/>
              </a:ext>
            </a:extLst>
          </p:cNvPr>
          <p:cNvSpPr>
            <a:spLocks noGrp="1"/>
          </p:cNvSpPr>
          <p:nvPr>
            <p:ph type="body" sz="quarter" idx="18" hasCustomPrompt="1"/>
          </p:nvPr>
        </p:nvSpPr>
        <p:spPr>
          <a:xfrm>
            <a:off x="986527" y="5398482"/>
            <a:ext cx="3986918" cy="702174"/>
          </a:xfrm>
        </p:spPr>
        <p:txBody>
          <a:bodyPr lIns="0" tIns="0" rIns="0">
            <a:noAutofit/>
          </a:bodyPr>
          <a:lstStyle>
            <a:lvl1pPr marL="0" indent="0">
              <a:lnSpc>
                <a:spcPts val="2480"/>
              </a:lnSpc>
              <a:spcBef>
                <a:spcPts val="0"/>
              </a:spcBef>
              <a:buNone/>
              <a:defRPr sz="18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spTree>
    <p:extLst>
      <p:ext uri="{BB962C8B-B14F-4D97-AF65-F5344CB8AC3E}">
        <p14:creationId xmlns:p14="http://schemas.microsoft.com/office/powerpoint/2010/main" val="33386466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2_T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F3A58B-E007-FD4C-A944-22FDCDFBDD08}"/>
              </a:ext>
            </a:extLst>
          </p:cNvPr>
          <p:cNvPicPr>
            <a:picLocks noChangeAspect="1"/>
          </p:cNvPicPr>
          <p:nvPr userDrawn="1"/>
        </p:nvPicPr>
        <p:blipFill>
          <a:blip r:embed="rId2"/>
          <a:srcRect t="2423" b="2423"/>
          <a:stretch/>
        </p:blipFill>
        <p:spPr>
          <a:xfrm>
            <a:off x="473499" y="419520"/>
            <a:ext cx="11295531" cy="6033248"/>
          </a:xfrm>
          <a:prstGeom prst="rect">
            <a:avLst/>
          </a:prstGeom>
        </p:spPr>
      </p:pic>
    </p:spTree>
    <p:extLst>
      <p:ext uri="{BB962C8B-B14F-4D97-AF65-F5344CB8AC3E}">
        <p14:creationId xmlns:p14="http://schemas.microsoft.com/office/powerpoint/2010/main" val="1539625800"/>
      </p:ext>
    </p:extLst>
  </p:cSld>
  <p:clrMapOvr>
    <a:masterClrMapping/>
  </p:clrMapOvr>
  <p:extLst>
    <p:ext uri="{DCECCB84-F9BA-43D5-87BE-67443E8EF086}">
      <p15:sldGuideLst xmlns:p15="http://schemas.microsoft.com/office/powerpoint/2012/main">
        <p15:guide id="1" orient="horz" pos="527">
          <p15:clr>
            <a:srgbClr val="FBAE40"/>
          </p15:clr>
        </p15:guide>
        <p15:guide id="2" pos="2547">
          <p15:clr>
            <a:srgbClr val="FBAE40"/>
          </p15:clr>
        </p15:guide>
      </p15:sldGuideLst>
    </p:ext>
  </p:extLst>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25_Tab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F3A58B-E007-FD4C-A944-22FDCDFBDD08}"/>
              </a:ext>
            </a:extLst>
          </p:cNvPr>
          <p:cNvPicPr>
            <a:picLocks noChangeAspect="1"/>
          </p:cNvPicPr>
          <p:nvPr userDrawn="1"/>
        </p:nvPicPr>
        <p:blipFill>
          <a:blip r:embed="rId2"/>
          <a:srcRect t="2522" b="2522"/>
          <a:stretch/>
        </p:blipFill>
        <p:spPr>
          <a:xfrm>
            <a:off x="473499" y="419520"/>
            <a:ext cx="11295531" cy="6033248"/>
          </a:xfrm>
          <a:prstGeom prst="rect">
            <a:avLst/>
          </a:prstGeom>
        </p:spPr>
      </p:pic>
    </p:spTree>
    <p:extLst>
      <p:ext uri="{BB962C8B-B14F-4D97-AF65-F5344CB8AC3E}">
        <p14:creationId xmlns:p14="http://schemas.microsoft.com/office/powerpoint/2010/main" val="1687553901"/>
      </p:ext>
    </p:extLst>
  </p:cSld>
  <p:clrMapOvr>
    <a:masterClrMapping/>
  </p:clrMapOvr>
  <p:extLst>
    <p:ext uri="{DCECCB84-F9BA-43D5-87BE-67443E8EF086}">
      <p15:sldGuideLst xmlns:p15="http://schemas.microsoft.com/office/powerpoint/2012/main">
        <p15:guide id="1" orient="horz" pos="2160">
          <p15:clr>
            <a:srgbClr val="FBAE40"/>
          </p15:clr>
        </p15:guide>
        <p15:guide id="2" pos="2547">
          <p15:clr>
            <a:srgbClr val="FBAE40"/>
          </p15:clr>
        </p15:guide>
      </p15:sldGuideLst>
    </p:ext>
  </p:extLst>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5F99E1B9-EBF3-4442-F892-0DE09DDA925E}"/>
              </a:ext>
            </a:extLst>
          </p:cNvPr>
          <p:cNvSpPr/>
          <p:nvPr userDrawn="1"/>
        </p:nvSpPr>
        <p:spPr>
          <a:xfrm>
            <a:off x="0" y="-1"/>
            <a:ext cx="9157252" cy="2375453"/>
          </a:xfrm>
          <a:prstGeom prst="rect">
            <a:avLst/>
          </a:prstGeom>
          <a:solidFill>
            <a:schemeClr val="bg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able Placeholder 80">
            <a:extLst>
              <a:ext uri="{FF2B5EF4-FFF2-40B4-BE49-F238E27FC236}">
                <a16:creationId xmlns:a16="http://schemas.microsoft.com/office/drawing/2014/main" id="{11F22FBC-583F-81FA-1D2D-EC175859E0FB}"/>
              </a:ext>
            </a:extLst>
          </p:cNvPr>
          <p:cNvSpPr>
            <a:spLocks noGrp="1"/>
          </p:cNvSpPr>
          <p:nvPr>
            <p:ph type="tbl" sz="quarter" idx="10"/>
          </p:nvPr>
        </p:nvSpPr>
        <p:spPr>
          <a:xfrm>
            <a:off x="0" y="1454426"/>
            <a:ext cx="8932243" cy="966926"/>
          </a:xfrm>
        </p:spPr>
        <p:txBody>
          <a:bodyPr/>
          <a:lstStyle/>
          <a:p>
            <a:endParaRPr lang="en-US"/>
          </a:p>
        </p:txBody>
      </p:sp>
      <p:sp>
        <p:nvSpPr>
          <p:cNvPr id="75" name="Text Placeholder 12">
            <a:extLst>
              <a:ext uri="{FF2B5EF4-FFF2-40B4-BE49-F238E27FC236}">
                <a16:creationId xmlns:a16="http://schemas.microsoft.com/office/drawing/2014/main" id="{2008EE90-8086-F56C-3699-B5F7986E7F72}"/>
              </a:ext>
            </a:extLst>
          </p:cNvPr>
          <p:cNvSpPr>
            <a:spLocks noGrp="1"/>
          </p:cNvSpPr>
          <p:nvPr>
            <p:ph type="body" sz="quarter" idx="4294967295" hasCustomPrompt="1"/>
          </p:nvPr>
        </p:nvSpPr>
        <p:spPr>
          <a:xfrm>
            <a:off x="1808919" y="2437381"/>
            <a:ext cx="6668654" cy="1350000"/>
          </a:xfrm>
        </p:spPr>
        <p:txBody>
          <a:bodyPr tIns="0" bIns="0" anchor="ctr" anchorCtr="0"/>
          <a:lstStyle>
            <a:lvl1pPr marL="228594" indent="-228594">
              <a:buClr>
                <a:schemeClr val="accent1"/>
              </a:buClr>
              <a:buFont typeface="Arial" panose="020B0604020202020204" pitchFamily="34" charset="0"/>
              <a:buChar char="•"/>
              <a:defRPr sz="2000"/>
            </a:lvl1pPr>
          </a:lstStyle>
          <a:p>
            <a:pPr marL="0" indent="0">
              <a:buNone/>
            </a:pPr>
            <a:r>
              <a:rPr lang="en-US" sz="1800"/>
              <a:t>Add Copy Here</a:t>
            </a:r>
          </a:p>
        </p:txBody>
      </p:sp>
      <p:sp>
        <p:nvSpPr>
          <p:cNvPr id="2" name="Rectangle 1">
            <a:extLst>
              <a:ext uri="{FF2B5EF4-FFF2-40B4-BE49-F238E27FC236}">
                <a16:creationId xmlns:a16="http://schemas.microsoft.com/office/drawing/2014/main" id="{A031BAD3-D4F7-60CF-DF62-7C8997CFFF3D}"/>
              </a:ext>
            </a:extLst>
          </p:cNvPr>
          <p:cNvSpPr/>
          <p:nvPr userDrawn="1"/>
        </p:nvSpPr>
        <p:spPr>
          <a:xfrm>
            <a:off x="9024114" y="-276447"/>
            <a:ext cx="3359888" cy="7442791"/>
          </a:xfrm>
          <a:prstGeom prst="rect">
            <a:avLst/>
          </a:prstGeom>
          <a:solidFill>
            <a:schemeClr val="accent3"/>
          </a:solidFill>
          <a:ln w="184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7BFC9598-60F9-CA40-0D09-0CDE4AC2638D}"/>
              </a:ext>
            </a:extLst>
          </p:cNvPr>
          <p:cNvCxnSpPr>
            <a:cxnSpLocks/>
          </p:cNvCxnSpPr>
          <p:nvPr userDrawn="1"/>
        </p:nvCxnSpPr>
        <p:spPr>
          <a:xfrm flipH="1">
            <a:off x="441332" y="3803445"/>
            <a:ext cx="802800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B2EADBB-8B12-6EF1-A362-2749179C6D25}"/>
              </a:ext>
            </a:extLst>
          </p:cNvPr>
          <p:cNvCxnSpPr/>
          <p:nvPr userDrawn="1"/>
        </p:nvCxnSpPr>
        <p:spPr>
          <a:xfrm flipH="1">
            <a:off x="441332" y="5167264"/>
            <a:ext cx="802800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65" name="Text Placeholder 12">
            <a:extLst>
              <a:ext uri="{FF2B5EF4-FFF2-40B4-BE49-F238E27FC236}">
                <a16:creationId xmlns:a16="http://schemas.microsoft.com/office/drawing/2014/main" id="{23ED93AB-1C71-EFAA-241A-EF9BAF252CBC}"/>
              </a:ext>
            </a:extLst>
          </p:cNvPr>
          <p:cNvSpPr>
            <a:spLocks noGrp="1"/>
          </p:cNvSpPr>
          <p:nvPr>
            <p:ph type="body" sz="quarter" idx="4294967295" hasCustomPrompt="1"/>
          </p:nvPr>
        </p:nvSpPr>
        <p:spPr>
          <a:xfrm>
            <a:off x="1808919" y="3810000"/>
            <a:ext cx="6668654" cy="1350000"/>
          </a:xfrm>
        </p:spPr>
        <p:txBody>
          <a:bodyPr tIns="0" bIns="0" anchor="ctr" anchorCtr="0"/>
          <a:lstStyle>
            <a:lvl1pPr marL="228594" indent="-228594">
              <a:buClr>
                <a:schemeClr val="accent1"/>
              </a:buClr>
              <a:buFont typeface="Arial" panose="020B0604020202020204" pitchFamily="34" charset="0"/>
              <a:buChar char="•"/>
              <a:defRPr sz="2000"/>
            </a:lvl1pPr>
          </a:lstStyle>
          <a:p>
            <a:pPr marL="0" indent="0">
              <a:buNone/>
            </a:pPr>
            <a:r>
              <a:rPr lang="en-US" sz="1800"/>
              <a:t>Add Copy Here</a:t>
            </a:r>
          </a:p>
        </p:txBody>
      </p:sp>
      <p:sp>
        <p:nvSpPr>
          <p:cNvPr id="66" name="Text Placeholder 12">
            <a:extLst>
              <a:ext uri="{FF2B5EF4-FFF2-40B4-BE49-F238E27FC236}">
                <a16:creationId xmlns:a16="http://schemas.microsoft.com/office/drawing/2014/main" id="{AEC2CEFA-1AA8-3C94-B2F9-922023A825BF}"/>
              </a:ext>
            </a:extLst>
          </p:cNvPr>
          <p:cNvSpPr>
            <a:spLocks noGrp="1"/>
          </p:cNvSpPr>
          <p:nvPr>
            <p:ph type="body" sz="quarter" idx="4294967295" hasCustomPrompt="1"/>
          </p:nvPr>
        </p:nvSpPr>
        <p:spPr>
          <a:xfrm>
            <a:off x="1808919" y="5188090"/>
            <a:ext cx="6668654" cy="1350000"/>
          </a:xfrm>
        </p:spPr>
        <p:txBody>
          <a:bodyPr tIns="0" bIns="0" anchor="ctr" anchorCtr="0"/>
          <a:lstStyle>
            <a:lvl1pPr marL="228594" indent="-228594">
              <a:buClr>
                <a:schemeClr val="accent1"/>
              </a:buClr>
              <a:buFont typeface="Arial" panose="020B0604020202020204" pitchFamily="34" charset="0"/>
              <a:buChar char="•"/>
              <a:defRPr sz="2000"/>
            </a:lvl1pPr>
          </a:lstStyle>
          <a:p>
            <a:pPr marL="0" indent="0">
              <a:buNone/>
            </a:pPr>
            <a:r>
              <a:rPr lang="en-US" sz="1800"/>
              <a:t>Add Copy Here</a:t>
            </a:r>
          </a:p>
        </p:txBody>
      </p:sp>
      <p:sp>
        <p:nvSpPr>
          <p:cNvPr id="71" name="Title 70">
            <a:extLst>
              <a:ext uri="{FF2B5EF4-FFF2-40B4-BE49-F238E27FC236}">
                <a16:creationId xmlns:a16="http://schemas.microsoft.com/office/drawing/2014/main" id="{CABD51C4-9E11-805C-569E-6FBA34F96597}"/>
              </a:ext>
            </a:extLst>
          </p:cNvPr>
          <p:cNvSpPr>
            <a:spLocks noGrp="1"/>
          </p:cNvSpPr>
          <p:nvPr>
            <p:ph type="title"/>
          </p:nvPr>
        </p:nvSpPr>
        <p:spPr>
          <a:xfrm>
            <a:off x="2647950" y="0"/>
            <a:ext cx="6293919" cy="1440000"/>
          </a:xfrm>
        </p:spPr>
        <p:txBody>
          <a:bodyPr lIns="0" rIns="0"/>
          <a:lstStyle>
            <a:lvl1pPr algn="l">
              <a:defRPr sz="3400"/>
            </a:lvl1pPr>
          </a:lstStyle>
          <a:p>
            <a:r>
              <a:rPr lang="en-US"/>
              <a:t>Click to edit Master title style</a:t>
            </a:r>
          </a:p>
        </p:txBody>
      </p:sp>
      <p:pic>
        <p:nvPicPr>
          <p:cNvPr id="83" name="Picture 82">
            <a:extLst>
              <a:ext uri="{FF2B5EF4-FFF2-40B4-BE49-F238E27FC236}">
                <a16:creationId xmlns:a16="http://schemas.microsoft.com/office/drawing/2014/main" id="{FC127B32-5B44-ADBA-123F-CB406B514E01}"/>
              </a:ext>
            </a:extLst>
          </p:cNvPr>
          <p:cNvPicPr>
            <a:picLocks noChangeAspect="1"/>
          </p:cNvPicPr>
          <p:nvPr userDrawn="1"/>
        </p:nvPicPr>
        <p:blipFill>
          <a:blip r:embed="rId2"/>
          <a:srcRect/>
          <a:stretch/>
        </p:blipFill>
        <p:spPr>
          <a:xfrm>
            <a:off x="10233483" y="6303010"/>
            <a:ext cx="1541794" cy="182651"/>
          </a:xfrm>
          <a:prstGeom prst="rect">
            <a:avLst/>
          </a:prstGeom>
        </p:spPr>
      </p:pic>
      <p:sp>
        <p:nvSpPr>
          <p:cNvPr id="86" name="Text Placeholder 85">
            <a:extLst>
              <a:ext uri="{FF2B5EF4-FFF2-40B4-BE49-F238E27FC236}">
                <a16:creationId xmlns:a16="http://schemas.microsoft.com/office/drawing/2014/main" id="{81D43E4C-0BC2-F98A-8555-044E8F534C86}"/>
              </a:ext>
            </a:extLst>
          </p:cNvPr>
          <p:cNvSpPr>
            <a:spLocks noGrp="1"/>
          </p:cNvSpPr>
          <p:nvPr>
            <p:ph type="body" sz="quarter" idx="11"/>
          </p:nvPr>
        </p:nvSpPr>
        <p:spPr>
          <a:xfrm>
            <a:off x="9298662" y="1488997"/>
            <a:ext cx="2800350" cy="4510088"/>
          </a:xfrm>
        </p:spPr>
        <p:txBody>
          <a:bodyPr tIns="288000" rIns="251999"/>
          <a:lstStyle>
            <a:lvl1pPr marL="0" indent="0">
              <a:spcAft>
                <a:spcPts val="1200"/>
              </a:spcAft>
              <a:buFontTx/>
              <a:buNone/>
              <a:defRPr sz="2000">
                <a:solidFill>
                  <a:schemeClr val="bg1"/>
                </a:solidFill>
              </a:defRPr>
            </a:lvl1pPr>
            <a:lvl2pPr marL="457189" indent="0">
              <a:spcAft>
                <a:spcPts val="1200"/>
              </a:spcAft>
              <a:buFontTx/>
              <a:buNone/>
              <a:defRPr sz="2000">
                <a:solidFill>
                  <a:schemeClr val="bg1"/>
                </a:solidFill>
              </a:defRPr>
            </a:lvl2pPr>
            <a:lvl3pPr marL="914377" indent="0">
              <a:spcAft>
                <a:spcPts val="1200"/>
              </a:spcAft>
              <a:buFontTx/>
              <a:buNone/>
              <a:defRPr sz="2000">
                <a:solidFill>
                  <a:schemeClr val="bg1"/>
                </a:solidFill>
              </a:defRPr>
            </a:lvl3pPr>
            <a:lvl4pPr marL="1371566" indent="0">
              <a:spcAft>
                <a:spcPts val="1200"/>
              </a:spcAft>
              <a:buFontTx/>
              <a:buNone/>
              <a:defRPr sz="2000">
                <a:solidFill>
                  <a:schemeClr val="bg1"/>
                </a:solidFill>
              </a:defRPr>
            </a:lvl4pPr>
            <a:lvl5pPr marL="1828755" indent="0">
              <a:spcAft>
                <a:spcPts val="1200"/>
              </a:spcAft>
              <a:buFontTx/>
              <a:buNone/>
              <a:defRPr sz="2000">
                <a:solidFill>
                  <a:schemeClr val="bg1"/>
                </a:solidFill>
              </a:defRPr>
            </a:lvl5pPr>
          </a:lstStyle>
          <a:p>
            <a:pPr lvl="0"/>
            <a:r>
              <a:rPr lang="en-US"/>
              <a:t>Click to edit Master text styles</a:t>
            </a:r>
          </a:p>
        </p:txBody>
      </p:sp>
      <p:sp>
        <p:nvSpPr>
          <p:cNvPr id="87" name="Text Placeholder 6">
            <a:extLst>
              <a:ext uri="{FF2B5EF4-FFF2-40B4-BE49-F238E27FC236}">
                <a16:creationId xmlns:a16="http://schemas.microsoft.com/office/drawing/2014/main" id="{7AF25454-9761-9CEC-0C2D-E917ACADADAB}"/>
              </a:ext>
            </a:extLst>
          </p:cNvPr>
          <p:cNvSpPr txBox="1">
            <a:spLocks/>
          </p:cNvSpPr>
          <p:nvPr userDrawn="1"/>
        </p:nvSpPr>
        <p:spPr>
          <a:xfrm>
            <a:off x="474668" y="2400300"/>
            <a:ext cx="1300157" cy="1389682"/>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Challenge</a:t>
            </a:r>
            <a:endParaRPr lang="en-US" sz="2200" b="1" strike="sngStrike">
              <a:solidFill>
                <a:schemeClr val="accent2"/>
              </a:solidFill>
            </a:endParaRPr>
          </a:p>
        </p:txBody>
      </p:sp>
      <p:sp>
        <p:nvSpPr>
          <p:cNvPr id="88" name="Text Placeholder 7">
            <a:extLst>
              <a:ext uri="{FF2B5EF4-FFF2-40B4-BE49-F238E27FC236}">
                <a16:creationId xmlns:a16="http://schemas.microsoft.com/office/drawing/2014/main" id="{86E0385D-C7DA-AA8B-0D2F-D20F0451FC1C}"/>
              </a:ext>
            </a:extLst>
          </p:cNvPr>
          <p:cNvSpPr txBox="1">
            <a:spLocks/>
          </p:cNvSpPr>
          <p:nvPr userDrawn="1"/>
        </p:nvSpPr>
        <p:spPr>
          <a:xfrm>
            <a:off x="474668" y="3796850"/>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Solution</a:t>
            </a:r>
            <a:endParaRPr lang="en-US" sz="2200" b="1" strike="sngStrike">
              <a:solidFill>
                <a:schemeClr val="accent2"/>
              </a:solidFill>
            </a:endParaRPr>
          </a:p>
        </p:txBody>
      </p:sp>
      <p:sp>
        <p:nvSpPr>
          <p:cNvPr id="89" name="Text Placeholder 13">
            <a:extLst>
              <a:ext uri="{FF2B5EF4-FFF2-40B4-BE49-F238E27FC236}">
                <a16:creationId xmlns:a16="http://schemas.microsoft.com/office/drawing/2014/main" id="{39E2E0F2-6F5F-CD98-A2B9-EAE876ACE7A2}"/>
              </a:ext>
            </a:extLst>
          </p:cNvPr>
          <p:cNvSpPr txBox="1">
            <a:spLocks/>
          </p:cNvSpPr>
          <p:nvPr userDrawn="1"/>
        </p:nvSpPr>
        <p:spPr>
          <a:xfrm>
            <a:off x="474668" y="5167167"/>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Results</a:t>
            </a:r>
          </a:p>
        </p:txBody>
      </p:sp>
    </p:spTree>
    <p:extLst>
      <p:ext uri="{BB962C8B-B14F-4D97-AF65-F5344CB8AC3E}">
        <p14:creationId xmlns:p14="http://schemas.microsoft.com/office/powerpoint/2010/main" val="2760947371"/>
      </p:ext>
    </p:extLst>
  </p:cSld>
  <p:clrMapOvr>
    <a:masterClrMapping/>
  </p:clrMapOvr>
  <p:extLst>
    <p:ext uri="{DCECCB84-F9BA-43D5-87BE-67443E8EF086}">
      <p15:sldGuideLst xmlns:p15="http://schemas.microsoft.com/office/powerpoint/2012/main">
        <p15:guide id="5" pos="7680">
          <p15:clr>
            <a:srgbClr val="FBAE40"/>
          </p15:clr>
        </p15:guide>
        <p15:guide id="6">
          <p15:clr>
            <a:srgbClr val="FBAE40"/>
          </p15:clr>
        </p15:guide>
        <p15:guide id="7" orient="horz">
          <p15:clr>
            <a:srgbClr val="FBAE40"/>
          </p15:clr>
        </p15:guide>
        <p15:guide id="8" orient="horz" pos="4315">
          <p15:clr>
            <a:srgbClr val="FBAE40"/>
          </p15:clr>
        </p15:guide>
        <p15:guide id="9" pos="279">
          <p15:clr>
            <a:srgbClr val="FBAE40"/>
          </p15:clr>
        </p15:guide>
        <p15:guide id="10" orient="horz" pos="527">
          <p15:clr>
            <a:srgbClr val="FBAE40"/>
          </p15:clr>
        </p15:guide>
        <p15:guide id="11" pos="1663">
          <p15:clr>
            <a:srgbClr val="FBAE40"/>
          </p15:clr>
        </p15:guide>
        <p15:guide id="12" pos="1118">
          <p15:clr>
            <a:srgbClr val="FBAE40"/>
          </p15:clr>
        </p15:guide>
        <p15:guide id="13" pos="5904">
          <p15:clr>
            <a:srgbClr val="FBAE40"/>
          </p15:clr>
        </p15:guide>
      </p15:sldGuideLst>
    </p:ext>
  </p:extLst>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flipH="1" flipV="1">
            <a:off x="0" y="0"/>
            <a:ext cx="12191999" cy="6858000"/>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1" name="Graphic 20">
            <a:extLst>
              <a:ext uri="{FF2B5EF4-FFF2-40B4-BE49-F238E27FC236}">
                <a16:creationId xmlns:a16="http://schemas.microsoft.com/office/drawing/2014/main" id="{E1E80359-B9DD-DAA3-B8F0-ACC3B49EA27C}"/>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l="1" t="32836" r="34514" b="2611"/>
          <a:stretch/>
        </p:blipFill>
        <p:spPr>
          <a:xfrm>
            <a:off x="389744" y="-228599"/>
            <a:ext cx="12396866" cy="6973237"/>
          </a:xfrm>
          <a:prstGeom prst="rect">
            <a:avLst/>
          </a:prstGeom>
        </p:spPr>
      </p:pic>
      <p:sp>
        <p:nvSpPr>
          <p:cNvPr id="9" name="Oval 8">
            <a:extLst>
              <a:ext uri="{FF2B5EF4-FFF2-40B4-BE49-F238E27FC236}">
                <a16:creationId xmlns:a16="http://schemas.microsoft.com/office/drawing/2014/main" id="{B2DB1C6A-05A9-BE7D-97ED-FA48CB570615}"/>
              </a:ext>
            </a:extLst>
          </p:cNvPr>
          <p:cNvSpPr/>
          <p:nvPr userDrawn="1"/>
        </p:nvSpPr>
        <p:spPr>
          <a:xfrm>
            <a:off x="-4554746" y="1811547"/>
            <a:ext cx="9609826" cy="9609826"/>
          </a:xfrm>
          <a:prstGeom prst="ellipse">
            <a:avLst/>
          </a:prstGeom>
          <a:noFill/>
          <a:ln w="190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F6FFB9-0FFF-6C52-72D9-874B766FE60C}"/>
              </a:ext>
            </a:extLst>
          </p:cNvPr>
          <p:cNvSpPr/>
          <p:nvPr userDrawn="1"/>
        </p:nvSpPr>
        <p:spPr>
          <a:xfrm>
            <a:off x="7069347" y="-5037826"/>
            <a:ext cx="9609826" cy="9609826"/>
          </a:xfrm>
          <a:prstGeom prst="ellipse">
            <a:avLst/>
          </a:prstGeom>
          <a:noFill/>
          <a:ln w="190500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089A52-D269-E933-514F-35E7D273E0D2}"/>
              </a:ext>
            </a:extLst>
          </p:cNvPr>
          <p:cNvSpPr txBox="1"/>
          <p:nvPr userDrawn="1"/>
        </p:nvSpPr>
        <p:spPr>
          <a:xfrm>
            <a:off x="6040582" y="1413164"/>
            <a:ext cx="184731" cy="369332"/>
          </a:xfrm>
          <a:prstGeom prst="rect">
            <a:avLst/>
          </a:prstGeom>
          <a:noFill/>
        </p:spPr>
        <p:txBody>
          <a:bodyPr wrap="none" rtlCol="0">
            <a:spAutoFit/>
          </a:bodyPr>
          <a:lstStyle/>
          <a:p>
            <a:endParaRPr lang="en-US"/>
          </a:p>
        </p:txBody>
      </p:sp>
      <p:pic>
        <p:nvPicPr>
          <p:cNvPr id="14" name="Graphic 13">
            <a:extLst>
              <a:ext uri="{FF2B5EF4-FFF2-40B4-BE49-F238E27FC236}">
                <a16:creationId xmlns:a16="http://schemas.microsoft.com/office/drawing/2014/main" id="{E0E97693-FA9F-0A5E-13E9-2669076EC69C}"/>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085" t="38618" r="10187" b="48374"/>
          <a:stretch/>
        </p:blipFill>
        <p:spPr>
          <a:xfrm>
            <a:off x="9440489" y="5734514"/>
            <a:ext cx="1855696" cy="256478"/>
          </a:xfrm>
          <a:prstGeom prst="rect">
            <a:avLst/>
          </a:prstGeom>
        </p:spPr>
      </p:pic>
      <p:sp>
        <p:nvSpPr>
          <p:cNvPr id="15" name="Text Placeholder 2">
            <a:extLst>
              <a:ext uri="{FF2B5EF4-FFF2-40B4-BE49-F238E27FC236}">
                <a16:creationId xmlns:a16="http://schemas.microsoft.com/office/drawing/2014/main" id="{7513B2FA-762D-71E9-92B1-9C8242380AB7}"/>
              </a:ext>
            </a:extLst>
          </p:cNvPr>
          <p:cNvSpPr>
            <a:spLocks noGrp="1"/>
          </p:cNvSpPr>
          <p:nvPr>
            <p:ph type="body" sz="quarter" idx="19" hasCustomPrompt="1"/>
          </p:nvPr>
        </p:nvSpPr>
        <p:spPr>
          <a:xfrm>
            <a:off x="1608676" y="1512727"/>
            <a:ext cx="2629684" cy="644687"/>
          </a:xfrm>
          <a:solidFill>
            <a:schemeClr val="tx1">
              <a:lumMod val="50000"/>
              <a:alpha val="50143"/>
            </a:schemeClr>
          </a:solidFill>
          <a:ln w="6350">
            <a:noFill/>
          </a:ln>
        </p:spPr>
        <p:style>
          <a:lnRef idx="3">
            <a:schemeClr val="lt1"/>
          </a:lnRef>
          <a:fillRef idx="1">
            <a:schemeClr val="accent6"/>
          </a:fillRef>
          <a:effectRef idx="1">
            <a:schemeClr val="accent6"/>
          </a:effectRef>
          <a:fontRef idx="minor">
            <a:schemeClr val="lt1"/>
          </a:fontRef>
        </p:style>
        <p:txBody>
          <a:bodyPr t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16" name="Text Placeholder 5">
            <a:extLst>
              <a:ext uri="{FF2B5EF4-FFF2-40B4-BE49-F238E27FC236}">
                <a16:creationId xmlns:a16="http://schemas.microsoft.com/office/drawing/2014/main" id="{874DC0B7-7DA7-EC1D-9929-43B70E9CAE3D}"/>
              </a:ext>
            </a:extLst>
          </p:cNvPr>
          <p:cNvSpPr>
            <a:spLocks noGrp="1"/>
          </p:cNvSpPr>
          <p:nvPr>
            <p:ph type="body" sz="quarter" idx="16" hasCustomPrompt="1"/>
          </p:nvPr>
        </p:nvSpPr>
        <p:spPr>
          <a:xfrm>
            <a:off x="1468483" y="2155371"/>
            <a:ext cx="9673347" cy="1926771"/>
          </a:xfrm>
          <a:noFill/>
        </p:spPr>
        <p:txBody>
          <a:bodyPr tIns="0" bIns="0" anchor="ctr" anchorCtr="0">
            <a:noAutofit/>
          </a:bodyPr>
          <a:lstStyle>
            <a:lvl1pPr marL="0" indent="0">
              <a:spcBef>
                <a:spcPts val="0"/>
              </a:spcBef>
              <a:buNone/>
              <a:defRPr sz="4400" baseline="0">
                <a:solidFill>
                  <a:schemeClr val="bg1"/>
                </a:solidFill>
                <a:latin typeface="+mj-lt"/>
              </a:defRPr>
            </a:lvl1pPr>
          </a:lstStyle>
          <a:p>
            <a:pPr lvl="0"/>
            <a:r>
              <a:rPr lang="en-US"/>
              <a:t>Click to add title text</a:t>
            </a:r>
          </a:p>
        </p:txBody>
      </p:sp>
      <p:sp>
        <p:nvSpPr>
          <p:cNvPr id="17" name="Text Placeholder 15">
            <a:extLst>
              <a:ext uri="{FF2B5EF4-FFF2-40B4-BE49-F238E27FC236}">
                <a16:creationId xmlns:a16="http://schemas.microsoft.com/office/drawing/2014/main" id="{6C092A76-0BA2-7264-E7A1-0857DEECC049}"/>
              </a:ext>
            </a:extLst>
          </p:cNvPr>
          <p:cNvSpPr>
            <a:spLocks noGrp="1"/>
          </p:cNvSpPr>
          <p:nvPr>
            <p:ph type="body" sz="quarter" idx="17" hasCustomPrompt="1"/>
          </p:nvPr>
        </p:nvSpPr>
        <p:spPr>
          <a:xfrm>
            <a:off x="1499481" y="4096901"/>
            <a:ext cx="4623025" cy="654713"/>
          </a:xfrm>
        </p:spPr>
        <p:txBody>
          <a:bodyPr>
            <a:noAutofit/>
          </a:bodyPr>
          <a:lstStyle>
            <a:lvl1pPr marL="0" indent="0">
              <a:buNone/>
              <a:defRPr sz="2400" b="0" baseline="0">
                <a:solidFill>
                  <a:schemeClr val="bg1"/>
                </a:solidFill>
                <a:latin typeface="+mj-lt"/>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8" name="Text Placeholder 15">
            <a:extLst>
              <a:ext uri="{FF2B5EF4-FFF2-40B4-BE49-F238E27FC236}">
                <a16:creationId xmlns:a16="http://schemas.microsoft.com/office/drawing/2014/main" id="{07929DE1-D87A-82EB-2B48-2F831174CF4F}"/>
              </a:ext>
            </a:extLst>
          </p:cNvPr>
          <p:cNvSpPr>
            <a:spLocks noGrp="1"/>
          </p:cNvSpPr>
          <p:nvPr>
            <p:ph type="body" sz="quarter" idx="18" hasCustomPrompt="1"/>
          </p:nvPr>
        </p:nvSpPr>
        <p:spPr>
          <a:xfrm>
            <a:off x="1499481" y="4736592"/>
            <a:ext cx="4623025" cy="759749"/>
          </a:xfrm>
        </p:spPr>
        <p:txBody>
          <a:bodyPr tIns="182880">
            <a:noAutofit/>
          </a:bodyPr>
          <a:lstStyle>
            <a:lvl1pPr marL="0" indent="0">
              <a:lnSpc>
                <a:spcPts val="2480"/>
              </a:lnSpc>
              <a:spcBef>
                <a:spcPts val="0"/>
              </a:spcBef>
              <a:buNone/>
              <a:defRPr sz="20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cxnSp>
        <p:nvCxnSpPr>
          <p:cNvPr id="19" name="Straight Connector 18">
            <a:extLst>
              <a:ext uri="{FF2B5EF4-FFF2-40B4-BE49-F238E27FC236}">
                <a16:creationId xmlns:a16="http://schemas.microsoft.com/office/drawing/2014/main" id="{F59843CC-38C0-DC69-7274-9B6209A90E6B}"/>
              </a:ext>
            </a:extLst>
          </p:cNvPr>
          <p:cNvCxnSpPr/>
          <p:nvPr userDrawn="1"/>
        </p:nvCxnSpPr>
        <p:spPr>
          <a:xfrm>
            <a:off x="1596325" y="4076054"/>
            <a:ext cx="6664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91DF1C-5174-E562-209B-068F34D36BA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1687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296">
          <p15:clr>
            <a:srgbClr val="FBAE40"/>
          </p15:clr>
        </p15:guide>
        <p15:guide id="5" orient="horz" pos="384">
          <p15:clr>
            <a:srgbClr val="FBAE40"/>
          </p15:clr>
        </p15:guide>
        <p15:guide id="6" orient="horz" pos="3960">
          <p15:clr>
            <a:srgbClr val="FBAE40"/>
          </p15:clr>
        </p15:guide>
      </p15:sldGuideLst>
    </p:ext>
  </p:extLs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924269-17C9-4D46-BECA-BBAE43DF3FCC}"/>
              </a:ext>
            </a:extLst>
          </p:cNvPr>
          <p:cNvSpPr/>
          <p:nvPr userDrawn="1"/>
        </p:nvSpPr>
        <p:spPr>
          <a:xfrm>
            <a:off x="419100" y="419101"/>
            <a:ext cx="3887287" cy="30099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6">
            <a:extLst>
              <a:ext uri="{FF2B5EF4-FFF2-40B4-BE49-F238E27FC236}">
                <a16:creationId xmlns:a16="http://schemas.microsoft.com/office/drawing/2014/main" id="{414286A2-6FD6-7248-9325-BC66C9B3762A}"/>
              </a:ext>
            </a:extLst>
          </p:cNvPr>
          <p:cNvSpPr>
            <a:spLocks noGrp="1"/>
          </p:cNvSpPr>
          <p:nvPr>
            <p:ph type="pic" sz="quarter" idx="11" hasCustomPrompt="1"/>
          </p:nvPr>
        </p:nvSpPr>
        <p:spPr>
          <a:xfrm>
            <a:off x="419100" y="3696788"/>
            <a:ext cx="11353800" cy="2742111"/>
          </a:xfrm>
          <a:solidFill>
            <a:schemeClr val="bg1">
              <a:lumMod val="95000"/>
            </a:schemeClr>
          </a:solidFill>
        </p:spPr>
        <p:txBody>
          <a:bodyPr anchor="t">
            <a:normAutofit/>
          </a:bodyPr>
          <a:lstStyle>
            <a:lvl1pPr marL="0" marR="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sz="1600"/>
            </a:lvl1pPr>
          </a:lstStyle>
          <a:p>
            <a:pPr marL="0" marR="0" lvl="0" indent="0" algn="ctr" defTabSz="914400" rtl="0" eaLnBrk="1" fontAlgn="auto" latinLnBrk="0" hangingPunct="1">
              <a:lnSpc>
                <a:spcPct val="90000"/>
              </a:lnSpc>
              <a:spcBef>
                <a:spcPts val="1000"/>
              </a:spcBef>
              <a:spcAft>
                <a:spcPts val="0"/>
              </a:spcAft>
              <a:buClr>
                <a:srgbClr val="97CC04"/>
              </a:buClr>
              <a:buSzTx/>
              <a:buFont typeface="Arial" panose="020B0604020202020204" pitchFamily="34" charset="0"/>
              <a:buNone/>
              <a:tabLst/>
              <a:defRPr/>
            </a:pPr>
            <a:r>
              <a:rPr lang="en-US"/>
              <a:t>Click on the image place holder to replace it with image of your choice.</a:t>
            </a:r>
          </a:p>
          <a:p>
            <a:endParaRPr lang="en-US"/>
          </a:p>
        </p:txBody>
      </p:sp>
      <p:sp>
        <p:nvSpPr>
          <p:cNvPr id="7" name="Text Placeholder 16">
            <a:extLst>
              <a:ext uri="{FF2B5EF4-FFF2-40B4-BE49-F238E27FC236}">
                <a16:creationId xmlns:a16="http://schemas.microsoft.com/office/drawing/2014/main" id="{FFCB90A6-3217-6940-BB5B-FFDE3C81F508}"/>
              </a:ext>
            </a:extLst>
          </p:cNvPr>
          <p:cNvSpPr>
            <a:spLocks noGrp="1"/>
          </p:cNvSpPr>
          <p:nvPr>
            <p:ph type="body" sz="quarter" idx="13" hasCustomPrompt="1"/>
          </p:nvPr>
        </p:nvSpPr>
        <p:spPr>
          <a:xfrm>
            <a:off x="419100" y="533400"/>
            <a:ext cx="3886200" cy="2806700"/>
          </a:xfrm>
        </p:spPr>
        <p:txBody>
          <a:bodyPr lIns="274320" tIns="0" rIns="274320" bIns="0" anchor="ctr" anchorCtr="0">
            <a:noAutofit/>
          </a:bodyPr>
          <a:lstStyle>
            <a:lvl1pPr marL="0" indent="0">
              <a:spcBef>
                <a:spcPts val="0"/>
              </a:spcBef>
              <a:buNone/>
              <a:defRPr sz="3200">
                <a:solidFill>
                  <a:schemeClr val="bg1"/>
                </a:solidFill>
                <a:latin typeface="+mj-lt"/>
              </a:defRPr>
            </a:lvl1pPr>
            <a:lvl2pPr marL="457189" indent="0">
              <a:buNone/>
              <a:defRPr>
                <a:latin typeface="+mj-lt"/>
              </a:defRPr>
            </a:lvl2pPr>
            <a:lvl3pPr marL="914377" indent="0">
              <a:buNone/>
              <a:defRPr>
                <a:latin typeface="+mj-lt"/>
              </a:defRPr>
            </a:lvl3pPr>
            <a:lvl4pPr marL="1371566" indent="0">
              <a:buNone/>
              <a:defRPr>
                <a:latin typeface="+mj-lt"/>
              </a:defRPr>
            </a:lvl4pPr>
            <a:lvl5pPr marL="1828755" indent="0">
              <a:buNone/>
              <a:defRPr>
                <a:latin typeface="+mj-lt"/>
              </a:defRPr>
            </a:lvl5pPr>
          </a:lstStyle>
          <a:p>
            <a:pPr lvl="0"/>
            <a:r>
              <a:rPr lang="en-US"/>
              <a:t>Slide or </a:t>
            </a:r>
            <a:br>
              <a:rPr lang="en-US"/>
            </a:br>
            <a:r>
              <a:rPr lang="en-US"/>
              <a:t>section title</a:t>
            </a:r>
          </a:p>
        </p:txBody>
      </p:sp>
      <p:sp>
        <p:nvSpPr>
          <p:cNvPr id="8" name="Text Placeholder 18">
            <a:extLst>
              <a:ext uri="{FF2B5EF4-FFF2-40B4-BE49-F238E27FC236}">
                <a16:creationId xmlns:a16="http://schemas.microsoft.com/office/drawing/2014/main" id="{D1132D32-0DD3-2C4C-9307-5F57C40B1016}"/>
              </a:ext>
            </a:extLst>
          </p:cNvPr>
          <p:cNvSpPr>
            <a:spLocks noGrp="1"/>
          </p:cNvSpPr>
          <p:nvPr>
            <p:ph type="body" sz="quarter" idx="14" hasCustomPrompt="1"/>
          </p:nvPr>
        </p:nvSpPr>
        <p:spPr>
          <a:xfrm>
            <a:off x="4580467" y="419101"/>
            <a:ext cx="7192433" cy="3009899"/>
          </a:xfrm>
        </p:spPr>
        <p:txBody>
          <a:bodyPr>
            <a:noAutofit/>
          </a:bodyPr>
          <a:lstStyle>
            <a:lvl1pPr marL="0" indent="0">
              <a:spcBef>
                <a:spcPts val="0"/>
              </a:spcBef>
              <a:buFont typeface="Arial" panose="020B0604020202020204" pitchFamily="34" charset="0"/>
              <a:buNone/>
              <a:defRPr sz="2400">
                <a:solidFill>
                  <a:schemeClr val="tx2"/>
                </a:solidFill>
              </a:defRPr>
            </a:lvl1pPr>
            <a:lvl2pPr marL="457189" indent="0">
              <a:buFont typeface="Arial" panose="020B0604020202020204" pitchFamily="34" charset="0"/>
              <a:buNone/>
              <a:defRPr sz="2400">
                <a:solidFill>
                  <a:schemeClr val="bg1"/>
                </a:solidFill>
              </a:defRPr>
            </a:lvl2pPr>
            <a:lvl3pPr marL="914377" indent="0">
              <a:buFont typeface="Arial" panose="020B0604020202020204" pitchFamily="34" charset="0"/>
              <a:buNone/>
              <a:defRPr sz="2400">
                <a:solidFill>
                  <a:schemeClr val="bg1"/>
                </a:solidFill>
              </a:defRPr>
            </a:lvl3pPr>
            <a:lvl4pPr marL="1371566" indent="0">
              <a:buFont typeface="Arial" panose="020B0604020202020204" pitchFamily="34" charset="0"/>
              <a:buNone/>
              <a:defRPr sz="2400">
                <a:solidFill>
                  <a:schemeClr val="bg1"/>
                </a:solidFill>
              </a:defRPr>
            </a:lvl4pPr>
            <a:lvl5pPr marL="1828755" indent="0">
              <a:buFont typeface="Arial" panose="020B0604020202020204" pitchFamily="34" charset="0"/>
              <a:buNone/>
              <a:defRPr sz="2400">
                <a:solidFill>
                  <a:schemeClr val="bg1"/>
                </a:solidFill>
              </a:defRPr>
            </a:lvl5pPr>
          </a:lstStyle>
          <a:p>
            <a:pPr lvl="0"/>
            <a:r>
              <a:rPr lang="en-US"/>
              <a:t>Additional copy</a:t>
            </a:r>
          </a:p>
        </p:txBody>
      </p:sp>
      <p:sp>
        <p:nvSpPr>
          <p:cNvPr id="9" name="Rectangle 8">
            <a:extLst>
              <a:ext uri="{FF2B5EF4-FFF2-40B4-BE49-F238E27FC236}">
                <a16:creationId xmlns:a16="http://schemas.microsoft.com/office/drawing/2014/main" id="{17C08B97-7CE3-D990-60E1-6F71B6BBA83F}"/>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0560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264">
          <p15:clr>
            <a:srgbClr val="FBAE40"/>
          </p15:clr>
        </p15:guide>
        <p15:guide id="4" pos="7416">
          <p15:clr>
            <a:srgbClr val="FBAE40"/>
          </p15:clr>
        </p15:guide>
        <p15:guide id="5" orient="horz" pos="264">
          <p15:clr>
            <a:srgbClr val="FBAE40"/>
          </p15:clr>
        </p15:guide>
        <p15:guide id="6" orient="horz" pos="4056">
          <p15:clr>
            <a:srgbClr val="FBAE40"/>
          </p15:clr>
        </p15:guide>
      </p15:sldGuideLst>
    </p:ext>
  </p:extLst>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36854543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F568B792-8AAC-F240-80D3-2F7E31EDB7B7}"/>
              </a:ext>
            </a:extLst>
          </p:cNvPr>
          <p:cNvSpPr/>
          <p:nvPr userDrawn="1"/>
        </p:nvSpPr>
        <p:spPr>
          <a:xfrm>
            <a:off x="-7628466" y="-3282950"/>
            <a:ext cx="13423900" cy="134239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ape&#10;&#10;Description automatically generated">
            <a:extLst>
              <a:ext uri="{FF2B5EF4-FFF2-40B4-BE49-F238E27FC236}">
                <a16:creationId xmlns:a16="http://schemas.microsoft.com/office/drawing/2014/main" id="{C08CC231-2190-DC7D-41F1-CCC6B2B001EE}"/>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a:stretch/>
        </p:blipFill>
        <p:spPr>
          <a:xfrm flipH="1" flipV="1">
            <a:off x="-325074" y="-136381"/>
            <a:ext cx="6721642" cy="7027100"/>
          </a:xfrm>
          <a:prstGeom prst="rect">
            <a:avLst/>
          </a:prstGeom>
        </p:spPr>
      </p:pic>
      <p:sp>
        <p:nvSpPr>
          <p:cNvPr id="4" name="Rectangle 3">
            <a:extLst>
              <a:ext uri="{FF2B5EF4-FFF2-40B4-BE49-F238E27FC236}">
                <a16:creationId xmlns:a16="http://schemas.microsoft.com/office/drawing/2014/main" id="{2457473C-2DD7-9F45-BBC9-6CD373FE0949}"/>
              </a:ext>
            </a:extLst>
          </p:cNvPr>
          <p:cNvSpPr/>
          <p:nvPr userDrawn="1"/>
        </p:nvSpPr>
        <p:spPr>
          <a:xfrm>
            <a:off x="215963" y="215153"/>
            <a:ext cx="11751919" cy="6418730"/>
          </a:xfrm>
          <a:prstGeom prst="rect">
            <a:avLst/>
          </a:prstGeom>
          <a:noFill/>
          <a:ln w="444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222750" algn="l"/>
              </a:tabLst>
              <a:defRPr/>
            </a:pPr>
            <a:endParaRPr lang="en-US" sz="1800">
              <a:solidFill>
                <a:schemeClr val="bg1"/>
              </a:solidFill>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5A1B736C-5E5D-EBC2-C884-C093C322C7D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CC_2010logo.png">
            <a:extLst>
              <a:ext uri="{FF2B5EF4-FFF2-40B4-BE49-F238E27FC236}">
                <a16:creationId xmlns:a16="http://schemas.microsoft.com/office/drawing/2014/main" id="{365CEC04-963B-4A4C-16FF-CDFE99C5BA0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cxnSp>
        <p:nvCxnSpPr>
          <p:cNvPr id="3" name="Straight Connector 2">
            <a:extLst>
              <a:ext uri="{FF2B5EF4-FFF2-40B4-BE49-F238E27FC236}">
                <a16:creationId xmlns:a16="http://schemas.microsoft.com/office/drawing/2014/main" id="{EAF09B84-519E-C71F-44E1-67ED5AE83631}"/>
              </a:ext>
            </a:extLst>
          </p:cNvPr>
          <p:cNvCxnSpPr>
            <a:cxnSpLocks/>
          </p:cNvCxnSpPr>
          <p:nvPr userDrawn="1"/>
        </p:nvCxnSpPr>
        <p:spPr>
          <a:xfrm>
            <a:off x="2303261" y="3447644"/>
            <a:ext cx="887377"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7">
            <a:extLst>
              <a:ext uri="{FF2B5EF4-FFF2-40B4-BE49-F238E27FC236}">
                <a16:creationId xmlns:a16="http://schemas.microsoft.com/office/drawing/2014/main" id="{09B57641-7951-C162-EB44-2AFDB4AFAB3D}"/>
              </a:ext>
            </a:extLst>
          </p:cNvPr>
          <p:cNvSpPr>
            <a:spLocks noGrp="1"/>
          </p:cNvSpPr>
          <p:nvPr>
            <p:ph type="body" sz="quarter" idx="26"/>
          </p:nvPr>
        </p:nvSpPr>
        <p:spPr>
          <a:xfrm>
            <a:off x="6162533" y="1053885"/>
            <a:ext cx="5612744" cy="1090619"/>
          </a:xfrm>
        </p:spPr>
        <p:txBody>
          <a:bodyPr lIns="274320" tIns="0" bIns="0" anchor="ctr" anchorCtr="0">
            <a:noAutofit/>
          </a:bodyPr>
          <a:lstStyle>
            <a:lvl1pPr marL="0" indent="0">
              <a:buNone/>
              <a:defRPr sz="20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2" name="Oval 11">
            <a:extLst>
              <a:ext uri="{FF2B5EF4-FFF2-40B4-BE49-F238E27FC236}">
                <a16:creationId xmlns:a16="http://schemas.microsoft.com/office/drawing/2014/main" id="{0CE03C14-8EFC-1B30-CFCC-C93A929C66EA}"/>
              </a:ext>
            </a:extLst>
          </p:cNvPr>
          <p:cNvSpPr/>
          <p:nvPr userDrawn="1"/>
        </p:nvSpPr>
        <p:spPr>
          <a:xfrm>
            <a:off x="5404340" y="2951655"/>
            <a:ext cx="968092" cy="96809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6C7F7B74-8807-E076-A0F1-1635E6860DF0}"/>
              </a:ext>
            </a:extLst>
          </p:cNvPr>
          <p:cNvSpPr/>
          <p:nvPr userDrawn="1"/>
        </p:nvSpPr>
        <p:spPr>
          <a:xfrm>
            <a:off x="5219700" y="4781257"/>
            <a:ext cx="968092" cy="96809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24DBE8E-76CC-83DA-D5C5-4B7F761029CB}"/>
              </a:ext>
            </a:extLst>
          </p:cNvPr>
          <p:cNvSpPr/>
          <p:nvPr userDrawn="1"/>
        </p:nvSpPr>
        <p:spPr>
          <a:xfrm>
            <a:off x="5219700" y="1114420"/>
            <a:ext cx="968092" cy="968092"/>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7">
            <a:extLst>
              <a:ext uri="{FF2B5EF4-FFF2-40B4-BE49-F238E27FC236}">
                <a16:creationId xmlns:a16="http://schemas.microsoft.com/office/drawing/2014/main" id="{E5E9057A-EE56-0C86-0F01-147EB8FF2779}"/>
              </a:ext>
            </a:extLst>
          </p:cNvPr>
          <p:cNvSpPr>
            <a:spLocks noGrp="1"/>
          </p:cNvSpPr>
          <p:nvPr>
            <p:ph type="body" sz="quarter" idx="27"/>
          </p:nvPr>
        </p:nvSpPr>
        <p:spPr>
          <a:xfrm>
            <a:off x="6364011" y="2851689"/>
            <a:ext cx="5418917" cy="1090619"/>
          </a:xfrm>
        </p:spPr>
        <p:txBody>
          <a:bodyPr lIns="274320" tIns="0" bIns="0" anchor="ctr" anchorCtr="0">
            <a:noAutofit/>
          </a:bodyPr>
          <a:lstStyle>
            <a:lvl1pPr marL="0" indent="0">
              <a:buNone/>
              <a:defRPr sz="20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6" name="Text Placeholder 7">
            <a:extLst>
              <a:ext uri="{FF2B5EF4-FFF2-40B4-BE49-F238E27FC236}">
                <a16:creationId xmlns:a16="http://schemas.microsoft.com/office/drawing/2014/main" id="{BE050B40-7C64-1691-F939-6173830730CB}"/>
              </a:ext>
            </a:extLst>
          </p:cNvPr>
          <p:cNvSpPr>
            <a:spLocks noGrp="1"/>
          </p:cNvSpPr>
          <p:nvPr>
            <p:ph type="body" sz="quarter" idx="28"/>
          </p:nvPr>
        </p:nvSpPr>
        <p:spPr>
          <a:xfrm>
            <a:off x="6193529" y="4664990"/>
            <a:ext cx="5582817" cy="1090619"/>
          </a:xfrm>
        </p:spPr>
        <p:txBody>
          <a:bodyPr lIns="274320" tIns="0" bIns="0" anchor="ctr" anchorCtr="0">
            <a:noAutofit/>
          </a:bodyPr>
          <a:lstStyle>
            <a:lvl1pPr marL="0" indent="0">
              <a:buNone/>
              <a:defRPr sz="20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8AC4683-AEC9-3EF4-721B-DBE6DE0E8ACD}"/>
              </a:ext>
            </a:extLst>
          </p:cNvPr>
          <p:cNvSpPr>
            <a:spLocks noGrp="1"/>
          </p:cNvSpPr>
          <p:nvPr>
            <p:ph type="body" sz="quarter" idx="11"/>
          </p:nvPr>
        </p:nvSpPr>
        <p:spPr>
          <a:xfrm>
            <a:off x="423333" y="1388327"/>
            <a:ext cx="4611413" cy="2036191"/>
          </a:xfrm>
        </p:spPr>
        <p:txBody>
          <a:bodyPr lIns="457200" tIns="0" rIns="457200" bIns="365760" anchor="b" anchorCtr="0">
            <a:noAutofit/>
          </a:bodyPr>
          <a:lstStyle>
            <a:lvl1pPr marL="0" indent="0" algn="ctr">
              <a:spcBef>
                <a:spcPts val="0"/>
              </a:spcBef>
              <a:buClr>
                <a:schemeClr val="accent1"/>
              </a:buClr>
              <a:buNone/>
              <a:defRPr sz="4400">
                <a:solidFill>
                  <a:schemeClr val="bg1"/>
                </a:solidFill>
                <a:latin typeface="+mj-lt"/>
              </a:defRPr>
            </a:lvl1pPr>
            <a:lvl2pPr marL="457189" indent="0">
              <a:buClr>
                <a:schemeClr val="accent1"/>
              </a:buClr>
              <a:buNone/>
              <a:defRPr sz="2400">
                <a:solidFill>
                  <a:schemeClr val="tx2"/>
                </a:solidFill>
                <a:latin typeface="+mn-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p:txBody>
      </p:sp>
    </p:spTree>
    <p:extLst>
      <p:ext uri="{BB962C8B-B14F-4D97-AF65-F5344CB8AC3E}">
        <p14:creationId xmlns:p14="http://schemas.microsoft.com/office/powerpoint/2010/main" val="1984356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896">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1" name="Picture Placeholder 10"/>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12" name="Straight Connector 11"/>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0" name="Picture Placeholder 10"/>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1" name="Straight Connector 30"/>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2" name="Text Placeholder 17"/>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3" name="Text Placeholder 22"/>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34" name="Picture Placeholder 10"/>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35" name="Text Placeholder 17"/>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36" name="Text Placeholder 22"/>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pic>
        <p:nvPicPr>
          <p:cNvPr id="19" name="Picture 18" descr="A picture containing text, sign&#10;&#10;Description automatically generated">
            <a:extLst>
              <a:ext uri="{FF2B5EF4-FFF2-40B4-BE49-F238E27FC236}">
                <a16:creationId xmlns:a16="http://schemas.microsoft.com/office/drawing/2014/main" id="{F6732B60-2B46-5A59-A6D9-E90523BA75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Tree>
    <p:extLst>
      <p:ext uri="{BB962C8B-B14F-4D97-AF65-F5344CB8AC3E}">
        <p14:creationId xmlns:p14="http://schemas.microsoft.com/office/powerpoint/2010/main" val="419814702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0013F3A-5D9F-743D-2656-4D276BE9A54A}"/>
              </a:ext>
            </a:extLst>
          </p:cNvPr>
          <p:cNvSpPr/>
          <p:nvPr userDrawn="1"/>
        </p:nvSpPr>
        <p:spPr>
          <a:xfrm>
            <a:off x="0" y="-147230"/>
            <a:ext cx="4245819" cy="7005230"/>
          </a:xfrm>
          <a:prstGeom prst="rect">
            <a:avLst/>
          </a:prstGeom>
          <a:solidFill>
            <a:schemeClr val="bg2">
              <a:alpha val="3124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2FA4C5-378D-D7DD-8964-3A10AF159188}"/>
              </a:ext>
            </a:extLst>
          </p:cNvPr>
          <p:cNvSpPr/>
          <p:nvPr userDrawn="1"/>
        </p:nvSpPr>
        <p:spPr>
          <a:xfrm>
            <a:off x="-1" y="4937531"/>
            <a:ext cx="4245819" cy="192047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Text Placeholder 12">
            <a:extLst>
              <a:ext uri="{FF2B5EF4-FFF2-40B4-BE49-F238E27FC236}">
                <a16:creationId xmlns:a16="http://schemas.microsoft.com/office/drawing/2014/main" id="{4FB83DC3-F8F1-0F9D-94B2-329AFB7048AA}"/>
              </a:ext>
            </a:extLst>
          </p:cNvPr>
          <p:cNvSpPr>
            <a:spLocks noGrp="1"/>
          </p:cNvSpPr>
          <p:nvPr>
            <p:ph type="body" sz="quarter" idx="4294967295" hasCustomPrompt="1"/>
          </p:nvPr>
        </p:nvSpPr>
        <p:spPr>
          <a:xfrm>
            <a:off x="5910262" y="3023168"/>
            <a:ext cx="5976938" cy="1350000"/>
          </a:xfrm>
        </p:spPr>
        <p:txBody>
          <a:bodyPr tIns="0" bIns="0" anchor="ctr" anchorCtr="0"/>
          <a:lstStyle>
            <a:lvl1pPr marL="228594" indent="-228594">
              <a:buClr>
                <a:schemeClr val="accent1"/>
              </a:buClr>
              <a:buFont typeface="Arial" panose="020B0604020202020204" pitchFamily="34" charset="0"/>
              <a:buChar char="•"/>
              <a:defRPr sz="1800"/>
            </a:lvl1pPr>
          </a:lstStyle>
          <a:p>
            <a:pPr marL="0" indent="0">
              <a:buNone/>
            </a:pPr>
            <a:r>
              <a:rPr lang="en-US" sz="1800"/>
              <a:t>Add Copy Here</a:t>
            </a:r>
          </a:p>
        </p:txBody>
      </p:sp>
      <p:cxnSp>
        <p:nvCxnSpPr>
          <p:cNvPr id="3" name="Straight Connector 2">
            <a:extLst>
              <a:ext uri="{FF2B5EF4-FFF2-40B4-BE49-F238E27FC236}">
                <a16:creationId xmlns:a16="http://schemas.microsoft.com/office/drawing/2014/main" id="{D5BCD86C-39E7-A02B-CC25-6FAE70E4F4EF}"/>
              </a:ext>
            </a:extLst>
          </p:cNvPr>
          <p:cNvCxnSpPr>
            <a:cxnSpLocks/>
          </p:cNvCxnSpPr>
          <p:nvPr userDrawn="1"/>
        </p:nvCxnSpPr>
        <p:spPr>
          <a:xfrm flipH="1">
            <a:off x="4512947" y="3017632"/>
            <a:ext cx="734400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F3184B-A51A-77FA-A07C-FD082C2E7771}"/>
              </a:ext>
            </a:extLst>
          </p:cNvPr>
          <p:cNvCxnSpPr/>
          <p:nvPr userDrawn="1"/>
        </p:nvCxnSpPr>
        <p:spPr>
          <a:xfrm flipH="1">
            <a:off x="4512947" y="4381451"/>
            <a:ext cx="734400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12">
            <a:extLst>
              <a:ext uri="{FF2B5EF4-FFF2-40B4-BE49-F238E27FC236}">
                <a16:creationId xmlns:a16="http://schemas.microsoft.com/office/drawing/2014/main" id="{06A3E0B5-EDE6-2789-ACD0-B90FA115F926}"/>
              </a:ext>
            </a:extLst>
          </p:cNvPr>
          <p:cNvSpPr>
            <a:spLocks noGrp="1"/>
          </p:cNvSpPr>
          <p:nvPr>
            <p:ph type="body" sz="quarter" idx="4294967295" hasCustomPrompt="1"/>
          </p:nvPr>
        </p:nvSpPr>
        <p:spPr>
          <a:xfrm>
            <a:off x="5910262" y="4402277"/>
            <a:ext cx="5976938" cy="1350000"/>
          </a:xfrm>
        </p:spPr>
        <p:txBody>
          <a:bodyPr tIns="0" bIns="0" anchor="ctr" anchorCtr="0"/>
          <a:lstStyle>
            <a:lvl1pPr marL="228594" indent="-228594">
              <a:buClr>
                <a:schemeClr val="accent1"/>
              </a:buClr>
              <a:buFont typeface="Arial" panose="020B0604020202020204" pitchFamily="34" charset="0"/>
              <a:buChar char="•"/>
              <a:defRPr sz="1800"/>
            </a:lvl1pPr>
          </a:lstStyle>
          <a:p>
            <a:pPr marL="0" indent="0">
              <a:buNone/>
            </a:pPr>
            <a:r>
              <a:rPr lang="en-US" sz="1800"/>
              <a:t>Add Copy Here</a:t>
            </a:r>
          </a:p>
        </p:txBody>
      </p:sp>
      <p:sp>
        <p:nvSpPr>
          <p:cNvPr id="10" name="Title 70">
            <a:extLst>
              <a:ext uri="{FF2B5EF4-FFF2-40B4-BE49-F238E27FC236}">
                <a16:creationId xmlns:a16="http://schemas.microsoft.com/office/drawing/2014/main" id="{71AD259B-EE2A-774E-0B1B-676EA3AA83B3}"/>
              </a:ext>
            </a:extLst>
          </p:cNvPr>
          <p:cNvSpPr>
            <a:spLocks noGrp="1"/>
          </p:cNvSpPr>
          <p:nvPr>
            <p:ph type="title"/>
          </p:nvPr>
        </p:nvSpPr>
        <p:spPr>
          <a:xfrm>
            <a:off x="4276725" y="0"/>
            <a:ext cx="7915275" cy="1440000"/>
          </a:xfrm>
        </p:spPr>
        <p:txBody>
          <a:bodyPr lIns="251999" rIns="0"/>
          <a:lstStyle>
            <a:lvl1pPr algn="l">
              <a:defRPr sz="3400"/>
            </a:lvl1pPr>
          </a:lstStyle>
          <a:p>
            <a:r>
              <a:rPr lang="en-US"/>
              <a:t>Click to edit Master title style</a:t>
            </a:r>
          </a:p>
        </p:txBody>
      </p:sp>
      <p:sp>
        <p:nvSpPr>
          <p:cNvPr id="13" name="Text Placeholder 6">
            <a:extLst>
              <a:ext uri="{FF2B5EF4-FFF2-40B4-BE49-F238E27FC236}">
                <a16:creationId xmlns:a16="http://schemas.microsoft.com/office/drawing/2014/main" id="{799ED325-C648-657B-6A81-7A82E7318FA1}"/>
              </a:ext>
            </a:extLst>
          </p:cNvPr>
          <p:cNvSpPr txBox="1">
            <a:spLocks/>
          </p:cNvSpPr>
          <p:nvPr userDrawn="1"/>
        </p:nvSpPr>
        <p:spPr>
          <a:xfrm>
            <a:off x="4600581" y="1564477"/>
            <a:ext cx="1300157" cy="1440000"/>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Challenge</a:t>
            </a:r>
            <a:endParaRPr lang="en-US" sz="2200" b="1" strike="sngStrike">
              <a:solidFill>
                <a:schemeClr val="accent2"/>
              </a:solidFill>
            </a:endParaRPr>
          </a:p>
        </p:txBody>
      </p:sp>
      <p:sp>
        <p:nvSpPr>
          <p:cNvPr id="14" name="Text Placeholder 7">
            <a:extLst>
              <a:ext uri="{FF2B5EF4-FFF2-40B4-BE49-F238E27FC236}">
                <a16:creationId xmlns:a16="http://schemas.microsoft.com/office/drawing/2014/main" id="{9AC899FD-9E2F-D5ED-ACB7-EB814604C0EE}"/>
              </a:ext>
            </a:extLst>
          </p:cNvPr>
          <p:cNvSpPr txBox="1">
            <a:spLocks/>
          </p:cNvSpPr>
          <p:nvPr userDrawn="1"/>
        </p:nvSpPr>
        <p:spPr>
          <a:xfrm>
            <a:off x="4600581" y="3011345"/>
            <a:ext cx="1300157" cy="1389205"/>
          </a:xfrm>
          <a:prstGeom prst="rect">
            <a:avLst/>
          </a:prstGeom>
        </p:spPr>
        <p:txBody>
          <a:bodyPr vert="horz" lIns="0" tIns="0" rIns="91440" bIns="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Solution</a:t>
            </a:r>
            <a:endParaRPr lang="en-US" sz="2200" b="1" strike="sngStrike">
              <a:solidFill>
                <a:schemeClr val="accent2"/>
              </a:solidFill>
            </a:endParaRPr>
          </a:p>
        </p:txBody>
      </p:sp>
      <p:sp>
        <p:nvSpPr>
          <p:cNvPr id="15" name="Text Placeholder 13">
            <a:extLst>
              <a:ext uri="{FF2B5EF4-FFF2-40B4-BE49-F238E27FC236}">
                <a16:creationId xmlns:a16="http://schemas.microsoft.com/office/drawing/2014/main" id="{24BE19C8-6551-4C5E-6F7B-666A68A6C8F0}"/>
              </a:ext>
            </a:extLst>
          </p:cNvPr>
          <p:cNvSpPr txBox="1">
            <a:spLocks/>
          </p:cNvSpPr>
          <p:nvPr userDrawn="1"/>
        </p:nvSpPr>
        <p:spPr>
          <a:xfrm>
            <a:off x="4600581" y="4381662"/>
            <a:ext cx="1300157" cy="1440000"/>
          </a:xfrm>
          <a:prstGeom prst="rect">
            <a:avLst/>
          </a:prstGeom>
        </p:spPr>
        <p:txBody>
          <a:bodyPr vert="horz" lIns="0" tIns="0" rIns="91440" bIns="45720" rtlCol="0" anchor="ctr" anchorCtr="0">
            <a:noAutofit/>
          </a:bodyPr>
          <a:lst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b="1">
                <a:solidFill>
                  <a:schemeClr val="accent2"/>
                </a:solidFill>
              </a:rPr>
              <a:t>Results</a:t>
            </a:r>
          </a:p>
        </p:txBody>
      </p:sp>
      <p:pic>
        <p:nvPicPr>
          <p:cNvPr id="16" name="Picture 11">
            <a:extLst>
              <a:ext uri="{FF2B5EF4-FFF2-40B4-BE49-F238E27FC236}">
                <a16:creationId xmlns:a16="http://schemas.microsoft.com/office/drawing/2014/main" id="{877CE47F-4630-4D57-9522-1E16142B0D6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72759" y="5297262"/>
            <a:ext cx="294115" cy="294115"/>
          </a:xfrm>
          <a:prstGeom prst="rect">
            <a:avLst/>
          </a:prstGeom>
        </p:spPr>
      </p:pic>
      <p:sp>
        <p:nvSpPr>
          <p:cNvPr id="19" name="Text Placeholder 12">
            <a:extLst>
              <a:ext uri="{FF2B5EF4-FFF2-40B4-BE49-F238E27FC236}">
                <a16:creationId xmlns:a16="http://schemas.microsoft.com/office/drawing/2014/main" id="{32487241-0FAF-52CF-2648-20F53AB36DF2}"/>
              </a:ext>
            </a:extLst>
          </p:cNvPr>
          <p:cNvSpPr>
            <a:spLocks noGrp="1"/>
          </p:cNvSpPr>
          <p:nvPr>
            <p:ph type="body" sz="quarter" idx="4294967295" hasCustomPrompt="1"/>
          </p:nvPr>
        </p:nvSpPr>
        <p:spPr>
          <a:xfrm>
            <a:off x="5910262" y="1657351"/>
            <a:ext cx="5976938" cy="1350000"/>
          </a:xfrm>
        </p:spPr>
        <p:txBody>
          <a:bodyPr tIns="0" bIns="0" anchor="ctr" anchorCtr="0"/>
          <a:lstStyle>
            <a:lvl1pPr marL="228594" indent="-228594">
              <a:buClr>
                <a:schemeClr val="accent1"/>
              </a:buClr>
              <a:buFont typeface="Arial" panose="020B0604020202020204" pitchFamily="34" charset="0"/>
              <a:buChar char="•"/>
              <a:defRPr sz="1800"/>
            </a:lvl1pPr>
          </a:lstStyle>
          <a:p>
            <a:pPr marL="0" indent="0">
              <a:buNone/>
            </a:pPr>
            <a:r>
              <a:rPr lang="en-US" sz="1800"/>
              <a:t>Add Copy Here</a:t>
            </a:r>
          </a:p>
        </p:txBody>
      </p:sp>
      <p:cxnSp>
        <p:nvCxnSpPr>
          <p:cNvPr id="20" name="Straight Connector 19">
            <a:extLst>
              <a:ext uri="{FF2B5EF4-FFF2-40B4-BE49-F238E27FC236}">
                <a16:creationId xmlns:a16="http://schemas.microsoft.com/office/drawing/2014/main" id="{557C5257-1D30-917D-2371-3E2B1550744B}"/>
              </a:ext>
            </a:extLst>
          </p:cNvPr>
          <p:cNvCxnSpPr>
            <a:cxnSpLocks/>
          </p:cNvCxnSpPr>
          <p:nvPr userDrawn="1"/>
        </p:nvCxnSpPr>
        <p:spPr>
          <a:xfrm>
            <a:off x="4552174" y="1441507"/>
            <a:ext cx="887377" cy="0"/>
          </a:xfrm>
          <a:prstGeom prst="line">
            <a:avLst/>
          </a:prstGeom>
          <a:noFill/>
          <a:ln w="28575" cap="flat" cmpd="sng" algn="ctr">
            <a:solidFill>
              <a:srgbClr val="97CC00"/>
            </a:solidFill>
            <a:prstDash val="solid"/>
            <a:miter lim="800000"/>
          </a:ln>
          <a:effectLst/>
        </p:spPr>
      </p:cxnSp>
      <p:sp>
        <p:nvSpPr>
          <p:cNvPr id="17" name="Text Placeholder 7">
            <a:extLst>
              <a:ext uri="{FF2B5EF4-FFF2-40B4-BE49-F238E27FC236}">
                <a16:creationId xmlns:a16="http://schemas.microsoft.com/office/drawing/2014/main" id="{9067AE84-F1DA-322B-EF9F-5CB37DC01549}"/>
              </a:ext>
            </a:extLst>
          </p:cNvPr>
          <p:cNvSpPr>
            <a:spLocks noGrp="1"/>
          </p:cNvSpPr>
          <p:nvPr>
            <p:ph type="body" sz="quarter" idx="10"/>
          </p:nvPr>
        </p:nvSpPr>
        <p:spPr>
          <a:xfrm>
            <a:off x="498475" y="4937125"/>
            <a:ext cx="3738563" cy="1920875"/>
          </a:xfrm>
        </p:spPr>
        <p:txBody>
          <a:bodyPr rIns="180000"/>
          <a:lstStyle>
            <a:lvl1pPr marL="0" indent="0">
              <a:buFontTx/>
              <a:buNone/>
              <a:defRPr sz="1400"/>
            </a:lvl1pPr>
            <a:lvl2pPr marL="457189" indent="0">
              <a:buFontTx/>
              <a:buNone/>
              <a:defRPr sz="1400"/>
            </a:lvl2pPr>
            <a:lvl3pPr marL="914377" indent="0">
              <a:buFontTx/>
              <a:buNone/>
              <a:defRPr sz="1400"/>
            </a:lvl3pPr>
            <a:lvl4pPr marL="1371566" indent="0">
              <a:buFontTx/>
              <a:buNone/>
              <a:defRPr sz="1400"/>
            </a:lvl4pPr>
            <a:lvl5pPr marL="1828755" indent="0">
              <a:buFontTx/>
              <a:buNone/>
              <a:defRPr sz="1400"/>
            </a:lvl5pPr>
          </a:lstStyle>
          <a:p>
            <a:pPr lvl="0"/>
            <a:r>
              <a:rPr lang="en-US"/>
              <a:t>Click to edit Master text styles</a:t>
            </a:r>
          </a:p>
        </p:txBody>
      </p:sp>
    </p:spTree>
    <p:extLst>
      <p:ext uri="{BB962C8B-B14F-4D97-AF65-F5344CB8AC3E}">
        <p14:creationId xmlns:p14="http://schemas.microsoft.com/office/powerpoint/2010/main" val="3551272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BCB505-95B4-C64A-8C8F-A34C07B86C78}"/>
              </a:ext>
            </a:extLst>
          </p:cNvPr>
          <p:cNvSpPr/>
          <p:nvPr userDrawn="1"/>
        </p:nvSpPr>
        <p:spPr>
          <a:xfrm>
            <a:off x="-23714" y="-33574"/>
            <a:ext cx="12231756" cy="6951208"/>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18" name="Rectangle 17">
            <a:extLst>
              <a:ext uri="{FF2B5EF4-FFF2-40B4-BE49-F238E27FC236}">
                <a16:creationId xmlns:a16="http://schemas.microsoft.com/office/drawing/2014/main" id="{A0F3E355-68B0-7F41-9EAA-533270731B1F}"/>
              </a:ext>
            </a:extLst>
          </p:cNvPr>
          <p:cNvSpPr/>
          <p:nvPr userDrawn="1"/>
        </p:nvSpPr>
        <p:spPr>
          <a:xfrm>
            <a:off x="10848230" y="6030410"/>
            <a:ext cx="1359268" cy="887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company name&#10;&#10;Description automatically generated">
            <a:extLst>
              <a:ext uri="{FF2B5EF4-FFF2-40B4-BE49-F238E27FC236}">
                <a16:creationId xmlns:a16="http://schemas.microsoft.com/office/drawing/2014/main" id="{C7E58F49-A29D-974D-852F-169570881F18}"/>
              </a:ext>
            </a:extLst>
          </p:cNvPr>
          <p:cNvPicPr>
            <a:picLocks noChangeAspect="1"/>
          </p:cNvPicPr>
          <p:nvPr userDrawn="1"/>
        </p:nvPicPr>
        <p:blipFill rotWithShape="1">
          <a:blip r:embed="rId2"/>
          <a:srcRect l="15625" t="13043" r="18617" b="27247"/>
          <a:stretch/>
        </p:blipFill>
        <p:spPr>
          <a:xfrm flipH="1">
            <a:off x="4270819" y="2766736"/>
            <a:ext cx="7936679" cy="4150898"/>
          </a:xfrm>
          <a:prstGeom prst="rect">
            <a:avLst/>
          </a:prstGeom>
        </p:spPr>
      </p:pic>
      <p:pic>
        <p:nvPicPr>
          <p:cNvPr id="21" name="Picture 20">
            <a:extLst>
              <a:ext uri="{FF2B5EF4-FFF2-40B4-BE49-F238E27FC236}">
                <a16:creationId xmlns:a16="http://schemas.microsoft.com/office/drawing/2014/main" id="{8B372FC9-E5BD-0C42-8C7D-8575B0DF677B}"/>
              </a:ext>
            </a:extLst>
          </p:cNvPr>
          <p:cNvPicPr>
            <a:picLocks noChangeAspect="1"/>
          </p:cNvPicPr>
          <p:nvPr userDrawn="1"/>
        </p:nvPicPr>
        <p:blipFill>
          <a:blip r:embed="rId3"/>
          <a:stretch>
            <a:fillRect/>
          </a:stretch>
        </p:blipFill>
        <p:spPr>
          <a:xfrm>
            <a:off x="301660" y="6146606"/>
            <a:ext cx="1752600" cy="457200"/>
          </a:xfrm>
          <a:prstGeom prst="rect">
            <a:avLst/>
          </a:prstGeom>
        </p:spPr>
      </p:pic>
      <p:sp>
        <p:nvSpPr>
          <p:cNvPr id="22" name="Title 1">
            <a:extLst>
              <a:ext uri="{FF2B5EF4-FFF2-40B4-BE49-F238E27FC236}">
                <a16:creationId xmlns:a16="http://schemas.microsoft.com/office/drawing/2014/main" id="{549C286A-E9B9-B242-A7A7-CF2D2F5A033D}"/>
              </a:ext>
            </a:extLst>
          </p:cNvPr>
          <p:cNvSpPr>
            <a:spLocks noGrp="1"/>
          </p:cNvSpPr>
          <p:nvPr>
            <p:ph type="title" hasCustomPrompt="1"/>
          </p:nvPr>
        </p:nvSpPr>
        <p:spPr>
          <a:xfrm>
            <a:off x="1885949" y="2766736"/>
            <a:ext cx="7707230" cy="132452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en-US"/>
              <a:t>Insert Section Title</a:t>
            </a:r>
          </a:p>
        </p:txBody>
      </p:sp>
    </p:spTree>
    <p:extLst>
      <p:ext uri="{BB962C8B-B14F-4D97-AF65-F5344CB8AC3E}">
        <p14:creationId xmlns:p14="http://schemas.microsoft.com/office/powerpoint/2010/main" val="1459426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E4A3E310-59A6-D1AE-B1B9-B487A6A791D7}"/>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5" name="Text Placeholder 4">
            <a:extLst>
              <a:ext uri="{FF2B5EF4-FFF2-40B4-BE49-F238E27FC236}">
                <a16:creationId xmlns:a16="http://schemas.microsoft.com/office/drawing/2014/main" id="{79EEDCD8-0275-52FC-D0CE-1BA02C48072C}"/>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21" name="Title 2">
            <a:extLst>
              <a:ext uri="{FF2B5EF4-FFF2-40B4-BE49-F238E27FC236}">
                <a16:creationId xmlns:a16="http://schemas.microsoft.com/office/drawing/2014/main" id="{3209441A-20EB-5BD2-725D-314D951C1E00}"/>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23" name="Straight Connector 22">
            <a:extLst>
              <a:ext uri="{FF2B5EF4-FFF2-40B4-BE49-F238E27FC236}">
                <a16:creationId xmlns:a16="http://schemas.microsoft.com/office/drawing/2014/main" id="{8BC99ED4-2310-9A6B-27F3-BBCAE34B03E2}"/>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0CB9DDB8-9012-CD4A-BC9C-6700A58E9099}"/>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6" name="Text Placeholder 5">
            <a:extLst>
              <a:ext uri="{FF2B5EF4-FFF2-40B4-BE49-F238E27FC236}">
                <a16:creationId xmlns:a16="http://schemas.microsoft.com/office/drawing/2014/main" id="{F9E5A0C9-CB10-B348-A5CC-5DD1BD52C8B6}"/>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15" name="Text Placeholder 5">
            <a:extLst>
              <a:ext uri="{FF2B5EF4-FFF2-40B4-BE49-F238E27FC236}">
                <a16:creationId xmlns:a16="http://schemas.microsoft.com/office/drawing/2014/main" id="{E2824009-C72F-994D-917C-AF06771584AD}"/>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17" name="Text Placeholder 5">
            <a:extLst>
              <a:ext uri="{FF2B5EF4-FFF2-40B4-BE49-F238E27FC236}">
                <a16:creationId xmlns:a16="http://schemas.microsoft.com/office/drawing/2014/main" id="{906191CC-0F1F-D84D-8BF2-4AD445198C6A}"/>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8" name="Straight Connector 7">
            <a:extLst>
              <a:ext uri="{FF2B5EF4-FFF2-40B4-BE49-F238E27FC236}">
                <a16:creationId xmlns:a16="http://schemas.microsoft.com/office/drawing/2014/main" id="{73AAB079-523F-044D-B7C3-76C0A815345B}"/>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E765F4C-A680-3A4D-B669-FDFE6867FDB8}"/>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20" name="Picture 19" descr="A picture containing text, sign&#10;&#10;Description automatically generated">
            <a:extLst>
              <a:ext uri="{FF2B5EF4-FFF2-40B4-BE49-F238E27FC236}">
                <a16:creationId xmlns:a16="http://schemas.microsoft.com/office/drawing/2014/main" id="{5E8EDF6B-B557-CE13-DF0F-38F788A17D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86901" y="6207893"/>
            <a:ext cx="2082800" cy="367854"/>
          </a:xfrm>
          <a:prstGeom prst="rect">
            <a:avLst/>
          </a:prstGeom>
        </p:spPr>
      </p:pic>
      <p:sp>
        <p:nvSpPr>
          <p:cNvPr id="9" name="Text Placeholder 4">
            <a:extLst>
              <a:ext uri="{FF2B5EF4-FFF2-40B4-BE49-F238E27FC236}">
                <a16:creationId xmlns:a16="http://schemas.microsoft.com/office/drawing/2014/main" id="{ECAF4A8C-52DE-2361-2357-0A219DBFA8CE}"/>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Tree>
    <p:extLst>
      <p:ext uri="{BB962C8B-B14F-4D97-AF65-F5344CB8AC3E}">
        <p14:creationId xmlns:p14="http://schemas.microsoft.com/office/powerpoint/2010/main" val="2896095895"/>
      </p:ext>
    </p:extLst>
  </p:cSld>
  <p:clrMapOvr>
    <a:masterClrMapping/>
  </p:clrMapOvr>
  <p:extLst>
    <p:ext uri="{DCECCB84-F9BA-43D5-87BE-67443E8EF086}">
      <p15:sldGuideLst xmlns:p15="http://schemas.microsoft.com/office/powerpoint/2012/main">
        <p15:guide id="1" orient="horz" pos="2160">
          <p15:clr>
            <a:srgbClr val="FBAE40"/>
          </p15:clr>
        </p15:guide>
        <p15:guide id="2" pos="2933">
          <p15:clr>
            <a:srgbClr val="FBAE40"/>
          </p15:clr>
        </p15:guide>
        <p15:guide id="3" pos="285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1" y="575682"/>
            <a:ext cx="11176477" cy="5676031"/>
          </a:xfrm>
          <a:prstGeom prst="rect">
            <a:avLst/>
          </a:prstGeom>
        </p:spPr>
      </p:pic>
      <p:sp>
        <p:nvSpPr>
          <p:cNvPr id="7" name="Text Placeholder 5"/>
          <p:cNvSpPr>
            <a:spLocks noGrp="1"/>
          </p:cNvSpPr>
          <p:nvPr>
            <p:ph type="body" sz="quarter" idx="16" hasCustomPrompt="1"/>
          </p:nvPr>
        </p:nvSpPr>
        <p:spPr>
          <a:xfrm>
            <a:off x="1499479" y="2367114"/>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8" name="Text Placeholder 15"/>
          <p:cNvSpPr>
            <a:spLocks noGrp="1"/>
          </p:cNvSpPr>
          <p:nvPr>
            <p:ph type="body" sz="quarter" idx="17" hasCustomPrompt="1"/>
          </p:nvPr>
        </p:nvSpPr>
        <p:spPr>
          <a:xfrm>
            <a:off x="1499481" y="3182501"/>
            <a:ext cx="4623025" cy="415465"/>
          </a:xfrm>
        </p:spPr>
        <p:txBody>
          <a:bodyPr>
            <a:noAutofit/>
          </a:bodyPr>
          <a:lstStyle>
            <a:lvl1pPr marL="0" indent="0">
              <a:buNone/>
              <a:defRPr sz="2400" baseline="0">
                <a:solidFill>
                  <a:schemeClr val="accent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1" name="Text Placeholder 15"/>
          <p:cNvSpPr>
            <a:spLocks noGrp="1"/>
          </p:cNvSpPr>
          <p:nvPr>
            <p:ph type="body" sz="quarter" idx="18" hasCustomPrompt="1"/>
          </p:nvPr>
        </p:nvSpPr>
        <p:spPr>
          <a:xfrm>
            <a:off x="1499481" y="3609884"/>
            <a:ext cx="4623025" cy="972057"/>
          </a:xfrm>
        </p:spPr>
        <p:txBody>
          <a:bodyPr>
            <a:noAutofit/>
          </a:bodyPr>
          <a:lstStyle>
            <a:lvl1pPr marL="0" indent="0">
              <a:lnSpc>
                <a:spcPts val="2480"/>
              </a:lnSpc>
              <a:spcBef>
                <a:spcPts val="0"/>
              </a:spcBef>
              <a:buNone/>
              <a:defRPr sz="2400" baseline="0">
                <a:solidFill>
                  <a:schemeClr val="tx2"/>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a:t>
            </a:r>
          </a:p>
          <a:p>
            <a:pPr lvl="0"/>
            <a:r>
              <a:rPr lang="en-US"/>
              <a:t>Company</a:t>
            </a:r>
          </a:p>
        </p:txBody>
      </p:sp>
      <p:sp>
        <p:nvSpPr>
          <p:cNvPr id="3" name="Text Placeholder 2"/>
          <p:cNvSpPr>
            <a:spLocks noGrp="1"/>
          </p:cNvSpPr>
          <p:nvPr>
            <p:ph type="body" sz="quarter" idx="19" hasCustomPrompt="1"/>
          </p:nvPr>
        </p:nvSpPr>
        <p:spPr>
          <a:xfrm>
            <a:off x="1500189" y="1512727"/>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TYPE OF PRESENTATION</a:t>
            </a:r>
          </a:p>
        </p:txBody>
      </p:sp>
      <p:pic>
        <p:nvPicPr>
          <p:cNvPr id="13" name="Picture 12" descr="PCC_2010logo.png"/>
          <p:cNvPicPr>
            <a:picLocks noChangeAspect="1"/>
          </p:cNvPicPr>
          <p:nvPr userDrawn="1"/>
        </p:nvPicPr>
        <p:blipFill>
          <a:blip r:embed="rId3"/>
          <a:stretch>
            <a:fillRect/>
          </a:stretch>
        </p:blipFill>
        <p:spPr>
          <a:xfrm>
            <a:off x="7337305" y="5576765"/>
            <a:ext cx="1593899" cy="191909"/>
          </a:xfrm>
          <a:prstGeom prst="rect">
            <a:avLst/>
          </a:prstGeom>
        </p:spPr>
      </p:pic>
      <p:cxnSp>
        <p:nvCxnSpPr>
          <p:cNvPr id="12" name="Straight Connector 11">
            <a:extLst>
              <a:ext uri="{FF2B5EF4-FFF2-40B4-BE49-F238E27FC236}">
                <a16:creationId xmlns:a16="http://schemas.microsoft.com/office/drawing/2014/main" id="{BACC0362-5FD1-784E-A11C-38E826360051}"/>
              </a:ext>
            </a:extLst>
          </p:cNvPr>
          <p:cNvCxnSpPr/>
          <p:nvPr userDrawn="1"/>
        </p:nvCxnSpPr>
        <p:spPr>
          <a:xfrm>
            <a:off x="9129694" y="5605531"/>
            <a:ext cx="0" cy="191909"/>
          </a:xfrm>
          <a:prstGeom prst="line">
            <a:avLst/>
          </a:prstGeom>
          <a:ln w="19050">
            <a:solidFill>
              <a:schemeClr val="tx2">
                <a:alpha val="50000"/>
              </a:schemeClr>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5E6777F7-16E2-8C40-A742-85473783C40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19532" y="5576765"/>
            <a:ext cx="2039089" cy="359938"/>
          </a:xfrm>
          <a:prstGeom prst="rect">
            <a:avLst/>
          </a:prstGeom>
        </p:spPr>
      </p:pic>
    </p:spTree>
    <p:extLst>
      <p:ext uri="{BB962C8B-B14F-4D97-AF65-F5344CB8AC3E}">
        <p14:creationId xmlns:p14="http://schemas.microsoft.com/office/powerpoint/2010/main" val="4249880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alphaModFix amt="5000"/>
            <a:extLst>
              <a:ext uri="{28A0092B-C50C-407E-A947-70E740481C1C}">
                <a14:useLocalDpi xmlns:a14="http://schemas.microsoft.com/office/drawing/2010/main"/>
              </a:ext>
            </a:extLst>
          </a:blip>
          <a:srcRect/>
          <a:stretch/>
        </p:blipFill>
        <p:spPr>
          <a:xfrm>
            <a:off x="501352" y="575683"/>
            <a:ext cx="11176477" cy="5676031"/>
          </a:xfrm>
          <a:prstGeom prst="rect">
            <a:avLst/>
          </a:prstGeom>
          <a:solidFill>
            <a:schemeClr val="bg1"/>
          </a:solidFill>
        </p:spPr>
      </p:pic>
      <p:sp>
        <p:nvSpPr>
          <p:cNvPr id="7" name="Text Placeholder 5"/>
          <p:cNvSpPr>
            <a:spLocks noGrp="1"/>
          </p:cNvSpPr>
          <p:nvPr>
            <p:ph type="body" sz="quarter" idx="16" hasCustomPrompt="1"/>
          </p:nvPr>
        </p:nvSpPr>
        <p:spPr>
          <a:xfrm>
            <a:off x="1499480" y="2367116"/>
            <a:ext cx="9673347" cy="632385"/>
          </a:xfrm>
          <a:noFill/>
        </p:spPr>
        <p:txBody>
          <a:bodyPr>
            <a:noAutofit/>
          </a:bodyPr>
          <a:lstStyle>
            <a:lvl1pPr marL="0" indent="0">
              <a:buNone/>
              <a:defRPr sz="4800" baseline="0">
                <a:solidFill>
                  <a:schemeClr val="tx1"/>
                </a:solidFill>
                <a:latin typeface="+mj-lt"/>
              </a:defRPr>
            </a:lvl1pPr>
          </a:lstStyle>
          <a:p>
            <a:pPr lvl="0"/>
            <a:r>
              <a:rPr lang="en-US"/>
              <a:t>Click to add headline text</a:t>
            </a:r>
          </a:p>
        </p:txBody>
      </p:sp>
      <p:sp>
        <p:nvSpPr>
          <p:cNvPr id="11" name="Text Placeholder 15"/>
          <p:cNvSpPr>
            <a:spLocks noGrp="1"/>
          </p:cNvSpPr>
          <p:nvPr>
            <p:ph type="body" sz="quarter" idx="18" hasCustomPrompt="1"/>
          </p:nvPr>
        </p:nvSpPr>
        <p:spPr>
          <a:xfrm>
            <a:off x="1499482" y="3609885"/>
            <a:ext cx="4623025" cy="972057"/>
          </a:xfrm>
        </p:spPr>
        <p:txBody>
          <a:bodyPr>
            <a:noAutofit/>
          </a:bodyPr>
          <a:lstStyle>
            <a:lvl1pPr marL="0" indent="0">
              <a:lnSpc>
                <a:spcPts val="2480"/>
              </a:lnSpc>
              <a:spcBef>
                <a:spcPts val="0"/>
              </a:spcBef>
              <a:buNone/>
              <a:defRPr sz="2000" baseline="0">
                <a:solidFill>
                  <a:schemeClr val="tx2"/>
                </a:solidFill>
              </a:defRPr>
            </a:lvl1pPr>
            <a:lvl2pPr marL="342882" indent="0">
              <a:buNone/>
              <a:defRPr sz="1351"/>
            </a:lvl2pPr>
            <a:lvl3pPr marL="685766" indent="0">
              <a:buNone/>
              <a:defRPr sz="1351"/>
            </a:lvl3pPr>
            <a:lvl4pPr marL="1028649" indent="0">
              <a:buNone/>
              <a:defRPr sz="1351"/>
            </a:lvl4pPr>
            <a:lvl5pPr marL="1371532" indent="0">
              <a:buNone/>
              <a:defRPr sz="1351"/>
            </a:lvl5pPr>
          </a:lstStyle>
          <a:p>
            <a:pPr lvl="0"/>
            <a:r>
              <a:rPr lang="en-US"/>
              <a:t>Presenter &amp; Title</a:t>
            </a:r>
          </a:p>
        </p:txBody>
      </p:sp>
      <p:sp>
        <p:nvSpPr>
          <p:cNvPr id="3" name="Text Placeholder 2"/>
          <p:cNvSpPr>
            <a:spLocks noGrp="1"/>
          </p:cNvSpPr>
          <p:nvPr>
            <p:ph type="body" sz="quarter" idx="19" hasCustomPrompt="1"/>
          </p:nvPr>
        </p:nvSpPr>
        <p:spPr>
          <a:xfrm>
            <a:off x="1500190" y="1512729"/>
            <a:ext cx="3386137" cy="644687"/>
          </a:xfrm>
          <a:solidFill>
            <a:schemeClr val="accent1"/>
          </a:solidFill>
          <a:ln>
            <a:noFill/>
          </a:ln>
        </p:spPr>
        <p:txBody>
          <a:bodyPr anchor="ctr">
            <a:normAutofit/>
          </a:bodyPr>
          <a:lstStyle>
            <a:lvl1pPr marL="0" indent="0" algn="ctr">
              <a:lnSpc>
                <a:spcPct val="100000"/>
              </a:lnSpc>
              <a:spcBef>
                <a:spcPts val="0"/>
              </a:spcBef>
              <a:buNone/>
              <a:defRPr sz="2400" baseline="0">
                <a:solidFill>
                  <a:schemeClr val="bg1"/>
                </a:solidFill>
                <a:latin typeface="+mj-lt"/>
              </a:defRPr>
            </a:lvl1pPr>
            <a:lvl2pPr marL="457178" indent="0">
              <a:buNone/>
              <a:defRPr/>
            </a:lvl2pPr>
            <a:lvl3pPr marL="914354" indent="0">
              <a:buNone/>
              <a:defRPr/>
            </a:lvl3pPr>
            <a:lvl4pPr marL="1371532" indent="0">
              <a:buNone/>
              <a:defRPr/>
            </a:lvl4pPr>
            <a:lvl5pPr marL="1828709" indent="0">
              <a:buNone/>
              <a:defRPr/>
            </a:lvl5pPr>
          </a:lstStyle>
          <a:p>
            <a:pPr lvl="0"/>
            <a:r>
              <a:rPr lang="en-US"/>
              <a:t>TYPE OF PRESENTATION</a:t>
            </a:r>
          </a:p>
        </p:txBody>
      </p:sp>
      <p:pic>
        <p:nvPicPr>
          <p:cNvPr id="14" name="Picture 13">
            <a:extLst>
              <a:ext uri="{FF2B5EF4-FFF2-40B4-BE49-F238E27FC236}">
                <a16:creationId xmlns:a16="http://schemas.microsoft.com/office/drawing/2014/main" id="{8A8EB469-7CAB-D54C-837D-E6EDB84C0FF0}"/>
              </a:ext>
            </a:extLst>
          </p:cNvPr>
          <p:cNvPicPr>
            <a:picLocks noChangeAspect="1"/>
          </p:cNvPicPr>
          <p:nvPr userDrawn="1"/>
        </p:nvPicPr>
        <p:blipFill>
          <a:blip r:embed="rId3"/>
          <a:stretch>
            <a:fillRect/>
          </a:stretch>
        </p:blipFill>
        <p:spPr>
          <a:xfrm>
            <a:off x="8507393" y="5405129"/>
            <a:ext cx="2851231" cy="509148"/>
          </a:xfrm>
          <a:prstGeom prst="rect">
            <a:avLst/>
          </a:prstGeom>
        </p:spPr>
      </p:pic>
      <p:sp>
        <p:nvSpPr>
          <p:cNvPr id="5" name="TextBox 4">
            <a:extLst>
              <a:ext uri="{FF2B5EF4-FFF2-40B4-BE49-F238E27FC236}">
                <a16:creationId xmlns:a16="http://schemas.microsoft.com/office/drawing/2014/main" id="{F0855EEF-4877-734B-8667-3E07106CA343}"/>
              </a:ext>
            </a:extLst>
          </p:cNvPr>
          <p:cNvSpPr txBox="1"/>
          <p:nvPr userDrawn="1"/>
        </p:nvSpPr>
        <p:spPr>
          <a:xfrm>
            <a:off x="833381" y="5914276"/>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Tree>
    <p:extLst>
      <p:ext uri="{BB962C8B-B14F-4D97-AF65-F5344CB8AC3E}">
        <p14:creationId xmlns:p14="http://schemas.microsoft.com/office/powerpoint/2010/main" val="8139907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744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8" name="Rectangle 7"/>
          <p:cNvSpPr/>
          <p:nvPr userDrawn="1"/>
        </p:nvSpPr>
        <p:spPr>
          <a:xfrm>
            <a:off x="641025" y="527902"/>
            <a:ext cx="10869105" cy="57032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9" name="Text Placeholder 9"/>
          <p:cNvSpPr>
            <a:spLocks noGrp="1"/>
          </p:cNvSpPr>
          <p:nvPr>
            <p:ph type="body" sz="quarter" idx="10" hasCustomPrompt="1"/>
          </p:nvPr>
        </p:nvSpPr>
        <p:spPr>
          <a:xfrm>
            <a:off x="2489201" y="2394409"/>
            <a:ext cx="7200900" cy="1498863"/>
          </a:xfrm>
        </p:spPr>
        <p:txBody>
          <a:bodyPr anchor="ctr">
            <a:normAutofit/>
          </a:bodyPr>
          <a:lstStyle>
            <a:lvl1pPr marL="0" indent="0" algn="ctr">
              <a:buNone/>
              <a:defRPr sz="3733" baseline="0">
                <a:solidFill>
                  <a:schemeClr val="bg1"/>
                </a:solidFill>
                <a:latin typeface="+mj-lt"/>
              </a:defRPr>
            </a:lvl1pPr>
          </a:lstStyle>
          <a:p>
            <a:pPr lvl="0"/>
            <a:r>
              <a:rPr lang="en-US"/>
              <a:t>Title/Section Slide</a:t>
            </a:r>
          </a:p>
        </p:txBody>
      </p:sp>
    </p:spTree>
    <p:extLst>
      <p:ext uri="{BB962C8B-B14F-4D97-AF65-F5344CB8AC3E}">
        <p14:creationId xmlns:p14="http://schemas.microsoft.com/office/powerpoint/2010/main" val="4346310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HEADER ONLY">
  <p:cSld name="HEADER ONLY">
    <p:spTree>
      <p:nvGrpSpPr>
        <p:cNvPr id="1" name="Shape 275"/>
        <p:cNvGrpSpPr/>
        <p:nvPr/>
      </p:nvGrpSpPr>
      <p:grpSpPr>
        <a:xfrm>
          <a:off x="0" y="0"/>
          <a:ext cx="0" cy="0"/>
          <a:chOff x="0" y="0"/>
          <a:chExt cx="0" cy="0"/>
        </a:xfrm>
      </p:grpSpPr>
      <p:sp>
        <p:nvSpPr>
          <p:cNvPr id="276" name="Google Shape;276;p38"/>
          <p:cNvSpPr txBox="1">
            <a:spLocks noGrp="1"/>
          </p:cNvSpPr>
          <p:nvPr>
            <p:ph type="title"/>
          </p:nvPr>
        </p:nvSpPr>
        <p:spPr>
          <a:xfrm>
            <a:off x="505691" y="152796"/>
            <a:ext cx="10515600" cy="9824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extLst>
      <p:ext uri="{BB962C8B-B14F-4D97-AF65-F5344CB8AC3E}">
        <p14:creationId xmlns:p14="http://schemas.microsoft.com/office/powerpoint/2010/main" val="2075117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STANDARD SLIDE (no subtitle)">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D4DC9A31-A861-45AF-8B6A-0E6DB50F3BFA}"/>
              </a:ext>
            </a:extLst>
          </p:cNvPr>
          <p:cNvSpPr>
            <a:spLocks noGrp="1"/>
          </p:cNvSpPr>
          <p:nvPr>
            <p:ph type="body" sz="quarter" idx="10" hasCustomPrompt="1"/>
          </p:nvPr>
        </p:nvSpPr>
        <p:spPr>
          <a:xfrm>
            <a:off x="401216" y="474215"/>
            <a:ext cx="11389568" cy="525910"/>
          </a:xfrm>
          <a:prstGeom prst="rect">
            <a:avLst/>
          </a:prstGeom>
          <a:ln>
            <a:noFill/>
          </a:ln>
        </p:spPr>
        <p:txBody>
          <a:bodyPr tIns="0" bIns="0" anchor="ctr">
            <a:normAutofit/>
          </a:bodyPr>
          <a:lstStyle>
            <a:lvl1pPr>
              <a:defRPr sz="3000"/>
            </a:lvl1pPr>
          </a:lstStyle>
          <a:p>
            <a:pPr lvl="0"/>
            <a:r>
              <a:rPr lang="en-US"/>
              <a:t>Title of the Slide</a:t>
            </a:r>
          </a:p>
        </p:txBody>
      </p:sp>
      <p:sp>
        <p:nvSpPr>
          <p:cNvPr id="23" name="Rectangle 22">
            <a:extLst>
              <a:ext uri="{FF2B5EF4-FFF2-40B4-BE49-F238E27FC236}">
                <a16:creationId xmlns:a16="http://schemas.microsoft.com/office/drawing/2014/main" id="{57B38E56-8E8F-4C83-BA22-656836B4D7DD}"/>
              </a:ext>
            </a:extLst>
          </p:cNvPr>
          <p:cNvSpPr/>
          <p:nvPr userDrawn="1"/>
        </p:nvSpPr>
        <p:spPr>
          <a:xfrm>
            <a:off x="504726" y="1177442"/>
            <a:ext cx="754897" cy="45719"/>
          </a:xfrm>
          <a:prstGeom prst="rect">
            <a:avLst/>
          </a:prstGeom>
          <a:gradFill>
            <a:gsLst>
              <a:gs pos="0">
                <a:schemeClr val="bg2"/>
              </a:gs>
              <a:gs pos="100000">
                <a:schemeClr val="bg2">
                  <a:lumMod val="7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34EE11FA-636E-4281-97F9-AE2D476AF260}"/>
              </a:ext>
            </a:extLst>
          </p:cNvPr>
          <p:cNvSpPr>
            <a:spLocks noGrp="1"/>
          </p:cNvSpPr>
          <p:nvPr>
            <p:ph type="body" sz="quarter" idx="12"/>
          </p:nvPr>
        </p:nvSpPr>
        <p:spPr>
          <a:xfrm>
            <a:off x="560387" y="1483567"/>
            <a:ext cx="11071226" cy="4731553"/>
          </a:xfrm>
          <a:prstGeom prst="rect">
            <a:avLst/>
          </a:prstGeom>
        </p:spPr>
        <p:txBody>
          <a:bodyPr/>
          <a:lstStyle>
            <a:lvl1pPr>
              <a:lnSpc>
                <a:spcPct val="114000"/>
              </a:lnSpc>
              <a:defRPr/>
            </a:lvl1pPr>
            <a:lvl2pPr>
              <a:lnSpc>
                <a:spcPct val="114000"/>
              </a:lnSpc>
              <a:defRPr/>
            </a:lvl2pPr>
            <a:lvl3pPr>
              <a:lnSpc>
                <a:spcPct val="114000"/>
              </a:lnSpc>
              <a:defRPr/>
            </a:lvl3pPr>
            <a:lvl4pPr marL="854075" indent="-169863">
              <a:lnSpc>
                <a:spcPct val="114000"/>
              </a:lnSpc>
              <a:defRPr/>
            </a:lvl4pPr>
            <a:lvl5pPr marL="1087438" indent="-171450">
              <a:lnSpc>
                <a:spcPct val="114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21">
            <a:extLst>
              <a:ext uri="{FF2B5EF4-FFF2-40B4-BE49-F238E27FC236}">
                <a16:creationId xmlns:a16="http://schemas.microsoft.com/office/drawing/2014/main" id="{E7089E62-934C-48C6-8CA2-63267D9FA0B0}"/>
              </a:ext>
            </a:extLst>
          </p:cNvPr>
          <p:cNvSpPr>
            <a:spLocks noGrp="1"/>
          </p:cNvSpPr>
          <p:nvPr>
            <p:ph type="sldNum" sz="quarter" idx="4"/>
          </p:nvPr>
        </p:nvSpPr>
        <p:spPr>
          <a:xfrm>
            <a:off x="8610599" y="6450468"/>
            <a:ext cx="3192139" cy="148913"/>
          </a:xfrm>
          <a:prstGeom prst="rect">
            <a:avLst/>
          </a:prstGeom>
        </p:spPr>
        <p:txBody>
          <a:bodyPr vert="horz" lIns="91440" tIns="45720" rIns="91440" bIns="45720" rtlCol="0" anchor="ctr"/>
          <a:lstStyle>
            <a:lvl1pPr algn="r">
              <a:defRPr sz="1000">
                <a:solidFill>
                  <a:schemeClr val="tx2"/>
                </a:solidFill>
                <a:latin typeface="+mj-lt"/>
              </a:defRPr>
            </a:lvl1pPr>
          </a:lstStyle>
          <a:p>
            <a:fld id="{F0D6EE29-B678-4F5E-BD6B-2A1F664779F4}" type="slidenum">
              <a:rPr lang="en-US" smtClean="0"/>
              <a:pPr/>
              <a:t>‹#›</a:t>
            </a:fld>
            <a:endParaRPr lang="en-US"/>
          </a:p>
        </p:txBody>
      </p:sp>
    </p:spTree>
    <p:extLst>
      <p:ext uri="{BB962C8B-B14F-4D97-AF65-F5344CB8AC3E}">
        <p14:creationId xmlns:p14="http://schemas.microsoft.com/office/powerpoint/2010/main" val="4075129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FOR FULL PAGE GRAPHICS)">
  <p:cSld name="BLANK (FOR FULL PAGE GRAPHICS)">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327996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BCB505-95B4-C64A-8C8F-A34C07B86C78}"/>
              </a:ext>
            </a:extLst>
          </p:cNvPr>
          <p:cNvSpPr/>
          <p:nvPr userDrawn="1"/>
        </p:nvSpPr>
        <p:spPr>
          <a:xfrm>
            <a:off x="-23714" y="-33574"/>
            <a:ext cx="12231756" cy="6951208"/>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4387"/>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0F3E355-68B0-7F41-9EAA-533270731B1F}"/>
              </a:ext>
            </a:extLst>
          </p:cNvPr>
          <p:cNvSpPr/>
          <p:nvPr userDrawn="1"/>
        </p:nvSpPr>
        <p:spPr>
          <a:xfrm>
            <a:off x="10848230" y="6030410"/>
            <a:ext cx="1359268" cy="8872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 name="Picture 12" descr="Logo, company name&#10;&#10;Description automatically generated">
            <a:extLst>
              <a:ext uri="{FF2B5EF4-FFF2-40B4-BE49-F238E27FC236}">
                <a16:creationId xmlns:a16="http://schemas.microsoft.com/office/drawing/2014/main" id="{C7E58F49-A29D-974D-852F-169570881F18}"/>
              </a:ext>
            </a:extLst>
          </p:cNvPr>
          <p:cNvPicPr>
            <a:picLocks noChangeAspect="1"/>
          </p:cNvPicPr>
          <p:nvPr userDrawn="1"/>
        </p:nvPicPr>
        <p:blipFill rotWithShape="1">
          <a:blip r:embed="rId2"/>
          <a:srcRect l="15625" t="13043" r="18617" b="27247"/>
          <a:stretch/>
        </p:blipFill>
        <p:spPr>
          <a:xfrm flipH="1">
            <a:off x="4270819" y="2766736"/>
            <a:ext cx="7936679" cy="4150898"/>
          </a:xfrm>
          <a:prstGeom prst="rect">
            <a:avLst/>
          </a:prstGeom>
        </p:spPr>
      </p:pic>
      <p:pic>
        <p:nvPicPr>
          <p:cNvPr id="21" name="Picture 20">
            <a:extLst>
              <a:ext uri="{FF2B5EF4-FFF2-40B4-BE49-F238E27FC236}">
                <a16:creationId xmlns:a16="http://schemas.microsoft.com/office/drawing/2014/main" id="{8B372FC9-E5BD-0C42-8C7D-8575B0DF677B}"/>
              </a:ext>
            </a:extLst>
          </p:cNvPr>
          <p:cNvPicPr>
            <a:picLocks noChangeAspect="1"/>
          </p:cNvPicPr>
          <p:nvPr userDrawn="1"/>
        </p:nvPicPr>
        <p:blipFill>
          <a:blip r:embed="rId3"/>
          <a:stretch>
            <a:fillRect/>
          </a:stretch>
        </p:blipFill>
        <p:spPr>
          <a:xfrm>
            <a:off x="301660" y="6146606"/>
            <a:ext cx="1752600" cy="457200"/>
          </a:xfrm>
          <a:prstGeom prst="rect">
            <a:avLst/>
          </a:prstGeom>
        </p:spPr>
      </p:pic>
      <p:sp>
        <p:nvSpPr>
          <p:cNvPr id="22" name="Title 1">
            <a:extLst>
              <a:ext uri="{FF2B5EF4-FFF2-40B4-BE49-F238E27FC236}">
                <a16:creationId xmlns:a16="http://schemas.microsoft.com/office/drawing/2014/main" id="{549C286A-E9B9-B242-A7A7-CF2D2F5A033D}"/>
              </a:ext>
            </a:extLst>
          </p:cNvPr>
          <p:cNvSpPr>
            <a:spLocks noGrp="1"/>
          </p:cNvSpPr>
          <p:nvPr>
            <p:ph type="title" hasCustomPrompt="1"/>
          </p:nvPr>
        </p:nvSpPr>
        <p:spPr>
          <a:xfrm>
            <a:off x="1885949" y="2766736"/>
            <a:ext cx="7707230" cy="1324527"/>
          </a:xfrm>
          <a:prstGeom prst="rect">
            <a:avLst/>
          </a:prstGeom>
        </p:spPr>
        <p:txBody>
          <a:bodyPr/>
          <a:lstStyle>
            <a:lvl1pPr>
              <a:defRPr sz="4400" b="1">
                <a:solidFill>
                  <a:schemeClr val="bg1"/>
                </a:solidFill>
                <a:latin typeface="Arial" panose="020B0604020202020204" pitchFamily="34" charset="0"/>
                <a:cs typeface="Arial" panose="020B0604020202020204" pitchFamily="34" charset="0"/>
              </a:defRPr>
            </a:lvl1pPr>
          </a:lstStyle>
          <a:p>
            <a:r>
              <a:rPr lang="en-US"/>
              <a:t>Insert Section Title</a:t>
            </a:r>
          </a:p>
        </p:txBody>
      </p:sp>
    </p:spTree>
    <p:extLst>
      <p:ext uri="{BB962C8B-B14F-4D97-AF65-F5344CB8AC3E}">
        <p14:creationId xmlns:p14="http://schemas.microsoft.com/office/powerpoint/2010/main" val="1200468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Slide-Grad Bar 2-Ev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FEFC8C-2BDD-EA11-818C-E04480CBE4D1}"/>
              </a:ext>
            </a:extLst>
          </p:cNvPr>
          <p:cNvSpPr/>
          <p:nvPr userDrawn="1"/>
        </p:nvSpPr>
        <p:spPr>
          <a:xfrm>
            <a:off x="10238509" y="6393872"/>
            <a:ext cx="1953491" cy="4641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DFF1A247-F1A7-95EA-DB25-5AA8A83700B9}"/>
              </a:ext>
            </a:extLst>
          </p:cNvPr>
          <p:cNvSpPr>
            <a:spLocks noGrp="1"/>
          </p:cNvSpPr>
          <p:nvPr>
            <p:ph type="body" sz="quarter" idx="20" hasCustomPrompt="1"/>
          </p:nvPr>
        </p:nvSpPr>
        <p:spPr>
          <a:xfrm>
            <a:off x="1019175" y="1100372"/>
            <a:ext cx="2187661" cy="536718"/>
          </a:xfrm>
          <a:prstGeom prst="roundRect">
            <a:avLst>
              <a:gd name="adj" fmla="val 6885"/>
            </a:avLst>
          </a:prstGeom>
          <a:solidFill>
            <a:schemeClr val="tx2"/>
          </a:solidFill>
          <a:ln w="6350">
            <a:noFill/>
          </a:ln>
        </p:spPr>
        <p:style>
          <a:lnRef idx="3">
            <a:schemeClr val="lt1"/>
          </a:lnRef>
          <a:fillRef idx="1">
            <a:schemeClr val="accent6"/>
          </a:fillRef>
          <a:effectRef idx="1">
            <a:schemeClr val="accent6"/>
          </a:effectRef>
          <a:fontRef idx="minor">
            <a:schemeClr val="lt1"/>
          </a:fontRef>
        </p:style>
        <p:txBody>
          <a:bodyPr lIns="0" tIns="0" r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8" name="Title 7">
            <a:extLst>
              <a:ext uri="{FF2B5EF4-FFF2-40B4-BE49-F238E27FC236}">
                <a16:creationId xmlns:a16="http://schemas.microsoft.com/office/drawing/2014/main" id="{B169D3E7-F93A-38DA-3936-0391F3D49567}"/>
              </a:ext>
            </a:extLst>
          </p:cNvPr>
          <p:cNvSpPr>
            <a:spLocks noGrp="1"/>
          </p:cNvSpPr>
          <p:nvPr>
            <p:ph type="title"/>
          </p:nvPr>
        </p:nvSpPr>
        <p:spPr>
          <a:xfrm>
            <a:off x="1018073" y="1648387"/>
            <a:ext cx="5932628" cy="2561890"/>
          </a:xfrm>
          <a:prstGeom prst="rect">
            <a:avLst/>
          </a:prstGeom>
        </p:spPr>
        <p:txBody>
          <a:bodyPr lIns="0" tIns="0" rIns="0" bIns="273600" anchor="b" anchorCtr="0"/>
          <a:lstStyle>
            <a:lvl1pPr>
              <a:defRPr sz="4400"/>
            </a:lvl1pPr>
          </a:lstStyle>
          <a:p>
            <a:endParaRPr lang="en-US" dirty="0"/>
          </a:p>
        </p:txBody>
      </p:sp>
      <p:sp>
        <p:nvSpPr>
          <p:cNvPr id="6" name="Subtitle 2">
            <a:extLst>
              <a:ext uri="{FF2B5EF4-FFF2-40B4-BE49-F238E27FC236}">
                <a16:creationId xmlns:a16="http://schemas.microsoft.com/office/drawing/2014/main" id="{56BE5C31-EA13-F5E9-8EC9-62C46F5980D1}"/>
              </a:ext>
            </a:extLst>
          </p:cNvPr>
          <p:cNvSpPr>
            <a:spLocks noGrp="1"/>
          </p:cNvSpPr>
          <p:nvPr>
            <p:ph type="subTitle" idx="1"/>
          </p:nvPr>
        </p:nvSpPr>
        <p:spPr>
          <a:xfrm>
            <a:off x="1024253" y="4272611"/>
            <a:ext cx="5932628" cy="1717676"/>
          </a:xfrm>
        </p:spPr>
        <p:txBody>
          <a:bodyPr lIns="0" rIns="0">
            <a:normAutofit/>
          </a:bodyPr>
          <a:lstStyle>
            <a:lvl1pPr marL="0" indent="0" algn="l">
              <a:spcBef>
                <a:spcPts val="0"/>
              </a:spcBef>
              <a:buNone/>
              <a:defRPr sz="24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3" name="Picture Placeholder 2">
            <a:extLst>
              <a:ext uri="{FF2B5EF4-FFF2-40B4-BE49-F238E27FC236}">
                <a16:creationId xmlns:a16="http://schemas.microsoft.com/office/drawing/2014/main" id="{0E9EA665-7785-6AAC-2136-E28D1DECE869}"/>
              </a:ext>
            </a:extLst>
          </p:cNvPr>
          <p:cNvSpPr>
            <a:spLocks noGrp="1"/>
          </p:cNvSpPr>
          <p:nvPr>
            <p:ph type="pic" sz="quarter" idx="17" hasCustomPrompt="1"/>
          </p:nvPr>
        </p:nvSpPr>
        <p:spPr>
          <a:xfrm flipH="1">
            <a:off x="7465325" y="0"/>
            <a:ext cx="4752000" cy="6858000"/>
          </a:xfrm>
          <a:solidFill>
            <a:schemeClr val="bg2"/>
          </a:solidFill>
        </p:spPr>
        <p:txBody>
          <a:bodyPr/>
          <a:lstStyle>
            <a:lvl1pPr marL="0" indent="0" algn="ctr">
              <a:buNone/>
              <a:defRPr sz="1800"/>
            </a:lvl1pPr>
          </a:lstStyle>
          <a:p>
            <a:r>
              <a:rPr lang="en-US" dirty="0"/>
              <a:t>Add picture</a:t>
            </a:r>
          </a:p>
        </p:txBody>
      </p:sp>
      <p:cxnSp>
        <p:nvCxnSpPr>
          <p:cNvPr id="11" name="Straight Connector 10">
            <a:extLst>
              <a:ext uri="{FF2B5EF4-FFF2-40B4-BE49-F238E27FC236}">
                <a16:creationId xmlns:a16="http://schemas.microsoft.com/office/drawing/2014/main" id="{7D2F99B9-6B11-E1BC-C8BA-EA53E53100C9}"/>
              </a:ext>
              <a:ext uri="{C183D7F6-B498-43B3-948B-1728B52AA6E4}">
                <adec:decorative xmlns:adec="http://schemas.microsoft.com/office/drawing/2017/decorative" val="1"/>
              </a:ext>
            </a:extLst>
          </p:cNvPr>
          <p:cNvCxnSpPr>
            <a:cxnSpLocks/>
          </p:cNvCxnSpPr>
          <p:nvPr userDrawn="1"/>
        </p:nvCxnSpPr>
        <p:spPr>
          <a:xfrm>
            <a:off x="1039339" y="4236930"/>
            <a:ext cx="576000" cy="0"/>
          </a:xfrm>
          <a:prstGeom prst="line">
            <a:avLst/>
          </a:prstGeom>
          <a:ln w="1905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E6F0E1F-7168-0C46-C468-56C43EBDA670}"/>
              </a:ext>
              <a:ext uri="{C183D7F6-B498-43B3-948B-1728B52AA6E4}">
                <adec:decorative xmlns:adec="http://schemas.microsoft.com/office/drawing/2017/decorative" val="1"/>
              </a:ext>
            </a:extLst>
          </p:cNvPr>
          <p:cNvSpPr/>
          <p:nvPr userDrawn="1"/>
        </p:nvSpPr>
        <p:spPr>
          <a:xfrm flipH="1">
            <a:off x="-2" y="0"/>
            <a:ext cx="672877" cy="6858000"/>
          </a:xfrm>
          <a:prstGeom prst="rect">
            <a:avLst/>
          </a:prstGeom>
          <a:gradFill>
            <a:gsLst>
              <a:gs pos="100000">
                <a:schemeClr val="accent1"/>
              </a:gs>
              <a:gs pos="50000">
                <a:schemeClr val="accent2"/>
              </a:gs>
              <a:gs pos="0">
                <a:schemeClr val="accent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6">
            <a:extLst>
              <a:ext uri="{FF2B5EF4-FFF2-40B4-BE49-F238E27FC236}">
                <a16:creationId xmlns:a16="http://schemas.microsoft.com/office/drawing/2014/main" id="{97ACDC1F-62EB-04C5-5247-F865C6C2E7DF}"/>
              </a:ext>
              <a:ext uri="{C183D7F6-B498-43B3-948B-1728B52AA6E4}">
                <adec:decorative xmlns:adec="http://schemas.microsoft.com/office/drawing/2017/decorative" val="1"/>
              </a:ext>
            </a:extLst>
          </p:cNvPr>
          <p:cNvSpPr/>
          <p:nvPr userDrawn="1"/>
        </p:nvSpPr>
        <p:spPr>
          <a:xfrm>
            <a:off x="1" y="5285186"/>
            <a:ext cx="5626443" cy="1572091"/>
          </a:xfrm>
          <a:custGeom>
            <a:avLst/>
            <a:gdLst>
              <a:gd name="connsiteX0" fmla="*/ 1617086 w 5626443"/>
              <a:gd name="connsiteY0" fmla="*/ 0 h 1572091"/>
              <a:gd name="connsiteX1" fmla="*/ 5585841 w 5626443"/>
              <a:gd name="connsiteY1" fmla="*/ 1533381 h 1572091"/>
              <a:gd name="connsiteX2" fmla="*/ 5626443 w 5626443"/>
              <a:gd name="connsiteY2" fmla="*/ 1572091 h 1572091"/>
              <a:gd name="connsiteX3" fmla="*/ 0 w 5626443"/>
              <a:gd name="connsiteY3" fmla="*/ 1572091 h 1572091"/>
              <a:gd name="connsiteX4" fmla="*/ 0 w 5626443"/>
              <a:gd name="connsiteY4" fmla="*/ 226136 h 1572091"/>
              <a:gd name="connsiteX5" fmla="*/ 141942 w 5626443"/>
              <a:gd name="connsiteY5" fmla="*/ 185829 h 1572091"/>
              <a:gd name="connsiteX6" fmla="*/ 1617086 w 5626443"/>
              <a:gd name="connsiteY6" fmla="*/ 0 h 157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6443" h="1572091">
                <a:moveTo>
                  <a:pt x="1617086" y="0"/>
                </a:moveTo>
                <a:cubicBezTo>
                  <a:pt x="3145164" y="0"/>
                  <a:pt x="4537620" y="580665"/>
                  <a:pt x="5585841" y="1533381"/>
                </a:cubicBezTo>
                <a:lnTo>
                  <a:pt x="5626443" y="1572091"/>
                </a:lnTo>
                <a:lnTo>
                  <a:pt x="0" y="1572091"/>
                </a:lnTo>
                <a:lnTo>
                  <a:pt x="0" y="226136"/>
                </a:lnTo>
                <a:lnTo>
                  <a:pt x="141942" y="185829"/>
                </a:lnTo>
                <a:cubicBezTo>
                  <a:pt x="613437" y="64519"/>
                  <a:pt x="1107727" y="0"/>
                  <a:pt x="1617086" y="0"/>
                </a:cubicBezTo>
                <a:close/>
              </a:path>
            </a:pathLst>
          </a:custGeom>
          <a:solidFill>
            <a:schemeClr val="tx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Graphic 1">
            <a:extLst>
              <a:ext uri="{FF2B5EF4-FFF2-40B4-BE49-F238E27FC236}">
                <a16:creationId xmlns:a16="http://schemas.microsoft.com/office/drawing/2014/main" id="{E003DE20-15BD-22B8-691E-8BA111DB5C0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037606" y="6051078"/>
            <a:ext cx="2141549" cy="264933"/>
          </a:xfrm>
          <a:prstGeom prst="rect">
            <a:avLst/>
          </a:prstGeom>
        </p:spPr>
      </p:pic>
    </p:spTree>
    <p:extLst>
      <p:ext uri="{BB962C8B-B14F-4D97-AF65-F5344CB8AC3E}">
        <p14:creationId xmlns:p14="http://schemas.microsoft.com/office/powerpoint/2010/main" val="149388529"/>
      </p:ext>
    </p:extLst>
  </p:cSld>
  <p:clrMapOvr>
    <a:masterClrMapping/>
  </p:clrMapOvr>
  <p:extLst>
    <p:ext uri="{DCECCB84-F9BA-43D5-87BE-67443E8EF086}">
      <p15:sldGuideLst xmlns:p15="http://schemas.microsoft.com/office/powerpoint/2012/main">
        <p15:guide id="2" orient="horz" pos="3762">
          <p15:clr>
            <a:srgbClr val="FF96FF"/>
          </p15:clr>
        </p15:guide>
        <p15:guide id="3" pos="642">
          <p15:clr>
            <a:srgbClr val="FF96FF"/>
          </p15:clr>
        </p15:guide>
        <p15:guide id="4" pos="4702">
          <p15:clr>
            <a:srgbClr val="FF96FF"/>
          </p15:clr>
        </p15:guide>
        <p15:guide id="5" pos="4384">
          <p15:clr>
            <a:srgbClr val="FF96FF"/>
          </p15:clr>
        </p15:guide>
        <p15:guide id="6" orient="horz" pos="688">
          <p15:clr>
            <a:srgbClr val="FF96FF"/>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14441F0-AF68-B142-A528-B7B70744BE3D}"/>
              </a:ext>
            </a:extLst>
          </p:cNvPr>
          <p:cNvPicPr>
            <a:picLocks noChangeAspect="1"/>
          </p:cNvPicPr>
          <p:nvPr userDrawn="1"/>
        </p:nvPicPr>
        <p:blipFill rotWithShape="1">
          <a:blip r:embed="rId2"/>
          <a:srcRect r="56321"/>
          <a:stretch/>
        </p:blipFill>
        <p:spPr>
          <a:xfrm>
            <a:off x="0" y="-856"/>
            <a:ext cx="4485235" cy="6857142"/>
          </a:xfrm>
          <a:prstGeom prst="rect">
            <a:avLst/>
          </a:prstGeom>
        </p:spPr>
      </p:pic>
      <p:pic>
        <p:nvPicPr>
          <p:cNvPr id="23" name="Picture 22">
            <a:extLst>
              <a:ext uri="{FF2B5EF4-FFF2-40B4-BE49-F238E27FC236}">
                <a16:creationId xmlns:a16="http://schemas.microsoft.com/office/drawing/2014/main" id="{25744D9D-2640-134E-AE65-6F63DB286405}"/>
              </a:ext>
            </a:extLst>
          </p:cNvPr>
          <p:cNvPicPr>
            <a:picLocks noChangeAspect="1"/>
          </p:cNvPicPr>
          <p:nvPr userDrawn="1"/>
        </p:nvPicPr>
        <p:blipFill>
          <a:blip r:embed="rId2"/>
          <a:srcRect/>
          <a:stretch/>
        </p:blipFill>
        <p:spPr>
          <a:xfrm>
            <a:off x="1796716" y="858"/>
            <a:ext cx="10410042" cy="6857142"/>
          </a:xfrm>
          <a:prstGeom prst="rect">
            <a:avLst/>
          </a:prstGeom>
        </p:spPr>
      </p:pic>
      <p:sp>
        <p:nvSpPr>
          <p:cNvPr id="25" name="Title 1">
            <a:extLst>
              <a:ext uri="{FF2B5EF4-FFF2-40B4-BE49-F238E27FC236}">
                <a16:creationId xmlns:a16="http://schemas.microsoft.com/office/drawing/2014/main" id="{3B01DE73-4112-E14D-9E1C-43AEE2749FA1}"/>
              </a:ext>
            </a:extLst>
          </p:cNvPr>
          <p:cNvSpPr txBox="1">
            <a:spLocks/>
          </p:cNvSpPr>
          <p:nvPr userDrawn="1"/>
        </p:nvSpPr>
        <p:spPr>
          <a:xfrm>
            <a:off x="586547" y="2557532"/>
            <a:ext cx="6853106" cy="2175106"/>
          </a:xfrm>
          <a:prstGeom prst="rect">
            <a:avLst/>
          </a:prstGeom>
        </p:spPr>
        <p:txBody>
          <a:bodyPr vert="horz" lIns="0" tIns="0" rIns="0" bIns="0" rtlCol="0" anchor="t">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457200" marR="0" lvl="0" indent="0" defTabSz="914400" rtl="0" eaLnBrk="1" fontAlgn="auto" latinLnBrk="0" hangingPunct="1">
              <a:lnSpc>
                <a:spcPct val="120000"/>
              </a:lnSpc>
              <a:spcBef>
                <a:spcPts val="0"/>
              </a:spcBef>
              <a:spcAft>
                <a:spcPts val="0"/>
              </a:spcAft>
              <a:buClrTx/>
              <a:buSzTx/>
              <a:buFontTx/>
              <a:buNone/>
              <a:tabLst/>
              <a:defRPr/>
            </a:pPr>
            <a:r>
              <a:rPr lang="en-US" sz="4800" b="1" cap="none">
                <a:solidFill>
                  <a:schemeClr val="bg1"/>
                </a:solidFill>
                <a:latin typeface="Arial" panose="020B0604020202020204" pitchFamily="34" charset="0"/>
                <a:cs typeface="Arial" panose="020B0604020202020204" pitchFamily="34" charset="0"/>
              </a:rPr>
              <a:t>Insert Section Title</a:t>
            </a:r>
          </a:p>
          <a:p>
            <a:pPr marL="800100" marR="0" lvl="0" indent="-34290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cap="none">
                <a:solidFill>
                  <a:schemeClr val="bg1"/>
                </a:solidFill>
                <a:latin typeface="Arial" panose="020B0604020202020204" pitchFamily="34" charset="0"/>
                <a:cs typeface="Arial" panose="020B0604020202020204" pitchFamily="34" charset="0"/>
              </a:rPr>
              <a:t>Add Text </a:t>
            </a:r>
          </a:p>
          <a:p>
            <a:pPr marL="800100" marR="0" lvl="0" indent="-342900"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2400" cap="none">
                <a:solidFill>
                  <a:schemeClr val="bg1"/>
                </a:solidFill>
                <a:latin typeface="Arial" panose="020B0604020202020204" pitchFamily="34" charset="0"/>
                <a:cs typeface="Arial" panose="020B0604020202020204" pitchFamily="34" charset="0"/>
              </a:rPr>
              <a:t>Add Text</a:t>
            </a:r>
          </a:p>
        </p:txBody>
      </p:sp>
      <p:pic>
        <p:nvPicPr>
          <p:cNvPr id="26" name="Picture 25" descr="Graphical user interface, text&#10;&#10;Description automatically generated">
            <a:extLst>
              <a:ext uri="{FF2B5EF4-FFF2-40B4-BE49-F238E27FC236}">
                <a16:creationId xmlns:a16="http://schemas.microsoft.com/office/drawing/2014/main" id="{0C7CCC55-97DF-A24A-B761-56685272F1EE}"/>
              </a:ext>
            </a:extLst>
          </p:cNvPr>
          <p:cNvPicPr>
            <a:picLocks noChangeAspect="1"/>
          </p:cNvPicPr>
          <p:nvPr userDrawn="1"/>
        </p:nvPicPr>
        <p:blipFill>
          <a:blip r:embed="rId3"/>
          <a:stretch>
            <a:fillRect/>
          </a:stretch>
        </p:blipFill>
        <p:spPr>
          <a:xfrm>
            <a:off x="957949" y="5762836"/>
            <a:ext cx="2462242" cy="658572"/>
          </a:xfrm>
          <a:prstGeom prst="rect">
            <a:avLst/>
          </a:prstGeom>
        </p:spPr>
      </p:pic>
    </p:spTree>
    <p:extLst>
      <p:ext uri="{BB962C8B-B14F-4D97-AF65-F5344CB8AC3E}">
        <p14:creationId xmlns:p14="http://schemas.microsoft.com/office/powerpoint/2010/main" val="3731207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828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2561859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89147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76040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6810879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881698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01738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48602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34626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6318401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2" descr="Logo&#10;&#10;Description automatically generated with medium confidence">
            <a:extLst>
              <a:ext uri="{FF2B5EF4-FFF2-40B4-BE49-F238E27FC236}">
                <a16:creationId xmlns:a16="http://schemas.microsoft.com/office/drawing/2014/main" id="{A0D65E5E-83A2-6844-8D09-77DC128B5839}"/>
              </a:ext>
            </a:extLst>
          </p:cNvPr>
          <p:cNvPicPr>
            <a:picLocks noChangeAspect="1"/>
          </p:cNvPicPr>
          <p:nvPr userDrawn="1"/>
        </p:nvPicPr>
        <p:blipFill>
          <a:blip r:embed="rId2"/>
          <a:stretch>
            <a:fillRect/>
          </a:stretch>
        </p:blipFill>
        <p:spPr>
          <a:xfrm>
            <a:off x="-30330" y="-33838"/>
            <a:ext cx="12264917" cy="6980070"/>
          </a:xfrm>
          <a:prstGeom prst="rect">
            <a:avLst/>
          </a:prstGeom>
        </p:spPr>
      </p:pic>
      <p:sp>
        <p:nvSpPr>
          <p:cNvPr id="6" name="Title 1">
            <a:extLst>
              <a:ext uri="{FF2B5EF4-FFF2-40B4-BE49-F238E27FC236}">
                <a16:creationId xmlns:a16="http://schemas.microsoft.com/office/drawing/2014/main" id="{E91ECF9D-465D-C947-91D1-76C515B21E3D}"/>
              </a:ext>
            </a:extLst>
          </p:cNvPr>
          <p:cNvSpPr>
            <a:spLocks noGrp="1"/>
          </p:cNvSpPr>
          <p:nvPr>
            <p:ph type="title" hasCustomPrompt="1"/>
          </p:nvPr>
        </p:nvSpPr>
        <p:spPr>
          <a:xfrm>
            <a:off x="5557838" y="2766736"/>
            <a:ext cx="5957887" cy="1436296"/>
          </a:xfrm>
          <a:prstGeom prst="rect">
            <a:avLst/>
          </a:prstGeom>
        </p:spPr>
        <p:txBody>
          <a:bodyPr/>
          <a:lstStyle>
            <a:lvl1pPr>
              <a:defRPr sz="4400" b="1">
                <a:solidFill>
                  <a:srgbClr val="1A4387"/>
                </a:solidFill>
                <a:latin typeface="Arial" panose="020B0604020202020204" pitchFamily="34" charset="0"/>
                <a:cs typeface="Arial" panose="020B0604020202020204" pitchFamily="34" charset="0"/>
              </a:defRPr>
            </a:lvl1pPr>
          </a:lstStyle>
          <a:p>
            <a:r>
              <a:rPr lang="en-US"/>
              <a:t>Insert Section Title</a:t>
            </a:r>
          </a:p>
        </p:txBody>
      </p:sp>
      <p:pic>
        <p:nvPicPr>
          <p:cNvPr id="7" name="Picture 6">
            <a:extLst>
              <a:ext uri="{FF2B5EF4-FFF2-40B4-BE49-F238E27FC236}">
                <a16:creationId xmlns:a16="http://schemas.microsoft.com/office/drawing/2014/main" id="{FFE160F8-7366-7C4E-9F59-5A0F7C5B12A2}"/>
              </a:ext>
            </a:extLst>
          </p:cNvPr>
          <p:cNvPicPr>
            <a:picLocks noChangeAspect="1"/>
          </p:cNvPicPr>
          <p:nvPr userDrawn="1"/>
        </p:nvPicPr>
        <p:blipFill>
          <a:blip r:embed="rId3"/>
          <a:stretch>
            <a:fillRect/>
          </a:stretch>
        </p:blipFill>
        <p:spPr>
          <a:xfrm>
            <a:off x="217314" y="6326828"/>
            <a:ext cx="1752600" cy="457200"/>
          </a:xfrm>
          <a:prstGeom prst="rect">
            <a:avLst/>
          </a:prstGeom>
        </p:spPr>
      </p:pic>
    </p:spTree>
    <p:extLst>
      <p:ext uri="{BB962C8B-B14F-4D97-AF65-F5344CB8AC3E}">
        <p14:creationId xmlns:p14="http://schemas.microsoft.com/office/powerpoint/2010/main" val="32585824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1853695"/>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1147412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34733376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41359875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9_Content with Captio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F5DF364-CCFB-DD58-F6A7-0B6E35A52B44}"/>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Shape&#10;&#10;Description automatically generated">
            <a:extLst>
              <a:ext uri="{FF2B5EF4-FFF2-40B4-BE49-F238E27FC236}">
                <a16:creationId xmlns:a16="http://schemas.microsoft.com/office/drawing/2014/main" id="{1F4F9B4C-A817-C763-8121-1717A9A4B49A}"/>
              </a:ext>
            </a:extLst>
          </p:cNvPr>
          <p:cNvPicPr>
            <a:picLocks noChangeAspect="1"/>
          </p:cNvPicPr>
          <p:nvPr userDrawn="1"/>
        </p:nvPicPr>
        <p:blipFill rotWithShape="1">
          <a:blip r:embed="rId2" cstate="screen">
            <a:alphaModFix amt="10000"/>
            <a:extLst>
              <a:ext uri="{28A0092B-C50C-407E-A947-70E740481C1C}">
                <a14:useLocalDpi xmlns:a14="http://schemas.microsoft.com/office/drawing/2010/main"/>
              </a:ext>
            </a:extLst>
          </a:blip>
          <a:srcRect l="10621" t="10769" r="2066" b="3179"/>
          <a:stretch/>
        </p:blipFill>
        <p:spPr>
          <a:xfrm>
            <a:off x="325120" y="326187"/>
            <a:ext cx="11511280" cy="6196534"/>
          </a:xfrm>
          <a:prstGeom prst="rect">
            <a:avLst/>
          </a:prstGeom>
        </p:spPr>
      </p:pic>
      <p:sp>
        <p:nvSpPr>
          <p:cNvPr id="9" name="Text Placeholder 9"/>
          <p:cNvSpPr>
            <a:spLocks noGrp="1"/>
          </p:cNvSpPr>
          <p:nvPr>
            <p:ph type="body" sz="quarter" idx="10" hasCustomPrompt="1"/>
          </p:nvPr>
        </p:nvSpPr>
        <p:spPr>
          <a:xfrm>
            <a:off x="449705" y="434715"/>
            <a:ext cx="11302583" cy="5996065"/>
          </a:xfrm>
        </p:spPr>
        <p:txBody>
          <a:bodyPr tIns="91440" bIns="91440" anchor="ctr">
            <a:noAutofit/>
          </a:bodyPr>
          <a:lstStyle>
            <a:lvl1pPr marL="0" indent="0" algn="ctr">
              <a:spcBef>
                <a:spcPts val="0"/>
              </a:spcBef>
              <a:buNone/>
              <a:defRPr sz="4000" baseline="0">
                <a:solidFill>
                  <a:schemeClr val="bg1"/>
                </a:solidFill>
                <a:latin typeface="+mj-lt"/>
              </a:defRPr>
            </a:lvl1pPr>
          </a:lstStyle>
          <a:p>
            <a:pPr lvl="0"/>
            <a:r>
              <a:rPr lang="en-US"/>
              <a:t>Title/Section Slide</a:t>
            </a:r>
          </a:p>
        </p:txBody>
      </p:sp>
      <p:sp>
        <p:nvSpPr>
          <p:cNvPr id="8" name="Rectangle 7">
            <a:extLst>
              <a:ext uri="{FF2B5EF4-FFF2-40B4-BE49-F238E27FC236}">
                <a16:creationId xmlns:a16="http://schemas.microsoft.com/office/drawing/2014/main" id="{AE3E7586-8291-A40A-36B7-2A63CFAA30D0}"/>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853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7506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1926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2252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39021662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513898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816418-0221-2944-98B5-E40017B01549}"/>
              </a:ext>
            </a:extLst>
          </p:cNvPr>
          <p:cNvPicPr>
            <a:picLocks noChangeAspect="1"/>
          </p:cNvPicPr>
          <p:nvPr userDrawn="1"/>
        </p:nvPicPr>
        <p:blipFill>
          <a:blip r:embed="rId2"/>
          <a:srcRect/>
          <a:stretch/>
        </p:blipFill>
        <p:spPr>
          <a:xfrm>
            <a:off x="1922003" y="1436"/>
            <a:ext cx="10269994" cy="6855126"/>
          </a:xfrm>
          <a:prstGeom prst="rect">
            <a:avLst/>
          </a:prstGeom>
        </p:spPr>
      </p:pic>
      <p:pic>
        <p:nvPicPr>
          <p:cNvPr id="11" name="Picture 10">
            <a:extLst>
              <a:ext uri="{FF2B5EF4-FFF2-40B4-BE49-F238E27FC236}">
                <a16:creationId xmlns:a16="http://schemas.microsoft.com/office/drawing/2014/main" id="{CAC7AFFB-D9E1-0443-931D-E39800EF5F54}"/>
              </a:ext>
            </a:extLst>
          </p:cNvPr>
          <p:cNvPicPr>
            <a:picLocks noChangeAspect="1"/>
          </p:cNvPicPr>
          <p:nvPr userDrawn="1"/>
        </p:nvPicPr>
        <p:blipFill>
          <a:blip r:embed="rId3"/>
          <a:srcRect/>
          <a:stretch/>
        </p:blipFill>
        <p:spPr>
          <a:xfrm>
            <a:off x="242570" y="457200"/>
            <a:ext cx="1419860" cy="1310640"/>
          </a:xfrm>
          <a:prstGeom prst="rect">
            <a:avLst/>
          </a:prstGeom>
        </p:spPr>
      </p:pic>
    </p:spTree>
    <p:extLst>
      <p:ext uri="{BB962C8B-B14F-4D97-AF65-F5344CB8AC3E}">
        <p14:creationId xmlns:p14="http://schemas.microsoft.com/office/powerpoint/2010/main" val="710895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98659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4921459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382886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5"/>
        <p:cNvGrpSpPr/>
        <p:nvPr/>
      </p:nvGrpSpPr>
      <p:grpSpPr>
        <a:xfrm>
          <a:off x="0" y="0"/>
          <a:ext cx="0" cy="0"/>
          <a:chOff x="0" y="0"/>
          <a:chExt cx="0" cy="0"/>
        </a:xfrm>
      </p:grpSpPr>
    </p:spTree>
    <p:extLst>
      <p:ext uri="{BB962C8B-B14F-4D97-AF65-F5344CB8AC3E}">
        <p14:creationId xmlns:p14="http://schemas.microsoft.com/office/powerpoint/2010/main" val="7973908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357295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075606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1015802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7501268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150118682"/>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981743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0" name="Rectangle 9">
            <a:extLst>
              <a:ext uri="{FF2B5EF4-FFF2-40B4-BE49-F238E27FC236}">
                <a16:creationId xmlns:a16="http://schemas.microsoft.com/office/drawing/2014/main" id="{454B0321-6B92-C749-95F6-84C08C79E8FE}"/>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1" name="Picture 10" descr="Logo, company name&#10;&#10;Description automatically generated">
            <a:extLst>
              <a:ext uri="{FF2B5EF4-FFF2-40B4-BE49-F238E27FC236}">
                <a16:creationId xmlns:a16="http://schemas.microsoft.com/office/drawing/2014/main" id="{B7ABBC32-E10A-984D-9B30-C822AE0FD8BF}"/>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4" name="TextBox 3">
            <a:extLst>
              <a:ext uri="{FF2B5EF4-FFF2-40B4-BE49-F238E27FC236}">
                <a16:creationId xmlns:a16="http://schemas.microsoft.com/office/drawing/2014/main" id="{6909E05D-687E-3F46-86BD-DDADF46D8958}"/>
              </a:ext>
            </a:extLst>
          </p:cNvPr>
          <p:cNvSpPr txBox="1"/>
          <p:nvPr userDrawn="1"/>
        </p:nvSpPr>
        <p:spPr>
          <a:xfrm>
            <a:off x="8615680" y="5171440"/>
            <a:ext cx="184731" cy="369332"/>
          </a:xfrm>
          <a:prstGeom prst="rect">
            <a:avLst/>
          </a:prstGeom>
          <a:noFill/>
        </p:spPr>
        <p:txBody>
          <a:bodyPr wrap="none" rtlCol="0">
            <a:spAutoFit/>
          </a:bodyPr>
          <a:lstStyle/>
          <a:p>
            <a:endParaRPr lang="en-US"/>
          </a:p>
        </p:txBody>
      </p:sp>
      <p:sp>
        <p:nvSpPr>
          <p:cNvPr id="13" name="Content Placeholder 2">
            <a:extLst>
              <a:ext uri="{FF2B5EF4-FFF2-40B4-BE49-F238E27FC236}">
                <a16:creationId xmlns:a16="http://schemas.microsoft.com/office/drawing/2014/main" id="{3F3282A3-FC1F-F447-AC5A-ADF9F8B13CCD}"/>
              </a:ext>
            </a:extLst>
          </p:cNvPr>
          <p:cNvSpPr>
            <a:spLocks noGrp="1"/>
          </p:cNvSpPr>
          <p:nvPr>
            <p:ph sz="half" idx="1"/>
          </p:nvPr>
        </p:nvSpPr>
        <p:spPr>
          <a:xfrm>
            <a:off x="1183338" y="2421436"/>
            <a:ext cx="10170459" cy="3375217"/>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9CE083-FCAE-4E6D-83E3-F595193D5562}"/>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9069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16915814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26030519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flipH="1" flipV="1">
            <a:off x="0" y="0"/>
            <a:ext cx="12191999" cy="6858000"/>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21" name="Graphic 20">
            <a:extLst>
              <a:ext uri="{FF2B5EF4-FFF2-40B4-BE49-F238E27FC236}">
                <a16:creationId xmlns:a16="http://schemas.microsoft.com/office/drawing/2014/main" id="{E1E80359-B9DD-DAA3-B8F0-ACC3B49EA27C}"/>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a:ext>
              <a:ext uri="{96DAC541-7B7A-43D3-8B79-37D633B846F1}">
                <asvg:svgBlip xmlns:asvg="http://schemas.microsoft.com/office/drawing/2016/SVG/main" r:embed="rId3"/>
              </a:ext>
            </a:extLst>
          </a:blip>
          <a:srcRect l="1" t="32836" r="34514" b="2611"/>
          <a:stretch/>
        </p:blipFill>
        <p:spPr>
          <a:xfrm>
            <a:off x="389744" y="-228599"/>
            <a:ext cx="12396866" cy="6973237"/>
          </a:xfrm>
          <a:prstGeom prst="rect">
            <a:avLst/>
          </a:prstGeom>
        </p:spPr>
      </p:pic>
      <p:sp>
        <p:nvSpPr>
          <p:cNvPr id="9" name="Oval 8">
            <a:extLst>
              <a:ext uri="{FF2B5EF4-FFF2-40B4-BE49-F238E27FC236}">
                <a16:creationId xmlns:a16="http://schemas.microsoft.com/office/drawing/2014/main" id="{B2DB1C6A-05A9-BE7D-97ED-FA48CB570615}"/>
              </a:ext>
            </a:extLst>
          </p:cNvPr>
          <p:cNvSpPr/>
          <p:nvPr userDrawn="1"/>
        </p:nvSpPr>
        <p:spPr>
          <a:xfrm>
            <a:off x="-4554746" y="1811547"/>
            <a:ext cx="9609826" cy="9609826"/>
          </a:xfrm>
          <a:prstGeom prst="ellipse">
            <a:avLst/>
          </a:prstGeom>
          <a:noFill/>
          <a:ln w="1905000">
            <a:solidFill>
              <a:schemeClr val="bg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CF6FFB9-0FFF-6C52-72D9-874B766FE60C}"/>
              </a:ext>
            </a:extLst>
          </p:cNvPr>
          <p:cNvSpPr/>
          <p:nvPr userDrawn="1"/>
        </p:nvSpPr>
        <p:spPr>
          <a:xfrm>
            <a:off x="7069347" y="-5037826"/>
            <a:ext cx="9609826" cy="9609826"/>
          </a:xfrm>
          <a:prstGeom prst="ellipse">
            <a:avLst/>
          </a:prstGeom>
          <a:noFill/>
          <a:ln w="1905000">
            <a:solidFill>
              <a:schemeClr val="tx1">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089A52-D269-E933-514F-35E7D273E0D2}"/>
              </a:ext>
            </a:extLst>
          </p:cNvPr>
          <p:cNvSpPr txBox="1"/>
          <p:nvPr userDrawn="1"/>
        </p:nvSpPr>
        <p:spPr>
          <a:xfrm>
            <a:off x="6040582" y="1413164"/>
            <a:ext cx="184731" cy="369332"/>
          </a:xfrm>
          <a:prstGeom prst="rect">
            <a:avLst/>
          </a:prstGeom>
          <a:noFill/>
        </p:spPr>
        <p:txBody>
          <a:bodyPr wrap="none" rtlCol="0">
            <a:spAutoFit/>
          </a:bodyPr>
          <a:lstStyle/>
          <a:p>
            <a:endParaRPr lang="en-US"/>
          </a:p>
        </p:txBody>
      </p:sp>
      <p:sp>
        <p:nvSpPr>
          <p:cNvPr id="15" name="Text Placeholder 2">
            <a:extLst>
              <a:ext uri="{FF2B5EF4-FFF2-40B4-BE49-F238E27FC236}">
                <a16:creationId xmlns:a16="http://schemas.microsoft.com/office/drawing/2014/main" id="{7513B2FA-762D-71E9-92B1-9C8242380AB7}"/>
              </a:ext>
            </a:extLst>
          </p:cNvPr>
          <p:cNvSpPr>
            <a:spLocks noGrp="1"/>
          </p:cNvSpPr>
          <p:nvPr>
            <p:ph type="body" sz="quarter" idx="19" hasCustomPrompt="1"/>
          </p:nvPr>
        </p:nvSpPr>
        <p:spPr>
          <a:xfrm>
            <a:off x="1608676" y="1512727"/>
            <a:ext cx="2629684" cy="644687"/>
          </a:xfrm>
          <a:solidFill>
            <a:schemeClr val="tx1">
              <a:lumMod val="50000"/>
              <a:alpha val="50143"/>
            </a:schemeClr>
          </a:solidFill>
          <a:ln w="6350">
            <a:noFill/>
          </a:ln>
        </p:spPr>
        <p:style>
          <a:lnRef idx="3">
            <a:schemeClr val="lt1"/>
          </a:lnRef>
          <a:fillRef idx="1">
            <a:schemeClr val="accent6"/>
          </a:fillRef>
          <a:effectRef idx="1">
            <a:schemeClr val="accent6"/>
          </a:effectRef>
          <a:fontRef idx="minor">
            <a:schemeClr val="lt1"/>
          </a:fontRef>
        </p:style>
        <p:txBody>
          <a:bodyPr tIns="0" bIns="0" anchor="ctr">
            <a:noAutofit/>
          </a:bodyPr>
          <a:lstStyle>
            <a:lvl1pPr marL="0" indent="0" algn="ctr">
              <a:lnSpc>
                <a:spcPct val="100000"/>
              </a:lnSpc>
              <a:spcBef>
                <a:spcPts val="0"/>
              </a:spcBef>
              <a:buNone/>
              <a:defRPr sz="2400" baseline="0">
                <a:solidFill>
                  <a:schemeClr val="bg1"/>
                </a:solidFill>
                <a:latin typeface="+mj-lt"/>
              </a:defRPr>
            </a:lvl1pPr>
            <a:lvl2pPr marL="457189" indent="0">
              <a:buNone/>
              <a:defRPr/>
            </a:lvl2pPr>
            <a:lvl3pPr marL="914377" indent="0">
              <a:buNone/>
              <a:defRPr/>
            </a:lvl3pPr>
            <a:lvl4pPr marL="1371566" indent="0">
              <a:buNone/>
              <a:defRPr/>
            </a:lvl4pPr>
            <a:lvl5pPr marL="1828754" indent="0">
              <a:buNone/>
              <a:defRPr/>
            </a:lvl5pPr>
          </a:lstStyle>
          <a:p>
            <a:pPr lvl="0"/>
            <a:r>
              <a:rPr lang="en-US"/>
              <a:t>Event Name</a:t>
            </a:r>
          </a:p>
        </p:txBody>
      </p:sp>
      <p:sp>
        <p:nvSpPr>
          <p:cNvPr id="16" name="Text Placeholder 5">
            <a:extLst>
              <a:ext uri="{FF2B5EF4-FFF2-40B4-BE49-F238E27FC236}">
                <a16:creationId xmlns:a16="http://schemas.microsoft.com/office/drawing/2014/main" id="{874DC0B7-7DA7-EC1D-9929-43B70E9CAE3D}"/>
              </a:ext>
            </a:extLst>
          </p:cNvPr>
          <p:cNvSpPr>
            <a:spLocks noGrp="1"/>
          </p:cNvSpPr>
          <p:nvPr>
            <p:ph type="body" sz="quarter" idx="16" hasCustomPrompt="1"/>
          </p:nvPr>
        </p:nvSpPr>
        <p:spPr>
          <a:xfrm>
            <a:off x="1468483" y="2155371"/>
            <a:ext cx="9673347" cy="1926771"/>
          </a:xfrm>
          <a:noFill/>
        </p:spPr>
        <p:txBody>
          <a:bodyPr tIns="0" bIns="0" anchor="ctr" anchorCtr="0">
            <a:noAutofit/>
          </a:bodyPr>
          <a:lstStyle>
            <a:lvl1pPr marL="0" indent="0">
              <a:spcBef>
                <a:spcPts val="0"/>
              </a:spcBef>
              <a:buNone/>
              <a:defRPr sz="4400" baseline="0">
                <a:solidFill>
                  <a:schemeClr val="bg1"/>
                </a:solidFill>
                <a:latin typeface="+mj-lt"/>
              </a:defRPr>
            </a:lvl1pPr>
          </a:lstStyle>
          <a:p>
            <a:pPr lvl="0"/>
            <a:r>
              <a:rPr lang="en-US"/>
              <a:t>Click to add title text</a:t>
            </a:r>
          </a:p>
        </p:txBody>
      </p:sp>
      <p:sp>
        <p:nvSpPr>
          <p:cNvPr id="17" name="Text Placeholder 15">
            <a:extLst>
              <a:ext uri="{FF2B5EF4-FFF2-40B4-BE49-F238E27FC236}">
                <a16:creationId xmlns:a16="http://schemas.microsoft.com/office/drawing/2014/main" id="{6C092A76-0BA2-7264-E7A1-0857DEECC049}"/>
              </a:ext>
            </a:extLst>
          </p:cNvPr>
          <p:cNvSpPr>
            <a:spLocks noGrp="1"/>
          </p:cNvSpPr>
          <p:nvPr>
            <p:ph type="body" sz="quarter" idx="17" hasCustomPrompt="1"/>
          </p:nvPr>
        </p:nvSpPr>
        <p:spPr>
          <a:xfrm>
            <a:off x="1499481" y="4096901"/>
            <a:ext cx="4623025" cy="654713"/>
          </a:xfrm>
        </p:spPr>
        <p:txBody>
          <a:bodyPr>
            <a:noAutofit/>
          </a:bodyPr>
          <a:lstStyle>
            <a:lvl1pPr marL="0" indent="0">
              <a:buNone/>
              <a:defRPr sz="2400" b="0" baseline="0">
                <a:solidFill>
                  <a:schemeClr val="bg1"/>
                </a:solidFill>
                <a:latin typeface="+mj-lt"/>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Presenters name</a:t>
            </a:r>
          </a:p>
        </p:txBody>
      </p:sp>
      <p:sp>
        <p:nvSpPr>
          <p:cNvPr id="18" name="Text Placeholder 15">
            <a:extLst>
              <a:ext uri="{FF2B5EF4-FFF2-40B4-BE49-F238E27FC236}">
                <a16:creationId xmlns:a16="http://schemas.microsoft.com/office/drawing/2014/main" id="{07929DE1-D87A-82EB-2B48-2F831174CF4F}"/>
              </a:ext>
            </a:extLst>
          </p:cNvPr>
          <p:cNvSpPr>
            <a:spLocks noGrp="1"/>
          </p:cNvSpPr>
          <p:nvPr>
            <p:ph type="body" sz="quarter" idx="18" hasCustomPrompt="1"/>
          </p:nvPr>
        </p:nvSpPr>
        <p:spPr>
          <a:xfrm>
            <a:off x="1499481" y="4736592"/>
            <a:ext cx="4623025" cy="759749"/>
          </a:xfrm>
        </p:spPr>
        <p:txBody>
          <a:bodyPr tIns="182880">
            <a:noAutofit/>
          </a:bodyPr>
          <a:lstStyle>
            <a:lvl1pPr marL="0" indent="0">
              <a:lnSpc>
                <a:spcPts val="2480"/>
              </a:lnSpc>
              <a:spcBef>
                <a:spcPts val="0"/>
              </a:spcBef>
              <a:buNone/>
              <a:defRPr sz="2000" baseline="0">
                <a:solidFill>
                  <a:schemeClr val="bg1"/>
                </a:solidFill>
              </a:defRPr>
            </a:lvl1pPr>
            <a:lvl2pPr marL="342891" indent="0">
              <a:buNone/>
              <a:defRPr sz="1351"/>
            </a:lvl2pPr>
            <a:lvl3pPr marL="685783" indent="0">
              <a:buNone/>
              <a:defRPr sz="1351"/>
            </a:lvl3pPr>
            <a:lvl4pPr marL="1028674" indent="0">
              <a:buNone/>
              <a:defRPr sz="1351"/>
            </a:lvl4pPr>
            <a:lvl5pPr marL="1371566" indent="0">
              <a:buNone/>
              <a:defRPr sz="1351"/>
            </a:lvl5pPr>
          </a:lstStyle>
          <a:p>
            <a:pPr lvl="0"/>
            <a:r>
              <a:rPr lang="en-US"/>
              <a:t>Title, Company | Date</a:t>
            </a:r>
          </a:p>
        </p:txBody>
      </p:sp>
      <p:cxnSp>
        <p:nvCxnSpPr>
          <p:cNvPr id="19" name="Straight Connector 18">
            <a:extLst>
              <a:ext uri="{FF2B5EF4-FFF2-40B4-BE49-F238E27FC236}">
                <a16:creationId xmlns:a16="http://schemas.microsoft.com/office/drawing/2014/main" id="{F59843CC-38C0-DC69-7274-9B6209A90E6B}"/>
              </a:ext>
            </a:extLst>
          </p:cNvPr>
          <p:cNvCxnSpPr/>
          <p:nvPr userDrawn="1"/>
        </p:nvCxnSpPr>
        <p:spPr>
          <a:xfrm>
            <a:off x="1596325" y="4076054"/>
            <a:ext cx="66642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491DF1C-5174-E562-209B-068F34D36BA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A58EB1C6-C381-4F9D-E3C2-008EADB1E37C}"/>
              </a:ext>
            </a:extLst>
          </p:cNvPr>
          <p:cNvPicPr>
            <a:picLocks noChangeAspect="1"/>
          </p:cNvPicPr>
          <p:nvPr userDrawn="1"/>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rcRect l="17085" t="38618" r="10187" b="48374"/>
          <a:stretch/>
        </p:blipFill>
        <p:spPr>
          <a:xfrm>
            <a:off x="9440489" y="5734514"/>
            <a:ext cx="1855696" cy="256478"/>
          </a:xfrm>
          <a:prstGeom prst="rect">
            <a:avLst/>
          </a:prstGeom>
        </p:spPr>
      </p:pic>
    </p:spTree>
    <p:extLst>
      <p:ext uri="{BB962C8B-B14F-4D97-AF65-F5344CB8AC3E}">
        <p14:creationId xmlns:p14="http://schemas.microsoft.com/office/powerpoint/2010/main" val="11834940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60">
          <p15:clr>
            <a:srgbClr val="FBAE40"/>
          </p15:clr>
        </p15:guide>
        <p15:guide id="4" pos="7296">
          <p15:clr>
            <a:srgbClr val="FBAE40"/>
          </p15:clr>
        </p15:guide>
        <p15:guide id="5" orient="horz" pos="384">
          <p15:clr>
            <a:srgbClr val="FBAE40"/>
          </p15:clr>
        </p15:guide>
        <p15:guide id="6" orient="horz" pos="39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9D5E0A-95E5-6C4B-9AA1-364FE0C96EB5}"/>
              </a:ext>
            </a:extLst>
          </p:cNvPr>
          <p:cNvSpPr/>
          <p:nvPr userDrawn="1"/>
        </p:nvSpPr>
        <p:spPr>
          <a:xfrm>
            <a:off x="0" y="0"/>
            <a:ext cx="12192000" cy="6857999"/>
          </a:xfrm>
          <a:prstGeom prst="rect">
            <a:avLst/>
          </a:prstGeom>
          <a:gradFill>
            <a:gsLst>
              <a:gs pos="50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p:cNvSpPr/>
          <p:nvPr userDrawn="1"/>
        </p:nvSpPr>
        <p:spPr>
          <a:xfrm>
            <a:off x="1285875" y="1161925"/>
            <a:ext cx="9558339" cy="4572000"/>
          </a:xfrm>
          <a:prstGeom prst="rect">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A64CCF0B-08D8-4CC2-DCCC-4307EEAD0FB2}"/>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193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54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A2F1C16-9237-8D54-E42D-AA97F178274C}"/>
              </a:ext>
            </a:extLst>
          </p:cNvPr>
          <p:cNvSpPr/>
          <p:nvPr userDrawn="1"/>
        </p:nvSpPr>
        <p:spPr>
          <a:xfrm>
            <a:off x="0" y="0"/>
            <a:ext cx="12192000" cy="6857999"/>
          </a:xfrm>
          <a:prstGeom prst="rect">
            <a:avLst/>
          </a:prstGeom>
          <a:gradFill>
            <a:gsLst>
              <a:gs pos="52000">
                <a:schemeClr val="accent3"/>
              </a:gs>
              <a:gs pos="100000">
                <a:schemeClr val="accent2"/>
              </a:gs>
              <a:gs pos="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8" name="Rectangle 7">
            <a:extLst>
              <a:ext uri="{FF2B5EF4-FFF2-40B4-BE49-F238E27FC236}">
                <a16:creationId xmlns:a16="http://schemas.microsoft.com/office/drawing/2014/main" id="{3B976EF4-2A75-4364-730F-FFBB6E21ED93}"/>
              </a:ext>
            </a:extLst>
          </p:cNvPr>
          <p:cNvSpPr/>
          <p:nvPr userDrawn="1"/>
        </p:nvSpPr>
        <p:spPr>
          <a:xfrm flipH="1">
            <a:off x="209861" y="215153"/>
            <a:ext cx="11770027" cy="6425490"/>
          </a:xfrm>
          <a:prstGeom prst="rect">
            <a:avLst/>
          </a:prstGeom>
          <a:noFill/>
          <a:ln w="444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3441222-B65A-1E24-3300-3FD802F35B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332941" y="2687400"/>
            <a:ext cx="5526117" cy="1483200"/>
          </a:xfrm>
          <a:prstGeom prst="rect">
            <a:avLst/>
          </a:prstGeom>
        </p:spPr>
      </p:pic>
    </p:spTree>
    <p:extLst>
      <p:ext uri="{BB962C8B-B14F-4D97-AF65-F5344CB8AC3E}">
        <p14:creationId xmlns:p14="http://schemas.microsoft.com/office/powerpoint/2010/main" val="29298237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284514"/>
            <a:ext cx="10629900" cy="4789714"/>
          </a:xfrm>
        </p:spPr>
        <p:txBody>
          <a:bodyPr tIns="365760">
            <a:noAutofit/>
          </a:bodyPr>
          <a:lstStyle>
            <a:lvl1pPr>
              <a:spcAft>
                <a:spcPts val="600"/>
              </a:spcAft>
              <a:buClr>
                <a:schemeClr val="accent1"/>
              </a:buClr>
              <a:defRPr sz="2400">
                <a:solidFill>
                  <a:schemeClr val="tx2"/>
                </a:solidFill>
                <a:latin typeface="+mn-lt"/>
              </a:defRPr>
            </a:lvl1pPr>
            <a:lvl2pPr>
              <a:spcBef>
                <a:spcPts val="0"/>
              </a:spcBef>
              <a:spcAft>
                <a:spcPts val="600"/>
              </a:spcAft>
              <a:buClr>
                <a:schemeClr val="accent1"/>
              </a:buClr>
              <a:defRPr sz="2200">
                <a:solidFill>
                  <a:schemeClr val="tx2"/>
                </a:solidFill>
                <a:latin typeface="+mn-lt"/>
              </a:defRPr>
            </a:lvl2pPr>
            <a:lvl3pPr>
              <a:buClr>
                <a:schemeClr val="accent1"/>
              </a:buClr>
              <a:defRPr>
                <a:latin typeface="+mn-lt"/>
              </a:defRPr>
            </a:lvl3pPr>
            <a:lvl4pPr>
              <a:buClr>
                <a:schemeClr val="accent1"/>
              </a:buClr>
              <a:defRPr>
                <a:latin typeface="+mn-lt"/>
              </a:defRPr>
            </a:lvl4pPr>
            <a:lvl5pPr>
              <a:buClr>
                <a:schemeClr val="accent1"/>
              </a:buCl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9" name="Picture 8" descr="PCC_2010logo.png">
            <a:extLst>
              <a:ext uri="{FF2B5EF4-FFF2-40B4-BE49-F238E27FC236}">
                <a16:creationId xmlns:a16="http://schemas.microsoft.com/office/drawing/2014/main" id="{BF45DBAC-903E-65BF-D78F-CBBF115058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4194187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sp>
        <p:nvSpPr>
          <p:cNvPr id="6" name="Text Placeholder 8">
            <a:extLst>
              <a:ext uri="{FF2B5EF4-FFF2-40B4-BE49-F238E27FC236}">
                <a16:creationId xmlns:a16="http://schemas.microsoft.com/office/drawing/2014/main" id="{4F3BA2DF-DF63-C989-5B8C-3040FDC2A616}"/>
              </a:ext>
            </a:extLst>
          </p:cNvPr>
          <p:cNvSpPr>
            <a:spLocks noGrp="1"/>
          </p:cNvSpPr>
          <p:nvPr>
            <p:ph type="body" sz="quarter" idx="14"/>
          </p:nvPr>
        </p:nvSpPr>
        <p:spPr>
          <a:xfrm>
            <a:off x="6524386"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sp>
        <p:nvSpPr>
          <p:cNvPr id="10" name="Text Placeholder 8">
            <a:extLst>
              <a:ext uri="{FF2B5EF4-FFF2-40B4-BE49-F238E27FC236}">
                <a16:creationId xmlns:a16="http://schemas.microsoft.com/office/drawing/2014/main" id="{5BF6BA65-80F9-35E0-8A74-B2AC75650D03}"/>
              </a:ext>
            </a:extLst>
          </p:cNvPr>
          <p:cNvSpPr>
            <a:spLocks noGrp="1"/>
          </p:cNvSpPr>
          <p:nvPr>
            <p:ph type="body" sz="quarter" idx="13"/>
          </p:nvPr>
        </p:nvSpPr>
        <p:spPr>
          <a:xfrm>
            <a:off x="777875" y="1637824"/>
            <a:ext cx="4832350" cy="401638"/>
          </a:xfrm>
          <a:solidFill>
            <a:schemeClr val="bg1">
              <a:lumMod val="95000"/>
            </a:schemeClr>
          </a:solidFill>
        </p:spPr>
        <p:txBody>
          <a:bodyPr tIns="0" bIns="0" anchor="ctr" anchorCtr="0"/>
          <a:lstStyle>
            <a:lvl1pPr marL="0" indent="0" algn="ctr">
              <a:buFontTx/>
              <a:buNone/>
              <a:defRPr sz="2000">
                <a:solidFill>
                  <a:schemeClr val="tx1"/>
                </a:solidFill>
              </a:defRPr>
            </a:lvl1pPr>
            <a:lvl2pPr marL="457189" indent="0" algn="ctr">
              <a:buFontTx/>
              <a:buNone/>
              <a:defRPr/>
            </a:lvl2pPr>
            <a:lvl3pPr marL="914377" indent="0" algn="ctr">
              <a:buFontTx/>
              <a:buNone/>
              <a:defRPr/>
            </a:lvl3pPr>
            <a:lvl4pPr marL="1371566" indent="0" algn="ctr">
              <a:buFontTx/>
              <a:buNone/>
              <a:defRPr/>
            </a:lvl4pPr>
            <a:lvl5pPr marL="1828755" indent="0" algn="ctr">
              <a:buFontTx/>
              <a:buNone/>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5EBBEFB4-91E1-9454-E8E4-74F0C911E815}"/>
              </a:ext>
            </a:extLst>
          </p:cNvPr>
          <p:cNvCxnSpPr>
            <a:cxnSpLocks/>
          </p:cNvCxnSpPr>
          <p:nvPr userDrawn="1"/>
        </p:nvCxnSpPr>
        <p:spPr>
          <a:xfrm>
            <a:off x="6091767" y="1646627"/>
            <a:ext cx="0" cy="4333899"/>
          </a:xfrm>
          <a:prstGeom prst="line">
            <a:avLst/>
          </a:prstGeom>
          <a:noFill/>
          <a:ln w="6350" cap="flat" cmpd="sng" algn="ctr">
            <a:solidFill>
              <a:srgbClr val="FFFFFF">
                <a:lumMod val="75000"/>
              </a:srgbClr>
            </a:solidFill>
            <a:prstDash val="solid"/>
            <a:miter lim="800000"/>
          </a:ln>
          <a:effectLst/>
        </p:spPr>
      </p:cxnSp>
      <p:sp>
        <p:nvSpPr>
          <p:cNvPr id="13" name="Text Placeholder 14">
            <a:extLst>
              <a:ext uri="{FF2B5EF4-FFF2-40B4-BE49-F238E27FC236}">
                <a16:creationId xmlns:a16="http://schemas.microsoft.com/office/drawing/2014/main" id="{F227CEAA-FE99-4EC0-BA06-72758B277CE3}"/>
              </a:ext>
            </a:extLst>
          </p:cNvPr>
          <p:cNvSpPr>
            <a:spLocks noGrp="1"/>
          </p:cNvSpPr>
          <p:nvPr>
            <p:ph type="body" sz="quarter" idx="18"/>
          </p:nvPr>
        </p:nvSpPr>
        <p:spPr>
          <a:xfrm>
            <a:off x="777875"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4">
            <a:extLst>
              <a:ext uri="{FF2B5EF4-FFF2-40B4-BE49-F238E27FC236}">
                <a16:creationId xmlns:a16="http://schemas.microsoft.com/office/drawing/2014/main" id="{D192FE0E-0AB4-B6E0-8167-CAEA7C7B6B4B}"/>
              </a:ext>
            </a:extLst>
          </p:cNvPr>
          <p:cNvSpPr>
            <a:spLocks noGrp="1"/>
          </p:cNvSpPr>
          <p:nvPr>
            <p:ph type="body" sz="quarter" idx="19"/>
          </p:nvPr>
        </p:nvSpPr>
        <p:spPr>
          <a:xfrm>
            <a:off x="6512631" y="2039938"/>
            <a:ext cx="4832350" cy="4167187"/>
          </a:xfrm>
        </p:spPr>
        <p:txBody>
          <a:bodyPr t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760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F70AA95-6835-3230-E231-11CFE38BD99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5A28879F-6D7F-F802-92FB-54474023227B}"/>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B22A5484-6256-CFC4-DB93-BF1643F0FE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66331789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4" name="Picture 3" descr="PCC_2010logo.png">
            <a:extLst>
              <a:ext uri="{FF2B5EF4-FFF2-40B4-BE49-F238E27FC236}">
                <a16:creationId xmlns:a16="http://schemas.microsoft.com/office/drawing/2014/main" id="{5EE2F4E9-701E-F92F-4D4C-FF133B68B55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5173040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Text Placeholder 13"/>
          <p:cNvSpPr>
            <a:spLocks noGrp="1"/>
          </p:cNvSpPr>
          <p:nvPr>
            <p:ph type="body" sz="quarter" idx="11" hasCustomPrompt="1"/>
          </p:nvPr>
        </p:nvSpPr>
        <p:spPr>
          <a:xfrm>
            <a:off x="785813" y="1443033"/>
            <a:ext cx="5719451" cy="4600579"/>
          </a:xfrm>
        </p:spPr>
        <p:txBody>
          <a:bodyPr>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6826103"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ED72B316-1475-53B9-B0B6-90C23908B828}"/>
              </a:ext>
            </a:extLst>
          </p:cNvPr>
          <p:cNvCxnSpPr>
            <a:cxnSpLocks/>
          </p:cNvCxnSpPr>
          <p:nvPr userDrawn="1"/>
        </p:nvCxnSpPr>
        <p:spPr>
          <a:xfrm>
            <a:off x="5652312" y="1284345"/>
            <a:ext cx="887377" cy="0"/>
          </a:xfrm>
          <a:prstGeom prst="line">
            <a:avLst/>
          </a:prstGeom>
          <a:noFill/>
          <a:ln w="28575" cap="flat" cmpd="sng" algn="ctr">
            <a:solidFill>
              <a:srgbClr val="97CC00"/>
            </a:solidFill>
            <a:prstDash val="solid"/>
            <a:miter lim="800000"/>
          </a:ln>
          <a:effectLst/>
        </p:spPr>
      </p:cxnSp>
      <p:sp>
        <p:nvSpPr>
          <p:cNvPr id="8" name="Title 2">
            <a:extLst>
              <a:ext uri="{FF2B5EF4-FFF2-40B4-BE49-F238E27FC236}">
                <a16:creationId xmlns:a16="http://schemas.microsoft.com/office/drawing/2014/main" id="{FBF943CD-9EB7-102F-0F3D-0FFCF752E9FD}"/>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C92B7A68-33FC-C8E7-5CFA-DF944860FA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410213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A7C07-F6C4-1E47-A09F-C6DEAC1D5DB3}"/>
              </a:ext>
            </a:extLst>
          </p:cNvPr>
          <p:cNvSpPr>
            <a:spLocks noGrp="1"/>
          </p:cNvSpPr>
          <p:nvPr>
            <p:ph type="title"/>
          </p:nvPr>
        </p:nvSpPr>
        <p:spPr>
          <a:xfrm>
            <a:off x="1183340" y="847385"/>
            <a:ext cx="10170459" cy="1325563"/>
          </a:xfrm>
        </p:spPr>
        <p:txBody>
          <a:bodyPr>
            <a:normAutofit/>
          </a:bodyPr>
          <a:lstStyle>
            <a:lvl1pPr>
              <a:defRPr sz="4000" b="1">
                <a:solidFill>
                  <a:srgbClr val="1A438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5FC0D5B4-DD14-0747-AA50-F60D8BA7C8BB}"/>
              </a:ext>
            </a:extLst>
          </p:cNvPr>
          <p:cNvSpPr/>
          <p:nvPr userDrawn="1"/>
        </p:nvSpPr>
        <p:spPr>
          <a:xfrm>
            <a:off x="-39756" y="5992813"/>
            <a:ext cx="12265622" cy="924822"/>
          </a:xfrm>
          <a:prstGeom prst="rect">
            <a:avLst/>
          </a:prstGeom>
          <a:solidFill>
            <a:srgbClr val="1A43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sp>
        <p:nvSpPr>
          <p:cNvPr id="8" name="Slide Number Placeholder 5">
            <a:extLst>
              <a:ext uri="{FF2B5EF4-FFF2-40B4-BE49-F238E27FC236}">
                <a16:creationId xmlns:a16="http://schemas.microsoft.com/office/drawing/2014/main" id="{945FC8FA-3940-F240-83B8-6E1FF633DFB3}"/>
              </a:ext>
            </a:extLst>
          </p:cNvPr>
          <p:cNvSpPr>
            <a:spLocks noGrp="1"/>
          </p:cNvSpPr>
          <p:nvPr>
            <p:ph type="sldNum" sz="quarter" idx="12"/>
          </p:nvPr>
        </p:nvSpPr>
        <p:spPr>
          <a:xfrm>
            <a:off x="8610600" y="6356350"/>
            <a:ext cx="2743200" cy="365125"/>
          </a:xfrm>
          <a:prstGeom prst="rect">
            <a:avLst/>
          </a:prstGeom>
        </p:spPr>
        <p:txBody>
          <a:bodyPr/>
          <a:lstStyle>
            <a:lvl1pPr algn="r">
              <a:defRPr>
                <a:solidFill>
                  <a:srgbClr val="75B9E5"/>
                </a:solidFill>
              </a:defRPr>
            </a:lvl1pPr>
          </a:lstStyle>
          <a:p>
            <a:fld id="{19ED8608-BCF1-B149-8CB0-92877DFBBF10}" type="slidenum">
              <a:rPr lang="en-US" smtClean="0"/>
              <a:pPr/>
              <a:t>‹#›</a:t>
            </a:fld>
            <a:endParaRPr lang="en-US"/>
          </a:p>
        </p:txBody>
      </p:sp>
      <p:pic>
        <p:nvPicPr>
          <p:cNvPr id="9" name="Picture 8">
            <a:extLst>
              <a:ext uri="{FF2B5EF4-FFF2-40B4-BE49-F238E27FC236}">
                <a16:creationId xmlns:a16="http://schemas.microsoft.com/office/drawing/2014/main" id="{5445B38D-5F19-7B42-9D5E-4B9DE2FA786C}"/>
              </a:ext>
            </a:extLst>
          </p:cNvPr>
          <p:cNvPicPr>
            <a:picLocks noChangeAspect="1"/>
          </p:cNvPicPr>
          <p:nvPr userDrawn="1"/>
        </p:nvPicPr>
        <p:blipFill>
          <a:blip r:embed="rId2"/>
          <a:stretch>
            <a:fillRect/>
          </a:stretch>
        </p:blipFill>
        <p:spPr>
          <a:xfrm>
            <a:off x="1010652" y="6264275"/>
            <a:ext cx="1752600" cy="457200"/>
          </a:xfrm>
          <a:prstGeom prst="rect">
            <a:avLst/>
          </a:prstGeom>
        </p:spPr>
      </p:pic>
      <p:sp>
        <p:nvSpPr>
          <p:cNvPr id="12" name="Content Placeholder 2">
            <a:extLst>
              <a:ext uri="{FF2B5EF4-FFF2-40B4-BE49-F238E27FC236}">
                <a16:creationId xmlns:a16="http://schemas.microsoft.com/office/drawing/2014/main" id="{638C9793-C446-254D-BFD7-5DCD05853744}"/>
              </a:ext>
            </a:extLst>
          </p:cNvPr>
          <p:cNvSpPr>
            <a:spLocks noGrp="1"/>
          </p:cNvSpPr>
          <p:nvPr>
            <p:ph sz="half" idx="1"/>
          </p:nvPr>
        </p:nvSpPr>
        <p:spPr>
          <a:xfrm>
            <a:off x="1183338" y="2172948"/>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F15AA04-95A2-FC4A-BCBD-C3F279F6D969}"/>
              </a:ext>
            </a:extLst>
          </p:cNvPr>
          <p:cNvSpPr>
            <a:spLocks noGrp="1"/>
          </p:cNvSpPr>
          <p:nvPr>
            <p:ph sz="half" idx="13"/>
          </p:nvPr>
        </p:nvSpPr>
        <p:spPr>
          <a:xfrm>
            <a:off x="6441137" y="2187339"/>
            <a:ext cx="4912662" cy="3623706"/>
          </a:xfrm>
        </p:spPr>
        <p:txBody>
          <a:bodyPr/>
          <a:lstStyle>
            <a:lvl1pPr>
              <a:defRPr sz="2400">
                <a:solidFill>
                  <a:schemeClr val="tx1">
                    <a:lumMod val="75000"/>
                    <a:lumOff val="25000"/>
                  </a:schemeClr>
                </a:solidFill>
                <a:latin typeface="Arial" panose="020B0604020202020204" pitchFamily="34" charset="0"/>
                <a:cs typeface="Arial" panose="020B0604020202020204" pitchFamily="34" charset="0"/>
              </a:defRPr>
            </a:lvl1pPr>
            <a:lvl2pPr>
              <a:defRPr sz="2200">
                <a:solidFill>
                  <a:schemeClr val="tx1">
                    <a:lumMod val="75000"/>
                    <a:lumOff val="25000"/>
                  </a:schemeClr>
                </a:solidFill>
                <a:latin typeface="Arial" panose="020B0604020202020204" pitchFamily="34" charset="0"/>
                <a:cs typeface="Arial" panose="020B0604020202020204" pitchFamily="34" charset="0"/>
              </a:defRPr>
            </a:lvl2pPr>
            <a:lvl3pPr>
              <a:defRPr>
                <a:solidFill>
                  <a:schemeClr val="tx1">
                    <a:lumMod val="75000"/>
                    <a:lumOff val="25000"/>
                  </a:schemeClr>
                </a:solidFill>
                <a:latin typeface="Arial" panose="020B0604020202020204" pitchFamily="34" charset="0"/>
                <a:cs typeface="Arial" panose="020B0604020202020204" pitchFamily="34" charset="0"/>
              </a:defRPr>
            </a:lvl3pPr>
            <a:lvl4pPr>
              <a:defRPr>
                <a:solidFill>
                  <a:schemeClr val="tx1">
                    <a:lumMod val="75000"/>
                    <a:lumOff val="25000"/>
                  </a:schemeClr>
                </a:solidFill>
                <a:latin typeface="Arial" panose="020B0604020202020204" pitchFamily="34" charset="0"/>
                <a:cs typeface="Arial" panose="020B0604020202020204" pitchFamily="34" charset="0"/>
              </a:defRPr>
            </a:lvl4pPr>
            <a:lvl5pPr>
              <a:defRPr>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39057F7B-6506-40D1-BCF0-89305B8B9046}"/>
              </a:ext>
            </a:extLst>
          </p:cNvPr>
          <p:cNvSpPr/>
          <p:nvPr userDrawn="1"/>
        </p:nvSpPr>
        <p:spPr>
          <a:xfrm>
            <a:off x="-7628" y="-1551"/>
            <a:ext cx="12199628" cy="349881"/>
          </a:xfrm>
          <a:prstGeom prst="rect">
            <a:avLst/>
          </a:prstGeom>
          <a:solidFill>
            <a:srgbClr val="75B9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A4387"/>
              </a:solidFill>
            </a:endParaRPr>
          </a:p>
        </p:txBody>
      </p:sp>
      <p:pic>
        <p:nvPicPr>
          <p:cNvPr id="15" name="Picture 14" descr="Logo, company name&#10;&#10;Description automatically generated">
            <a:extLst>
              <a:ext uri="{FF2B5EF4-FFF2-40B4-BE49-F238E27FC236}">
                <a16:creationId xmlns:a16="http://schemas.microsoft.com/office/drawing/2014/main" id="{DEF211DD-2A4B-4B54-A33D-0EDE811401A3}"/>
              </a:ext>
            </a:extLst>
          </p:cNvPr>
          <p:cNvPicPr>
            <a:picLocks noChangeAspect="1"/>
          </p:cNvPicPr>
          <p:nvPr userDrawn="1"/>
        </p:nvPicPr>
        <p:blipFill rotWithShape="1">
          <a:blip r:embed="rId3"/>
          <a:srcRect l="15625" t="13043" r="18617" b="27247"/>
          <a:stretch/>
        </p:blipFill>
        <p:spPr>
          <a:xfrm rot="10800000" flipH="1">
            <a:off x="-7628" y="-6945"/>
            <a:ext cx="3161396" cy="1653417"/>
          </a:xfrm>
          <a:prstGeom prst="rect">
            <a:avLst/>
          </a:prstGeom>
        </p:spPr>
      </p:pic>
      <p:sp>
        <p:nvSpPr>
          <p:cNvPr id="16" name="Rectangle 15">
            <a:extLst>
              <a:ext uri="{FF2B5EF4-FFF2-40B4-BE49-F238E27FC236}">
                <a16:creationId xmlns:a16="http://schemas.microsoft.com/office/drawing/2014/main" id="{3AB47A10-B2BE-4C04-B620-00ABB6E78655}"/>
              </a:ext>
            </a:extLst>
          </p:cNvPr>
          <p:cNvSpPr/>
          <p:nvPr userDrawn="1"/>
        </p:nvSpPr>
        <p:spPr>
          <a:xfrm>
            <a:off x="528638" y="336549"/>
            <a:ext cx="352425" cy="37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99595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9" name="Text Placeholder 13"/>
          <p:cNvSpPr>
            <a:spLocks noGrp="1"/>
          </p:cNvSpPr>
          <p:nvPr>
            <p:ph type="body" sz="quarter" idx="11"/>
          </p:nvPr>
        </p:nvSpPr>
        <p:spPr>
          <a:xfrm>
            <a:off x="5651292" y="1444752"/>
            <a:ext cx="5759659" cy="4581294"/>
          </a:xfrm>
        </p:spPr>
        <p:txBody>
          <a:bodyPr bIns="0">
            <a:noAutofit/>
          </a:bodyPr>
          <a:lstStyle>
            <a:lvl1pPr>
              <a:buClr>
                <a:schemeClr val="accent1"/>
              </a:buClr>
              <a:defRPr sz="2400">
                <a:solidFill>
                  <a:schemeClr val="tx2"/>
                </a:solidFill>
                <a:latin typeface="+mj-lt"/>
              </a:defRPr>
            </a:lvl1pPr>
            <a:lvl2pPr>
              <a:buClr>
                <a:schemeClr val="accent1"/>
              </a:buClr>
              <a:defRPr sz="2200">
                <a:solidFill>
                  <a:schemeClr val="tx2"/>
                </a:solidFill>
                <a:latin typeface="+mj-lt"/>
              </a:defRPr>
            </a:lvl2pPr>
            <a:lvl3pPr>
              <a:buClr>
                <a:schemeClr val="accent1"/>
              </a:buClr>
              <a:defRPr>
                <a:latin typeface="+mj-lt"/>
              </a:defRPr>
            </a:lvl3pPr>
            <a:lvl4pPr>
              <a:buClr>
                <a:schemeClr val="accent1"/>
              </a:buClr>
              <a:defRPr>
                <a:latin typeface="+mj-lt"/>
              </a:defRPr>
            </a:lvl4pPr>
            <a:lvl5pPr>
              <a:buClr>
                <a:schemeClr val="accent1"/>
              </a:buClr>
              <a:defRPr>
                <a:latin typeface="+mj-lt"/>
              </a:defRPr>
            </a:lvl5pPr>
          </a:lstStyle>
          <a:p>
            <a:pPr lvl="0"/>
            <a:r>
              <a:rPr lang="en-US"/>
              <a:t>Click to edit Master text styles</a:t>
            </a:r>
          </a:p>
          <a:p>
            <a:pPr lvl="1"/>
            <a:r>
              <a:rPr lang="en-US"/>
              <a:t>Second level</a:t>
            </a:r>
          </a:p>
        </p:txBody>
      </p:sp>
      <p:sp>
        <p:nvSpPr>
          <p:cNvPr id="10" name="Picture Placeholder 15"/>
          <p:cNvSpPr>
            <a:spLocks noGrp="1"/>
          </p:cNvSpPr>
          <p:nvPr>
            <p:ph type="pic" sz="quarter" idx="12"/>
          </p:nvPr>
        </p:nvSpPr>
        <p:spPr>
          <a:xfrm>
            <a:off x="781051" y="1443033"/>
            <a:ext cx="4589611" cy="4600579"/>
          </a:xfrm>
          <a:solidFill>
            <a:schemeClr val="bg1">
              <a:lumMod val="95000"/>
            </a:schemeClr>
          </a:solidFill>
        </p:spPr>
        <p:txBody>
          <a:bodyPr>
            <a:normAutofit/>
          </a:bodyPr>
          <a:lstStyle>
            <a:lvl1pPr marL="0" indent="0">
              <a:buNone/>
              <a:defRPr sz="1600">
                <a:latin typeface="Calibri" charset="0"/>
                <a:ea typeface="Calibri" charset="0"/>
                <a:cs typeface="Calibri" charset="0"/>
              </a:defRPr>
            </a:lvl1pPr>
          </a:lstStyle>
          <a:p>
            <a:r>
              <a:rPr lang="en-US"/>
              <a:t>Click icon to add picture</a:t>
            </a:r>
          </a:p>
        </p:txBody>
      </p:sp>
      <p:cxnSp>
        <p:nvCxnSpPr>
          <p:cNvPr id="13" name="Straight Connector 12">
            <a:extLst>
              <a:ext uri="{FF2B5EF4-FFF2-40B4-BE49-F238E27FC236}">
                <a16:creationId xmlns:a16="http://schemas.microsoft.com/office/drawing/2014/main" id="{37B2F567-1900-DAC1-4569-0179E4FDE759}"/>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7" name="Title 2">
            <a:extLst>
              <a:ext uri="{FF2B5EF4-FFF2-40B4-BE49-F238E27FC236}">
                <a16:creationId xmlns:a16="http://schemas.microsoft.com/office/drawing/2014/main" id="{4D598101-CEC9-F18C-0B36-2E186898A98A}"/>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1" name="Picture 10" descr="PCC_2010logo.png">
            <a:extLst>
              <a:ext uri="{FF2B5EF4-FFF2-40B4-BE49-F238E27FC236}">
                <a16:creationId xmlns:a16="http://schemas.microsoft.com/office/drawing/2014/main" id="{F07EC954-8833-18FE-F0D3-E7E3AF6DFD9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37244960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F7947889-D94B-9C2E-9771-223228B948B0}"/>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781052"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descr="PCC_2010logo.png">
            <a:extLst>
              <a:ext uri="{FF2B5EF4-FFF2-40B4-BE49-F238E27FC236}">
                <a16:creationId xmlns:a16="http://schemas.microsoft.com/office/drawing/2014/main" id="{08AE2199-13E3-AD72-8CE3-099D62B3AD9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1760001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629CDDE8-E09D-5207-8672-1A136C6142EB}"/>
              </a:ext>
            </a:extLst>
          </p:cNvPr>
          <p:cNvSpPr>
            <a:spLocks noGrp="1"/>
          </p:cNvSpPr>
          <p:nvPr>
            <p:ph type="title"/>
          </p:nvPr>
        </p:nvSpPr>
        <p:spPr>
          <a:xfrm>
            <a:off x="762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5" name="Text Placeholder 7">
            <a:extLst>
              <a:ext uri="{FF2B5EF4-FFF2-40B4-BE49-F238E27FC236}">
                <a16:creationId xmlns:a16="http://schemas.microsoft.com/office/drawing/2014/main" id="{EB6CBDC6-9DB4-E538-2021-90339A5561C7}"/>
              </a:ext>
            </a:extLst>
          </p:cNvPr>
          <p:cNvSpPr>
            <a:spLocks noGrp="1"/>
          </p:cNvSpPr>
          <p:nvPr>
            <p:ph type="body" sz="quarter" idx="26"/>
          </p:nvPr>
        </p:nvSpPr>
        <p:spPr>
          <a:xfrm>
            <a:off x="762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6" name="Straight Connector 15">
            <a:extLst>
              <a:ext uri="{FF2B5EF4-FFF2-40B4-BE49-F238E27FC236}">
                <a16:creationId xmlns:a16="http://schemas.microsoft.com/office/drawing/2014/main" id="{1F8E84C0-ED67-DA5B-CEB4-AAFD376FC009}"/>
              </a:ext>
            </a:extLst>
          </p:cNvPr>
          <p:cNvCxnSpPr>
            <a:cxnSpLocks/>
          </p:cNvCxnSpPr>
          <p:nvPr userDrawn="1"/>
        </p:nvCxnSpPr>
        <p:spPr>
          <a:xfrm>
            <a:off x="877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4">
            <a:extLst>
              <a:ext uri="{FF2B5EF4-FFF2-40B4-BE49-F238E27FC236}">
                <a16:creationId xmlns:a16="http://schemas.microsoft.com/office/drawing/2014/main" id="{3F5C32C6-DF4A-5A2B-B3B3-E0B0A2C3C82A}"/>
              </a:ext>
            </a:extLst>
          </p:cNvPr>
          <p:cNvSpPr>
            <a:spLocks noGrp="1"/>
          </p:cNvSpPr>
          <p:nvPr>
            <p:ph type="pic" sz="quarter" idx="25" hasCustomPrompt="1"/>
          </p:nvPr>
        </p:nvSpPr>
        <p:spPr>
          <a:xfrm>
            <a:off x="6518346" y="784837"/>
            <a:ext cx="4949754" cy="4919732"/>
          </a:xfrm>
          <a:prstGeom prst="ellipse">
            <a:avLst/>
          </a:prstGeom>
          <a:solidFill>
            <a:schemeClr val="bg1">
              <a:lumMod val="95000"/>
            </a:schemeClr>
          </a:solidFill>
        </p:spPr>
        <p:txBody>
          <a:bodyPr anchor="ctr">
            <a:normAutofit/>
          </a:bodyPr>
          <a:lstStyle>
            <a:lvl1pPr marL="0" indent="0" algn="ctr">
              <a:buNone/>
              <a:defRPr sz="1600">
                <a:solidFill>
                  <a:schemeClr val="tx2"/>
                </a:solidFill>
              </a:defRPr>
            </a:lvl1pPr>
          </a:lstStyle>
          <a:p>
            <a:r>
              <a:rPr lang="en-US"/>
              <a:t>picture</a:t>
            </a:r>
          </a:p>
        </p:txBody>
      </p:sp>
      <p:pic>
        <p:nvPicPr>
          <p:cNvPr id="10" name="Picture 9" descr="PCC_2010logo.png">
            <a:extLst>
              <a:ext uri="{FF2B5EF4-FFF2-40B4-BE49-F238E27FC236}">
                <a16:creationId xmlns:a16="http://schemas.microsoft.com/office/drawing/2014/main" id="{DEF34301-2C40-BB98-ACBE-A2926B95AA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23451731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224">
          <p15:clr>
            <a:srgbClr val="FBAE40"/>
          </p15:clr>
        </p15:guide>
        <p15:guide id="4" pos="4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7" name="Picture Placeholder 25">
            <a:extLst>
              <a:ext uri="{FF2B5EF4-FFF2-40B4-BE49-F238E27FC236}">
                <a16:creationId xmlns:a16="http://schemas.microsoft.com/office/drawing/2014/main" id="{2F07465C-E81A-5225-272F-A1F90A60139A}"/>
              </a:ext>
            </a:extLst>
          </p:cNvPr>
          <p:cNvSpPr>
            <a:spLocks noGrp="1"/>
          </p:cNvSpPr>
          <p:nvPr>
            <p:ph type="pic" sz="quarter" idx="12" hasCustomPrompt="1"/>
          </p:nvPr>
        </p:nvSpPr>
        <p:spPr>
          <a:xfrm>
            <a:off x="0" y="0"/>
            <a:ext cx="5530467" cy="6858000"/>
          </a:xfrm>
          <a:solidFill>
            <a:schemeClr val="bg1">
              <a:lumMod val="95000"/>
            </a:schemeClr>
          </a:solidFill>
        </p:spPr>
        <p:txBody>
          <a:bodyPr anchor="ctr">
            <a:normAutofit/>
          </a:bodyPr>
          <a:lstStyle>
            <a:lvl1pPr marL="0" indent="0" algn="ctr">
              <a:buNone/>
              <a:defRPr sz="1600"/>
            </a:lvl1pPr>
          </a:lstStyle>
          <a:p>
            <a:r>
              <a:rPr lang="en-US" sz="1600"/>
              <a:t>Click here to replace picture</a:t>
            </a:r>
            <a:endParaRPr lang="en-US"/>
          </a:p>
        </p:txBody>
      </p:sp>
      <p:sp>
        <p:nvSpPr>
          <p:cNvPr id="8" name="Title 2">
            <a:extLst>
              <a:ext uri="{FF2B5EF4-FFF2-40B4-BE49-F238E27FC236}">
                <a16:creationId xmlns:a16="http://schemas.microsoft.com/office/drawing/2014/main" id="{19D39376-8CFD-B385-3A26-CD8566D11D6A}"/>
              </a:ext>
            </a:extLst>
          </p:cNvPr>
          <p:cNvSpPr>
            <a:spLocks noGrp="1"/>
          </p:cNvSpPr>
          <p:nvPr>
            <p:ph type="title"/>
          </p:nvPr>
        </p:nvSpPr>
        <p:spPr>
          <a:xfrm>
            <a:off x="6096000" y="0"/>
            <a:ext cx="5425440" cy="2133600"/>
          </a:xfrm>
        </p:spPr>
        <p:txBody>
          <a:bodyPr lIns="91440" tIns="0" rIns="457200" bIns="182880" anchor="b" anchorCtr="0"/>
          <a:lstStyle>
            <a:lvl1pPr algn="l">
              <a:defRPr sz="3200">
                <a:solidFill>
                  <a:schemeClr val="tx2"/>
                </a:solidFill>
              </a:defRPr>
            </a:lvl1pPr>
          </a:lstStyle>
          <a:p>
            <a:r>
              <a:rPr lang="en-US"/>
              <a:t>Click to edit Master title</a:t>
            </a:r>
          </a:p>
        </p:txBody>
      </p:sp>
      <p:sp>
        <p:nvSpPr>
          <p:cNvPr id="10" name="Text Placeholder 7">
            <a:extLst>
              <a:ext uri="{FF2B5EF4-FFF2-40B4-BE49-F238E27FC236}">
                <a16:creationId xmlns:a16="http://schemas.microsoft.com/office/drawing/2014/main" id="{CA2CA145-1D10-B76F-E8FD-A2A7FE867EC3}"/>
              </a:ext>
            </a:extLst>
          </p:cNvPr>
          <p:cNvSpPr>
            <a:spLocks noGrp="1"/>
          </p:cNvSpPr>
          <p:nvPr>
            <p:ph type="body" sz="quarter" idx="26"/>
          </p:nvPr>
        </p:nvSpPr>
        <p:spPr>
          <a:xfrm>
            <a:off x="6096000" y="2168165"/>
            <a:ext cx="5384800" cy="3406987"/>
          </a:xfrm>
        </p:spPr>
        <p:txBody>
          <a:bodyPr tIns="274320" bIns="0">
            <a:norm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12" name="Straight Connector 11">
            <a:extLst>
              <a:ext uri="{FF2B5EF4-FFF2-40B4-BE49-F238E27FC236}">
                <a16:creationId xmlns:a16="http://schemas.microsoft.com/office/drawing/2014/main" id="{35C4CEB2-1379-30DA-FD19-2EC296FB5492}"/>
              </a:ext>
            </a:extLst>
          </p:cNvPr>
          <p:cNvCxnSpPr>
            <a:cxnSpLocks/>
          </p:cNvCxnSpPr>
          <p:nvPr userDrawn="1"/>
        </p:nvCxnSpPr>
        <p:spPr>
          <a:xfrm>
            <a:off x="6211957"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PCC_2010logo.png">
            <a:extLst>
              <a:ext uri="{FF2B5EF4-FFF2-40B4-BE49-F238E27FC236}">
                <a16:creationId xmlns:a16="http://schemas.microsoft.com/office/drawing/2014/main" id="{C5825323-755D-CCF5-93F9-AF5BD60D2B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Tree>
    <p:extLst>
      <p:ext uri="{BB962C8B-B14F-4D97-AF65-F5344CB8AC3E}">
        <p14:creationId xmlns:p14="http://schemas.microsoft.com/office/powerpoint/2010/main" val="1921909265"/>
      </p:ext>
    </p:extLst>
  </p:cSld>
  <p:clrMapOvr>
    <a:masterClrMapping/>
  </p:clrMapOvr>
  <p:extLst>
    <p:ext uri="{DCECCB84-F9BA-43D5-87BE-67443E8EF086}">
      <p15:sldGuideLst xmlns:p15="http://schemas.microsoft.com/office/powerpoint/2012/main">
        <p15:guide id="1" orient="horz" pos="2160">
          <p15:clr>
            <a:srgbClr val="FBAE40"/>
          </p15:clr>
        </p15:guide>
        <p15:guide id="2" pos="3795">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E4D23FEC-1398-07C9-1745-D7B9A831847D}"/>
              </a:ext>
            </a:extLst>
          </p:cNvPr>
          <p:cNvCxnSpPr>
            <a:cxnSpLocks/>
          </p:cNvCxnSpPr>
          <p:nvPr userDrawn="1"/>
        </p:nvCxnSpPr>
        <p:spPr>
          <a:xfrm>
            <a:off x="5652312" y="1284346"/>
            <a:ext cx="887377" cy="0"/>
          </a:xfrm>
          <a:prstGeom prst="line">
            <a:avLst/>
          </a:prstGeom>
          <a:noFill/>
          <a:ln w="28575" cap="flat" cmpd="sng" algn="ctr">
            <a:solidFill>
              <a:srgbClr val="97CC00"/>
            </a:solidFill>
            <a:prstDash val="solid"/>
            <a:miter lim="800000"/>
          </a:ln>
          <a:effectLst/>
        </p:spPr>
      </p:cxnSp>
      <p:sp>
        <p:nvSpPr>
          <p:cNvPr id="16" name="Title 2">
            <a:extLst>
              <a:ext uri="{FF2B5EF4-FFF2-40B4-BE49-F238E27FC236}">
                <a16:creationId xmlns:a16="http://schemas.microsoft.com/office/drawing/2014/main" id="{24CBB3E2-E9F2-828E-0989-DEF1EFA88761}"/>
              </a:ext>
            </a:extLst>
          </p:cNvPr>
          <p:cNvSpPr>
            <a:spLocks noGrp="1"/>
          </p:cNvSpPr>
          <p:nvPr>
            <p:ph type="title"/>
          </p:nvPr>
        </p:nvSpPr>
        <p:spPr>
          <a:xfrm>
            <a:off x="3048" y="0"/>
            <a:ext cx="12188952" cy="1280160"/>
          </a:xfrm>
        </p:spPr>
        <p:txBody>
          <a:bodyPr lIns="457200" tIns="0" rIns="457200" bIns="0"/>
          <a:lstStyle>
            <a:lvl1pPr>
              <a:defRPr sz="3200">
                <a:solidFill>
                  <a:schemeClr val="tx2"/>
                </a:solidFill>
              </a:defRPr>
            </a:lvl1pPr>
          </a:lstStyle>
          <a:p>
            <a:r>
              <a:rPr lang="en-US"/>
              <a:t>Click to edit Master title style</a:t>
            </a:r>
          </a:p>
        </p:txBody>
      </p:sp>
      <p:pic>
        <p:nvPicPr>
          <p:cNvPr id="18" name="Picture 17" descr="PCC_2010logo.png">
            <a:extLst>
              <a:ext uri="{FF2B5EF4-FFF2-40B4-BE49-F238E27FC236}">
                <a16:creationId xmlns:a16="http://schemas.microsoft.com/office/drawing/2014/main" id="{A4824287-C02F-AD90-2414-DAD11045DE0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 name="Picture Placeholder 10">
            <a:extLst>
              <a:ext uri="{FF2B5EF4-FFF2-40B4-BE49-F238E27FC236}">
                <a16:creationId xmlns:a16="http://schemas.microsoft.com/office/drawing/2014/main" id="{00AD3D62-C8B1-98E1-5E2A-F25AAD04EB21}"/>
              </a:ext>
            </a:extLst>
          </p:cNvPr>
          <p:cNvSpPr>
            <a:spLocks noGrp="1"/>
          </p:cNvSpPr>
          <p:nvPr>
            <p:ph type="pic" sz="quarter" idx="11" hasCustomPrompt="1"/>
          </p:nvPr>
        </p:nvSpPr>
        <p:spPr>
          <a:xfrm>
            <a:off x="102950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3" name="Straight Connector 2">
            <a:extLst>
              <a:ext uri="{FF2B5EF4-FFF2-40B4-BE49-F238E27FC236}">
                <a16:creationId xmlns:a16="http://schemas.microsoft.com/office/drawing/2014/main" id="{788E3932-ECE4-BAA6-36D8-5CDE554F1709}"/>
              </a:ext>
            </a:extLst>
          </p:cNvPr>
          <p:cNvCxnSpPr/>
          <p:nvPr userDrawn="1"/>
        </p:nvCxnSpPr>
        <p:spPr>
          <a:xfrm>
            <a:off x="428096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 name="Text Placeholder 17">
            <a:extLst>
              <a:ext uri="{FF2B5EF4-FFF2-40B4-BE49-F238E27FC236}">
                <a16:creationId xmlns:a16="http://schemas.microsoft.com/office/drawing/2014/main" id="{E0BA484E-F8B4-E29A-569B-7DBBE8330E14}"/>
              </a:ext>
            </a:extLst>
          </p:cNvPr>
          <p:cNvSpPr>
            <a:spLocks noGrp="1"/>
          </p:cNvSpPr>
          <p:nvPr>
            <p:ph type="body" sz="quarter" idx="14" hasCustomPrompt="1"/>
          </p:nvPr>
        </p:nvSpPr>
        <p:spPr>
          <a:xfrm>
            <a:off x="644507" y="4966071"/>
            <a:ext cx="3629781"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5" name="Text Placeholder 22">
            <a:extLst>
              <a:ext uri="{FF2B5EF4-FFF2-40B4-BE49-F238E27FC236}">
                <a16:creationId xmlns:a16="http://schemas.microsoft.com/office/drawing/2014/main" id="{B18939CB-033D-831D-1156-A3AB279C6775}"/>
              </a:ext>
            </a:extLst>
          </p:cNvPr>
          <p:cNvSpPr>
            <a:spLocks noGrp="1"/>
          </p:cNvSpPr>
          <p:nvPr>
            <p:ph type="body" sz="quarter" idx="17" hasCustomPrompt="1"/>
          </p:nvPr>
        </p:nvSpPr>
        <p:spPr>
          <a:xfrm>
            <a:off x="644507" y="4286235"/>
            <a:ext cx="3629781" cy="664077"/>
          </a:xfrm>
        </p:spPr>
        <p:txBody>
          <a:bodyPr lIns="274320" tIns="0" rIns="274320" bIns="91440" anchor="b" anchorCtr="0">
            <a:noAutofit/>
          </a:bodyPr>
          <a:lstStyle>
            <a:lvl1pPr marL="0" indent="0" algn="ctr">
              <a:buNone/>
              <a:defRPr sz="2400" b="0" i="0">
                <a:solidFill>
                  <a:schemeClr val="accent3"/>
                </a:solidFill>
                <a:latin typeface="+mn-lt"/>
                <a:ea typeface="Calibri" charset="0"/>
                <a:cs typeface="Calibri" charset="0"/>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6" name="Picture Placeholder 10">
            <a:extLst>
              <a:ext uri="{FF2B5EF4-FFF2-40B4-BE49-F238E27FC236}">
                <a16:creationId xmlns:a16="http://schemas.microsoft.com/office/drawing/2014/main" id="{AA15ED12-CB40-C326-E974-95460FDEA24C}"/>
              </a:ext>
            </a:extLst>
          </p:cNvPr>
          <p:cNvSpPr>
            <a:spLocks noGrp="1"/>
          </p:cNvSpPr>
          <p:nvPr>
            <p:ph type="pic" sz="quarter" idx="18" hasCustomPrompt="1"/>
          </p:nvPr>
        </p:nvSpPr>
        <p:spPr>
          <a:xfrm>
            <a:off x="4672183"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cxnSp>
        <p:nvCxnSpPr>
          <p:cNvPr id="7" name="Straight Connector 6">
            <a:extLst>
              <a:ext uri="{FF2B5EF4-FFF2-40B4-BE49-F238E27FC236}">
                <a16:creationId xmlns:a16="http://schemas.microsoft.com/office/drawing/2014/main" id="{A7792145-FF27-DB97-A7E6-535006987AFE}"/>
              </a:ext>
            </a:extLst>
          </p:cNvPr>
          <p:cNvCxnSpPr/>
          <p:nvPr userDrawn="1"/>
        </p:nvCxnSpPr>
        <p:spPr>
          <a:xfrm>
            <a:off x="7938639" y="1592599"/>
            <a:ext cx="0" cy="4123443"/>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Text Placeholder 17">
            <a:extLst>
              <a:ext uri="{FF2B5EF4-FFF2-40B4-BE49-F238E27FC236}">
                <a16:creationId xmlns:a16="http://schemas.microsoft.com/office/drawing/2014/main" id="{7FC1207F-66C7-45BE-0002-DDAF6CF51028}"/>
              </a:ext>
            </a:extLst>
          </p:cNvPr>
          <p:cNvSpPr>
            <a:spLocks noGrp="1"/>
          </p:cNvSpPr>
          <p:nvPr>
            <p:ph type="body" sz="quarter" idx="19" hasCustomPrompt="1"/>
          </p:nvPr>
        </p:nvSpPr>
        <p:spPr>
          <a:xfrm>
            <a:off x="4287187" y="4966071"/>
            <a:ext cx="3657599"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15" name="Text Placeholder 22">
            <a:extLst>
              <a:ext uri="{FF2B5EF4-FFF2-40B4-BE49-F238E27FC236}">
                <a16:creationId xmlns:a16="http://schemas.microsoft.com/office/drawing/2014/main" id="{D0283D74-EEC5-711D-1475-495C96F1D1FC}"/>
              </a:ext>
            </a:extLst>
          </p:cNvPr>
          <p:cNvSpPr>
            <a:spLocks noGrp="1"/>
          </p:cNvSpPr>
          <p:nvPr>
            <p:ph type="body" sz="quarter" idx="20" hasCustomPrompt="1"/>
          </p:nvPr>
        </p:nvSpPr>
        <p:spPr>
          <a:xfrm>
            <a:off x="4287187" y="4286235"/>
            <a:ext cx="3657599"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
        <p:nvSpPr>
          <p:cNvPr id="20" name="Picture Placeholder 10">
            <a:extLst>
              <a:ext uri="{FF2B5EF4-FFF2-40B4-BE49-F238E27FC236}">
                <a16:creationId xmlns:a16="http://schemas.microsoft.com/office/drawing/2014/main" id="{617FEA1F-0A5D-6A04-7C6E-8B5C570C97B5}"/>
              </a:ext>
            </a:extLst>
          </p:cNvPr>
          <p:cNvSpPr>
            <a:spLocks noGrp="1"/>
          </p:cNvSpPr>
          <p:nvPr>
            <p:ph type="pic" sz="quarter" idx="21" hasCustomPrompt="1"/>
          </p:nvPr>
        </p:nvSpPr>
        <p:spPr>
          <a:xfrm>
            <a:off x="8376918" y="1634239"/>
            <a:ext cx="2860252" cy="2622968"/>
          </a:xfrm>
          <a:solidFill>
            <a:schemeClr val="bg1">
              <a:lumMod val="95000"/>
            </a:schemeClr>
          </a:solidFill>
        </p:spPr>
        <p:txBody>
          <a:bodyPr>
            <a:normAutofit/>
          </a:bodyPr>
          <a:lstStyle>
            <a:lvl1pPr marL="0" indent="0">
              <a:buNone/>
              <a:defRPr sz="1600">
                <a:latin typeface="+mn-lt"/>
              </a:defRPr>
            </a:lvl1pPr>
          </a:lstStyle>
          <a:p>
            <a:r>
              <a:rPr lang="en-US"/>
              <a:t>Icon or picture</a:t>
            </a:r>
          </a:p>
        </p:txBody>
      </p:sp>
      <p:sp>
        <p:nvSpPr>
          <p:cNvPr id="21" name="Text Placeholder 17">
            <a:extLst>
              <a:ext uri="{FF2B5EF4-FFF2-40B4-BE49-F238E27FC236}">
                <a16:creationId xmlns:a16="http://schemas.microsoft.com/office/drawing/2014/main" id="{58E42372-908C-4D66-2C4C-563E2258CCB3}"/>
              </a:ext>
            </a:extLst>
          </p:cNvPr>
          <p:cNvSpPr>
            <a:spLocks noGrp="1"/>
          </p:cNvSpPr>
          <p:nvPr>
            <p:ph type="body" sz="quarter" idx="22" hasCustomPrompt="1"/>
          </p:nvPr>
        </p:nvSpPr>
        <p:spPr>
          <a:xfrm>
            <a:off x="7946068" y="4966071"/>
            <a:ext cx="3688464" cy="811744"/>
          </a:xfrm>
        </p:spPr>
        <p:txBody>
          <a:bodyPr lIns="274320" tIns="0" rIns="274320" bIns="0">
            <a:noAutofit/>
          </a:bodyPr>
          <a:lstStyle>
            <a:lvl1pPr marL="0" indent="0" algn="ctr">
              <a:buNone/>
              <a:defRPr sz="1600" baseline="0">
                <a:solidFill>
                  <a:schemeClr val="tx2"/>
                </a:solidFill>
              </a:defRPr>
            </a:lvl1pPr>
            <a:lvl2pPr marL="342891" indent="0">
              <a:buNone/>
              <a:defRPr/>
            </a:lvl2pPr>
            <a:lvl3pPr marL="685783" indent="0">
              <a:buNone/>
              <a:defRPr/>
            </a:lvl3pPr>
            <a:lvl4pPr marL="1028674" indent="0">
              <a:buNone/>
              <a:defRPr/>
            </a:lvl4pPr>
            <a:lvl5pPr marL="1371566" indent="0">
              <a:buNone/>
              <a:defRPr/>
            </a:lvl5pPr>
          </a:lstStyle>
          <a:p>
            <a:pPr lvl="0"/>
            <a:r>
              <a:rPr lang="en-US"/>
              <a:t>Description of topic or subhead</a:t>
            </a:r>
          </a:p>
        </p:txBody>
      </p:sp>
      <p:sp>
        <p:nvSpPr>
          <p:cNvPr id="22" name="Text Placeholder 22">
            <a:extLst>
              <a:ext uri="{FF2B5EF4-FFF2-40B4-BE49-F238E27FC236}">
                <a16:creationId xmlns:a16="http://schemas.microsoft.com/office/drawing/2014/main" id="{E9A4E08A-7D6E-8EB3-755D-A5A3CEA55077}"/>
              </a:ext>
            </a:extLst>
          </p:cNvPr>
          <p:cNvSpPr>
            <a:spLocks noGrp="1"/>
          </p:cNvSpPr>
          <p:nvPr>
            <p:ph type="body" sz="quarter" idx="23" hasCustomPrompt="1"/>
          </p:nvPr>
        </p:nvSpPr>
        <p:spPr>
          <a:xfrm>
            <a:off x="7946066" y="4286235"/>
            <a:ext cx="3688464" cy="664077"/>
          </a:xfrm>
        </p:spPr>
        <p:txBody>
          <a:bodyPr lIns="274320" tIns="0" rIns="274320" bIns="91440" anchor="b" anchorCtr="0">
            <a:noAutofit/>
          </a:bodyPr>
          <a:lstStyle>
            <a:lvl1pPr marL="0" indent="0" algn="ctr">
              <a:buNone/>
              <a:defRPr sz="2400" b="0">
                <a:solidFill>
                  <a:schemeClr val="accent3"/>
                </a:solidFill>
                <a:latin typeface="+mn-lt"/>
              </a:defRPr>
            </a:lvl1pPr>
            <a:lvl2pPr marL="342891" indent="0">
              <a:buNone/>
              <a:defRPr sz="1800" b="1"/>
            </a:lvl2pPr>
            <a:lvl3pPr marL="685783" indent="0">
              <a:buNone/>
              <a:defRPr sz="1800" b="1"/>
            </a:lvl3pPr>
            <a:lvl4pPr marL="1028674" indent="0">
              <a:buNone/>
              <a:defRPr sz="1800" b="1"/>
            </a:lvl4pPr>
            <a:lvl5pPr marL="1371566" indent="0">
              <a:buNone/>
              <a:defRPr sz="1800" b="1"/>
            </a:lvl5pPr>
          </a:lstStyle>
          <a:p>
            <a:pPr lvl="0"/>
            <a:r>
              <a:rPr lang="en-US"/>
              <a:t>Headline</a:t>
            </a:r>
          </a:p>
        </p:txBody>
      </p:sp>
    </p:spTree>
    <p:extLst>
      <p:ext uri="{BB962C8B-B14F-4D97-AF65-F5344CB8AC3E}">
        <p14:creationId xmlns:p14="http://schemas.microsoft.com/office/powerpoint/2010/main" val="35234745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7" name="Text Placeholder 7">
            <a:extLst>
              <a:ext uri="{FF2B5EF4-FFF2-40B4-BE49-F238E27FC236}">
                <a16:creationId xmlns:a16="http://schemas.microsoft.com/office/drawing/2014/main" id="{F2AD1B26-30A6-B401-B103-A037F924E985}"/>
              </a:ext>
            </a:extLst>
          </p:cNvPr>
          <p:cNvSpPr>
            <a:spLocks noGrp="1"/>
          </p:cNvSpPr>
          <p:nvPr>
            <p:ph type="body" sz="quarter" idx="26"/>
          </p:nvPr>
        </p:nvSpPr>
        <p:spPr>
          <a:xfrm>
            <a:off x="4648200" y="2168165"/>
            <a:ext cx="6921501" cy="3406987"/>
          </a:xfrm>
        </p:spPr>
        <p:txBody>
          <a:bodyPr lIns="0" tIns="274320" bIns="0">
            <a:noAutofit/>
          </a:bodyPr>
          <a:lstStyle>
            <a:lvl1pPr marL="0" indent="0">
              <a:buNone/>
              <a:defRPr sz="2400">
                <a:solidFill>
                  <a:schemeClr val="tx2"/>
                </a:solidFill>
              </a:defRPr>
            </a:lvl1pPr>
            <a:lvl2pPr marL="457189" indent="0">
              <a:buNone/>
              <a:defRPr sz="2000">
                <a:solidFill>
                  <a:schemeClr val="tx2"/>
                </a:solidFill>
              </a:defRPr>
            </a:lvl2pPr>
            <a:lvl3pPr marL="914377" indent="0">
              <a:buNone/>
              <a:defRPr sz="2000">
                <a:solidFill>
                  <a:schemeClr val="tx2"/>
                </a:solidFill>
              </a:defRPr>
            </a:lvl3pPr>
            <a:lvl4pPr marL="1371566" indent="0">
              <a:buNone/>
              <a:defRPr sz="2000">
                <a:solidFill>
                  <a:schemeClr val="tx2"/>
                </a:solidFill>
              </a:defRPr>
            </a:lvl4pPr>
            <a:lvl5pPr marL="1828755" indent="0">
              <a:buNone/>
              <a:defRPr sz="2000">
                <a:solidFill>
                  <a:schemeClr val="tx2"/>
                </a:solidFill>
              </a:defRPr>
            </a:lvl5pPr>
          </a:lstStyle>
          <a:p>
            <a:pPr lvl="0"/>
            <a:r>
              <a:rPr lang="en-US"/>
              <a:t>Click to edit Master text styles</a:t>
            </a:r>
          </a:p>
        </p:txBody>
      </p:sp>
      <p:cxnSp>
        <p:nvCxnSpPr>
          <p:cNvPr id="8" name="Straight Connector 7">
            <a:extLst>
              <a:ext uri="{FF2B5EF4-FFF2-40B4-BE49-F238E27FC236}">
                <a16:creationId xmlns:a16="http://schemas.microsoft.com/office/drawing/2014/main" id="{B28DE2F6-3CA5-0F17-B667-4CCA2A5D8221}"/>
              </a:ext>
            </a:extLst>
          </p:cNvPr>
          <p:cNvCxnSpPr>
            <a:cxnSpLocks/>
          </p:cNvCxnSpPr>
          <p:nvPr userDrawn="1"/>
        </p:nvCxnSpPr>
        <p:spPr>
          <a:xfrm>
            <a:off x="4650512"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Picture Placeholder 2">
            <a:extLst>
              <a:ext uri="{FF2B5EF4-FFF2-40B4-BE49-F238E27FC236}">
                <a16:creationId xmlns:a16="http://schemas.microsoft.com/office/drawing/2014/main" id="{06D14218-820E-C8CE-371F-1199A56E736E}"/>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
        <p:nvSpPr>
          <p:cNvPr id="10" name="Title 2">
            <a:extLst>
              <a:ext uri="{FF2B5EF4-FFF2-40B4-BE49-F238E27FC236}">
                <a16:creationId xmlns:a16="http://schemas.microsoft.com/office/drawing/2014/main" id="{0DEFFA8A-66F9-A62D-8BF3-A3F2128894BF}"/>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spTree>
    <p:extLst>
      <p:ext uri="{BB962C8B-B14F-4D97-AF65-F5344CB8AC3E}">
        <p14:creationId xmlns:p14="http://schemas.microsoft.com/office/powerpoint/2010/main" val="24791505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3" name="Picture 2" descr="PCC_2010logo.png">
            <a:extLst>
              <a:ext uri="{FF2B5EF4-FFF2-40B4-BE49-F238E27FC236}">
                <a16:creationId xmlns:a16="http://schemas.microsoft.com/office/drawing/2014/main" id="{0E557704-9C94-84F2-8026-79D51BF6E2F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52694" y="6343165"/>
            <a:ext cx="1822583" cy="219443"/>
          </a:xfrm>
          <a:prstGeom prst="rect">
            <a:avLst/>
          </a:prstGeom>
        </p:spPr>
      </p:pic>
      <p:sp>
        <p:nvSpPr>
          <p:cNvPr id="29" name="Text Placeholder 4">
            <a:extLst>
              <a:ext uri="{FF2B5EF4-FFF2-40B4-BE49-F238E27FC236}">
                <a16:creationId xmlns:a16="http://schemas.microsoft.com/office/drawing/2014/main" id="{7E4B22FE-BAB2-F231-BF06-524FAFFAB043}"/>
              </a:ext>
            </a:extLst>
          </p:cNvPr>
          <p:cNvSpPr>
            <a:spLocks noGrp="1"/>
          </p:cNvSpPr>
          <p:nvPr>
            <p:ph type="body" sz="quarter" idx="20"/>
          </p:nvPr>
        </p:nvSpPr>
        <p:spPr>
          <a:xfrm>
            <a:off x="6918220"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0" name="Text Placeholder 4">
            <a:extLst>
              <a:ext uri="{FF2B5EF4-FFF2-40B4-BE49-F238E27FC236}">
                <a16:creationId xmlns:a16="http://schemas.microsoft.com/office/drawing/2014/main" id="{3E63F207-079F-1035-1F69-642A81A9EFD5}"/>
              </a:ext>
            </a:extLst>
          </p:cNvPr>
          <p:cNvSpPr>
            <a:spLocks noGrp="1"/>
          </p:cNvSpPr>
          <p:nvPr>
            <p:ph type="body" sz="quarter" idx="19"/>
          </p:nvPr>
        </p:nvSpPr>
        <p:spPr>
          <a:xfrm>
            <a:off x="4549775"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1" name="Title 2">
            <a:extLst>
              <a:ext uri="{FF2B5EF4-FFF2-40B4-BE49-F238E27FC236}">
                <a16:creationId xmlns:a16="http://schemas.microsoft.com/office/drawing/2014/main" id="{4533C8AA-BB86-20FA-6EDE-9B600D7BE7A2}"/>
              </a:ext>
            </a:extLst>
          </p:cNvPr>
          <p:cNvSpPr>
            <a:spLocks noGrp="1"/>
          </p:cNvSpPr>
          <p:nvPr>
            <p:ph type="title"/>
          </p:nvPr>
        </p:nvSpPr>
        <p:spPr>
          <a:xfrm>
            <a:off x="4550003" y="0"/>
            <a:ext cx="7175501" cy="2133600"/>
          </a:xfrm>
        </p:spPr>
        <p:txBody>
          <a:bodyPr lIns="91440" tIns="0" rIns="457200" bIns="182880" anchor="b" anchorCtr="0"/>
          <a:lstStyle>
            <a:lvl1pPr algn="l">
              <a:defRPr sz="3200">
                <a:solidFill>
                  <a:schemeClr val="tx2"/>
                </a:solidFill>
              </a:defRPr>
            </a:lvl1pPr>
          </a:lstStyle>
          <a:p>
            <a:r>
              <a:rPr lang="en-US"/>
              <a:t>Click to edit Master title</a:t>
            </a:r>
          </a:p>
        </p:txBody>
      </p:sp>
      <p:cxnSp>
        <p:nvCxnSpPr>
          <p:cNvPr id="32" name="Straight Connector 31">
            <a:extLst>
              <a:ext uri="{FF2B5EF4-FFF2-40B4-BE49-F238E27FC236}">
                <a16:creationId xmlns:a16="http://schemas.microsoft.com/office/drawing/2014/main" id="{E0861833-E86F-C321-A668-128297591EBC}"/>
              </a:ext>
            </a:extLst>
          </p:cNvPr>
          <p:cNvCxnSpPr>
            <a:cxnSpLocks/>
          </p:cNvCxnSpPr>
          <p:nvPr userDrawn="1"/>
        </p:nvCxnSpPr>
        <p:spPr>
          <a:xfrm>
            <a:off x="4665961" y="2148307"/>
            <a:ext cx="61622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5">
            <a:extLst>
              <a:ext uri="{FF2B5EF4-FFF2-40B4-BE49-F238E27FC236}">
                <a16:creationId xmlns:a16="http://schemas.microsoft.com/office/drawing/2014/main" id="{0F38E90B-41E5-E17E-C91B-DB21637F6CFB}"/>
              </a:ext>
            </a:extLst>
          </p:cNvPr>
          <p:cNvSpPr>
            <a:spLocks noGrp="1"/>
          </p:cNvSpPr>
          <p:nvPr>
            <p:ph type="body" sz="quarter" idx="14" hasCustomPrompt="1"/>
          </p:nvPr>
        </p:nvSpPr>
        <p:spPr>
          <a:xfrm>
            <a:off x="4550365" y="2141538"/>
            <a:ext cx="2255383" cy="764947"/>
          </a:xfrm>
        </p:spPr>
        <p:txBody>
          <a:bodyPr tIns="91440" bIns="91440" anchor="b" anchorCtr="0">
            <a:noAutofit/>
          </a:bodyPr>
          <a:lstStyle>
            <a:lvl1pPr marL="0" indent="0">
              <a:spcBef>
                <a:spcPts val="0"/>
              </a:spcBef>
              <a:buClr>
                <a:schemeClr val="accent1"/>
              </a:buClr>
              <a:buNone/>
              <a:defRPr sz="2000" b="0">
                <a:solidFill>
                  <a:schemeClr val="accent3"/>
                </a:solidFill>
              </a:defRPr>
            </a:lvl1pPr>
          </a:lstStyle>
          <a:p>
            <a:pPr lvl="0"/>
            <a:r>
              <a:rPr lang="en-US"/>
              <a:t>List 1 headline</a:t>
            </a:r>
          </a:p>
        </p:txBody>
      </p:sp>
      <p:sp>
        <p:nvSpPr>
          <p:cNvPr id="34" name="Text Placeholder 5">
            <a:extLst>
              <a:ext uri="{FF2B5EF4-FFF2-40B4-BE49-F238E27FC236}">
                <a16:creationId xmlns:a16="http://schemas.microsoft.com/office/drawing/2014/main" id="{DBC6AC7D-E53B-B905-ADFD-63D48BE7459F}"/>
              </a:ext>
            </a:extLst>
          </p:cNvPr>
          <p:cNvSpPr>
            <a:spLocks noGrp="1"/>
          </p:cNvSpPr>
          <p:nvPr>
            <p:ph type="body" sz="quarter" idx="16" hasCustomPrompt="1"/>
          </p:nvPr>
        </p:nvSpPr>
        <p:spPr>
          <a:xfrm>
            <a:off x="6927805" y="2141538"/>
            <a:ext cx="2255383" cy="773111"/>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2 headline</a:t>
            </a:r>
          </a:p>
        </p:txBody>
      </p:sp>
      <p:sp>
        <p:nvSpPr>
          <p:cNvPr id="35" name="Text Placeholder 5">
            <a:extLst>
              <a:ext uri="{FF2B5EF4-FFF2-40B4-BE49-F238E27FC236}">
                <a16:creationId xmlns:a16="http://schemas.microsoft.com/office/drawing/2014/main" id="{0E3825F6-0CFB-B0B6-9082-E96873221718}"/>
              </a:ext>
            </a:extLst>
          </p:cNvPr>
          <p:cNvSpPr>
            <a:spLocks noGrp="1"/>
          </p:cNvSpPr>
          <p:nvPr>
            <p:ph type="body" sz="quarter" idx="18" hasCustomPrompt="1"/>
          </p:nvPr>
        </p:nvSpPr>
        <p:spPr>
          <a:xfrm>
            <a:off x="9292182" y="2141538"/>
            <a:ext cx="2255383" cy="764947"/>
          </a:xfrm>
        </p:spPr>
        <p:txBody>
          <a:bodyPr tIns="91440" bIns="91440" anchor="b" anchorCtr="0">
            <a:noAutofit/>
          </a:bodyPr>
          <a:lstStyle>
            <a:lvl1pPr marL="0" indent="0">
              <a:buClr>
                <a:schemeClr val="accent1"/>
              </a:buClr>
              <a:buNone/>
              <a:defRPr lang="en-US" sz="2000" b="0" kern="1200" dirty="0">
                <a:solidFill>
                  <a:schemeClr val="accent3"/>
                </a:solidFill>
                <a:latin typeface="+mn-lt"/>
                <a:ea typeface="+mn-ea"/>
                <a:cs typeface="+mn-cs"/>
              </a:defRPr>
            </a:lvl1pPr>
          </a:lstStyle>
          <a:p>
            <a:pPr marL="0" lvl="0" indent="0" algn="l" defTabSz="914400" rtl="0" eaLnBrk="1" latinLnBrk="0" hangingPunct="1">
              <a:lnSpc>
                <a:spcPct val="90000"/>
              </a:lnSpc>
              <a:spcBef>
                <a:spcPts val="0"/>
              </a:spcBef>
              <a:buClr>
                <a:schemeClr val="accent1"/>
              </a:buClr>
              <a:buFont typeface="Arial" panose="020B0604020202020204" pitchFamily="34" charset="0"/>
              <a:buNone/>
            </a:pPr>
            <a:r>
              <a:rPr lang="en-US"/>
              <a:t>List 3 headline</a:t>
            </a:r>
          </a:p>
        </p:txBody>
      </p:sp>
      <p:cxnSp>
        <p:nvCxnSpPr>
          <p:cNvPr id="36" name="Straight Connector 35">
            <a:extLst>
              <a:ext uri="{FF2B5EF4-FFF2-40B4-BE49-F238E27FC236}">
                <a16:creationId xmlns:a16="http://schemas.microsoft.com/office/drawing/2014/main" id="{A8FD75C4-E9E0-4090-B4F9-22692E1A9094}"/>
              </a:ext>
            </a:extLst>
          </p:cNvPr>
          <p:cNvCxnSpPr/>
          <p:nvPr userDrawn="1"/>
        </p:nvCxnSpPr>
        <p:spPr>
          <a:xfrm>
            <a:off x="6875553"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ADE496B-2F15-FA99-8368-6CB1B0AA3750}"/>
              </a:ext>
            </a:extLst>
          </p:cNvPr>
          <p:cNvCxnSpPr/>
          <p:nvPr userDrawn="1"/>
        </p:nvCxnSpPr>
        <p:spPr>
          <a:xfrm>
            <a:off x="9235439" y="2141539"/>
            <a:ext cx="0" cy="373674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Text Placeholder 4">
            <a:extLst>
              <a:ext uri="{FF2B5EF4-FFF2-40B4-BE49-F238E27FC236}">
                <a16:creationId xmlns:a16="http://schemas.microsoft.com/office/drawing/2014/main" id="{9FDF11F6-6046-BFAD-560B-BF38AAD5CDE0}"/>
              </a:ext>
            </a:extLst>
          </p:cNvPr>
          <p:cNvSpPr>
            <a:spLocks noGrp="1"/>
          </p:cNvSpPr>
          <p:nvPr>
            <p:ph type="body" sz="quarter" idx="21"/>
          </p:nvPr>
        </p:nvSpPr>
        <p:spPr>
          <a:xfrm>
            <a:off x="9279171" y="2914650"/>
            <a:ext cx="2255838" cy="2963863"/>
          </a:xfrm>
        </p:spPr>
        <p:txBody>
          <a:bodyPr tIns="91440"/>
          <a:lstStyle>
            <a:lvl1pPr>
              <a:defRPr sz="1800"/>
            </a:lvl1pPr>
            <a:lvl2pPr>
              <a:defRPr sz="1600"/>
            </a:lvl2pPr>
            <a:lvl3pPr>
              <a:defRPr sz="1600"/>
            </a:lvl3pPr>
          </a:lstStyle>
          <a:p>
            <a:pPr lvl="0"/>
            <a:r>
              <a:rPr lang="en-US"/>
              <a:t>Click to edit Master text styles</a:t>
            </a:r>
          </a:p>
        </p:txBody>
      </p:sp>
      <p:sp>
        <p:nvSpPr>
          <p:cNvPr id="39" name="Picture Placeholder 2">
            <a:extLst>
              <a:ext uri="{FF2B5EF4-FFF2-40B4-BE49-F238E27FC236}">
                <a16:creationId xmlns:a16="http://schemas.microsoft.com/office/drawing/2014/main" id="{E46B64C3-AD34-FBAC-55D4-BF200BD5F833}"/>
              </a:ext>
            </a:extLst>
          </p:cNvPr>
          <p:cNvSpPr>
            <a:spLocks noGrp="1"/>
          </p:cNvSpPr>
          <p:nvPr>
            <p:ph type="pic" sz="quarter" idx="12" hasCustomPrompt="1"/>
          </p:nvPr>
        </p:nvSpPr>
        <p:spPr>
          <a:xfrm>
            <a:off x="0" y="0"/>
            <a:ext cx="4245429" cy="6858000"/>
          </a:xfrm>
          <a:solidFill>
            <a:schemeClr val="bg1">
              <a:lumMod val="95000"/>
            </a:schemeClr>
          </a:solidFill>
        </p:spPr>
        <p:txBody>
          <a:bodyPr anchor="t">
            <a:normAutofit/>
          </a:bodyPr>
          <a:lstStyle>
            <a:lvl1pPr marL="0" indent="0" algn="ctr">
              <a:buNone/>
              <a:defRPr sz="1600"/>
            </a:lvl1pPr>
          </a:lstStyle>
          <a:p>
            <a:pPr lvl="0"/>
            <a:r>
              <a:rPr lang="en-US"/>
              <a:t>Click on the image place holder to replace </a:t>
            </a:r>
            <a:br>
              <a:rPr lang="en-US"/>
            </a:br>
            <a:r>
              <a:rPr lang="en-US"/>
              <a:t>it with image of your choice.</a:t>
            </a:r>
          </a:p>
        </p:txBody>
      </p:sp>
    </p:spTree>
    <p:extLst>
      <p:ext uri="{BB962C8B-B14F-4D97-AF65-F5344CB8AC3E}">
        <p14:creationId xmlns:p14="http://schemas.microsoft.com/office/powerpoint/2010/main" val="26461863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Table">
    <p:spTree>
      <p:nvGrpSpPr>
        <p:cNvPr id="1" name=""/>
        <p:cNvGrpSpPr/>
        <p:nvPr/>
      </p:nvGrpSpPr>
      <p:grpSpPr>
        <a:xfrm>
          <a:off x="0" y="0"/>
          <a:ext cx="0" cy="0"/>
          <a:chOff x="0" y="0"/>
          <a:chExt cx="0" cy="0"/>
        </a:xfrm>
      </p:grpSpPr>
      <p:sp>
        <p:nvSpPr>
          <p:cNvPr id="11" name="Table Placeholder 10"/>
          <p:cNvSpPr>
            <a:spLocks noGrp="1"/>
          </p:cNvSpPr>
          <p:nvPr>
            <p:ph type="tbl" sz="quarter" idx="10"/>
          </p:nvPr>
        </p:nvSpPr>
        <p:spPr>
          <a:xfrm>
            <a:off x="781051" y="685801"/>
            <a:ext cx="10725149" cy="5467351"/>
          </a:xfrm>
        </p:spPr>
        <p:txBody>
          <a:bodyPr anchor="ctr">
            <a:normAutofit/>
          </a:bodyPr>
          <a:lstStyle>
            <a:lvl1pPr marL="0" indent="0" algn="ctr">
              <a:buNone/>
              <a:defRPr sz="1600">
                <a:solidFill>
                  <a:schemeClr val="tx2"/>
                </a:solidFill>
              </a:defRPr>
            </a:lvl1pPr>
          </a:lstStyle>
          <a:p>
            <a:r>
              <a:rPr lang="en-US"/>
              <a:t>Click icon to add table</a:t>
            </a:r>
          </a:p>
        </p:txBody>
      </p:sp>
      <p:sp>
        <p:nvSpPr>
          <p:cNvPr id="4" name="TextBox 3">
            <a:extLst>
              <a:ext uri="{FF2B5EF4-FFF2-40B4-BE49-F238E27FC236}">
                <a16:creationId xmlns:a16="http://schemas.microsoft.com/office/drawing/2014/main" id="{CA621787-ABDF-B849-98CC-0769B49E6918}"/>
              </a:ext>
            </a:extLst>
          </p:cNvPr>
          <p:cNvSpPr txBox="1"/>
          <p:nvPr/>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
        <p:nvSpPr>
          <p:cNvPr id="5" name="TextBox 4">
            <a:extLst>
              <a:ext uri="{FF2B5EF4-FFF2-40B4-BE49-F238E27FC236}">
                <a16:creationId xmlns:a16="http://schemas.microsoft.com/office/drawing/2014/main" id="{7B28274A-C2A7-485C-BBFE-0481EA62711D}"/>
              </a:ext>
            </a:extLst>
          </p:cNvPr>
          <p:cNvSpPr txBox="1"/>
          <p:nvPr userDrawn="1"/>
        </p:nvSpPr>
        <p:spPr>
          <a:xfrm>
            <a:off x="689686" y="6504360"/>
            <a:ext cx="2851231" cy="215444"/>
          </a:xfrm>
          <a:prstGeom prst="rect">
            <a:avLst/>
          </a:prstGeom>
          <a:noFill/>
        </p:spPr>
        <p:txBody>
          <a:bodyPr wrap="square" rtlCol="0">
            <a:spAutoFit/>
          </a:bodyPr>
          <a:lstStyle/>
          <a:p>
            <a:pPr lvl="0"/>
            <a:r>
              <a:rPr lang="en-US" sz="800">
                <a:solidFill>
                  <a:schemeClr val="tx2"/>
                </a:solidFill>
              </a:rPr>
              <a:t>© 2021 - Strictly Confidential</a:t>
            </a:r>
          </a:p>
        </p:txBody>
      </p:sp>
    </p:spTree>
    <p:extLst>
      <p:ext uri="{BB962C8B-B14F-4D97-AF65-F5344CB8AC3E}">
        <p14:creationId xmlns:p14="http://schemas.microsoft.com/office/powerpoint/2010/main" val="134992134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6" name="Text Placeholder 13"/>
          <p:cNvSpPr>
            <a:spLocks noGrp="1"/>
          </p:cNvSpPr>
          <p:nvPr>
            <p:ph type="body" sz="quarter" idx="11"/>
          </p:nvPr>
        </p:nvSpPr>
        <p:spPr>
          <a:xfrm>
            <a:off x="781051" y="1080000"/>
            <a:ext cx="10629900" cy="4789714"/>
          </a:xfrm>
        </p:spPr>
        <p:txBody>
          <a:bodyPr tIns="365760">
            <a:noAutofit/>
          </a:bodyPr>
          <a:lstStyle>
            <a:lvl1pPr>
              <a:spcAft>
                <a:spcPts val="600"/>
              </a:spcAft>
              <a:buClr>
                <a:schemeClr val="accent1"/>
              </a:buClr>
              <a:defRPr sz="2200">
                <a:solidFill>
                  <a:schemeClr val="tx2"/>
                </a:solidFill>
                <a:latin typeface="+mj-lt"/>
              </a:defRPr>
            </a:lvl1pPr>
            <a:lvl2pPr>
              <a:spcBef>
                <a:spcPts val="0"/>
              </a:spcBef>
              <a:spcAft>
                <a:spcPts val="600"/>
              </a:spcAft>
              <a:buClr>
                <a:schemeClr val="accent1"/>
              </a:buClr>
              <a:defRPr sz="2000">
                <a:solidFill>
                  <a:schemeClr val="tx2"/>
                </a:solidFill>
                <a:latin typeface="+mj-lt"/>
              </a:defRPr>
            </a:lvl2pPr>
            <a:lvl3pPr>
              <a:buClr>
                <a:schemeClr val="accent1"/>
              </a:buClr>
              <a:defRPr sz="1800">
                <a:latin typeface="+mj-lt"/>
              </a:defRPr>
            </a:lvl3pPr>
            <a:lvl4pPr>
              <a:buClr>
                <a:schemeClr val="accent1"/>
              </a:buClr>
              <a:defRPr sz="1600">
                <a:latin typeface="+mj-lt"/>
              </a:defRPr>
            </a:lvl4pPr>
            <a:lvl5pPr>
              <a:buClr>
                <a:schemeClr val="accent1"/>
              </a:buClr>
              <a:defRPr sz="16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741A4617-E0EB-887E-4B16-EF9A7358777B}"/>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8" name="Title 2">
            <a:extLst>
              <a:ext uri="{FF2B5EF4-FFF2-40B4-BE49-F238E27FC236}">
                <a16:creationId xmlns:a16="http://schemas.microsoft.com/office/drawing/2014/main" id="{4A7E123C-E860-898E-B9F2-404050B874EA}"/>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pic>
        <p:nvPicPr>
          <p:cNvPr id="3" name="Picture 2" descr="PCC_2010logo.png">
            <a:extLst>
              <a:ext uri="{FF2B5EF4-FFF2-40B4-BE49-F238E27FC236}">
                <a16:creationId xmlns:a16="http://schemas.microsoft.com/office/drawing/2014/main" id="{15DE6647-F3A2-E9D9-F888-62712EAD4E0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34971905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50DD2E-DF2D-FCEC-A3AA-67281975B9F8}"/>
              </a:ext>
            </a:extLst>
          </p:cNvPr>
          <p:cNvCxnSpPr>
            <a:cxnSpLocks/>
          </p:cNvCxnSpPr>
          <p:nvPr userDrawn="1"/>
        </p:nvCxnSpPr>
        <p:spPr>
          <a:xfrm>
            <a:off x="5652312" y="1080000"/>
            <a:ext cx="887377" cy="0"/>
          </a:xfrm>
          <a:prstGeom prst="line">
            <a:avLst/>
          </a:prstGeom>
          <a:noFill/>
          <a:ln w="19050" cap="flat" cmpd="sng" algn="ctr">
            <a:solidFill>
              <a:schemeClr val="accent4"/>
            </a:solidFill>
            <a:prstDash val="solid"/>
            <a:miter lim="800000"/>
          </a:ln>
          <a:effectLst/>
        </p:spPr>
      </p:cxnSp>
      <p:sp>
        <p:nvSpPr>
          <p:cNvPr id="4" name="Title 2">
            <a:extLst>
              <a:ext uri="{FF2B5EF4-FFF2-40B4-BE49-F238E27FC236}">
                <a16:creationId xmlns:a16="http://schemas.microsoft.com/office/drawing/2014/main" id="{4A10615A-8027-187E-E6D4-B4CF1DB29CAE}"/>
              </a:ext>
            </a:extLst>
          </p:cNvPr>
          <p:cNvSpPr>
            <a:spLocks noGrp="1"/>
          </p:cNvSpPr>
          <p:nvPr>
            <p:ph type="title"/>
          </p:nvPr>
        </p:nvSpPr>
        <p:spPr>
          <a:xfrm>
            <a:off x="3048" y="-1"/>
            <a:ext cx="12188952" cy="1080000"/>
          </a:xfrm>
        </p:spPr>
        <p:txBody>
          <a:bodyPr lIns="457200" tIns="0" rIns="457200" bIns="0"/>
          <a:lstStyle>
            <a:lvl1pPr>
              <a:defRPr sz="3000">
                <a:solidFill>
                  <a:schemeClr val="tx2"/>
                </a:solidFill>
              </a:defRPr>
            </a:lvl1pPr>
          </a:lstStyle>
          <a:p>
            <a:r>
              <a:rPr lang="en-US"/>
              <a:t>Click to edit Master title style</a:t>
            </a:r>
          </a:p>
        </p:txBody>
      </p:sp>
      <p:pic>
        <p:nvPicPr>
          <p:cNvPr id="5" name="Picture 4" descr="PCC_2010logo.png">
            <a:extLst>
              <a:ext uri="{FF2B5EF4-FFF2-40B4-BE49-F238E27FC236}">
                <a16:creationId xmlns:a16="http://schemas.microsoft.com/office/drawing/2014/main" id="{54E303DD-59DE-9198-52F3-4CD0284A78E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66408" y="6502702"/>
            <a:ext cx="1440000" cy="173380"/>
          </a:xfrm>
          <a:prstGeom prst="rect">
            <a:avLst/>
          </a:prstGeom>
        </p:spPr>
      </p:pic>
    </p:spTree>
    <p:extLst>
      <p:ext uri="{BB962C8B-B14F-4D97-AF65-F5344CB8AC3E}">
        <p14:creationId xmlns:p14="http://schemas.microsoft.com/office/powerpoint/2010/main" val="11469190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5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26" Type="http://schemas.openxmlformats.org/officeDocument/2006/relationships/slideLayout" Target="../slideLayouts/slideLayout385.xml"/><Relationship Id="rId3" Type="http://schemas.openxmlformats.org/officeDocument/2006/relationships/slideLayout" Target="../slideLayouts/slideLayout362.xml"/><Relationship Id="rId21" Type="http://schemas.openxmlformats.org/officeDocument/2006/relationships/slideLayout" Target="../slideLayouts/slideLayout380.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17" Type="http://schemas.openxmlformats.org/officeDocument/2006/relationships/slideLayout" Target="../slideLayouts/slideLayout376.xml"/><Relationship Id="rId25" Type="http://schemas.openxmlformats.org/officeDocument/2006/relationships/slideLayout" Target="../slideLayouts/slideLayout384.xml"/><Relationship Id="rId2" Type="http://schemas.openxmlformats.org/officeDocument/2006/relationships/slideLayout" Target="../slideLayouts/slideLayout361.xml"/><Relationship Id="rId16" Type="http://schemas.openxmlformats.org/officeDocument/2006/relationships/slideLayout" Target="../slideLayouts/slideLayout375.xml"/><Relationship Id="rId20" Type="http://schemas.openxmlformats.org/officeDocument/2006/relationships/slideLayout" Target="../slideLayouts/slideLayout379.xml"/><Relationship Id="rId29" Type="http://schemas.openxmlformats.org/officeDocument/2006/relationships/slideLayout" Target="../slideLayouts/slideLayout388.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24" Type="http://schemas.openxmlformats.org/officeDocument/2006/relationships/slideLayout" Target="../slideLayouts/slideLayout383.xml"/><Relationship Id="rId32" Type="http://schemas.openxmlformats.org/officeDocument/2006/relationships/theme" Target="../theme/theme1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23" Type="http://schemas.openxmlformats.org/officeDocument/2006/relationships/slideLayout" Target="../slideLayouts/slideLayout382.xml"/><Relationship Id="rId28" Type="http://schemas.openxmlformats.org/officeDocument/2006/relationships/slideLayout" Target="../slideLayouts/slideLayout387.xml"/><Relationship Id="rId10" Type="http://schemas.openxmlformats.org/officeDocument/2006/relationships/slideLayout" Target="../slideLayouts/slideLayout369.xml"/><Relationship Id="rId19" Type="http://schemas.openxmlformats.org/officeDocument/2006/relationships/slideLayout" Target="../slideLayouts/slideLayout378.xml"/><Relationship Id="rId31" Type="http://schemas.openxmlformats.org/officeDocument/2006/relationships/slideLayout" Target="../slideLayouts/slideLayout390.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 Id="rId22" Type="http://schemas.openxmlformats.org/officeDocument/2006/relationships/slideLayout" Target="../slideLayouts/slideLayout381.xml"/><Relationship Id="rId27" Type="http://schemas.openxmlformats.org/officeDocument/2006/relationships/slideLayout" Target="../slideLayouts/slideLayout386.xml"/><Relationship Id="rId30" Type="http://schemas.openxmlformats.org/officeDocument/2006/relationships/slideLayout" Target="../slideLayouts/slideLayout3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theme" Target="../theme/theme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theme" Target="../theme/theme5.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theme" Target="../theme/theme6.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18" Type="http://schemas.openxmlformats.org/officeDocument/2006/relationships/slideLayout" Target="../slideLayouts/slideLayout131.xml"/><Relationship Id="rId3" Type="http://schemas.openxmlformats.org/officeDocument/2006/relationships/slideLayout" Target="../slideLayouts/slideLayout116.xml"/><Relationship Id="rId21" Type="http://schemas.openxmlformats.org/officeDocument/2006/relationships/slideLayout" Target="../slideLayouts/slideLayout134.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17" Type="http://schemas.openxmlformats.org/officeDocument/2006/relationships/slideLayout" Target="../slideLayouts/slideLayout130.xml"/><Relationship Id="rId2" Type="http://schemas.openxmlformats.org/officeDocument/2006/relationships/slideLayout" Target="../slideLayouts/slideLayout115.xml"/><Relationship Id="rId16" Type="http://schemas.openxmlformats.org/officeDocument/2006/relationships/slideLayout" Target="../slideLayouts/slideLayout129.xml"/><Relationship Id="rId20" Type="http://schemas.openxmlformats.org/officeDocument/2006/relationships/slideLayout" Target="../slideLayouts/slideLayout133.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slideLayout" Target="../slideLayouts/slideLayout128.xml"/><Relationship Id="rId23" Type="http://schemas.openxmlformats.org/officeDocument/2006/relationships/theme" Target="../theme/theme7.xml"/><Relationship Id="rId10" Type="http://schemas.openxmlformats.org/officeDocument/2006/relationships/slideLayout" Target="../slideLayouts/slideLayout123.xml"/><Relationship Id="rId19" Type="http://schemas.openxmlformats.org/officeDocument/2006/relationships/slideLayout" Target="../slideLayouts/slideLayout132.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 Id="rId22" Type="http://schemas.openxmlformats.org/officeDocument/2006/relationships/slideLayout" Target="../slideLayouts/slideLayout135.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161.xml"/><Relationship Id="rId117" Type="http://schemas.openxmlformats.org/officeDocument/2006/relationships/slideLayout" Target="../slideLayouts/slideLayout252.xml"/><Relationship Id="rId21" Type="http://schemas.openxmlformats.org/officeDocument/2006/relationships/slideLayout" Target="../slideLayouts/slideLayout156.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63" Type="http://schemas.openxmlformats.org/officeDocument/2006/relationships/slideLayout" Target="../slideLayouts/slideLayout198.xml"/><Relationship Id="rId68" Type="http://schemas.openxmlformats.org/officeDocument/2006/relationships/slideLayout" Target="../slideLayouts/slideLayout203.xml"/><Relationship Id="rId84" Type="http://schemas.openxmlformats.org/officeDocument/2006/relationships/slideLayout" Target="../slideLayouts/slideLayout219.xml"/><Relationship Id="rId89" Type="http://schemas.openxmlformats.org/officeDocument/2006/relationships/slideLayout" Target="../slideLayouts/slideLayout224.xml"/><Relationship Id="rId112" Type="http://schemas.openxmlformats.org/officeDocument/2006/relationships/slideLayout" Target="../slideLayouts/slideLayout247.xml"/><Relationship Id="rId16" Type="http://schemas.openxmlformats.org/officeDocument/2006/relationships/slideLayout" Target="../slideLayouts/slideLayout151.xml"/><Relationship Id="rId107" Type="http://schemas.openxmlformats.org/officeDocument/2006/relationships/slideLayout" Target="../slideLayouts/slideLayout242.xml"/><Relationship Id="rId11" Type="http://schemas.openxmlformats.org/officeDocument/2006/relationships/slideLayout" Target="../slideLayouts/slideLayout146.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53" Type="http://schemas.openxmlformats.org/officeDocument/2006/relationships/slideLayout" Target="../slideLayouts/slideLayout188.xml"/><Relationship Id="rId58" Type="http://schemas.openxmlformats.org/officeDocument/2006/relationships/slideLayout" Target="../slideLayouts/slideLayout193.xml"/><Relationship Id="rId74" Type="http://schemas.openxmlformats.org/officeDocument/2006/relationships/slideLayout" Target="../slideLayouts/slideLayout209.xml"/><Relationship Id="rId79" Type="http://schemas.openxmlformats.org/officeDocument/2006/relationships/slideLayout" Target="../slideLayouts/slideLayout214.xml"/><Relationship Id="rId102" Type="http://schemas.openxmlformats.org/officeDocument/2006/relationships/slideLayout" Target="../slideLayouts/slideLayout237.xml"/><Relationship Id="rId123" Type="http://schemas.openxmlformats.org/officeDocument/2006/relationships/image" Target="../media/image19.png"/><Relationship Id="rId5" Type="http://schemas.openxmlformats.org/officeDocument/2006/relationships/slideLayout" Target="../slideLayouts/slideLayout140.xml"/><Relationship Id="rId90" Type="http://schemas.openxmlformats.org/officeDocument/2006/relationships/slideLayout" Target="../slideLayouts/slideLayout225.xml"/><Relationship Id="rId95" Type="http://schemas.openxmlformats.org/officeDocument/2006/relationships/slideLayout" Target="../slideLayouts/slideLayout230.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64" Type="http://schemas.openxmlformats.org/officeDocument/2006/relationships/slideLayout" Target="../slideLayouts/slideLayout199.xml"/><Relationship Id="rId69" Type="http://schemas.openxmlformats.org/officeDocument/2006/relationships/slideLayout" Target="../slideLayouts/slideLayout204.xml"/><Relationship Id="rId113" Type="http://schemas.openxmlformats.org/officeDocument/2006/relationships/slideLayout" Target="../slideLayouts/slideLayout248.xml"/><Relationship Id="rId118" Type="http://schemas.openxmlformats.org/officeDocument/2006/relationships/slideLayout" Target="../slideLayouts/slideLayout253.xml"/><Relationship Id="rId80" Type="http://schemas.openxmlformats.org/officeDocument/2006/relationships/slideLayout" Target="../slideLayouts/slideLayout215.xml"/><Relationship Id="rId85" Type="http://schemas.openxmlformats.org/officeDocument/2006/relationships/slideLayout" Target="../slideLayouts/slideLayout220.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59" Type="http://schemas.openxmlformats.org/officeDocument/2006/relationships/slideLayout" Target="../slideLayouts/slideLayout194.xml"/><Relationship Id="rId103" Type="http://schemas.openxmlformats.org/officeDocument/2006/relationships/slideLayout" Target="../slideLayouts/slideLayout238.xml"/><Relationship Id="rId108" Type="http://schemas.openxmlformats.org/officeDocument/2006/relationships/slideLayout" Target="../slideLayouts/slideLayout243.xml"/><Relationship Id="rId124" Type="http://schemas.openxmlformats.org/officeDocument/2006/relationships/image" Target="../media/image37.svg"/><Relationship Id="rId54" Type="http://schemas.openxmlformats.org/officeDocument/2006/relationships/slideLayout" Target="../slideLayouts/slideLayout189.xml"/><Relationship Id="rId70" Type="http://schemas.openxmlformats.org/officeDocument/2006/relationships/slideLayout" Target="../slideLayouts/slideLayout205.xml"/><Relationship Id="rId75" Type="http://schemas.openxmlformats.org/officeDocument/2006/relationships/slideLayout" Target="../slideLayouts/slideLayout210.xml"/><Relationship Id="rId91" Type="http://schemas.openxmlformats.org/officeDocument/2006/relationships/slideLayout" Target="../slideLayouts/slideLayout226.xml"/><Relationship Id="rId96" Type="http://schemas.openxmlformats.org/officeDocument/2006/relationships/slideLayout" Target="../slideLayouts/slideLayout231.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49" Type="http://schemas.openxmlformats.org/officeDocument/2006/relationships/slideLayout" Target="../slideLayouts/slideLayout184.xml"/><Relationship Id="rId114" Type="http://schemas.openxmlformats.org/officeDocument/2006/relationships/slideLayout" Target="../slideLayouts/slideLayout249.xml"/><Relationship Id="rId119" Type="http://schemas.openxmlformats.org/officeDocument/2006/relationships/slideLayout" Target="../slideLayouts/slideLayout254.xml"/><Relationship Id="rId44" Type="http://schemas.openxmlformats.org/officeDocument/2006/relationships/slideLayout" Target="../slideLayouts/slideLayout179.xml"/><Relationship Id="rId60" Type="http://schemas.openxmlformats.org/officeDocument/2006/relationships/slideLayout" Target="../slideLayouts/slideLayout195.xml"/><Relationship Id="rId65" Type="http://schemas.openxmlformats.org/officeDocument/2006/relationships/slideLayout" Target="../slideLayouts/slideLayout200.xml"/><Relationship Id="rId81" Type="http://schemas.openxmlformats.org/officeDocument/2006/relationships/slideLayout" Target="../slideLayouts/slideLayout216.xml"/><Relationship Id="rId86" Type="http://schemas.openxmlformats.org/officeDocument/2006/relationships/slideLayout" Target="../slideLayouts/slideLayout221.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9" Type="http://schemas.openxmlformats.org/officeDocument/2006/relationships/slideLayout" Target="../slideLayouts/slideLayout174.xml"/><Relationship Id="rId109" Type="http://schemas.openxmlformats.org/officeDocument/2006/relationships/slideLayout" Target="../slideLayouts/slideLayout244.xml"/><Relationship Id="rId34" Type="http://schemas.openxmlformats.org/officeDocument/2006/relationships/slideLayout" Target="../slideLayouts/slideLayout169.xml"/><Relationship Id="rId50" Type="http://schemas.openxmlformats.org/officeDocument/2006/relationships/slideLayout" Target="../slideLayouts/slideLayout185.xml"/><Relationship Id="rId55" Type="http://schemas.openxmlformats.org/officeDocument/2006/relationships/slideLayout" Target="../slideLayouts/slideLayout190.xml"/><Relationship Id="rId76" Type="http://schemas.openxmlformats.org/officeDocument/2006/relationships/slideLayout" Target="../slideLayouts/slideLayout211.xml"/><Relationship Id="rId97" Type="http://schemas.openxmlformats.org/officeDocument/2006/relationships/slideLayout" Target="../slideLayouts/slideLayout232.xml"/><Relationship Id="rId104" Type="http://schemas.openxmlformats.org/officeDocument/2006/relationships/slideLayout" Target="../slideLayouts/slideLayout239.xml"/><Relationship Id="rId120" Type="http://schemas.openxmlformats.org/officeDocument/2006/relationships/theme" Target="../theme/theme8.xml"/><Relationship Id="rId7" Type="http://schemas.openxmlformats.org/officeDocument/2006/relationships/slideLayout" Target="../slideLayouts/slideLayout142.xml"/><Relationship Id="rId71" Type="http://schemas.openxmlformats.org/officeDocument/2006/relationships/slideLayout" Target="../slideLayouts/slideLayout206.xml"/><Relationship Id="rId92" Type="http://schemas.openxmlformats.org/officeDocument/2006/relationships/slideLayout" Target="../slideLayouts/slideLayout227.xml"/><Relationship Id="rId2" Type="http://schemas.openxmlformats.org/officeDocument/2006/relationships/slideLayout" Target="../slideLayouts/slideLayout137.xml"/><Relationship Id="rId29" Type="http://schemas.openxmlformats.org/officeDocument/2006/relationships/slideLayout" Target="../slideLayouts/slideLayout164.xml"/><Relationship Id="rId24" Type="http://schemas.openxmlformats.org/officeDocument/2006/relationships/slideLayout" Target="../slideLayouts/slideLayout159.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66" Type="http://schemas.openxmlformats.org/officeDocument/2006/relationships/slideLayout" Target="../slideLayouts/slideLayout201.xml"/><Relationship Id="rId87" Type="http://schemas.openxmlformats.org/officeDocument/2006/relationships/slideLayout" Target="../slideLayouts/slideLayout222.xml"/><Relationship Id="rId110" Type="http://schemas.openxmlformats.org/officeDocument/2006/relationships/slideLayout" Target="../slideLayouts/slideLayout245.xml"/><Relationship Id="rId115" Type="http://schemas.openxmlformats.org/officeDocument/2006/relationships/slideLayout" Target="../slideLayouts/slideLayout250.xml"/><Relationship Id="rId61" Type="http://schemas.openxmlformats.org/officeDocument/2006/relationships/slideLayout" Target="../slideLayouts/slideLayout196.xml"/><Relationship Id="rId82" Type="http://schemas.openxmlformats.org/officeDocument/2006/relationships/slideLayout" Target="../slideLayouts/slideLayout217.xml"/><Relationship Id="rId19" Type="http://schemas.openxmlformats.org/officeDocument/2006/relationships/slideLayout" Target="../slideLayouts/slideLayout154.xml"/><Relationship Id="rId14" Type="http://schemas.openxmlformats.org/officeDocument/2006/relationships/slideLayout" Target="../slideLayouts/slideLayout149.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56" Type="http://schemas.openxmlformats.org/officeDocument/2006/relationships/slideLayout" Target="../slideLayouts/slideLayout191.xml"/><Relationship Id="rId77" Type="http://schemas.openxmlformats.org/officeDocument/2006/relationships/slideLayout" Target="../slideLayouts/slideLayout212.xml"/><Relationship Id="rId100" Type="http://schemas.openxmlformats.org/officeDocument/2006/relationships/slideLayout" Target="../slideLayouts/slideLayout235.xml"/><Relationship Id="rId105" Type="http://schemas.openxmlformats.org/officeDocument/2006/relationships/slideLayout" Target="../slideLayouts/slideLayout240.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72" Type="http://schemas.openxmlformats.org/officeDocument/2006/relationships/slideLayout" Target="../slideLayouts/slideLayout207.xml"/><Relationship Id="rId93" Type="http://schemas.openxmlformats.org/officeDocument/2006/relationships/slideLayout" Target="../slideLayouts/slideLayout228.xml"/><Relationship Id="rId98" Type="http://schemas.openxmlformats.org/officeDocument/2006/relationships/slideLayout" Target="../slideLayouts/slideLayout233.xml"/><Relationship Id="rId121" Type="http://schemas.openxmlformats.org/officeDocument/2006/relationships/tags" Target="../tags/tag1.xml"/><Relationship Id="rId3" Type="http://schemas.openxmlformats.org/officeDocument/2006/relationships/slideLayout" Target="../slideLayouts/slideLayout138.xml"/><Relationship Id="rId25" Type="http://schemas.openxmlformats.org/officeDocument/2006/relationships/slideLayout" Target="../slideLayouts/slideLayout160.xml"/><Relationship Id="rId46" Type="http://schemas.openxmlformats.org/officeDocument/2006/relationships/slideLayout" Target="../slideLayouts/slideLayout181.xml"/><Relationship Id="rId67" Type="http://schemas.openxmlformats.org/officeDocument/2006/relationships/slideLayout" Target="../slideLayouts/slideLayout202.xml"/><Relationship Id="rId116" Type="http://schemas.openxmlformats.org/officeDocument/2006/relationships/slideLayout" Target="../slideLayouts/slideLayout25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62" Type="http://schemas.openxmlformats.org/officeDocument/2006/relationships/slideLayout" Target="../slideLayouts/slideLayout197.xml"/><Relationship Id="rId83" Type="http://schemas.openxmlformats.org/officeDocument/2006/relationships/slideLayout" Target="../slideLayouts/slideLayout218.xml"/><Relationship Id="rId88" Type="http://schemas.openxmlformats.org/officeDocument/2006/relationships/slideLayout" Target="../slideLayouts/slideLayout223.xml"/><Relationship Id="rId111" Type="http://schemas.openxmlformats.org/officeDocument/2006/relationships/slideLayout" Target="../slideLayouts/slideLayout246.xml"/><Relationship Id="rId15" Type="http://schemas.openxmlformats.org/officeDocument/2006/relationships/slideLayout" Target="../slideLayouts/slideLayout150.xml"/><Relationship Id="rId36" Type="http://schemas.openxmlformats.org/officeDocument/2006/relationships/slideLayout" Target="../slideLayouts/slideLayout171.xml"/><Relationship Id="rId57" Type="http://schemas.openxmlformats.org/officeDocument/2006/relationships/slideLayout" Target="../slideLayouts/slideLayout192.xml"/><Relationship Id="rId106" Type="http://schemas.openxmlformats.org/officeDocument/2006/relationships/slideLayout" Target="../slideLayouts/slideLayout241.xml"/><Relationship Id="rId10" Type="http://schemas.openxmlformats.org/officeDocument/2006/relationships/slideLayout" Target="../slideLayouts/slideLayout145.xml"/><Relationship Id="rId31" Type="http://schemas.openxmlformats.org/officeDocument/2006/relationships/slideLayout" Target="../slideLayouts/slideLayout166.xml"/><Relationship Id="rId52" Type="http://schemas.openxmlformats.org/officeDocument/2006/relationships/slideLayout" Target="../slideLayouts/slideLayout187.xml"/><Relationship Id="rId73" Type="http://schemas.openxmlformats.org/officeDocument/2006/relationships/slideLayout" Target="../slideLayouts/slideLayout208.xml"/><Relationship Id="rId78" Type="http://schemas.openxmlformats.org/officeDocument/2006/relationships/slideLayout" Target="../slideLayouts/slideLayout213.xml"/><Relationship Id="rId94" Type="http://schemas.openxmlformats.org/officeDocument/2006/relationships/slideLayout" Target="../slideLayouts/slideLayout229.xml"/><Relationship Id="rId99" Type="http://schemas.openxmlformats.org/officeDocument/2006/relationships/slideLayout" Target="../slideLayouts/slideLayout234.xml"/><Relationship Id="rId101" Type="http://schemas.openxmlformats.org/officeDocument/2006/relationships/slideLayout" Target="../slideLayouts/slideLayout236.xml"/><Relationship Id="rId122" Type="http://schemas.openxmlformats.org/officeDocument/2006/relationships/tags" Target="../tags/tag2.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280.xml"/><Relationship Id="rId21" Type="http://schemas.openxmlformats.org/officeDocument/2006/relationships/slideLayout" Target="../slideLayouts/slideLayout275.xml"/><Relationship Id="rId42" Type="http://schemas.openxmlformats.org/officeDocument/2006/relationships/slideLayout" Target="../slideLayouts/slideLayout296.xml"/><Relationship Id="rId47" Type="http://schemas.openxmlformats.org/officeDocument/2006/relationships/slideLayout" Target="../slideLayouts/slideLayout301.xml"/><Relationship Id="rId63" Type="http://schemas.openxmlformats.org/officeDocument/2006/relationships/slideLayout" Target="../slideLayouts/slideLayout317.xml"/><Relationship Id="rId68" Type="http://schemas.openxmlformats.org/officeDocument/2006/relationships/slideLayout" Target="../slideLayouts/slideLayout322.xml"/><Relationship Id="rId84" Type="http://schemas.openxmlformats.org/officeDocument/2006/relationships/slideLayout" Target="../slideLayouts/slideLayout338.xml"/><Relationship Id="rId89" Type="http://schemas.openxmlformats.org/officeDocument/2006/relationships/slideLayout" Target="../slideLayouts/slideLayout343.xml"/><Relationship Id="rId16" Type="http://schemas.openxmlformats.org/officeDocument/2006/relationships/slideLayout" Target="../slideLayouts/slideLayout270.xml"/><Relationship Id="rId107" Type="http://schemas.openxmlformats.org/officeDocument/2006/relationships/tags" Target="../tags/tag12.xml"/><Relationship Id="rId11" Type="http://schemas.openxmlformats.org/officeDocument/2006/relationships/slideLayout" Target="../slideLayouts/slideLayout265.xml"/><Relationship Id="rId32" Type="http://schemas.openxmlformats.org/officeDocument/2006/relationships/slideLayout" Target="../slideLayouts/slideLayout286.xml"/><Relationship Id="rId37" Type="http://schemas.openxmlformats.org/officeDocument/2006/relationships/slideLayout" Target="../slideLayouts/slideLayout291.xml"/><Relationship Id="rId53" Type="http://schemas.openxmlformats.org/officeDocument/2006/relationships/slideLayout" Target="../slideLayouts/slideLayout307.xml"/><Relationship Id="rId58" Type="http://schemas.openxmlformats.org/officeDocument/2006/relationships/slideLayout" Target="../slideLayouts/slideLayout312.xml"/><Relationship Id="rId74" Type="http://schemas.openxmlformats.org/officeDocument/2006/relationships/slideLayout" Target="../slideLayouts/slideLayout328.xml"/><Relationship Id="rId79" Type="http://schemas.openxmlformats.org/officeDocument/2006/relationships/slideLayout" Target="../slideLayouts/slideLayout333.xml"/><Relationship Id="rId102" Type="http://schemas.openxmlformats.org/officeDocument/2006/relationships/slideLayout" Target="../slideLayouts/slideLayout356.xml"/><Relationship Id="rId5" Type="http://schemas.openxmlformats.org/officeDocument/2006/relationships/slideLayout" Target="../slideLayouts/slideLayout259.xml"/><Relationship Id="rId90" Type="http://schemas.openxmlformats.org/officeDocument/2006/relationships/slideLayout" Target="../slideLayouts/slideLayout344.xml"/><Relationship Id="rId95" Type="http://schemas.openxmlformats.org/officeDocument/2006/relationships/slideLayout" Target="../slideLayouts/slideLayout349.xml"/><Relationship Id="rId22" Type="http://schemas.openxmlformats.org/officeDocument/2006/relationships/slideLayout" Target="../slideLayouts/slideLayout276.xml"/><Relationship Id="rId27" Type="http://schemas.openxmlformats.org/officeDocument/2006/relationships/slideLayout" Target="../slideLayouts/slideLayout281.xml"/><Relationship Id="rId43" Type="http://schemas.openxmlformats.org/officeDocument/2006/relationships/slideLayout" Target="../slideLayouts/slideLayout297.xml"/><Relationship Id="rId48" Type="http://schemas.openxmlformats.org/officeDocument/2006/relationships/slideLayout" Target="../slideLayouts/slideLayout302.xml"/><Relationship Id="rId64" Type="http://schemas.openxmlformats.org/officeDocument/2006/relationships/slideLayout" Target="../slideLayouts/slideLayout318.xml"/><Relationship Id="rId69" Type="http://schemas.openxmlformats.org/officeDocument/2006/relationships/slideLayout" Target="../slideLayouts/slideLayout323.xml"/><Relationship Id="rId80" Type="http://schemas.openxmlformats.org/officeDocument/2006/relationships/slideLayout" Target="../slideLayouts/slideLayout334.xml"/><Relationship Id="rId85" Type="http://schemas.openxmlformats.org/officeDocument/2006/relationships/slideLayout" Target="../slideLayouts/slideLayout339.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33" Type="http://schemas.openxmlformats.org/officeDocument/2006/relationships/slideLayout" Target="../slideLayouts/slideLayout287.xml"/><Relationship Id="rId38" Type="http://schemas.openxmlformats.org/officeDocument/2006/relationships/slideLayout" Target="../slideLayouts/slideLayout292.xml"/><Relationship Id="rId59" Type="http://schemas.openxmlformats.org/officeDocument/2006/relationships/slideLayout" Target="../slideLayouts/slideLayout313.xml"/><Relationship Id="rId103" Type="http://schemas.openxmlformats.org/officeDocument/2006/relationships/slideLayout" Target="../slideLayouts/slideLayout357.xml"/><Relationship Id="rId108" Type="http://schemas.openxmlformats.org/officeDocument/2006/relationships/tags" Target="../tags/tag13.xml"/><Relationship Id="rId54" Type="http://schemas.openxmlformats.org/officeDocument/2006/relationships/slideLayout" Target="../slideLayouts/slideLayout308.xml"/><Relationship Id="rId70" Type="http://schemas.openxmlformats.org/officeDocument/2006/relationships/slideLayout" Target="../slideLayouts/slideLayout324.xml"/><Relationship Id="rId75" Type="http://schemas.openxmlformats.org/officeDocument/2006/relationships/slideLayout" Target="../slideLayouts/slideLayout329.xml"/><Relationship Id="rId91" Type="http://schemas.openxmlformats.org/officeDocument/2006/relationships/slideLayout" Target="../slideLayouts/slideLayout345.xml"/><Relationship Id="rId96" Type="http://schemas.openxmlformats.org/officeDocument/2006/relationships/slideLayout" Target="../slideLayouts/slideLayout350.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5" Type="http://schemas.openxmlformats.org/officeDocument/2006/relationships/slideLayout" Target="../slideLayouts/slideLayout269.xml"/><Relationship Id="rId23" Type="http://schemas.openxmlformats.org/officeDocument/2006/relationships/slideLayout" Target="../slideLayouts/slideLayout277.xml"/><Relationship Id="rId28" Type="http://schemas.openxmlformats.org/officeDocument/2006/relationships/slideLayout" Target="../slideLayouts/slideLayout282.xml"/><Relationship Id="rId36" Type="http://schemas.openxmlformats.org/officeDocument/2006/relationships/slideLayout" Target="../slideLayouts/slideLayout290.xml"/><Relationship Id="rId49" Type="http://schemas.openxmlformats.org/officeDocument/2006/relationships/slideLayout" Target="../slideLayouts/slideLayout303.xml"/><Relationship Id="rId57" Type="http://schemas.openxmlformats.org/officeDocument/2006/relationships/slideLayout" Target="../slideLayouts/slideLayout311.xml"/><Relationship Id="rId106" Type="http://schemas.openxmlformats.org/officeDocument/2006/relationships/theme" Target="../theme/theme9.xml"/><Relationship Id="rId10" Type="http://schemas.openxmlformats.org/officeDocument/2006/relationships/slideLayout" Target="../slideLayouts/slideLayout264.xml"/><Relationship Id="rId31" Type="http://schemas.openxmlformats.org/officeDocument/2006/relationships/slideLayout" Target="../slideLayouts/slideLayout285.xml"/><Relationship Id="rId44" Type="http://schemas.openxmlformats.org/officeDocument/2006/relationships/slideLayout" Target="../slideLayouts/slideLayout298.xml"/><Relationship Id="rId52" Type="http://schemas.openxmlformats.org/officeDocument/2006/relationships/slideLayout" Target="../slideLayouts/slideLayout306.xml"/><Relationship Id="rId60" Type="http://schemas.openxmlformats.org/officeDocument/2006/relationships/slideLayout" Target="../slideLayouts/slideLayout314.xml"/><Relationship Id="rId65" Type="http://schemas.openxmlformats.org/officeDocument/2006/relationships/slideLayout" Target="../slideLayouts/slideLayout319.xml"/><Relationship Id="rId73" Type="http://schemas.openxmlformats.org/officeDocument/2006/relationships/slideLayout" Target="../slideLayouts/slideLayout327.xml"/><Relationship Id="rId78" Type="http://schemas.openxmlformats.org/officeDocument/2006/relationships/slideLayout" Target="../slideLayouts/slideLayout332.xml"/><Relationship Id="rId81" Type="http://schemas.openxmlformats.org/officeDocument/2006/relationships/slideLayout" Target="../slideLayouts/slideLayout335.xml"/><Relationship Id="rId86" Type="http://schemas.openxmlformats.org/officeDocument/2006/relationships/slideLayout" Target="../slideLayouts/slideLayout340.xml"/><Relationship Id="rId94" Type="http://schemas.openxmlformats.org/officeDocument/2006/relationships/slideLayout" Target="../slideLayouts/slideLayout348.xml"/><Relationship Id="rId99" Type="http://schemas.openxmlformats.org/officeDocument/2006/relationships/slideLayout" Target="../slideLayouts/slideLayout353.xml"/><Relationship Id="rId101" Type="http://schemas.openxmlformats.org/officeDocument/2006/relationships/slideLayout" Target="../slideLayouts/slideLayout355.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9" Type="http://schemas.openxmlformats.org/officeDocument/2006/relationships/slideLayout" Target="../slideLayouts/slideLayout293.xml"/><Relationship Id="rId109" Type="http://schemas.openxmlformats.org/officeDocument/2006/relationships/image" Target="../media/image53.png"/><Relationship Id="rId34" Type="http://schemas.openxmlformats.org/officeDocument/2006/relationships/slideLayout" Target="../slideLayouts/slideLayout288.xml"/><Relationship Id="rId50" Type="http://schemas.openxmlformats.org/officeDocument/2006/relationships/slideLayout" Target="../slideLayouts/slideLayout304.xml"/><Relationship Id="rId55" Type="http://schemas.openxmlformats.org/officeDocument/2006/relationships/slideLayout" Target="../slideLayouts/slideLayout309.xml"/><Relationship Id="rId76" Type="http://schemas.openxmlformats.org/officeDocument/2006/relationships/slideLayout" Target="../slideLayouts/slideLayout330.xml"/><Relationship Id="rId97" Type="http://schemas.openxmlformats.org/officeDocument/2006/relationships/slideLayout" Target="../slideLayouts/slideLayout351.xml"/><Relationship Id="rId104" Type="http://schemas.openxmlformats.org/officeDocument/2006/relationships/slideLayout" Target="../slideLayouts/slideLayout358.xml"/><Relationship Id="rId7" Type="http://schemas.openxmlformats.org/officeDocument/2006/relationships/slideLayout" Target="../slideLayouts/slideLayout261.xml"/><Relationship Id="rId71" Type="http://schemas.openxmlformats.org/officeDocument/2006/relationships/slideLayout" Target="../slideLayouts/slideLayout325.xml"/><Relationship Id="rId92" Type="http://schemas.openxmlformats.org/officeDocument/2006/relationships/slideLayout" Target="../slideLayouts/slideLayout346.xml"/><Relationship Id="rId2" Type="http://schemas.openxmlformats.org/officeDocument/2006/relationships/slideLayout" Target="../slideLayouts/slideLayout256.xml"/><Relationship Id="rId29" Type="http://schemas.openxmlformats.org/officeDocument/2006/relationships/slideLayout" Target="../slideLayouts/slideLayout283.xml"/><Relationship Id="rId24" Type="http://schemas.openxmlformats.org/officeDocument/2006/relationships/slideLayout" Target="../slideLayouts/slideLayout278.xml"/><Relationship Id="rId40" Type="http://schemas.openxmlformats.org/officeDocument/2006/relationships/slideLayout" Target="../slideLayouts/slideLayout294.xml"/><Relationship Id="rId45" Type="http://schemas.openxmlformats.org/officeDocument/2006/relationships/slideLayout" Target="../slideLayouts/slideLayout299.xml"/><Relationship Id="rId66" Type="http://schemas.openxmlformats.org/officeDocument/2006/relationships/slideLayout" Target="../slideLayouts/slideLayout320.xml"/><Relationship Id="rId87" Type="http://schemas.openxmlformats.org/officeDocument/2006/relationships/slideLayout" Target="../slideLayouts/slideLayout341.xml"/><Relationship Id="rId61" Type="http://schemas.openxmlformats.org/officeDocument/2006/relationships/slideLayout" Target="../slideLayouts/slideLayout315.xml"/><Relationship Id="rId82" Type="http://schemas.openxmlformats.org/officeDocument/2006/relationships/slideLayout" Target="../slideLayouts/slideLayout336.xml"/><Relationship Id="rId19" Type="http://schemas.openxmlformats.org/officeDocument/2006/relationships/slideLayout" Target="../slideLayouts/slideLayout273.xml"/><Relationship Id="rId14" Type="http://schemas.openxmlformats.org/officeDocument/2006/relationships/slideLayout" Target="../slideLayouts/slideLayout268.xml"/><Relationship Id="rId30" Type="http://schemas.openxmlformats.org/officeDocument/2006/relationships/slideLayout" Target="../slideLayouts/slideLayout284.xml"/><Relationship Id="rId35" Type="http://schemas.openxmlformats.org/officeDocument/2006/relationships/slideLayout" Target="../slideLayouts/slideLayout289.xml"/><Relationship Id="rId56" Type="http://schemas.openxmlformats.org/officeDocument/2006/relationships/slideLayout" Target="../slideLayouts/slideLayout310.xml"/><Relationship Id="rId77" Type="http://schemas.openxmlformats.org/officeDocument/2006/relationships/slideLayout" Target="../slideLayouts/slideLayout331.xml"/><Relationship Id="rId100" Type="http://schemas.openxmlformats.org/officeDocument/2006/relationships/slideLayout" Target="../slideLayouts/slideLayout354.xml"/><Relationship Id="rId105" Type="http://schemas.openxmlformats.org/officeDocument/2006/relationships/slideLayout" Target="../slideLayouts/slideLayout359.xml"/><Relationship Id="rId8" Type="http://schemas.openxmlformats.org/officeDocument/2006/relationships/slideLayout" Target="../slideLayouts/slideLayout262.xml"/><Relationship Id="rId51" Type="http://schemas.openxmlformats.org/officeDocument/2006/relationships/slideLayout" Target="../slideLayouts/slideLayout305.xml"/><Relationship Id="rId72" Type="http://schemas.openxmlformats.org/officeDocument/2006/relationships/slideLayout" Target="../slideLayouts/slideLayout326.xml"/><Relationship Id="rId93" Type="http://schemas.openxmlformats.org/officeDocument/2006/relationships/slideLayout" Target="../slideLayouts/slideLayout347.xml"/><Relationship Id="rId98" Type="http://schemas.openxmlformats.org/officeDocument/2006/relationships/slideLayout" Target="../slideLayouts/slideLayout352.xml"/><Relationship Id="rId3" Type="http://schemas.openxmlformats.org/officeDocument/2006/relationships/slideLayout" Target="../slideLayouts/slideLayout257.xml"/><Relationship Id="rId25" Type="http://schemas.openxmlformats.org/officeDocument/2006/relationships/slideLayout" Target="../slideLayouts/slideLayout279.xml"/><Relationship Id="rId46" Type="http://schemas.openxmlformats.org/officeDocument/2006/relationships/slideLayout" Target="../slideLayouts/slideLayout300.xml"/><Relationship Id="rId67" Type="http://schemas.openxmlformats.org/officeDocument/2006/relationships/slideLayout" Target="../slideLayouts/slideLayout321.xml"/><Relationship Id="rId20" Type="http://schemas.openxmlformats.org/officeDocument/2006/relationships/slideLayout" Target="../slideLayouts/slideLayout274.xml"/><Relationship Id="rId41" Type="http://schemas.openxmlformats.org/officeDocument/2006/relationships/slideLayout" Target="../slideLayouts/slideLayout295.xml"/><Relationship Id="rId62" Type="http://schemas.openxmlformats.org/officeDocument/2006/relationships/slideLayout" Target="../slideLayouts/slideLayout316.xml"/><Relationship Id="rId83" Type="http://schemas.openxmlformats.org/officeDocument/2006/relationships/slideLayout" Target="../slideLayouts/slideLayout337.xml"/><Relationship Id="rId88" Type="http://schemas.openxmlformats.org/officeDocument/2006/relationships/slideLayout" Target="../slideLayouts/slideLayout3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D978CD-51EE-6D44-9512-636BDB85C2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D47074-80C6-AC4E-82FC-CC81C6966C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C8BB0-8ADB-F645-98CC-0155A125E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357158-6C61-3F4E-B631-9284DDFAFA14}" type="datetimeFigureOut">
              <a:rPr lang="en-US" smtClean="0"/>
              <a:t>4/15/2025</a:t>
            </a:fld>
            <a:endParaRPr lang="en-US"/>
          </a:p>
        </p:txBody>
      </p:sp>
      <p:sp>
        <p:nvSpPr>
          <p:cNvPr id="5" name="Footer Placeholder 4">
            <a:extLst>
              <a:ext uri="{FF2B5EF4-FFF2-40B4-BE49-F238E27FC236}">
                <a16:creationId xmlns:a16="http://schemas.microsoft.com/office/drawing/2014/main" id="{E97A60FB-5D22-CE44-8FEE-03E11F46A4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172696-7704-9140-AB55-9D3E1C58F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4ED436-5DEC-1040-8C1D-A2907BDC52C1}" type="slidenum">
              <a:rPr lang="en-US" smtClean="0"/>
              <a:t>‹#›</a:t>
            </a:fld>
            <a:endParaRPr lang="en-US"/>
          </a:p>
        </p:txBody>
      </p:sp>
    </p:spTree>
    <p:extLst>
      <p:ext uri="{BB962C8B-B14F-4D97-AF65-F5344CB8AC3E}">
        <p14:creationId xmlns:p14="http://schemas.microsoft.com/office/powerpoint/2010/main" val="386339583"/>
      </p:ext>
    </p:extLst>
  </p:cSld>
  <p:clrMap bg1="lt1" tx1="dk1" bg2="lt2" tx2="dk2" accent1="accent1" accent2="accent2" accent3="accent3" accent4="accent4" accent5="accent5" accent6="accent6" hlink="hlink" folHlink="folHlink"/>
  <p:sldLayoutIdLst>
    <p:sldLayoutId id="2147483671" r:id="rId1"/>
    <p:sldLayoutId id="2147483683" r:id="rId2"/>
    <p:sldLayoutId id="2147483661" r:id="rId3"/>
    <p:sldLayoutId id="2147483650" r:id="rId4"/>
    <p:sldLayoutId id="2147483717" r:id="rId5"/>
    <p:sldLayoutId id="2147483662" r:id="rId6"/>
    <p:sldLayoutId id="2147483685" r:id="rId7"/>
    <p:sldLayoutId id="2147483698" r:id="rId8"/>
    <p:sldLayoutId id="2147483682" r:id="rId9"/>
    <p:sldLayoutId id="2147483672" r:id="rId10"/>
    <p:sldLayoutId id="2147483690" r:id="rId11"/>
    <p:sldLayoutId id="2147483697" r:id="rId12"/>
    <p:sldLayoutId id="2147483696" r:id="rId13"/>
    <p:sldLayoutId id="2147483669" r:id="rId14"/>
    <p:sldLayoutId id="2147483684" r:id="rId15"/>
    <p:sldLayoutId id="2147483687" r:id="rId16"/>
    <p:sldLayoutId id="2147483711" r:id="rId17"/>
    <p:sldLayoutId id="2147483712" r:id="rId18"/>
    <p:sldLayoutId id="2147483713" r:id="rId19"/>
    <p:sldLayoutId id="2147483714" r:id="rId20"/>
    <p:sldLayoutId id="2147483715" r:id="rId21"/>
    <p:sldLayoutId id="2147483716" r:id="rId22"/>
    <p:sldLayoutId id="2147483708" r:id="rId23"/>
    <p:sldLayoutId id="2147483709" r:id="rId24"/>
    <p:sldLayoutId id="2147483710" r:id="rId25"/>
    <p:sldLayoutId id="2147483689" r:id="rId26"/>
    <p:sldLayoutId id="214748382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891750"/>
      </p:ext>
    </p:extLst>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 id="2147484427" r:id="rId12"/>
    <p:sldLayoutId id="2147484428" r:id="rId13"/>
    <p:sldLayoutId id="2147484429" r:id="rId14"/>
    <p:sldLayoutId id="2147484430" r:id="rId15"/>
    <p:sldLayoutId id="2147484431" r:id="rId16"/>
    <p:sldLayoutId id="2147484432" r:id="rId17"/>
    <p:sldLayoutId id="2147484433" r:id="rId18"/>
    <p:sldLayoutId id="2147484434" r:id="rId19"/>
    <p:sldLayoutId id="2147484435" r:id="rId20"/>
    <p:sldLayoutId id="2147484436" r:id="rId21"/>
    <p:sldLayoutId id="2147484437" r:id="rId22"/>
    <p:sldLayoutId id="2147484438" r:id="rId23"/>
    <p:sldLayoutId id="2147484439" r:id="rId24"/>
    <p:sldLayoutId id="2147484440" r:id="rId25"/>
    <p:sldLayoutId id="2147484441" r:id="rId26"/>
    <p:sldLayoutId id="2147484442" r:id="rId27"/>
    <p:sldLayoutId id="2147484443" r:id="rId28"/>
    <p:sldLayoutId id="2147484444" r:id="rId29"/>
    <p:sldLayoutId id="2147484445" r:id="rId30"/>
    <p:sldLayoutId id="2147484446" r:id="rId31"/>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024351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4448" r:id="rId21"/>
    <p:sldLayoutId id="2147484450" r:id="rId22"/>
  </p:sldLayoutIdLst>
  <p:txStyles>
    <p:titleStyle>
      <a:lvl1pPr algn="ctr" defTabSz="914377"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3"/>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63507"/>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60" r:id="rId17"/>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7803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28016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284515"/>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61042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7" r:id="rId15"/>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n-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 y="0"/>
            <a:ext cx="12188952" cy="1080000"/>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777240" y="1080000"/>
            <a:ext cx="10515600" cy="4892450"/>
          </a:xfrm>
          <a:prstGeom prst="rect">
            <a:avLst/>
          </a:prstGeom>
        </p:spPr>
        <p:txBody>
          <a:bodyPr vert="horz" lIns="91440" tIns="36576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6033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4181" r:id="rId6"/>
    <p:sldLayoutId id="2147484182" r:id="rId7"/>
    <p:sldLayoutId id="2147484183" r:id="rId8"/>
    <p:sldLayoutId id="2147484118" r:id="rId9"/>
    <p:sldLayoutId id="2147484119" r:id="rId10"/>
    <p:sldLayoutId id="2147484120" r:id="rId11"/>
    <p:sldLayoutId id="2147484184" r:id="rId12"/>
    <p:sldLayoutId id="2147483815" r:id="rId13"/>
    <p:sldLayoutId id="2147483816" r:id="rId14"/>
    <p:sldLayoutId id="2147483817" r:id="rId15"/>
    <p:sldLayoutId id="2147483818" r:id="rId16"/>
  </p:sldLayoutIdLst>
  <p:txStyles>
    <p:titleStyle>
      <a:lvl1pPr algn="ctr" defTabSz="914377"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200" kern="1200">
          <a:solidFill>
            <a:schemeClr val="tx1"/>
          </a:solidFill>
          <a:latin typeface="+mj-lt"/>
          <a:ea typeface="+mn-ea"/>
          <a:cs typeface="+mn-cs"/>
        </a:defRPr>
      </a:lvl1pPr>
      <a:lvl2pPr marL="685783"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2000" kern="1200">
          <a:solidFill>
            <a:schemeClr val="tx1"/>
          </a:solidFill>
          <a:latin typeface="+mj-lt"/>
          <a:ea typeface="+mn-ea"/>
          <a:cs typeface="+mn-cs"/>
        </a:defRPr>
      </a:lvl2pPr>
      <a:lvl3pPr marL="1142971"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800" kern="1200">
          <a:solidFill>
            <a:schemeClr val="tx1"/>
          </a:solidFill>
          <a:latin typeface="+mj-lt"/>
          <a:ea typeface="+mn-ea"/>
          <a:cs typeface="+mn-cs"/>
        </a:defRPr>
      </a:lvl3pPr>
      <a:lvl4pPr marL="1600160"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600" kern="1200">
          <a:solidFill>
            <a:schemeClr val="tx1"/>
          </a:solidFill>
          <a:latin typeface="+mj-lt"/>
          <a:ea typeface="+mn-ea"/>
          <a:cs typeface="+mn-cs"/>
        </a:defRPr>
      </a:lvl4pPr>
      <a:lvl5pPr marL="2057349" indent="-228594" algn="l" defTabSz="914377" rtl="0" eaLnBrk="1" latinLnBrk="0" hangingPunct="1">
        <a:lnSpc>
          <a:spcPct val="90000"/>
        </a:lnSpc>
        <a:spcBef>
          <a:spcPts val="0"/>
        </a:spcBef>
        <a:spcAft>
          <a:spcPts val="600"/>
        </a:spcAft>
        <a:buClr>
          <a:schemeClr val="accent1"/>
        </a:buClr>
        <a:buFont typeface="Arial" panose="020B0604020202020204" pitchFamily="34" charset="0"/>
        <a:buChar char="•"/>
        <a:defRPr sz="160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8E7C70-B3B7-EB4C-86CC-9391541B433B}" type="datetime1">
              <a:rPr lang="en-CA" smtClean="0"/>
              <a:t>2025-04-15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9D8D28-8C14-6F4A-AF40-286893C5A6AD}" type="slidenum">
              <a:rPr lang="en-US" smtClean="0"/>
              <a:t>‹#›</a:t>
            </a:fld>
            <a:endParaRPr lang="en-US"/>
          </a:p>
        </p:txBody>
      </p:sp>
    </p:spTree>
    <p:extLst>
      <p:ext uri="{BB962C8B-B14F-4D97-AF65-F5344CB8AC3E}">
        <p14:creationId xmlns:p14="http://schemas.microsoft.com/office/powerpoint/2010/main" val="290182843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 id="2147483835" r:id="rId12"/>
    <p:sldLayoutId id="2147483836" r:id="rId13"/>
    <p:sldLayoutId id="2147483837" r:id="rId14"/>
    <p:sldLayoutId id="2147483838" r:id="rId15"/>
    <p:sldLayoutId id="2147483839" r:id="rId16"/>
    <p:sldLayoutId id="2147483840" r:id="rId17"/>
    <p:sldLayoutId id="2147483841" r:id="rId18"/>
    <p:sldLayoutId id="2147483842" r:id="rId19"/>
    <p:sldLayoutId id="2147483843" r:id="rId20"/>
    <p:sldLayoutId id="2147483844" r:id="rId21"/>
    <p:sldLayoutId id="2147483845" r:id="rId22"/>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8CCBDF-F762-ABA0-6FE4-49712290202E}"/>
              </a:ext>
            </a:extLst>
          </p:cNvPr>
          <p:cNvSpPr/>
          <p:nvPr userDrawn="1"/>
        </p:nvSpPr>
        <p:spPr>
          <a:xfrm>
            <a:off x="2400" y="-2"/>
            <a:ext cx="12189600" cy="1080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custDataLst>
              <p:tags r:id="rId121"/>
            </p:custDataLst>
          </p:nvPr>
        </p:nvSpPr>
        <p:spPr>
          <a:xfrm>
            <a:off x="0" y="0"/>
            <a:ext cx="12188952" cy="1090800"/>
          </a:xfrm>
          <a:prstGeom prst="rect">
            <a:avLst/>
          </a:prstGeom>
        </p:spPr>
        <p:txBody>
          <a:bodyPr vert="horz" lIns="503998" tIns="45720" rIns="503998" bIns="45720" rtlCol="0" anchor="ctr">
            <a:noAutofit/>
          </a:bodyPr>
          <a:lstStyle/>
          <a:p>
            <a:r>
              <a:rPr lang="en-US"/>
              <a:t>Click to edit Master title style</a:t>
            </a:r>
          </a:p>
        </p:txBody>
      </p:sp>
      <p:sp>
        <p:nvSpPr>
          <p:cNvPr id="3" name="Text Placeholder 2"/>
          <p:cNvSpPr>
            <a:spLocks noGrp="1"/>
          </p:cNvSpPr>
          <p:nvPr>
            <p:ph type="body" idx="1"/>
            <p:custDataLst>
              <p:tags r:id="rId122"/>
            </p:custDataLst>
          </p:nvPr>
        </p:nvSpPr>
        <p:spPr>
          <a:xfrm>
            <a:off x="504000" y="1098000"/>
            <a:ext cx="11160122" cy="5272724"/>
          </a:xfrm>
          <a:prstGeom prst="rect">
            <a:avLst/>
          </a:prstGeom>
        </p:spPr>
        <p:txBody>
          <a:bodyPr vert="horz" lIns="0" tIns="251999"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F70FDDF-232A-1EFA-6B8B-1A53C14620DB}"/>
              </a:ext>
              <a:ext uri="{C183D7F6-B498-43B3-948B-1728B52AA6E4}">
                <adec:decorative xmlns:adec="http://schemas.microsoft.com/office/drawing/2017/decorative" val="1"/>
              </a:ext>
            </a:extLst>
          </p:cNvPr>
          <p:cNvPicPr>
            <a:picLocks/>
          </p:cNvPicPr>
          <p:nvPr userDrawn="1"/>
        </p:nvPicPr>
        <p:blipFill>
          <a:blip r:embed="rId123">
            <a:extLst>
              <a:ext uri="{96DAC541-7B7A-43D3-8B79-37D633B846F1}">
                <asvg:svgBlip xmlns:asvg="http://schemas.microsoft.com/office/drawing/2016/SVG/main" r:embed="rId124"/>
              </a:ext>
            </a:extLst>
          </a:blip>
          <a:srcRect/>
          <a:stretch/>
        </p:blipFill>
        <p:spPr>
          <a:xfrm>
            <a:off x="10347025" y="6494400"/>
            <a:ext cx="1191273" cy="147374"/>
          </a:xfrm>
          <a:prstGeom prst="rect">
            <a:avLst/>
          </a:prstGeom>
        </p:spPr>
      </p:pic>
      <p:sp>
        <p:nvSpPr>
          <p:cNvPr id="5" name="TextBox 4">
            <a:extLst>
              <a:ext uri="{FF2B5EF4-FFF2-40B4-BE49-F238E27FC236}">
                <a16:creationId xmlns:a16="http://schemas.microsoft.com/office/drawing/2014/main" id="{03F3BF2D-F129-EA1C-0452-99B25104E767}"/>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6" name="Straight Connector 5">
            <a:extLst>
              <a:ext uri="{FF2B5EF4-FFF2-40B4-BE49-F238E27FC236}">
                <a16:creationId xmlns:a16="http://schemas.microsoft.com/office/drawing/2014/main" id="{DDB9C521-1F50-A724-07F1-979CF7A9E685}"/>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007681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 id="2147484199" r:id="rId14"/>
    <p:sldLayoutId id="2147484200" r:id="rId15"/>
    <p:sldLayoutId id="2147484201" r:id="rId16"/>
    <p:sldLayoutId id="2147484202" r:id="rId17"/>
    <p:sldLayoutId id="2147484203" r:id="rId18"/>
    <p:sldLayoutId id="2147484204" r:id="rId19"/>
    <p:sldLayoutId id="2147484205" r:id="rId20"/>
    <p:sldLayoutId id="2147484206" r:id="rId21"/>
    <p:sldLayoutId id="2147484207" r:id="rId22"/>
    <p:sldLayoutId id="2147484208" r:id="rId23"/>
    <p:sldLayoutId id="2147484209" r:id="rId24"/>
    <p:sldLayoutId id="2147484210" r:id="rId25"/>
    <p:sldLayoutId id="2147484211" r:id="rId26"/>
    <p:sldLayoutId id="2147484212" r:id="rId27"/>
    <p:sldLayoutId id="2147484213" r:id="rId28"/>
    <p:sldLayoutId id="2147484214" r:id="rId29"/>
    <p:sldLayoutId id="2147484215" r:id="rId30"/>
    <p:sldLayoutId id="2147484216" r:id="rId31"/>
    <p:sldLayoutId id="2147484217" r:id="rId32"/>
    <p:sldLayoutId id="2147484218" r:id="rId33"/>
    <p:sldLayoutId id="2147484219" r:id="rId34"/>
    <p:sldLayoutId id="2147484220" r:id="rId35"/>
    <p:sldLayoutId id="2147484221" r:id="rId36"/>
    <p:sldLayoutId id="2147484222" r:id="rId37"/>
    <p:sldLayoutId id="2147484223" r:id="rId38"/>
    <p:sldLayoutId id="2147484224" r:id="rId39"/>
    <p:sldLayoutId id="2147484225" r:id="rId40"/>
    <p:sldLayoutId id="2147484226" r:id="rId41"/>
    <p:sldLayoutId id="2147484227" r:id="rId42"/>
    <p:sldLayoutId id="2147484228" r:id="rId43"/>
    <p:sldLayoutId id="2147484229" r:id="rId44"/>
    <p:sldLayoutId id="2147484230" r:id="rId45"/>
    <p:sldLayoutId id="2147484231" r:id="rId46"/>
    <p:sldLayoutId id="2147484232" r:id="rId47"/>
    <p:sldLayoutId id="2147484233" r:id="rId48"/>
    <p:sldLayoutId id="2147484234" r:id="rId49"/>
    <p:sldLayoutId id="2147484235" r:id="rId50"/>
    <p:sldLayoutId id="2147484236" r:id="rId51"/>
    <p:sldLayoutId id="2147484237" r:id="rId52"/>
    <p:sldLayoutId id="2147484238" r:id="rId53"/>
    <p:sldLayoutId id="2147484239" r:id="rId54"/>
    <p:sldLayoutId id="2147484240" r:id="rId55"/>
    <p:sldLayoutId id="2147484241" r:id="rId56"/>
    <p:sldLayoutId id="2147484242" r:id="rId57"/>
    <p:sldLayoutId id="2147484243" r:id="rId58"/>
    <p:sldLayoutId id="2147484244" r:id="rId59"/>
    <p:sldLayoutId id="2147484245" r:id="rId60"/>
    <p:sldLayoutId id="2147484246" r:id="rId61"/>
    <p:sldLayoutId id="2147484247" r:id="rId62"/>
    <p:sldLayoutId id="2147484248" r:id="rId63"/>
    <p:sldLayoutId id="2147484249" r:id="rId64"/>
    <p:sldLayoutId id="2147484250" r:id="rId65"/>
    <p:sldLayoutId id="2147484251" r:id="rId66"/>
    <p:sldLayoutId id="2147484252" r:id="rId67"/>
    <p:sldLayoutId id="2147484253" r:id="rId68"/>
    <p:sldLayoutId id="2147484254" r:id="rId69"/>
    <p:sldLayoutId id="2147484255" r:id="rId70"/>
    <p:sldLayoutId id="2147484256" r:id="rId71"/>
    <p:sldLayoutId id="2147484257" r:id="rId72"/>
    <p:sldLayoutId id="2147484258" r:id="rId73"/>
    <p:sldLayoutId id="2147484259" r:id="rId74"/>
    <p:sldLayoutId id="2147484260" r:id="rId75"/>
    <p:sldLayoutId id="2147484261" r:id="rId76"/>
    <p:sldLayoutId id="2147484262" r:id="rId77"/>
    <p:sldLayoutId id="2147484263" r:id="rId78"/>
    <p:sldLayoutId id="2147484264" r:id="rId79"/>
    <p:sldLayoutId id="2147484265" r:id="rId80"/>
    <p:sldLayoutId id="2147484266" r:id="rId81"/>
    <p:sldLayoutId id="2147484267" r:id="rId82"/>
    <p:sldLayoutId id="2147484268" r:id="rId83"/>
    <p:sldLayoutId id="2147484269" r:id="rId84"/>
    <p:sldLayoutId id="2147484270" r:id="rId85"/>
    <p:sldLayoutId id="2147484271" r:id="rId86"/>
    <p:sldLayoutId id="2147484272" r:id="rId87"/>
    <p:sldLayoutId id="2147484273" r:id="rId88"/>
    <p:sldLayoutId id="2147484274" r:id="rId89"/>
    <p:sldLayoutId id="2147484275" r:id="rId90"/>
    <p:sldLayoutId id="2147484276" r:id="rId91"/>
    <p:sldLayoutId id="2147484277" r:id="rId92"/>
    <p:sldLayoutId id="2147484278" r:id="rId93"/>
    <p:sldLayoutId id="2147484279" r:id="rId94"/>
    <p:sldLayoutId id="2147484280" r:id="rId95"/>
    <p:sldLayoutId id="2147484281" r:id="rId96"/>
    <p:sldLayoutId id="2147484282" r:id="rId97"/>
    <p:sldLayoutId id="2147484283" r:id="rId98"/>
    <p:sldLayoutId id="2147484284" r:id="rId99"/>
    <p:sldLayoutId id="2147484285" r:id="rId100"/>
    <p:sldLayoutId id="2147484286" r:id="rId101"/>
    <p:sldLayoutId id="2147484287" r:id="rId102"/>
    <p:sldLayoutId id="2147484288" r:id="rId103"/>
    <p:sldLayoutId id="2147484289" r:id="rId104"/>
    <p:sldLayoutId id="2147484290" r:id="rId105"/>
    <p:sldLayoutId id="2147484291" r:id="rId106"/>
    <p:sldLayoutId id="2147484292" r:id="rId107"/>
    <p:sldLayoutId id="2147484293" r:id="rId108"/>
    <p:sldLayoutId id="2147484294" r:id="rId109"/>
    <p:sldLayoutId id="2147484295" r:id="rId110"/>
    <p:sldLayoutId id="2147484296" r:id="rId111"/>
    <p:sldLayoutId id="2147484297" r:id="rId112"/>
    <p:sldLayoutId id="2147484299" r:id="rId113"/>
    <p:sldLayoutId id="2147484300" r:id="rId114"/>
    <p:sldLayoutId id="2147484301" r:id="rId115"/>
    <p:sldLayoutId id="2147484302" r:id="rId116"/>
    <p:sldLayoutId id="2147484303" r:id="rId117"/>
    <p:sldLayoutId id="2147484304" r:id="rId118"/>
    <p:sldLayoutId id="2147484308" r:id="rId119"/>
  </p:sldLayoutIdLst>
  <p:hf hdr="0" ftr="0" dt="0"/>
  <p:txStyles>
    <p:titleStyle>
      <a:lvl1pPr algn="l" defTabSz="914377" rtl="0" eaLnBrk="1" latinLnBrk="0" hangingPunct="1">
        <a:lnSpc>
          <a:spcPct val="85000"/>
        </a:lnSpc>
        <a:spcBef>
          <a:spcPct val="0"/>
        </a:spcBef>
        <a:buNone/>
        <a:defRPr sz="3200" kern="1200">
          <a:solidFill>
            <a:schemeClr val="tx1"/>
          </a:solidFill>
          <a:latin typeface="+mn-lt"/>
          <a:ea typeface="+mj-ea"/>
          <a:cs typeface="+mj-cs"/>
        </a:defRPr>
      </a:lvl1pPr>
    </p:titleStyle>
    <p:bodyStyle>
      <a:lvl1pPr marL="227013" indent="-22701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400" kern="1200">
          <a:solidFill>
            <a:schemeClr val="tx1"/>
          </a:solidFill>
          <a:latin typeface="+mj-lt"/>
          <a:ea typeface="+mn-ea"/>
          <a:cs typeface="+mn-cs"/>
        </a:defRPr>
      </a:lvl1pPr>
      <a:lvl2pPr marL="668338" indent="-2206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200" kern="1200">
          <a:solidFill>
            <a:schemeClr val="tx1"/>
          </a:solidFill>
          <a:latin typeface="+mj-lt"/>
          <a:ea typeface="+mn-ea"/>
          <a:cs typeface="+mn-cs"/>
        </a:defRPr>
      </a:lvl2pPr>
      <a:lvl3pPr marL="1030288" indent="-200025"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000" kern="1200">
          <a:solidFill>
            <a:schemeClr val="tx1"/>
          </a:solidFill>
          <a:latin typeface="+mj-lt"/>
          <a:ea typeface="+mn-ea"/>
          <a:cs typeface="+mn-cs"/>
        </a:defRPr>
      </a:lvl3pPr>
      <a:lvl4pPr marL="1470025" indent="-190500"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4pPr>
      <a:lvl5pPr marL="1919288" indent="-1825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07"/>
            </p:custDataLst>
          </p:nvPr>
        </p:nvSpPr>
        <p:spPr>
          <a:xfrm>
            <a:off x="0" y="0"/>
            <a:ext cx="12188952" cy="1090800"/>
          </a:xfrm>
          <a:prstGeom prst="rect">
            <a:avLst/>
          </a:prstGeom>
        </p:spPr>
        <p:txBody>
          <a:bodyPr vert="horz" lIns="503998" tIns="45720" rIns="503998" bIns="45720" rtlCol="0" anchor="ctr">
            <a:noAutofit/>
          </a:bodyPr>
          <a:lstStyle/>
          <a:p>
            <a:r>
              <a:rPr lang="en-US"/>
              <a:t>Click to edit Master title style</a:t>
            </a:r>
          </a:p>
        </p:txBody>
      </p:sp>
      <p:sp>
        <p:nvSpPr>
          <p:cNvPr id="3" name="Text Placeholder 2"/>
          <p:cNvSpPr>
            <a:spLocks noGrp="1"/>
          </p:cNvSpPr>
          <p:nvPr>
            <p:ph type="body" idx="1"/>
            <p:custDataLst>
              <p:tags r:id="rId108"/>
            </p:custDataLst>
          </p:nvPr>
        </p:nvSpPr>
        <p:spPr>
          <a:xfrm>
            <a:off x="515942" y="1089024"/>
            <a:ext cx="11160122" cy="5272724"/>
          </a:xfrm>
          <a:prstGeom prst="rect">
            <a:avLst/>
          </a:prstGeom>
        </p:spPr>
        <p:txBody>
          <a:bodyPr vert="horz" lIns="0" tIns="36000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658CCBDF-F762-ABA0-6FE4-49712290202E}"/>
              </a:ext>
            </a:extLst>
          </p:cNvPr>
          <p:cNvSpPr/>
          <p:nvPr userDrawn="1"/>
        </p:nvSpPr>
        <p:spPr>
          <a:xfrm>
            <a:off x="2400" y="-2"/>
            <a:ext cx="12189600" cy="1080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F70FDDF-232A-1EFA-6B8B-1A53C14620DB}"/>
              </a:ext>
              <a:ext uri="{C183D7F6-B498-43B3-948B-1728B52AA6E4}">
                <adec:decorative xmlns:adec="http://schemas.microsoft.com/office/drawing/2017/decorative" val="1"/>
              </a:ext>
            </a:extLst>
          </p:cNvPr>
          <p:cNvPicPr>
            <a:picLocks/>
          </p:cNvPicPr>
          <p:nvPr userDrawn="1"/>
        </p:nvPicPr>
        <p:blipFill>
          <a:blip r:embed="rId109" cstate="screen">
            <a:extLst>
              <a:ext uri="{28A0092B-C50C-407E-A947-70E740481C1C}">
                <a14:useLocalDpi xmlns:a14="http://schemas.microsoft.com/office/drawing/2010/main"/>
              </a:ext>
            </a:extLst>
          </a:blip>
          <a:stretch>
            <a:fillRect/>
          </a:stretch>
        </p:blipFill>
        <p:spPr>
          <a:xfrm>
            <a:off x="10299218" y="6502226"/>
            <a:ext cx="1260000" cy="147374"/>
          </a:xfrm>
          <a:prstGeom prst="rect">
            <a:avLst/>
          </a:prstGeom>
        </p:spPr>
      </p:pic>
      <p:sp>
        <p:nvSpPr>
          <p:cNvPr id="5" name="TextBox 4">
            <a:extLst>
              <a:ext uri="{FF2B5EF4-FFF2-40B4-BE49-F238E27FC236}">
                <a16:creationId xmlns:a16="http://schemas.microsoft.com/office/drawing/2014/main" id="{03F3BF2D-F129-EA1C-0452-99B25104E767}"/>
              </a:ext>
            </a:extLst>
          </p:cNvPr>
          <p:cNvSpPr txBox="1"/>
          <p:nvPr userDrawn="1"/>
        </p:nvSpPr>
        <p:spPr>
          <a:xfrm>
            <a:off x="11690797" y="6508164"/>
            <a:ext cx="532924" cy="134046"/>
          </a:xfrm>
          <a:prstGeom prst="rect">
            <a:avLst/>
          </a:prstGeom>
          <a:noFill/>
        </p:spPr>
        <p:txBody>
          <a:bodyPr wrap="square" lIns="144000" tIns="0" rIns="0" bIns="0" rtlCol="0" anchor="ctr" anchorCtr="0">
            <a:noAutofit/>
          </a:bodyPr>
          <a:lstStyle/>
          <a:p>
            <a:pPr algn="l"/>
            <a:fld id="{436215EC-B361-4C4A-9171-EF98FC1F5E51}" type="slidenum">
              <a:rPr lang="en-US" sz="900" smtClean="0">
                <a:solidFill>
                  <a:schemeClr val="tx1"/>
                </a:solidFill>
                <a:latin typeface="+mj-lt"/>
              </a:rPr>
              <a:pPr algn="l"/>
              <a:t>‹#›</a:t>
            </a:fld>
            <a:endParaRPr lang="en-US" sz="900">
              <a:solidFill>
                <a:schemeClr val="tx1"/>
              </a:solidFill>
              <a:latin typeface="+mj-lt"/>
            </a:endParaRPr>
          </a:p>
        </p:txBody>
      </p:sp>
      <p:cxnSp>
        <p:nvCxnSpPr>
          <p:cNvPr id="6" name="Straight Connector 5">
            <a:extLst>
              <a:ext uri="{FF2B5EF4-FFF2-40B4-BE49-F238E27FC236}">
                <a16:creationId xmlns:a16="http://schemas.microsoft.com/office/drawing/2014/main" id="{DDB9C521-1F50-A724-07F1-979CF7A9E685}"/>
              </a:ext>
              <a:ext uri="{C183D7F6-B498-43B3-948B-1728B52AA6E4}">
                <adec:decorative xmlns:adec="http://schemas.microsoft.com/office/drawing/2017/decorative" val="1"/>
              </a:ext>
            </a:extLst>
          </p:cNvPr>
          <p:cNvCxnSpPr/>
          <p:nvPr userDrawn="1"/>
        </p:nvCxnSpPr>
        <p:spPr>
          <a:xfrm>
            <a:off x="11690797" y="6494836"/>
            <a:ext cx="0" cy="15476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086494"/>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 id="2147484321" r:id="rId12"/>
    <p:sldLayoutId id="2147484322" r:id="rId13"/>
    <p:sldLayoutId id="2147484323" r:id="rId14"/>
    <p:sldLayoutId id="2147484324" r:id="rId15"/>
    <p:sldLayoutId id="2147484325" r:id="rId16"/>
    <p:sldLayoutId id="2147484326" r:id="rId17"/>
    <p:sldLayoutId id="2147484327" r:id="rId18"/>
    <p:sldLayoutId id="2147484328" r:id="rId19"/>
    <p:sldLayoutId id="2147484329" r:id="rId20"/>
    <p:sldLayoutId id="2147484330" r:id="rId21"/>
    <p:sldLayoutId id="2147484331" r:id="rId22"/>
    <p:sldLayoutId id="2147484332" r:id="rId23"/>
    <p:sldLayoutId id="2147484333" r:id="rId24"/>
    <p:sldLayoutId id="2147484334" r:id="rId25"/>
    <p:sldLayoutId id="2147484335" r:id="rId26"/>
    <p:sldLayoutId id="2147484336" r:id="rId27"/>
    <p:sldLayoutId id="2147484337" r:id="rId28"/>
    <p:sldLayoutId id="2147484338" r:id="rId29"/>
    <p:sldLayoutId id="2147484339" r:id="rId30"/>
    <p:sldLayoutId id="2147484340" r:id="rId31"/>
    <p:sldLayoutId id="2147484341" r:id="rId32"/>
    <p:sldLayoutId id="2147484342" r:id="rId33"/>
    <p:sldLayoutId id="2147484343" r:id="rId34"/>
    <p:sldLayoutId id="2147484344" r:id="rId35"/>
    <p:sldLayoutId id="2147484345" r:id="rId36"/>
    <p:sldLayoutId id="2147484346" r:id="rId37"/>
    <p:sldLayoutId id="2147484347" r:id="rId38"/>
    <p:sldLayoutId id="2147484348" r:id="rId39"/>
    <p:sldLayoutId id="2147484349" r:id="rId40"/>
    <p:sldLayoutId id="2147484350" r:id="rId41"/>
    <p:sldLayoutId id="2147484351" r:id="rId42"/>
    <p:sldLayoutId id="2147484352" r:id="rId43"/>
    <p:sldLayoutId id="2147484353" r:id="rId44"/>
    <p:sldLayoutId id="2147484354" r:id="rId45"/>
    <p:sldLayoutId id="2147484355" r:id="rId46"/>
    <p:sldLayoutId id="2147484356" r:id="rId47"/>
    <p:sldLayoutId id="2147484357" r:id="rId48"/>
    <p:sldLayoutId id="2147484358" r:id="rId49"/>
    <p:sldLayoutId id="2147484359" r:id="rId50"/>
    <p:sldLayoutId id="2147484360" r:id="rId51"/>
    <p:sldLayoutId id="2147484361" r:id="rId52"/>
    <p:sldLayoutId id="2147484362" r:id="rId53"/>
    <p:sldLayoutId id="2147484363" r:id="rId54"/>
    <p:sldLayoutId id="2147484364" r:id="rId55"/>
    <p:sldLayoutId id="2147484365" r:id="rId56"/>
    <p:sldLayoutId id="2147484366" r:id="rId57"/>
    <p:sldLayoutId id="2147484367" r:id="rId58"/>
    <p:sldLayoutId id="2147484368" r:id="rId59"/>
    <p:sldLayoutId id="2147484369" r:id="rId60"/>
    <p:sldLayoutId id="2147484370" r:id="rId61"/>
    <p:sldLayoutId id="2147484371" r:id="rId62"/>
    <p:sldLayoutId id="2147484372" r:id="rId63"/>
    <p:sldLayoutId id="2147484373" r:id="rId64"/>
    <p:sldLayoutId id="2147484374" r:id="rId65"/>
    <p:sldLayoutId id="2147484375" r:id="rId66"/>
    <p:sldLayoutId id="2147484376" r:id="rId67"/>
    <p:sldLayoutId id="2147484377" r:id="rId68"/>
    <p:sldLayoutId id="2147484378" r:id="rId69"/>
    <p:sldLayoutId id="2147484379" r:id="rId70"/>
    <p:sldLayoutId id="2147484380" r:id="rId71"/>
    <p:sldLayoutId id="2147484381" r:id="rId72"/>
    <p:sldLayoutId id="2147484382" r:id="rId73"/>
    <p:sldLayoutId id="2147484383" r:id="rId74"/>
    <p:sldLayoutId id="2147484384" r:id="rId75"/>
    <p:sldLayoutId id="2147484385" r:id="rId76"/>
    <p:sldLayoutId id="2147484386" r:id="rId77"/>
    <p:sldLayoutId id="2147484387" r:id="rId78"/>
    <p:sldLayoutId id="2147484388" r:id="rId79"/>
    <p:sldLayoutId id="2147484389" r:id="rId80"/>
    <p:sldLayoutId id="2147484390" r:id="rId81"/>
    <p:sldLayoutId id="2147484391" r:id="rId82"/>
    <p:sldLayoutId id="2147484392" r:id="rId83"/>
    <p:sldLayoutId id="2147484393" r:id="rId84"/>
    <p:sldLayoutId id="2147484394" r:id="rId85"/>
    <p:sldLayoutId id="2147484395" r:id="rId86"/>
    <p:sldLayoutId id="2147484396" r:id="rId87"/>
    <p:sldLayoutId id="2147484397" r:id="rId88"/>
    <p:sldLayoutId id="2147484398" r:id="rId89"/>
    <p:sldLayoutId id="2147484399" r:id="rId90"/>
    <p:sldLayoutId id="2147484400" r:id="rId91"/>
    <p:sldLayoutId id="2147484401" r:id="rId92"/>
    <p:sldLayoutId id="2147484402" r:id="rId93"/>
    <p:sldLayoutId id="2147484403" r:id="rId94"/>
    <p:sldLayoutId id="2147484404" r:id="rId95"/>
    <p:sldLayoutId id="2147484405" r:id="rId96"/>
    <p:sldLayoutId id="2147484406" r:id="rId97"/>
    <p:sldLayoutId id="2147484407" r:id="rId98"/>
    <p:sldLayoutId id="2147484408" r:id="rId99"/>
    <p:sldLayoutId id="2147484409" r:id="rId100"/>
    <p:sldLayoutId id="2147484410" r:id="rId101"/>
    <p:sldLayoutId id="2147484411" r:id="rId102"/>
    <p:sldLayoutId id="2147484412" r:id="rId103"/>
    <p:sldLayoutId id="2147484413" r:id="rId104"/>
    <p:sldLayoutId id="2147484414" r:id="rId105"/>
  </p:sldLayoutIdLst>
  <p:hf hdr="0" ftr="0" dt="0"/>
  <p:txStyles>
    <p:titleStyle>
      <a:lvl1pPr algn="l" defTabSz="914377" rtl="0" eaLnBrk="1" latinLnBrk="0" hangingPunct="1">
        <a:lnSpc>
          <a:spcPct val="85000"/>
        </a:lnSpc>
        <a:spcBef>
          <a:spcPct val="0"/>
        </a:spcBef>
        <a:buNone/>
        <a:defRPr sz="3200" kern="1200">
          <a:solidFill>
            <a:schemeClr val="tx1"/>
          </a:solidFill>
          <a:latin typeface="+mn-lt"/>
          <a:ea typeface="+mj-ea"/>
          <a:cs typeface="+mj-cs"/>
        </a:defRPr>
      </a:lvl1pPr>
    </p:titleStyle>
    <p:bodyStyle>
      <a:lvl1pPr marL="227013" indent="-22701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400" kern="1200">
          <a:solidFill>
            <a:schemeClr val="tx1"/>
          </a:solidFill>
          <a:latin typeface="+mj-lt"/>
          <a:ea typeface="+mn-ea"/>
          <a:cs typeface="+mn-cs"/>
        </a:defRPr>
      </a:lvl1pPr>
      <a:lvl2pPr marL="668338" indent="-2206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200" kern="1200">
          <a:solidFill>
            <a:schemeClr val="tx1"/>
          </a:solidFill>
          <a:latin typeface="+mj-lt"/>
          <a:ea typeface="+mn-ea"/>
          <a:cs typeface="+mn-cs"/>
        </a:defRPr>
      </a:lvl2pPr>
      <a:lvl3pPr marL="1030288" indent="-200025"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000" kern="1200">
          <a:solidFill>
            <a:schemeClr val="tx1"/>
          </a:solidFill>
          <a:latin typeface="+mj-lt"/>
          <a:ea typeface="+mn-ea"/>
          <a:cs typeface="+mn-cs"/>
        </a:defRPr>
      </a:lvl3pPr>
      <a:lvl4pPr marL="1470025" indent="-190500"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4pPr>
      <a:lvl5pPr marL="1919288" indent="-1825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8.jpg"/></Relationships>
</file>

<file path=ppt/slides/_rels/slide10.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customXml" Target="../../customXml/item7.xml"/><Relationship Id="rId1" Type="http://schemas.openxmlformats.org/officeDocument/2006/relationships/customXml" Target="../../customXml/item6.xml"/><Relationship Id="rId6" Type="http://schemas.openxmlformats.org/officeDocument/2006/relationships/image" Target="../media/image71.png"/><Relationship Id="rId5" Type="http://schemas.openxmlformats.org/officeDocument/2006/relationships/notesSlide" Target="../notesSlides/notesSlide9.xml"/><Relationship Id="rId4"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customXml" Target="../../customXml/item9.xml"/><Relationship Id="rId1" Type="http://schemas.openxmlformats.org/officeDocument/2006/relationships/customXml" Target="../../customXml/item8.xml"/><Relationship Id="rId6" Type="http://schemas.openxmlformats.org/officeDocument/2006/relationships/image" Target="../media/image72.png"/><Relationship Id="rId5" Type="http://schemas.openxmlformats.org/officeDocument/2006/relationships/notesSlide" Target="../notesSlides/notesSlide10.xml"/><Relationship Id="rId4" Type="http://schemas.openxmlformats.org/officeDocument/2006/relationships/slideLayout" Target="../slideLayouts/slideLayout15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5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1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3.xml"/><Relationship Id="rId1" Type="http://schemas.openxmlformats.org/officeDocument/2006/relationships/slideLayout" Target="../slideLayouts/slideLayout169.xml"/></Relationships>
</file>

<file path=ppt/slides/_rels/slide1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tags" Target="../tags/tag28.xml"/><Relationship Id="rId7" Type="http://schemas.openxmlformats.org/officeDocument/2006/relationships/hyperlink" Target="https://community.collectivemedical.com/t/36b86s/scheduled-reports-faq" TargetMode="External"/><Relationship Id="rId2" Type="http://schemas.openxmlformats.org/officeDocument/2006/relationships/customXml" Target="../../customXml/item11.xml"/><Relationship Id="rId1" Type="http://schemas.openxmlformats.org/officeDocument/2006/relationships/customXml" Target="../../customXml/item10.xml"/><Relationship Id="rId6" Type="http://schemas.openxmlformats.org/officeDocument/2006/relationships/hyperlink" Target="https://community.collectivemedical.com/t/q52119/scheduled-reports-overview" TargetMode="External"/><Relationship Id="rId5" Type="http://schemas.openxmlformats.org/officeDocument/2006/relationships/notesSlide" Target="../notesSlides/notesSlide14.xml"/><Relationship Id="rId4" Type="http://schemas.openxmlformats.org/officeDocument/2006/relationships/slideLayout" Target="../slideLayouts/slideLayout157.xml"/></Relationships>
</file>

<file path=ppt/slides/_rels/slide17.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82.png"/><Relationship Id="rId5" Type="http://schemas.openxmlformats.org/officeDocument/2006/relationships/notesSlide" Target="../notesSlides/notesSlide15.xml"/><Relationship Id="rId4" Type="http://schemas.openxmlformats.org/officeDocument/2006/relationships/slideLayout" Target="../slideLayouts/slideLayout157.xml"/></Relationships>
</file>

<file path=ppt/slides/_rels/slide1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customXml" Target="../../customXml/item15.xml"/><Relationship Id="rId1" Type="http://schemas.openxmlformats.org/officeDocument/2006/relationships/customXml" Target="../../customXml/item14.xml"/><Relationship Id="rId5" Type="http://schemas.openxmlformats.org/officeDocument/2006/relationships/notesSlide" Target="../notesSlides/notesSlide16.xml"/><Relationship Id="rId4"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tags" Target="../tags/tag31.xml"/><Relationship Id="rId7" Type="http://schemas.openxmlformats.org/officeDocument/2006/relationships/image" Target="../media/image84.png"/><Relationship Id="rId12" Type="http://schemas.openxmlformats.org/officeDocument/2006/relationships/image" Target="../media/image89.svg"/><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notesSlide" Target="../notesSlides/notesSlide18.xml"/><Relationship Id="rId10" Type="http://schemas.openxmlformats.org/officeDocument/2006/relationships/image" Target="../media/image87.svg"/><Relationship Id="rId4" Type="http://schemas.openxmlformats.org/officeDocument/2006/relationships/slideLayout" Target="../slideLayouts/slideLayout189.xml"/><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157.xml"/><Relationship Id="rId4" Type="http://schemas.openxmlformats.org/officeDocument/2006/relationships/image" Target="../media/image91.png"/></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54.xml"/><Relationship Id="rId6" Type="http://schemas.openxmlformats.org/officeDocument/2006/relationships/image" Target="../media/image83.png"/><Relationship Id="rId5" Type="http://schemas.openxmlformats.org/officeDocument/2006/relationships/image" Target="../media/image40.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customXml" Target="../../customXml/item19.xml"/><Relationship Id="rId1" Type="http://schemas.openxmlformats.org/officeDocument/2006/relationships/customXml" Target="../../customXml/item18.xml"/><Relationship Id="rId5" Type="http://schemas.openxmlformats.org/officeDocument/2006/relationships/notesSlide" Target="../notesSlides/notesSlide21.xml"/><Relationship Id="rId4"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157.xml"/><Relationship Id="rId7" Type="http://schemas.openxmlformats.org/officeDocument/2006/relationships/image" Target="../media/image95.png"/><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customXml" Target="../../customXml/item23.xml"/><Relationship Id="rId1" Type="http://schemas.openxmlformats.org/officeDocument/2006/relationships/customXml" Target="../../customXml/item22.xml"/><Relationship Id="rId6" Type="http://schemas.openxmlformats.org/officeDocument/2006/relationships/image" Target="../media/image97.png"/><Relationship Id="rId5" Type="http://schemas.openxmlformats.org/officeDocument/2006/relationships/notesSlide" Target="../notesSlides/notesSlide24.xml"/><Relationship Id="rId4" Type="http://schemas.openxmlformats.org/officeDocument/2006/relationships/slideLayout" Target="../slideLayouts/slideLayout15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98.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3.xml"/></Relationships>
</file>

<file path=ppt/slides/_rels/slide3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49.xml"/><Relationship Id="rId7" Type="http://schemas.openxmlformats.org/officeDocument/2006/relationships/diagramColors" Target="../diagrams/colors5.xml"/><Relationship Id="rId2" Type="http://schemas.openxmlformats.org/officeDocument/2006/relationships/customXml" Target="../../customXml/item25.xml"/><Relationship Id="rId1" Type="http://schemas.openxmlformats.org/officeDocument/2006/relationships/customXml" Target="../../customXml/item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6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hyperlink" Target="https://pointclickcare.zoom.us/webinar/register/WN_vhw8LHgvSoOIlJqD6qZsPw" TargetMode="External"/><Relationship Id="rId7" Type="http://schemas.openxmlformats.org/officeDocument/2006/relationships/hyperlink" Target="https://hfs.illinois.gov/healthchoiceadt/clinicalcollaborationgrouprecordedwebinars.html" TargetMode="Externa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hyperlink" Target="https://pointclickcare.zoom.us/webinar/register/WN_HpET25sCQgyHMkLhvbMYdw" TargetMode="External"/><Relationship Id="rId4" Type="http://schemas.openxmlformats.org/officeDocument/2006/relationships/hyperlink" Target="https://pointclickcare.zoom.us/webinar/register/WN_ZmyFeZAtR2SBSUE1Z05TEQ"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hfs.illinois.gov/healthchoiceadt.html" TargetMode="External"/><Relationship Id="rId7" Type="http://schemas.openxmlformats.org/officeDocument/2006/relationships/hyperlink" Target="mailto:support@collectivemedicaltech.com" TargetMode="External"/><Relationship Id="rId2" Type="http://schemas.openxmlformats.org/officeDocument/2006/relationships/notesSlide" Target="../notesSlides/notesSlide29.xml"/><Relationship Id="rId1" Type="http://schemas.openxmlformats.org/officeDocument/2006/relationships/slideLayout" Target="../slideLayouts/slideLayout43.xml"/><Relationship Id="rId6" Type="http://schemas.openxmlformats.org/officeDocument/2006/relationships/hyperlink" Target="https://community.collectivemedical.com/" TargetMode="External"/><Relationship Id="rId5" Type="http://schemas.openxmlformats.org/officeDocument/2006/relationships/hyperlink" Target="https://calendly.com/nancy-sehy/15-minute-chat" TargetMode="External"/><Relationship Id="rId4" Type="http://schemas.openxmlformats.org/officeDocument/2006/relationships/hyperlink" Target="mailto:HFS.HealthChoiceIllinoisADT@Illinois.gov" TargetMode="External"/><Relationship Id="rId9" Type="http://schemas.openxmlformats.org/officeDocument/2006/relationships/image" Target="../media/image103.jpg"/></Relationships>
</file>

<file path=ppt/slides/_rels/slide38.xml.rels><?xml version="1.0" encoding="UTF-8" standalone="yes"?>
<Relationships xmlns="http://schemas.openxmlformats.org/package/2006/relationships"><Relationship Id="rId3" Type="http://schemas.openxmlformats.org/officeDocument/2006/relationships/hyperlink" Target="https://www.surveymonkey.com/r/8T87FTX" TargetMode="External"/><Relationship Id="rId2" Type="http://schemas.openxmlformats.org/officeDocument/2006/relationships/notesSlide" Target="../notesSlides/notesSlide30.xml"/><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104.jpeg"/><Relationship Id="rId4" Type="http://schemas.openxmlformats.org/officeDocument/2006/relationships/hyperlink" Target="mailto:HFS.HealthChoiceIllinoisADT@Illinois.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hyperlink" Target="https://hfs.illinois.gov/healthchoiceadt/participants.htm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6B043-9E92-F544-A1CD-D02819BEA66F}"/>
              </a:ext>
            </a:extLst>
          </p:cNvPr>
          <p:cNvSpPr>
            <a:spLocks noGrp="1"/>
          </p:cNvSpPr>
          <p:nvPr>
            <p:ph type="ctrTitle"/>
          </p:nvPr>
        </p:nvSpPr>
        <p:spPr>
          <a:xfrm>
            <a:off x="4668250" y="1122363"/>
            <a:ext cx="7055664" cy="2387600"/>
          </a:xfrm>
        </p:spPr>
        <p:txBody>
          <a:bodyPr>
            <a:normAutofit fontScale="90000"/>
          </a:bodyPr>
          <a:lstStyle/>
          <a:p>
            <a:r>
              <a:rPr lang="en-US" err="1"/>
              <a:t>HealthChoice</a:t>
            </a:r>
            <a:r>
              <a:rPr lang="en-US"/>
              <a:t> Illinois ADT</a:t>
            </a:r>
            <a:br>
              <a:rPr lang="en-US"/>
            </a:br>
            <a:br>
              <a:rPr lang="en-US"/>
            </a:br>
            <a:r>
              <a:rPr lang="en-US" sz="4000"/>
              <a:t>Clinical Collaboration Group</a:t>
            </a:r>
            <a:br>
              <a:rPr lang="en-US" sz="2700"/>
            </a:br>
            <a:br>
              <a:rPr lang="en-US" sz="2700"/>
            </a:br>
            <a:r>
              <a:rPr lang="en-US" sz="2700"/>
              <a:t>Collaborate to Improve Patient Outcomes</a:t>
            </a:r>
          </a:p>
        </p:txBody>
      </p:sp>
      <p:sp>
        <p:nvSpPr>
          <p:cNvPr id="3" name="Subtitle 2">
            <a:extLst>
              <a:ext uri="{FF2B5EF4-FFF2-40B4-BE49-F238E27FC236}">
                <a16:creationId xmlns:a16="http://schemas.microsoft.com/office/drawing/2014/main" id="{F03CF45E-A827-9645-BF41-E541AFE3FBE8}"/>
              </a:ext>
            </a:extLst>
          </p:cNvPr>
          <p:cNvSpPr>
            <a:spLocks noGrp="1"/>
          </p:cNvSpPr>
          <p:nvPr>
            <p:ph type="subTitle" idx="1"/>
          </p:nvPr>
        </p:nvSpPr>
        <p:spPr>
          <a:xfrm>
            <a:off x="4668249" y="4104640"/>
            <a:ext cx="6336633" cy="964901"/>
          </a:xfrm>
        </p:spPr>
        <p:txBody>
          <a:bodyPr/>
          <a:lstStyle/>
          <a:p>
            <a:r>
              <a:rPr lang="en-US" dirty="0"/>
              <a:t>February 27, 2025</a:t>
            </a:r>
          </a:p>
        </p:txBody>
      </p:sp>
      <p:pic>
        <p:nvPicPr>
          <p:cNvPr id="5" name="Picture 4">
            <a:extLst>
              <a:ext uri="{FF2B5EF4-FFF2-40B4-BE49-F238E27FC236}">
                <a16:creationId xmlns:a16="http://schemas.microsoft.com/office/drawing/2014/main" id="{13686711-05D5-A6D1-26EC-B57BA8CE97CC}"/>
              </a:ext>
            </a:extLst>
          </p:cNvPr>
          <p:cNvPicPr>
            <a:picLocks noChangeAspect="1"/>
          </p:cNvPicPr>
          <p:nvPr/>
        </p:nvPicPr>
        <p:blipFill>
          <a:blip r:embed="rId3"/>
          <a:stretch>
            <a:fillRect/>
          </a:stretch>
        </p:blipFill>
        <p:spPr>
          <a:xfrm>
            <a:off x="9714706" y="6444524"/>
            <a:ext cx="1639093" cy="197349"/>
          </a:xfrm>
          <a:prstGeom prst="rect">
            <a:avLst/>
          </a:prstGeom>
        </p:spPr>
      </p:pic>
      <p:pic>
        <p:nvPicPr>
          <p:cNvPr id="6" name="Picture 5" descr="A close up of a logo&#10;&#10;AI-generated content may be incorrect.">
            <a:extLst>
              <a:ext uri="{FF2B5EF4-FFF2-40B4-BE49-F238E27FC236}">
                <a16:creationId xmlns:a16="http://schemas.microsoft.com/office/drawing/2014/main" id="{D0D1F493-BD15-2644-BFD7-714EC564927B}"/>
              </a:ext>
            </a:extLst>
          </p:cNvPr>
          <p:cNvPicPr>
            <a:picLocks noChangeAspect="1"/>
          </p:cNvPicPr>
          <p:nvPr/>
        </p:nvPicPr>
        <p:blipFill>
          <a:blip r:embed="rId4"/>
          <a:stretch>
            <a:fillRect/>
          </a:stretch>
        </p:blipFill>
        <p:spPr>
          <a:xfrm>
            <a:off x="9714706" y="6152844"/>
            <a:ext cx="2132035" cy="291679"/>
          </a:xfrm>
          <a:prstGeom prst="rect">
            <a:avLst/>
          </a:prstGeom>
        </p:spPr>
      </p:pic>
    </p:spTree>
    <p:extLst>
      <p:ext uri="{BB962C8B-B14F-4D97-AF65-F5344CB8AC3E}">
        <p14:creationId xmlns:p14="http://schemas.microsoft.com/office/powerpoint/2010/main" val="2568483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5AA71-3EAA-563C-0BE1-10A174B784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24859-0EB0-B7D5-D848-84391AF4115E}"/>
              </a:ext>
            </a:extLst>
          </p:cNvPr>
          <p:cNvSpPr>
            <a:spLocks noGrp="1"/>
          </p:cNvSpPr>
          <p:nvPr>
            <p:ph type="title"/>
            <p:custDataLst>
              <p:tags r:id="rId3"/>
            </p:custDataLst>
          </p:nvPr>
        </p:nvSpPr>
        <p:spPr/>
        <p:txBody>
          <a:bodyPr/>
          <a:lstStyle/>
          <a:p>
            <a:r>
              <a:rPr lang="en-US" sz="3600" dirty="0">
                <a:solidFill>
                  <a:srgbClr val="002060"/>
                </a:solidFill>
              </a:rPr>
              <a:t>Nationwide Network Impact</a:t>
            </a:r>
          </a:p>
        </p:txBody>
      </p:sp>
      <p:pic>
        <p:nvPicPr>
          <p:cNvPr id="4" name="Picture 3" descr="A map of the world with green lines&#10;&#10;Description automatically generated">
            <a:extLst>
              <a:ext uri="{FF2B5EF4-FFF2-40B4-BE49-F238E27FC236}">
                <a16:creationId xmlns:a16="http://schemas.microsoft.com/office/drawing/2014/main" id="{F2320477-F186-040E-C3DD-A21AC7E9516C}"/>
              </a:ext>
            </a:extLst>
          </p:cNvPr>
          <p:cNvPicPr>
            <a:picLocks noChangeAspect="1"/>
          </p:cNvPicPr>
          <p:nvPr/>
        </p:nvPicPr>
        <p:blipFill>
          <a:blip r:embed="rId6"/>
          <a:stretch>
            <a:fillRect/>
          </a:stretch>
        </p:blipFill>
        <p:spPr>
          <a:xfrm>
            <a:off x="395513" y="926187"/>
            <a:ext cx="9700465" cy="5778280"/>
          </a:xfrm>
          <a:prstGeom prst="rect">
            <a:avLst/>
          </a:prstGeom>
        </p:spPr>
      </p:pic>
    </p:spTree>
    <p:custDataLst>
      <p:custData r:id="rId1"/>
      <p:custData r:id="rId2"/>
    </p:custDataLst>
    <p:extLst>
      <p:ext uri="{BB962C8B-B14F-4D97-AF65-F5344CB8AC3E}">
        <p14:creationId xmlns:p14="http://schemas.microsoft.com/office/powerpoint/2010/main" val="282869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5F0D1-68C4-E574-1D00-6D30DA8F7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8287D6-69AA-35DD-EB6C-BD7A64607CA7}"/>
              </a:ext>
            </a:extLst>
          </p:cNvPr>
          <p:cNvSpPr>
            <a:spLocks noGrp="1"/>
          </p:cNvSpPr>
          <p:nvPr>
            <p:ph type="title"/>
            <p:custDataLst>
              <p:tags r:id="rId3"/>
            </p:custDataLst>
          </p:nvPr>
        </p:nvSpPr>
        <p:spPr/>
        <p:txBody>
          <a:bodyPr/>
          <a:lstStyle/>
          <a:p>
            <a:r>
              <a:rPr lang="en-US" sz="3600" dirty="0">
                <a:solidFill>
                  <a:srgbClr val="002060"/>
                </a:solidFill>
              </a:rPr>
              <a:t>Nationwide Network Effect</a:t>
            </a:r>
          </a:p>
        </p:txBody>
      </p:sp>
      <p:pic>
        <p:nvPicPr>
          <p:cNvPr id="3" name="Picture 2" descr="A map of the united states&#10;&#10;Description automatically generated">
            <a:extLst>
              <a:ext uri="{FF2B5EF4-FFF2-40B4-BE49-F238E27FC236}">
                <a16:creationId xmlns:a16="http://schemas.microsoft.com/office/drawing/2014/main" id="{57DD1C46-2CE1-D985-39D0-8A72FD71DAF8}"/>
              </a:ext>
            </a:extLst>
          </p:cNvPr>
          <p:cNvPicPr>
            <a:picLocks noChangeAspect="1"/>
          </p:cNvPicPr>
          <p:nvPr/>
        </p:nvPicPr>
        <p:blipFill>
          <a:blip r:embed="rId6"/>
          <a:stretch>
            <a:fillRect/>
          </a:stretch>
        </p:blipFill>
        <p:spPr>
          <a:xfrm>
            <a:off x="393484" y="833121"/>
            <a:ext cx="9897517" cy="6024879"/>
          </a:xfrm>
          <a:prstGeom prst="rect">
            <a:avLst/>
          </a:prstGeom>
        </p:spPr>
      </p:pic>
    </p:spTree>
    <p:custDataLst>
      <p:custData r:id="rId1"/>
      <p:custData r:id="rId2"/>
    </p:custDataLst>
    <p:extLst>
      <p:ext uri="{BB962C8B-B14F-4D97-AF65-F5344CB8AC3E}">
        <p14:creationId xmlns:p14="http://schemas.microsoft.com/office/powerpoint/2010/main" val="3783386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1888959" y="2489429"/>
            <a:ext cx="10467472" cy="1324527"/>
          </a:xfrm>
        </p:spPr>
        <p:txBody>
          <a:bodyPr>
            <a:normAutofit fontScale="90000"/>
          </a:bodyPr>
          <a:lstStyle/>
          <a:p>
            <a:pPr>
              <a:lnSpc>
                <a:spcPct val="100000"/>
              </a:lnSpc>
              <a:spcBef>
                <a:spcPts val="0"/>
              </a:spcBef>
            </a:pPr>
            <a:r>
              <a:rPr lang="en-US" b="0" dirty="0">
                <a:latin typeface="Arial"/>
                <a:cs typeface="Arial"/>
              </a:rPr>
              <a:t>Highlighted HFS Sponsored Solution </a:t>
            </a:r>
            <a:br>
              <a:rPr lang="en-US" b="0" dirty="0">
                <a:latin typeface="Arial"/>
                <a:cs typeface="Arial"/>
              </a:rPr>
            </a:br>
            <a:br>
              <a:rPr lang="en-US" b="0" dirty="0">
                <a:latin typeface="Arial"/>
                <a:cs typeface="Arial"/>
              </a:rPr>
            </a:br>
            <a:r>
              <a:rPr lang="en-US" b="0" dirty="0">
                <a:latin typeface="Arial"/>
                <a:cs typeface="Arial"/>
              </a:rPr>
              <a:t>ED Optimization</a:t>
            </a:r>
            <a:br>
              <a:rPr lang="en-US" b="0" dirty="0">
                <a:latin typeface="Arial"/>
                <a:cs typeface="Arial"/>
              </a:rPr>
            </a:br>
            <a:r>
              <a:rPr lang="en-US" b="0" dirty="0">
                <a:latin typeface="Arial"/>
                <a:cs typeface="Arial"/>
              </a:rPr>
              <a:t>for Hospitals &amp; Health Systems</a:t>
            </a:r>
            <a:endParaRPr lang="en-US" dirty="0">
              <a:latin typeface="Arial"/>
              <a:cs typeface="Arial"/>
            </a:endParaRPr>
          </a:p>
          <a:p>
            <a:endParaRPr lang="en-US" dirty="0"/>
          </a:p>
        </p:txBody>
      </p:sp>
    </p:spTree>
    <p:extLst>
      <p:ext uri="{BB962C8B-B14F-4D97-AF65-F5344CB8AC3E}">
        <p14:creationId xmlns:p14="http://schemas.microsoft.com/office/powerpoint/2010/main" val="3079695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23549F-3E9F-2C48-3B47-9BBF7CF220A9}"/>
              </a:ext>
            </a:extLst>
          </p:cNvPr>
          <p:cNvPicPr>
            <a:picLocks noChangeAspect="1"/>
          </p:cNvPicPr>
          <p:nvPr/>
        </p:nvPicPr>
        <p:blipFill>
          <a:blip r:embed="rId2"/>
          <a:stretch>
            <a:fillRect/>
          </a:stretch>
        </p:blipFill>
        <p:spPr>
          <a:xfrm>
            <a:off x="0" y="0"/>
            <a:ext cx="12334180" cy="6858000"/>
          </a:xfrm>
          <a:prstGeom prst="rect">
            <a:avLst/>
          </a:prstGeom>
        </p:spPr>
      </p:pic>
    </p:spTree>
    <p:extLst>
      <p:ext uri="{BB962C8B-B14F-4D97-AF65-F5344CB8AC3E}">
        <p14:creationId xmlns:p14="http://schemas.microsoft.com/office/powerpoint/2010/main" val="1155298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C138B17-6C60-68CF-DCCD-6C45792C8442}"/>
              </a:ext>
            </a:extLst>
          </p:cNvPr>
          <p:cNvSpPr/>
          <p:nvPr/>
        </p:nvSpPr>
        <p:spPr>
          <a:xfrm>
            <a:off x="9325918" y="2916258"/>
            <a:ext cx="1090060" cy="1090060"/>
          </a:xfrm>
          <a:prstGeom prst="ellipse">
            <a:avLst/>
          </a:prstGeom>
          <a:solidFill>
            <a:schemeClr val="accent3"/>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2C190CE-8DA3-ACB2-719F-AFB9B22C45E2}"/>
              </a:ext>
            </a:extLst>
          </p:cNvPr>
          <p:cNvSpPr/>
          <p:nvPr/>
        </p:nvSpPr>
        <p:spPr>
          <a:xfrm>
            <a:off x="5570782" y="2916258"/>
            <a:ext cx="1090060" cy="1090060"/>
          </a:xfrm>
          <a:prstGeom prst="ellipse">
            <a:avLst/>
          </a:prstGeom>
          <a:solidFill>
            <a:schemeClr val="accent3"/>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D43D8C9-697E-F171-744F-2148E1E651AB}"/>
              </a:ext>
            </a:extLst>
          </p:cNvPr>
          <p:cNvSpPr/>
          <p:nvPr/>
        </p:nvSpPr>
        <p:spPr>
          <a:xfrm>
            <a:off x="1779070" y="2916258"/>
            <a:ext cx="1090060" cy="1090060"/>
          </a:xfrm>
          <a:prstGeom prst="ellipse">
            <a:avLst/>
          </a:prstGeom>
          <a:solidFill>
            <a:schemeClr val="accent3"/>
          </a:solidFill>
          <a:ln w="635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2">
            <a:extLst>
              <a:ext uri="{FF2B5EF4-FFF2-40B4-BE49-F238E27FC236}">
                <a16:creationId xmlns:a16="http://schemas.microsoft.com/office/drawing/2014/main" id="{271CA7F1-FC9A-3EAD-39D0-C511027D8AC4}"/>
              </a:ext>
            </a:extLst>
          </p:cNvPr>
          <p:cNvSpPr>
            <a:spLocks noGrp="1"/>
          </p:cNvSpPr>
          <p:nvPr>
            <p:ph type="title"/>
          </p:nvPr>
        </p:nvSpPr>
        <p:spPr/>
        <p:txBody>
          <a:bodyPr/>
          <a:lstStyle/>
          <a:p>
            <a:r>
              <a:rPr lang="en-US"/>
              <a:t>Workflow Integration in the ED</a:t>
            </a:r>
          </a:p>
        </p:txBody>
      </p:sp>
      <p:sp>
        <p:nvSpPr>
          <p:cNvPr id="8" name="Rectangle: Diagonal Corners Rounded 13">
            <a:extLst>
              <a:ext uri="{FF2B5EF4-FFF2-40B4-BE49-F238E27FC236}">
                <a16:creationId xmlns:a16="http://schemas.microsoft.com/office/drawing/2014/main" id="{4FE9B85A-2EBD-79B8-7C1E-4958E7033D7F}"/>
              </a:ext>
            </a:extLst>
          </p:cNvPr>
          <p:cNvSpPr/>
          <p:nvPr/>
        </p:nvSpPr>
        <p:spPr>
          <a:xfrm>
            <a:off x="851208" y="4096382"/>
            <a:ext cx="2995448" cy="2565081"/>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6E7E8">
                    <a:lumMod val="50000"/>
                  </a:srgbClr>
                </a:solidFill>
                <a:effectLst/>
                <a:uLnTx/>
                <a:uFillTx/>
                <a:latin typeface="Calibri" panose="020F0502020204030204"/>
                <a:ea typeface="+mn-ea"/>
                <a:cs typeface="+mn-cs"/>
              </a:rPr>
              <a:t>Basic demographic information is entered into the hospital’s EMR at time of triage</a:t>
            </a:r>
          </a:p>
        </p:txBody>
      </p:sp>
      <p:sp>
        <p:nvSpPr>
          <p:cNvPr id="9" name="TextBox 8">
            <a:extLst>
              <a:ext uri="{FF2B5EF4-FFF2-40B4-BE49-F238E27FC236}">
                <a16:creationId xmlns:a16="http://schemas.microsoft.com/office/drawing/2014/main" id="{4F8F076C-D321-34A6-01DA-E8FA315D5EAF}"/>
              </a:ext>
            </a:extLst>
          </p:cNvPr>
          <p:cNvSpPr txBox="1"/>
          <p:nvPr/>
        </p:nvSpPr>
        <p:spPr>
          <a:xfrm>
            <a:off x="851208" y="1935221"/>
            <a:ext cx="3044718" cy="646331"/>
          </a:xfrm>
          <a:prstGeom prst="rect">
            <a:avLst/>
          </a:prstGeom>
          <a:solidFill>
            <a:schemeClr val="bg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rPr>
              <a:t>Patient Presents at </a:t>
            </a:r>
            <a:br>
              <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rPr>
              <a:t>Hospital ED</a:t>
            </a:r>
          </a:p>
        </p:txBody>
      </p:sp>
      <p:sp>
        <p:nvSpPr>
          <p:cNvPr id="10" name="Rectangle: Diagonal Corners Rounded 10">
            <a:extLst>
              <a:ext uri="{FF2B5EF4-FFF2-40B4-BE49-F238E27FC236}">
                <a16:creationId xmlns:a16="http://schemas.microsoft.com/office/drawing/2014/main" id="{658725C5-914D-F386-4C54-6CF224CD44F9}"/>
              </a:ext>
            </a:extLst>
          </p:cNvPr>
          <p:cNvSpPr/>
          <p:nvPr/>
        </p:nvSpPr>
        <p:spPr>
          <a:xfrm>
            <a:off x="4431391" y="4096382"/>
            <a:ext cx="3301591" cy="2565081"/>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6E7E8">
                    <a:lumMod val="50000"/>
                  </a:srgbClr>
                </a:solidFill>
                <a:effectLst/>
                <a:uLnTx/>
                <a:uFillTx/>
                <a:latin typeface="Calibri" panose="020F0502020204030204"/>
                <a:ea typeface="+mn-ea"/>
                <a:cs typeface="+mn-cs"/>
              </a:rPr>
              <a:t>Receives and cross-references patient information with our nationwide network </a:t>
            </a:r>
          </a:p>
        </p:txBody>
      </p:sp>
      <p:sp>
        <p:nvSpPr>
          <p:cNvPr id="11" name="TextBox 10">
            <a:extLst>
              <a:ext uri="{FF2B5EF4-FFF2-40B4-BE49-F238E27FC236}">
                <a16:creationId xmlns:a16="http://schemas.microsoft.com/office/drawing/2014/main" id="{0A1F31FC-A0AC-1211-AD8B-D8EFC2C15340}"/>
              </a:ext>
            </a:extLst>
          </p:cNvPr>
          <p:cNvSpPr txBox="1"/>
          <p:nvPr/>
        </p:nvSpPr>
        <p:spPr>
          <a:xfrm>
            <a:off x="4573343" y="1935220"/>
            <a:ext cx="3044718" cy="646331"/>
          </a:xfrm>
          <a:prstGeom prst="rect">
            <a:avLst/>
          </a:prstGeom>
          <a:solidFill>
            <a:schemeClr val="bg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rPr>
              <a:t>EMR Sends Patient Data to PointClickCare</a:t>
            </a:r>
          </a:p>
        </p:txBody>
      </p:sp>
      <p:sp>
        <p:nvSpPr>
          <p:cNvPr id="12" name="TextBox 11">
            <a:extLst>
              <a:ext uri="{FF2B5EF4-FFF2-40B4-BE49-F238E27FC236}">
                <a16:creationId xmlns:a16="http://schemas.microsoft.com/office/drawing/2014/main" id="{7B75E059-7A3F-DE67-8CC5-FCEB1A3FF2C5}"/>
              </a:ext>
            </a:extLst>
          </p:cNvPr>
          <p:cNvSpPr txBox="1"/>
          <p:nvPr/>
        </p:nvSpPr>
        <p:spPr>
          <a:xfrm>
            <a:off x="8304622" y="1935219"/>
            <a:ext cx="3044718" cy="646331"/>
          </a:xfrm>
          <a:prstGeom prst="rect">
            <a:avLst/>
          </a:prstGeom>
          <a:solidFill>
            <a:schemeClr val="bg2"/>
          </a:solid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24242"/>
                </a:solidFill>
                <a:effectLst/>
                <a:uLnTx/>
                <a:uFillTx/>
                <a:latin typeface="Calibri" panose="020F0502020204030204"/>
                <a:ea typeface="+mn-ea"/>
                <a:cs typeface="+mn-cs"/>
              </a:rPr>
              <a:t>ED Staff Notified if Visit Meets Criteria</a:t>
            </a:r>
          </a:p>
        </p:txBody>
      </p:sp>
      <p:pic>
        <p:nvPicPr>
          <p:cNvPr id="13" name="Graphic 12">
            <a:extLst>
              <a:ext uri="{FF2B5EF4-FFF2-40B4-BE49-F238E27FC236}">
                <a16:creationId xmlns:a16="http://schemas.microsoft.com/office/drawing/2014/main" id="{EC2F6EE1-5C0C-86C4-9D41-AA5CB4C738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92483" y="3187550"/>
            <a:ext cx="520588" cy="520588"/>
          </a:xfrm>
          <a:prstGeom prst="rect">
            <a:avLst/>
          </a:prstGeom>
        </p:spPr>
      </p:pic>
      <p:pic>
        <p:nvPicPr>
          <p:cNvPr id="14" name="Graphic 13">
            <a:extLst>
              <a:ext uri="{FF2B5EF4-FFF2-40B4-BE49-F238E27FC236}">
                <a16:creationId xmlns:a16="http://schemas.microsoft.com/office/drawing/2014/main" id="{BE9430CC-C630-BD11-24A9-3E9B6BD2A09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47898" y="3187550"/>
            <a:ext cx="520588" cy="520588"/>
          </a:xfrm>
          <a:prstGeom prst="rect">
            <a:avLst/>
          </a:prstGeom>
        </p:spPr>
      </p:pic>
      <p:pic>
        <p:nvPicPr>
          <p:cNvPr id="15" name="Graphic 14">
            <a:extLst>
              <a:ext uri="{FF2B5EF4-FFF2-40B4-BE49-F238E27FC236}">
                <a16:creationId xmlns:a16="http://schemas.microsoft.com/office/drawing/2014/main" id="{31D6286D-8B14-FCE4-F852-EC42A9AF14B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5202" y="3140115"/>
            <a:ext cx="585396" cy="585396"/>
          </a:xfrm>
          <a:prstGeom prst="rect">
            <a:avLst/>
          </a:prstGeom>
        </p:spPr>
      </p:pic>
      <p:sp>
        <p:nvSpPr>
          <p:cNvPr id="16" name="Rectangle: Diagonal Corners Rounded 7">
            <a:extLst>
              <a:ext uri="{FF2B5EF4-FFF2-40B4-BE49-F238E27FC236}">
                <a16:creationId xmlns:a16="http://schemas.microsoft.com/office/drawing/2014/main" id="{3F7BC73F-761A-AF57-BD2A-707B4400D56D}"/>
              </a:ext>
            </a:extLst>
          </p:cNvPr>
          <p:cNvSpPr/>
          <p:nvPr/>
        </p:nvSpPr>
        <p:spPr>
          <a:xfrm>
            <a:off x="8380903" y="4175323"/>
            <a:ext cx="3197111" cy="1527823"/>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6E7E8">
                    <a:lumMod val="50000"/>
                  </a:srgbClr>
                </a:solidFill>
                <a:effectLst/>
                <a:uLnTx/>
                <a:uFillTx/>
                <a:latin typeface="Calibri" panose="020F0502020204030204"/>
                <a:ea typeface="+mn-ea"/>
                <a:cs typeface="+mn-cs"/>
              </a:rPr>
              <a:t>If patient meets pre-defined risk criteria, notification is pushed to the provider workflow, so appropriate action can be taken</a:t>
            </a:r>
          </a:p>
        </p:txBody>
      </p:sp>
      <p:sp>
        <p:nvSpPr>
          <p:cNvPr id="17" name="Arrow: Right 16">
            <a:extLst>
              <a:ext uri="{FF2B5EF4-FFF2-40B4-BE49-F238E27FC236}">
                <a16:creationId xmlns:a16="http://schemas.microsoft.com/office/drawing/2014/main" id="{7616E9E7-BF7B-57F2-3A48-B202B6047718}"/>
              </a:ext>
            </a:extLst>
          </p:cNvPr>
          <p:cNvSpPr/>
          <p:nvPr/>
        </p:nvSpPr>
        <p:spPr>
          <a:xfrm>
            <a:off x="3689032" y="3197701"/>
            <a:ext cx="1129968" cy="491517"/>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&lt; 1 min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id="{9B4A36CA-36AF-E3E3-7B77-65F25EE82323}"/>
              </a:ext>
            </a:extLst>
          </p:cNvPr>
          <p:cNvSpPr/>
          <p:nvPr/>
        </p:nvSpPr>
        <p:spPr>
          <a:xfrm>
            <a:off x="7411578" y="3196831"/>
            <a:ext cx="1129968" cy="491517"/>
          </a:xfrm>
          <a:prstGeom prst="right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Calibri"/>
              </a:rPr>
              <a:t>&lt; 2 min</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2E044-2B30-CDC4-3679-00E3CF1CADAA}"/>
              </a:ext>
            </a:extLst>
          </p:cNvPr>
          <p:cNvSpPr>
            <a:spLocks noGrp="1"/>
          </p:cNvSpPr>
          <p:nvPr>
            <p:ph type="title"/>
          </p:nvPr>
        </p:nvSpPr>
        <p:spPr/>
        <p:txBody>
          <a:bodyPr/>
          <a:lstStyle/>
          <a:p>
            <a:r>
              <a:rPr lang="en-US"/>
              <a:t>Top Insights Delivered to the ED</a:t>
            </a:r>
          </a:p>
        </p:txBody>
      </p:sp>
      <p:pic>
        <p:nvPicPr>
          <p:cNvPr id="17" name="Picture Placeholder 16">
            <a:extLst>
              <a:ext uri="{FF2B5EF4-FFF2-40B4-BE49-F238E27FC236}">
                <a16:creationId xmlns:a16="http://schemas.microsoft.com/office/drawing/2014/main" id="{92633F92-949B-E1F9-D516-F9BF3C4E6DC6}"/>
              </a:ext>
            </a:extLst>
          </p:cNvPr>
          <p:cNvPicPr>
            <a:picLocks noGrp="1" noChangeAspect="1"/>
          </p:cNvPicPr>
          <p:nvPr>
            <p:ph type="pic" sz="quarter" idx="12"/>
          </p:nvPr>
        </p:nvPicPr>
        <p:blipFill>
          <a:blip r:embed="rId3"/>
          <a:srcRect l="25617" r="25617"/>
          <a:stretch>
            <a:fillRect/>
          </a:stretch>
        </p:blipFill>
        <p:spPr/>
      </p:pic>
      <p:sp>
        <p:nvSpPr>
          <p:cNvPr id="18" name="Rectangle 17">
            <a:extLst>
              <a:ext uri="{FF2B5EF4-FFF2-40B4-BE49-F238E27FC236}">
                <a16:creationId xmlns:a16="http://schemas.microsoft.com/office/drawing/2014/main" id="{3E0BA2AB-D78C-4792-EA60-BD9A57AF5225}"/>
              </a:ext>
            </a:extLst>
          </p:cNvPr>
          <p:cNvSpPr/>
          <p:nvPr/>
        </p:nvSpPr>
        <p:spPr>
          <a:xfrm>
            <a:off x="4942974" y="1107114"/>
            <a:ext cx="7263501" cy="525975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itle 2">
            <a:extLst>
              <a:ext uri="{FF2B5EF4-FFF2-40B4-BE49-F238E27FC236}">
                <a16:creationId xmlns:a16="http://schemas.microsoft.com/office/drawing/2014/main" id="{5F7A4049-562D-34B1-DCB8-6ECFBACD3DA9}"/>
              </a:ext>
            </a:extLst>
          </p:cNvPr>
          <p:cNvSpPr txBox="1">
            <a:spLocks/>
          </p:cNvSpPr>
          <p:nvPr/>
        </p:nvSpPr>
        <p:spPr>
          <a:xfrm>
            <a:off x="-2" y="-27114"/>
            <a:ext cx="12192001" cy="1098150"/>
          </a:xfrm>
          <a:prstGeom prst="rect">
            <a:avLst/>
          </a:prstGeom>
        </p:spPr>
        <p:txBody>
          <a:bodyPr vert="horz" lIns="457200" tIns="0" rIns="457200" bIns="0" rtlCol="0" anchor="ctr">
            <a:noAutofit/>
          </a:bodyPr>
          <a:lstStyle>
            <a:lvl1pPr algn="l" defTabSz="914377" rtl="0" eaLnBrk="1" latinLnBrk="0" hangingPunct="1">
              <a:lnSpc>
                <a:spcPct val="85000"/>
              </a:lnSpc>
              <a:spcBef>
                <a:spcPct val="0"/>
              </a:spcBef>
              <a:buNone/>
              <a:defRPr sz="3000" kern="1200">
                <a:solidFill>
                  <a:schemeClr val="tx2"/>
                </a:solidFill>
                <a:latin typeface="+mn-lt"/>
                <a:ea typeface="+mj-ea"/>
                <a:cs typeface="+mj-cs"/>
              </a:defRPr>
            </a:lvl1pPr>
          </a:lstStyle>
          <a:p>
            <a:pPr marL="0" marR="0" lvl="0" indent="0" algn="l" defTabSz="914377" rtl="0" eaLnBrk="1" fontAlgn="auto" latinLnBrk="0" hangingPunct="1">
              <a:lnSpc>
                <a:spcPct val="85000"/>
              </a:lnSpc>
              <a:spcBef>
                <a:spcPct val="0"/>
              </a:spcBef>
              <a:spcAft>
                <a:spcPts val="0"/>
              </a:spcAft>
              <a:buClrTx/>
              <a:buSzTx/>
              <a:buFontTx/>
              <a:buNone/>
              <a:tabLst/>
              <a:defRPr/>
            </a:pPr>
            <a:endParaRPr kumimoji="0" lang="en-US" sz="3000" b="0" i="0" u="none" strike="noStrike" kern="1200" cap="none" spc="0" normalizeH="0" baseline="0" noProof="0">
              <a:ln>
                <a:noFill/>
              </a:ln>
              <a:solidFill>
                <a:srgbClr val="012830"/>
              </a:solidFill>
              <a:effectLst/>
              <a:uLnTx/>
              <a:uFillTx/>
              <a:latin typeface="Calibri" panose="020F0502020204030204"/>
              <a:ea typeface="+mj-ea"/>
              <a:cs typeface="+mj-cs"/>
            </a:endParaRPr>
          </a:p>
        </p:txBody>
      </p:sp>
      <p:sp>
        <p:nvSpPr>
          <p:cNvPr id="20" name="Content Placeholder 2">
            <a:extLst>
              <a:ext uri="{FF2B5EF4-FFF2-40B4-BE49-F238E27FC236}">
                <a16:creationId xmlns:a16="http://schemas.microsoft.com/office/drawing/2014/main" id="{BBFD1376-EDCF-B881-0633-359E6475B00A}"/>
              </a:ext>
            </a:extLst>
          </p:cNvPr>
          <p:cNvSpPr txBox="1">
            <a:spLocks/>
          </p:cNvSpPr>
          <p:nvPr/>
        </p:nvSpPr>
        <p:spPr>
          <a:xfrm>
            <a:off x="5179529" y="1421707"/>
            <a:ext cx="6790391" cy="4630571"/>
          </a:xfrm>
          <a:prstGeom prst="rect">
            <a:avLst/>
          </a:prstGeom>
        </p:spPr>
        <p:txBody>
          <a:bodyPr>
            <a:noAutofit/>
          </a:bodyPr>
          <a:lstStyle>
            <a:lvl1pPr marL="0" indent="0" algn="l" defTabSz="914400" rtl="0" eaLnBrk="1" latinLnBrk="0" hangingPunct="1">
              <a:lnSpc>
                <a:spcPct val="90000"/>
              </a:lnSpc>
              <a:spcBef>
                <a:spcPts val="1000"/>
              </a:spcBef>
              <a:buFont typeface="Arial"/>
              <a:buNone/>
              <a:defRPr sz="1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j-lt"/>
                <a:ea typeface="+mn-ea"/>
                <a:cs typeface="+mn-cs"/>
              </a:defRPr>
            </a:lvl2pPr>
            <a:lvl3pPr marL="914400" indent="0" algn="l" defTabSz="914400" rtl="0" eaLnBrk="1" latinLnBrk="0" hangingPunct="1">
              <a:lnSpc>
                <a:spcPct val="90000"/>
              </a:lnSpc>
              <a:spcBef>
                <a:spcPts val="500"/>
              </a:spcBef>
              <a:buFont typeface="Arial"/>
              <a:buNone/>
              <a:defRPr sz="14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Courier New" charset="0"/>
              <a:buChar char="o"/>
              <a:defRPr sz="12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Discharge from SNF within 7 Days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lang="en-US" dirty="0">
                <a:solidFill>
                  <a:srgbClr val="FFFFFF"/>
                </a:solidFill>
                <a:latin typeface="Calibri Light" panose="020F0302020204030204" pitchFamily="34" charset="0"/>
                <a:cs typeface="Calibri Light" panose="020F0302020204030204" pitchFamily="34" charset="0"/>
              </a:rPr>
              <a:t>Patient admitted to SNF within 60 Days</a:t>
            </a:r>
            <a:endPar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History of Safety and Security Events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Social Determinants: Housing insecurity within 6 months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Traveling Patients:  3 Different EDs within 90 days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Patients with Individual Care Plans Documented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Patterns of High Utilization:  5 or more ED visits within 12 months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Behavioral Health Events</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Substance Use Disorder </a:t>
            </a:r>
            <a:r>
              <a:rPr kumimoji="0" lang="en-US" sz="18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or Overdose within 12 months, Substance Exposed Infant</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Suicidal Ideation / Mental Health Dx within 12 months </a:t>
            </a:r>
          </a:p>
          <a:p>
            <a:pPr marL="342900" marR="0" lvl="0" indent="-3429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History of Sepsis within 12 months </a:t>
            </a:r>
          </a:p>
        </p:txBody>
      </p:sp>
    </p:spTree>
    <p:extLst>
      <p:ext uri="{BB962C8B-B14F-4D97-AF65-F5344CB8AC3E}">
        <p14:creationId xmlns:p14="http://schemas.microsoft.com/office/powerpoint/2010/main" val="206052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E6EB-6C7A-6F22-86D7-DD9C148BC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E670F-09AC-0F4D-0E39-26135EE3B2C0}"/>
              </a:ext>
            </a:extLst>
          </p:cNvPr>
          <p:cNvSpPr>
            <a:spLocks noGrp="1"/>
          </p:cNvSpPr>
          <p:nvPr>
            <p:ph type="title"/>
            <p:custDataLst>
              <p:tags r:id="rId3"/>
            </p:custDataLst>
          </p:nvPr>
        </p:nvSpPr>
        <p:spPr/>
        <p:txBody>
          <a:bodyPr/>
          <a:lstStyle/>
          <a:p>
            <a:pPr marL="0" marR="0" lvl="0" indent="0" defTabSz="914377" rtl="0" eaLnBrk="1" fontAlgn="auto" latinLnBrk="0" hangingPunct="1">
              <a:lnSpc>
                <a:spcPct val="90000"/>
              </a:lnSpc>
              <a:spcBef>
                <a:spcPts val="0"/>
              </a:spcBef>
              <a:spcAft>
                <a:spcPts val="600"/>
              </a:spcAft>
              <a:buClr>
                <a:srgbClr val="97CC04"/>
              </a:buClr>
              <a:buSzTx/>
              <a:buFont typeface="Arial" panose="020B0604020202020204" pitchFamily="34" charset="0"/>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a:ea typeface="+mn-ea"/>
                <a:cs typeface="+mn-cs"/>
              </a:rPr>
              <a:t>Scheduled Reports</a:t>
            </a:r>
            <a:endParaRPr kumimoji="0" lang="en-US" sz="3600" b="0"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sp>
        <p:nvSpPr>
          <p:cNvPr id="3" name="TextBox 2">
            <a:extLst>
              <a:ext uri="{FF2B5EF4-FFF2-40B4-BE49-F238E27FC236}">
                <a16:creationId xmlns:a16="http://schemas.microsoft.com/office/drawing/2014/main" id="{2BBC7B09-5A90-F6D6-4A46-6AB63BCB0077}"/>
              </a:ext>
            </a:extLst>
          </p:cNvPr>
          <p:cNvSpPr txBox="1"/>
          <p:nvPr/>
        </p:nvSpPr>
        <p:spPr>
          <a:xfrm>
            <a:off x="1444634" y="5501725"/>
            <a:ext cx="291371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hlinkClick r:id="rId6"/>
              </a:rPr>
              <a:t>Scheduled Reports Overview</a:t>
            </a:r>
            <a:endPar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2B0E0EC-62EB-1C47-C7FD-67A1C09B5D7D}"/>
              </a:ext>
            </a:extLst>
          </p:cNvPr>
          <p:cNvSpPr txBox="1"/>
          <p:nvPr/>
        </p:nvSpPr>
        <p:spPr>
          <a:xfrm>
            <a:off x="5163590" y="5495609"/>
            <a:ext cx="248450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hlinkClick r:id="rId7"/>
              </a:rPr>
              <a:t>Scheduled Reports FAQ</a:t>
            </a:r>
            <a:endPar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613A086-5979-D8C4-E497-24E2CBF3EFFC}"/>
              </a:ext>
            </a:extLst>
          </p:cNvPr>
          <p:cNvSpPr txBox="1"/>
          <p:nvPr/>
        </p:nvSpPr>
        <p:spPr>
          <a:xfrm>
            <a:off x="1099775" y="1635131"/>
            <a:ext cx="5980069"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414141"/>
                </a:solidFill>
                <a:effectLst/>
                <a:uLnTx/>
                <a:uFillTx/>
                <a:latin typeface="Calibri" panose="020F0502020204030204"/>
                <a:ea typeface="+mn-ea"/>
                <a:cs typeface="+mn-cs"/>
              </a:rPr>
              <a:t>Available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rPr>
              <a:t>Hospitals :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414141"/>
                </a:solidFill>
                <a:effectLst/>
                <a:uLnTx/>
                <a:uFillTx/>
                <a:latin typeface="Calibri" panose="020F0502020204030204"/>
                <a:ea typeface="+mn-ea"/>
                <a:cs typeface="+mn-cs"/>
              </a:rPr>
              <a:t>Custom,</a:t>
            </a:r>
            <a:r>
              <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rPr>
              <a:t> built for you with demographic, encounter info, utilization info, diagnosis, and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rPr>
              <a:t>Ambulatory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rPr>
              <a:t>Acute Encounters of Census (active patients)</a:t>
            </a:r>
          </a:p>
        </p:txBody>
      </p:sp>
      <p:pic>
        <p:nvPicPr>
          <p:cNvPr id="8" name="Picture 7">
            <a:extLst>
              <a:ext uri="{FF2B5EF4-FFF2-40B4-BE49-F238E27FC236}">
                <a16:creationId xmlns:a16="http://schemas.microsoft.com/office/drawing/2014/main" id="{A70F0364-E36F-4599-461E-199ADAF06CD9}"/>
              </a:ext>
            </a:extLst>
          </p:cNvPr>
          <p:cNvPicPr>
            <a:picLocks noChangeAspect="1"/>
          </p:cNvPicPr>
          <p:nvPr/>
        </p:nvPicPr>
        <p:blipFill>
          <a:blip r:embed="rId8"/>
          <a:stretch>
            <a:fillRect/>
          </a:stretch>
        </p:blipFill>
        <p:spPr>
          <a:xfrm>
            <a:off x="7648097" y="1177725"/>
            <a:ext cx="3444128" cy="4066080"/>
          </a:xfrm>
          <a:prstGeom prst="rect">
            <a:avLst/>
          </a:prstGeom>
          <a:ln w="12700">
            <a:solidFill>
              <a:schemeClr val="accent2"/>
            </a:solidFill>
          </a:ln>
        </p:spPr>
      </p:pic>
      <p:sp>
        <p:nvSpPr>
          <p:cNvPr id="9" name="TextBox 8">
            <a:extLst>
              <a:ext uri="{FF2B5EF4-FFF2-40B4-BE49-F238E27FC236}">
                <a16:creationId xmlns:a16="http://schemas.microsoft.com/office/drawing/2014/main" id="{2EE606CD-0180-0735-B14A-774ED7734463}"/>
              </a:ext>
            </a:extLst>
          </p:cNvPr>
          <p:cNvSpPr txBox="1"/>
          <p:nvPr/>
        </p:nvSpPr>
        <p:spPr>
          <a:xfrm>
            <a:off x="311702" y="6016964"/>
            <a:ext cx="11055351"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If you’d like to request a Custom Scheduled Report, please email Nancy.Sehy@PointClickCare.com to request a form.</a:t>
            </a:r>
          </a:p>
        </p:txBody>
      </p:sp>
    </p:spTree>
    <p:custDataLst>
      <p:custData r:id="rId1"/>
      <p:custData r:id="rId2"/>
    </p:custDataLst>
    <p:extLst>
      <p:ext uri="{BB962C8B-B14F-4D97-AF65-F5344CB8AC3E}">
        <p14:creationId xmlns:p14="http://schemas.microsoft.com/office/powerpoint/2010/main" val="5156044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3CB53-A621-6CE3-5087-51BEF5B3DE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64BD68-7C4B-4979-0BE7-627929BC3897}"/>
              </a:ext>
            </a:extLst>
          </p:cNvPr>
          <p:cNvSpPr>
            <a:spLocks noGrp="1"/>
          </p:cNvSpPr>
          <p:nvPr>
            <p:ph type="title"/>
            <p:custDataLst>
              <p:tags r:id="rId3"/>
            </p:custDataLst>
          </p:nvPr>
        </p:nvSpPr>
        <p:spPr/>
        <p:txBody>
          <a:bodyPr/>
          <a:lstStyle/>
          <a:p>
            <a:pPr>
              <a:lnSpc>
                <a:spcPct val="90000"/>
              </a:lnSpc>
              <a:spcBef>
                <a:spcPts val="0"/>
              </a:spcBef>
              <a:spcAft>
                <a:spcPts val="600"/>
              </a:spcAft>
              <a:buClr>
                <a:srgbClr val="97CC04"/>
              </a:buClr>
              <a:buFont typeface="Arial" panose="020B0604020202020204" pitchFamily="34" charset="0"/>
              <a:defRPr/>
            </a:pPr>
            <a:r>
              <a:rPr lang="en-US" sz="3600" dirty="0">
                <a:solidFill>
                  <a:srgbClr val="002060"/>
                </a:solidFill>
                <a:latin typeface="Calibri" panose="020F0502020204030204"/>
                <a:ea typeface="+mn-ea"/>
                <a:cs typeface="+mn-cs"/>
              </a:rPr>
              <a:t>Feature- Care Team</a:t>
            </a:r>
            <a:endParaRPr lang="en-US" sz="3600" b="0" i="0" u="none" strike="noStrike" kern="1200" cap="none" spc="0" normalizeH="0" baseline="0" noProof="0" dirty="0">
              <a:ln>
                <a:noFill/>
              </a:ln>
              <a:solidFill>
                <a:srgbClr val="002060"/>
              </a:solidFill>
              <a:effectLst/>
              <a:uLnTx/>
              <a:uFillTx/>
              <a:latin typeface="Calibri Light" panose="020F0302020204030204"/>
              <a:ea typeface="Calibri Light" panose="020F0302020204030204"/>
              <a:cs typeface="Calibri Light" panose="020F0302020204030204"/>
            </a:endParaRPr>
          </a:p>
        </p:txBody>
      </p:sp>
      <p:pic>
        <p:nvPicPr>
          <p:cNvPr id="4" name="Picture 3">
            <a:extLst>
              <a:ext uri="{FF2B5EF4-FFF2-40B4-BE49-F238E27FC236}">
                <a16:creationId xmlns:a16="http://schemas.microsoft.com/office/drawing/2014/main" id="{9D455D62-EDDE-287E-FC1A-555F9D76C5A2}"/>
              </a:ext>
            </a:extLst>
          </p:cNvPr>
          <p:cNvPicPr>
            <a:picLocks noChangeAspect="1"/>
          </p:cNvPicPr>
          <p:nvPr/>
        </p:nvPicPr>
        <p:blipFill>
          <a:blip r:embed="rId6"/>
          <a:stretch>
            <a:fillRect/>
          </a:stretch>
        </p:blipFill>
        <p:spPr>
          <a:xfrm>
            <a:off x="4674923" y="1279585"/>
            <a:ext cx="6853439" cy="5161472"/>
          </a:xfrm>
          <a:prstGeom prst="rect">
            <a:avLst/>
          </a:prstGeom>
        </p:spPr>
      </p:pic>
      <p:sp>
        <p:nvSpPr>
          <p:cNvPr id="10" name="TextBox 9">
            <a:extLst>
              <a:ext uri="{FF2B5EF4-FFF2-40B4-BE49-F238E27FC236}">
                <a16:creationId xmlns:a16="http://schemas.microsoft.com/office/drawing/2014/main" id="{877FBB66-5E77-D6DF-6F8F-25EE2362A4E7}"/>
              </a:ext>
            </a:extLst>
          </p:cNvPr>
          <p:cNvSpPr txBox="1"/>
          <p:nvPr/>
        </p:nvSpPr>
        <p:spPr>
          <a:xfrm>
            <a:off x="234740" y="2484318"/>
            <a:ext cx="4209787" cy="3401943"/>
          </a:xfrm>
          <a:prstGeom prst="rect">
            <a:avLst/>
          </a:prstGeom>
          <a:solidFill>
            <a:schemeClr val="accent3"/>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400" dirty="0">
                <a:solidFill>
                  <a:schemeClr val="bg1"/>
                </a:solidFill>
                <a:ea typeface="Calibri" panose="020F0502020204030204"/>
                <a:cs typeface="Calibri" panose="020F0502020204030204"/>
              </a:rPr>
              <a:t>Accelerate Throughput</a:t>
            </a:r>
          </a:p>
          <a:p>
            <a:pPr marL="285750" indent="-285750">
              <a:buFont typeface="Arial" panose="020B0604020202020204" pitchFamily="34" charset="0"/>
              <a:buChar char="•"/>
            </a:pPr>
            <a:r>
              <a:rPr lang="en-US" sz="2400" dirty="0">
                <a:solidFill>
                  <a:schemeClr val="bg1"/>
                </a:solidFill>
                <a:ea typeface="Calibri" panose="020F0502020204030204"/>
                <a:cs typeface="Calibri" panose="020F0502020204030204"/>
              </a:rPr>
              <a:t>Enable Consulting with Providers who Know the Patient</a:t>
            </a:r>
          </a:p>
          <a:p>
            <a:pPr marL="285750" indent="-285750">
              <a:buFont typeface="Arial" panose="020B0604020202020204" pitchFamily="34" charset="0"/>
              <a:buChar char="•"/>
            </a:pPr>
            <a:r>
              <a:rPr lang="en-US" sz="2400" dirty="0">
                <a:solidFill>
                  <a:schemeClr val="bg1"/>
                </a:solidFill>
                <a:ea typeface="Calibri" panose="020F0502020204030204"/>
                <a:cs typeface="Calibri" panose="020F0502020204030204"/>
              </a:rPr>
              <a:t>Streamline Discharge</a:t>
            </a:r>
          </a:p>
          <a:p>
            <a:pPr marL="285750" indent="-285750">
              <a:buFont typeface="Arial" panose="020B0604020202020204" pitchFamily="34" charset="0"/>
              <a:buChar char="•"/>
            </a:pPr>
            <a:r>
              <a:rPr lang="en-US" sz="2400" dirty="0">
                <a:solidFill>
                  <a:schemeClr val="bg1"/>
                </a:solidFill>
                <a:ea typeface="Calibri" panose="020F0502020204030204"/>
                <a:cs typeface="Calibri" panose="020F0502020204030204"/>
              </a:rPr>
              <a:t>Ensure Follow-Up with Correct Providers</a:t>
            </a:r>
          </a:p>
          <a:p>
            <a:pPr marL="285750" indent="-285750">
              <a:buFont typeface="Arial" panose="020B0604020202020204" pitchFamily="34" charset="0"/>
              <a:buChar char="•"/>
            </a:pPr>
            <a:r>
              <a:rPr lang="en-US" sz="2400" dirty="0">
                <a:solidFill>
                  <a:schemeClr val="bg1"/>
                </a:solidFill>
                <a:ea typeface="Calibri" panose="020F0502020204030204"/>
                <a:cs typeface="Calibri" panose="020F0502020204030204"/>
              </a:rPr>
              <a:t>Prevent Leakage form your System</a:t>
            </a:r>
          </a:p>
        </p:txBody>
      </p:sp>
      <p:sp>
        <p:nvSpPr>
          <p:cNvPr id="11" name="TextBox 10">
            <a:extLst>
              <a:ext uri="{FF2B5EF4-FFF2-40B4-BE49-F238E27FC236}">
                <a16:creationId xmlns:a16="http://schemas.microsoft.com/office/drawing/2014/main" id="{82D9053A-560F-9221-5ECA-416227A41E1F}"/>
              </a:ext>
            </a:extLst>
          </p:cNvPr>
          <p:cNvSpPr txBox="1"/>
          <p:nvPr/>
        </p:nvSpPr>
        <p:spPr>
          <a:xfrm>
            <a:off x="361670" y="1550019"/>
            <a:ext cx="38233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dirty="0">
                <a:solidFill>
                  <a:schemeClr val="accent6"/>
                </a:solidFill>
                <a:ea typeface="Calibri"/>
                <a:cs typeface="Calibri"/>
              </a:rPr>
              <a:t>Health System Benefits</a:t>
            </a:r>
          </a:p>
        </p:txBody>
      </p:sp>
    </p:spTree>
    <p:custDataLst>
      <p:custData r:id="rId1"/>
      <p:custData r:id="rId2"/>
    </p:custDataLst>
    <p:extLst>
      <p:ext uri="{BB962C8B-B14F-4D97-AF65-F5344CB8AC3E}">
        <p14:creationId xmlns:p14="http://schemas.microsoft.com/office/powerpoint/2010/main" val="1556259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9A7DE-FF6F-E0B8-5595-B85C4CE71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ECC69-AF25-C071-A46C-8FD2D83F4D6C}"/>
              </a:ext>
            </a:extLst>
          </p:cNvPr>
          <p:cNvSpPr>
            <a:spLocks noGrp="1"/>
          </p:cNvSpPr>
          <p:nvPr>
            <p:ph type="title"/>
            <p:custDataLst>
              <p:tags r:id="rId3"/>
            </p:custDataLst>
          </p:nvPr>
        </p:nvSpPr>
        <p:spPr/>
        <p:txBody>
          <a:bodyPr/>
          <a:lstStyle/>
          <a:p>
            <a:r>
              <a:rPr lang="en-US" sz="2800" dirty="0">
                <a:solidFill>
                  <a:srgbClr val="1A4387"/>
                </a:solidFill>
                <a:latin typeface="Arial" panose="020B0604020202020204" pitchFamily="34" charset="0"/>
                <a:ea typeface="Calibri Light" panose="020F0302020204030204"/>
                <a:cs typeface="Arial" panose="020B0604020202020204" pitchFamily="34" charset="0"/>
              </a:rPr>
              <a:t>SSO – Single Sign On</a:t>
            </a:r>
            <a:endParaRPr lang="en-US" sz="2800" dirty="0"/>
          </a:p>
        </p:txBody>
      </p:sp>
      <p:sp>
        <p:nvSpPr>
          <p:cNvPr id="3" name="TextBox 2">
            <a:extLst>
              <a:ext uri="{FF2B5EF4-FFF2-40B4-BE49-F238E27FC236}">
                <a16:creationId xmlns:a16="http://schemas.microsoft.com/office/drawing/2014/main" id="{E465FA9C-463A-5AF8-89BD-6B93995C33BA}"/>
              </a:ext>
            </a:extLst>
          </p:cNvPr>
          <p:cNvSpPr txBox="1"/>
          <p:nvPr/>
        </p:nvSpPr>
        <p:spPr>
          <a:xfrm>
            <a:off x="1334429" y="2169269"/>
            <a:ext cx="9523141" cy="1938992"/>
          </a:xfrm>
          <a:prstGeom prst="rect">
            <a:avLst/>
          </a:prstGeom>
          <a:noFill/>
        </p:spPr>
        <p:txBody>
          <a:bodyPr wrap="square">
            <a:spAutoFit/>
          </a:bodyPr>
          <a:lstStyle/>
          <a:p>
            <a:pPr marL="0" marR="0" lvl="0" indent="0" defTabSz="93323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endParaRPr>
          </a:p>
          <a:p>
            <a:pPr marL="0" marR="0" lvl="0" indent="0" defTabSz="93323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rPr>
              <a:t>DID YOU KNOW?  The PCC Network platform is Single-Sign-On Compatible!</a:t>
            </a:r>
          </a:p>
          <a:p>
            <a:pPr marL="0" marR="0" lvl="0" indent="0" defTabSz="93323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002060"/>
              </a:solidFill>
              <a:effectLst/>
              <a:uLnTx/>
              <a:uFillTx/>
            </a:endParaRPr>
          </a:p>
          <a:p>
            <a:pPr marL="0" marR="0" lvl="0" indent="0" defTabSz="933237"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2060"/>
                </a:solidFill>
                <a:effectLst/>
                <a:uLnTx/>
                <a:uFillTx/>
              </a:rPr>
              <a:t>This can streamline your work and help encourage and facilitate your staff’s ease of access.</a:t>
            </a:r>
          </a:p>
        </p:txBody>
      </p:sp>
    </p:spTree>
    <p:custDataLst>
      <p:custData r:id="rId1"/>
      <p:custData r:id="rId2"/>
    </p:custDataLst>
    <p:extLst>
      <p:ext uri="{BB962C8B-B14F-4D97-AF65-F5344CB8AC3E}">
        <p14:creationId xmlns:p14="http://schemas.microsoft.com/office/powerpoint/2010/main" val="4081157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fontScale="90000"/>
          </a:bodyPr>
          <a:lstStyle/>
          <a:p>
            <a:pPr>
              <a:lnSpc>
                <a:spcPct val="100000"/>
              </a:lnSpc>
              <a:spcBef>
                <a:spcPts val="0"/>
              </a:spcBef>
            </a:pPr>
            <a:r>
              <a:rPr lang="en-US" b="0" dirty="0">
                <a:latin typeface="Arial"/>
                <a:cs typeface="Arial"/>
              </a:rPr>
              <a:t>Integrations Available for </a:t>
            </a:r>
            <a:br>
              <a:rPr lang="en-US" b="0" dirty="0">
                <a:latin typeface="Arial"/>
                <a:cs typeface="Arial"/>
              </a:rPr>
            </a:br>
            <a:r>
              <a:rPr lang="en-US" b="0" dirty="0">
                <a:latin typeface="Arial"/>
                <a:cs typeface="Arial"/>
              </a:rPr>
              <a:t>Bi-Directional Communication</a:t>
            </a:r>
            <a:endParaRPr lang="en-US" dirty="0">
              <a:latin typeface="Arial"/>
              <a:cs typeface="Arial"/>
            </a:endParaRPr>
          </a:p>
          <a:p>
            <a:endParaRPr lang="en-US" dirty="0"/>
          </a:p>
        </p:txBody>
      </p:sp>
      <p:pic>
        <p:nvPicPr>
          <p:cNvPr id="3" name="Picture 2">
            <a:extLst>
              <a:ext uri="{FF2B5EF4-FFF2-40B4-BE49-F238E27FC236}">
                <a16:creationId xmlns:a16="http://schemas.microsoft.com/office/drawing/2014/main" id="{132EFC71-6AC0-ECE3-8017-17FC9F6884B9}"/>
              </a:ext>
            </a:extLst>
          </p:cNvPr>
          <p:cNvPicPr>
            <a:picLocks noChangeAspect="1"/>
          </p:cNvPicPr>
          <p:nvPr/>
        </p:nvPicPr>
        <p:blipFill>
          <a:blip r:embed="rId3"/>
          <a:stretch>
            <a:fillRect/>
          </a:stretch>
        </p:blipFill>
        <p:spPr>
          <a:xfrm>
            <a:off x="2517071" y="6392273"/>
            <a:ext cx="1639093" cy="197349"/>
          </a:xfrm>
          <a:prstGeom prst="rect">
            <a:avLst/>
          </a:prstGeom>
        </p:spPr>
      </p:pic>
    </p:spTree>
    <p:extLst>
      <p:ext uri="{BB962C8B-B14F-4D97-AF65-F5344CB8AC3E}">
        <p14:creationId xmlns:p14="http://schemas.microsoft.com/office/powerpoint/2010/main" val="1603843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CB4D8D-4A9D-42B9-8D8B-2C063E4A3F2F}"/>
              </a:ext>
            </a:extLst>
          </p:cNvPr>
          <p:cNvSpPr>
            <a:spLocks noGrp="1"/>
          </p:cNvSpPr>
          <p:nvPr>
            <p:ph type="title"/>
          </p:nvPr>
        </p:nvSpPr>
        <p:spPr>
          <a:xfrm>
            <a:off x="3144252" y="137534"/>
            <a:ext cx="8065167" cy="1325563"/>
          </a:xfrm>
        </p:spPr>
        <p:txBody>
          <a:bodyPr/>
          <a:lstStyle/>
          <a:p>
            <a:r>
              <a:rPr lang="en-US"/>
              <a:t>Agenda</a:t>
            </a:r>
          </a:p>
        </p:txBody>
      </p:sp>
      <p:sp>
        <p:nvSpPr>
          <p:cNvPr id="7" name="TextBox 6">
            <a:extLst>
              <a:ext uri="{FF2B5EF4-FFF2-40B4-BE49-F238E27FC236}">
                <a16:creationId xmlns:a16="http://schemas.microsoft.com/office/drawing/2014/main" id="{BE415A30-D6C0-46FF-A345-F8AE0D221DE0}"/>
              </a:ext>
            </a:extLst>
          </p:cNvPr>
          <p:cNvSpPr txBox="1"/>
          <p:nvPr/>
        </p:nvSpPr>
        <p:spPr>
          <a:xfrm>
            <a:off x="3144252" y="1389119"/>
            <a:ext cx="8510089" cy="2949525"/>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mn-cs"/>
              </a:rPr>
              <a:t>Introductions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3D3633"/>
                </a:solidFill>
                <a:effectLst/>
                <a:uLnTx/>
                <a:uFillTx/>
                <a:latin typeface="Arial" panose="020B0604020202020204"/>
                <a:ea typeface="+mn-ea"/>
                <a:cs typeface="+mn-cs"/>
              </a:rPr>
              <a:t>Mecky Lang</a:t>
            </a: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mn-cs"/>
              </a:rPr>
              <a:t>, HFS, Division of Medical Programs, Program &amp; Policy Coordination</a:t>
            </a:r>
            <a:endParaRPr lang="en-US" sz="1600" dirty="0">
              <a:solidFill>
                <a:srgbClr val="3D3633"/>
              </a:solidFill>
              <a:latin typeface="Arial" panose="020B0604020202020204"/>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1" i="0" u="none" strike="noStrike" kern="1200" cap="none" spc="0" normalizeH="0" baseline="0" noProof="0" dirty="0">
                <a:ln>
                  <a:noFill/>
                </a:ln>
                <a:solidFill>
                  <a:srgbClr val="3D3633"/>
                </a:solidFill>
                <a:effectLst/>
                <a:uLnTx/>
                <a:uFillTx/>
                <a:latin typeface="Arial" panose="020B0604020202020204"/>
                <a:ea typeface="+mn-ea"/>
                <a:cs typeface="+mn-cs"/>
              </a:rPr>
              <a:t>Nancy Sehy</a:t>
            </a: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mn-cs"/>
              </a:rPr>
              <a:t>, BSN, RN, CHPCA, Sr. Solution Design Lead, PointClickCare</a:t>
            </a:r>
          </a:p>
          <a:p>
            <a:pPr marL="800100" lvl="1" indent="-342900">
              <a:buFont typeface="Courier New" panose="02070309020205020404" pitchFamily="49" charset="0"/>
              <a:buChar char="o"/>
              <a:defRPr/>
            </a:pPr>
            <a:endParaRPr lang="en-US" sz="1600" b="1" dirty="0">
              <a:solidFill>
                <a:srgbClr val="3D3633"/>
              </a:solidFill>
              <a:latin typeface="Arial" panose="020B0604020202020204"/>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rgbClr val="3D3633"/>
                </a:solidFill>
                <a:effectLst/>
                <a:uLnTx/>
                <a:uFillTx/>
                <a:latin typeface="Arial" panose="020B0604020202020204"/>
                <a:ea typeface="+mn-ea"/>
                <a:cs typeface="+mn-cs"/>
              </a:rPr>
              <a:t>HealthChoice</a:t>
            </a: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mn-cs"/>
              </a:rPr>
              <a:t> Illinois ADT Program Updates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mn-cs"/>
              </a:rPr>
              <a:t>Bi-Directional Communication</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b="0" i="0" u="none" strike="noStrike" kern="1200" cap="none" spc="0" normalizeH="0" baseline="0" noProof="0" dirty="0">
                <a:ln>
                  <a:noFill/>
                </a:ln>
                <a:solidFill>
                  <a:srgbClr val="3D3633"/>
                </a:solidFill>
                <a:effectLst/>
                <a:uLnTx/>
                <a:uFillTx/>
                <a:latin typeface="Arial" panose="020B0604020202020204"/>
                <a:cs typeface="Arial"/>
              </a:rPr>
              <a:t>New Feature included for Hospitals and Health Systems</a:t>
            </a: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lang="en-US" sz="1600" dirty="0">
                <a:solidFill>
                  <a:srgbClr val="3D3633"/>
                </a:solidFill>
                <a:latin typeface="Arial" panose="020B0604020202020204"/>
                <a:cs typeface="Arial"/>
              </a:rPr>
              <a:t>Network Success Stories</a:t>
            </a:r>
            <a:endParaRPr lang="en-US" sz="1600" b="0" i="0" u="none" strike="noStrike" kern="1200" cap="none" spc="0" normalizeH="0" baseline="0" noProof="0" dirty="0">
              <a:ln>
                <a:noFill/>
              </a:ln>
              <a:solidFill>
                <a:srgbClr val="3D3633"/>
              </a:solidFill>
              <a:effectLst/>
              <a:uLnTx/>
              <a:uFillTx/>
              <a:latin typeface="Arial" panose="020B0604020202020204"/>
              <a:cs typeface="Arial"/>
            </a:endParaRPr>
          </a:p>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3D3633"/>
                </a:solidFill>
                <a:effectLst/>
                <a:uLnTx/>
                <a:uFillTx/>
                <a:latin typeface="Arial" panose="020B0604020202020204"/>
                <a:ea typeface="+mn-ea"/>
                <a:cs typeface="Arial"/>
              </a:rPr>
              <a:t>Next Steps / Upcoming CCG Events</a:t>
            </a:r>
          </a:p>
        </p:txBody>
      </p:sp>
      <p:pic>
        <p:nvPicPr>
          <p:cNvPr id="2" name="Picture 1">
            <a:extLst>
              <a:ext uri="{FF2B5EF4-FFF2-40B4-BE49-F238E27FC236}">
                <a16:creationId xmlns:a16="http://schemas.microsoft.com/office/drawing/2014/main" id="{2DF38AE7-C530-E168-874F-6383618FD6EC}"/>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31255550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3BCF-ABAE-984A-8251-E1F08EBE8811}"/>
              </a:ext>
            </a:extLst>
          </p:cNvPr>
          <p:cNvSpPr>
            <a:spLocks noGrp="1"/>
          </p:cNvSpPr>
          <p:nvPr>
            <p:ph type="title"/>
            <p:custDataLst>
              <p:tags r:id="rId3"/>
            </p:custDataLst>
          </p:nvPr>
        </p:nvSpPr>
        <p:spPr/>
        <p:txBody>
          <a:bodyPr/>
          <a:lstStyle/>
          <a:p>
            <a:r>
              <a:rPr lang="en-US" sz="2800"/>
              <a:t>Notifications and Insights</a:t>
            </a:r>
            <a:br>
              <a:rPr lang="en-US" sz="2800"/>
            </a:br>
            <a:r>
              <a:rPr lang="en-US" sz="2800"/>
              <a:t>Delivered to Match Your Workflow</a:t>
            </a:r>
          </a:p>
        </p:txBody>
      </p:sp>
      <p:pic>
        <p:nvPicPr>
          <p:cNvPr id="3" name="Picture Placeholder 2">
            <a:extLst>
              <a:ext uri="{FF2B5EF4-FFF2-40B4-BE49-F238E27FC236}">
                <a16:creationId xmlns:a16="http://schemas.microsoft.com/office/drawing/2014/main" id="{A521AAA1-9E3A-DF85-5752-30A6F83CC5E2}"/>
              </a:ext>
            </a:extLst>
          </p:cNvPr>
          <p:cNvPicPr>
            <a:picLocks noGrp="1" noChangeAspect="1"/>
          </p:cNvPicPr>
          <p:nvPr>
            <p:ph type="pic" sz="quarter" idx="4294967295"/>
          </p:nvPr>
        </p:nvPicPr>
        <p:blipFill rotWithShape="1">
          <a:blip r:embed="rId6"/>
          <a:srcRect l="642" t="-56" r="-642" b="14668"/>
          <a:stretch/>
        </p:blipFill>
        <p:spPr>
          <a:xfrm>
            <a:off x="903190" y="2144713"/>
            <a:ext cx="4402137" cy="2624137"/>
          </a:xfrm>
          <a:prstGeom prst="rect">
            <a:avLst/>
          </a:prstGeom>
        </p:spPr>
      </p:pic>
      <p:pic>
        <p:nvPicPr>
          <p:cNvPr id="8" name="Graphic 7">
            <a:extLst>
              <a:ext uri="{FF2B5EF4-FFF2-40B4-BE49-F238E27FC236}">
                <a16:creationId xmlns:a16="http://schemas.microsoft.com/office/drawing/2014/main" id="{30556C17-B147-CFBE-A155-AF23EE05D65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81873" y="3155622"/>
            <a:ext cx="609600" cy="609600"/>
          </a:xfrm>
          <a:prstGeom prst="rect">
            <a:avLst/>
          </a:prstGeom>
        </p:spPr>
      </p:pic>
      <p:grpSp>
        <p:nvGrpSpPr>
          <p:cNvPr id="12" name="Group 11">
            <a:extLst>
              <a:ext uri="{FF2B5EF4-FFF2-40B4-BE49-F238E27FC236}">
                <a16:creationId xmlns:a16="http://schemas.microsoft.com/office/drawing/2014/main" id="{4BE6CB5B-B2EC-6A0C-664F-2867FEF546E6}"/>
              </a:ext>
            </a:extLst>
          </p:cNvPr>
          <p:cNvGrpSpPr/>
          <p:nvPr/>
        </p:nvGrpSpPr>
        <p:grpSpPr>
          <a:xfrm>
            <a:off x="6581873" y="2019367"/>
            <a:ext cx="609600" cy="609600"/>
            <a:chOff x="6581873" y="2255044"/>
            <a:chExt cx="609600" cy="609600"/>
          </a:xfrm>
        </p:grpSpPr>
        <p:pic>
          <p:nvPicPr>
            <p:cNvPr id="10" name="Graphic 9">
              <a:extLst>
                <a:ext uri="{FF2B5EF4-FFF2-40B4-BE49-F238E27FC236}">
                  <a16:creationId xmlns:a16="http://schemas.microsoft.com/office/drawing/2014/main" id="{9010D34A-F23E-625E-082A-BE525BE63A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81873" y="2255044"/>
              <a:ext cx="609600" cy="609600"/>
            </a:xfrm>
            <a:prstGeom prst="rect">
              <a:avLst/>
            </a:prstGeom>
          </p:spPr>
        </p:pic>
        <p:sp>
          <p:nvSpPr>
            <p:cNvPr id="11" name="TextBox 10">
              <a:extLst>
                <a:ext uri="{FF2B5EF4-FFF2-40B4-BE49-F238E27FC236}">
                  <a16:creationId xmlns:a16="http://schemas.microsoft.com/office/drawing/2014/main" id="{39BF05C5-AD88-3E43-06F0-4AA7C3261045}"/>
                </a:ext>
              </a:extLst>
            </p:cNvPr>
            <p:cNvSpPr txBox="1"/>
            <p:nvPr/>
          </p:nvSpPr>
          <p:spPr>
            <a:xfrm>
              <a:off x="6638435" y="2327152"/>
              <a:ext cx="497657" cy="276999"/>
            </a:xfrm>
            <a:prstGeom prst="rect">
              <a:avLst/>
            </a:prstGeom>
            <a:noFill/>
          </p:spPr>
          <p:txBody>
            <a:bodyPr wrap="square" rtlCol="0">
              <a:spAutoFit/>
            </a:bodyPr>
            <a:lstStyle/>
            <a:p>
              <a:r>
                <a:rPr lang="en-US" sz="1200"/>
                <a:t>FHIR</a:t>
              </a:r>
            </a:p>
          </p:txBody>
        </p:sp>
      </p:grpSp>
      <p:pic>
        <p:nvPicPr>
          <p:cNvPr id="13" name="Graphic 12">
            <a:extLst>
              <a:ext uri="{FF2B5EF4-FFF2-40B4-BE49-F238E27FC236}">
                <a16:creationId xmlns:a16="http://schemas.microsoft.com/office/drawing/2014/main" id="{E078CF84-0407-FA43-EB98-BCFCB27BD5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638435" y="4369780"/>
            <a:ext cx="609600" cy="609600"/>
          </a:xfrm>
          <a:prstGeom prst="rect">
            <a:avLst/>
          </a:prstGeom>
        </p:spPr>
      </p:pic>
      <p:sp>
        <p:nvSpPr>
          <p:cNvPr id="14" name="TextBox 13">
            <a:extLst>
              <a:ext uri="{FF2B5EF4-FFF2-40B4-BE49-F238E27FC236}">
                <a16:creationId xmlns:a16="http://schemas.microsoft.com/office/drawing/2014/main" id="{202621C9-1425-DBE7-A887-8F07D3F89D8F}"/>
              </a:ext>
            </a:extLst>
          </p:cNvPr>
          <p:cNvSpPr txBox="1"/>
          <p:nvPr/>
        </p:nvSpPr>
        <p:spPr>
          <a:xfrm>
            <a:off x="7400039" y="2109141"/>
            <a:ext cx="3582186" cy="369332"/>
          </a:xfrm>
          <a:prstGeom prst="rect">
            <a:avLst/>
          </a:prstGeom>
          <a:noFill/>
        </p:spPr>
        <p:txBody>
          <a:bodyPr wrap="square" rtlCol="0">
            <a:spAutoFit/>
          </a:bodyPr>
          <a:lstStyle/>
          <a:p>
            <a:r>
              <a:rPr lang="en-US" b="1">
                <a:solidFill>
                  <a:schemeClr val="accent3"/>
                </a:solidFill>
              </a:rPr>
              <a:t>Embedded via SMART on FHIR</a:t>
            </a:r>
          </a:p>
        </p:txBody>
      </p:sp>
      <p:sp>
        <p:nvSpPr>
          <p:cNvPr id="15" name="TextBox 14">
            <a:extLst>
              <a:ext uri="{FF2B5EF4-FFF2-40B4-BE49-F238E27FC236}">
                <a16:creationId xmlns:a16="http://schemas.microsoft.com/office/drawing/2014/main" id="{27FB1F76-A76C-F25E-0BED-D57F97CD01FA}"/>
              </a:ext>
            </a:extLst>
          </p:cNvPr>
          <p:cNvSpPr txBox="1"/>
          <p:nvPr/>
        </p:nvSpPr>
        <p:spPr>
          <a:xfrm>
            <a:off x="7400039" y="3275756"/>
            <a:ext cx="3582186" cy="369332"/>
          </a:xfrm>
          <a:prstGeom prst="rect">
            <a:avLst/>
          </a:prstGeom>
          <a:noFill/>
        </p:spPr>
        <p:txBody>
          <a:bodyPr wrap="square" rtlCol="0">
            <a:spAutoFit/>
          </a:bodyPr>
          <a:lstStyle/>
          <a:p>
            <a:r>
              <a:rPr lang="en-US" b="1">
                <a:solidFill>
                  <a:schemeClr val="accent3"/>
                </a:solidFill>
              </a:rPr>
              <a:t>Notifications via ED Trackboard</a:t>
            </a:r>
          </a:p>
        </p:txBody>
      </p:sp>
      <p:sp>
        <p:nvSpPr>
          <p:cNvPr id="16" name="TextBox 15">
            <a:extLst>
              <a:ext uri="{FF2B5EF4-FFF2-40B4-BE49-F238E27FC236}">
                <a16:creationId xmlns:a16="http://schemas.microsoft.com/office/drawing/2014/main" id="{27C1B0B9-2945-D214-5A2B-9F5DE9409771}"/>
              </a:ext>
            </a:extLst>
          </p:cNvPr>
          <p:cNvSpPr txBox="1"/>
          <p:nvPr/>
        </p:nvSpPr>
        <p:spPr>
          <a:xfrm>
            <a:off x="7393360" y="4489914"/>
            <a:ext cx="4364747" cy="369332"/>
          </a:xfrm>
          <a:prstGeom prst="rect">
            <a:avLst/>
          </a:prstGeom>
          <a:noFill/>
        </p:spPr>
        <p:txBody>
          <a:bodyPr wrap="square" rtlCol="0">
            <a:spAutoFit/>
          </a:bodyPr>
          <a:lstStyle/>
          <a:p>
            <a:r>
              <a:rPr lang="en-US" b="1" dirty="0">
                <a:solidFill>
                  <a:schemeClr val="accent3"/>
                </a:solidFill>
              </a:rPr>
              <a:t>Notifications via Text, Email, or Printer/Fax</a:t>
            </a:r>
          </a:p>
        </p:txBody>
      </p:sp>
    </p:spTree>
    <p:custDataLst>
      <p:custData r:id="rId1"/>
      <p:custData r:id="rId2"/>
    </p:custDataLst>
    <p:extLst>
      <p:ext uri="{BB962C8B-B14F-4D97-AF65-F5344CB8AC3E}">
        <p14:creationId xmlns:p14="http://schemas.microsoft.com/office/powerpoint/2010/main" val="21886533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AD93AD-DE00-FFCD-74F4-F6A1BCC5C3BC}"/>
              </a:ext>
            </a:extLst>
          </p:cNvPr>
          <p:cNvSpPr/>
          <p:nvPr/>
        </p:nvSpPr>
        <p:spPr>
          <a:xfrm>
            <a:off x="0" y="2154388"/>
            <a:ext cx="12192000" cy="32918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a:ea typeface="+mn-ea"/>
              <a:cs typeface="+mn-cs"/>
            </a:endParaRPr>
          </a:p>
        </p:txBody>
      </p:sp>
      <p:pic>
        <p:nvPicPr>
          <p:cNvPr id="2" name="Picture 1">
            <a:extLst>
              <a:ext uri="{FF2B5EF4-FFF2-40B4-BE49-F238E27FC236}">
                <a16:creationId xmlns:a16="http://schemas.microsoft.com/office/drawing/2014/main" id="{34AFD085-DC17-A004-4948-89CCBD38169D}"/>
              </a:ext>
            </a:extLst>
          </p:cNvPr>
          <p:cNvPicPr>
            <a:picLocks noChangeAspect="1"/>
          </p:cNvPicPr>
          <p:nvPr/>
        </p:nvPicPr>
        <p:blipFill>
          <a:blip r:embed="rId3"/>
          <a:stretch>
            <a:fillRect/>
          </a:stretch>
        </p:blipFill>
        <p:spPr>
          <a:xfrm>
            <a:off x="2097157" y="1215813"/>
            <a:ext cx="8487416" cy="2567443"/>
          </a:xfrm>
          <a:prstGeom prst="rect">
            <a:avLst/>
          </a:prstGeom>
          <a:noFill/>
          <a:ln>
            <a:solidFill>
              <a:schemeClr val="bg1">
                <a:lumMod val="50000"/>
              </a:schemeClr>
            </a:solidFill>
          </a:ln>
        </p:spPr>
      </p:pic>
      <p:sp>
        <p:nvSpPr>
          <p:cNvPr id="8" name="Speech Bubble: Rectangle 7">
            <a:extLst>
              <a:ext uri="{FF2B5EF4-FFF2-40B4-BE49-F238E27FC236}">
                <a16:creationId xmlns:a16="http://schemas.microsoft.com/office/drawing/2014/main" id="{7478AD64-D70F-9BB0-1247-8DA15AA03FF7}"/>
              </a:ext>
            </a:extLst>
          </p:cNvPr>
          <p:cNvSpPr/>
          <p:nvPr/>
        </p:nvSpPr>
        <p:spPr>
          <a:xfrm>
            <a:off x="8209722" y="1946321"/>
            <a:ext cx="1068576" cy="407683"/>
          </a:xfrm>
          <a:prstGeom prst="wedgeRectCallout">
            <a:avLst>
              <a:gd name="adj1" fmla="val -60012"/>
              <a:gd name="adj2" fmla="val 8660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ED Optimization Notification</a:t>
            </a:r>
          </a:p>
        </p:txBody>
      </p:sp>
      <p:pic>
        <p:nvPicPr>
          <p:cNvPr id="10" name="Picture 9">
            <a:extLst>
              <a:ext uri="{FF2B5EF4-FFF2-40B4-BE49-F238E27FC236}">
                <a16:creationId xmlns:a16="http://schemas.microsoft.com/office/drawing/2014/main" id="{7A9155A5-5534-1812-0047-D0DFAFF99822}"/>
              </a:ext>
            </a:extLst>
          </p:cNvPr>
          <p:cNvPicPr>
            <a:picLocks noChangeAspect="1"/>
          </p:cNvPicPr>
          <p:nvPr/>
        </p:nvPicPr>
        <p:blipFill>
          <a:blip r:embed="rId4"/>
          <a:stretch>
            <a:fillRect/>
          </a:stretch>
        </p:blipFill>
        <p:spPr>
          <a:xfrm>
            <a:off x="3640320" y="2542507"/>
            <a:ext cx="5497309" cy="4215728"/>
          </a:xfrm>
          <a:prstGeom prst="rect">
            <a:avLst/>
          </a:prstGeom>
          <a:ln>
            <a:solidFill>
              <a:schemeClr val="bg1">
                <a:lumMod val="50000"/>
              </a:schemeClr>
            </a:solidFill>
          </a:ln>
        </p:spPr>
      </p:pic>
      <p:sp>
        <p:nvSpPr>
          <p:cNvPr id="7" name="Rectangle 6">
            <a:extLst>
              <a:ext uri="{FF2B5EF4-FFF2-40B4-BE49-F238E27FC236}">
                <a16:creationId xmlns:a16="http://schemas.microsoft.com/office/drawing/2014/main" id="{4F530CF4-B804-23DC-9341-FF9EDA8B782C}"/>
              </a:ext>
            </a:extLst>
          </p:cNvPr>
          <p:cNvSpPr/>
          <p:nvPr/>
        </p:nvSpPr>
        <p:spPr>
          <a:xfrm>
            <a:off x="7828576" y="2365513"/>
            <a:ext cx="222119" cy="21310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3437860-EDA7-9250-A932-706E173FCC44}"/>
              </a:ext>
            </a:extLst>
          </p:cNvPr>
          <p:cNvSpPr>
            <a:spLocks noGrp="1"/>
          </p:cNvSpPr>
          <p:nvPr>
            <p:ph type="title"/>
          </p:nvPr>
        </p:nvSpPr>
        <p:spPr>
          <a:xfrm>
            <a:off x="0" y="-1"/>
            <a:ext cx="12192000" cy="1089026"/>
          </a:xfrm>
        </p:spPr>
        <p:txBody>
          <a:bodyPr/>
          <a:lstStyle/>
          <a:p>
            <a:r>
              <a:rPr lang="en-US"/>
              <a:t>Or through an ED Trackboard Integration </a:t>
            </a:r>
          </a:p>
        </p:txBody>
      </p:sp>
    </p:spTree>
    <p:extLst>
      <p:ext uri="{BB962C8B-B14F-4D97-AF65-F5344CB8AC3E}">
        <p14:creationId xmlns:p14="http://schemas.microsoft.com/office/powerpoint/2010/main" val="2856096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5B8092-D03D-CED2-09A8-7BCF5C943CA4}"/>
              </a:ext>
            </a:extLst>
          </p:cNvPr>
          <p:cNvSpPr>
            <a:spLocks noGrp="1"/>
          </p:cNvSpPr>
          <p:nvPr>
            <p:ph type="title"/>
          </p:nvPr>
        </p:nvSpPr>
        <p:spPr>
          <a:xfrm>
            <a:off x="3048" y="-1"/>
            <a:ext cx="12188952" cy="1089026"/>
          </a:xfrm>
        </p:spPr>
        <p:txBody>
          <a:bodyPr anchor="ctr">
            <a:normAutofit/>
          </a:bodyPr>
          <a:lstStyle/>
          <a:p>
            <a:r>
              <a:rPr lang="en-US"/>
              <a:t>Receive Notifications through SMART on FHIR</a:t>
            </a:r>
          </a:p>
        </p:txBody>
      </p:sp>
      <p:pic>
        <p:nvPicPr>
          <p:cNvPr id="9" name="Picture 8">
            <a:extLst>
              <a:ext uri="{FF2B5EF4-FFF2-40B4-BE49-F238E27FC236}">
                <a16:creationId xmlns:a16="http://schemas.microsoft.com/office/drawing/2014/main" id="{58FE085B-2063-BEE2-C7E2-90694E713D2E}"/>
              </a:ext>
            </a:extLst>
          </p:cNvPr>
          <p:cNvPicPr>
            <a:picLocks noChangeAspect="1"/>
          </p:cNvPicPr>
          <p:nvPr/>
        </p:nvPicPr>
        <p:blipFill>
          <a:blip r:embed="rId3"/>
          <a:stretch>
            <a:fillRect/>
          </a:stretch>
        </p:blipFill>
        <p:spPr>
          <a:xfrm>
            <a:off x="136239" y="3862653"/>
            <a:ext cx="7092770" cy="2145563"/>
          </a:xfrm>
          <a:prstGeom prst="rect">
            <a:avLst/>
          </a:prstGeom>
          <a:noFill/>
          <a:ln>
            <a:solidFill>
              <a:schemeClr val="bg1">
                <a:lumMod val="50000"/>
              </a:schemeClr>
            </a:solidFill>
          </a:ln>
        </p:spPr>
      </p:pic>
      <p:pic>
        <p:nvPicPr>
          <p:cNvPr id="2" name="Picture 1">
            <a:extLst>
              <a:ext uri="{FF2B5EF4-FFF2-40B4-BE49-F238E27FC236}">
                <a16:creationId xmlns:a16="http://schemas.microsoft.com/office/drawing/2014/main" id="{6BE3C264-72D9-894E-8A26-303B6FAAFF7A}"/>
              </a:ext>
            </a:extLst>
          </p:cNvPr>
          <p:cNvPicPr>
            <a:picLocks noChangeAspect="1"/>
          </p:cNvPicPr>
          <p:nvPr/>
        </p:nvPicPr>
        <p:blipFill>
          <a:blip r:embed="rId4"/>
          <a:stretch>
            <a:fillRect/>
          </a:stretch>
        </p:blipFill>
        <p:spPr>
          <a:xfrm>
            <a:off x="6434667" y="1219464"/>
            <a:ext cx="5099116" cy="5150623"/>
          </a:xfrm>
          <a:prstGeom prst="rect">
            <a:avLst/>
          </a:prstGeom>
          <a:noFill/>
          <a:ln w="19050">
            <a:solidFill>
              <a:schemeClr val="tx1"/>
            </a:solidFill>
          </a:ln>
        </p:spPr>
      </p:pic>
      <p:grpSp>
        <p:nvGrpSpPr>
          <p:cNvPr id="3" name="Group 2">
            <a:extLst>
              <a:ext uri="{FF2B5EF4-FFF2-40B4-BE49-F238E27FC236}">
                <a16:creationId xmlns:a16="http://schemas.microsoft.com/office/drawing/2014/main" id="{16CE4309-4103-F231-38BB-25D723AA9AE7}"/>
              </a:ext>
            </a:extLst>
          </p:cNvPr>
          <p:cNvGrpSpPr/>
          <p:nvPr/>
        </p:nvGrpSpPr>
        <p:grpSpPr>
          <a:xfrm>
            <a:off x="-44412" y="1134296"/>
            <a:ext cx="4845369" cy="2597918"/>
            <a:chOff x="2912096" y="2333458"/>
            <a:chExt cx="5089542" cy="2728835"/>
          </a:xfrm>
        </p:grpSpPr>
        <p:pic>
          <p:nvPicPr>
            <p:cNvPr id="5" name="Picture 4">
              <a:extLst>
                <a:ext uri="{FF2B5EF4-FFF2-40B4-BE49-F238E27FC236}">
                  <a16:creationId xmlns:a16="http://schemas.microsoft.com/office/drawing/2014/main" id="{6F0EBC6E-FB3E-DDA6-083F-1E6FB9FD273A}"/>
                </a:ext>
                <a:ext uri="{C183D7F6-B498-43B3-948B-1728B52AA6E4}">
                  <adec:decorative xmlns:adec="http://schemas.microsoft.com/office/drawing/2017/decorative" val="1"/>
                </a:ext>
              </a:extLst>
            </p:cNvPr>
            <p:cNvPicPr/>
            <p:nvPr/>
          </p:nvPicPr>
          <p:blipFill rotWithShape="1">
            <a:blip r:embed="rId5" cstate="screen">
              <a:extLst>
                <a:ext uri="{28A0092B-C50C-407E-A947-70E740481C1C}">
                  <a14:useLocalDpi xmlns:a14="http://schemas.microsoft.com/office/drawing/2010/main"/>
                </a:ext>
              </a:extLst>
            </a:blip>
            <a:srcRect/>
            <a:stretch/>
          </p:blipFill>
          <p:spPr>
            <a:xfrm>
              <a:off x="2912096" y="2333458"/>
              <a:ext cx="5089542" cy="2728835"/>
            </a:xfrm>
            <a:prstGeom prst="rect">
              <a:avLst/>
            </a:prstGeom>
          </p:spPr>
        </p:pic>
        <p:grpSp>
          <p:nvGrpSpPr>
            <p:cNvPr id="6" name="Group 5">
              <a:extLst>
                <a:ext uri="{FF2B5EF4-FFF2-40B4-BE49-F238E27FC236}">
                  <a16:creationId xmlns:a16="http://schemas.microsoft.com/office/drawing/2014/main" id="{853B842E-2720-1B54-55E0-F22A935261AB}"/>
                </a:ext>
              </a:extLst>
            </p:cNvPr>
            <p:cNvGrpSpPr/>
            <p:nvPr/>
          </p:nvGrpSpPr>
          <p:grpSpPr>
            <a:xfrm>
              <a:off x="3527454" y="2563389"/>
              <a:ext cx="3832021" cy="2283509"/>
              <a:chOff x="3889963" y="2442787"/>
              <a:chExt cx="4412073" cy="2629163"/>
            </a:xfrm>
          </p:grpSpPr>
          <p:sp>
            <p:nvSpPr>
              <p:cNvPr id="7" name="Rectangle 6">
                <a:extLst>
                  <a:ext uri="{FF2B5EF4-FFF2-40B4-BE49-F238E27FC236}">
                    <a16:creationId xmlns:a16="http://schemas.microsoft.com/office/drawing/2014/main" id="{9D785ADA-EA7F-E59F-F928-31D0349312F8}"/>
                  </a:ext>
                </a:extLst>
              </p:cNvPr>
              <p:cNvSpPr/>
              <p:nvPr/>
            </p:nvSpPr>
            <p:spPr>
              <a:xfrm>
                <a:off x="3889963" y="2447047"/>
                <a:ext cx="4402548" cy="26249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2">
                <a:extLst>
                  <a:ext uri="{FF2B5EF4-FFF2-40B4-BE49-F238E27FC236}">
                    <a16:creationId xmlns:a16="http://schemas.microsoft.com/office/drawing/2014/main" id="{534B08F1-6126-12FA-A249-9D6FE7C54FF1}"/>
                  </a:ext>
                </a:extLst>
              </p:cNvPr>
              <p:cNvSpPr txBox="1">
                <a:spLocks/>
              </p:cNvSpPr>
              <p:nvPr/>
            </p:nvSpPr>
            <p:spPr>
              <a:xfrm>
                <a:off x="3889963" y="2442787"/>
                <a:ext cx="4412073" cy="2629163"/>
              </a:xfrm>
              <a:prstGeom prst="rect">
                <a:avLst/>
              </a:prstGeom>
              <a:solidFill>
                <a:schemeClr val="bg1">
                  <a:lumMod val="95000"/>
                </a:schemeClr>
              </a:solidFill>
            </p:spPr>
            <p:txBody>
              <a:bodyPr anchor="t">
                <a:normAutofit/>
              </a:bodyPr>
              <a:lstStyle>
                <a:lvl1pPr marL="0" indent="0" algn="ctr" defTabSz="914377" rtl="0" eaLnBrk="1" latinLnBrk="0" hangingPunct="1">
                  <a:lnSpc>
                    <a:spcPct val="90000"/>
                  </a:lnSpc>
                  <a:spcBef>
                    <a:spcPts val="0"/>
                  </a:spcBef>
                  <a:spcAft>
                    <a:spcPts val="600"/>
                  </a:spcAft>
                  <a:buClr>
                    <a:schemeClr val="tx1"/>
                  </a:buClr>
                  <a:buFont typeface="Arial" panose="020B0604020202020204" pitchFamily="34" charset="0"/>
                  <a:buNone/>
                  <a:tabLst/>
                  <a:defRPr sz="1800" kern="1200">
                    <a:solidFill>
                      <a:schemeClr val="tx1"/>
                    </a:solidFill>
                    <a:latin typeface="+mj-lt"/>
                    <a:ea typeface="+mn-ea"/>
                    <a:cs typeface="+mn-cs"/>
                  </a:defRPr>
                </a:lvl1pPr>
                <a:lvl2pPr marL="668338" indent="-2206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200" kern="1200">
                    <a:solidFill>
                      <a:schemeClr val="tx1"/>
                    </a:solidFill>
                    <a:latin typeface="+mj-lt"/>
                    <a:ea typeface="+mn-ea"/>
                    <a:cs typeface="+mn-cs"/>
                  </a:defRPr>
                </a:lvl2pPr>
                <a:lvl3pPr marL="1030288" indent="-200025"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2000" kern="1200">
                    <a:solidFill>
                      <a:schemeClr val="tx1"/>
                    </a:solidFill>
                    <a:latin typeface="+mj-lt"/>
                    <a:ea typeface="+mn-ea"/>
                    <a:cs typeface="+mn-cs"/>
                  </a:defRPr>
                </a:lvl3pPr>
                <a:lvl4pPr marL="1470025" indent="-190500"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4pPr>
                <a:lvl5pPr marL="1919288" indent="-182563" algn="l" defTabSz="914377" rtl="0" eaLnBrk="1" latinLnBrk="0" hangingPunct="1">
                  <a:lnSpc>
                    <a:spcPct val="90000"/>
                  </a:lnSpc>
                  <a:spcBef>
                    <a:spcPts val="0"/>
                  </a:spcBef>
                  <a:spcAft>
                    <a:spcPts val="600"/>
                  </a:spcAft>
                  <a:buClr>
                    <a:schemeClr val="tx1"/>
                  </a:buClr>
                  <a:buFont typeface="Arial" panose="020B0604020202020204" pitchFamily="34" charset="0"/>
                  <a:buChar char="•"/>
                  <a:tabLst/>
                  <a:defRPr sz="1800" kern="1200">
                    <a:solidFill>
                      <a:schemeClr val="tx1"/>
                    </a:solidFill>
                    <a:latin typeface="+mj-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Add picture</a:t>
                </a:r>
              </a:p>
            </p:txBody>
          </p:sp>
        </p:grpSp>
      </p:grpSp>
      <p:pic>
        <p:nvPicPr>
          <p:cNvPr id="10" name="Picture 9">
            <a:extLst>
              <a:ext uri="{FF2B5EF4-FFF2-40B4-BE49-F238E27FC236}">
                <a16:creationId xmlns:a16="http://schemas.microsoft.com/office/drawing/2014/main" id="{6784BF63-83BB-1368-F8A1-5C9EA963450D}"/>
              </a:ext>
            </a:extLst>
          </p:cNvPr>
          <p:cNvPicPr>
            <a:picLocks noChangeAspect="1"/>
          </p:cNvPicPr>
          <p:nvPr/>
        </p:nvPicPr>
        <p:blipFill rotWithShape="1">
          <a:blip r:embed="rId6"/>
          <a:srcRect b="14871"/>
          <a:stretch/>
        </p:blipFill>
        <p:spPr>
          <a:xfrm>
            <a:off x="533548" y="1323189"/>
            <a:ext cx="3648178" cy="2173957"/>
          </a:xfrm>
          <a:prstGeom prst="rect">
            <a:avLst/>
          </a:prstGeom>
        </p:spPr>
      </p:pic>
    </p:spTree>
    <p:extLst>
      <p:ext uri="{BB962C8B-B14F-4D97-AF65-F5344CB8AC3E}">
        <p14:creationId xmlns:p14="http://schemas.microsoft.com/office/powerpoint/2010/main" val="3238445193"/>
      </p:ext>
    </p:extLst>
  </p:cSld>
  <p:clrMapOvr>
    <a:masterClrMapping/>
  </p:clrMapOvr>
  <mc:AlternateContent xmlns:mc="http://schemas.openxmlformats.org/markup-compatibility/2006" xmlns:p14="http://schemas.microsoft.com/office/powerpoint/2010/main">
    <mc:Choice Requires="p14">
      <p:transition spd="slow" p14:dur="2000" advTm="132336"/>
    </mc:Choice>
    <mc:Fallback xmlns="">
      <p:transition spd="slow" advTm="132336"/>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DBB2C-1E3D-B5C4-8DA6-95361A6A31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42F723-79FE-27FE-51FD-D49BC38946A4}"/>
              </a:ext>
            </a:extLst>
          </p:cNvPr>
          <p:cNvSpPr>
            <a:spLocks noGrp="1"/>
          </p:cNvSpPr>
          <p:nvPr>
            <p:ph type="title"/>
            <p:custDataLst>
              <p:tags r:id="rId3"/>
            </p:custDataLst>
          </p:nvPr>
        </p:nvSpPr>
        <p:spPr/>
        <p:txBody>
          <a:bodyPr/>
          <a:lstStyle/>
          <a:p>
            <a:r>
              <a:rPr kumimoji="0" lang="en-US" sz="2800" b="0" i="0" u="none" strike="noStrike" kern="1200" cap="none" spc="0" normalizeH="0" baseline="0" noProof="0" dirty="0">
                <a:ln>
                  <a:noFill/>
                </a:ln>
                <a:solidFill>
                  <a:schemeClr val="tx2"/>
                </a:solidFill>
                <a:effectLst/>
                <a:uLnTx/>
                <a:uFillTx/>
                <a:latin typeface="+mj-lt"/>
                <a:ea typeface="+mj-ea"/>
                <a:cs typeface="+mj-cs"/>
              </a:rPr>
              <a:t>SMART on FHIR</a:t>
            </a:r>
            <a:endParaRPr lang="en-US" sz="2800" dirty="0"/>
          </a:p>
        </p:txBody>
      </p:sp>
      <p:sp>
        <p:nvSpPr>
          <p:cNvPr id="4" name="TextBox 3">
            <a:extLst>
              <a:ext uri="{FF2B5EF4-FFF2-40B4-BE49-F238E27FC236}">
                <a16:creationId xmlns:a16="http://schemas.microsoft.com/office/drawing/2014/main" id="{35B02830-378C-AE5F-F603-6F2568E2636F}"/>
              </a:ext>
            </a:extLst>
          </p:cNvPr>
          <p:cNvSpPr txBox="1"/>
          <p:nvPr/>
        </p:nvSpPr>
        <p:spPr>
          <a:xfrm>
            <a:off x="2951330" y="1622651"/>
            <a:ext cx="8835427" cy="403187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D3633"/>
                </a:solidFill>
                <a:effectLst/>
                <a:uLnTx/>
                <a:uFillTx/>
                <a:ea typeface="+mn-ea"/>
                <a:cs typeface="+mn-cs"/>
              </a:rPr>
              <a:t>Accessible within EMR by those health system staff who are outside of the ED, such as Case Managers and Care Coordinators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highlight>
                  <a:srgbClr val="FFFFFF"/>
                </a:highlight>
                <a:uLnTx/>
                <a:uFillTx/>
                <a:ea typeface="+mn-ea"/>
                <a:cs typeface="+mn-cs"/>
              </a:rPr>
              <a:t>SMART on FHIR (</a:t>
            </a:r>
            <a:r>
              <a:rPr kumimoji="0" lang="en-US" sz="1800" b="0" i="0" u="none" strike="noStrike" kern="1200" cap="none" spc="0" normalizeH="0" baseline="0" noProof="0" dirty="0" err="1">
                <a:ln>
                  <a:noFill/>
                </a:ln>
                <a:solidFill>
                  <a:srgbClr val="323130"/>
                </a:solidFill>
                <a:effectLst/>
                <a:highlight>
                  <a:srgbClr val="FFFFFF"/>
                </a:highlight>
                <a:uLnTx/>
                <a:uFillTx/>
                <a:ea typeface="+mn-ea"/>
                <a:cs typeface="+mn-cs"/>
              </a:rPr>
              <a:t>SoF</a:t>
            </a:r>
            <a:r>
              <a:rPr kumimoji="0" lang="en-US" sz="1800" b="0" i="0" u="none" strike="noStrike" kern="1200" cap="none" spc="0" normalizeH="0" baseline="0" noProof="0" dirty="0">
                <a:ln>
                  <a:noFill/>
                </a:ln>
                <a:solidFill>
                  <a:srgbClr val="323130"/>
                </a:solidFill>
                <a:effectLst/>
                <a:highlight>
                  <a:srgbClr val="FFFFFF"/>
                </a:highlight>
                <a:uLnTx/>
                <a:uFillTx/>
                <a:ea typeface="+mn-ea"/>
                <a:cs typeface="+mn-cs"/>
              </a:rPr>
              <a:t>) App is a way to embed third-party content directly into an Electronic Health Record.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highlight>
                  <a:srgbClr val="FFFFFF"/>
                </a:highlight>
                <a:uLnTx/>
                <a:uFillTx/>
                <a:ea typeface="+mn-ea"/>
                <a:cs typeface="+mn-cs"/>
              </a:rPr>
              <a:t>This means that information provided from the PCC Network can be accessed directly from select EHRs, rather than having to access the PCC Platform directly.</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highlight>
                  <a:srgbClr val="FFFFFF"/>
                </a:highlight>
                <a:uLnTx/>
                <a:uFillTx/>
                <a:ea typeface="+mn-ea"/>
                <a:cs typeface="+mn-cs"/>
              </a:rPr>
              <a:t>The PCC SMART on FHIR app provides intelligent alerts, risk analysis, and other concise actionable information from the PCC network and presents it to the care provider directly within their workflow in their EHR.</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23130"/>
                </a:solidFill>
                <a:effectLst/>
                <a:highlight>
                  <a:srgbClr val="FFFFFF"/>
                </a:highlight>
                <a:uLnTx/>
                <a:uFillTx/>
                <a:ea typeface="+mn-ea"/>
                <a:cs typeface="+mn-cs"/>
              </a:rPr>
              <a:t>The app reduces or eliminates the need for double documentation in care collaboration work streams by saving documented Care Insights simultaneously to Epic or Cerner EHRs as well as to the PCC network of participants.</a:t>
            </a:r>
          </a:p>
        </p:txBody>
      </p:sp>
      <p:sp>
        <p:nvSpPr>
          <p:cNvPr id="5" name="TextBox 4">
            <a:extLst>
              <a:ext uri="{FF2B5EF4-FFF2-40B4-BE49-F238E27FC236}">
                <a16:creationId xmlns:a16="http://schemas.microsoft.com/office/drawing/2014/main" id="{F45D3E9C-4F55-6C18-66C4-2A9F4DC1FFBE}"/>
              </a:ext>
            </a:extLst>
          </p:cNvPr>
          <p:cNvSpPr txBox="1"/>
          <p:nvPr/>
        </p:nvSpPr>
        <p:spPr>
          <a:xfrm>
            <a:off x="491303" y="2206051"/>
            <a:ext cx="1977427"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rPr>
              <a:t>Available for: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sng"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rPr>
              <a:t>Epic</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rPr>
              <a:t>Cerner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C4285"/>
                </a:solidFill>
                <a:effectLst/>
                <a:uLnTx/>
                <a:uFillTx/>
                <a:latin typeface="Arial" panose="020B0604020202020204"/>
                <a:ea typeface="+mn-ea"/>
                <a:cs typeface="Calibri" panose="020F0502020204030204" pitchFamily="34" charset="0"/>
              </a:rPr>
              <a:t>Through the App Orchard/Marketplace</a:t>
            </a:r>
          </a:p>
        </p:txBody>
      </p:sp>
    </p:spTree>
    <p:custDataLst>
      <p:custData r:id="rId1"/>
      <p:custData r:id="rId2"/>
    </p:custDataLst>
    <p:extLst>
      <p:ext uri="{BB962C8B-B14F-4D97-AF65-F5344CB8AC3E}">
        <p14:creationId xmlns:p14="http://schemas.microsoft.com/office/powerpoint/2010/main" val="2677581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1986844" y="2104473"/>
            <a:ext cx="7303911" cy="1324527"/>
          </a:xfrm>
        </p:spPr>
        <p:txBody>
          <a:bodyPr>
            <a:normAutofit fontScale="90000"/>
          </a:bodyPr>
          <a:lstStyle/>
          <a:p>
            <a:pPr>
              <a:lnSpc>
                <a:spcPct val="100000"/>
              </a:lnSpc>
              <a:spcBef>
                <a:spcPts val="0"/>
              </a:spcBef>
            </a:pPr>
            <a:r>
              <a:rPr lang="en-US" b="0" dirty="0">
                <a:latin typeface="Arial"/>
                <a:cs typeface="Arial"/>
              </a:rPr>
              <a:t>New Feature Available for Hospitals &amp; Health Systems – SNF Stay Summary</a:t>
            </a:r>
            <a:endParaRPr lang="en-US" dirty="0"/>
          </a:p>
        </p:txBody>
      </p:sp>
      <p:pic>
        <p:nvPicPr>
          <p:cNvPr id="3" name="Picture 2">
            <a:extLst>
              <a:ext uri="{FF2B5EF4-FFF2-40B4-BE49-F238E27FC236}">
                <a16:creationId xmlns:a16="http://schemas.microsoft.com/office/drawing/2014/main" id="{3BC718C1-2996-1F7F-D512-ADF6F6184D4F}"/>
              </a:ext>
            </a:extLst>
          </p:cNvPr>
          <p:cNvPicPr>
            <a:picLocks noChangeAspect="1"/>
          </p:cNvPicPr>
          <p:nvPr/>
        </p:nvPicPr>
        <p:blipFill>
          <a:blip r:embed="rId3"/>
          <a:stretch>
            <a:fillRect/>
          </a:stretch>
        </p:blipFill>
        <p:spPr>
          <a:xfrm>
            <a:off x="2355439" y="6356389"/>
            <a:ext cx="1639093" cy="197349"/>
          </a:xfrm>
          <a:prstGeom prst="rect">
            <a:avLst/>
          </a:prstGeom>
        </p:spPr>
      </p:pic>
    </p:spTree>
    <p:extLst>
      <p:ext uri="{BB962C8B-B14F-4D97-AF65-F5344CB8AC3E}">
        <p14:creationId xmlns:p14="http://schemas.microsoft.com/office/powerpoint/2010/main" val="3413151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44ECA32-D0BE-CB19-E62F-8E976D0CCB8E}"/>
              </a:ext>
            </a:extLst>
          </p:cNvPr>
          <p:cNvPicPr>
            <a:picLocks noChangeAspect="1"/>
          </p:cNvPicPr>
          <p:nvPr/>
        </p:nvPicPr>
        <p:blipFill>
          <a:blip r:embed="rId5"/>
          <a:stretch>
            <a:fillRect/>
          </a:stretch>
        </p:blipFill>
        <p:spPr>
          <a:xfrm>
            <a:off x="5246999" y="2545212"/>
            <a:ext cx="5837641" cy="3756672"/>
          </a:xfrm>
          <a:prstGeom prst="rect">
            <a:avLst/>
          </a:prstGeom>
          <a:ln w="19050">
            <a:solidFill>
              <a:schemeClr val="bg1">
                <a:lumMod val="50000"/>
              </a:schemeClr>
            </a:solidFill>
          </a:ln>
        </p:spPr>
      </p:pic>
      <p:sp>
        <p:nvSpPr>
          <p:cNvPr id="2" name="Title 1">
            <a:extLst>
              <a:ext uri="{FF2B5EF4-FFF2-40B4-BE49-F238E27FC236}">
                <a16:creationId xmlns:a16="http://schemas.microsoft.com/office/drawing/2014/main" id="{19ABEE8D-65CB-B7CE-D333-2958262EC3AB}"/>
              </a:ext>
            </a:extLst>
          </p:cNvPr>
          <p:cNvSpPr>
            <a:spLocks noGrp="1"/>
          </p:cNvSpPr>
          <p:nvPr>
            <p:ph type="title"/>
          </p:nvPr>
        </p:nvSpPr>
        <p:spPr/>
        <p:txBody>
          <a:bodyPr/>
          <a:lstStyle/>
          <a:p>
            <a:r>
              <a:rPr lang="en-US"/>
              <a:t>ED SNF Stay Summary Notifications</a:t>
            </a:r>
          </a:p>
        </p:txBody>
      </p:sp>
      <p:pic>
        <p:nvPicPr>
          <p:cNvPr id="3" name="Picture 2">
            <a:extLst>
              <a:ext uri="{FF2B5EF4-FFF2-40B4-BE49-F238E27FC236}">
                <a16:creationId xmlns:a16="http://schemas.microsoft.com/office/drawing/2014/main" id="{068FD91C-64DE-A578-0AA0-9217E4287724}"/>
              </a:ext>
            </a:extLst>
          </p:cNvPr>
          <p:cNvPicPr>
            <a:picLocks noChangeAspect="1"/>
          </p:cNvPicPr>
          <p:nvPr/>
        </p:nvPicPr>
        <p:blipFill>
          <a:blip r:embed="rId6"/>
          <a:stretch>
            <a:fillRect/>
          </a:stretch>
        </p:blipFill>
        <p:spPr>
          <a:xfrm>
            <a:off x="4612763" y="1437212"/>
            <a:ext cx="7106114" cy="1069900"/>
          </a:xfrm>
          <a:prstGeom prst="rect">
            <a:avLst/>
          </a:prstGeom>
          <a:ln w="12700">
            <a:solidFill>
              <a:schemeClr val="bg1">
                <a:lumMod val="50000"/>
              </a:schemeClr>
            </a:solidFill>
          </a:ln>
        </p:spPr>
      </p:pic>
      <p:sp>
        <p:nvSpPr>
          <p:cNvPr id="7" name="Rectangle 6">
            <a:extLst>
              <a:ext uri="{FF2B5EF4-FFF2-40B4-BE49-F238E27FC236}">
                <a16:creationId xmlns:a16="http://schemas.microsoft.com/office/drawing/2014/main" id="{91168C9E-50F4-477A-220A-30B162303A55}"/>
              </a:ext>
            </a:extLst>
          </p:cNvPr>
          <p:cNvSpPr/>
          <p:nvPr/>
        </p:nvSpPr>
        <p:spPr>
          <a:xfrm>
            <a:off x="8625865" y="2315851"/>
            <a:ext cx="299605" cy="2293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extBox 10">
            <a:extLst>
              <a:ext uri="{FF2B5EF4-FFF2-40B4-BE49-F238E27FC236}">
                <a16:creationId xmlns:a16="http://schemas.microsoft.com/office/drawing/2014/main" id="{5730DB56-FB4B-45F0-3A0B-08C77736D305}"/>
              </a:ext>
            </a:extLst>
          </p:cNvPr>
          <p:cNvSpPr txBox="1"/>
          <p:nvPr/>
        </p:nvSpPr>
        <p:spPr>
          <a:xfrm>
            <a:off x="459863" y="1449912"/>
            <a:ext cx="4152900" cy="2046714"/>
          </a:xfrm>
          <a:prstGeom prst="rect">
            <a:avLst/>
          </a:prstGeom>
          <a:noFill/>
        </p:spPr>
        <p:txBody>
          <a:bodyPr wrap="square">
            <a:spAutoFit/>
          </a:bodyPr>
          <a:lstStyle/>
          <a:p>
            <a:pPr marR="0" lvl="0" algn="l" defTabSz="914377" rtl="0" eaLnBrk="1" fontAlgn="auto" latinLnBrk="0" hangingPunct="1">
              <a:lnSpc>
                <a:spcPct val="100000"/>
              </a:lnSpc>
              <a:spcBef>
                <a:spcPts val="0"/>
              </a:spcBef>
              <a:spcAft>
                <a:spcPts val="600"/>
              </a:spcAft>
              <a:buClr>
                <a:srgbClr val="97CC04"/>
              </a:buClr>
              <a:buSzTx/>
              <a:tabLst/>
              <a:defRPr/>
            </a:pPr>
            <a:r>
              <a:rPr kumimoji="0" lang="en-US" sz="2000" b="1" i="0" u="none" strike="noStrike" kern="1200" cap="none" spc="0" normalizeH="0" baseline="0" noProof="0">
                <a:ln>
                  <a:noFill/>
                </a:ln>
                <a:solidFill>
                  <a:schemeClr val="accent3"/>
                </a:solidFill>
                <a:effectLst/>
                <a:uLnTx/>
                <a:uFillTx/>
                <a:latin typeface="Calibri" panose="020F0502020204030204"/>
                <a:ea typeface="Roboto Light"/>
                <a:cs typeface="Calibri" charset="0"/>
              </a:rPr>
              <a:t>T</a:t>
            </a:r>
            <a:r>
              <a:rPr lang="en-US" sz="2000" b="1">
                <a:solidFill>
                  <a:schemeClr val="accent3"/>
                </a:solidFill>
                <a:latin typeface="Calibri" panose="020F0502020204030204"/>
                <a:cs typeface="Calibri" charset="0"/>
              </a:rPr>
              <a:t>riggers when a patient:</a:t>
            </a:r>
          </a:p>
          <a:p>
            <a:pPr marR="0" lvl="0" algn="l" defTabSz="914377" rtl="0" eaLnBrk="1" fontAlgn="auto" latinLnBrk="0" hangingPunct="1">
              <a:lnSpc>
                <a:spcPct val="100000"/>
              </a:lnSpc>
              <a:spcBef>
                <a:spcPts val="0"/>
              </a:spcBef>
              <a:spcAft>
                <a:spcPts val="600"/>
              </a:spcAft>
              <a:buClr>
                <a:srgbClr val="97CC04"/>
              </a:buClr>
              <a:buSzTx/>
              <a:tabLst/>
              <a:defRPr/>
            </a:pPr>
            <a:endParaRPr lang="en-US" sz="2000">
              <a:solidFill>
                <a:srgbClr val="404041"/>
              </a:solidFill>
              <a:latin typeface="Calibri" panose="020F0502020204030204"/>
              <a:cs typeface="Calibri" charset="0"/>
            </a:endParaRP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Had a SNF discharge in the past 7 days</a:t>
            </a: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Had a SNF admission in the last 60 days without a SNF discharge</a:t>
            </a:r>
          </a:p>
        </p:txBody>
      </p:sp>
      <p:sp>
        <p:nvSpPr>
          <p:cNvPr id="12" name="Rectangle 11">
            <a:extLst>
              <a:ext uri="{FF2B5EF4-FFF2-40B4-BE49-F238E27FC236}">
                <a16:creationId xmlns:a16="http://schemas.microsoft.com/office/drawing/2014/main" id="{4C40DD4E-B285-A187-4908-D69583BF93D1}"/>
              </a:ext>
            </a:extLst>
          </p:cNvPr>
          <p:cNvSpPr/>
          <p:nvPr/>
        </p:nvSpPr>
        <p:spPr>
          <a:xfrm>
            <a:off x="11134677" y="1449912"/>
            <a:ext cx="571500" cy="203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3">
            <a:extLst>
              <a:ext uri="{FF2B5EF4-FFF2-40B4-BE49-F238E27FC236}">
                <a16:creationId xmlns:a16="http://schemas.microsoft.com/office/drawing/2014/main" id="{13867804-524C-7660-6760-A3380F345EE3}"/>
              </a:ext>
            </a:extLst>
          </p:cNvPr>
          <p:cNvSpPr/>
          <p:nvPr/>
        </p:nvSpPr>
        <p:spPr>
          <a:xfrm>
            <a:off x="9593456" y="2664164"/>
            <a:ext cx="1389976" cy="407683"/>
          </a:xfrm>
          <a:prstGeom prst="wedgeRectCallout">
            <a:avLst>
              <a:gd name="adj1" fmla="val -112069"/>
              <a:gd name="adj2" fmla="val -7850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b="1"/>
              <a:t>ED Optimization Notification</a:t>
            </a:r>
          </a:p>
        </p:txBody>
      </p:sp>
      <p:pic>
        <p:nvPicPr>
          <p:cNvPr id="6" name="Picture 5">
            <a:extLst>
              <a:ext uri="{FF2B5EF4-FFF2-40B4-BE49-F238E27FC236}">
                <a16:creationId xmlns:a16="http://schemas.microsoft.com/office/drawing/2014/main" id="{EF99DD9E-B613-9450-7603-05DB9CCEA5C3}"/>
              </a:ext>
            </a:extLst>
          </p:cNvPr>
          <p:cNvPicPr>
            <a:picLocks noChangeAspect="1"/>
          </p:cNvPicPr>
          <p:nvPr/>
        </p:nvPicPr>
        <p:blipFill>
          <a:blip r:embed="rId7"/>
          <a:stretch>
            <a:fillRect/>
          </a:stretch>
        </p:blipFill>
        <p:spPr>
          <a:xfrm>
            <a:off x="384130" y="2152189"/>
            <a:ext cx="634237" cy="511975"/>
          </a:xfrm>
          <a:prstGeom prst="rect">
            <a:avLst/>
          </a:prstGeom>
        </p:spPr>
      </p:pic>
      <p:pic>
        <p:nvPicPr>
          <p:cNvPr id="10" name="Picture 9">
            <a:extLst>
              <a:ext uri="{FF2B5EF4-FFF2-40B4-BE49-F238E27FC236}">
                <a16:creationId xmlns:a16="http://schemas.microsoft.com/office/drawing/2014/main" id="{5A491340-0526-EA24-40C2-AF9B5ABF7188}"/>
              </a:ext>
            </a:extLst>
          </p:cNvPr>
          <p:cNvPicPr>
            <a:picLocks noChangeAspect="1"/>
          </p:cNvPicPr>
          <p:nvPr/>
        </p:nvPicPr>
        <p:blipFill rotWithShape="1">
          <a:blip r:embed="rId8"/>
          <a:srcRect r="13703"/>
          <a:stretch/>
        </p:blipFill>
        <p:spPr>
          <a:xfrm>
            <a:off x="459862" y="2791418"/>
            <a:ext cx="482774" cy="443454"/>
          </a:xfrm>
          <a:prstGeom prst="rect">
            <a:avLst/>
          </a:prstGeom>
        </p:spPr>
      </p:pic>
      <p:sp>
        <p:nvSpPr>
          <p:cNvPr id="14" name="TextBox 13">
            <a:extLst>
              <a:ext uri="{FF2B5EF4-FFF2-40B4-BE49-F238E27FC236}">
                <a16:creationId xmlns:a16="http://schemas.microsoft.com/office/drawing/2014/main" id="{8B8C666E-3773-F37F-8695-501713D674B2}"/>
              </a:ext>
            </a:extLst>
          </p:cNvPr>
          <p:cNvSpPr txBox="1"/>
          <p:nvPr/>
        </p:nvSpPr>
        <p:spPr>
          <a:xfrm>
            <a:off x="459862" y="3857513"/>
            <a:ext cx="4152900" cy="2677656"/>
          </a:xfrm>
          <a:prstGeom prst="rect">
            <a:avLst/>
          </a:prstGeom>
          <a:noFill/>
        </p:spPr>
        <p:txBody>
          <a:bodyPr wrap="square">
            <a:spAutoFit/>
          </a:bodyPr>
          <a:lstStyle/>
          <a:p>
            <a:pPr defTabSz="914377">
              <a:spcAft>
                <a:spcPts val="600"/>
              </a:spcAft>
              <a:buClr>
                <a:srgbClr val="97CC04"/>
              </a:buClr>
              <a:defRPr/>
            </a:pPr>
            <a:r>
              <a:rPr lang="en-US" sz="2000" b="1">
                <a:solidFill>
                  <a:schemeClr val="accent3"/>
                </a:solidFill>
                <a:latin typeface="Calibri" panose="020F0502020204030204"/>
                <a:cs typeface="Calibri" charset="0"/>
              </a:rPr>
              <a:t>A summarized view of their SNF stay includes: </a:t>
            </a:r>
            <a:endParaRPr lang="en-US" sz="2000">
              <a:solidFill>
                <a:srgbClr val="404041"/>
              </a:solidFill>
              <a:latin typeface="Calibri" panose="020F0502020204030204"/>
              <a:cs typeface="Calibri" charset="0"/>
            </a:endParaRP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SNF admission date and time</a:t>
            </a: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Facility and practitioner name </a:t>
            </a: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Diagnoses </a:t>
            </a:r>
          </a:p>
          <a:p>
            <a:pPr marL="573088" lvl="1" indent="-395288" defTabSz="914377">
              <a:spcAft>
                <a:spcPts val="600"/>
              </a:spcAft>
              <a:buClr>
                <a:srgbClr val="97CC04"/>
              </a:buClr>
              <a:buFont typeface="Arial" panose="020B0604020202020204" pitchFamily="34" charset="0"/>
              <a:buChar char="•"/>
              <a:defRPr/>
            </a:pPr>
            <a:r>
              <a:rPr lang="en-US">
                <a:solidFill>
                  <a:srgbClr val="404041"/>
                </a:solidFill>
                <a:latin typeface="Calibri" panose="020F0502020204030204"/>
                <a:cs typeface="Calibri" charset="0"/>
              </a:rPr>
              <a:t>Last 14 days of medications, dosages, and administered dates/times</a:t>
            </a:r>
          </a:p>
        </p:txBody>
      </p:sp>
    </p:spTree>
    <p:custDataLst>
      <p:custData r:id="rId1"/>
      <p:custData r:id="rId2"/>
    </p:custDataLst>
    <p:extLst>
      <p:ext uri="{BB962C8B-B14F-4D97-AF65-F5344CB8AC3E}">
        <p14:creationId xmlns:p14="http://schemas.microsoft.com/office/powerpoint/2010/main" val="2302070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6C181-7C43-5270-E5B8-68E668B01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9B377C-8690-39AD-844B-409E58A94F3C}"/>
              </a:ext>
            </a:extLst>
          </p:cNvPr>
          <p:cNvSpPr>
            <a:spLocks noGrp="1"/>
          </p:cNvSpPr>
          <p:nvPr>
            <p:ph type="title"/>
            <p:custDataLst>
              <p:tags r:id="rId3"/>
            </p:custDataLst>
          </p:nvPr>
        </p:nvSpPr>
        <p:spPr/>
        <p:txBody>
          <a:bodyPr/>
          <a:lstStyle/>
          <a:p>
            <a:r>
              <a:rPr lang="en-US" sz="3600" dirty="0">
                <a:solidFill>
                  <a:srgbClr val="002060"/>
                </a:solidFill>
              </a:rPr>
              <a:t>Detailed SNF Summary</a:t>
            </a:r>
          </a:p>
        </p:txBody>
      </p:sp>
      <p:pic>
        <p:nvPicPr>
          <p:cNvPr id="3" name="Picture 2" descr="A medical report with a prescription&#10;&#10;Description automatically generated with medium confidence">
            <a:extLst>
              <a:ext uri="{FF2B5EF4-FFF2-40B4-BE49-F238E27FC236}">
                <a16:creationId xmlns:a16="http://schemas.microsoft.com/office/drawing/2014/main" id="{2367C760-E61A-C7EE-FC15-8EBBD74CC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4758" y="0"/>
            <a:ext cx="6294194" cy="6444523"/>
          </a:xfrm>
          <a:prstGeom prst="rect">
            <a:avLst/>
          </a:prstGeom>
        </p:spPr>
      </p:pic>
      <p:sp>
        <p:nvSpPr>
          <p:cNvPr id="6" name="TextBox 5">
            <a:extLst>
              <a:ext uri="{FF2B5EF4-FFF2-40B4-BE49-F238E27FC236}">
                <a16:creationId xmlns:a16="http://schemas.microsoft.com/office/drawing/2014/main" id="{F72E7007-0B95-6B73-5B46-99AF093BC90B}"/>
              </a:ext>
            </a:extLst>
          </p:cNvPr>
          <p:cNvSpPr txBox="1"/>
          <p:nvPr/>
        </p:nvSpPr>
        <p:spPr>
          <a:xfrm>
            <a:off x="466599" y="1366117"/>
            <a:ext cx="496460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9063" marR="0" lvl="1"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The following data from the SNF stay is included when available:</a:t>
            </a:r>
          </a:p>
          <a:p>
            <a:pPr marL="40481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Visit Summary</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Admit Date/Time</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Facility Name</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Diagnosis</a:t>
            </a:r>
          </a:p>
          <a:p>
            <a:pPr marL="40481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Facility &amp; Practitioner</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Attending Physician</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Physician Phone</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Facility Name &amp; Address</a:t>
            </a:r>
          </a:p>
          <a:p>
            <a:pPr marL="404813"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Medications</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Last 14 days of administered meds</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Dosage</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Dose Per Unit</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Administered Date/Time</a:t>
            </a:r>
          </a:p>
          <a:p>
            <a:pPr marL="862013"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Calibri"/>
                <a:cs typeface="Calibri"/>
              </a:rPr>
              <a:t>Meds are de-duplicated; administered meds that are repeated over 14 days will only show latest administration.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414141"/>
              </a:solidFill>
              <a:effectLst/>
              <a:uLnTx/>
              <a:uFillTx/>
              <a:latin typeface="Calibri" panose="020F0502020204030204"/>
              <a:ea typeface="Calibri"/>
              <a:cs typeface="Calibri"/>
            </a:endParaRPr>
          </a:p>
        </p:txBody>
      </p:sp>
    </p:spTree>
    <p:custDataLst>
      <p:custData r:id="rId1"/>
      <p:custData r:id="rId2"/>
    </p:custDataLst>
    <p:extLst>
      <p:ext uri="{BB962C8B-B14F-4D97-AF65-F5344CB8AC3E}">
        <p14:creationId xmlns:p14="http://schemas.microsoft.com/office/powerpoint/2010/main" val="4019018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538664" y="2441303"/>
            <a:ext cx="6605338" cy="1324527"/>
          </a:xfrm>
        </p:spPr>
        <p:txBody>
          <a:bodyPr>
            <a:normAutofit fontScale="90000"/>
          </a:bodyPr>
          <a:lstStyle/>
          <a:p>
            <a:pPr>
              <a:lnSpc>
                <a:spcPct val="100000"/>
              </a:lnSpc>
              <a:spcBef>
                <a:spcPts val="0"/>
              </a:spcBef>
            </a:pPr>
            <a:r>
              <a:rPr lang="en-US" b="0" dirty="0">
                <a:latin typeface="Arial"/>
                <a:cs typeface="Arial"/>
              </a:rPr>
              <a:t>Success Stories and </a:t>
            </a:r>
            <a:br>
              <a:rPr lang="en-US" b="0" dirty="0">
                <a:latin typeface="Arial"/>
                <a:cs typeface="Arial"/>
              </a:rPr>
            </a:br>
            <a:r>
              <a:rPr lang="en-US" b="0" dirty="0">
                <a:latin typeface="Arial"/>
                <a:cs typeface="Arial"/>
              </a:rPr>
              <a:t>Access to Solutions</a:t>
            </a:r>
            <a:endParaRPr lang="en-US" dirty="0">
              <a:latin typeface="Arial"/>
              <a:cs typeface="Arial"/>
            </a:endParaRPr>
          </a:p>
          <a:p>
            <a:endParaRPr lang="en-US" dirty="0"/>
          </a:p>
        </p:txBody>
      </p:sp>
    </p:spTree>
    <p:extLst>
      <p:ext uri="{BB962C8B-B14F-4D97-AF65-F5344CB8AC3E}">
        <p14:creationId xmlns:p14="http://schemas.microsoft.com/office/powerpoint/2010/main" val="2649359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7647C-066D-7CF2-FDA3-44DE913E8C8E}"/>
              </a:ext>
            </a:extLst>
          </p:cNvPr>
          <p:cNvPicPr>
            <a:picLocks noChangeAspect="1"/>
          </p:cNvPicPr>
          <p:nvPr/>
        </p:nvPicPr>
        <p:blipFill>
          <a:blip r:embed="rId2"/>
          <a:stretch>
            <a:fillRect/>
          </a:stretch>
        </p:blipFill>
        <p:spPr>
          <a:xfrm>
            <a:off x="-12761" y="0"/>
            <a:ext cx="12217525" cy="6858000"/>
          </a:xfrm>
          <a:prstGeom prst="rect">
            <a:avLst/>
          </a:prstGeom>
        </p:spPr>
      </p:pic>
      <p:pic>
        <p:nvPicPr>
          <p:cNvPr id="4" name="Picture 3" descr="A close up of a logo&#10;&#10;AI-generated content may be incorrect.">
            <a:extLst>
              <a:ext uri="{FF2B5EF4-FFF2-40B4-BE49-F238E27FC236}">
                <a16:creationId xmlns:a16="http://schemas.microsoft.com/office/drawing/2014/main" id="{78802290-8DA9-3993-FB6C-BFD7ABE11828}"/>
              </a:ext>
            </a:extLst>
          </p:cNvPr>
          <p:cNvPicPr>
            <a:picLocks noChangeAspect="1"/>
          </p:cNvPicPr>
          <p:nvPr/>
        </p:nvPicPr>
        <p:blipFill>
          <a:blip r:embed="rId3"/>
          <a:stretch>
            <a:fillRect/>
          </a:stretch>
        </p:blipFill>
        <p:spPr>
          <a:xfrm>
            <a:off x="9838273" y="172174"/>
            <a:ext cx="2132035" cy="291679"/>
          </a:xfrm>
          <a:prstGeom prst="rect">
            <a:avLst/>
          </a:prstGeom>
        </p:spPr>
      </p:pic>
    </p:spTree>
    <p:extLst>
      <p:ext uri="{BB962C8B-B14F-4D97-AF65-F5344CB8AC3E}">
        <p14:creationId xmlns:p14="http://schemas.microsoft.com/office/powerpoint/2010/main" val="14089701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95F89-DEC1-DE6E-F4CE-150AA559AE03}"/>
              </a:ext>
            </a:extLst>
          </p:cNvPr>
          <p:cNvPicPr>
            <a:picLocks noChangeAspect="1"/>
          </p:cNvPicPr>
          <p:nvPr/>
        </p:nvPicPr>
        <p:blipFill>
          <a:blip r:embed="rId2"/>
          <a:stretch>
            <a:fillRect/>
          </a:stretch>
        </p:blipFill>
        <p:spPr>
          <a:xfrm>
            <a:off x="-1" y="-18236"/>
            <a:ext cx="12159753" cy="6876236"/>
          </a:xfrm>
          <a:prstGeom prst="rect">
            <a:avLst/>
          </a:prstGeom>
        </p:spPr>
      </p:pic>
    </p:spTree>
    <p:extLst>
      <p:ext uri="{BB962C8B-B14F-4D97-AF65-F5344CB8AC3E}">
        <p14:creationId xmlns:p14="http://schemas.microsoft.com/office/powerpoint/2010/main" val="4146716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a:bodyPr>
          <a:lstStyle/>
          <a:p>
            <a:pPr>
              <a:lnSpc>
                <a:spcPct val="100000"/>
              </a:lnSpc>
              <a:spcBef>
                <a:spcPts val="0"/>
              </a:spcBef>
            </a:pPr>
            <a:r>
              <a:rPr lang="en-US" b="0">
                <a:latin typeface="Arial"/>
                <a:cs typeface="Arial"/>
              </a:rPr>
              <a:t>Program Updates</a:t>
            </a:r>
            <a:endParaRPr lang="en-US">
              <a:latin typeface="Arial"/>
              <a:cs typeface="Arial"/>
            </a:endParaRPr>
          </a:p>
          <a:p>
            <a:endParaRPr lang="en-US"/>
          </a:p>
        </p:txBody>
      </p:sp>
    </p:spTree>
    <p:extLst>
      <p:ext uri="{BB962C8B-B14F-4D97-AF65-F5344CB8AC3E}">
        <p14:creationId xmlns:p14="http://schemas.microsoft.com/office/powerpoint/2010/main" val="2282453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441400-3BC2-1AA1-ACC1-D6CB718BD42A}"/>
              </a:ext>
            </a:extLst>
          </p:cNvPr>
          <p:cNvPicPr>
            <a:picLocks noChangeAspect="1"/>
          </p:cNvPicPr>
          <p:nvPr/>
        </p:nvPicPr>
        <p:blipFill>
          <a:blip r:embed="rId2"/>
          <a:stretch>
            <a:fillRect/>
          </a:stretch>
        </p:blipFill>
        <p:spPr>
          <a:xfrm>
            <a:off x="-2928" y="0"/>
            <a:ext cx="12250168" cy="6858000"/>
          </a:xfrm>
          <a:prstGeom prst="rect">
            <a:avLst/>
          </a:prstGeom>
        </p:spPr>
      </p:pic>
    </p:spTree>
    <p:extLst>
      <p:ext uri="{BB962C8B-B14F-4D97-AF65-F5344CB8AC3E}">
        <p14:creationId xmlns:p14="http://schemas.microsoft.com/office/powerpoint/2010/main" val="1493309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434800-9D00-07EF-8519-4D313A12A7C4}"/>
              </a:ext>
            </a:extLst>
          </p:cNvPr>
          <p:cNvPicPr>
            <a:picLocks noChangeAspect="1"/>
          </p:cNvPicPr>
          <p:nvPr/>
        </p:nvPicPr>
        <p:blipFill>
          <a:blip r:embed="rId2"/>
          <a:stretch>
            <a:fillRect/>
          </a:stretch>
        </p:blipFill>
        <p:spPr>
          <a:xfrm>
            <a:off x="0" y="0"/>
            <a:ext cx="12231493" cy="6858000"/>
          </a:xfrm>
          <a:prstGeom prst="rect">
            <a:avLst/>
          </a:prstGeom>
        </p:spPr>
      </p:pic>
    </p:spTree>
    <p:extLst>
      <p:ext uri="{BB962C8B-B14F-4D97-AF65-F5344CB8AC3E}">
        <p14:creationId xmlns:p14="http://schemas.microsoft.com/office/powerpoint/2010/main" val="769578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4060EB-C7AC-AC7E-EAD6-A538FC618E52}"/>
              </a:ext>
            </a:extLst>
          </p:cNvPr>
          <p:cNvPicPr>
            <a:picLocks noChangeAspect="1"/>
          </p:cNvPicPr>
          <p:nvPr/>
        </p:nvPicPr>
        <p:blipFill>
          <a:blip r:embed="rId2"/>
          <a:stretch>
            <a:fillRect/>
          </a:stretch>
        </p:blipFill>
        <p:spPr>
          <a:xfrm>
            <a:off x="-1" y="8467"/>
            <a:ext cx="12207089" cy="6849533"/>
          </a:xfrm>
          <a:prstGeom prst="rect">
            <a:avLst/>
          </a:prstGeom>
        </p:spPr>
      </p:pic>
    </p:spTree>
    <p:extLst>
      <p:ext uri="{BB962C8B-B14F-4D97-AF65-F5344CB8AC3E}">
        <p14:creationId xmlns:p14="http://schemas.microsoft.com/office/powerpoint/2010/main" val="1568297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9A6104-65B8-0130-48E2-4D4193A882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D2FD40-C7E5-67E9-B073-FFFB0E680866}"/>
              </a:ext>
            </a:extLst>
          </p:cNvPr>
          <p:cNvSpPr>
            <a:spLocks noGrp="1"/>
          </p:cNvSpPr>
          <p:nvPr>
            <p:ph type="title"/>
          </p:nvPr>
        </p:nvSpPr>
        <p:spPr>
          <a:xfrm>
            <a:off x="2209728" y="634882"/>
            <a:ext cx="9857969" cy="1436009"/>
          </a:xfrm>
        </p:spPr>
        <p:txBody>
          <a:bodyPr>
            <a:normAutofit/>
          </a:bodyPr>
          <a:lstStyle/>
          <a:p>
            <a:pPr algn="l"/>
            <a:r>
              <a:rPr lang="en-US" sz="2400" dirty="0">
                <a:latin typeface="Arial"/>
                <a:cs typeface="Arial"/>
              </a:rPr>
              <a:t>Do you have additional questions and would like to discuss?  Please indicate here, and we will contact you.</a:t>
            </a:r>
            <a:br>
              <a:rPr lang="en-US" sz="2400" dirty="0"/>
            </a:br>
            <a:endParaRPr lang="en-US" sz="2400" dirty="0"/>
          </a:p>
        </p:txBody>
      </p:sp>
      <p:graphicFrame>
        <p:nvGraphicFramePr>
          <p:cNvPr id="10" name="Diagram 9">
            <a:extLst>
              <a:ext uri="{FF2B5EF4-FFF2-40B4-BE49-F238E27FC236}">
                <a16:creationId xmlns:a16="http://schemas.microsoft.com/office/drawing/2014/main" id="{C880136B-0EC6-FD06-6EE6-CCE598B708E6}"/>
              </a:ext>
            </a:extLst>
          </p:cNvPr>
          <p:cNvGraphicFramePr/>
          <p:nvPr>
            <p:extLst>
              <p:ext uri="{D42A27DB-BD31-4B8C-83A1-F6EECF244321}">
                <p14:modId xmlns:p14="http://schemas.microsoft.com/office/powerpoint/2010/main" val="1589002015"/>
              </p:ext>
            </p:extLst>
          </p:nvPr>
        </p:nvGraphicFramePr>
        <p:xfrm>
          <a:off x="1409370" y="1644897"/>
          <a:ext cx="9373260" cy="1486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Isosceles Triangle 13">
            <a:extLst>
              <a:ext uri="{FF2B5EF4-FFF2-40B4-BE49-F238E27FC236}">
                <a16:creationId xmlns:a16="http://schemas.microsoft.com/office/drawing/2014/main" id="{3BC6B8AE-CD50-FF6E-2997-A075E587C8D0}"/>
              </a:ext>
            </a:extLst>
          </p:cNvPr>
          <p:cNvSpPr/>
          <p:nvPr/>
        </p:nvSpPr>
        <p:spPr>
          <a:xfrm rot="5400000">
            <a:off x="2159400" y="2530583"/>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5" name="Isosceles Triangle 84">
            <a:extLst>
              <a:ext uri="{FF2B5EF4-FFF2-40B4-BE49-F238E27FC236}">
                <a16:creationId xmlns:a16="http://schemas.microsoft.com/office/drawing/2014/main" id="{815C99AA-6428-37F0-34EF-976578606363}"/>
              </a:ext>
            </a:extLst>
          </p:cNvPr>
          <p:cNvSpPr/>
          <p:nvPr/>
        </p:nvSpPr>
        <p:spPr>
          <a:xfrm rot="5400000">
            <a:off x="5704603" y="2521249"/>
            <a:ext cx="371340" cy="270684"/>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3" name="Picture 12">
            <a:extLst>
              <a:ext uri="{FF2B5EF4-FFF2-40B4-BE49-F238E27FC236}">
                <a16:creationId xmlns:a16="http://schemas.microsoft.com/office/drawing/2014/main" id="{79A01F08-44D1-25BA-495B-F60F1932F1C3}"/>
              </a:ext>
            </a:extLst>
          </p:cNvPr>
          <p:cNvPicPr>
            <a:picLocks noChangeAspect="1"/>
          </p:cNvPicPr>
          <p:nvPr/>
        </p:nvPicPr>
        <p:blipFill>
          <a:blip r:embed="rId8"/>
          <a:stretch>
            <a:fillRect/>
          </a:stretch>
        </p:blipFill>
        <p:spPr>
          <a:xfrm>
            <a:off x="9714706" y="6444524"/>
            <a:ext cx="1639093" cy="197349"/>
          </a:xfrm>
          <a:prstGeom prst="rect">
            <a:avLst/>
          </a:prstGeom>
        </p:spPr>
      </p:pic>
      <p:sp>
        <p:nvSpPr>
          <p:cNvPr id="15" name="Title 3">
            <a:extLst>
              <a:ext uri="{FF2B5EF4-FFF2-40B4-BE49-F238E27FC236}">
                <a16:creationId xmlns:a16="http://schemas.microsoft.com/office/drawing/2014/main" id="{8DFF2726-8200-42C3-0294-2886A5C5B290}"/>
              </a:ext>
            </a:extLst>
          </p:cNvPr>
          <p:cNvSpPr txBox="1">
            <a:spLocks/>
          </p:cNvSpPr>
          <p:nvPr/>
        </p:nvSpPr>
        <p:spPr>
          <a:xfrm>
            <a:off x="435142" y="2516117"/>
            <a:ext cx="11321716"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1A4387"/>
                </a:solidFill>
                <a:effectLst/>
                <a:uLnTx/>
                <a:uFillTx/>
                <a:latin typeface="Arial"/>
                <a:ea typeface="+mj-ea"/>
                <a:cs typeface="Arial"/>
              </a:rPr>
              <a:t>Would you like to get connected with bi-directional functionality for your ED/ Hospital? (ED </a:t>
            </a:r>
            <a:r>
              <a:rPr kumimoji="0" lang="en-US" sz="2400" b="1" i="0" u="none" strike="noStrike" kern="1200" cap="none" spc="0" normalizeH="0" baseline="0" noProof="0" dirty="0" err="1">
                <a:ln>
                  <a:noFill/>
                </a:ln>
                <a:solidFill>
                  <a:srgbClr val="1A4387"/>
                </a:solidFill>
                <a:effectLst/>
                <a:uLnTx/>
                <a:uFillTx/>
                <a:latin typeface="Arial"/>
                <a:ea typeface="+mj-ea"/>
                <a:cs typeface="Arial"/>
              </a:rPr>
              <a:t>TrackBoard</a:t>
            </a:r>
            <a:r>
              <a:rPr kumimoji="0" lang="en-US" sz="2400" b="1" i="0" u="none" strike="noStrike" kern="1200" cap="none" spc="0" normalizeH="0" baseline="0" noProof="0" dirty="0">
                <a:ln>
                  <a:noFill/>
                </a:ln>
                <a:solidFill>
                  <a:srgbClr val="1A4387"/>
                </a:solidFill>
                <a:effectLst/>
                <a:uLnTx/>
                <a:uFillTx/>
                <a:latin typeface="Arial"/>
                <a:ea typeface="+mj-ea"/>
                <a:cs typeface="Arial"/>
              </a:rPr>
              <a:t>, EMR Integration, SNF Summary/Notifications)</a:t>
            </a:r>
            <a:endParaRPr kumimoji="0" lang="en-US" sz="2400" b="1" i="0" u="none" strike="noStrike" kern="1200" cap="none" spc="0" normalizeH="0" baseline="0" noProof="0" dirty="0">
              <a:ln>
                <a:noFill/>
              </a:ln>
              <a:solidFill>
                <a:srgbClr val="1A4387"/>
              </a:solidFill>
              <a:effectLst/>
              <a:uLnTx/>
              <a:uFillTx/>
              <a:latin typeface="Arial" panose="020B0604020202020204" pitchFamily="34" charset="0"/>
              <a:ea typeface="+mj-ea"/>
              <a:cs typeface="Arial" panose="020B0604020202020204" pitchFamily="34" charset="0"/>
            </a:endParaRPr>
          </a:p>
        </p:txBody>
      </p:sp>
      <p:grpSp>
        <p:nvGrpSpPr>
          <p:cNvPr id="16" name="Group 15">
            <a:extLst>
              <a:ext uri="{FF2B5EF4-FFF2-40B4-BE49-F238E27FC236}">
                <a16:creationId xmlns:a16="http://schemas.microsoft.com/office/drawing/2014/main" id="{47CF42A7-246D-DB89-7B44-AB83ABA51540}"/>
              </a:ext>
            </a:extLst>
          </p:cNvPr>
          <p:cNvGrpSpPr/>
          <p:nvPr/>
        </p:nvGrpSpPr>
        <p:grpSpPr>
          <a:xfrm>
            <a:off x="5890273" y="3621676"/>
            <a:ext cx="2993412" cy="709478"/>
            <a:chOff x="0" y="2619"/>
            <a:chExt cx="10847149" cy="786240"/>
          </a:xfrm>
        </p:grpSpPr>
        <p:sp>
          <p:nvSpPr>
            <p:cNvPr id="17" name="Rectangle: Rounded Corners 16">
              <a:extLst>
                <a:ext uri="{FF2B5EF4-FFF2-40B4-BE49-F238E27FC236}">
                  <a16:creationId xmlns:a16="http://schemas.microsoft.com/office/drawing/2014/main" id="{C7E4D34B-3479-6DDC-6C3C-EB1489822CA7}"/>
                </a:ext>
              </a:extLst>
            </p:cNvPr>
            <p:cNvSpPr/>
            <p:nvPr/>
          </p:nvSpPr>
          <p:spPr>
            <a:xfrm>
              <a:off x="0" y="2619"/>
              <a:ext cx="10847149" cy="78624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Rounded Corners 4">
              <a:extLst>
                <a:ext uri="{FF2B5EF4-FFF2-40B4-BE49-F238E27FC236}">
                  <a16:creationId xmlns:a16="http://schemas.microsoft.com/office/drawing/2014/main" id="{46595E3E-0C0B-5F0B-0776-47C5BCEDC00B}"/>
                </a:ext>
              </a:extLst>
            </p:cNvPr>
            <p:cNvSpPr txBox="1"/>
            <p:nvPr/>
          </p:nvSpPr>
          <p:spPr>
            <a:xfrm>
              <a:off x="38381" y="41000"/>
              <a:ext cx="10770387" cy="709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YES!</a:t>
              </a:r>
            </a:p>
          </p:txBody>
        </p:sp>
      </p:grpSp>
      <p:sp>
        <p:nvSpPr>
          <p:cNvPr id="23" name="Isosceles Triangle 22">
            <a:extLst>
              <a:ext uri="{FF2B5EF4-FFF2-40B4-BE49-F238E27FC236}">
                <a16:creationId xmlns:a16="http://schemas.microsoft.com/office/drawing/2014/main" id="{4B42010E-5D6A-9DFB-9328-A44A19643CC9}"/>
              </a:ext>
            </a:extLst>
          </p:cNvPr>
          <p:cNvSpPr/>
          <p:nvPr/>
        </p:nvSpPr>
        <p:spPr>
          <a:xfrm rot="5400000">
            <a:off x="2080731" y="5065491"/>
            <a:ext cx="371340" cy="245426"/>
          </a:xfrm>
          <a:prstGeom prst="triangle">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 Placeholder 1">
            <a:extLst>
              <a:ext uri="{FF2B5EF4-FFF2-40B4-BE49-F238E27FC236}">
                <a16:creationId xmlns:a16="http://schemas.microsoft.com/office/drawing/2014/main" id="{F2C7715A-5D11-06C1-0823-68E4FE5E4FFF}"/>
              </a:ext>
            </a:extLst>
          </p:cNvPr>
          <p:cNvSpPr txBox="1">
            <a:spLocks/>
          </p:cNvSpPr>
          <p:nvPr/>
        </p:nvSpPr>
        <p:spPr>
          <a:xfrm>
            <a:off x="1309065" y="-68112"/>
            <a:ext cx="10171112" cy="716616"/>
          </a:xfrm>
          <a:prstGeom prst="rect">
            <a:avLst/>
          </a:prstGeom>
          <a:noFill/>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b="1"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414141"/>
                </a:solidFill>
                <a:effectLst/>
                <a:uLnTx/>
                <a:uFillTx/>
                <a:latin typeface="Calibri" panose="020F0502020204030204"/>
                <a:ea typeface="+mn-ea"/>
                <a:cs typeface="+mn-cs"/>
              </a:rPr>
              <a:t>Survey Questions</a:t>
            </a:r>
            <a:endParaRPr kumimoji="0" lang="en-US" sz="3200" b="1" i="0" u="none" strike="noStrike" kern="1200" cap="none" spc="0" normalizeH="0" baseline="0" noProof="0" dirty="0">
              <a:ln>
                <a:noFill/>
              </a:ln>
              <a:solidFill>
                <a:srgbClr val="414141"/>
              </a:solidFill>
              <a:effectLst/>
              <a:uLnTx/>
              <a:uFillTx/>
              <a:latin typeface="Calibri" panose="020F0502020204030204"/>
              <a:ea typeface="+mn-ea"/>
              <a:cs typeface="Calibri"/>
            </a:endParaRPr>
          </a:p>
        </p:txBody>
      </p:sp>
      <p:sp>
        <p:nvSpPr>
          <p:cNvPr id="3" name="Title 3">
            <a:extLst>
              <a:ext uri="{FF2B5EF4-FFF2-40B4-BE49-F238E27FC236}">
                <a16:creationId xmlns:a16="http://schemas.microsoft.com/office/drawing/2014/main" id="{917D4244-14B6-A979-F49E-AF9D91D24A19}"/>
              </a:ext>
            </a:extLst>
          </p:cNvPr>
          <p:cNvSpPr txBox="1">
            <a:spLocks/>
          </p:cNvSpPr>
          <p:nvPr/>
        </p:nvSpPr>
        <p:spPr>
          <a:xfrm>
            <a:off x="529280" y="4418512"/>
            <a:ext cx="10824519"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srgbClr val="1A4387"/>
                </a:solidFill>
                <a:effectLst/>
                <a:uLnTx/>
                <a:uFillTx/>
                <a:latin typeface="Arial"/>
                <a:ea typeface="+mj-ea"/>
                <a:cs typeface="Arial"/>
              </a:rPr>
              <a:t>What would you like to see/learn more about in an upcoming CCG? We would love to hear from you.</a:t>
            </a:r>
            <a:endParaRPr kumimoji="0" lang="en-US" sz="2500" b="1" i="0" u="none" strike="noStrike" kern="1200" cap="none" spc="0" normalizeH="0" baseline="0" noProof="0" dirty="0">
              <a:ln>
                <a:noFill/>
              </a:ln>
              <a:solidFill>
                <a:srgbClr val="1A4387"/>
              </a:solidFill>
              <a:effectLst/>
              <a:uLnTx/>
              <a:uFillTx/>
              <a:latin typeface="Arial" panose="020B0604020202020204" pitchFamily="34" charset="0"/>
              <a:ea typeface="+mj-ea"/>
              <a:cs typeface="Arial" panose="020B0604020202020204" pitchFamily="34" charset="0"/>
            </a:endParaRPr>
          </a:p>
        </p:txBody>
      </p:sp>
      <p:grpSp>
        <p:nvGrpSpPr>
          <p:cNvPr id="5" name="Group 4">
            <a:extLst>
              <a:ext uri="{FF2B5EF4-FFF2-40B4-BE49-F238E27FC236}">
                <a16:creationId xmlns:a16="http://schemas.microsoft.com/office/drawing/2014/main" id="{4FDF4E04-03B8-1C39-744F-B5D5B80AB6E9}"/>
              </a:ext>
            </a:extLst>
          </p:cNvPr>
          <p:cNvGrpSpPr/>
          <p:nvPr/>
        </p:nvGrpSpPr>
        <p:grpSpPr>
          <a:xfrm>
            <a:off x="5836574" y="5128335"/>
            <a:ext cx="2993412" cy="709478"/>
            <a:chOff x="0" y="2619"/>
            <a:chExt cx="10847149" cy="786240"/>
          </a:xfrm>
          <a:solidFill>
            <a:srgbClr val="938EC4"/>
          </a:solidFill>
        </p:grpSpPr>
        <p:sp>
          <p:nvSpPr>
            <p:cNvPr id="6" name="Rectangle: Rounded Corners 5">
              <a:extLst>
                <a:ext uri="{FF2B5EF4-FFF2-40B4-BE49-F238E27FC236}">
                  <a16:creationId xmlns:a16="http://schemas.microsoft.com/office/drawing/2014/main" id="{DD646B75-C1D8-80E9-90E3-479243C1100F}"/>
                </a:ext>
              </a:extLst>
            </p:cNvPr>
            <p:cNvSpPr/>
            <p:nvPr/>
          </p:nvSpPr>
          <p:spPr>
            <a:xfrm>
              <a:off x="0" y="2619"/>
              <a:ext cx="10847149" cy="78624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Rounded Corners 4">
              <a:extLst>
                <a:ext uri="{FF2B5EF4-FFF2-40B4-BE49-F238E27FC236}">
                  <a16:creationId xmlns:a16="http://schemas.microsoft.com/office/drawing/2014/main" id="{ED156C8D-6A3E-D0D7-A2F0-7DF02FFB586C}"/>
                </a:ext>
              </a:extLst>
            </p:cNvPr>
            <p:cNvSpPr txBox="1"/>
            <p:nvPr/>
          </p:nvSpPr>
          <p:spPr>
            <a:xfrm>
              <a:off x="38381" y="41000"/>
              <a:ext cx="10770387"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Indicate</a:t>
              </a:r>
            </a:p>
          </p:txBody>
        </p:sp>
      </p:grpSp>
    </p:spTree>
    <p:extLst>
      <p:ext uri="{BB962C8B-B14F-4D97-AF65-F5344CB8AC3E}">
        <p14:creationId xmlns:p14="http://schemas.microsoft.com/office/powerpoint/2010/main" val="34234181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F38D052-865A-2CE4-BA99-E0FDD5AF107A}"/>
              </a:ext>
            </a:extLst>
          </p:cNvPr>
          <p:cNvSpPr>
            <a:spLocks noGrp="1"/>
          </p:cNvSpPr>
          <p:nvPr>
            <p:ph type="title"/>
          </p:nvPr>
        </p:nvSpPr>
        <p:spPr>
          <a:xfrm>
            <a:off x="692330" y="0"/>
            <a:ext cx="11499669" cy="848442"/>
          </a:xfrm>
          <a:solidFill>
            <a:schemeClr val="bg1">
              <a:lumMod val="95000"/>
            </a:schemeClr>
          </a:solidFill>
        </p:spPr>
        <p:txBody>
          <a:bodyPr/>
          <a:lstStyle/>
          <a:p>
            <a:r>
              <a:rPr kumimoji="0" lang="en-US" sz="3600" i="0" u="none" strike="noStrike" kern="1200" cap="none" spc="0" normalizeH="0" baseline="0" noProof="0" dirty="0">
                <a:ln>
                  <a:noFill/>
                </a:ln>
                <a:solidFill>
                  <a:srgbClr val="002060"/>
                </a:solidFill>
                <a:effectLst/>
                <a:uLnTx/>
                <a:uFillTx/>
                <a:latin typeface="Calibri" panose="020F0502020204030204"/>
                <a:ea typeface="+mn-ea"/>
                <a:cs typeface="+mn-cs"/>
              </a:rPr>
              <a:t>Survey Questions</a:t>
            </a:r>
            <a:endParaRPr lang="en-US" sz="3600" dirty="0">
              <a:solidFill>
                <a:srgbClr val="002060"/>
              </a:solidFill>
            </a:endParaRPr>
          </a:p>
        </p:txBody>
      </p:sp>
      <p:sp>
        <p:nvSpPr>
          <p:cNvPr id="2" name="Title 3">
            <a:extLst>
              <a:ext uri="{FF2B5EF4-FFF2-40B4-BE49-F238E27FC236}">
                <a16:creationId xmlns:a16="http://schemas.microsoft.com/office/drawing/2014/main" id="{8AB1D6A5-4DC1-EB2D-81F0-2242E9B9C5EB}"/>
              </a:ext>
            </a:extLst>
          </p:cNvPr>
          <p:cNvSpPr txBox="1">
            <a:spLocks/>
          </p:cNvSpPr>
          <p:nvPr/>
        </p:nvSpPr>
        <p:spPr>
          <a:xfrm>
            <a:off x="1087158" y="883076"/>
            <a:ext cx="11053709" cy="1436009"/>
          </a:xfrm>
          <a:prstGeom prst="rect">
            <a:avLst/>
          </a:prstGeom>
        </p:spPr>
        <p:txBody>
          <a:bodyPr vert="horz" lIns="0" tIns="0" rIns="0" bIns="273600" rtlCol="0" anchor="b" anchorCtr="0">
            <a:normAutofit/>
          </a:bodyPr>
          <a:lstStyle>
            <a:lvl1pPr algn="ctr"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2600" dirty="0">
                <a:solidFill>
                  <a:srgbClr val="002060"/>
                </a:solidFill>
                <a:latin typeface="+mn-lt"/>
                <a:cs typeface="Arial"/>
              </a:rPr>
              <a:t>Do you have additional questions and would like to discuss?  Please indicate here, and we will contact you.</a:t>
            </a:r>
            <a:br>
              <a:rPr lang="en-US" sz="2400" dirty="0"/>
            </a:br>
            <a:endParaRPr lang="en-US" sz="2400" dirty="0"/>
          </a:p>
        </p:txBody>
      </p:sp>
      <p:graphicFrame>
        <p:nvGraphicFramePr>
          <p:cNvPr id="3" name="Diagram 2">
            <a:extLst>
              <a:ext uri="{FF2B5EF4-FFF2-40B4-BE49-F238E27FC236}">
                <a16:creationId xmlns:a16="http://schemas.microsoft.com/office/drawing/2014/main" id="{CE3164AE-ED22-31EA-203A-1FAAEC1744ED}"/>
              </a:ext>
            </a:extLst>
          </p:cNvPr>
          <p:cNvGraphicFramePr/>
          <p:nvPr>
            <p:extLst>
              <p:ext uri="{D42A27DB-BD31-4B8C-83A1-F6EECF244321}">
                <p14:modId xmlns:p14="http://schemas.microsoft.com/office/powerpoint/2010/main" val="432818182"/>
              </p:ext>
            </p:extLst>
          </p:nvPr>
        </p:nvGraphicFramePr>
        <p:xfrm>
          <a:off x="1967248" y="1893091"/>
          <a:ext cx="9373260" cy="1486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itle 3">
            <a:extLst>
              <a:ext uri="{FF2B5EF4-FFF2-40B4-BE49-F238E27FC236}">
                <a16:creationId xmlns:a16="http://schemas.microsoft.com/office/drawing/2014/main" id="{304ED8FB-273F-AFE9-D5A1-60D935155719}"/>
              </a:ext>
            </a:extLst>
          </p:cNvPr>
          <p:cNvSpPr txBox="1">
            <a:spLocks/>
          </p:cNvSpPr>
          <p:nvPr/>
        </p:nvSpPr>
        <p:spPr>
          <a:xfrm>
            <a:off x="993020" y="2764311"/>
            <a:ext cx="11321716"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mn-lt"/>
                <a:ea typeface="+mj-ea"/>
                <a:cs typeface="Arial"/>
              </a:rPr>
              <a:t>Would you like to get connected with bi-directional functionality for your ED/ Hospital? (ED </a:t>
            </a:r>
            <a:r>
              <a:rPr kumimoji="0" lang="en-US" sz="2600" b="0" i="0" u="none" strike="noStrike" kern="1200" cap="none" spc="0" normalizeH="0" baseline="0" noProof="0" dirty="0" err="1">
                <a:ln>
                  <a:noFill/>
                </a:ln>
                <a:solidFill>
                  <a:srgbClr val="002060"/>
                </a:solidFill>
                <a:effectLst/>
                <a:uLnTx/>
                <a:uFillTx/>
                <a:latin typeface="+mn-lt"/>
                <a:ea typeface="+mj-ea"/>
                <a:cs typeface="Arial"/>
              </a:rPr>
              <a:t>TrackBoard</a:t>
            </a:r>
            <a:r>
              <a:rPr kumimoji="0" lang="en-US" sz="2600" b="0" i="0" u="none" strike="noStrike" kern="1200" cap="none" spc="0" normalizeH="0" baseline="0" noProof="0" dirty="0">
                <a:ln>
                  <a:noFill/>
                </a:ln>
                <a:solidFill>
                  <a:srgbClr val="002060"/>
                </a:solidFill>
                <a:effectLst/>
                <a:uLnTx/>
                <a:uFillTx/>
                <a:latin typeface="+mn-lt"/>
                <a:ea typeface="+mj-ea"/>
                <a:cs typeface="Arial"/>
              </a:rPr>
              <a:t>, EMR Integration, SNF Summary/Notifications)</a:t>
            </a:r>
            <a:endParaRPr kumimoji="0" lang="en-US" sz="2600" b="0" i="0" u="none" strike="noStrike" kern="1200" cap="none" spc="0" normalizeH="0" baseline="0" noProof="0" dirty="0">
              <a:ln>
                <a:noFill/>
              </a:ln>
              <a:solidFill>
                <a:srgbClr val="002060"/>
              </a:solidFill>
              <a:effectLst/>
              <a:uLnTx/>
              <a:uFillTx/>
              <a:latin typeface="+mn-lt"/>
              <a:ea typeface="+mj-ea"/>
              <a:cs typeface="Arial" panose="020B0604020202020204" pitchFamily="34" charset="0"/>
            </a:endParaRPr>
          </a:p>
        </p:txBody>
      </p:sp>
      <p:grpSp>
        <p:nvGrpSpPr>
          <p:cNvPr id="5" name="Group 4">
            <a:extLst>
              <a:ext uri="{FF2B5EF4-FFF2-40B4-BE49-F238E27FC236}">
                <a16:creationId xmlns:a16="http://schemas.microsoft.com/office/drawing/2014/main" id="{70CEC47B-E383-40CC-AAE2-46D91F7C2D5B}"/>
              </a:ext>
            </a:extLst>
          </p:cNvPr>
          <p:cNvGrpSpPr/>
          <p:nvPr/>
        </p:nvGrpSpPr>
        <p:grpSpPr>
          <a:xfrm>
            <a:off x="6448151" y="3869870"/>
            <a:ext cx="2993412" cy="709478"/>
            <a:chOff x="0" y="2619"/>
            <a:chExt cx="10847149" cy="786240"/>
          </a:xfrm>
        </p:grpSpPr>
        <p:sp>
          <p:nvSpPr>
            <p:cNvPr id="6" name="Rectangle: Rounded Corners 5">
              <a:extLst>
                <a:ext uri="{FF2B5EF4-FFF2-40B4-BE49-F238E27FC236}">
                  <a16:creationId xmlns:a16="http://schemas.microsoft.com/office/drawing/2014/main" id="{17712344-6E13-B101-E9FF-F47A74AE0AA9}"/>
                </a:ext>
              </a:extLst>
            </p:cNvPr>
            <p:cNvSpPr/>
            <p:nvPr/>
          </p:nvSpPr>
          <p:spPr>
            <a:xfrm>
              <a:off x="0" y="2619"/>
              <a:ext cx="10847149" cy="78624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Rounded Corners 4">
              <a:extLst>
                <a:ext uri="{FF2B5EF4-FFF2-40B4-BE49-F238E27FC236}">
                  <a16:creationId xmlns:a16="http://schemas.microsoft.com/office/drawing/2014/main" id="{42FEC58B-FA3B-CB7C-787E-7ACE6AE46430}"/>
                </a:ext>
              </a:extLst>
            </p:cNvPr>
            <p:cNvSpPr txBox="1"/>
            <p:nvPr/>
          </p:nvSpPr>
          <p:spPr>
            <a:xfrm>
              <a:off x="38381" y="41000"/>
              <a:ext cx="10770387" cy="70947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YES!</a:t>
              </a:r>
            </a:p>
          </p:txBody>
        </p:sp>
      </p:grpSp>
      <p:sp>
        <p:nvSpPr>
          <p:cNvPr id="9" name="Title 3">
            <a:extLst>
              <a:ext uri="{FF2B5EF4-FFF2-40B4-BE49-F238E27FC236}">
                <a16:creationId xmlns:a16="http://schemas.microsoft.com/office/drawing/2014/main" id="{094568DF-EC60-2189-1CC2-DFCE40444474}"/>
              </a:ext>
            </a:extLst>
          </p:cNvPr>
          <p:cNvSpPr txBox="1">
            <a:spLocks/>
          </p:cNvSpPr>
          <p:nvPr/>
        </p:nvSpPr>
        <p:spPr>
          <a:xfrm>
            <a:off x="1087158" y="4666706"/>
            <a:ext cx="10824519" cy="1160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rgbClr val="1A438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mn-lt"/>
                <a:ea typeface="+mj-ea"/>
                <a:cs typeface="Arial"/>
              </a:rPr>
              <a:t>What would you like to see/learn more about in an upcoming CCG? We would love to hear from you.</a:t>
            </a:r>
            <a:endParaRPr kumimoji="0" lang="en-US" sz="2600" b="0" i="0" u="none" strike="noStrike" kern="1200" cap="none" spc="0" normalizeH="0" baseline="0" noProof="0" dirty="0">
              <a:ln>
                <a:noFill/>
              </a:ln>
              <a:solidFill>
                <a:srgbClr val="002060"/>
              </a:solidFill>
              <a:effectLst/>
              <a:uLnTx/>
              <a:uFillTx/>
              <a:latin typeface="+mn-lt"/>
              <a:ea typeface="+mj-ea"/>
              <a:cs typeface="Arial" panose="020B0604020202020204" pitchFamily="34" charset="0"/>
            </a:endParaRPr>
          </a:p>
        </p:txBody>
      </p:sp>
      <p:grpSp>
        <p:nvGrpSpPr>
          <p:cNvPr id="10" name="Group 9">
            <a:extLst>
              <a:ext uri="{FF2B5EF4-FFF2-40B4-BE49-F238E27FC236}">
                <a16:creationId xmlns:a16="http://schemas.microsoft.com/office/drawing/2014/main" id="{A357E9E5-BE7B-EE99-F048-0FD94FD7B30C}"/>
              </a:ext>
            </a:extLst>
          </p:cNvPr>
          <p:cNvGrpSpPr/>
          <p:nvPr/>
        </p:nvGrpSpPr>
        <p:grpSpPr>
          <a:xfrm>
            <a:off x="6394452" y="5376529"/>
            <a:ext cx="2993412" cy="709478"/>
            <a:chOff x="0" y="2619"/>
            <a:chExt cx="10847149" cy="786240"/>
          </a:xfrm>
          <a:solidFill>
            <a:srgbClr val="938EC4"/>
          </a:solidFill>
        </p:grpSpPr>
        <p:sp>
          <p:nvSpPr>
            <p:cNvPr id="11" name="Rectangle: Rounded Corners 10">
              <a:extLst>
                <a:ext uri="{FF2B5EF4-FFF2-40B4-BE49-F238E27FC236}">
                  <a16:creationId xmlns:a16="http://schemas.microsoft.com/office/drawing/2014/main" id="{CA2E9D9A-1DB3-680E-2779-3FA6ED5745C3}"/>
                </a:ext>
              </a:extLst>
            </p:cNvPr>
            <p:cNvSpPr/>
            <p:nvPr/>
          </p:nvSpPr>
          <p:spPr>
            <a:xfrm>
              <a:off x="0" y="2619"/>
              <a:ext cx="10847149" cy="78624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Rounded Corners 4">
              <a:extLst>
                <a:ext uri="{FF2B5EF4-FFF2-40B4-BE49-F238E27FC236}">
                  <a16:creationId xmlns:a16="http://schemas.microsoft.com/office/drawing/2014/main" id="{C8401127-CC96-9553-3716-AFD7251618FC}"/>
                </a:ext>
              </a:extLst>
            </p:cNvPr>
            <p:cNvSpPr txBox="1"/>
            <p:nvPr/>
          </p:nvSpPr>
          <p:spPr>
            <a:xfrm>
              <a:off x="38381" y="41000"/>
              <a:ext cx="10770387" cy="70947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mn-ea"/>
                  <a:cs typeface="+mn-cs"/>
                </a:rPr>
                <a:t>        Indicate</a:t>
              </a:r>
            </a:p>
          </p:txBody>
        </p:sp>
      </p:grpSp>
      <p:pic>
        <p:nvPicPr>
          <p:cNvPr id="13" name="Picture 12" descr="A close up of a logo&#10;&#10;AI-generated content may be incorrect.">
            <a:extLst>
              <a:ext uri="{FF2B5EF4-FFF2-40B4-BE49-F238E27FC236}">
                <a16:creationId xmlns:a16="http://schemas.microsoft.com/office/drawing/2014/main" id="{1E568040-68ED-CE86-4855-7A5C6A01D3AC}"/>
              </a:ext>
            </a:extLst>
          </p:cNvPr>
          <p:cNvPicPr>
            <a:picLocks noChangeAspect="1"/>
          </p:cNvPicPr>
          <p:nvPr/>
        </p:nvPicPr>
        <p:blipFill>
          <a:blip r:embed="rId9"/>
          <a:stretch>
            <a:fillRect/>
          </a:stretch>
        </p:blipFill>
        <p:spPr>
          <a:xfrm>
            <a:off x="798757" y="6422560"/>
            <a:ext cx="2336981" cy="319717"/>
          </a:xfrm>
          <a:prstGeom prst="rect">
            <a:avLst/>
          </a:prstGeom>
        </p:spPr>
      </p:pic>
      <p:sp>
        <p:nvSpPr>
          <p:cNvPr id="14" name="Rectangle 13">
            <a:extLst>
              <a:ext uri="{FF2B5EF4-FFF2-40B4-BE49-F238E27FC236}">
                <a16:creationId xmlns:a16="http://schemas.microsoft.com/office/drawing/2014/main" id="{1ADE6274-070D-D7AE-FDC3-89BFF344AAFC}"/>
              </a:ext>
            </a:extLst>
          </p:cNvPr>
          <p:cNvSpPr/>
          <p:nvPr/>
        </p:nvSpPr>
        <p:spPr>
          <a:xfrm>
            <a:off x="993020" y="5827692"/>
            <a:ext cx="2336981" cy="581550"/>
          </a:xfrm>
          <a:prstGeom prst="rect">
            <a:avLst/>
          </a:prstGeom>
          <a:solidFill>
            <a:srgbClr val="F7F7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custData r:id="rId1"/>
      <p:custData r:id="rId2"/>
    </p:custDataLst>
    <p:extLst>
      <p:ext uri="{BB962C8B-B14F-4D97-AF65-F5344CB8AC3E}">
        <p14:creationId xmlns:p14="http://schemas.microsoft.com/office/powerpoint/2010/main" val="3723609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fontScale="90000"/>
          </a:bodyPr>
          <a:lstStyle/>
          <a:p>
            <a:pPr>
              <a:lnSpc>
                <a:spcPct val="100000"/>
              </a:lnSpc>
              <a:spcBef>
                <a:spcPts val="0"/>
              </a:spcBef>
            </a:pPr>
            <a:r>
              <a:rPr lang="en-US" b="0" dirty="0">
                <a:latin typeface="Arial"/>
                <a:cs typeface="Arial"/>
              </a:rPr>
              <a:t>Upcoming CCG Events and</a:t>
            </a:r>
            <a:br>
              <a:rPr lang="en-US" b="0" dirty="0">
                <a:latin typeface="Arial"/>
                <a:cs typeface="Arial"/>
              </a:rPr>
            </a:br>
            <a:r>
              <a:rPr lang="en-US" b="0" dirty="0">
                <a:latin typeface="Arial"/>
                <a:cs typeface="Arial"/>
              </a:rPr>
              <a:t>Additional Information</a:t>
            </a:r>
            <a:endParaRPr lang="en-US" dirty="0">
              <a:latin typeface="Arial"/>
              <a:cs typeface="Arial"/>
            </a:endParaRPr>
          </a:p>
          <a:p>
            <a:endParaRPr lang="en-US" dirty="0"/>
          </a:p>
        </p:txBody>
      </p:sp>
    </p:spTree>
    <p:extLst>
      <p:ext uri="{BB962C8B-B14F-4D97-AF65-F5344CB8AC3E}">
        <p14:creationId xmlns:p14="http://schemas.microsoft.com/office/powerpoint/2010/main" val="22731822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a:xfrm>
            <a:off x="2256996" y="527314"/>
            <a:ext cx="7954026" cy="870201"/>
          </a:xfrm>
        </p:spPr>
        <p:txBody>
          <a:bodyPr>
            <a:normAutofit/>
          </a:bodyPr>
          <a:lstStyle/>
          <a:p>
            <a:r>
              <a:rPr lang="en-US" sz="3200" dirty="0">
                <a:latin typeface="Arial"/>
                <a:cs typeface="Arial"/>
              </a:rPr>
              <a:t>Upcoming CCG Dates for 2025!</a:t>
            </a:r>
          </a:p>
        </p:txBody>
      </p:sp>
      <p:sp>
        <p:nvSpPr>
          <p:cNvPr id="10" name="TextBox 9">
            <a:extLst>
              <a:ext uri="{FF2B5EF4-FFF2-40B4-BE49-F238E27FC236}">
                <a16:creationId xmlns:a16="http://schemas.microsoft.com/office/drawing/2014/main" id="{16B40300-4253-4F4C-B7C8-342186A83C68}"/>
              </a:ext>
            </a:extLst>
          </p:cNvPr>
          <p:cNvSpPr txBox="1"/>
          <p:nvPr/>
        </p:nvSpPr>
        <p:spPr>
          <a:xfrm>
            <a:off x="1107809" y="1485510"/>
            <a:ext cx="5434085" cy="2523768"/>
          </a:xfrm>
          <a:prstGeom prst="rect">
            <a:avLst/>
          </a:prstGeom>
          <a:noFill/>
          <a:ln>
            <a:solidFill>
              <a:schemeClr val="accent1"/>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dirty="0">
              <a:ln>
                <a:noFill/>
              </a:ln>
              <a:solidFill>
                <a:srgbClr val="1A438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1A4387"/>
                </a:solidFill>
                <a:effectLst/>
                <a:uLnTx/>
                <a:uFillTx/>
                <a:latin typeface="Calibri" panose="020F0502020204030204"/>
                <a:ea typeface="+mn-ea"/>
                <a:cs typeface="+mn-cs"/>
              </a:rPr>
              <a:t>2025 Clinical Collaboration Group Webinars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1A4387"/>
                </a:solidFill>
                <a:effectLst/>
                <a:uLnTx/>
                <a:uFillTx/>
                <a:latin typeface="Calibri" panose="020F0502020204030204"/>
                <a:ea typeface="+mn-ea"/>
                <a:cs typeface="+mn-cs"/>
              </a:rPr>
              <a:t>All provider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A438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mn-cs"/>
              </a:rPr>
              <a:t>Thursdays, 12pm-1pm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rPr>
              <a:t>May 8		Register </a:t>
            </a: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hlinkClick r:id="rId3">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rPr>
              <a:t>August 7		Register </a:t>
            </a: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hlinkClick r:id="rId4">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rPr>
              <a:t>November 6	Register </a:t>
            </a:r>
            <a:r>
              <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hlinkClick r:id="rId5">
                  <a:extLst>
                    <a:ext uri="{A12FA001-AC4F-418D-AE19-62706E023703}">
                      <ahyp:hlinkClr xmlns:ahyp="http://schemas.microsoft.com/office/drawing/2018/hyperlinkcolor" val="tx"/>
                    </a:ext>
                  </a:extLst>
                </a:hlinkClick>
              </a:rPr>
              <a:t>Here</a:t>
            </a:r>
            <a:endParaRPr kumimoji="0" lang="en-US" sz="1800" b="0" i="0" u="none" strike="noStrike" kern="1200" cap="none" spc="0" normalizeH="0" baseline="0" noProof="0" dirty="0">
              <a:ln>
                <a:noFill/>
              </a:ln>
              <a:solidFill>
                <a:srgbClr val="1A4387"/>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Arial"/>
            </a:endParaRPr>
          </a:p>
        </p:txBody>
      </p:sp>
      <p:sp>
        <p:nvSpPr>
          <p:cNvPr id="4" name="TextBox 3">
            <a:extLst>
              <a:ext uri="{FF2B5EF4-FFF2-40B4-BE49-F238E27FC236}">
                <a16:creationId xmlns:a16="http://schemas.microsoft.com/office/drawing/2014/main" id="{A7127C8F-CDA2-0664-2460-EC0CE7C91D22}"/>
              </a:ext>
            </a:extLst>
          </p:cNvPr>
          <p:cNvSpPr txBox="1"/>
          <p:nvPr/>
        </p:nvSpPr>
        <p:spPr>
          <a:xfrm>
            <a:off x="7435644" y="1577330"/>
            <a:ext cx="3697490" cy="267816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Topics including: </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Workgroup recommendations</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New Provider Notices</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Regional Collaborations</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Collaboration success stories</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Platform enhancements </a:t>
            </a:r>
          </a:p>
          <a:p>
            <a:pPr marL="742950" marR="0" lvl="1" indent="-285750" algn="l" defTabSz="914400" rtl="0" eaLnBrk="1" fontAlgn="auto" latinLnBrk="0" hangingPunct="1">
              <a:lnSpc>
                <a:spcPct val="15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And more!</a:t>
            </a:r>
          </a:p>
        </p:txBody>
      </p:sp>
      <p:pic>
        <p:nvPicPr>
          <p:cNvPr id="3" name="Picture 2">
            <a:extLst>
              <a:ext uri="{FF2B5EF4-FFF2-40B4-BE49-F238E27FC236}">
                <a16:creationId xmlns:a16="http://schemas.microsoft.com/office/drawing/2014/main" id="{25D49FDC-9DBF-3CAC-9618-C36C2CE96B5F}"/>
              </a:ext>
            </a:extLst>
          </p:cNvPr>
          <p:cNvPicPr>
            <a:picLocks noChangeAspect="1"/>
          </p:cNvPicPr>
          <p:nvPr/>
        </p:nvPicPr>
        <p:blipFill>
          <a:blip r:embed="rId6"/>
          <a:stretch>
            <a:fillRect/>
          </a:stretch>
        </p:blipFill>
        <p:spPr>
          <a:xfrm>
            <a:off x="9714706" y="6444524"/>
            <a:ext cx="1639093" cy="197349"/>
          </a:xfrm>
          <a:prstGeom prst="rect">
            <a:avLst/>
          </a:prstGeom>
        </p:spPr>
      </p:pic>
      <p:sp>
        <p:nvSpPr>
          <p:cNvPr id="5" name="TextBox 4">
            <a:extLst>
              <a:ext uri="{FF2B5EF4-FFF2-40B4-BE49-F238E27FC236}">
                <a16:creationId xmlns:a16="http://schemas.microsoft.com/office/drawing/2014/main" id="{37B88070-41B2-3742-1824-60B0CEB15470}"/>
              </a:ext>
            </a:extLst>
          </p:cNvPr>
          <p:cNvSpPr txBox="1"/>
          <p:nvPr/>
        </p:nvSpPr>
        <p:spPr>
          <a:xfrm>
            <a:off x="415871" y="4318960"/>
            <a:ext cx="11360257" cy="1569660"/>
          </a:xfrm>
          <a:prstGeom prst="rect">
            <a:avLst/>
          </a:prstGeom>
          <a:noFill/>
          <a:ln w="69850" cmpd="dbl">
            <a:solidFill>
              <a:srgbClr val="F15E23"/>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141"/>
                </a:solidFill>
                <a:effectLst/>
                <a:uLnTx/>
                <a:uFillTx/>
                <a:latin typeface="Calibri" panose="020F0502020204030204"/>
                <a:ea typeface="+mn-ea"/>
                <a:cs typeface="+mn-cs"/>
              </a:rPr>
              <a:t>Missed the last CCG?  All CCG slide decks and recordings from prior webinars can be found here: </a:t>
            </a:r>
          </a:p>
          <a:p>
            <a:pPr marL="18288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https://hfs.illinois.gov/healthchoiceadt/clinicalcollaborationgrouprecordedwebinars.html</a:t>
            </a:r>
            <a:endParaRPr kumimoji="0" lang="en-US" sz="2000" b="0" i="0" u="none" strike="noStrike" kern="1200" cap="none" spc="0" normalizeH="0" baseline="0" noProof="0" dirty="0">
              <a:ln>
                <a:noFill/>
              </a:ln>
              <a:solidFill>
                <a:srgbClr val="41414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445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F7F1C-DDB6-4DED-979E-CB2BD92535F5}"/>
              </a:ext>
            </a:extLst>
          </p:cNvPr>
          <p:cNvSpPr>
            <a:spLocks noGrp="1"/>
          </p:cNvSpPr>
          <p:nvPr>
            <p:ph type="title"/>
          </p:nvPr>
        </p:nvSpPr>
        <p:spPr>
          <a:xfrm>
            <a:off x="4314756" y="483960"/>
            <a:ext cx="2681089" cy="735657"/>
          </a:xfrm>
        </p:spPr>
        <p:txBody>
          <a:bodyPr>
            <a:normAutofit fontScale="90000"/>
          </a:bodyPr>
          <a:lstStyle/>
          <a:p>
            <a:r>
              <a:rPr lang="en-US" dirty="0"/>
              <a:t>Resources</a:t>
            </a:r>
          </a:p>
        </p:txBody>
      </p:sp>
      <p:sp>
        <p:nvSpPr>
          <p:cNvPr id="10" name="TextBox 9">
            <a:extLst>
              <a:ext uri="{FF2B5EF4-FFF2-40B4-BE49-F238E27FC236}">
                <a16:creationId xmlns:a16="http://schemas.microsoft.com/office/drawing/2014/main" id="{16B40300-4253-4F4C-B7C8-342186A83C68}"/>
              </a:ext>
            </a:extLst>
          </p:cNvPr>
          <p:cNvSpPr txBox="1"/>
          <p:nvPr/>
        </p:nvSpPr>
        <p:spPr>
          <a:xfrm>
            <a:off x="1774558" y="2019715"/>
            <a:ext cx="7560624" cy="738664"/>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1A438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414141"/>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a:ln>
                <a:noFill/>
              </a:ln>
              <a:solidFill>
                <a:srgbClr val="1A4387"/>
              </a:solidFill>
              <a:effectLst/>
              <a:highlight>
                <a:srgbClr val="FFFF00"/>
              </a:highlight>
              <a:uLnTx/>
              <a:uFillTx/>
              <a:latin typeface="Helvetica"/>
              <a:ea typeface="+mn-ea"/>
              <a:cs typeface="Helvetica"/>
            </a:endParaRPr>
          </a:p>
        </p:txBody>
      </p:sp>
      <p:sp>
        <p:nvSpPr>
          <p:cNvPr id="3" name="TextBox 2">
            <a:extLst>
              <a:ext uri="{FF2B5EF4-FFF2-40B4-BE49-F238E27FC236}">
                <a16:creationId xmlns:a16="http://schemas.microsoft.com/office/drawing/2014/main" id="{EEE7411D-F183-B467-D68F-D666952B9B14}"/>
              </a:ext>
            </a:extLst>
          </p:cNvPr>
          <p:cNvSpPr txBox="1"/>
          <p:nvPr/>
        </p:nvSpPr>
        <p:spPr>
          <a:xfrm>
            <a:off x="401620" y="1670314"/>
            <a:ext cx="1179038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14141"/>
                </a:solidFill>
                <a:effectLst/>
                <a:uLnTx/>
                <a:uFillTx/>
                <a:latin typeface="Calibri" panose="020F0502020204030204"/>
                <a:ea typeface="+mn-ea"/>
                <a:cs typeface="+mn-cs"/>
              </a:rPr>
              <a:t>State HFS </a:t>
            </a:r>
            <a:r>
              <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Website: </a:t>
            </a: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HealthChoice Illinois ADT</a:t>
            </a:r>
            <a:r>
              <a:rPr kumimoji="0" lang="en-US" sz="1600" b="0" i="0" u="none" strike="noStrike" kern="1200" cap="none" spc="0" normalizeH="0" baseline="0" noProof="0" dirty="0">
                <a:ln>
                  <a:noFill/>
                </a:ln>
                <a:solidFill>
                  <a:srgbClr val="414141"/>
                </a:solidFill>
                <a:effectLst/>
                <a:uLnTx/>
                <a:uFillTx/>
                <a:latin typeface="Calibri" panose="020F0502020204030204"/>
                <a:ea typeface="+mn-ea"/>
                <a:cs typeface="+mn-cs"/>
              </a:rPr>
              <a:t>        HFS Program </a:t>
            </a:r>
            <a:r>
              <a:rPr kumimoji="0" lang="en-US" sz="1600" b="0" i="0" u="none" strike="noStrike" kern="1200" cap="none" spc="0" normalizeH="0" baseline="0" noProof="0" dirty="0">
                <a:ln>
                  <a:noFill/>
                </a:ln>
                <a:solidFill>
                  <a:srgbClr val="1A4387"/>
                </a:solidFill>
                <a:effectLst/>
                <a:uLnTx/>
                <a:uFillTx/>
                <a:latin typeface="Calibri" panose="020F0502020204030204"/>
                <a:ea typeface="+mn-ea"/>
                <a:cs typeface="+mn-cs"/>
              </a:rPr>
              <a:t>Email: </a:t>
            </a:r>
            <a:r>
              <a:rPr kumimoji="0" lang="en-US" sz="1600" b="0" i="0" u="none" strike="noStrike" kern="1200" cap="none" spc="0" normalizeH="0" baseline="0" noProof="0" dirty="0">
                <a:ln>
                  <a:noFill/>
                </a:ln>
                <a:solidFill>
                  <a:srgbClr val="1A4387"/>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HFS.HealthChoiceIllinoisADT@Illinois.gov</a:t>
            </a:r>
            <a:endParaRPr kumimoji="0" lang="en-US" sz="1600" b="0" i="0" u="none" strike="noStrike" kern="1200" cap="none" spc="0" normalizeH="0" baseline="0" noProof="0" dirty="0">
              <a:ln>
                <a:noFill/>
              </a:ln>
              <a:solidFill>
                <a:srgbClr val="1A4387"/>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40F7FF2-964F-6C73-942D-CE170B233A9B}"/>
              </a:ext>
            </a:extLst>
          </p:cNvPr>
          <p:cNvSpPr txBox="1"/>
          <p:nvPr/>
        </p:nvSpPr>
        <p:spPr>
          <a:xfrm>
            <a:off x="401620" y="3802814"/>
            <a:ext cx="10507362"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14141"/>
                </a:solidFill>
                <a:effectLst/>
                <a:uLnTx/>
                <a:uFillTx/>
                <a:latin typeface="Arial"/>
                <a:ea typeface="+mn-lt"/>
                <a:cs typeface="Helvetica"/>
              </a:rPr>
              <a:t>Questions? Requests?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14141"/>
              </a:solidFill>
              <a:effectLst/>
              <a:uLnTx/>
              <a:uFillTx/>
              <a:latin typeface="Arial"/>
              <a:ea typeface="+mn-lt"/>
              <a:cs typeface="Helvetic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0AF">
                    <a:lumMod val="75000"/>
                  </a:srgbClr>
                </a:solidFill>
                <a:effectLst/>
                <a:uLnTx/>
                <a:uFillTx/>
                <a:latin typeface="Arial"/>
                <a:ea typeface="+mn-lt"/>
                <a:cs typeface="Helvetica"/>
              </a:rPr>
              <a:t>Want an in-person visit or virtual meeting with PointClickCare to help your team learn how to best use the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0AF">
                    <a:lumMod val="75000"/>
                  </a:srgbClr>
                </a:solidFill>
                <a:effectLst/>
                <a:uLnTx/>
                <a:uFillTx/>
                <a:latin typeface="Arial"/>
                <a:ea typeface="+mn-lt"/>
                <a:cs typeface="Helvetica"/>
              </a:rPr>
              <a:t>A walk-through of the Network platform and its functions/features?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A0AF">
                    <a:lumMod val="75000"/>
                  </a:srgbClr>
                </a:solidFill>
                <a:effectLst/>
                <a:uLnTx/>
                <a:uFillTx/>
                <a:latin typeface="Arial"/>
                <a:ea typeface="+mn-lt"/>
                <a:cs typeface="Helvetica"/>
              </a:rPr>
              <a:t>Click </a:t>
            </a:r>
            <a:r>
              <a:rPr kumimoji="0" lang="en-US" sz="1600" b="0" i="0" u="none" strike="noStrike" kern="1200" cap="none" spc="0" normalizeH="0" baseline="0" noProof="0" dirty="0">
                <a:ln>
                  <a:noFill/>
                </a:ln>
                <a:solidFill>
                  <a:srgbClr val="1A4387"/>
                </a:solidFill>
                <a:effectLst/>
                <a:uLnTx/>
                <a:uFillTx/>
                <a:latin typeface="Arial"/>
                <a:ea typeface="+mn-lt"/>
                <a:cs typeface="Helvetica"/>
                <a:hlinkClick r:id="rId5">
                  <a:extLst>
                    <a:ext uri="{A12FA001-AC4F-418D-AE19-62706E023703}">
                      <ahyp:hlinkClr xmlns:ahyp="http://schemas.microsoft.com/office/drawing/2018/hyperlinkcolor" val="tx"/>
                    </a:ext>
                  </a:extLst>
                </a:hlinkClick>
              </a:rPr>
              <a:t>here</a:t>
            </a:r>
            <a:r>
              <a:rPr kumimoji="0" lang="en-US" sz="1600" b="0" i="0" u="none" strike="noStrike" kern="1200" cap="none" spc="0" normalizeH="0" baseline="0" noProof="0" dirty="0">
                <a:ln>
                  <a:noFill/>
                </a:ln>
                <a:solidFill>
                  <a:srgbClr val="00A0AF">
                    <a:lumMod val="75000"/>
                  </a:srgbClr>
                </a:solidFill>
                <a:effectLst/>
                <a:uLnTx/>
                <a:uFillTx/>
                <a:latin typeface="Arial"/>
                <a:ea typeface="+mn-lt"/>
                <a:cs typeface="Helvetica"/>
              </a:rPr>
              <a:t> to schedule a call to discuss your needs and get answers to your questions!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14141"/>
                </a:solidFill>
                <a:effectLst/>
                <a:uLnTx/>
                <a:uFillTx/>
                <a:latin typeface="Arial"/>
                <a:ea typeface="+mn-lt"/>
                <a:cs typeface="Helvetica"/>
              </a:rPr>
              <a:t> </a:t>
            </a:r>
            <a:endParaRPr kumimoji="0" lang="en-US" sz="1600" b="0" i="0" u="sng" strike="noStrike" kern="1200" cap="none" spc="0" normalizeH="0" baseline="0" noProof="0" dirty="0">
              <a:ln>
                <a:noFill/>
              </a:ln>
              <a:solidFill>
                <a:srgbClr val="414141"/>
              </a:solidFill>
              <a:effectLst/>
              <a:uLnTx/>
              <a:uFillTx/>
              <a:latin typeface="Arial"/>
              <a:ea typeface="+mn-lt"/>
              <a:cs typeface="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Calibri" panose="020F0502020204030204"/>
              <a:ea typeface="+mn-ea"/>
              <a:cs typeface="Arial"/>
            </a:endParaRPr>
          </a:p>
        </p:txBody>
      </p:sp>
      <p:sp>
        <p:nvSpPr>
          <p:cNvPr id="5" name="TextBox 4">
            <a:extLst>
              <a:ext uri="{FF2B5EF4-FFF2-40B4-BE49-F238E27FC236}">
                <a16:creationId xmlns:a16="http://schemas.microsoft.com/office/drawing/2014/main" id="{B9946DF6-DC2E-361A-E19A-2FC66FDAE1F6}"/>
              </a:ext>
            </a:extLst>
          </p:cNvPr>
          <p:cNvSpPr txBox="1"/>
          <p:nvPr/>
        </p:nvSpPr>
        <p:spPr>
          <a:xfrm>
            <a:off x="401620" y="2490343"/>
            <a:ext cx="10800676"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14141"/>
                </a:solidFill>
                <a:effectLst/>
                <a:uLnTx/>
                <a:uFillTx/>
                <a:latin typeface="Calibri" panose="020F0502020204030204"/>
                <a:ea typeface="+mn-lt"/>
                <a:cs typeface="Calibri" panose="020F0502020204030204"/>
              </a:rPr>
              <a:t>Collective Medical/</a:t>
            </a:r>
            <a:r>
              <a:rPr kumimoji="0" lang="en-US" sz="1800" b="1" i="0" u="sng" strike="noStrike" kern="1200" cap="none" spc="0" normalizeH="0" baseline="0" noProof="0" dirty="0" err="1">
                <a:ln>
                  <a:noFill/>
                </a:ln>
                <a:solidFill>
                  <a:srgbClr val="414141"/>
                </a:solidFill>
                <a:effectLst/>
                <a:uLnTx/>
                <a:uFillTx/>
                <a:latin typeface="Calibri" panose="020F0502020204030204"/>
                <a:ea typeface="+mn-lt"/>
                <a:cs typeface="Calibri" panose="020F0502020204030204"/>
              </a:rPr>
              <a:t>PointClickCare</a:t>
            </a:r>
            <a:r>
              <a:rPr kumimoji="0" lang="en-US" sz="1800" b="1" i="0" u="none" strike="noStrike" kern="1200" cap="none" spc="0" normalizeH="0" baseline="0" noProof="0" dirty="0">
                <a:ln>
                  <a:noFill/>
                </a:ln>
                <a:solidFill>
                  <a:srgbClr val="414141"/>
                </a:solidFill>
                <a:effectLst/>
                <a:uLnTx/>
                <a:uFillTx/>
                <a:latin typeface="Calibri" panose="020F0502020204030204"/>
                <a:ea typeface="+mn-lt"/>
                <a:cs typeface="Calibri" panose="020F0502020204030204"/>
              </a:rPr>
              <a:t> </a:t>
            </a:r>
            <a:r>
              <a:rPr kumimoji="0" lang="en-US" sz="1800" b="0" i="0" u="none" strike="noStrike" kern="1200" cap="none" spc="0" normalizeH="0" baseline="0" noProof="0" dirty="0">
                <a:ln>
                  <a:noFill/>
                </a:ln>
                <a:solidFill>
                  <a:srgbClr val="414141"/>
                </a:solidFill>
                <a:effectLst/>
                <a:uLnTx/>
                <a:uFillTx/>
                <a:latin typeface="Calibri" panose="020F0502020204030204"/>
                <a:ea typeface="+mn-lt"/>
                <a:cs typeface="Calibri" panose="020F0502020204030204"/>
              </a:rPr>
              <a:t> </a:t>
            </a:r>
            <a:r>
              <a:rPr kumimoji="0" lang="en-US" sz="1600" b="0" i="0" u="none" strike="noStrike" kern="1200" cap="none" spc="0" normalizeH="0" baseline="0" noProof="0" dirty="0">
                <a:ln>
                  <a:noFill/>
                </a:ln>
                <a:solidFill>
                  <a:srgbClr val="1A4387"/>
                </a:solidFill>
                <a:effectLst/>
                <a:uLnTx/>
                <a:uFillTx/>
                <a:latin typeface="Calibri" panose="020F0502020204030204"/>
                <a:ea typeface="+mn-lt"/>
                <a:cs typeface="Calibri" panose="020F0502020204030204"/>
              </a:rPr>
              <a:t>Customer Community Site: </a:t>
            </a:r>
            <a:r>
              <a:rPr kumimoji="0" lang="en-US" sz="1600" b="0" i="0" u="none" strike="noStrike" kern="1200" cap="none" spc="0" normalizeH="0" baseline="0" noProof="0" dirty="0">
                <a:ln>
                  <a:noFill/>
                </a:ln>
                <a:solidFill>
                  <a:srgbClr val="414141"/>
                </a:solidFill>
                <a:effectLst/>
                <a:uLnTx/>
                <a:uFillTx/>
                <a:latin typeface="Calibri" panose="020F0502020204030204"/>
                <a:ea typeface="+mn-lt"/>
                <a:cs typeface="Calibri" panose="020F0502020204030204"/>
                <a:hlinkClick r:id="rId6">
                  <a:extLst>
                    <a:ext uri="{A12FA001-AC4F-418D-AE19-62706E023703}">
                      <ahyp:hlinkClr xmlns:ahyp="http://schemas.microsoft.com/office/drawing/2018/hyperlinkcolor" val="tx"/>
                    </a:ext>
                  </a:extLst>
                </a:hlinkClick>
              </a:rPr>
              <a:t>https://community.collectivemedical.com/</a:t>
            </a:r>
            <a:r>
              <a:rPr kumimoji="0" lang="en-US" sz="1600" b="0" i="0" u="none" strike="noStrike" kern="1200" cap="none" spc="0" normalizeH="0" baseline="0" noProof="0" dirty="0">
                <a:ln>
                  <a:noFill/>
                </a:ln>
                <a:solidFill>
                  <a:srgbClr val="414141"/>
                </a:solidFill>
                <a:effectLst/>
                <a:uLnTx/>
                <a:uFillTx/>
                <a:latin typeface="Calibri" panose="020F0502020204030204"/>
                <a:ea typeface="+mn-lt"/>
                <a:cs typeface="Calibri" panose="020F05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14141"/>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4387"/>
                </a:solidFill>
                <a:effectLst/>
                <a:uLnTx/>
                <a:uFillTx/>
                <a:latin typeface="Calibri" panose="020F0502020204030204"/>
                <a:ea typeface="+mn-lt"/>
                <a:cs typeface="Calibri" panose="020F0502020204030204"/>
              </a:rPr>
              <a:t>Collective Medical Support Email: </a:t>
            </a:r>
            <a:r>
              <a:rPr kumimoji="0" lang="en-US" sz="1600" b="0" i="0" u="none" strike="noStrike" kern="1200" cap="none" spc="0" normalizeH="0" baseline="0" noProof="0" dirty="0">
                <a:ln>
                  <a:noFill/>
                </a:ln>
                <a:solidFill>
                  <a:srgbClr val="414141"/>
                </a:solidFill>
                <a:effectLst/>
                <a:uLnTx/>
                <a:uFillTx/>
                <a:latin typeface="Arial"/>
                <a:ea typeface="+mn-ea"/>
                <a:cs typeface="Helvetica"/>
                <a:hlinkClick r:id="rId7">
                  <a:extLst>
                    <a:ext uri="{A12FA001-AC4F-418D-AE19-62706E023703}">
                      <ahyp:hlinkClr xmlns:ahyp="http://schemas.microsoft.com/office/drawing/2018/hyperlinkcolor" val="tx"/>
                    </a:ext>
                  </a:extLst>
                </a:hlinkClick>
              </a:rPr>
              <a:t>support@collectivemedicaltech.com</a:t>
            </a:r>
            <a:endParaRPr kumimoji="0" lang="en-US" sz="1600" b="0" i="0" u="none" strike="noStrike" kern="1200" cap="none" spc="0" normalizeH="0" baseline="0" noProof="0" dirty="0">
              <a:ln>
                <a:noFill/>
              </a:ln>
              <a:solidFill>
                <a:srgbClr val="414141"/>
              </a:solidFill>
              <a:effectLst/>
              <a:uLnTx/>
              <a:uFillTx/>
              <a:latin typeface="Arial"/>
              <a:ea typeface="+mn-ea"/>
              <a:cs typeface="Helvetica"/>
            </a:endParaRPr>
          </a:p>
        </p:txBody>
      </p:sp>
      <p:pic>
        <p:nvPicPr>
          <p:cNvPr id="6" name="Picture 5">
            <a:extLst>
              <a:ext uri="{FF2B5EF4-FFF2-40B4-BE49-F238E27FC236}">
                <a16:creationId xmlns:a16="http://schemas.microsoft.com/office/drawing/2014/main" id="{0AA46E76-71E4-3F22-EFE1-AED0E0A69F3A}"/>
              </a:ext>
            </a:extLst>
          </p:cNvPr>
          <p:cNvPicPr>
            <a:picLocks noChangeAspect="1"/>
          </p:cNvPicPr>
          <p:nvPr/>
        </p:nvPicPr>
        <p:blipFill>
          <a:blip r:embed="rId8"/>
          <a:stretch>
            <a:fillRect/>
          </a:stretch>
        </p:blipFill>
        <p:spPr>
          <a:xfrm>
            <a:off x="9714706" y="6444524"/>
            <a:ext cx="1639093" cy="197349"/>
          </a:xfrm>
          <a:prstGeom prst="rect">
            <a:avLst/>
          </a:prstGeom>
        </p:spPr>
      </p:pic>
      <p:pic>
        <p:nvPicPr>
          <p:cNvPr id="9" name="Picture 8" descr="A qr code with a blue and white background&#10;&#10;Description automatically generated">
            <a:extLst>
              <a:ext uri="{FF2B5EF4-FFF2-40B4-BE49-F238E27FC236}">
                <a16:creationId xmlns:a16="http://schemas.microsoft.com/office/drawing/2014/main" id="{1DD95872-E3FB-513E-FA5F-2558B6F1E3A2}"/>
              </a:ext>
            </a:extLst>
          </p:cNvPr>
          <p:cNvPicPr>
            <a:picLocks noChangeAspect="1"/>
          </p:cNvPicPr>
          <p:nvPr/>
        </p:nvPicPr>
        <p:blipFill>
          <a:blip r:embed="rId9"/>
          <a:stretch>
            <a:fillRect/>
          </a:stretch>
        </p:blipFill>
        <p:spPr>
          <a:xfrm>
            <a:off x="10647123" y="4542785"/>
            <a:ext cx="1339034" cy="1334823"/>
          </a:xfrm>
          <a:prstGeom prst="rect">
            <a:avLst/>
          </a:prstGeom>
        </p:spPr>
      </p:pic>
    </p:spTree>
    <p:extLst>
      <p:ext uri="{BB962C8B-B14F-4D97-AF65-F5344CB8AC3E}">
        <p14:creationId xmlns:p14="http://schemas.microsoft.com/office/powerpoint/2010/main" val="2613170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0590-0642-0732-74B0-46199B1BF8D1}"/>
            </a:ext>
          </a:extLst>
        </p:cNvPr>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27CEBBFE-0981-AA9F-231B-1EDA76A647EB}"/>
              </a:ext>
            </a:extLst>
          </p:cNvPr>
          <p:cNvSpPr/>
          <p:nvPr/>
        </p:nvSpPr>
        <p:spPr>
          <a:xfrm rot="5400000">
            <a:off x="1421530" y="4861498"/>
            <a:ext cx="503833" cy="250270"/>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B6CF571-B426-5460-5187-F71D33723CBE}"/>
              </a:ext>
            </a:extLst>
          </p:cNvPr>
          <p:cNvSpPr txBox="1"/>
          <p:nvPr/>
        </p:nvSpPr>
        <p:spPr>
          <a:xfrm>
            <a:off x="6220184" y="1891042"/>
            <a:ext cx="5428495" cy="346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424"/>
                </a:solidFill>
                <a:effectLst/>
                <a:uLnTx/>
                <a:uFillTx/>
                <a:latin typeface="Calibri" panose="020F0502020204030204"/>
                <a:ea typeface="+mn-ea"/>
                <a:cs typeface="+mn-cs"/>
              </a:rPr>
              <a:t>1. </a:t>
            </a:r>
            <a:r>
              <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mn-cs"/>
              </a:rPr>
              <a:t>Begin the subscription process by completing a brief HFS survey to receive an HFS onboarding packet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hlinkClick r:id="rId3">
                  <a:extLst>
                    <a:ext uri="{A12FA001-AC4F-418D-AE19-62706E023703}">
                      <ahyp:hlinkClr xmlns:ahyp="http://schemas.microsoft.com/office/drawing/2018/hyperlinkcolor" val="tx"/>
                    </a:ext>
                  </a:extLst>
                </a:hlinkClick>
              </a:rPr>
              <a:t>https://www.surveymonkey.com/r/8T87FTX</a:t>
            </a:r>
            <a:endParaRPr kumimoji="0" lang="en-US" sz="2000" b="0" i="0" u="none" strike="noStrike" kern="1200" cap="none" spc="0" normalizeH="0" baseline="0" noProof="0" dirty="0">
              <a:ln>
                <a:noFill/>
              </a:ln>
              <a:solidFill>
                <a:srgbClr val="0070C0"/>
              </a:solidFill>
              <a:effectLst/>
              <a:uLnTx/>
              <a:uFillTx/>
              <a:latin typeface="Calibri" panose="020F0502020204030204"/>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2424"/>
                </a:solidFill>
                <a:effectLst/>
                <a:uLnTx/>
                <a:uFillTx/>
                <a:latin typeface="Calibri" panose="020F0502020204030204"/>
                <a:ea typeface="+mn-ea"/>
                <a:cs typeface="+mn-cs"/>
              </a:rPr>
              <a:t>2. </a:t>
            </a:r>
            <a:r>
              <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mn-cs"/>
              </a:rPr>
              <a:t>Complete HFS onboarding packet and email to HFS: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42424"/>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HFS.HealthChoiceIllinoisADT@Illinois.gov</a:t>
            </a:r>
            <a:r>
              <a:rPr kumimoji="0" lang="en-US" sz="2000" b="0" i="0" u="none" strike="noStrike" kern="1200" cap="none" spc="0" normalizeH="0" baseline="0" noProof="0" dirty="0">
                <a:ln>
                  <a:noFill/>
                </a:ln>
                <a:solidFill>
                  <a:srgbClr val="0070C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404041"/>
              </a:solidFill>
              <a:effectLst/>
              <a:uLnTx/>
              <a:uFillTx/>
              <a:latin typeface="Calibri" panose="020F0502020204030204"/>
              <a:ea typeface="+mn-ea"/>
              <a:cs typeface="+mn-cs"/>
            </a:endParaRPr>
          </a:p>
        </p:txBody>
      </p:sp>
      <p:pic>
        <p:nvPicPr>
          <p:cNvPr id="3" name="Picture 2" descr="Shoes on stairs">
            <a:extLst>
              <a:ext uri="{FF2B5EF4-FFF2-40B4-BE49-F238E27FC236}">
                <a16:creationId xmlns:a16="http://schemas.microsoft.com/office/drawing/2014/main" id="{62DC7FBC-6456-8846-5B5D-4650211EF61E}"/>
              </a:ext>
            </a:extLst>
          </p:cNvPr>
          <p:cNvPicPr>
            <a:picLocks noChangeAspect="1"/>
          </p:cNvPicPr>
          <p:nvPr/>
        </p:nvPicPr>
        <p:blipFill>
          <a:blip r:embed="rId5"/>
          <a:stretch>
            <a:fillRect/>
          </a:stretch>
        </p:blipFill>
        <p:spPr>
          <a:xfrm>
            <a:off x="420887" y="1891042"/>
            <a:ext cx="5278069" cy="3533115"/>
          </a:xfrm>
          <a:prstGeom prst="rect">
            <a:avLst/>
          </a:prstGeom>
        </p:spPr>
      </p:pic>
      <p:sp>
        <p:nvSpPr>
          <p:cNvPr id="4" name="TextBox 3">
            <a:extLst>
              <a:ext uri="{FF2B5EF4-FFF2-40B4-BE49-F238E27FC236}">
                <a16:creationId xmlns:a16="http://schemas.microsoft.com/office/drawing/2014/main" id="{F58D0244-C996-3C24-D173-264564225D78}"/>
              </a:ext>
            </a:extLst>
          </p:cNvPr>
          <p:cNvSpPr txBox="1"/>
          <p:nvPr/>
        </p:nvSpPr>
        <p:spPr>
          <a:xfrm>
            <a:off x="2442411" y="723954"/>
            <a:ext cx="944478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1A4387"/>
                </a:solidFill>
                <a:effectLst/>
                <a:uLnTx/>
                <a:uFillTx/>
                <a:latin typeface="Calibri Light" panose="020F0302020204030204"/>
                <a:ea typeface="+mn-ea"/>
                <a:cs typeface="+mn-cs"/>
              </a:rPr>
              <a:t>Not on the Network Yet? –  Steps to Sign Up </a:t>
            </a:r>
          </a:p>
        </p:txBody>
      </p:sp>
      <p:pic>
        <p:nvPicPr>
          <p:cNvPr id="5" name="Picture 4">
            <a:extLst>
              <a:ext uri="{FF2B5EF4-FFF2-40B4-BE49-F238E27FC236}">
                <a16:creationId xmlns:a16="http://schemas.microsoft.com/office/drawing/2014/main" id="{A3BBD1E6-865C-C812-5E43-D61653536F4C}"/>
              </a:ext>
            </a:extLst>
          </p:cNvPr>
          <p:cNvPicPr>
            <a:picLocks noChangeAspect="1"/>
          </p:cNvPicPr>
          <p:nvPr/>
        </p:nvPicPr>
        <p:blipFill>
          <a:blip r:embed="rId6"/>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2691981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8013-AC7C-956B-7BAA-3EB8C62689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7722D3-9462-FC3A-7C0B-B092C995E056}"/>
              </a:ext>
            </a:extLst>
          </p:cNvPr>
          <p:cNvSpPr>
            <a:spLocks noGrp="1"/>
          </p:cNvSpPr>
          <p:nvPr>
            <p:ph type="ctrTitle"/>
          </p:nvPr>
        </p:nvSpPr>
        <p:spPr>
          <a:xfrm>
            <a:off x="5633356" y="1122363"/>
            <a:ext cx="6090557" cy="2387600"/>
          </a:xfrm>
        </p:spPr>
        <p:txBody>
          <a:bodyPr>
            <a:normAutofit/>
          </a:bodyPr>
          <a:lstStyle/>
          <a:p>
            <a:r>
              <a:rPr lang="en-US" dirty="0"/>
              <a:t>Thank You!</a:t>
            </a:r>
            <a:br>
              <a:rPr lang="en-US" dirty="0"/>
            </a:br>
            <a:endParaRPr lang="en-US" sz="2700" dirty="0"/>
          </a:p>
        </p:txBody>
      </p:sp>
      <p:pic>
        <p:nvPicPr>
          <p:cNvPr id="5" name="Picture 4">
            <a:extLst>
              <a:ext uri="{FF2B5EF4-FFF2-40B4-BE49-F238E27FC236}">
                <a16:creationId xmlns:a16="http://schemas.microsoft.com/office/drawing/2014/main" id="{20BB3294-C8BA-8181-1FA0-3D75981084B7}"/>
              </a:ext>
            </a:extLst>
          </p:cNvPr>
          <p:cNvPicPr>
            <a:picLocks noChangeAspect="1"/>
          </p:cNvPicPr>
          <p:nvPr/>
        </p:nvPicPr>
        <p:blipFill>
          <a:blip r:embed="rId3"/>
          <a:stretch>
            <a:fillRect/>
          </a:stretch>
        </p:blipFill>
        <p:spPr>
          <a:xfrm>
            <a:off x="9714706" y="6444524"/>
            <a:ext cx="1639093" cy="197349"/>
          </a:xfrm>
          <a:prstGeom prst="rect">
            <a:avLst/>
          </a:prstGeom>
        </p:spPr>
      </p:pic>
    </p:spTree>
    <p:extLst>
      <p:ext uri="{BB962C8B-B14F-4D97-AF65-F5344CB8AC3E}">
        <p14:creationId xmlns:p14="http://schemas.microsoft.com/office/powerpoint/2010/main" val="2143564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C5CD7-A022-3AC6-E4AB-7DF4FE020722}"/>
              </a:ext>
            </a:extLst>
          </p:cNvPr>
          <p:cNvSpPr>
            <a:spLocks noGrp="1"/>
          </p:cNvSpPr>
          <p:nvPr>
            <p:ph type="title"/>
          </p:nvPr>
        </p:nvSpPr>
        <p:spPr>
          <a:xfrm>
            <a:off x="1183340" y="347406"/>
            <a:ext cx="10170459" cy="1325563"/>
          </a:xfrm>
        </p:spPr>
        <p:txBody>
          <a:bodyPr/>
          <a:lstStyle/>
          <a:p>
            <a:r>
              <a:rPr lang="en-US" err="1"/>
              <a:t>HealthChoice</a:t>
            </a:r>
            <a:r>
              <a:rPr lang="en-US"/>
              <a:t> Illinois ADT Program Goals</a:t>
            </a:r>
          </a:p>
        </p:txBody>
      </p:sp>
      <p:sp>
        <p:nvSpPr>
          <p:cNvPr id="3" name="Content Placeholder 2">
            <a:extLst>
              <a:ext uri="{FF2B5EF4-FFF2-40B4-BE49-F238E27FC236}">
                <a16:creationId xmlns:a16="http://schemas.microsoft.com/office/drawing/2014/main" id="{232C4E5B-8203-D0D6-E957-93ACD8C04E8B}"/>
              </a:ext>
            </a:extLst>
          </p:cNvPr>
          <p:cNvSpPr>
            <a:spLocks noGrp="1"/>
          </p:cNvSpPr>
          <p:nvPr>
            <p:ph sz="half" idx="1"/>
          </p:nvPr>
        </p:nvSpPr>
        <p:spPr>
          <a:xfrm>
            <a:off x="842212" y="1817347"/>
            <a:ext cx="5426241" cy="4042031"/>
          </a:xfrm>
        </p:spPr>
        <p:txBody>
          <a:bodyPr>
            <a:normAutofit lnSpcReduction="10000"/>
          </a:bodyPr>
          <a:lstStyle/>
          <a:p>
            <a:pPr marL="457200" indent="-457200">
              <a:spcAft>
                <a:spcPts val="500"/>
              </a:spcAft>
              <a:buFont typeface="+mj-lt"/>
              <a:buAutoNum type="arabicPeriod"/>
            </a:pPr>
            <a:r>
              <a:rPr lang="en-US"/>
              <a:t>Improve Care Coordination</a:t>
            </a:r>
          </a:p>
          <a:p>
            <a:pPr marL="457200" indent="-457200">
              <a:spcAft>
                <a:spcPts val="500"/>
              </a:spcAft>
              <a:buFont typeface="+mj-lt"/>
              <a:buAutoNum type="arabicPeriod"/>
            </a:pPr>
            <a:r>
              <a:rPr lang="en-US"/>
              <a:t>Real-time ADT Alerts</a:t>
            </a:r>
          </a:p>
          <a:p>
            <a:pPr marL="457200" indent="-457200">
              <a:spcAft>
                <a:spcPts val="500"/>
              </a:spcAft>
              <a:buFont typeface="+mj-lt"/>
              <a:buAutoNum type="arabicPeriod"/>
            </a:pPr>
            <a:r>
              <a:rPr lang="en-US"/>
              <a:t>Reduce Hospital Readmissions</a:t>
            </a:r>
          </a:p>
          <a:p>
            <a:pPr marL="457200" indent="-457200">
              <a:spcAft>
                <a:spcPts val="500"/>
              </a:spcAft>
              <a:buFont typeface="+mj-lt"/>
              <a:buAutoNum type="arabicPeriod"/>
            </a:pPr>
            <a:r>
              <a:rPr lang="en-US"/>
              <a:t>Support MCO Operations</a:t>
            </a:r>
          </a:p>
          <a:p>
            <a:pPr marL="457200" indent="-457200">
              <a:spcAft>
                <a:spcPts val="500"/>
              </a:spcAft>
              <a:buFont typeface="+mj-lt"/>
              <a:buAutoNum type="arabicPeriod"/>
            </a:pPr>
            <a:r>
              <a:rPr lang="en-US"/>
              <a:t>Enhance Provider Communication</a:t>
            </a:r>
          </a:p>
          <a:p>
            <a:pPr marL="457200" indent="-457200">
              <a:spcAft>
                <a:spcPts val="500"/>
              </a:spcAft>
              <a:buFont typeface="+mj-lt"/>
              <a:buAutoNum type="arabicPeriod"/>
            </a:pPr>
            <a:r>
              <a:rPr lang="en-US"/>
              <a:t>Achieve High Data Quality</a:t>
            </a:r>
          </a:p>
          <a:p>
            <a:pPr marL="457200" indent="-457200">
              <a:spcAft>
                <a:spcPts val="500"/>
              </a:spcAft>
              <a:buFont typeface="+mj-lt"/>
              <a:buAutoNum type="arabicPeriod"/>
            </a:pPr>
            <a:r>
              <a:rPr lang="en-US"/>
              <a:t>Utilize Reporting for Insights</a:t>
            </a:r>
          </a:p>
          <a:p>
            <a:pPr marL="457200" indent="-457200">
              <a:spcAft>
                <a:spcPts val="500"/>
              </a:spcAft>
              <a:buFont typeface="+mj-lt"/>
              <a:buAutoNum type="arabicPeriod"/>
            </a:pPr>
            <a:r>
              <a:rPr lang="en-US"/>
              <a:t>Support Interoperability Legislation</a:t>
            </a:r>
          </a:p>
        </p:txBody>
      </p:sp>
      <p:pic>
        <p:nvPicPr>
          <p:cNvPr id="5" name="Content Placeholder 4">
            <a:extLst>
              <a:ext uri="{FF2B5EF4-FFF2-40B4-BE49-F238E27FC236}">
                <a16:creationId xmlns:a16="http://schemas.microsoft.com/office/drawing/2014/main" id="{A719AD4C-0399-FC76-0C9E-94B154FF03C2}"/>
              </a:ext>
            </a:extLst>
          </p:cNvPr>
          <p:cNvPicPr>
            <a:picLocks noGrp="1" noChangeAspect="1"/>
          </p:cNvPicPr>
          <p:nvPr>
            <p:ph sz="half" idx="4294967295"/>
          </p:nvPr>
        </p:nvPicPr>
        <p:blipFill>
          <a:blip r:embed="rId3"/>
          <a:stretch>
            <a:fillRect/>
          </a:stretch>
        </p:blipFill>
        <p:spPr>
          <a:xfrm>
            <a:off x="6268921" y="1672389"/>
            <a:ext cx="5658384" cy="4087729"/>
          </a:xfrm>
          <a:prstGeom prst="ellipse">
            <a:avLst/>
          </a:prstGeom>
          <a:ln>
            <a:noFill/>
          </a:ln>
          <a:effectLst>
            <a:softEdge rad="112500"/>
          </a:effectLst>
        </p:spPr>
      </p:pic>
    </p:spTree>
    <p:extLst>
      <p:ext uri="{BB962C8B-B14F-4D97-AF65-F5344CB8AC3E}">
        <p14:creationId xmlns:p14="http://schemas.microsoft.com/office/powerpoint/2010/main" val="2009344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888BE1-D66E-F65F-9A72-D0CFAF378D80}"/>
              </a:ext>
            </a:extLst>
          </p:cNvPr>
          <p:cNvPicPr>
            <a:picLocks noChangeAspect="1"/>
          </p:cNvPicPr>
          <p:nvPr/>
        </p:nvPicPr>
        <p:blipFill>
          <a:blip r:embed="rId2"/>
          <a:stretch>
            <a:fillRect/>
          </a:stretch>
        </p:blipFill>
        <p:spPr>
          <a:xfrm>
            <a:off x="-1" y="77502"/>
            <a:ext cx="12170473" cy="6691159"/>
          </a:xfrm>
          <a:prstGeom prst="rect">
            <a:avLst/>
          </a:prstGeom>
        </p:spPr>
      </p:pic>
    </p:spTree>
    <p:extLst>
      <p:ext uri="{BB962C8B-B14F-4D97-AF65-F5344CB8AC3E}">
        <p14:creationId xmlns:p14="http://schemas.microsoft.com/office/powerpoint/2010/main" val="15750739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4F99F5-5E71-EEC2-67F8-BDFEEBE5E4E4}"/>
              </a:ext>
            </a:extLst>
          </p:cNvPr>
          <p:cNvPicPr>
            <a:picLocks noChangeAspect="1"/>
          </p:cNvPicPr>
          <p:nvPr/>
        </p:nvPicPr>
        <p:blipFill>
          <a:blip r:embed="rId2"/>
          <a:stretch>
            <a:fillRect/>
          </a:stretch>
        </p:blipFill>
        <p:spPr>
          <a:xfrm>
            <a:off x="1" y="37775"/>
            <a:ext cx="12259902" cy="6820226"/>
          </a:xfrm>
          <a:prstGeom prst="rect">
            <a:avLst/>
          </a:prstGeom>
        </p:spPr>
      </p:pic>
    </p:spTree>
    <p:extLst>
      <p:ext uri="{BB962C8B-B14F-4D97-AF65-F5344CB8AC3E}">
        <p14:creationId xmlns:p14="http://schemas.microsoft.com/office/powerpoint/2010/main" val="1728548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DBD1CD00-BF63-F174-2DA0-65BF057EA45D}"/>
              </a:ext>
            </a:extLst>
          </p:cNvPr>
          <p:cNvPicPr>
            <a:picLocks noChangeAspect="1"/>
          </p:cNvPicPr>
          <p:nvPr/>
        </p:nvPicPr>
        <p:blipFill>
          <a:blip r:embed="rId3"/>
          <a:stretch>
            <a:fillRect/>
          </a:stretch>
        </p:blipFill>
        <p:spPr>
          <a:xfrm>
            <a:off x="1171910" y="875052"/>
            <a:ext cx="3286244" cy="2373753"/>
          </a:xfrm>
          <a:prstGeom prst="rect">
            <a:avLst/>
          </a:prstGeom>
        </p:spPr>
      </p:pic>
      <p:sp>
        <p:nvSpPr>
          <p:cNvPr id="4" name="Title 3">
            <a:extLst>
              <a:ext uri="{FF2B5EF4-FFF2-40B4-BE49-F238E27FC236}">
                <a16:creationId xmlns:a16="http://schemas.microsoft.com/office/drawing/2014/main" id="{B0FD7FCE-1195-4548-999E-5FFBF6C274DD}"/>
              </a:ext>
            </a:extLst>
          </p:cNvPr>
          <p:cNvSpPr>
            <a:spLocks noGrp="1"/>
          </p:cNvSpPr>
          <p:nvPr>
            <p:ph type="title"/>
          </p:nvPr>
        </p:nvSpPr>
        <p:spPr>
          <a:xfrm>
            <a:off x="3739324" y="49330"/>
            <a:ext cx="7383106" cy="1325563"/>
          </a:xfrm>
        </p:spPr>
        <p:txBody>
          <a:bodyPr>
            <a:normAutofit/>
          </a:bodyPr>
          <a:lstStyle/>
          <a:p>
            <a:r>
              <a:rPr lang="en-US" sz="3200"/>
              <a:t>Connected Facilities</a:t>
            </a:r>
          </a:p>
        </p:txBody>
      </p:sp>
      <p:graphicFrame>
        <p:nvGraphicFramePr>
          <p:cNvPr id="5" name="Table 4">
            <a:extLst>
              <a:ext uri="{FF2B5EF4-FFF2-40B4-BE49-F238E27FC236}">
                <a16:creationId xmlns:a16="http://schemas.microsoft.com/office/drawing/2014/main" id="{97397E1A-8FDB-4C58-987E-460CADC163E7}"/>
              </a:ext>
            </a:extLst>
          </p:cNvPr>
          <p:cNvGraphicFramePr>
            <a:graphicFrameLocks noGrp="1"/>
          </p:cNvGraphicFramePr>
          <p:nvPr>
            <p:extLst>
              <p:ext uri="{D42A27DB-BD31-4B8C-83A1-F6EECF244321}">
                <p14:modId xmlns:p14="http://schemas.microsoft.com/office/powerpoint/2010/main" val="3669602827"/>
              </p:ext>
            </p:extLst>
          </p:nvPr>
        </p:nvGraphicFramePr>
        <p:xfrm>
          <a:off x="6254407" y="1248660"/>
          <a:ext cx="5159457" cy="4533369"/>
        </p:xfrm>
        <a:graphic>
          <a:graphicData uri="http://schemas.openxmlformats.org/drawingml/2006/table">
            <a:tbl>
              <a:tblPr firstRow="1" firstCol="1" bandRow="1">
                <a:tableStyleId>{5C22544A-7EE6-4342-B048-85BDC9FD1C3A}</a:tableStyleId>
              </a:tblPr>
              <a:tblGrid>
                <a:gridCol w="4099149">
                  <a:extLst>
                    <a:ext uri="{9D8B030D-6E8A-4147-A177-3AD203B41FA5}">
                      <a16:colId xmlns:a16="http://schemas.microsoft.com/office/drawing/2014/main" val="2392595064"/>
                    </a:ext>
                  </a:extLst>
                </a:gridCol>
                <a:gridCol w="1060308">
                  <a:extLst>
                    <a:ext uri="{9D8B030D-6E8A-4147-A177-3AD203B41FA5}">
                      <a16:colId xmlns:a16="http://schemas.microsoft.com/office/drawing/2014/main" val="1430370572"/>
                    </a:ext>
                  </a:extLst>
                </a:gridCol>
              </a:tblGrid>
              <a:tr h="424562">
                <a:tc>
                  <a:txBody>
                    <a:bodyPr/>
                    <a:lstStyle/>
                    <a:p>
                      <a:pPr algn="ctr" rtl="0" fontAlgn="ctr"/>
                      <a:r>
                        <a:rPr lang="en-US" sz="1400" b="1" i="0" u="none" strike="noStrike">
                          <a:solidFill>
                            <a:srgbClr val="FFFFFF"/>
                          </a:solidFill>
                          <a:effectLst/>
                          <a:latin typeface="Arial"/>
                        </a:rPr>
                        <a:t>Type</a:t>
                      </a:r>
                    </a:p>
                  </a:txBody>
                  <a:tcPr marL="9525" marR="9525" marT="9525" marB="0" anchor="ctr">
                    <a:solidFill>
                      <a:srgbClr val="1A4387"/>
                    </a:solidFill>
                  </a:tcPr>
                </a:tc>
                <a:tc>
                  <a:txBody>
                    <a:bodyPr/>
                    <a:lstStyle/>
                    <a:p>
                      <a:pPr algn="ctr" rtl="0" fontAlgn="ctr"/>
                      <a:r>
                        <a:rPr lang="en-US" sz="1400" b="1" i="0" u="none" strike="noStrike">
                          <a:solidFill>
                            <a:srgbClr val="FFFFFF"/>
                          </a:solidFill>
                          <a:effectLst/>
                          <a:latin typeface="Arial"/>
                        </a:rPr>
                        <a:t>Subscribing</a:t>
                      </a:r>
                    </a:p>
                  </a:txBody>
                  <a:tcPr marL="9525" marR="9525" marT="9525" marB="0" anchor="ctr">
                    <a:solidFill>
                      <a:srgbClr val="1A4387"/>
                    </a:solidFill>
                  </a:tcPr>
                </a:tc>
                <a:extLst>
                  <a:ext uri="{0D108BD9-81ED-4DB2-BD59-A6C34878D82A}">
                    <a16:rowId xmlns:a16="http://schemas.microsoft.com/office/drawing/2014/main" val="3085507419"/>
                  </a:ext>
                </a:extLst>
              </a:tr>
              <a:tr h="319352">
                <a:tc>
                  <a:txBody>
                    <a:bodyPr/>
                    <a:lstStyle/>
                    <a:p>
                      <a:pPr algn="l" rtl="0" fontAlgn="ctr"/>
                      <a:r>
                        <a:rPr lang="en-US" sz="1400" b="1" i="0" u="none" strike="noStrike">
                          <a:solidFill>
                            <a:srgbClr val="FFFFFF"/>
                          </a:solidFill>
                          <a:effectLst/>
                          <a:latin typeface="Calibri"/>
                        </a:rPr>
                        <a:t>Certified local public health department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9</a:t>
                      </a:r>
                    </a:p>
                  </a:txBody>
                  <a:tcPr marL="9525" marR="9525" marT="9525" marB="0" anchor="ctr">
                    <a:solidFill>
                      <a:schemeClr val="tx2">
                        <a:lumMod val="20000"/>
                        <a:lumOff val="80000"/>
                      </a:schemeClr>
                    </a:solidFill>
                  </a:tcPr>
                </a:tc>
                <a:extLst>
                  <a:ext uri="{0D108BD9-81ED-4DB2-BD59-A6C34878D82A}">
                    <a16:rowId xmlns:a16="http://schemas.microsoft.com/office/drawing/2014/main" val="3794654949"/>
                  </a:ext>
                </a:extLst>
              </a:tr>
              <a:tr h="319352">
                <a:tc>
                  <a:txBody>
                    <a:bodyPr/>
                    <a:lstStyle/>
                    <a:p>
                      <a:pPr algn="l" rtl="0" fontAlgn="ctr"/>
                      <a:r>
                        <a:rPr lang="en-US" sz="1400" b="1" i="0" u="none" strike="noStrike">
                          <a:solidFill>
                            <a:srgbClr val="FFFFFF"/>
                          </a:solidFill>
                          <a:effectLst/>
                          <a:latin typeface="Calibri"/>
                        </a:rPr>
                        <a:t>Community Health Agencies - In home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3</a:t>
                      </a:r>
                    </a:p>
                  </a:txBody>
                  <a:tcPr marL="9525" marR="9525" marT="9525" marB="0" anchor="ctr">
                    <a:noFill/>
                  </a:tcPr>
                </a:tc>
                <a:extLst>
                  <a:ext uri="{0D108BD9-81ED-4DB2-BD59-A6C34878D82A}">
                    <a16:rowId xmlns:a16="http://schemas.microsoft.com/office/drawing/2014/main" val="1093434611"/>
                  </a:ext>
                </a:extLst>
              </a:tr>
              <a:tr h="319352">
                <a:tc>
                  <a:txBody>
                    <a:bodyPr/>
                    <a:lstStyle/>
                    <a:p>
                      <a:pPr algn="l" rtl="0" fontAlgn="ctr"/>
                      <a:r>
                        <a:rPr lang="en-US" sz="1400" b="1" i="0" u="none" strike="noStrike">
                          <a:solidFill>
                            <a:srgbClr val="FFFFFF"/>
                          </a:solidFill>
                          <a:effectLst/>
                          <a:latin typeface="Calibri"/>
                        </a:rPr>
                        <a:t>Community Mental Health Provider</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398</a:t>
                      </a:r>
                    </a:p>
                  </a:txBody>
                  <a:tcPr marL="9525" marR="9525" marT="9525" marB="0" anchor="ctr">
                    <a:solidFill>
                      <a:schemeClr val="tx2">
                        <a:lumMod val="20000"/>
                        <a:lumOff val="80000"/>
                      </a:schemeClr>
                    </a:solidFill>
                  </a:tcPr>
                </a:tc>
                <a:extLst>
                  <a:ext uri="{0D108BD9-81ED-4DB2-BD59-A6C34878D82A}">
                    <a16:rowId xmlns:a16="http://schemas.microsoft.com/office/drawing/2014/main" val="3212843227"/>
                  </a:ext>
                </a:extLst>
              </a:tr>
              <a:tr h="302400">
                <a:tc>
                  <a:txBody>
                    <a:bodyPr/>
                    <a:lstStyle/>
                    <a:p>
                      <a:pPr algn="l" rtl="0" fontAlgn="ctr"/>
                      <a:r>
                        <a:rPr lang="en-US" sz="1400" b="1" i="0" u="none" strike="noStrike">
                          <a:solidFill>
                            <a:srgbClr val="FFFFFF"/>
                          </a:solidFill>
                          <a:effectLst/>
                          <a:latin typeface="Calibri"/>
                        </a:rPr>
                        <a:t>Department of Alcohol and Substance Abuse Provider</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97</a:t>
                      </a:r>
                    </a:p>
                  </a:txBody>
                  <a:tcPr marL="9525" marR="9525" marT="9525" marB="0" anchor="ctr">
                    <a:noFill/>
                  </a:tcPr>
                </a:tc>
                <a:extLst>
                  <a:ext uri="{0D108BD9-81ED-4DB2-BD59-A6C34878D82A}">
                    <a16:rowId xmlns:a16="http://schemas.microsoft.com/office/drawing/2014/main" val="3644040492"/>
                  </a:ext>
                </a:extLst>
              </a:tr>
              <a:tr h="258941">
                <a:tc>
                  <a:txBody>
                    <a:bodyPr/>
                    <a:lstStyle/>
                    <a:p>
                      <a:pPr algn="l" rtl="0" fontAlgn="ctr"/>
                      <a:r>
                        <a:rPr lang="en-US" sz="1400" b="1" i="0" u="none" strike="noStrike">
                          <a:solidFill>
                            <a:srgbClr val="FFFFFF"/>
                          </a:solidFill>
                          <a:effectLst/>
                          <a:latin typeface="Calibri"/>
                        </a:rPr>
                        <a:t>Family Support Program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5</a:t>
                      </a:r>
                    </a:p>
                  </a:txBody>
                  <a:tcPr marL="9525" marR="9525" marT="9525" marB="0" anchor="ctr">
                    <a:solidFill>
                      <a:schemeClr val="tx2">
                        <a:lumMod val="20000"/>
                        <a:lumOff val="80000"/>
                      </a:schemeClr>
                    </a:solidFill>
                  </a:tcPr>
                </a:tc>
                <a:extLst>
                  <a:ext uri="{0D108BD9-81ED-4DB2-BD59-A6C34878D82A}">
                    <a16:rowId xmlns:a16="http://schemas.microsoft.com/office/drawing/2014/main" val="809656326"/>
                  </a:ext>
                </a:extLst>
              </a:tr>
              <a:tr h="258941">
                <a:tc>
                  <a:txBody>
                    <a:bodyPr/>
                    <a:lstStyle/>
                    <a:p>
                      <a:pPr algn="l" rtl="0" fontAlgn="ctr"/>
                      <a:r>
                        <a:rPr lang="en-US" sz="1400" b="1" i="0" u="none" strike="noStrike">
                          <a:solidFill>
                            <a:srgbClr val="FFFFFF"/>
                          </a:solidFill>
                          <a:effectLst/>
                          <a:latin typeface="Calibri"/>
                        </a:rPr>
                        <a:t>Federally Qualified Health Centers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204</a:t>
                      </a:r>
                    </a:p>
                  </a:txBody>
                  <a:tcPr marL="9525" marR="9525" marT="9525" marB="0" anchor="ctr">
                    <a:noFill/>
                  </a:tcPr>
                </a:tc>
                <a:extLst>
                  <a:ext uri="{0D108BD9-81ED-4DB2-BD59-A6C34878D82A}">
                    <a16:rowId xmlns:a16="http://schemas.microsoft.com/office/drawing/2014/main" val="89600682"/>
                  </a:ext>
                </a:extLst>
              </a:tr>
              <a:tr h="258941">
                <a:tc>
                  <a:txBody>
                    <a:bodyPr/>
                    <a:lstStyle/>
                    <a:p>
                      <a:pPr algn="l" rtl="0" fontAlgn="ctr"/>
                      <a:r>
                        <a:rPr lang="en-US" sz="1400" b="1" i="0" u="none" strike="noStrike">
                          <a:solidFill>
                            <a:srgbClr val="FFFFFF"/>
                          </a:solidFill>
                          <a:effectLst/>
                          <a:latin typeface="Calibri"/>
                        </a:rPr>
                        <a:t>Healthy Kids (EPSDT) screening clinics</a:t>
                      </a: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2979003576"/>
                  </a:ext>
                </a:extLst>
              </a:tr>
              <a:tr h="258941">
                <a:tc>
                  <a:txBody>
                    <a:bodyPr/>
                    <a:lstStyle/>
                    <a:p>
                      <a:pPr algn="l" rtl="0" fontAlgn="ctr"/>
                      <a:r>
                        <a:rPr lang="en-US" sz="1400" b="1" i="0" u="none" strike="noStrike">
                          <a:solidFill>
                            <a:srgbClr val="FFFFFF"/>
                          </a:solidFill>
                          <a:effectLst/>
                          <a:latin typeface="Calibri"/>
                        </a:rPr>
                        <a:t>Home Health Agencies - In Home</a:t>
                      </a: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4</a:t>
                      </a:r>
                    </a:p>
                  </a:txBody>
                  <a:tcPr marL="9525" marR="9525" marT="9525" marB="0" anchor="ctr">
                    <a:noFill/>
                  </a:tcPr>
                </a:tc>
                <a:extLst>
                  <a:ext uri="{0D108BD9-81ED-4DB2-BD59-A6C34878D82A}">
                    <a16:rowId xmlns:a16="http://schemas.microsoft.com/office/drawing/2014/main" val="1641383097"/>
                  </a:ext>
                </a:extLst>
              </a:tr>
              <a:tr h="258941">
                <a:tc>
                  <a:txBody>
                    <a:bodyPr/>
                    <a:lstStyle/>
                    <a:p>
                      <a:pPr algn="l" rtl="0" fontAlgn="ctr"/>
                      <a:r>
                        <a:rPr lang="en-US" sz="1400" b="1" i="0" u="none" strike="noStrike">
                          <a:solidFill>
                            <a:srgbClr val="FFFFFF"/>
                          </a:solidFill>
                          <a:effectLst/>
                          <a:latin typeface="Calibri"/>
                        </a:rPr>
                        <a:t>Home Nursing Agency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545257404"/>
                  </a:ext>
                </a:extLst>
              </a:tr>
              <a:tr h="258941">
                <a:tc>
                  <a:txBody>
                    <a:bodyPr/>
                    <a:lstStyle/>
                    <a:p>
                      <a:pPr algn="l" rtl="0" fontAlgn="ctr"/>
                      <a:r>
                        <a:rPr lang="en-US" sz="1400" b="1" i="0" u="none" strike="noStrike">
                          <a:solidFill>
                            <a:srgbClr val="FFFFFF"/>
                          </a:solidFill>
                          <a:effectLst/>
                          <a:latin typeface="Calibri"/>
                        </a:rPr>
                        <a:t>Hospice</a:t>
                      </a: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3</a:t>
                      </a:r>
                    </a:p>
                  </a:txBody>
                  <a:tcPr marL="9525" marR="9525" marT="9525" marB="0" anchor="ctr">
                    <a:noFill/>
                  </a:tcPr>
                </a:tc>
                <a:extLst>
                  <a:ext uri="{0D108BD9-81ED-4DB2-BD59-A6C34878D82A}">
                    <a16:rowId xmlns:a16="http://schemas.microsoft.com/office/drawing/2014/main" val="1059178006"/>
                  </a:ext>
                </a:extLst>
              </a:tr>
              <a:tr h="258941">
                <a:tc>
                  <a:txBody>
                    <a:bodyPr/>
                    <a:lstStyle/>
                    <a:p>
                      <a:pPr algn="l" rtl="0" fontAlgn="ctr"/>
                      <a:r>
                        <a:rPr lang="en-US" sz="1400" b="1" i="0" u="none" strike="noStrike">
                          <a:solidFill>
                            <a:srgbClr val="FFFFFF"/>
                          </a:solidFill>
                          <a:effectLst/>
                          <a:latin typeface="Calibri"/>
                        </a:rPr>
                        <a:t>Integrated Health Home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8</a:t>
                      </a:r>
                    </a:p>
                  </a:txBody>
                  <a:tcPr marL="9525" marR="9525" marT="9525" marB="0" anchor="ctr">
                    <a:solidFill>
                      <a:schemeClr val="tx2">
                        <a:lumMod val="20000"/>
                        <a:lumOff val="80000"/>
                      </a:schemeClr>
                    </a:solidFill>
                  </a:tcPr>
                </a:tc>
                <a:extLst>
                  <a:ext uri="{0D108BD9-81ED-4DB2-BD59-A6C34878D82A}">
                    <a16:rowId xmlns:a16="http://schemas.microsoft.com/office/drawing/2014/main" val="1092371783"/>
                  </a:ext>
                </a:extLst>
              </a:tr>
              <a:tr h="258941">
                <a:tc>
                  <a:txBody>
                    <a:bodyPr/>
                    <a:lstStyle/>
                    <a:p>
                      <a:pPr algn="l" rtl="0" fontAlgn="ctr"/>
                      <a:r>
                        <a:rPr lang="en-US" sz="1400" b="1" i="0" u="none" strike="noStrike">
                          <a:solidFill>
                            <a:srgbClr val="FFFFFF"/>
                          </a:solidFill>
                          <a:effectLst/>
                          <a:latin typeface="Calibri"/>
                        </a:rPr>
                        <a:t>Rural Health Clinics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a:solidFill>
                            <a:srgbClr val="3D3633"/>
                          </a:solidFill>
                          <a:effectLst/>
                          <a:latin typeface="Calibri"/>
                        </a:rPr>
                        <a:t>4</a:t>
                      </a:r>
                    </a:p>
                  </a:txBody>
                  <a:tcPr marL="9525" marR="9525" marT="9525" marB="0" anchor="ctr">
                    <a:noFill/>
                  </a:tcPr>
                </a:tc>
                <a:extLst>
                  <a:ext uri="{0D108BD9-81ED-4DB2-BD59-A6C34878D82A}">
                    <a16:rowId xmlns:a16="http://schemas.microsoft.com/office/drawing/2014/main" val="756486953"/>
                  </a:ext>
                </a:extLst>
              </a:tr>
              <a:tr h="258941">
                <a:tc>
                  <a:txBody>
                    <a:bodyPr/>
                    <a:lstStyle/>
                    <a:p>
                      <a:pPr algn="l" rtl="0" fontAlgn="ctr"/>
                      <a:r>
                        <a:rPr lang="en-US" sz="1400" b="1" i="0" u="none" strike="noStrike">
                          <a:solidFill>
                            <a:srgbClr val="FFFFFF"/>
                          </a:solidFill>
                          <a:effectLst/>
                          <a:latin typeface="Calibri"/>
                        </a:rPr>
                        <a:t>Waiver service provider--Elderly (DOA) </a:t>
                      </a:r>
                      <a:endParaRPr lang="en-US" sz="1400" b="1" i="0" u="none" strike="noStrike">
                        <a:solidFill>
                          <a:srgbClr val="FFFFFF"/>
                        </a:solidFill>
                        <a:effectLst/>
                        <a:latin typeface="Calibri" panose="020F0502020204030204" pitchFamily="34" charset="0"/>
                      </a:endParaRPr>
                    </a:p>
                  </a:txBody>
                  <a:tcPr marL="9525" marR="9525" marT="9525" marB="0" anchor="ctr">
                    <a:solidFill>
                      <a:srgbClr val="1A4387"/>
                    </a:solidFill>
                  </a:tcPr>
                </a:tc>
                <a:tc>
                  <a:txBody>
                    <a:bodyPr/>
                    <a:lstStyle/>
                    <a:p>
                      <a:pPr algn="r" rtl="0" fontAlgn="ctr"/>
                      <a:r>
                        <a:rPr lang="en-US" sz="1400" b="0" i="0" u="none" strike="noStrike" dirty="0">
                          <a:solidFill>
                            <a:srgbClr val="3D3633"/>
                          </a:solidFill>
                          <a:effectLst/>
                          <a:latin typeface="Calibri"/>
                        </a:rPr>
                        <a:t>40</a:t>
                      </a:r>
                    </a:p>
                  </a:txBody>
                  <a:tcPr marL="9525" marR="9525" marT="9525" marB="0" anchor="ctr">
                    <a:solidFill>
                      <a:schemeClr val="tx2">
                        <a:lumMod val="20000"/>
                        <a:lumOff val="80000"/>
                      </a:schemeClr>
                    </a:solidFill>
                  </a:tcPr>
                </a:tc>
                <a:extLst>
                  <a:ext uri="{0D108BD9-81ED-4DB2-BD59-A6C34878D82A}">
                    <a16:rowId xmlns:a16="http://schemas.microsoft.com/office/drawing/2014/main" val="200825503"/>
                  </a:ext>
                </a:extLst>
              </a:tr>
              <a:tr h="258941">
                <a:tc>
                  <a:txBody>
                    <a:bodyPr/>
                    <a:lstStyle/>
                    <a:p>
                      <a:pPr lvl="0" algn="l">
                        <a:buNone/>
                      </a:pPr>
                      <a:r>
                        <a:rPr lang="en-US" sz="1400" b="1" i="0" u="none" strike="noStrike">
                          <a:solidFill>
                            <a:srgbClr val="FFFFFF"/>
                          </a:solidFill>
                          <a:effectLst/>
                          <a:latin typeface="Calibri"/>
                        </a:rPr>
                        <a:t>School Based / Linked Health Clinic</a:t>
                      </a:r>
                    </a:p>
                  </a:txBody>
                  <a:tcPr marL="9525" marR="9525" marT="9525" marB="0" anchor="ctr">
                    <a:solidFill>
                      <a:srgbClr val="1A4387"/>
                    </a:solidFill>
                  </a:tcPr>
                </a:tc>
                <a:tc>
                  <a:txBody>
                    <a:bodyPr/>
                    <a:lstStyle/>
                    <a:p>
                      <a:pPr marL="0" lvl="0" algn="r">
                        <a:buNone/>
                      </a:pPr>
                      <a:r>
                        <a:rPr lang="en-US" sz="1400" b="0" i="0" u="none" strike="noStrike" dirty="0">
                          <a:solidFill>
                            <a:srgbClr val="3D3633"/>
                          </a:solidFill>
                          <a:effectLst/>
                          <a:latin typeface="Calibri"/>
                        </a:rPr>
                        <a:t>1</a:t>
                      </a:r>
                    </a:p>
                  </a:txBody>
                  <a:tcPr marL="9525" marR="9525" marT="9525" marB="0" anchor="ctr">
                    <a:noFill/>
                  </a:tcPr>
                </a:tc>
                <a:extLst>
                  <a:ext uri="{0D108BD9-81ED-4DB2-BD59-A6C34878D82A}">
                    <a16:rowId xmlns:a16="http://schemas.microsoft.com/office/drawing/2014/main" val="1862645155"/>
                  </a:ext>
                </a:extLst>
              </a:tr>
              <a:tr h="258941">
                <a:tc>
                  <a:txBody>
                    <a:bodyPr/>
                    <a:lstStyle/>
                    <a:p>
                      <a:pPr lvl="0" algn="l">
                        <a:buNone/>
                      </a:pPr>
                      <a:r>
                        <a:rPr lang="en-US" sz="1400" b="1" i="0" u="none" strike="noStrike">
                          <a:solidFill>
                            <a:srgbClr val="FFFFFF"/>
                          </a:solidFill>
                          <a:effectLst/>
                          <a:latin typeface="Calibri"/>
                        </a:rPr>
                        <a:t>Behavioral Health Clinic</a:t>
                      </a:r>
                    </a:p>
                  </a:txBody>
                  <a:tcPr marL="9525" marR="9525" marT="9525" marB="0" anchor="ctr">
                    <a:solidFill>
                      <a:srgbClr val="1A4387"/>
                    </a:solidFill>
                  </a:tcPr>
                </a:tc>
                <a:tc>
                  <a:txBody>
                    <a:bodyPr/>
                    <a:lstStyle/>
                    <a:p>
                      <a:pPr lvl="0" algn="r">
                        <a:buNone/>
                      </a:pPr>
                      <a:r>
                        <a:rPr lang="en-US" sz="1400" b="0" i="0" u="none" strike="noStrike" dirty="0">
                          <a:solidFill>
                            <a:srgbClr val="3D3633"/>
                          </a:solidFill>
                          <a:effectLst/>
                          <a:latin typeface="Calibri"/>
                        </a:rPr>
                        <a:t>15</a:t>
                      </a:r>
                    </a:p>
                  </a:txBody>
                  <a:tcPr marL="9525" marR="9525" marT="9525" marB="0" anchor="ctr">
                    <a:solidFill>
                      <a:schemeClr val="tx2">
                        <a:lumMod val="20000"/>
                        <a:lumOff val="80000"/>
                      </a:schemeClr>
                    </a:solidFill>
                  </a:tcPr>
                </a:tc>
                <a:extLst>
                  <a:ext uri="{0D108BD9-81ED-4DB2-BD59-A6C34878D82A}">
                    <a16:rowId xmlns:a16="http://schemas.microsoft.com/office/drawing/2014/main" val="2708143595"/>
                  </a:ext>
                </a:extLst>
              </a:tr>
            </a:tbl>
          </a:graphicData>
        </a:graphic>
      </p:graphicFrame>
      <p:sp>
        <p:nvSpPr>
          <p:cNvPr id="41" name="object 6">
            <a:extLst>
              <a:ext uri="{FF2B5EF4-FFF2-40B4-BE49-F238E27FC236}">
                <a16:creationId xmlns:a16="http://schemas.microsoft.com/office/drawing/2014/main" id="{525FF132-9721-46D6-8E61-7AA67277A55D}"/>
              </a:ext>
            </a:extLst>
          </p:cNvPr>
          <p:cNvSpPr txBox="1">
            <a:spLocks/>
          </p:cNvSpPr>
          <p:nvPr/>
        </p:nvSpPr>
        <p:spPr>
          <a:xfrm>
            <a:off x="6919394" y="6108953"/>
            <a:ext cx="4876482" cy="228268"/>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400" b="1" spc="-5" dirty="0">
                <a:solidFill>
                  <a:schemeClr val="bg1"/>
                </a:solidFill>
                <a:latin typeface="Arial"/>
                <a:cs typeface="Arial"/>
              </a:rPr>
              <a:t>Numbers as of 02/12/2025</a:t>
            </a:r>
            <a:endParaRPr lang="en-US" sz="1400" dirty="0">
              <a:solidFill>
                <a:schemeClr val="bg1"/>
              </a:solidFill>
              <a:latin typeface="Arial"/>
              <a:cs typeface="Arial"/>
            </a:endParaRPr>
          </a:p>
        </p:txBody>
      </p:sp>
      <p:sp>
        <p:nvSpPr>
          <p:cNvPr id="44" name="object 6">
            <a:extLst>
              <a:ext uri="{FF2B5EF4-FFF2-40B4-BE49-F238E27FC236}">
                <a16:creationId xmlns:a16="http://schemas.microsoft.com/office/drawing/2014/main" id="{422C8EAA-1885-45E7-BC26-72131621CD45}"/>
              </a:ext>
            </a:extLst>
          </p:cNvPr>
          <p:cNvSpPr txBox="1">
            <a:spLocks/>
          </p:cNvSpPr>
          <p:nvPr/>
        </p:nvSpPr>
        <p:spPr>
          <a:xfrm>
            <a:off x="6453095" y="953750"/>
            <a:ext cx="4876482" cy="259045"/>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b="1" spc="-5">
                <a:latin typeface="Arial"/>
                <a:cs typeface="Arial"/>
              </a:rPr>
              <a:t>673 Medicaid Ambulatory &amp; Community Providers</a:t>
            </a:r>
            <a:endParaRPr lang="en-US" sz="1600">
              <a:latin typeface="Arial"/>
              <a:cs typeface="Arial"/>
            </a:endParaRPr>
          </a:p>
        </p:txBody>
      </p:sp>
      <p:sp>
        <p:nvSpPr>
          <p:cNvPr id="3" name="TextBox 2">
            <a:extLst>
              <a:ext uri="{FF2B5EF4-FFF2-40B4-BE49-F238E27FC236}">
                <a16:creationId xmlns:a16="http://schemas.microsoft.com/office/drawing/2014/main" id="{DCDFA18A-9FE2-0B61-2B7A-DB0D5FB06328}"/>
              </a:ext>
            </a:extLst>
          </p:cNvPr>
          <p:cNvSpPr txBox="1"/>
          <p:nvPr/>
        </p:nvSpPr>
        <p:spPr>
          <a:xfrm>
            <a:off x="6748797" y="6391042"/>
            <a:ext cx="5441779" cy="338554"/>
          </a:xfrm>
          <a:prstGeom prst="rect">
            <a:avLst/>
          </a:prstGeom>
          <a:noFill/>
        </p:spPr>
        <p:txBody>
          <a:bodyPr wrap="square">
            <a:spAutoFit/>
          </a:bodyPr>
          <a:lstStyle/>
          <a:p>
            <a:r>
              <a:rPr lang="en-US" sz="1600">
                <a:hlinkClick r:id="rId4"/>
              </a:rPr>
              <a:t>https://hfs.illinois.gov/healthchoiceadt/participants.html</a:t>
            </a:r>
            <a:r>
              <a:rPr lang="en-US" sz="1600"/>
              <a:t> </a:t>
            </a:r>
          </a:p>
        </p:txBody>
      </p:sp>
      <p:graphicFrame>
        <p:nvGraphicFramePr>
          <p:cNvPr id="47" name="Table 46">
            <a:extLst>
              <a:ext uri="{FF2B5EF4-FFF2-40B4-BE49-F238E27FC236}">
                <a16:creationId xmlns:a16="http://schemas.microsoft.com/office/drawing/2014/main" id="{97CA149A-55A2-44BF-2DE2-B9FB717416E0}"/>
              </a:ext>
            </a:extLst>
          </p:cNvPr>
          <p:cNvGraphicFramePr>
            <a:graphicFrameLocks noGrp="1"/>
          </p:cNvGraphicFramePr>
          <p:nvPr>
            <p:extLst>
              <p:ext uri="{D42A27DB-BD31-4B8C-83A1-F6EECF244321}">
                <p14:modId xmlns:p14="http://schemas.microsoft.com/office/powerpoint/2010/main" val="2114504845"/>
              </p:ext>
            </p:extLst>
          </p:nvPr>
        </p:nvGraphicFramePr>
        <p:xfrm>
          <a:off x="297126" y="3550566"/>
          <a:ext cx="5209150" cy="2326790"/>
        </p:xfrm>
        <a:graphic>
          <a:graphicData uri="http://schemas.openxmlformats.org/drawingml/2006/table">
            <a:tbl>
              <a:tblPr firstRow="1" firstCol="1" bandRow="1">
                <a:tableStyleId>{5C22544A-7EE6-4342-B048-85BDC9FD1C3A}</a:tableStyleId>
              </a:tblPr>
              <a:tblGrid>
                <a:gridCol w="3103081">
                  <a:extLst>
                    <a:ext uri="{9D8B030D-6E8A-4147-A177-3AD203B41FA5}">
                      <a16:colId xmlns:a16="http://schemas.microsoft.com/office/drawing/2014/main" val="2392595064"/>
                    </a:ext>
                  </a:extLst>
                </a:gridCol>
                <a:gridCol w="2106069">
                  <a:extLst>
                    <a:ext uri="{9D8B030D-6E8A-4147-A177-3AD203B41FA5}">
                      <a16:colId xmlns:a16="http://schemas.microsoft.com/office/drawing/2014/main" val="1430370572"/>
                    </a:ext>
                  </a:extLst>
                </a:gridCol>
              </a:tblGrid>
              <a:tr h="424562">
                <a:tc>
                  <a:txBody>
                    <a:bodyPr/>
                    <a:lstStyle/>
                    <a:p>
                      <a:pPr marL="0" marR="0" algn="ctr">
                        <a:lnSpc>
                          <a:spcPct val="107000"/>
                        </a:lnSpc>
                        <a:spcBef>
                          <a:spcPts val="0"/>
                        </a:spcBef>
                        <a:spcAft>
                          <a:spcPts val="0"/>
                        </a:spcAft>
                      </a:pPr>
                      <a:r>
                        <a:rPr lang="en-US" sz="1400">
                          <a:effectLst/>
                        </a:rPr>
                        <a:t>Type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25400" marB="25400" anchor="ctr">
                    <a:solidFill>
                      <a:srgbClr val="1A4387"/>
                    </a:solidFill>
                  </a:tcPr>
                </a:tc>
                <a:tc>
                  <a:txBody>
                    <a:bodyPr/>
                    <a:lstStyle/>
                    <a:p>
                      <a:pPr marL="0" marR="0" algn="ctr">
                        <a:lnSpc>
                          <a:spcPct val="107000"/>
                        </a:lnSpc>
                        <a:spcBef>
                          <a:spcPts val="0"/>
                        </a:spcBef>
                        <a:spcAft>
                          <a:spcPts val="0"/>
                        </a:spcAft>
                      </a:pPr>
                      <a:r>
                        <a:rPr lang="en-US" sz="1400">
                          <a:effectLst/>
                        </a:rPr>
                        <a:t>Sending Live Data</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8100" marR="38100" marT="25400" marB="25400" anchor="ctr">
                    <a:solidFill>
                      <a:srgbClr val="1A4387"/>
                    </a:solidFill>
                  </a:tcPr>
                </a:tc>
                <a:extLst>
                  <a:ext uri="{0D108BD9-81ED-4DB2-BD59-A6C34878D82A}">
                    <a16:rowId xmlns:a16="http://schemas.microsoft.com/office/drawing/2014/main" val="3085507419"/>
                  </a:ext>
                </a:extLst>
              </a:tr>
              <a:tr h="319352">
                <a:tc>
                  <a:txBody>
                    <a:bodyPr/>
                    <a:lstStyle/>
                    <a:p>
                      <a:pPr marL="0" marR="0">
                        <a:lnSpc>
                          <a:spcPct val="107000"/>
                        </a:lnSpc>
                        <a:spcBef>
                          <a:spcPts val="0"/>
                        </a:spcBef>
                        <a:spcAft>
                          <a:spcPts val="0"/>
                        </a:spcAft>
                      </a:pPr>
                      <a:r>
                        <a:rPr lang="en-US" sz="1400">
                          <a:effectLst/>
                          <a:latin typeface="Calibri"/>
                          <a:ea typeface="Calibri" panose="020F0502020204030204" pitchFamily="34" charset="0"/>
                          <a:cs typeface="Times New Roman"/>
                        </a:rPr>
                        <a:t>Hospitals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a:ea typeface="Calibri" panose="020F0502020204030204" pitchFamily="34" charset="0"/>
                          <a:cs typeface="Times New Roman"/>
                        </a:rPr>
                        <a:t>212</a:t>
                      </a:r>
                    </a:p>
                  </a:txBody>
                  <a:tcPr marL="38100" marR="38100" marT="25400" marB="25400">
                    <a:solidFill>
                      <a:schemeClr val="tx2">
                        <a:lumMod val="20000"/>
                        <a:lumOff val="80000"/>
                      </a:schemeClr>
                    </a:solidFill>
                  </a:tcPr>
                </a:tc>
                <a:extLst>
                  <a:ext uri="{0D108BD9-81ED-4DB2-BD59-A6C34878D82A}">
                    <a16:rowId xmlns:a16="http://schemas.microsoft.com/office/drawing/2014/main" val="3794654949"/>
                  </a:ext>
                </a:extLst>
              </a:tr>
              <a:tr h="319352">
                <a:tc>
                  <a:txBody>
                    <a:bodyPr/>
                    <a:lstStyle/>
                    <a:p>
                      <a:pPr marL="0" marR="0">
                        <a:lnSpc>
                          <a:spcPct val="107000"/>
                        </a:lnSpc>
                        <a:spcBef>
                          <a:spcPts val="0"/>
                        </a:spcBef>
                        <a:spcAft>
                          <a:spcPts val="0"/>
                        </a:spcAft>
                      </a:pPr>
                      <a:r>
                        <a:rPr lang="en-US" sz="1400">
                          <a:effectLst/>
                          <a:latin typeface="Calibri"/>
                          <a:ea typeface="Calibri" panose="020F0502020204030204" pitchFamily="34" charset="0"/>
                          <a:cs typeface="Times New Roman"/>
                        </a:rPr>
                        <a:t>ICFDD (Intermediate Care Facility/Developmental Disabilities)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a:effectLst/>
                          <a:latin typeface="Calibri"/>
                          <a:ea typeface="Calibri" panose="020F0502020204030204" pitchFamily="34" charset="0"/>
                          <a:cs typeface="Times New Roman"/>
                        </a:rPr>
                        <a:t>31</a:t>
                      </a:r>
                    </a:p>
                  </a:txBody>
                  <a:tcPr marL="38100" marR="38100" marT="25400" marB="25400">
                    <a:noFill/>
                  </a:tcPr>
                </a:tc>
                <a:extLst>
                  <a:ext uri="{0D108BD9-81ED-4DB2-BD59-A6C34878D82A}">
                    <a16:rowId xmlns:a16="http://schemas.microsoft.com/office/drawing/2014/main" val="1093434611"/>
                  </a:ext>
                </a:extLst>
              </a:tr>
              <a:tr h="319352">
                <a:tc>
                  <a:txBody>
                    <a:bodyPr/>
                    <a:lstStyle/>
                    <a:p>
                      <a:pPr marL="0" marR="0">
                        <a:lnSpc>
                          <a:spcPct val="107000"/>
                        </a:lnSpc>
                        <a:spcBef>
                          <a:spcPts val="0"/>
                        </a:spcBef>
                        <a:spcAft>
                          <a:spcPts val="0"/>
                        </a:spcAft>
                      </a:pPr>
                      <a:r>
                        <a:rPr lang="en-US" sz="1400">
                          <a:effectLst/>
                          <a:latin typeface="Calibri"/>
                          <a:ea typeface="Calibri" panose="020F0502020204030204" pitchFamily="34" charset="0"/>
                          <a:cs typeface="Times New Roman"/>
                        </a:rPr>
                        <a:t>SLF (Supportive Living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a:effectLst/>
                          <a:latin typeface="Calibri"/>
                          <a:ea typeface="Calibri" panose="020F0502020204030204" pitchFamily="34" charset="0"/>
                          <a:cs typeface="Times New Roman"/>
                        </a:rPr>
                        <a:t>108</a:t>
                      </a:r>
                    </a:p>
                  </a:txBody>
                  <a:tcPr marL="38100" marR="38100" marT="25400" marB="25400">
                    <a:solidFill>
                      <a:schemeClr val="tx2">
                        <a:lumMod val="20000"/>
                        <a:lumOff val="80000"/>
                      </a:schemeClr>
                    </a:solidFill>
                  </a:tcPr>
                </a:tc>
                <a:extLst>
                  <a:ext uri="{0D108BD9-81ED-4DB2-BD59-A6C34878D82A}">
                    <a16:rowId xmlns:a16="http://schemas.microsoft.com/office/drawing/2014/main" val="3212843227"/>
                  </a:ext>
                </a:extLst>
              </a:tr>
              <a:tr h="302400">
                <a:tc>
                  <a:txBody>
                    <a:bodyPr/>
                    <a:lstStyle/>
                    <a:p>
                      <a:pPr marL="0" marR="0">
                        <a:lnSpc>
                          <a:spcPct val="107000"/>
                        </a:lnSpc>
                        <a:spcBef>
                          <a:spcPts val="0"/>
                        </a:spcBef>
                        <a:spcAft>
                          <a:spcPts val="0"/>
                        </a:spcAft>
                      </a:pPr>
                      <a:r>
                        <a:rPr lang="en-US" sz="1400">
                          <a:effectLst/>
                          <a:latin typeface="Calibri"/>
                          <a:ea typeface="Calibri" panose="020F0502020204030204" pitchFamily="34" charset="0"/>
                          <a:cs typeface="Times New Roman"/>
                        </a:rPr>
                        <a:t>SMHRF (Specialized Mental Health Rehabilitation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a:effectLst/>
                          <a:latin typeface="Calibri"/>
                          <a:ea typeface="Calibri" panose="020F0502020204030204" pitchFamily="34" charset="0"/>
                          <a:cs typeface="Times New Roman"/>
                        </a:rPr>
                        <a:t>18</a:t>
                      </a:r>
                    </a:p>
                  </a:txBody>
                  <a:tcPr marL="38100" marR="38100" marT="25400" marB="25400">
                    <a:noFill/>
                  </a:tcPr>
                </a:tc>
                <a:extLst>
                  <a:ext uri="{0D108BD9-81ED-4DB2-BD59-A6C34878D82A}">
                    <a16:rowId xmlns:a16="http://schemas.microsoft.com/office/drawing/2014/main" val="3644040492"/>
                  </a:ext>
                </a:extLst>
              </a:tr>
              <a:tr h="258941">
                <a:tc>
                  <a:txBody>
                    <a:bodyPr/>
                    <a:lstStyle/>
                    <a:p>
                      <a:pPr marL="0" marR="0">
                        <a:lnSpc>
                          <a:spcPct val="107000"/>
                        </a:lnSpc>
                        <a:spcBef>
                          <a:spcPts val="0"/>
                        </a:spcBef>
                        <a:spcAft>
                          <a:spcPts val="0"/>
                        </a:spcAft>
                      </a:pPr>
                      <a:r>
                        <a:rPr lang="en-US" sz="1400">
                          <a:effectLst/>
                          <a:latin typeface="Calibri"/>
                          <a:ea typeface="Calibri" panose="020F0502020204030204" pitchFamily="34" charset="0"/>
                          <a:cs typeface="Times New Roman"/>
                        </a:rPr>
                        <a:t>SNF (Nursing Facilities)</a:t>
                      </a:r>
                    </a:p>
                  </a:txBody>
                  <a:tcPr marL="38100" marR="38100" marT="25400" marB="25400">
                    <a:solidFill>
                      <a:srgbClr val="1A4387"/>
                    </a:solidFill>
                  </a:tcPr>
                </a:tc>
                <a:tc>
                  <a:txBody>
                    <a:bodyPr/>
                    <a:lstStyle/>
                    <a:p>
                      <a:pPr marL="0" marR="0" algn="r">
                        <a:lnSpc>
                          <a:spcPct val="107000"/>
                        </a:lnSpc>
                        <a:spcBef>
                          <a:spcPts val="0"/>
                        </a:spcBef>
                        <a:spcAft>
                          <a:spcPts val="0"/>
                        </a:spcAft>
                      </a:pPr>
                      <a:r>
                        <a:rPr lang="en-US" sz="1400" dirty="0">
                          <a:effectLst/>
                          <a:latin typeface="Calibri"/>
                          <a:ea typeface="Calibri" panose="020F0502020204030204" pitchFamily="34" charset="0"/>
                          <a:cs typeface="Times New Roman"/>
                        </a:rPr>
                        <a:t>606</a:t>
                      </a:r>
                    </a:p>
                  </a:txBody>
                  <a:tcPr marL="38100" marR="38100" marT="25400" marB="25400">
                    <a:solidFill>
                      <a:schemeClr val="tx2">
                        <a:lumMod val="20000"/>
                        <a:lumOff val="80000"/>
                      </a:schemeClr>
                    </a:solidFill>
                  </a:tcPr>
                </a:tc>
                <a:extLst>
                  <a:ext uri="{0D108BD9-81ED-4DB2-BD59-A6C34878D82A}">
                    <a16:rowId xmlns:a16="http://schemas.microsoft.com/office/drawing/2014/main" val="809656326"/>
                  </a:ext>
                </a:extLst>
              </a:tr>
            </a:tbl>
          </a:graphicData>
        </a:graphic>
      </p:graphicFrame>
      <p:sp>
        <p:nvSpPr>
          <p:cNvPr id="48" name="object 6">
            <a:extLst>
              <a:ext uri="{FF2B5EF4-FFF2-40B4-BE49-F238E27FC236}">
                <a16:creationId xmlns:a16="http://schemas.microsoft.com/office/drawing/2014/main" id="{6400EF32-1784-69BA-A472-B9850C97B2BD}"/>
              </a:ext>
            </a:extLst>
          </p:cNvPr>
          <p:cNvSpPr txBox="1">
            <a:spLocks/>
          </p:cNvSpPr>
          <p:nvPr/>
        </p:nvSpPr>
        <p:spPr>
          <a:xfrm>
            <a:off x="518502" y="3248805"/>
            <a:ext cx="4373981" cy="259045"/>
          </a:xfrm>
          <a:prstGeom prst="rect">
            <a:avLst/>
          </a:prstGeom>
        </p:spPr>
        <p:txBody>
          <a:bodyPr vert="horz" wrap="square" lIns="0" tIns="1270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2700" algn="ctr">
              <a:lnSpc>
                <a:spcPct val="100000"/>
              </a:lnSpc>
              <a:spcBef>
                <a:spcPts val="100"/>
              </a:spcBef>
            </a:pPr>
            <a:r>
              <a:rPr lang="en-US" sz="1600" b="1" spc="-5">
                <a:latin typeface="Arial"/>
                <a:cs typeface="Arial"/>
              </a:rPr>
              <a:t>957 Medicaid Facilities Transmitting Data</a:t>
            </a:r>
            <a:endParaRPr lang="en-US" sz="1600">
              <a:latin typeface="Arial"/>
              <a:cs typeface="Arial"/>
            </a:endParaRPr>
          </a:p>
        </p:txBody>
      </p:sp>
    </p:spTree>
    <p:extLst>
      <p:ext uri="{BB962C8B-B14F-4D97-AF65-F5344CB8AC3E}">
        <p14:creationId xmlns:p14="http://schemas.microsoft.com/office/powerpoint/2010/main" val="3640646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2139337" y="2381145"/>
            <a:ext cx="7707230" cy="1324527"/>
          </a:xfrm>
        </p:spPr>
        <p:txBody>
          <a:bodyPr>
            <a:normAutofit fontScale="90000"/>
          </a:bodyPr>
          <a:lstStyle/>
          <a:p>
            <a:pPr>
              <a:lnSpc>
                <a:spcPct val="100000"/>
              </a:lnSpc>
              <a:spcBef>
                <a:spcPts val="0"/>
              </a:spcBef>
            </a:pPr>
            <a:r>
              <a:rPr lang="en-US" b="0">
                <a:latin typeface="Arial"/>
                <a:cs typeface="Arial"/>
              </a:rPr>
              <a:t>Data Quality and Completeness Progress</a:t>
            </a:r>
            <a:endParaRPr lang="en-US">
              <a:latin typeface="Arial"/>
              <a:cs typeface="Arial"/>
            </a:endParaRPr>
          </a:p>
          <a:p>
            <a:endParaRPr lang="en-US"/>
          </a:p>
        </p:txBody>
      </p:sp>
    </p:spTree>
    <p:extLst>
      <p:ext uri="{BB962C8B-B14F-4D97-AF65-F5344CB8AC3E}">
        <p14:creationId xmlns:p14="http://schemas.microsoft.com/office/powerpoint/2010/main" val="1907961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C218-0E20-C1C1-137A-8663F63143D4}"/>
              </a:ext>
            </a:extLst>
          </p:cNvPr>
          <p:cNvSpPr>
            <a:spLocks noGrp="1"/>
          </p:cNvSpPr>
          <p:nvPr>
            <p:ph type="title"/>
          </p:nvPr>
        </p:nvSpPr>
        <p:spPr>
          <a:xfrm>
            <a:off x="1183340" y="847386"/>
            <a:ext cx="10170459" cy="706352"/>
          </a:xfrm>
        </p:spPr>
        <p:txBody>
          <a:bodyPr>
            <a:normAutofit/>
          </a:bodyPr>
          <a:lstStyle/>
          <a:p>
            <a:r>
              <a:rPr lang="en-US"/>
              <a:t>Data Quality Improvement Project</a:t>
            </a:r>
          </a:p>
        </p:txBody>
      </p:sp>
      <p:sp>
        <p:nvSpPr>
          <p:cNvPr id="3" name="Content Placeholder 2">
            <a:extLst>
              <a:ext uri="{FF2B5EF4-FFF2-40B4-BE49-F238E27FC236}">
                <a16:creationId xmlns:a16="http://schemas.microsoft.com/office/drawing/2014/main" id="{15B71553-20BF-F004-6EF1-CAD77F2292BD}"/>
              </a:ext>
            </a:extLst>
          </p:cNvPr>
          <p:cNvSpPr>
            <a:spLocks noGrp="1"/>
          </p:cNvSpPr>
          <p:nvPr>
            <p:ph sz="half" idx="1"/>
          </p:nvPr>
        </p:nvSpPr>
        <p:spPr>
          <a:xfrm>
            <a:off x="1183339" y="1824602"/>
            <a:ext cx="9323793" cy="3623706"/>
          </a:xfrm>
        </p:spPr>
        <p:txBody>
          <a:bodyPr>
            <a:normAutofit lnSpcReduction="10000"/>
          </a:bodyPr>
          <a:lstStyle/>
          <a:p>
            <a:pPr marL="0" indent="0" algn="ctr">
              <a:spcAft>
                <a:spcPts val="600"/>
              </a:spcAft>
              <a:buNone/>
            </a:pPr>
            <a:r>
              <a:rPr lang="en-US" sz="2400" dirty="0">
                <a:solidFill>
                  <a:schemeClr val="tx2"/>
                </a:solidFill>
                <a:latin typeface="Amasis MT Pro Black" panose="02040A04050005020304" pitchFamily="18" charset="0"/>
              </a:rPr>
              <a:t>Focus During Onboarding</a:t>
            </a:r>
          </a:p>
          <a:p>
            <a:pPr marL="342900" indent="-342900" defTabSz="914377">
              <a:lnSpc>
                <a:spcPct val="90000"/>
              </a:lnSpc>
              <a:spcAft>
                <a:spcPts val="600"/>
              </a:spcAft>
              <a:buClr>
                <a:schemeClr val="accent1"/>
              </a:buClr>
              <a:buFont typeface="Arial" panose="020B0604020202020204" pitchFamily="34" charset="0"/>
              <a:buChar char="•"/>
            </a:pPr>
            <a:r>
              <a:rPr lang="en-US" sz="2400" dirty="0">
                <a:latin typeface="+mj-lt"/>
              </a:rPr>
              <a:t>Work with Data Senders to establish data quality standards</a:t>
            </a:r>
          </a:p>
          <a:p>
            <a:pPr marL="342900" indent="-342900" defTabSz="914377">
              <a:lnSpc>
                <a:spcPct val="90000"/>
              </a:lnSpc>
              <a:spcAft>
                <a:spcPts val="600"/>
              </a:spcAft>
              <a:buClr>
                <a:schemeClr val="accent1"/>
              </a:buClr>
              <a:buFont typeface="Arial" panose="020B0604020202020204" pitchFamily="34" charset="0"/>
              <a:buChar char="•"/>
            </a:pPr>
            <a:r>
              <a:rPr lang="en-US" sz="2400" dirty="0">
                <a:latin typeface="+mj-lt"/>
              </a:rPr>
              <a:t>Emphasis on ADT fields that support Care Collaboration</a:t>
            </a:r>
          </a:p>
          <a:p>
            <a:pPr marL="0" indent="0" algn="ctr">
              <a:spcAft>
                <a:spcPts val="600"/>
              </a:spcAft>
              <a:buNone/>
            </a:pPr>
            <a:r>
              <a:rPr lang="en-US" sz="2400" dirty="0">
                <a:solidFill>
                  <a:schemeClr val="tx2"/>
                </a:solidFill>
                <a:latin typeface="Amasis MT Pro Black" panose="02040A04050005020304" pitchFamily="18" charset="0"/>
              </a:rPr>
              <a:t>Ongoing Review and Maintenance</a:t>
            </a:r>
          </a:p>
          <a:p>
            <a:pPr marL="342900" indent="-342900" defTabSz="914377">
              <a:lnSpc>
                <a:spcPct val="90000"/>
              </a:lnSpc>
              <a:spcAft>
                <a:spcPts val="600"/>
              </a:spcAft>
              <a:buClr>
                <a:schemeClr val="accent1"/>
              </a:buClr>
              <a:buFont typeface="Arial" panose="020B0604020202020204" pitchFamily="34" charset="0"/>
              <a:buChar char="•"/>
            </a:pPr>
            <a:r>
              <a:rPr lang="en-US" sz="2400" dirty="0">
                <a:latin typeface="+mj-lt"/>
              </a:rPr>
              <a:t>Support teams flag performance changes and perform regular outreach when feeds go down or feed quality dips</a:t>
            </a:r>
          </a:p>
          <a:p>
            <a:pPr marL="342900" indent="-342900" defTabSz="914377">
              <a:lnSpc>
                <a:spcPct val="90000"/>
              </a:lnSpc>
              <a:spcAft>
                <a:spcPts val="600"/>
              </a:spcAft>
              <a:buClr>
                <a:schemeClr val="accent1"/>
              </a:buClr>
              <a:buFont typeface="Arial" panose="020B0604020202020204" pitchFamily="34" charset="0"/>
              <a:buChar char="•"/>
            </a:pPr>
            <a:r>
              <a:rPr lang="en-US" sz="2400" dirty="0">
                <a:latin typeface="+mj-lt"/>
              </a:rPr>
              <a:t>Customer Success teams engage with customers regularly to ensure understanding of importance of Data Quality </a:t>
            </a:r>
          </a:p>
        </p:txBody>
      </p:sp>
    </p:spTree>
    <p:extLst>
      <p:ext uri="{BB962C8B-B14F-4D97-AF65-F5344CB8AC3E}">
        <p14:creationId xmlns:p14="http://schemas.microsoft.com/office/powerpoint/2010/main" val="40529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D14AF-876F-177B-B071-EE8B445A14A8}"/>
              </a:ext>
            </a:extLst>
          </p:cNvPr>
          <p:cNvSpPr>
            <a:spLocks noGrp="1"/>
          </p:cNvSpPr>
          <p:nvPr>
            <p:ph type="title"/>
          </p:nvPr>
        </p:nvSpPr>
        <p:spPr>
          <a:xfrm>
            <a:off x="1591293" y="2593042"/>
            <a:ext cx="9068685" cy="1324527"/>
          </a:xfrm>
        </p:spPr>
        <p:txBody>
          <a:bodyPr>
            <a:normAutofit fontScale="90000"/>
          </a:bodyPr>
          <a:lstStyle/>
          <a:p>
            <a:pPr>
              <a:lnSpc>
                <a:spcPct val="100000"/>
              </a:lnSpc>
              <a:spcBef>
                <a:spcPts val="0"/>
              </a:spcBef>
            </a:pPr>
            <a:r>
              <a:rPr lang="en-US" b="0">
                <a:latin typeface="Arial"/>
                <a:cs typeface="Arial"/>
              </a:rPr>
              <a:t>The Care Collaboration Network Effect</a:t>
            </a:r>
            <a:endParaRPr lang="en-US">
              <a:latin typeface="Arial"/>
              <a:cs typeface="Arial"/>
            </a:endParaRPr>
          </a:p>
          <a:p>
            <a:endParaRPr lang="en-US"/>
          </a:p>
        </p:txBody>
      </p:sp>
      <p:pic>
        <p:nvPicPr>
          <p:cNvPr id="3" name="Picture 2">
            <a:extLst>
              <a:ext uri="{FF2B5EF4-FFF2-40B4-BE49-F238E27FC236}">
                <a16:creationId xmlns:a16="http://schemas.microsoft.com/office/drawing/2014/main" id="{C91F1CE0-51B5-BBBE-89AA-B08E5529538E}"/>
              </a:ext>
            </a:extLst>
          </p:cNvPr>
          <p:cNvPicPr>
            <a:picLocks noChangeAspect="1"/>
          </p:cNvPicPr>
          <p:nvPr/>
        </p:nvPicPr>
        <p:blipFill>
          <a:blip r:embed="rId3"/>
          <a:stretch>
            <a:fillRect/>
          </a:stretch>
        </p:blipFill>
        <p:spPr>
          <a:xfrm>
            <a:off x="2425632" y="6366147"/>
            <a:ext cx="1639093" cy="197349"/>
          </a:xfrm>
          <a:prstGeom prst="rect">
            <a:avLst/>
          </a:prstGeom>
        </p:spPr>
      </p:pic>
    </p:spTree>
    <p:extLst>
      <p:ext uri="{BB962C8B-B14F-4D97-AF65-F5344CB8AC3E}">
        <p14:creationId xmlns:p14="http://schemas.microsoft.com/office/powerpoint/2010/main" val="352190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0EB522-1D84-DA89-A45F-992C9B5D9FBF}"/>
              </a:ext>
            </a:extLst>
          </p:cNvPr>
          <p:cNvPicPr>
            <a:picLocks noChangeAspect="1"/>
          </p:cNvPicPr>
          <p:nvPr/>
        </p:nvPicPr>
        <p:blipFill>
          <a:blip r:embed="rId2"/>
          <a:stretch>
            <a:fillRect/>
          </a:stretch>
        </p:blipFill>
        <p:spPr>
          <a:xfrm>
            <a:off x="-1" y="35169"/>
            <a:ext cx="12255171" cy="6822831"/>
          </a:xfrm>
          <a:prstGeom prst="rect">
            <a:avLst/>
          </a:prstGeom>
        </p:spPr>
      </p:pic>
    </p:spTree>
    <p:extLst>
      <p:ext uri="{BB962C8B-B14F-4D97-AF65-F5344CB8AC3E}">
        <p14:creationId xmlns:p14="http://schemas.microsoft.com/office/powerpoint/2010/main" val="20411824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0.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COLS" val="1"/>
  <p:tag name="GUIDEROWS" val="1"/>
  <p:tag name="GUTTERCOL" val="0.6 cm"/>
  <p:tag name="GUTTERROW" val="0.6 cm"/>
  <p:tag name="GUIDESAPPLIEDTO" val="2"/>
  <p:tag name="NOGUTTERCOL" val="False"/>
  <p:tag name="NOGUTTERROW" val="False"/>
</p:tagLst>
</file>

<file path=ppt/tags/tag11.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COLS" val="1"/>
  <p:tag name="GUIDEROWS" val="1"/>
  <p:tag name="GUTTERCOL" val="0.6 cm"/>
  <p:tag name="GUTTERROW" val="0.6 cm"/>
  <p:tag name="GUIDESAPPLIEDTO" val="2"/>
  <p:tag name="NOGUTTERCOL" val="False"/>
  <p:tag name="NOGUTTERROW" val="False"/>
</p:tagLst>
</file>

<file path=ppt/tags/tag12.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3.xml><?xml version="1.0" encoding="utf-8"?>
<p:tagLst xmlns:a="http://schemas.openxmlformats.org/drawingml/2006/main" xmlns:r="http://schemas.openxmlformats.org/officeDocument/2006/relationships" xmlns:p="http://schemas.openxmlformats.org/presentationml/2006/main">
  <p:tag name="GUIDESMEASURMENT" val="True"/>
</p:tagLst>
</file>

<file path=ppt/tags/tag1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NOGUTTERCOL" val="False"/>
  <p:tag name="NOGUTTERROW" val="False"/>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Lst>
</file>

<file path=ppt/tags/tag1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NOGUTTERCOL" val="False"/>
  <p:tag name="NOGUTTERROW" val="False"/>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Lst>
</file>

<file path=ppt/tags/tag16.xml><?xml version="1.0" encoding="utf-8"?>
<p:tagLst xmlns:a="http://schemas.openxmlformats.org/drawingml/2006/main" xmlns:r="http://schemas.openxmlformats.org/officeDocument/2006/relationships" xmlns:p="http://schemas.openxmlformats.org/presentationml/2006/main">
  <p:tag name="MM_SLIDE_TYPE" val="6"/>
</p:tagLst>
</file>

<file path=ppt/tags/tag17.xml><?xml version="1.0" encoding="utf-8"?>
<p:tagLst xmlns:a="http://schemas.openxmlformats.org/drawingml/2006/main" xmlns:r="http://schemas.openxmlformats.org/officeDocument/2006/relationships" xmlns:p="http://schemas.openxmlformats.org/presentationml/2006/main">
  <p:tag name="MM_SLIDE_TYPE" val="6"/>
</p:tagLst>
</file>

<file path=ppt/tags/tag18.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19.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2.xml><?xml version="1.0" encoding="utf-8"?>
<p:tagLst xmlns:a="http://schemas.openxmlformats.org/drawingml/2006/main" xmlns:r="http://schemas.openxmlformats.org/officeDocument/2006/relationships" xmlns:p="http://schemas.openxmlformats.org/presentationml/2006/main">
  <p:tag name="GUIDESMEASURMENT" val="True"/>
</p:tagLst>
</file>

<file path=ppt/tags/tag20.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21.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ROWS" val="1"/>
  <p:tag name="GUTTERCOL" val="0.6 cm"/>
  <p:tag name="GUTTERROW" val="0.6 cm"/>
  <p:tag name="GUIDESAPPLIEDTO" val="2"/>
  <p:tag name="NOGUTTERCOL" val="False"/>
  <p:tag name="NOGUTTERROW" val="False"/>
  <p:tag name="GUIDECOLS" val="2"/>
</p:tagLst>
</file>

<file path=ppt/tags/tag22.xml><?xml version="1.0" encoding="utf-8"?>
<p:tagLst xmlns:a="http://schemas.openxmlformats.org/drawingml/2006/main" xmlns:r="http://schemas.openxmlformats.org/officeDocument/2006/relationships" xmlns:p="http://schemas.openxmlformats.org/presentationml/2006/main">
  <p:tag name="CUSTMASTERTOPMARGIN" val="85.8898"/>
  <p:tag name="CUSTMASTERLEFTMARGIN" val="40.5354"/>
  <p:tag name="CUSTMASTERRIGHTMARGIN" val="40.5354"/>
  <p:tag name="CUSTMASTERBOTTOMMARGIN" val="39.1181"/>
  <p:tag name="MASTERTOPMARGIN" val="85.7499"/>
  <p:tag name="MASTERLEFTMARGIN" val="40.6254"/>
  <p:tag name="MASTERRIGHTMARGIN" val="40.6249"/>
  <p:tag name="MASTERBOTTOMMARGIN" val="39.075"/>
  <p:tag name="GUIDEROWS" val="1"/>
  <p:tag name="GUTTERCOL" val="0.6 cm"/>
  <p:tag name="GUTTERROW" val="0.6 cm"/>
  <p:tag name="GUIDESAPPLIEDTO" val="2"/>
  <p:tag name="NOGUTTERCOL" val="False"/>
  <p:tag name="NOGUTTERROW" val="False"/>
  <p:tag name="GUIDECOLS" val="6"/>
</p:tagLst>
</file>

<file path=ppt/tags/tag23.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COLS" val="2"/>
  <p:tag name="GUIDEROWS" val="1"/>
  <p:tag name="GUTTERCOL" val="0.6 cm"/>
  <p:tag name="GUTTERROW" val="0.6 cm"/>
  <p:tag name="GUIDESAPPLIEDTO" val="2"/>
  <p:tag name="NOGUTTERCOL" val="False"/>
  <p:tag name="NOGUTTERROW" val="False"/>
</p:tagLst>
</file>

<file path=ppt/tags/tag24.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COLS" val="1"/>
  <p:tag name="GUIDEROWS" val="1"/>
  <p:tag name="GUTTERCOL" val="0.6 cm"/>
  <p:tag name="GUTTERROW" val="0.6 cm"/>
  <p:tag name="GUIDESAPPLIEDTO" val="2"/>
  <p:tag name="NOGUTTERCOL" val="False"/>
  <p:tag name="NOGUTTERROW" val="False"/>
</p:tagLst>
</file>

<file path=ppt/tags/tag25.xml><?xml version="1.0" encoding="utf-8"?>
<p:tagLst xmlns:a="http://schemas.openxmlformats.org/drawingml/2006/main" xmlns:r="http://schemas.openxmlformats.org/officeDocument/2006/relationships" xmlns:p="http://schemas.openxmlformats.org/presentationml/2006/main">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 name="GUIDECOLS" val="1"/>
  <p:tag name="GUIDEROWS" val="1"/>
  <p:tag name="GUTTERCOL" val="0.6 cm"/>
  <p:tag name="GUTTERROW" val="0.6 cm"/>
  <p:tag name="GUIDESAPPLIEDTO" val="2"/>
  <p:tag name="NOGUTTERCOL" val="False"/>
  <p:tag name="NOGUTTERROW" val="False"/>
</p:tagLst>
</file>

<file path=ppt/tags/tag26.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27.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28.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29.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NOGUTTERCOL" val="False"/>
  <p:tag name="NOGUTTERROW" val="False"/>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Lst>
</file>

<file path=ppt/tags/tag30.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31.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32.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33.xml><?xml version="1.0" encoding="utf-8"?>
<p:tagLst xmlns:a="http://schemas.openxmlformats.org/drawingml/2006/main" xmlns:r="http://schemas.openxmlformats.org/officeDocument/2006/relationships" xmlns:p="http://schemas.openxmlformats.org/presentationml/2006/main">
  <p:tag name="ORIGINAL_WIDTH" val="480"/>
  <p:tag name="ORIGINAL_HEIGHT" val="109.125"/>
</p:tagLst>
</file>

<file path=ppt/tags/tag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NOGUTTERCOL" val="False"/>
  <p:tag name="NOGUTTERROW" val="False"/>
  <p:tag name="MASTERTOPMARGIN" val="85.8898"/>
  <p:tag name="MASTERLEFTMARGIN" val="40.5354"/>
  <p:tag name="MASTERRIGHTMARGIN" val="40.5354"/>
  <p:tag name="MASTERBOTTOMMARGIN" val="39.1181"/>
  <p:tag name="CUSTMASTERTOPMARGIN" val="85.8898"/>
  <p:tag name="CUSTMASTERLEFTMARGIN" val="40.5354"/>
  <p:tag name="CUSTMASTERRIGHTMARGIN" val="40.5354"/>
  <p:tag name="CUSTMASTERBOTTOMMARGIN" val="39.1181"/>
</p:tagLst>
</file>

<file path=ppt/tags/tag5.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6.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7.xml><?xml version="1.0" encoding="utf-8"?>
<p:tagLst xmlns:a="http://schemas.openxmlformats.org/drawingml/2006/main" xmlns:r="http://schemas.openxmlformats.org/officeDocument/2006/relationships" xmlns:p="http://schemas.openxmlformats.org/presentationml/2006/main">
  <p:tag name="ORIGINAL_WIDTH" val="267.8424"/>
  <p:tag name="ORIGINAL_HEIGHT" val="356.4652"/>
</p:tagLst>
</file>

<file path=ppt/tags/tag8.xml><?xml version="1.0" encoding="utf-8"?>
<p:tagLst xmlns:a="http://schemas.openxmlformats.org/drawingml/2006/main" xmlns:r="http://schemas.openxmlformats.org/officeDocument/2006/relationships" xmlns:p="http://schemas.openxmlformats.org/presentationml/2006/main">
  <p:tag name="CUSTMASTERTOPMARGIN" val="85.8898"/>
  <p:tag name="CUSTMASTERLEFTMARGIN" val="40.5354"/>
  <p:tag name="CUSTMASTERRIGHTMARGIN" val="40.5354"/>
  <p:tag name="CUSTMASTERBOTTOMMARGIN" val="39.1181"/>
  <p:tag name="MASTERTOPMARGIN" val="85.7499"/>
  <p:tag name="MASTERLEFTMARGIN" val="40.6254"/>
  <p:tag name="MASTERRIGHTMARGIN" val="40.6249"/>
  <p:tag name="MASTERBOTTOMMARGIN" val="39.075"/>
  <p:tag name="GUIDEROWS" val="1"/>
  <p:tag name="GUTTERCOL" val="0.6 cm"/>
  <p:tag name="GUTTERROW" val="0.6 cm"/>
  <p:tag name="GUIDESAPPLIEDTO" val="2"/>
  <p:tag name="NOGUTTERCOL" val="False"/>
  <p:tag name="NOGUTTERROW" val="False"/>
  <p:tag name="GUIDECOLS" val="6"/>
</p:tagLst>
</file>

<file path=ppt/tags/tag9.xml><?xml version="1.0" encoding="utf-8"?>
<p:tagLst xmlns:a="http://schemas.openxmlformats.org/drawingml/2006/main" xmlns:r="http://schemas.openxmlformats.org/officeDocument/2006/relationships" xmlns:p="http://schemas.openxmlformats.org/presentationml/2006/main">
  <p:tag name="CUSTMASTERTOPMARGIN" val="85.8898"/>
  <p:tag name="CUSTMASTERLEFTMARGIN" val="40.5354"/>
  <p:tag name="CUSTMASTERRIGHTMARGIN" val="40.5354"/>
  <p:tag name="CUSTMASTERBOTTOMMARGIN" val="39.1181"/>
  <p:tag name="MASTERTOPMARGIN" val="85.7499"/>
  <p:tag name="MASTERLEFTMARGIN" val="40.6254"/>
  <p:tag name="MASTERRIGHTMARGIN" val="40.6249"/>
  <p:tag name="MASTERBOTTOMMARGIN" val="39.075"/>
  <p:tag name="GUIDEROWS" val="1"/>
  <p:tag name="GUTTERCOL" val="0.6 cm"/>
  <p:tag name="GUTTERROW" val="0.6 cm"/>
  <p:tag name="GUIDESAPPLIEDTO" val="2"/>
  <p:tag name="NOGUTTERCOL" val="False"/>
  <p:tag name="NOGUTTERROW" val="False"/>
  <p:tag name="GUIDECOLS" val="6"/>
</p:tagLst>
</file>

<file path=ppt/theme/theme1.xml><?xml version="1.0" encoding="utf-8"?>
<a:theme xmlns:a="http://schemas.openxmlformats.org/drawingml/2006/main" name="Office Theme">
  <a:themeElements>
    <a:clrScheme name="HFS Brand Colors">
      <a:dk1>
        <a:srgbClr val="3D3633"/>
      </a:dk1>
      <a:lt1>
        <a:srgbClr val="FFFFFF"/>
      </a:lt1>
      <a:dk2>
        <a:srgbClr val="1C4285"/>
      </a:dk2>
      <a:lt2>
        <a:srgbClr val="FFFFFF"/>
      </a:lt2>
      <a:accent1>
        <a:srgbClr val="73B8E3"/>
      </a:accent1>
      <a:accent2>
        <a:srgbClr val="928CC3"/>
      </a:accent2>
      <a:accent3>
        <a:srgbClr val="F05E21"/>
      </a:accent3>
      <a:accent4>
        <a:srgbClr val="009978"/>
      </a:accent4>
      <a:accent5>
        <a:srgbClr val="78B269"/>
      </a:accent5>
      <a:accent6>
        <a:srgbClr val="F2BF1C"/>
      </a:accent6>
      <a:hlink>
        <a:srgbClr val="928CC3"/>
      </a:hlink>
      <a:folHlink>
        <a:srgbClr val="928C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7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3.xml><?xml version="1.0" encoding="utf-8"?>
<a:theme xmlns:a="http://schemas.openxmlformats.org/drawingml/2006/main" name="4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4.xml><?xml version="1.0" encoding="utf-8"?>
<a:theme xmlns:a="http://schemas.openxmlformats.org/drawingml/2006/main" name="8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5.xml><?xml version="1.0" encoding="utf-8"?>
<a:theme xmlns:a="http://schemas.openxmlformats.org/drawingml/2006/main" name="6_Office Theme">
  <a:themeElements>
    <a:clrScheme name="2022 Brand Colors">
      <a:dk1>
        <a:srgbClr val="414141"/>
      </a:dk1>
      <a:lt1>
        <a:srgbClr val="FFFFFF"/>
      </a:lt1>
      <a:dk2>
        <a:srgbClr val="414141"/>
      </a:dk2>
      <a:lt2>
        <a:srgbClr val="E7E6E6"/>
      </a:lt2>
      <a:accent1>
        <a:srgbClr val="97CC04"/>
      </a:accent1>
      <a:accent2>
        <a:srgbClr val="1976D2"/>
      </a:accent2>
      <a:accent3>
        <a:srgbClr val="00A0AF"/>
      </a:accent3>
      <a:accent4>
        <a:srgbClr val="A4A4A4"/>
      </a:accent4>
      <a:accent5>
        <a:srgbClr val="1976D2"/>
      </a:accent5>
      <a:accent6>
        <a:srgbClr val="96CC04"/>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_AP_2021" id="{050978C4-E739-8B48-9F8F-DBF9C7516644}" vid="{BBDF2C26-FA33-AB4D-8B56-F06B7F8B7DF4}"/>
    </a:ext>
  </a:extLst>
</a:theme>
</file>

<file path=ppt/theme/theme6.xml><?xml version="1.0" encoding="utf-8"?>
<a:theme xmlns:a="http://schemas.openxmlformats.org/drawingml/2006/main" name="5_Office Theme">
  <a:themeElements>
    <a:clrScheme name="PointClickCare Brand Colors April 2023">
      <a:dk1>
        <a:srgbClr val="414141"/>
      </a:dk1>
      <a:lt1>
        <a:srgbClr val="FFFFFF"/>
      </a:lt1>
      <a:dk2>
        <a:srgbClr val="414141"/>
      </a:dk2>
      <a:lt2>
        <a:srgbClr val="E7E6E6"/>
      </a:lt2>
      <a:accent1>
        <a:srgbClr val="97CC04"/>
      </a:accent1>
      <a:accent2>
        <a:srgbClr val="1976D2"/>
      </a:accent2>
      <a:accent3>
        <a:srgbClr val="00A0AF"/>
      </a:accent3>
      <a:accent4>
        <a:srgbClr val="E6E7E8"/>
      </a:accent4>
      <a:accent5>
        <a:srgbClr val="012830"/>
      </a:accent5>
      <a:accent6>
        <a:srgbClr val="66A301"/>
      </a:accent6>
      <a:hlink>
        <a:srgbClr val="00A0AF"/>
      </a:hlink>
      <a:folHlink>
        <a:srgbClr val="96CC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Corporate-MASTER-Template-5April2023" id="{C0B3A624-CEBC-0A44-9B88-164A0997B3EB}" vid="{7AD4B6B1-9BF7-7C4E-B449-049C3D0DB360}"/>
    </a:ext>
  </a:extLst>
</a:theme>
</file>

<file path=ppt/theme/theme7.xml><?xml version="1.0" encoding="utf-8"?>
<a:theme xmlns:a="http://schemas.openxmlformats.org/drawingml/2006/main" name="1_Office Theme">
  <a:themeElements>
    <a:clrScheme name="PCC_CM_Bridge">
      <a:dk1>
        <a:srgbClr val="404041"/>
      </a:dk1>
      <a:lt1>
        <a:srgbClr val="FFFFFF"/>
      </a:lt1>
      <a:dk2>
        <a:srgbClr val="58595B"/>
      </a:dk2>
      <a:lt2>
        <a:srgbClr val="E7E6E6"/>
      </a:lt2>
      <a:accent1>
        <a:srgbClr val="97CC04"/>
      </a:accent1>
      <a:accent2>
        <a:srgbClr val="1976DA"/>
      </a:accent2>
      <a:accent3>
        <a:srgbClr val="20CBED"/>
      </a:accent3>
      <a:accent4>
        <a:srgbClr val="9E9F9E"/>
      </a:accent4>
      <a:accent5>
        <a:srgbClr val="353431"/>
      </a:accent5>
      <a:accent6>
        <a:srgbClr val="C0C0C0"/>
      </a:accent6>
      <a:hlink>
        <a:srgbClr val="20CB9C"/>
      </a:hlink>
      <a:folHlink>
        <a:srgbClr val="1976D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lective_PointClickCare_pptTEMPLATE_2021" id="{E3FCBA84-7980-D449-BC6F-554D78F14F67}" vid="{F1CBF908-4293-A04A-8DFC-C4F702A05C59}"/>
    </a:ext>
  </a:extLst>
</a:theme>
</file>

<file path=ppt/theme/theme8.xml><?xml version="1.0" encoding="utf-8"?>
<a:theme xmlns:a="http://schemas.openxmlformats.org/drawingml/2006/main" name="Base Master-PCC">
  <a:themeElements>
    <a:clrScheme name="_PCC Aug 2024">
      <a:dk1>
        <a:srgbClr val="424242"/>
      </a:dk1>
      <a:lt1>
        <a:srgbClr val="FFFFFF"/>
      </a:lt1>
      <a:dk2>
        <a:srgbClr val="012830"/>
      </a:dk2>
      <a:lt2>
        <a:srgbClr val="E6E7E8"/>
      </a:lt2>
      <a:accent1>
        <a:srgbClr val="66A301"/>
      </a:accent1>
      <a:accent2>
        <a:srgbClr val="00A0AF"/>
      </a:accent2>
      <a:accent3>
        <a:srgbClr val="1976D2"/>
      </a:accent3>
      <a:accent4>
        <a:srgbClr val="2C7300"/>
      </a:accent4>
      <a:accent5>
        <a:srgbClr val="05576F"/>
      </a:accent5>
      <a:accent6>
        <a:srgbClr val="0D4781"/>
      </a:accent6>
      <a:hlink>
        <a:srgbClr val="2A7996"/>
      </a:hlink>
      <a:folHlink>
        <a:srgbClr val="2A79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2023-Corporate-MASTER-Template-FINAL-Nov23" id="{EA2F73BF-9234-4249-BC2C-8DB852B603B1}" vid="{FBF2DCF2-2EDA-8D40-AA8F-B70D6F4F92CE}"/>
    </a:ext>
  </a:extLst>
</a:theme>
</file>

<file path=ppt/theme/theme9.xml><?xml version="1.0" encoding="utf-8"?>
<a:theme xmlns:a="http://schemas.openxmlformats.org/drawingml/2006/main" name="PCC">
  <a:themeElements>
    <a:clrScheme name="PCC Brand Colors-May2024-Primary-Secondary">
      <a:dk1>
        <a:srgbClr val="414141"/>
      </a:dk1>
      <a:lt1>
        <a:srgbClr val="FFFFFF"/>
      </a:lt1>
      <a:dk2>
        <a:srgbClr val="012830"/>
      </a:dk2>
      <a:lt2>
        <a:srgbClr val="E6E7E8"/>
      </a:lt2>
      <a:accent1>
        <a:srgbClr val="66A301"/>
      </a:accent1>
      <a:accent2>
        <a:srgbClr val="00A0AF"/>
      </a:accent2>
      <a:accent3>
        <a:srgbClr val="1976D2"/>
      </a:accent3>
      <a:accent4>
        <a:srgbClr val="2C7300"/>
      </a:accent4>
      <a:accent5>
        <a:srgbClr val="05576F"/>
      </a:accent5>
      <a:accent6>
        <a:srgbClr val="0D4781"/>
      </a:accent6>
      <a:hlink>
        <a:srgbClr val="2A7996"/>
      </a:hlink>
      <a:folHlink>
        <a:srgbClr val="2A799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Corporate-MASTER-Template-FINAL-Nov23" id="{EA2F73BF-9234-4249-BC2C-8DB852B603B1}" vid="{FBF2DCF2-2EDA-8D40-AA8F-B70D6F4F92C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8207358692049430","enableDocumentContentUpdater":false,"version":"2.0"}]]></TemplafySlideTemplateConfiguration>
</file>

<file path=customXml/item10.xml><?xml version="1.0" encoding="utf-8"?>
<TemplafySlideTemplateConfiguration><![CDATA[{"slideVersion":1,"isValidatorEnabled":false,"isLocked":false,"elementsMetadata":[],"slideId":"998740898352463874","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998740898352463874","enableDocumentContentUpdater":false,"version":"2.0"}]]></TemplafySlideTemplateConfiguration>
</file>

<file path=customXml/item13.xml><?xml version="1.0" encoding="utf-8"?>
<TemplafySlideFormConfiguration><![CDATA[{"formFields":[],"formDataEntries":[]}]]></TemplafySlideFormConfiguration>
</file>

<file path=customXml/item14.xml><?xml version="1.0" encoding="utf-8"?>
<TemplafySlideTemplateConfiguration><![CDATA[{"slideVersion":1,"isValidatorEnabled":false,"isLocked":false,"elementsMetadata":[],"slideId":"998740898352463874","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slideVersion":1,"isValidatorEnabled":false,"isLocked":false,"elementsMetadata":[],"slideId":"998740898352463874","enableDocumentContentUpdater":false,"version":"2.0"}]]></TemplafySlideTemplate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998740898352463874","enableDocumentContentUpdater":false,"version":"2.0"}]]></TemplafySlideTemplateConfiguration>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urpose xmlns="fc264ca8-812f-487b-b117-a3fb2c157861" xsi:nil="true"/>
  </documentManagement>
</p:properties>
</file>

<file path=customXml/item20.xml><?xml version="1.0" encoding="utf-8"?>
<TemplafySlideTemplateConfiguration><![CDATA[{"slideVersion":1,"isValidatorEnabled":false,"isLocked":false,"elementsMetadata":[],"slideId":"638120831648009995","enableDocumentContentUpdater":false,"version":"2.0"}]]></TemplafySlideTemplateConfiguration>
</file>

<file path=customXml/item21.xml><?xml version="1.0" encoding="utf-8"?>
<TemplafySlideFormConfiguration><![CDATA[{"formFields":[],"formDataEntries":[]}]]></TemplafySlideFormConfiguration>
</file>

<file path=customXml/item22.xml><?xml version="1.0" encoding="utf-8"?>
<TemplafySlideTemplateConfiguration><![CDATA[{"slideVersion":1,"isValidatorEnabled":false,"isLocked":false,"elementsMetadata":[],"slideId":"998740898352463874","enableDocumentContentUpdater":false,"version":"2.0"}]]></TemplafySlideTemplateConfiguration>
</file>

<file path=customXml/item23.xml><?xml version="1.0" encoding="utf-8"?>
<TemplafySlideFormConfiguration><![CDATA[{"formFields":[],"formDataEntries":[]}]]></TemplafySlideFormConfiguration>
</file>

<file path=customXml/item24.xml><?xml version="1.0" encoding="utf-8"?>
<TemplafySlideFormConfiguration><![CDATA[{"formFields":[],"formDataEntries":[]}]]></TemplafySlideFormConfiguration>
</file>

<file path=customXml/item25.xml><?xml version="1.0" encoding="utf-8"?>
<TemplafySlideTemplateConfiguration><![CDATA[{"slideVersion":1,"isValidatorEnabled":false,"isLocked":false,"elementsMetadata":[],"slideId":"975774016048463877","enableDocumentContentUpdater":false,"version":"2.0"}]]></TemplafySlideTemplateConfiguration>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79BA86D78AD1AB4AA361D93C015BCAA6" ma:contentTypeVersion="13" ma:contentTypeDescription="Create a new document." ma:contentTypeScope="" ma:versionID="5bf204918d90aca9ba7d1c56c1fdcf13">
  <xsd:schema xmlns:xsd="http://www.w3.org/2001/XMLSchema" xmlns:xs="http://www.w3.org/2001/XMLSchema" xmlns:p="http://schemas.microsoft.com/office/2006/metadata/properties" xmlns:ns1="http://schemas.microsoft.com/sharepoint/v3" xmlns:ns2="fc264ca8-812f-487b-b117-a3fb2c157861" xmlns:ns3="233c81d1-1123-40f2-841d-322edc83a6bb" targetNamespace="http://schemas.microsoft.com/office/2006/metadata/properties" ma:root="true" ma:fieldsID="53e7efb8b295976fe0df14a9f0a75f67" ns1:_="" ns2:_="" ns3:_="">
    <xsd:import namespace="http://schemas.microsoft.com/sharepoint/v3"/>
    <xsd:import namespace="fc264ca8-812f-487b-b117-a3fb2c157861"/>
    <xsd:import namespace="233c81d1-1123-40f2-841d-322edc83a6bb"/>
    <xsd:element name="properties">
      <xsd:complexType>
        <xsd:sequence>
          <xsd:element name="documentManagement">
            <xsd:complexType>
              <xsd:all>
                <xsd:element ref="ns2:MediaServiceMetadata" minOccurs="0"/>
                <xsd:element ref="ns2:MediaServiceFastMetadata" minOccurs="0"/>
                <xsd:element ref="ns1:_ip_UnifiedCompliancePolicyProperties" minOccurs="0"/>
                <xsd:element ref="ns1:_ip_UnifiedCompliancePolicyUIAction" minOccurs="0"/>
                <xsd:element ref="ns2:Purpose" minOccurs="0"/>
                <xsd:element ref="ns2:MediaServiceDateTaken" minOccurs="0"/>
                <xsd:element ref="ns2:MediaLengthInSeconds"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hidden="true" ma:internalName="_ip_UnifiedCompliancePolicyProperties">
      <xsd:simpleType>
        <xsd:restriction base="dms:Note"/>
      </xsd:simpleType>
    </xsd:element>
    <xsd:element name="_ip_UnifiedCompliancePolicyUIAction" ma:index="1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264ca8-812f-487b-b117-a3fb2c1578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Purpose" ma:index="12" nillable="true" ma:displayName="Purpose" ma:internalName="Purpose">
      <xsd:simpleType>
        <xsd:restriction base="dms:Text">
          <xsd:maxLength value="255"/>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3c81d1-1123-40f2-841d-322edc83a6b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998740898352463874","enableDocumentContentUpdater":false,"version":"2.0"}]]></TemplafySlideTemplateConfiguration>
</file>

<file path=customXml/item8.xml><?xml version="1.0" encoding="utf-8"?>
<TemplafySlideFormConfiguration><![CDATA[{"formFields":[],"formDataEntries":[]}]]></TemplafySlideFormConfiguration>
</file>

<file path=customXml/item9.xml><?xml version="1.0" encoding="utf-8"?>
<TemplafySlideTemplateConfiguration><![CDATA[{"slideVersion":1,"isValidatorEnabled":false,"isLocked":false,"elementsMetadata":[],"slideId":"998740898352463874","enableDocumentContentUpdater":false,"version":"2.0"}]]></TemplafySlideTemplateConfiguration>
</file>

<file path=customXml/itemProps1.xml><?xml version="1.0" encoding="utf-8"?>
<ds:datastoreItem xmlns:ds="http://schemas.openxmlformats.org/officeDocument/2006/customXml" ds:itemID="{44D0B450-52DB-4BF0-864C-B3072322CC69}">
  <ds:schemaRefs/>
</ds:datastoreItem>
</file>

<file path=customXml/itemProps10.xml><?xml version="1.0" encoding="utf-8"?>
<ds:datastoreItem xmlns:ds="http://schemas.openxmlformats.org/officeDocument/2006/customXml" ds:itemID="{B79B3CD0-D2DA-483A-8FE0-8212355C7A67}">
  <ds:schemaRefs/>
</ds:datastoreItem>
</file>

<file path=customXml/itemProps11.xml><?xml version="1.0" encoding="utf-8"?>
<ds:datastoreItem xmlns:ds="http://schemas.openxmlformats.org/officeDocument/2006/customXml" ds:itemID="{05535BC5-6292-46F8-88C8-0DD6D41B548A}">
  <ds:schemaRefs/>
</ds:datastoreItem>
</file>

<file path=customXml/itemProps12.xml><?xml version="1.0" encoding="utf-8"?>
<ds:datastoreItem xmlns:ds="http://schemas.openxmlformats.org/officeDocument/2006/customXml" ds:itemID="{260CB274-9930-425B-B6A9-EF5945FE8D45}">
  <ds:schemaRefs/>
</ds:datastoreItem>
</file>

<file path=customXml/itemProps13.xml><?xml version="1.0" encoding="utf-8"?>
<ds:datastoreItem xmlns:ds="http://schemas.openxmlformats.org/officeDocument/2006/customXml" ds:itemID="{1ADC0300-63E1-4229-86BD-AAD5F8141F32}">
  <ds:schemaRefs/>
</ds:datastoreItem>
</file>

<file path=customXml/itemProps14.xml><?xml version="1.0" encoding="utf-8"?>
<ds:datastoreItem xmlns:ds="http://schemas.openxmlformats.org/officeDocument/2006/customXml" ds:itemID="{6B453CD8-D485-45DC-9A5E-4DF5F59E7E54}">
  <ds:schemaRefs/>
</ds:datastoreItem>
</file>

<file path=customXml/itemProps15.xml><?xml version="1.0" encoding="utf-8"?>
<ds:datastoreItem xmlns:ds="http://schemas.openxmlformats.org/officeDocument/2006/customXml" ds:itemID="{5B253AA7-78E9-4AEB-A2E3-BED3EEFFA693}">
  <ds:schemaRefs/>
</ds:datastoreItem>
</file>

<file path=customXml/itemProps16.xml><?xml version="1.0" encoding="utf-8"?>
<ds:datastoreItem xmlns:ds="http://schemas.openxmlformats.org/officeDocument/2006/customXml" ds:itemID="{6C7DF0B0-DC04-4D73-980F-5FCA1E4A0585}">
  <ds:schemaRefs/>
</ds:datastoreItem>
</file>

<file path=customXml/itemProps17.xml><?xml version="1.0" encoding="utf-8"?>
<ds:datastoreItem xmlns:ds="http://schemas.openxmlformats.org/officeDocument/2006/customXml" ds:itemID="{9E9B48B6-8451-4D88-BBE1-3070AD8B158E}">
  <ds:schemaRefs/>
</ds:datastoreItem>
</file>

<file path=customXml/itemProps18.xml><?xml version="1.0" encoding="utf-8"?>
<ds:datastoreItem xmlns:ds="http://schemas.openxmlformats.org/officeDocument/2006/customXml" ds:itemID="{35E25977-17D6-4F4D-B577-BF6CB8641C0B}">
  <ds:schemaRefs/>
</ds:datastoreItem>
</file>

<file path=customXml/itemProps19.xml><?xml version="1.0" encoding="utf-8"?>
<ds:datastoreItem xmlns:ds="http://schemas.openxmlformats.org/officeDocument/2006/customXml" ds:itemID="{E5F6FB6E-3AF4-4460-9341-585FFCEC4D78}">
  <ds:schemaRefs/>
</ds:datastoreItem>
</file>

<file path=customXml/itemProps2.xml><?xml version="1.0" encoding="utf-8"?>
<ds:datastoreItem xmlns:ds="http://schemas.openxmlformats.org/officeDocument/2006/customXml" ds:itemID="{E4373D8C-A482-49FF-BF7D-AA0C34A47248}">
  <ds:schemaRefs>
    <ds:schemaRef ds:uri="http://purl.org/dc/terms/"/>
    <ds:schemaRef ds:uri="http://www.w3.org/XML/1998/namespace"/>
    <ds:schemaRef ds:uri="http://purl.org/dc/elements/1.1/"/>
    <ds:schemaRef ds:uri="http://schemas.openxmlformats.org/package/2006/metadata/core-properties"/>
    <ds:schemaRef ds:uri="http://purl.org/dc/dcmitype/"/>
    <ds:schemaRef ds:uri="http://schemas.microsoft.com/office/2006/documentManagement/types"/>
    <ds:schemaRef ds:uri="c2eb7c1f-b4c9-44ee-9ec2-12ca7d6a28ae"/>
    <ds:schemaRef ds:uri="http://schemas.microsoft.com/office/infopath/2007/PartnerControls"/>
    <ds:schemaRef ds:uri="2f3f4b44-cd73-4bc9-827c-3735e33b17ae"/>
    <ds:schemaRef ds:uri="http://schemas.microsoft.com/office/2006/metadata/properties"/>
    <ds:schemaRef ds:uri="http://schemas.microsoft.com/sharepoint/v3"/>
    <ds:schemaRef ds:uri="fc264ca8-812f-487b-b117-a3fb2c157861"/>
  </ds:schemaRefs>
</ds:datastoreItem>
</file>

<file path=customXml/itemProps20.xml><?xml version="1.0" encoding="utf-8"?>
<ds:datastoreItem xmlns:ds="http://schemas.openxmlformats.org/officeDocument/2006/customXml" ds:itemID="{7083AF77-C3B9-4ED0-B34A-4BBB63B3D7EC}">
  <ds:schemaRefs/>
</ds:datastoreItem>
</file>

<file path=customXml/itemProps21.xml><?xml version="1.0" encoding="utf-8"?>
<ds:datastoreItem xmlns:ds="http://schemas.openxmlformats.org/officeDocument/2006/customXml" ds:itemID="{DD917668-0EB1-4274-905F-B9731583651D}">
  <ds:schemaRefs/>
</ds:datastoreItem>
</file>

<file path=customXml/itemProps22.xml><?xml version="1.0" encoding="utf-8"?>
<ds:datastoreItem xmlns:ds="http://schemas.openxmlformats.org/officeDocument/2006/customXml" ds:itemID="{BDDAFF72-30D5-4F38-A85A-19819A307DE2}">
  <ds:schemaRefs/>
</ds:datastoreItem>
</file>

<file path=customXml/itemProps23.xml><?xml version="1.0" encoding="utf-8"?>
<ds:datastoreItem xmlns:ds="http://schemas.openxmlformats.org/officeDocument/2006/customXml" ds:itemID="{1C3EAE36-1C2C-4F2D-ABCC-099ECEEB015A}">
  <ds:schemaRefs/>
</ds:datastoreItem>
</file>

<file path=customXml/itemProps24.xml><?xml version="1.0" encoding="utf-8"?>
<ds:datastoreItem xmlns:ds="http://schemas.openxmlformats.org/officeDocument/2006/customXml" ds:itemID="{C4A4AFD2-3F8F-4D44-8292-51D01DED3037}">
  <ds:schemaRefs/>
</ds:datastoreItem>
</file>

<file path=customXml/itemProps25.xml><?xml version="1.0" encoding="utf-8"?>
<ds:datastoreItem xmlns:ds="http://schemas.openxmlformats.org/officeDocument/2006/customXml" ds:itemID="{BCABE5B6-A1E5-48A0-A002-4B0FB33738E0}">
  <ds:schemaRefs/>
</ds:datastoreItem>
</file>

<file path=customXml/itemProps3.xml><?xml version="1.0" encoding="utf-8"?>
<ds:datastoreItem xmlns:ds="http://schemas.openxmlformats.org/officeDocument/2006/customXml" ds:itemID="{F183FD41-8B2B-4A6F-8D12-DAFDE1311352}">
  <ds:schemaRefs>
    <ds:schemaRef ds:uri="http://schemas.microsoft.com/sharepoint/v3/contenttype/forms"/>
  </ds:schemaRefs>
</ds:datastoreItem>
</file>

<file path=customXml/itemProps4.xml><?xml version="1.0" encoding="utf-8"?>
<ds:datastoreItem xmlns:ds="http://schemas.openxmlformats.org/officeDocument/2006/customXml" ds:itemID="{062A7343-D980-4254-832F-A2687E888C40}">
  <ds:schemaRefs/>
</ds:datastoreItem>
</file>

<file path=customXml/itemProps5.xml><?xml version="1.0" encoding="utf-8"?>
<ds:datastoreItem xmlns:ds="http://schemas.openxmlformats.org/officeDocument/2006/customXml" ds:itemID="{7AA0FCC4-1FBC-4132-A013-6141F61660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c264ca8-812f-487b-b117-a3fb2c157861"/>
    <ds:schemaRef ds:uri="233c81d1-1123-40f2-841d-322edc83a6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6.xml><?xml version="1.0" encoding="utf-8"?>
<ds:datastoreItem xmlns:ds="http://schemas.openxmlformats.org/officeDocument/2006/customXml" ds:itemID="{77F7FF23-9D17-4843-B008-053A7CA568C7}">
  <ds:schemaRefs/>
</ds:datastoreItem>
</file>

<file path=customXml/itemProps7.xml><?xml version="1.0" encoding="utf-8"?>
<ds:datastoreItem xmlns:ds="http://schemas.openxmlformats.org/officeDocument/2006/customXml" ds:itemID="{E4B4E973-C90D-4819-A23A-C8920740FB73}">
  <ds:schemaRefs/>
</ds:datastoreItem>
</file>

<file path=customXml/itemProps8.xml><?xml version="1.0" encoding="utf-8"?>
<ds:datastoreItem xmlns:ds="http://schemas.openxmlformats.org/officeDocument/2006/customXml" ds:itemID="{5FD4300C-4D69-4D89-A9B4-5DF71764F10B}">
  <ds:schemaRefs/>
</ds:datastoreItem>
</file>

<file path=customXml/itemProps9.xml><?xml version="1.0" encoding="utf-8"?>
<ds:datastoreItem xmlns:ds="http://schemas.openxmlformats.org/officeDocument/2006/customXml" ds:itemID="{16450826-C0FC-4EFE-8A58-65C06C5F6C7E}">
  <ds:schemaRefs/>
</ds:datastoreItem>
</file>

<file path=docProps/app.xml><?xml version="1.0" encoding="utf-8"?>
<Properties xmlns="http://schemas.openxmlformats.org/officeDocument/2006/extended-properties" xmlns:vt="http://schemas.openxmlformats.org/officeDocument/2006/docPropsVTypes">
  <Template/>
  <TotalTime>4621</TotalTime>
  <Words>3154</Words>
  <Application>Microsoft Office PowerPoint</Application>
  <PresentationFormat>Widescreen</PresentationFormat>
  <Paragraphs>358</Paragraphs>
  <Slides>41</Slides>
  <Notes>31</Notes>
  <HiddenSlides>0</HiddenSlides>
  <MMClips>0</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41</vt:i4>
      </vt:variant>
    </vt:vector>
  </HeadingPairs>
  <TitlesOfParts>
    <vt:vector size="61" baseType="lpstr">
      <vt:lpstr>Amasis MT Pro Black</vt:lpstr>
      <vt:lpstr>Aptos</vt:lpstr>
      <vt:lpstr>Arial</vt:lpstr>
      <vt:lpstr>Calibri</vt:lpstr>
      <vt:lpstr>Calibri Light</vt:lpstr>
      <vt:lpstr>Courier New</vt:lpstr>
      <vt:lpstr>Helvetica</vt:lpstr>
      <vt:lpstr>Open Sans Light</vt:lpstr>
      <vt:lpstr>Roboto Light</vt:lpstr>
      <vt:lpstr>Wingdings</vt:lpstr>
      <vt:lpstr>Office Theme</vt:lpstr>
      <vt:lpstr>3_Office Theme</vt:lpstr>
      <vt:lpstr>4_Office Theme</vt:lpstr>
      <vt:lpstr>8_Office Theme</vt:lpstr>
      <vt:lpstr>6_Office Theme</vt:lpstr>
      <vt:lpstr>5_Office Theme</vt:lpstr>
      <vt:lpstr>1_Office Theme</vt:lpstr>
      <vt:lpstr>Base Master-PCC</vt:lpstr>
      <vt:lpstr>PCC</vt:lpstr>
      <vt:lpstr>7_Office Theme</vt:lpstr>
      <vt:lpstr>HealthChoice Illinois ADT  Clinical Collaboration Group  Collaborate to Improve Patient Outcomes</vt:lpstr>
      <vt:lpstr>Agenda</vt:lpstr>
      <vt:lpstr>Program Updates </vt:lpstr>
      <vt:lpstr>HealthChoice Illinois ADT Program Goals</vt:lpstr>
      <vt:lpstr>Connected Facilities</vt:lpstr>
      <vt:lpstr>Data Quality and Completeness Progress </vt:lpstr>
      <vt:lpstr>Data Quality Improvement Project</vt:lpstr>
      <vt:lpstr>The Care Collaboration Network Effect </vt:lpstr>
      <vt:lpstr>PowerPoint Presentation</vt:lpstr>
      <vt:lpstr>Nationwide Network Impact</vt:lpstr>
      <vt:lpstr>Nationwide Network Effect</vt:lpstr>
      <vt:lpstr>Highlighted HFS Sponsored Solution   ED Optimization for Hospitals &amp; Health Systems </vt:lpstr>
      <vt:lpstr>PowerPoint Presentation</vt:lpstr>
      <vt:lpstr>Workflow Integration in the ED</vt:lpstr>
      <vt:lpstr>Top Insights Delivered to the ED</vt:lpstr>
      <vt:lpstr>Scheduled Reports</vt:lpstr>
      <vt:lpstr>Feature- Care Team</vt:lpstr>
      <vt:lpstr>SSO – Single Sign On</vt:lpstr>
      <vt:lpstr>Integrations Available for  Bi-Directional Communication </vt:lpstr>
      <vt:lpstr>Notifications and Insights Delivered to Match Your Workflow</vt:lpstr>
      <vt:lpstr>Or through an ED Trackboard Integration </vt:lpstr>
      <vt:lpstr>Receive Notifications through SMART on FHIR</vt:lpstr>
      <vt:lpstr>SMART on FHIR</vt:lpstr>
      <vt:lpstr>New Feature Available for Hospitals &amp; Health Systems – SNF Stay Summary</vt:lpstr>
      <vt:lpstr>ED SNF Stay Summary Notifications</vt:lpstr>
      <vt:lpstr>Detailed SNF Summary</vt:lpstr>
      <vt:lpstr>Success Stories and  Access to Solutions </vt:lpstr>
      <vt:lpstr>PowerPoint Presentation</vt:lpstr>
      <vt:lpstr>PowerPoint Presentation</vt:lpstr>
      <vt:lpstr>PowerPoint Presentation</vt:lpstr>
      <vt:lpstr>PowerPoint Presentation</vt:lpstr>
      <vt:lpstr>PowerPoint Presentation</vt:lpstr>
      <vt:lpstr>Do you have additional questions and would like to discuss?  Please indicate here, and we will contact you. </vt:lpstr>
      <vt:lpstr>Survey Questions</vt:lpstr>
      <vt:lpstr>Upcoming CCG Events and Additional Information </vt:lpstr>
      <vt:lpstr>Upcoming CCG Dates for 2025!</vt:lpstr>
      <vt:lpstr>Resources</vt:lpstr>
      <vt:lpstr>PowerPoint Presentation</vt:lpstr>
      <vt:lpstr>Thank You!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Rhett Holzmacher</dc:creator>
  <cp:lastModifiedBy>Nancy Sehy</cp:lastModifiedBy>
  <cp:revision>232</cp:revision>
  <cp:lastPrinted>2024-05-15T13:26:45Z</cp:lastPrinted>
  <dcterms:created xsi:type="dcterms:W3CDTF">2022-09-22T21:24:39Z</dcterms:created>
  <dcterms:modified xsi:type="dcterms:W3CDTF">2025-04-15T21:31:52Z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0x01010079BA86D78AD1AB4AA361D93C015BCAA6</vt:lpwstr>
  </property>
</Properties>
</file>