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slideshow.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3.xml" ContentType="application/vnd.openxmlformats-officedocument.them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14.xml" ContentType="application/vnd.openxmlformats-officedocument.theme+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theme/theme15.xml" ContentType="application/vnd.openxmlformats-officedocument.theme+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theme/theme16.xml" ContentType="application/vnd.openxmlformats-officedocument.theme+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theme/theme17.xml" ContentType="application/vnd.openxmlformats-officedocument.theme+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theme/theme18.xml" ContentType="application/vnd.openxmlformats-officedocument.theme+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theme/theme19.xml" ContentType="application/vnd.openxmlformats-officedocument.theme+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theme/theme20.xml" ContentType="application/vnd.openxmlformats-officedocument.theme+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theme/theme21.xml" ContentType="application/vnd.openxmlformats-officedocument.theme+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theme/theme22.xml" ContentType="application/vnd.openxmlformats-officedocument.theme+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theme/theme23.xml" ContentType="application/vnd.openxmlformats-officedocument.theme+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theme/theme24.xml" ContentType="application/vnd.openxmlformats-officedocument.theme+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theme/theme25.xml" ContentType="application/vnd.openxmlformats-officedocument.theme+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theme/theme26.xml" ContentType="application/vnd.openxmlformats-officedocument.theme+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theme/theme27.xml" ContentType="application/vnd.openxmlformats-officedocument.theme+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theme/theme28.xml" ContentType="application/vnd.openxmlformats-officedocument.theme+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theme/theme29.xml" ContentType="application/vnd.openxmlformats-officedocument.theme+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theme/theme30.xml" ContentType="application/vnd.openxmlformats-officedocument.theme+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theme/theme31.xml" ContentType="application/vnd.openxmlformats-officedocument.theme+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theme/theme32.xml" ContentType="application/vnd.openxmlformats-officedocument.theme+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theme/theme33.xml" ContentType="application/vnd.openxmlformats-officedocument.theme+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theme/theme34.xml" ContentType="application/vnd.openxmlformats-officedocument.theme+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theme/theme35.xml" ContentType="application/vnd.openxmlformats-officedocument.theme+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theme/theme36.xml" ContentType="application/vnd.openxmlformats-officedocument.theme+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theme/theme37.xml" ContentType="application/vnd.openxmlformats-officedocument.theme+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theme/theme38.xml" ContentType="application/vnd.openxmlformats-officedocument.theme+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theme/theme39.xml" ContentType="application/vnd.openxmlformats-officedocument.theme+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theme/theme40.xml" ContentType="application/vnd.openxmlformats-officedocument.theme+xml"/>
  <Override PartName="/ppt/theme/theme41.xml" ContentType="application/vnd.openxmlformats-officedocument.theme+xml"/>
  <Override PartName="/ppt/theme/theme4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4"/>
    <p:sldMasterId id="2147483684" r:id="rId5"/>
    <p:sldMasterId id="2147483696" r:id="rId6"/>
    <p:sldMasterId id="2147483708" r:id="rId7"/>
    <p:sldMasterId id="2147483732" r:id="rId8"/>
    <p:sldMasterId id="2147483960" r:id="rId9"/>
    <p:sldMasterId id="2147484020" r:id="rId10"/>
    <p:sldMasterId id="2147484032" r:id="rId11"/>
    <p:sldMasterId id="2147484044" r:id="rId12"/>
    <p:sldMasterId id="2147484056" r:id="rId13"/>
    <p:sldMasterId id="2147484068" r:id="rId14"/>
    <p:sldMasterId id="2147484080" r:id="rId15"/>
    <p:sldMasterId id="2147484104" r:id="rId16"/>
    <p:sldMasterId id="2147484152" r:id="rId17"/>
    <p:sldMasterId id="2147484248" r:id="rId18"/>
    <p:sldMasterId id="2147484260" r:id="rId19"/>
    <p:sldMasterId id="2147484272" r:id="rId20"/>
    <p:sldMasterId id="2147484320" r:id="rId21"/>
    <p:sldMasterId id="2147484332" r:id="rId22"/>
    <p:sldMasterId id="2147484344" r:id="rId23"/>
    <p:sldMasterId id="2147484356" r:id="rId24"/>
    <p:sldMasterId id="2147484380" r:id="rId25"/>
    <p:sldMasterId id="2147484404" r:id="rId26"/>
    <p:sldMasterId id="2147484416" r:id="rId27"/>
    <p:sldMasterId id="2147484428" r:id="rId28"/>
    <p:sldMasterId id="2147484440" r:id="rId29"/>
    <p:sldMasterId id="2147484452" r:id="rId30"/>
    <p:sldMasterId id="2147484464" r:id="rId31"/>
    <p:sldMasterId id="2147484476" r:id="rId32"/>
    <p:sldMasterId id="2147484488" r:id="rId33"/>
    <p:sldMasterId id="2147484500" r:id="rId34"/>
    <p:sldMasterId id="2147484512" r:id="rId35"/>
    <p:sldMasterId id="2147484524" r:id="rId36"/>
    <p:sldMasterId id="2147484572" r:id="rId37"/>
    <p:sldMasterId id="2147484584" r:id="rId38"/>
    <p:sldMasterId id="2147484596" r:id="rId39"/>
    <p:sldMasterId id="2147484608" r:id="rId40"/>
    <p:sldMasterId id="2147484620" r:id="rId41"/>
    <p:sldMasterId id="2147484668" r:id="rId42"/>
    <p:sldMasterId id="2147484680" r:id="rId43"/>
  </p:sldMasterIdLst>
  <p:notesMasterIdLst>
    <p:notesMasterId r:id="rId122"/>
  </p:notesMasterIdLst>
  <p:handoutMasterIdLst>
    <p:handoutMasterId r:id="rId123"/>
  </p:handoutMasterIdLst>
  <p:sldIdLst>
    <p:sldId id="431" r:id="rId44"/>
    <p:sldId id="452" r:id="rId45"/>
    <p:sldId id="437" r:id="rId46"/>
    <p:sldId id="261" r:id="rId47"/>
    <p:sldId id="340" r:id="rId48"/>
    <p:sldId id="453" r:id="rId49"/>
    <p:sldId id="327" r:id="rId50"/>
    <p:sldId id="341" r:id="rId51"/>
    <p:sldId id="421" r:id="rId52"/>
    <p:sldId id="269" r:id="rId53"/>
    <p:sldId id="429" r:id="rId54"/>
    <p:sldId id="428" r:id="rId55"/>
    <p:sldId id="435" r:id="rId56"/>
    <p:sldId id="346" r:id="rId57"/>
    <p:sldId id="444" r:id="rId58"/>
    <p:sldId id="347" r:id="rId59"/>
    <p:sldId id="348" r:id="rId60"/>
    <p:sldId id="349" r:id="rId61"/>
    <p:sldId id="350" r:id="rId62"/>
    <p:sldId id="351" r:id="rId63"/>
    <p:sldId id="353" r:id="rId64"/>
    <p:sldId id="357" r:id="rId65"/>
    <p:sldId id="438" r:id="rId66"/>
    <p:sldId id="414" r:id="rId67"/>
    <p:sldId id="403" r:id="rId68"/>
    <p:sldId id="415" r:id="rId69"/>
    <p:sldId id="433" r:id="rId70"/>
    <p:sldId id="416" r:id="rId71"/>
    <p:sldId id="417" r:id="rId72"/>
    <p:sldId id="365" r:id="rId73"/>
    <p:sldId id="366" r:id="rId74"/>
    <p:sldId id="367" r:id="rId75"/>
    <p:sldId id="397" r:id="rId76"/>
    <p:sldId id="445" r:id="rId77"/>
    <p:sldId id="399" r:id="rId78"/>
    <p:sldId id="418" r:id="rId79"/>
    <p:sldId id="419" r:id="rId80"/>
    <p:sldId id="439" r:id="rId81"/>
    <p:sldId id="448" r:id="rId82"/>
    <p:sldId id="420" r:id="rId83"/>
    <p:sldId id="427" r:id="rId84"/>
    <p:sldId id="372" r:id="rId85"/>
    <p:sldId id="373" r:id="rId86"/>
    <p:sldId id="374" r:id="rId87"/>
    <p:sldId id="446" r:id="rId88"/>
    <p:sldId id="376" r:id="rId89"/>
    <p:sldId id="440" r:id="rId90"/>
    <p:sldId id="412" r:id="rId91"/>
    <p:sldId id="447" r:id="rId92"/>
    <p:sldId id="450" r:id="rId93"/>
    <p:sldId id="378" r:id="rId94"/>
    <p:sldId id="379" r:id="rId95"/>
    <p:sldId id="411" r:id="rId96"/>
    <p:sldId id="380" r:id="rId97"/>
    <p:sldId id="381" r:id="rId98"/>
    <p:sldId id="382" r:id="rId99"/>
    <p:sldId id="451" r:id="rId100"/>
    <p:sldId id="383" r:id="rId101"/>
    <p:sldId id="384" r:id="rId102"/>
    <p:sldId id="385" r:id="rId103"/>
    <p:sldId id="400" r:id="rId104"/>
    <p:sldId id="386" r:id="rId105"/>
    <p:sldId id="387" r:id="rId106"/>
    <p:sldId id="449" r:id="rId107"/>
    <p:sldId id="388" r:id="rId108"/>
    <p:sldId id="401" r:id="rId109"/>
    <p:sldId id="441" r:id="rId110"/>
    <p:sldId id="442" r:id="rId111"/>
    <p:sldId id="443" r:id="rId112"/>
    <p:sldId id="392" r:id="rId113"/>
    <p:sldId id="393" r:id="rId114"/>
    <p:sldId id="402" r:id="rId115"/>
    <p:sldId id="394" r:id="rId116"/>
    <p:sldId id="395" r:id="rId117"/>
    <p:sldId id="434" r:id="rId118"/>
    <p:sldId id="454" r:id="rId119"/>
    <p:sldId id="404" r:id="rId120"/>
    <p:sldId id="405" r:id="rId121"/>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443" autoAdjust="0"/>
    <p:restoredTop sz="91159" autoAdjust="0"/>
  </p:normalViewPr>
  <p:slideViewPr>
    <p:cSldViewPr>
      <p:cViewPr varScale="1">
        <p:scale>
          <a:sx n="127" d="100"/>
          <a:sy n="127" d="100"/>
        </p:scale>
        <p:origin x="1062" y="120"/>
      </p:cViewPr>
      <p:guideLst>
        <p:guide orient="horz" pos="2160"/>
        <p:guide pos="2880"/>
      </p:guideLst>
    </p:cSldViewPr>
  </p:slideViewPr>
  <p:notesTextViewPr>
    <p:cViewPr>
      <p:scale>
        <a:sx n="1" d="1"/>
        <a:sy n="1" d="1"/>
      </p:scale>
      <p:origin x="0" y="0"/>
    </p:cViewPr>
  </p:notesTextViewPr>
  <p:sorterViewPr>
    <p:cViewPr>
      <p:scale>
        <a:sx n="86" d="100"/>
        <a:sy n="86"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Master" Target="slideMasters/slideMaster23.xml"/><Relationship Id="rId117" Type="http://schemas.openxmlformats.org/officeDocument/2006/relationships/slide" Target="slides/slide74.xml"/><Relationship Id="rId21" Type="http://schemas.openxmlformats.org/officeDocument/2006/relationships/slideMaster" Target="slideMasters/slideMaster18.xml"/><Relationship Id="rId42" Type="http://schemas.openxmlformats.org/officeDocument/2006/relationships/slideMaster" Target="slideMasters/slideMaster39.xml"/><Relationship Id="rId47" Type="http://schemas.openxmlformats.org/officeDocument/2006/relationships/slide" Target="slides/slide4.xml"/><Relationship Id="rId63" Type="http://schemas.openxmlformats.org/officeDocument/2006/relationships/slide" Target="slides/slide20.xml"/><Relationship Id="rId68" Type="http://schemas.openxmlformats.org/officeDocument/2006/relationships/slide" Target="slides/slide25.xml"/><Relationship Id="rId84" Type="http://schemas.openxmlformats.org/officeDocument/2006/relationships/slide" Target="slides/slide41.xml"/><Relationship Id="rId89" Type="http://schemas.openxmlformats.org/officeDocument/2006/relationships/slide" Target="slides/slide46.xml"/><Relationship Id="rId112" Type="http://schemas.openxmlformats.org/officeDocument/2006/relationships/slide" Target="slides/slide69.xml"/><Relationship Id="rId16" Type="http://schemas.openxmlformats.org/officeDocument/2006/relationships/slideMaster" Target="slideMasters/slideMaster13.xml"/><Relationship Id="rId107" Type="http://schemas.openxmlformats.org/officeDocument/2006/relationships/slide" Target="slides/slide64.xml"/><Relationship Id="rId11" Type="http://schemas.openxmlformats.org/officeDocument/2006/relationships/slideMaster" Target="slideMasters/slideMaster8.xml"/><Relationship Id="rId32" Type="http://schemas.openxmlformats.org/officeDocument/2006/relationships/slideMaster" Target="slideMasters/slideMaster29.xml"/><Relationship Id="rId37" Type="http://schemas.openxmlformats.org/officeDocument/2006/relationships/slideMaster" Target="slideMasters/slideMaster34.xml"/><Relationship Id="rId53" Type="http://schemas.openxmlformats.org/officeDocument/2006/relationships/slide" Target="slides/slide10.xml"/><Relationship Id="rId58" Type="http://schemas.openxmlformats.org/officeDocument/2006/relationships/slide" Target="slides/slide15.xml"/><Relationship Id="rId74" Type="http://schemas.openxmlformats.org/officeDocument/2006/relationships/slide" Target="slides/slide31.xml"/><Relationship Id="rId79" Type="http://schemas.openxmlformats.org/officeDocument/2006/relationships/slide" Target="slides/slide36.xml"/><Relationship Id="rId102" Type="http://schemas.openxmlformats.org/officeDocument/2006/relationships/slide" Target="slides/slide59.xml"/><Relationship Id="rId123" Type="http://schemas.openxmlformats.org/officeDocument/2006/relationships/handoutMaster" Target="handoutMasters/handoutMaster1.xml"/><Relationship Id="rId5" Type="http://schemas.openxmlformats.org/officeDocument/2006/relationships/slideMaster" Target="slideMasters/slideMaster2.xml"/><Relationship Id="rId90" Type="http://schemas.openxmlformats.org/officeDocument/2006/relationships/slide" Target="slides/slide47.xml"/><Relationship Id="rId95" Type="http://schemas.openxmlformats.org/officeDocument/2006/relationships/slide" Target="slides/slide52.xml"/><Relationship Id="rId19" Type="http://schemas.openxmlformats.org/officeDocument/2006/relationships/slideMaster" Target="slideMasters/slideMaster16.xml"/><Relationship Id="rId14" Type="http://schemas.openxmlformats.org/officeDocument/2006/relationships/slideMaster" Target="slideMasters/slideMaster11.xml"/><Relationship Id="rId22" Type="http://schemas.openxmlformats.org/officeDocument/2006/relationships/slideMaster" Target="slideMasters/slideMaster19.xml"/><Relationship Id="rId27" Type="http://schemas.openxmlformats.org/officeDocument/2006/relationships/slideMaster" Target="slideMasters/slideMaster24.xml"/><Relationship Id="rId30" Type="http://schemas.openxmlformats.org/officeDocument/2006/relationships/slideMaster" Target="slideMasters/slideMaster27.xml"/><Relationship Id="rId35" Type="http://schemas.openxmlformats.org/officeDocument/2006/relationships/slideMaster" Target="slideMasters/slideMaster32.xml"/><Relationship Id="rId43" Type="http://schemas.openxmlformats.org/officeDocument/2006/relationships/slideMaster" Target="slideMasters/slideMaster40.xml"/><Relationship Id="rId48" Type="http://schemas.openxmlformats.org/officeDocument/2006/relationships/slide" Target="slides/slide5.xml"/><Relationship Id="rId56" Type="http://schemas.openxmlformats.org/officeDocument/2006/relationships/slide" Target="slides/slide13.xml"/><Relationship Id="rId64" Type="http://schemas.openxmlformats.org/officeDocument/2006/relationships/slide" Target="slides/slide21.xml"/><Relationship Id="rId69" Type="http://schemas.openxmlformats.org/officeDocument/2006/relationships/slide" Target="slides/slide26.xml"/><Relationship Id="rId77" Type="http://schemas.openxmlformats.org/officeDocument/2006/relationships/slide" Target="slides/slide34.xml"/><Relationship Id="rId100" Type="http://schemas.openxmlformats.org/officeDocument/2006/relationships/slide" Target="slides/slide57.xml"/><Relationship Id="rId105" Type="http://schemas.openxmlformats.org/officeDocument/2006/relationships/slide" Target="slides/slide62.xml"/><Relationship Id="rId113" Type="http://schemas.openxmlformats.org/officeDocument/2006/relationships/slide" Target="slides/slide70.xml"/><Relationship Id="rId118" Type="http://schemas.openxmlformats.org/officeDocument/2006/relationships/slide" Target="slides/slide75.xml"/><Relationship Id="rId126" Type="http://schemas.openxmlformats.org/officeDocument/2006/relationships/theme" Target="theme/theme1.xml"/><Relationship Id="rId8" Type="http://schemas.openxmlformats.org/officeDocument/2006/relationships/slideMaster" Target="slideMasters/slideMaster5.xml"/><Relationship Id="rId51" Type="http://schemas.openxmlformats.org/officeDocument/2006/relationships/slide" Target="slides/slide8.xml"/><Relationship Id="rId72" Type="http://schemas.openxmlformats.org/officeDocument/2006/relationships/slide" Target="slides/slide29.xml"/><Relationship Id="rId80" Type="http://schemas.openxmlformats.org/officeDocument/2006/relationships/slide" Target="slides/slide37.xml"/><Relationship Id="rId85" Type="http://schemas.openxmlformats.org/officeDocument/2006/relationships/slide" Target="slides/slide42.xml"/><Relationship Id="rId93" Type="http://schemas.openxmlformats.org/officeDocument/2006/relationships/slide" Target="slides/slide50.xml"/><Relationship Id="rId98" Type="http://schemas.openxmlformats.org/officeDocument/2006/relationships/slide" Target="slides/slide55.xml"/><Relationship Id="rId121" Type="http://schemas.openxmlformats.org/officeDocument/2006/relationships/slide" Target="slides/slide78.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Master" Target="slideMasters/slideMaster14.xml"/><Relationship Id="rId25" Type="http://schemas.openxmlformats.org/officeDocument/2006/relationships/slideMaster" Target="slideMasters/slideMaster22.xml"/><Relationship Id="rId33" Type="http://schemas.openxmlformats.org/officeDocument/2006/relationships/slideMaster" Target="slideMasters/slideMaster30.xml"/><Relationship Id="rId38" Type="http://schemas.openxmlformats.org/officeDocument/2006/relationships/slideMaster" Target="slideMasters/slideMaster35.xml"/><Relationship Id="rId46" Type="http://schemas.openxmlformats.org/officeDocument/2006/relationships/slide" Target="slides/slide3.xml"/><Relationship Id="rId59" Type="http://schemas.openxmlformats.org/officeDocument/2006/relationships/slide" Target="slides/slide16.xml"/><Relationship Id="rId67" Type="http://schemas.openxmlformats.org/officeDocument/2006/relationships/slide" Target="slides/slide24.xml"/><Relationship Id="rId103" Type="http://schemas.openxmlformats.org/officeDocument/2006/relationships/slide" Target="slides/slide60.xml"/><Relationship Id="rId108" Type="http://schemas.openxmlformats.org/officeDocument/2006/relationships/slide" Target="slides/slide65.xml"/><Relationship Id="rId116" Type="http://schemas.openxmlformats.org/officeDocument/2006/relationships/slide" Target="slides/slide73.xml"/><Relationship Id="rId124" Type="http://schemas.openxmlformats.org/officeDocument/2006/relationships/presProps" Target="presProps.xml"/><Relationship Id="rId20" Type="http://schemas.openxmlformats.org/officeDocument/2006/relationships/slideMaster" Target="slideMasters/slideMaster17.xml"/><Relationship Id="rId41" Type="http://schemas.openxmlformats.org/officeDocument/2006/relationships/slideMaster" Target="slideMasters/slideMaster38.xml"/><Relationship Id="rId54" Type="http://schemas.openxmlformats.org/officeDocument/2006/relationships/slide" Target="slides/slide11.xml"/><Relationship Id="rId62" Type="http://schemas.openxmlformats.org/officeDocument/2006/relationships/slide" Target="slides/slide19.xml"/><Relationship Id="rId70" Type="http://schemas.openxmlformats.org/officeDocument/2006/relationships/slide" Target="slides/slide27.xml"/><Relationship Id="rId75" Type="http://schemas.openxmlformats.org/officeDocument/2006/relationships/slide" Target="slides/slide32.xml"/><Relationship Id="rId83" Type="http://schemas.openxmlformats.org/officeDocument/2006/relationships/slide" Target="slides/slide40.xml"/><Relationship Id="rId88" Type="http://schemas.openxmlformats.org/officeDocument/2006/relationships/slide" Target="slides/slide45.xml"/><Relationship Id="rId91" Type="http://schemas.openxmlformats.org/officeDocument/2006/relationships/slide" Target="slides/slide48.xml"/><Relationship Id="rId96" Type="http://schemas.openxmlformats.org/officeDocument/2006/relationships/slide" Target="slides/slide53.xml"/><Relationship Id="rId111" Type="http://schemas.openxmlformats.org/officeDocument/2006/relationships/slide" Target="slides/slide68.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Master" Target="slideMasters/slideMaster12.xml"/><Relationship Id="rId23" Type="http://schemas.openxmlformats.org/officeDocument/2006/relationships/slideMaster" Target="slideMasters/slideMaster20.xml"/><Relationship Id="rId28" Type="http://schemas.openxmlformats.org/officeDocument/2006/relationships/slideMaster" Target="slideMasters/slideMaster25.xml"/><Relationship Id="rId36" Type="http://schemas.openxmlformats.org/officeDocument/2006/relationships/slideMaster" Target="slideMasters/slideMaster33.xml"/><Relationship Id="rId49" Type="http://schemas.openxmlformats.org/officeDocument/2006/relationships/slide" Target="slides/slide6.xml"/><Relationship Id="rId57" Type="http://schemas.openxmlformats.org/officeDocument/2006/relationships/slide" Target="slides/slide14.xml"/><Relationship Id="rId106" Type="http://schemas.openxmlformats.org/officeDocument/2006/relationships/slide" Target="slides/slide63.xml"/><Relationship Id="rId114" Type="http://schemas.openxmlformats.org/officeDocument/2006/relationships/slide" Target="slides/slide71.xml"/><Relationship Id="rId119" Type="http://schemas.openxmlformats.org/officeDocument/2006/relationships/slide" Target="slides/slide76.xml"/><Relationship Id="rId127" Type="http://schemas.openxmlformats.org/officeDocument/2006/relationships/tableStyles" Target="tableStyles.xml"/><Relationship Id="rId10" Type="http://schemas.openxmlformats.org/officeDocument/2006/relationships/slideMaster" Target="slideMasters/slideMaster7.xml"/><Relationship Id="rId31" Type="http://schemas.openxmlformats.org/officeDocument/2006/relationships/slideMaster" Target="slideMasters/slideMaster28.xml"/><Relationship Id="rId44" Type="http://schemas.openxmlformats.org/officeDocument/2006/relationships/slide" Target="slides/slide1.xml"/><Relationship Id="rId52" Type="http://schemas.openxmlformats.org/officeDocument/2006/relationships/slide" Target="slides/slide9.xml"/><Relationship Id="rId60" Type="http://schemas.openxmlformats.org/officeDocument/2006/relationships/slide" Target="slides/slide17.xml"/><Relationship Id="rId65" Type="http://schemas.openxmlformats.org/officeDocument/2006/relationships/slide" Target="slides/slide22.xml"/><Relationship Id="rId73" Type="http://schemas.openxmlformats.org/officeDocument/2006/relationships/slide" Target="slides/slide30.xml"/><Relationship Id="rId78" Type="http://schemas.openxmlformats.org/officeDocument/2006/relationships/slide" Target="slides/slide35.xml"/><Relationship Id="rId81" Type="http://schemas.openxmlformats.org/officeDocument/2006/relationships/slide" Target="slides/slide38.xml"/><Relationship Id="rId86" Type="http://schemas.openxmlformats.org/officeDocument/2006/relationships/slide" Target="slides/slide43.xml"/><Relationship Id="rId94" Type="http://schemas.openxmlformats.org/officeDocument/2006/relationships/slide" Target="slides/slide51.xml"/><Relationship Id="rId99" Type="http://schemas.openxmlformats.org/officeDocument/2006/relationships/slide" Target="slides/slide56.xml"/><Relationship Id="rId101" Type="http://schemas.openxmlformats.org/officeDocument/2006/relationships/slide" Target="slides/slide58.xml"/><Relationship Id="rId122"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Master" Target="slideMasters/slideMaster10.xml"/><Relationship Id="rId18" Type="http://schemas.openxmlformats.org/officeDocument/2006/relationships/slideMaster" Target="slideMasters/slideMaster15.xml"/><Relationship Id="rId39" Type="http://schemas.openxmlformats.org/officeDocument/2006/relationships/slideMaster" Target="slideMasters/slideMaster36.xml"/><Relationship Id="rId109" Type="http://schemas.openxmlformats.org/officeDocument/2006/relationships/slide" Target="slides/slide66.xml"/><Relationship Id="rId34" Type="http://schemas.openxmlformats.org/officeDocument/2006/relationships/slideMaster" Target="slideMasters/slideMaster31.xml"/><Relationship Id="rId50" Type="http://schemas.openxmlformats.org/officeDocument/2006/relationships/slide" Target="slides/slide7.xml"/><Relationship Id="rId55" Type="http://schemas.openxmlformats.org/officeDocument/2006/relationships/slide" Target="slides/slide12.xml"/><Relationship Id="rId76" Type="http://schemas.openxmlformats.org/officeDocument/2006/relationships/slide" Target="slides/slide33.xml"/><Relationship Id="rId97" Type="http://schemas.openxmlformats.org/officeDocument/2006/relationships/slide" Target="slides/slide54.xml"/><Relationship Id="rId104" Type="http://schemas.openxmlformats.org/officeDocument/2006/relationships/slide" Target="slides/slide61.xml"/><Relationship Id="rId120" Type="http://schemas.openxmlformats.org/officeDocument/2006/relationships/slide" Target="slides/slide77.xml"/><Relationship Id="rId125" Type="http://schemas.openxmlformats.org/officeDocument/2006/relationships/viewProps" Target="viewProps.xml"/><Relationship Id="rId7" Type="http://schemas.openxmlformats.org/officeDocument/2006/relationships/slideMaster" Target="slideMasters/slideMaster4.xml"/><Relationship Id="rId71" Type="http://schemas.openxmlformats.org/officeDocument/2006/relationships/slide" Target="slides/slide28.xml"/><Relationship Id="rId92" Type="http://schemas.openxmlformats.org/officeDocument/2006/relationships/slide" Target="slides/slide49.xml"/><Relationship Id="rId2" Type="http://schemas.openxmlformats.org/officeDocument/2006/relationships/customXml" Target="../customXml/item2.xml"/><Relationship Id="rId29" Type="http://schemas.openxmlformats.org/officeDocument/2006/relationships/slideMaster" Target="slideMasters/slideMaster26.xml"/><Relationship Id="rId24" Type="http://schemas.openxmlformats.org/officeDocument/2006/relationships/slideMaster" Target="slideMasters/slideMaster21.xml"/><Relationship Id="rId40" Type="http://schemas.openxmlformats.org/officeDocument/2006/relationships/slideMaster" Target="slideMasters/slideMaster37.xml"/><Relationship Id="rId45" Type="http://schemas.openxmlformats.org/officeDocument/2006/relationships/slide" Target="slides/slide2.xml"/><Relationship Id="rId66" Type="http://schemas.openxmlformats.org/officeDocument/2006/relationships/slide" Target="slides/slide23.xml"/><Relationship Id="rId87" Type="http://schemas.openxmlformats.org/officeDocument/2006/relationships/slide" Target="slides/slide44.xml"/><Relationship Id="rId110" Type="http://schemas.openxmlformats.org/officeDocument/2006/relationships/slide" Target="slides/slide67.xml"/><Relationship Id="rId115" Type="http://schemas.openxmlformats.org/officeDocument/2006/relationships/slide" Target="slides/slide72.xml"/><Relationship Id="rId61" Type="http://schemas.openxmlformats.org/officeDocument/2006/relationships/slide" Target="slides/slide18.xml"/><Relationship Id="rId82" Type="http://schemas.openxmlformats.org/officeDocument/2006/relationships/slide" Target="slides/slide3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31ED6525-999C-404D-B1DB-2F5926644A99}" type="datetimeFigureOut">
              <a:rPr lang="en-US" smtClean="0"/>
              <a:pPr/>
              <a:t>1/10/2020</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0D792746-41B2-4512-9580-630E27FA1B9D}" type="slidenum">
              <a:rPr lang="en-US" smtClean="0"/>
              <a:pPr/>
              <a:t>‹#›</a:t>
            </a:fld>
            <a:endParaRPr lang="en-US"/>
          </a:p>
        </p:txBody>
      </p:sp>
    </p:spTree>
    <p:extLst>
      <p:ext uri="{BB962C8B-B14F-4D97-AF65-F5344CB8AC3E}">
        <p14:creationId xmlns:p14="http://schemas.microsoft.com/office/powerpoint/2010/main" val="25273565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E2FE386B-402A-4AEF-9C55-6D5B22789E1B}" type="datetimeFigureOut">
              <a:rPr lang="en-US" smtClean="0"/>
              <a:pPr/>
              <a:t>1/10/2020</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43A614C9-793C-4932-9207-D9A8F38F000A}" type="slidenum">
              <a:rPr lang="en-US" smtClean="0"/>
              <a:pPr/>
              <a:t>‹#›</a:t>
            </a:fld>
            <a:endParaRPr lang="en-US"/>
          </a:p>
        </p:txBody>
      </p:sp>
    </p:spTree>
    <p:extLst>
      <p:ext uri="{BB962C8B-B14F-4D97-AF65-F5344CB8AC3E}">
        <p14:creationId xmlns:p14="http://schemas.microsoft.com/office/powerpoint/2010/main" val="25270607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1</a:t>
            </a:fld>
            <a:endParaRPr lang="en-US">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p>
        </p:txBody>
      </p:sp>
      <p:sp>
        <p:nvSpPr>
          <p:cNvPr id="4" name="Slide Number Placeholder 3"/>
          <p:cNvSpPr>
            <a:spLocks noGrp="1"/>
          </p:cNvSpPr>
          <p:nvPr>
            <p:ph type="sldNum" sz="quarter" idx="10"/>
          </p:nvPr>
        </p:nvSpPr>
        <p:spPr/>
        <p:txBody>
          <a:bodyPr/>
          <a:lstStyle/>
          <a:p>
            <a:fld id="{75270AC1-218C-4AD4-B8C9-D48322276291}" type="slidenum">
              <a:rPr lang="en-US" smtClean="0"/>
              <a:pPr/>
              <a:t>2</a:t>
            </a:fld>
            <a:endParaRPr lang="en-US" dirty="0"/>
          </a:p>
        </p:txBody>
      </p:sp>
    </p:spTree>
    <p:extLst>
      <p:ext uri="{BB962C8B-B14F-4D97-AF65-F5344CB8AC3E}">
        <p14:creationId xmlns:p14="http://schemas.microsoft.com/office/powerpoint/2010/main" val="41285597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3</a:t>
            </a:fld>
            <a:endParaRPr lang="en-US" dirty="0"/>
          </a:p>
        </p:txBody>
      </p:sp>
    </p:spTree>
    <p:extLst>
      <p:ext uri="{BB962C8B-B14F-4D97-AF65-F5344CB8AC3E}">
        <p14:creationId xmlns:p14="http://schemas.microsoft.com/office/powerpoint/2010/main" val="41285597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solidFill>
                <a:srgbClr val="FFFF00"/>
              </a:solidFill>
            </a:endParaRPr>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4</a:t>
            </a:fld>
            <a:endParaRPr lang="en-US">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1"/>
            <a:r>
              <a:rPr lang="en-US" dirty="0"/>
              <a:t>*****Please</a:t>
            </a:r>
            <a:r>
              <a:rPr lang="en-US" baseline="0" dirty="0"/>
              <a:t> turn on pop-up blocker in order to complete the application processes.*****</a:t>
            </a:r>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5</a:t>
            </a:fld>
            <a:endParaRPr lang="en-U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1"/>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6</a:t>
            </a:fld>
            <a:endParaRPr lang="en-U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7</a:t>
            </a:fld>
            <a:endParaRPr lang="en-US" dirty="0">
              <a:solidFill>
                <a:prstClr val="black"/>
              </a:solidFill>
            </a:endParaRPr>
          </a:p>
        </p:txBody>
      </p:sp>
    </p:spTree>
    <p:extLst>
      <p:ext uri="{BB962C8B-B14F-4D97-AF65-F5344CB8AC3E}">
        <p14:creationId xmlns:p14="http://schemas.microsoft.com/office/powerpoint/2010/main" val="19178188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aseline="0" dirty="0"/>
              <a:t> </a:t>
            </a:r>
            <a:r>
              <a:rPr lang="en-US" dirty="0"/>
              <a:t>EIN/TIN</a:t>
            </a:r>
            <a:r>
              <a:rPr lang="en-US" baseline="0" dirty="0"/>
              <a:t> entered must be registered with the Illinois Comptroller in order to complete this step.*****</a:t>
            </a:r>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8</a:t>
            </a:fld>
            <a:endParaRPr lang="en-US" dirty="0">
              <a:solidFill>
                <a:prstClr val="black"/>
              </a:solidFill>
            </a:endParaRPr>
          </a:p>
        </p:txBody>
      </p:sp>
    </p:spTree>
    <p:extLst>
      <p:ext uri="{BB962C8B-B14F-4D97-AF65-F5344CB8AC3E}">
        <p14:creationId xmlns:p14="http://schemas.microsoft.com/office/powerpoint/2010/main" val="19178188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1"/>
            <a:r>
              <a:rPr lang="en-US" baseline="0" dirty="0"/>
              <a:t>*****An email containing the Application ID is sent to the email address that was listed on the single sign-on registration process.*****</a:t>
            </a:r>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9</a:t>
            </a:fld>
            <a:endParaRPr lang="en-U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10</a:t>
            </a:fld>
            <a:endParaRPr lang="en-US">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11</a:t>
            </a:fld>
            <a:endParaRPr lang="en-US">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12</a:t>
            </a:fld>
            <a:endParaRPr lang="en-US">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14</a:t>
            </a:fld>
            <a:endParaRPr lang="en-US">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15</a:t>
            </a:fld>
            <a:endParaRPr lang="en-US">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16</a:t>
            </a:fld>
            <a:endParaRPr lang="en-US">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17</a:t>
            </a:fld>
            <a:endParaRPr lang="en-US">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18</a:t>
            </a:fld>
            <a:endParaRPr lang="en-US">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19</a:t>
            </a:fld>
            <a:endParaRPr lang="en-U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20</a:t>
            </a:fld>
            <a:endParaRPr lang="en-U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21</a:t>
            </a:fld>
            <a:endParaRPr lang="en-U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a:t>
            </a:r>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22</a:t>
            </a:fld>
            <a:endParaRPr lang="en-U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23</a:t>
            </a:fld>
            <a:endParaRPr lang="en-U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r>
              <a:rPr lang="en-US" dirty="0"/>
              <a:t> </a:t>
            </a:r>
            <a:endParaRPr lang="en-US" baseline="0"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24</a:t>
            </a:fld>
            <a:endParaRPr lang="en-U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r>
              <a:rPr lang="en-US" dirty="0"/>
              <a:t> </a:t>
            </a:r>
            <a:endParaRPr lang="en-US" baseline="0"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25</a:t>
            </a:fld>
            <a:endParaRPr lang="en-U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r>
              <a:rPr lang="en-US" dirty="0"/>
              <a:t> </a:t>
            </a:r>
            <a:endParaRPr lang="en-US" baseline="0"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26</a:t>
            </a:fld>
            <a:endParaRPr lang="en-U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r>
              <a:rPr lang="en-US" dirty="0"/>
              <a:t> </a:t>
            </a:r>
            <a:endParaRPr lang="en-US" baseline="0"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27</a:t>
            </a:fld>
            <a:endParaRPr lang="en-U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r>
              <a:rPr lang="en-US" dirty="0"/>
              <a:t> </a:t>
            </a:r>
            <a:endParaRPr lang="en-US" baseline="0"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28</a:t>
            </a:fld>
            <a:endParaRPr lang="en-U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r>
              <a:rPr lang="en-US" dirty="0"/>
              <a:t> </a:t>
            </a:r>
            <a:endParaRPr lang="en-US" baseline="0"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29</a:t>
            </a:fld>
            <a:endParaRPr lang="en-U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endParaRPr lang="en-US" dirty="0"/>
          </a:p>
        </p:txBody>
      </p:sp>
      <p:sp>
        <p:nvSpPr>
          <p:cNvPr id="4" name="Slide Number Placeholder 3"/>
          <p:cNvSpPr>
            <a:spLocks noGrp="1"/>
          </p:cNvSpPr>
          <p:nvPr>
            <p:ph type="sldNum" sz="quarter" idx="10"/>
          </p:nvPr>
        </p:nvSpPr>
        <p:spPr/>
        <p:txBody>
          <a:bodyPr/>
          <a:lstStyle/>
          <a:p>
            <a:fld id="{549405B5-0E56-4FD3-8675-CBB32314E44A}" type="slidenum">
              <a:rPr lang="en-US" smtClean="0">
                <a:solidFill>
                  <a:prstClr val="black"/>
                </a:solidFill>
              </a:rPr>
              <a:pPr/>
              <a:t>30</a:t>
            </a:fld>
            <a:endParaRPr lang="en-US">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49405B5-0E56-4FD3-8675-CBB32314E44A}" type="slidenum">
              <a:rPr lang="en-US" smtClean="0">
                <a:solidFill>
                  <a:prstClr val="black"/>
                </a:solidFill>
              </a:rPr>
              <a:pPr/>
              <a:t>31</a:t>
            </a:fld>
            <a:endParaRPr lang="en-US">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49405B5-0E56-4FD3-8675-CBB32314E44A}" type="slidenum">
              <a:rPr lang="en-US" smtClean="0">
                <a:solidFill>
                  <a:prstClr val="black"/>
                </a:solidFill>
              </a:rPr>
              <a:pPr/>
              <a:t>32</a:t>
            </a:fld>
            <a:endParaRPr lang="en-US">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49405B5-0E56-4FD3-8675-CBB32314E44A}" type="slidenum">
              <a:rPr lang="en-US" smtClean="0">
                <a:solidFill>
                  <a:prstClr val="black"/>
                </a:solidFill>
              </a:rPr>
              <a:pPr/>
              <a:t>33</a:t>
            </a:fld>
            <a:endParaRPr lang="en-US">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6DAB97-270A-462C-BB4B-9AE1CB3BC442}" type="slidenum">
              <a:rPr lang="en-US" smtClean="0"/>
              <a:pPr/>
              <a:t>34</a:t>
            </a:fld>
            <a:endParaRPr lang="en-US" dirty="0"/>
          </a:p>
        </p:txBody>
      </p:sp>
    </p:spTree>
    <p:extLst>
      <p:ext uri="{BB962C8B-B14F-4D97-AF65-F5344CB8AC3E}">
        <p14:creationId xmlns:p14="http://schemas.microsoft.com/office/powerpoint/2010/main" val="280289692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49405B5-0E56-4FD3-8675-CBB32314E44A}" type="slidenum">
              <a:rPr lang="en-US" smtClean="0">
                <a:solidFill>
                  <a:prstClr val="black"/>
                </a:solidFill>
              </a:rPr>
              <a:pPr/>
              <a:t>35</a:t>
            </a:fld>
            <a:endParaRPr lang="en-US">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49405B5-0E56-4FD3-8675-CBB32314E44A}" type="slidenum">
              <a:rPr lang="en-US" smtClean="0">
                <a:solidFill>
                  <a:prstClr val="black"/>
                </a:solidFill>
              </a:rPr>
              <a:pPr/>
              <a:t>36</a:t>
            </a:fld>
            <a:endParaRPr lang="en-US">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49405B5-0E56-4FD3-8675-CBB32314E44A}" type="slidenum">
              <a:rPr lang="en-US" smtClean="0">
                <a:solidFill>
                  <a:prstClr val="black"/>
                </a:solidFill>
              </a:rPr>
              <a:pPr/>
              <a:t>37</a:t>
            </a:fld>
            <a:endParaRPr lang="en-US">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49405B5-0E56-4FD3-8675-CBB32314E44A}" type="slidenum">
              <a:rPr lang="en-US" smtClean="0">
                <a:solidFill>
                  <a:prstClr val="black"/>
                </a:solidFill>
              </a:rPr>
              <a:pPr/>
              <a:t>38</a:t>
            </a:fld>
            <a:endParaRPr lang="en-US">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49405B5-0E56-4FD3-8675-CBB32314E44A}" type="slidenum">
              <a:rPr lang="en-US" smtClean="0">
                <a:solidFill>
                  <a:prstClr val="black"/>
                </a:solidFill>
              </a:rPr>
              <a:pPr/>
              <a:t>39</a:t>
            </a:fld>
            <a:endParaRPr lang="en-US">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49405B5-0E56-4FD3-8675-CBB32314E44A}" type="slidenum">
              <a:rPr lang="en-US" smtClean="0">
                <a:solidFill>
                  <a:prstClr val="black"/>
                </a:solidFill>
              </a:rPr>
              <a:pPr/>
              <a:t>40</a:t>
            </a:fld>
            <a:endParaRPr lang="en-US">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49405B5-0E56-4FD3-8675-CBB32314E44A}" type="slidenum">
              <a:rPr lang="en-US" smtClean="0">
                <a:solidFill>
                  <a:prstClr val="black"/>
                </a:solidFill>
              </a:rPr>
              <a:pPr/>
              <a:t>41</a:t>
            </a:fld>
            <a:endParaRPr lang="en-US">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*****Additional Ownerships may be required based on prior ownership types that are entered.******</a:t>
            </a:r>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42</a:t>
            </a:fld>
            <a:endParaRPr lang="en-US">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43</a:t>
            </a:fld>
            <a:endParaRPr lang="en-US">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44</a:t>
            </a:fld>
            <a:endParaRPr lang="en-US">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45</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46</a:t>
            </a:fld>
            <a:endParaRPr lang="en-US">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47</a:t>
            </a:fld>
            <a:endParaRPr lang="en-US">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48</a:t>
            </a:fld>
            <a:endParaRPr lang="en-US">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49</a:t>
            </a:fld>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50</a:t>
            </a:fld>
            <a:endParaRPr lang="en-US">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Provide link to taxonomy code definition</a:t>
            </a:r>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51</a:t>
            </a:fld>
            <a:endParaRPr lang="en-US">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52</a:t>
            </a:fld>
            <a:endParaRPr lang="en-US">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53</a:t>
            </a:fld>
            <a:endParaRPr lang="en-US">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54</a:t>
            </a:fld>
            <a:endParaRPr lang="en-US">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58</a:t>
            </a:fld>
            <a:endParaRPr lang="en-US">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59</a:t>
            </a:fld>
            <a:endParaRPr lang="en-US">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60</a:t>
            </a:fld>
            <a:endParaRPr lang="en-US">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61</a:t>
            </a:fld>
            <a:endParaRPr lang="en-US">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62</a:t>
            </a:fld>
            <a:endParaRPr lang="en-US">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63</a:t>
            </a:fld>
            <a:endParaRPr lang="en-US">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64</a:t>
            </a:fld>
            <a:endParaRPr lang="en-US">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65</a:t>
            </a:fld>
            <a:endParaRPr lang="en-US">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66</a:t>
            </a:fld>
            <a:endParaRPr lang="en-US">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C7DF223-9929-4168-BD13-DA144C37BA5A}" type="slidenum">
              <a:rPr lang="en-US" smtClean="0"/>
              <a:pPr/>
              <a:t>67</a:t>
            </a:fld>
            <a:endParaRPr lang="en-US"/>
          </a:p>
        </p:txBody>
      </p:sp>
    </p:spTree>
    <p:extLst>
      <p:ext uri="{BB962C8B-B14F-4D97-AF65-F5344CB8AC3E}">
        <p14:creationId xmlns:p14="http://schemas.microsoft.com/office/powerpoint/2010/main" val="84796962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49405B5-0E56-4FD3-8675-CBB32314E44A}" type="slidenum">
              <a:rPr lang="en-US" smtClean="0">
                <a:solidFill>
                  <a:prstClr val="black"/>
                </a:solidFill>
              </a:rPr>
              <a:pPr/>
              <a:t>71</a:t>
            </a:fld>
            <a:endParaRPr lang="en-US">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49405B5-0E56-4FD3-8675-CBB32314E44A}" type="slidenum">
              <a:rPr lang="en-US" smtClean="0">
                <a:solidFill>
                  <a:prstClr val="black"/>
                </a:solidFill>
              </a:rPr>
              <a:pPr/>
              <a:t>72</a:t>
            </a:fld>
            <a:endParaRPr lang="en-US">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Slide Image Placeholder 1"/>
          <p:cNvSpPr>
            <a:spLocks noGrp="1" noRot="1" noChangeAspect="1" noTextEdit="1"/>
          </p:cNvSpPr>
          <p:nvPr>
            <p:ph type="sldImg"/>
          </p:nvPr>
        </p:nvSpPr>
        <p:spPr bwMode="auto">
          <a:noFill/>
          <a:ln>
            <a:solidFill>
              <a:srgbClr val="000000"/>
            </a:solidFill>
            <a:miter lim="800000"/>
            <a:headEnd/>
            <a:tailEnd/>
          </a:ln>
        </p:spPr>
      </p:sp>
      <p:sp>
        <p:nvSpPr>
          <p:cNvPr id="162819" name="Notes Placeholder 2"/>
          <p:cNvSpPr>
            <a:spLocks noGrp="1"/>
          </p:cNvSpPr>
          <p:nvPr>
            <p:ph type="body" idx="1"/>
          </p:nvPr>
        </p:nvSpPr>
        <p:spPr bwMode="auto">
          <a:noFill/>
        </p:spPr>
        <p:txBody>
          <a:bodyPr wrap="square" numCol="1" anchor="t" anchorCtr="0" compatLnSpc="1">
            <a:prstTxWarp prst="textNoShape">
              <a:avLst/>
            </a:prstTxWarp>
          </a:bodyPr>
          <a:lstStyle/>
          <a:p>
            <a:pPr lvl="1" eaLnBrk="1" hangingPunct="1">
              <a:spcBef>
                <a:spcPct val="0"/>
              </a:spcBef>
            </a:pPr>
            <a:endParaRPr lang="en-US" altLang="en-US"/>
          </a:p>
          <a:p>
            <a:pPr lvl="1" eaLnBrk="1" hangingPunct="1">
              <a:spcBef>
                <a:spcPct val="0"/>
              </a:spcBef>
            </a:pPr>
            <a:r>
              <a:rPr lang="en-US" altLang="en-US"/>
              <a:t>Source:</a:t>
            </a:r>
            <a:endParaRPr lang="en-US" altLang="en-US">
              <a:solidFill>
                <a:srgbClr val="000000"/>
              </a:solidFill>
            </a:endParaRPr>
          </a:p>
          <a:p>
            <a:pPr lvl="1" eaLnBrk="1" hangingPunct="1">
              <a:spcBef>
                <a:spcPct val="0"/>
              </a:spcBef>
            </a:pPr>
            <a:endParaRPr lang="en-US" altLang="en-US"/>
          </a:p>
        </p:txBody>
      </p:sp>
      <p:sp>
        <p:nvSpPr>
          <p:cNvPr id="2662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33BFDAD-FC73-4252-BB90-6E9E9DA7A694}" type="slidenum">
              <a:rPr lang="en-US" smtClean="0">
                <a:solidFill>
                  <a:prstClr val="black"/>
                </a:solidFill>
              </a:rPr>
              <a:pPr fontAlgn="base">
                <a:spcBef>
                  <a:spcPct val="0"/>
                </a:spcBef>
                <a:spcAft>
                  <a:spcPct val="0"/>
                </a:spcAft>
                <a:defRPr/>
              </a:pPr>
              <a:t>73</a:t>
            </a:fld>
            <a:endParaRPr lang="en-US">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Slide Image Placeholder 1"/>
          <p:cNvSpPr>
            <a:spLocks noGrp="1" noRot="1" noChangeAspect="1" noTextEdit="1"/>
          </p:cNvSpPr>
          <p:nvPr>
            <p:ph type="sldImg"/>
          </p:nvPr>
        </p:nvSpPr>
        <p:spPr bwMode="auto">
          <a:noFill/>
          <a:ln>
            <a:solidFill>
              <a:srgbClr val="000000"/>
            </a:solidFill>
            <a:miter lim="800000"/>
            <a:headEnd/>
            <a:tailEnd/>
          </a:ln>
        </p:spPr>
      </p:sp>
      <p:sp>
        <p:nvSpPr>
          <p:cNvPr id="163843" name="Notes Placeholder 2"/>
          <p:cNvSpPr>
            <a:spLocks noGrp="1"/>
          </p:cNvSpPr>
          <p:nvPr>
            <p:ph type="body" idx="1"/>
          </p:nvPr>
        </p:nvSpPr>
        <p:spPr bwMode="auto">
          <a:noFill/>
        </p:spPr>
        <p:txBody>
          <a:bodyPr wrap="square" numCol="1" anchor="t" anchorCtr="0" compatLnSpc="1">
            <a:prstTxWarp prst="textNoShape">
              <a:avLst/>
            </a:prstTxWarp>
          </a:bodyPr>
          <a:lstStyle/>
          <a:p>
            <a:pPr lvl="1" eaLnBrk="1" hangingPunct="1">
              <a:spcBef>
                <a:spcPct val="0"/>
              </a:spcBef>
            </a:pPr>
            <a:endParaRPr lang="en-US" altLang="en-US" dirty="0"/>
          </a:p>
          <a:p>
            <a:pPr lvl="1" eaLnBrk="1" hangingPunct="1">
              <a:spcBef>
                <a:spcPct val="0"/>
              </a:spcBef>
            </a:pPr>
            <a:r>
              <a:rPr lang="en-US" altLang="en-US"/>
              <a:t>Source:</a:t>
            </a:r>
            <a:endParaRPr lang="en-US" altLang="en-US">
              <a:solidFill>
                <a:srgbClr val="000000"/>
              </a:solidFill>
            </a:endParaRPr>
          </a:p>
          <a:p>
            <a:pPr lvl="1" eaLnBrk="1" hangingPunct="1">
              <a:spcBef>
                <a:spcPct val="0"/>
              </a:spcBef>
            </a:pPr>
            <a:endParaRPr lang="en-US" altLang="en-US"/>
          </a:p>
        </p:txBody>
      </p:sp>
      <p:sp>
        <p:nvSpPr>
          <p:cNvPr id="2662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4B04DDD-39C0-40B2-9E18-21C5B4B583D5}" type="slidenum">
              <a:rPr lang="en-US" smtClean="0">
                <a:solidFill>
                  <a:prstClr val="black"/>
                </a:solidFill>
              </a:rPr>
              <a:pPr fontAlgn="base">
                <a:spcBef>
                  <a:spcPct val="0"/>
                </a:spcBef>
                <a:spcAft>
                  <a:spcPct val="0"/>
                </a:spcAft>
                <a:defRPr/>
              </a:pPr>
              <a:t>74</a:t>
            </a:fld>
            <a:endParaRPr lang="en-US">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Slide Image Placeholder 1"/>
          <p:cNvSpPr>
            <a:spLocks noGrp="1" noRot="1" noChangeAspect="1" noTextEdit="1"/>
          </p:cNvSpPr>
          <p:nvPr>
            <p:ph type="sldImg"/>
          </p:nvPr>
        </p:nvSpPr>
        <p:spPr bwMode="auto">
          <a:noFill/>
          <a:ln>
            <a:solidFill>
              <a:srgbClr val="000000"/>
            </a:solidFill>
            <a:miter lim="800000"/>
            <a:headEnd/>
            <a:tailEnd/>
          </a:ln>
        </p:spPr>
      </p:sp>
      <p:sp>
        <p:nvSpPr>
          <p:cNvPr id="162819" name="Notes Placeholder 2"/>
          <p:cNvSpPr>
            <a:spLocks noGrp="1"/>
          </p:cNvSpPr>
          <p:nvPr>
            <p:ph type="body" idx="1"/>
          </p:nvPr>
        </p:nvSpPr>
        <p:spPr bwMode="auto">
          <a:noFill/>
        </p:spPr>
        <p:txBody>
          <a:bodyPr wrap="square" numCol="1" anchor="t" anchorCtr="0" compatLnSpc="1">
            <a:prstTxWarp prst="textNoShape">
              <a:avLst/>
            </a:prstTxWarp>
          </a:bodyPr>
          <a:lstStyle/>
          <a:p>
            <a:pPr lvl="1" eaLnBrk="1" hangingPunct="1">
              <a:spcBef>
                <a:spcPct val="0"/>
              </a:spcBef>
            </a:pPr>
            <a:endParaRPr lang="en-US" altLang="en-US"/>
          </a:p>
          <a:p>
            <a:pPr lvl="1" eaLnBrk="1" hangingPunct="1">
              <a:spcBef>
                <a:spcPct val="0"/>
              </a:spcBef>
            </a:pPr>
            <a:r>
              <a:rPr lang="en-US" altLang="en-US"/>
              <a:t>Source:</a:t>
            </a:r>
            <a:endParaRPr lang="en-US" altLang="en-US">
              <a:solidFill>
                <a:srgbClr val="000000"/>
              </a:solidFill>
            </a:endParaRPr>
          </a:p>
          <a:p>
            <a:pPr lvl="1" eaLnBrk="1" hangingPunct="1">
              <a:spcBef>
                <a:spcPct val="0"/>
              </a:spcBef>
            </a:pPr>
            <a:endParaRPr lang="en-US" altLang="en-US"/>
          </a:p>
        </p:txBody>
      </p:sp>
      <p:sp>
        <p:nvSpPr>
          <p:cNvPr id="2662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33BFDAD-FC73-4252-BB90-6E9E9DA7A694}" type="slidenum">
              <a:rPr lang="en-US" smtClean="0">
                <a:solidFill>
                  <a:prstClr val="black"/>
                </a:solidFill>
              </a:rPr>
              <a:pPr fontAlgn="base">
                <a:spcBef>
                  <a:spcPct val="0"/>
                </a:spcBef>
                <a:spcAft>
                  <a:spcPct val="0"/>
                </a:spcAft>
                <a:defRPr/>
              </a:pPr>
              <a:t>75</a:t>
            </a:fld>
            <a:endParaRPr lang="en-US">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Slide Image Placeholder 1"/>
          <p:cNvSpPr>
            <a:spLocks noGrp="1" noRot="1" noChangeAspect="1" noTextEdit="1"/>
          </p:cNvSpPr>
          <p:nvPr>
            <p:ph type="sldImg"/>
          </p:nvPr>
        </p:nvSpPr>
        <p:spPr bwMode="auto">
          <a:noFill/>
          <a:ln>
            <a:solidFill>
              <a:srgbClr val="000000"/>
            </a:solidFill>
            <a:miter lim="800000"/>
            <a:headEnd/>
            <a:tailEnd/>
          </a:ln>
        </p:spPr>
      </p:sp>
      <p:sp>
        <p:nvSpPr>
          <p:cNvPr id="162819" name="Notes Placeholder 2"/>
          <p:cNvSpPr>
            <a:spLocks noGrp="1"/>
          </p:cNvSpPr>
          <p:nvPr>
            <p:ph type="body" idx="1"/>
          </p:nvPr>
        </p:nvSpPr>
        <p:spPr bwMode="auto">
          <a:noFill/>
        </p:spPr>
        <p:txBody>
          <a:bodyPr wrap="square" numCol="1" anchor="t" anchorCtr="0" compatLnSpc="1">
            <a:prstTxWarp prst="textNoShape">
              <a:avLst/>
            </a:prstTxWarp>
          </a:bodyPr>
          <a:lstStyle/>
          <a:p>
            <a:pPr lvl="1" eaLnBrk="1" hangingPunct="1">
              <a:spcBef>
                <a:spcPct val="0"/>
              </a:spcBef>
            </a:pPr>
            <a:endParaRPr lang="en-US" altLang="en-US"/>
          </a:p>
          <a:p>
            <a:pPr lvl="1" eaLnBrk="1" hangingPunct="1">
              <a:spcBef>
                <a:spcPct val="0"/>
              </a:spcBef>
            </a:pPr>
            <a:r>
              <a:rPr lang="en-US" altLang="en-US"/>
              <a:t>Source:</a:t>
            </a:r>
            <a:endParaRPr lang="en-US" altLang="en-US">
              <a:solidFill>
                <a:srgbClr val="000000"/>
              </a:solidFill>
            </a:endParaRPr>
          </a:p>
          <a:p>
            <a:pPr lvl="1" eaLnBrk="1" hangingPunct="1">
              <a:spcBef>
                <a:spcPct val="0"/>
              </a:spcBef>
            </a:pPr>
            <a:endParaRPr lang="en-US" altLang="en-US"/>
          </a:p>
        </p:txBody>
      </p:sp>
      <p:sp>
        <p:nvSpPr>
          <p:cNvPr id="2662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33BFDAD-FC73-4252-BB90-6E9E9DA7A694}" type="slidenum">
              <a:rPr lang="en-US" smtClean="0">
                <a:solidFill>
                  <a:prstClr val="black"/>
                </a:solidFill>
              </a:rPr>
              <a:pPr fontAlgn="base">
                <a:spcBef>
                  <a:spcPct val="0"/>
                </a:spcBef>
                <a:spcAft>
                  <a:spcPct val="0"/>
                </a:spcAft>
                <a:defRPr/>
              </a:pPr>
              <a:t>76</a:t>
            </a:fld>
            <a:endParaRPr lang="en-US">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77</a:t>
            </a:fld>
            <a:endParaRPr lang="en-US" dirty="0">
              <a:solidFill>
                <a:prstClr val="black"/>
              </a:solidFill>
            </a:endParaRPr>
          </a:p>
        </p:txBody>
      </p:sp>
    </p:spTree>
    <p:extLst>
      <p:ext uri="{BB962C8B-B14F-4D97-AF65-F5344CB8AC3E}">
        <p14:creationId xmlns:p14="http://schemas.microsoft.com/office/powerpoint/2010/main" val="412855972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78</a:t>
            </a:fld>
            <a:endParaRPr lang="en-US" dirty="0">
              <a:solidFill>
                <a:prstClr val="black"/>
              </a:solidFill>
            </a:endParaRPr>
          </a:p>
        </p:txBody>
      </p:sp>
    </p:spTree>
    <p:extLst>
      <p:ext uri="{BB962C8B-B14F-4D97-AF65-F5344CB8AC3E}">
        <p14:creationId xmlns:p14="http://schemas.microsoft.com/office/powerpoint/2010/main" val="41285597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D5FCB7C3-23C8-4DBE-93AA-5CB95CA7A15E}"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406247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7029702-EE83-4A76-AE19-F94C9F6F662E}"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786989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33145CA-AF02-4299-B97E-155F0DD3DB71}"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853615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6DC96B4-9336-4E6F-A316-C44EE23DB412}"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047529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2C11414-77F7-4036-9062-6EED70D282F6}" type="datetime1">
              <a:rPr lang="en-US" smtClean="0">
                <a:solidFill>
                  <a:prstClr val="black">
                    <a:tint val="75000"/>
                  </a:prstClr>
                </a:solidFill>
              </a:rPr>
              <a:pPr/>
              <a:t>1/10/2020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739442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3651878-44FD-4690-AF55-91CAFE54EB77}" type="datetime1">
              <a:rPr lang="en-US" smtClean="0">
                <a:solidFill>
                  <a:prstClr val="black">
                    <a:tint val="75000"/>
                  </a:prstClr>
                </a:solidFill>
              </a:rPr>
              <a:pPr/>
              <a:t>1/10/2020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789076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1DE5336-9A84-4333-8641-972998B18FD8}" type="datetime1">
              <a:rPr lang="en-US" smtClean="0">
                <a:solidFill>
                  <a:prstClr val="black">
                    <a:tint val="75000"/>
                  </a:prstClr>
                </a:solidFill>
              </a:rPr>
              <a:pPr/>
              <a:t>1/10/2020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909903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2C3D73D-D498-4D4E-A888-600D12B54965}"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840321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375092A-C75C-453C-B07F-F09B2068C4C6}"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305454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5EA7453-06AA-47F1-81F0-EE8B77B074B6}"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029154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210E668-9D00-4100-BE1A-8B388F7975C0}"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88196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54CC27F-A57E-4107-998F-FE0245CB930E}"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281260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51EAE60-549E-48A0-AE15-C16008E9DFF1}"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664722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5C6D533-3FF7-4CF1-9194-333DC94CDD01}"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972350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387F29E-55EF-494D-9A5B-C4CDC2D60DF0}"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650907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7E17207-D739-4FE9-8369-CF5032FE08CD}" type="datetime1">
              <a:rPr lang="en-US" smtClean="0">
                <a:solidFill>
                  <a:prstClr val="black">
                    <a:tint val="75000"/>
                  </a:prstClr>
                </a:solidFill>
              </a:rPr>
              <a:pPr/>
              <a:t>1/10/2020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748099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E813A28-B487-4512-876E-BF46A2A60A24}" type="datetime1">
              <a:rPr lang="en-US" smtClean="0">
                <a:solidFill>
                  <a:prstClr val="black">
                    <a:tint val="75000"/>
                  </a:prstClr>
                </a:solidFill>
              </a:rPr>
              <a:pPr/>
              <a:t>1/10/2020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645199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C5929CE-6765-4A12-8523-BD731527A4AA}" type="datetime1">
              <a:rPr lang="en-US" smtClean="0">
                <a:solidFill>
                  <a:prstClr val="black">
                    <a:tint val="75000"/>
                  </a:prstClr>
                </a:solidFill>
              </a:rPr>
              <a:pPr/>
              <a:t>1/10/2020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725176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52F4969-70D4-4D20-AE53-A8EFC03F8251}"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328327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3F6C15C-1BE1-415C-8765-D1FED3BE2ACF}"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0079019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E5B0A47-7E31-4BB5-9E08-225618E0C5DF}"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142693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F0C5529-4449-4DD6-BCAC-F6B7A2B11A00}"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7800101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DCC62AEC-2495-408B-86A2-F0A958C39B01}"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7747782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E17B55C-95CA-489E-8827-A76A6977B1EF}"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852763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0BD6451-0FDA-45EF-B4C7-685A28BFDAE6}"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8661609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EFD451F-4B19-4F1D-B8A3-DE6632F6CBC1}"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4934033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47F1642-8DB0-404F-8F97-060027C2597F}" type="datetime1">
              <a:rPr lang="en-US" smtClean="0">
                <a:solidFill>
                  <a:prstClr val="black">
                    <a:tint val="75000"/>
                  </a:prstClr>
                </a:solidFill>
              </a:rPr>
              <a:pPr/>
              <a:t>1/10/2020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4055417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694D1B0-BB6C-422B-ADBE-AAE4606BEBBC}" type="datetime1">
              <a:rPr lang="en-US" smtClean="0">
                <a:solidFill>
                  <a:prstClr val="black">
                    <a:tint val="75000"/>
                  </a:prstClr>
                </a:solidFill>
              </a:rPr>
              <a:pPr/>
              <a:t>1/10/2020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0902166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95D34B-4EB5-4F9E-A15F-B3DB457FDCDC}" type="datetime1">
              <a:rPr lang="en-US" smtClean="0">
                <a:solidFill>
                  <a:prstClr val="black">
                    <a:tint val="75000"/>
                  </a:prstClr>
                </a:solidFill>
              </a:rPr>
              <a:pPr/>
              <a:t>1/10/2020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2283185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3599B41-B22E-4F7E-A7D6-36F935124C15}"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6506667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DC4A84B-1F80-400D-B2A0-425AC861EC39}"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417978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145FC7-C778-4720-9C48-3316DF237169}"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1981402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82CC96E-DDE9-49BA-8C46-6B1626C372E1}"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2233990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82BD1C5-DA04-4045-80C4-6B8A7F6A1289}"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0486392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9CA18EF-17EE-4385-A7F0-4BA72849D969}"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1367359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CBC675-2CDB-4B77-9B56-94E476257769}"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9738321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E419EDC-4305-47B8-8689-7C95C5FB00FC}"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1407619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BD9FE78-CA6B-4A69-AE04-A8BD496BB8D4}" type="datetime1">
              <a:rPr lang="en-US" smtClean="0">
                <a:solidFill>
                  <a:prstClr val="black">
                    <a:tint val="75000"/>
                  </a:prstClr>
                </a:solidFill>
              </a:rPr>
              <a:pPr/>
              <a:t>1/10/2020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0396391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A1F3616-B6D0-4A4C-BA70-4927D9F8258B}" type="datetime1">
              <a:rPr lang="en-US" smtClean="0">
                <a:solidFill>
                  <a:prstClr val="black">
                    <a:tint val="75000"/>
                  </a:prstClr>
                </a:solidFill>
              </a:rPr>
              <a:pPr/>
              <a:t>1/10/2020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0836190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62D9B6-32EE-4DC3-ACEA-8BF73004A1D8}" type="datetime1">
              <a:rPr lang="en-US" smtClean="0">
                <a:solidFill>
                  <a:prstClr val="black">
                    <a:tint val="75000"/>
                  </a:prstClr>
                </a:solidFill>
              </a:rPr>
              <a:pPr/>
              <a:t>1/10/2020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554767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9E322C5-64DF-4A50-B255-203F90449B73}"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2618486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B8E40E9-8E6B-4DF4-9D42-C623F4A1E2F3}"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5134281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F05CAED-B786-49BE-B891-DF0AECD859F0}"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5791692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371C422-4BFE-46C4-AA27-0EE6DF768A51}"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9344400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73CA1DC-F1F6-4DDC-A65B-92840F22BBC6}"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4273621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1D1A08F-6386-49C3-B0B9-1B377476F405}"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2909307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62BFA9A-AEC9-411B-9DF3-4CECB057A88F}"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745101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0665B26-897D-4B4B-852C-EAD2186BE4D7}"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4118524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3225253-2BB9-4261-B59A-492F604DEE67}" type="datetime1">
              <a:rPr lang="en-US" smtClean="0">
                <a:solidFill>
                  <a:prstClr val="black">
                    <a:tint val="75000"/>
                  </a:prstClr>
                </a:solidFill>
              </a:rPr>
              <a:pPr/>
              <a:t>1/10/2020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5711703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E87713D-515E-4363-A0B4-D2F015FF8923}" type="datetime1">
              <a:rPr lang="en-US" smtClean="0">
                <a:solidFill>
                  <a:prstClr val="black">
                    <a:tint val="75000"/>
                  </a:prstClr>
                </a:solidFill>
              </a:rPr>
              <a:pPr/>
              <a:t>1/10/2020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3585360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48E47A-756E-45D7-A432-89F2901E23D9}" type="datetime1">
              <a:rPr lang="en-US" smtClean="0">
                <a:solidFill>
                  <a:prstClr val="black">
                    <a:tint val="75000"/>
                  </a:prstClr>
                </a:solidFill>
              </a:rPr>
              <a:pPr/>
              <a:t>1/10/2020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1383817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B474856-E9E2-4605-8FF9-A7647D3E97F7}"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1084104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EA61084-FFE6-4459-877E-3CDA22330592}"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3633619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CEF4A8F-EE31-4AF1-9E33-D116F87CE866}"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8789653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FA6A838-688B-4BDA-B82A-208D7075B957}"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046098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95C6BCA-CEFC-4E0E-9B75-C8F3742D41BC}"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1634799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44AFFA6-68A9-48DE-8D5E-EC2CC41742C8}"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0880736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F6E3FC7-6A63-4621-8409-1D6769F68F8E}"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1267670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4065FF0-D1CC-47C9-84FD-3FFEA0AEAE55}"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3703346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D2EEB6-E304-4EFA-8851-BB42E3A1B368}" type="datetime1">
              <a:rPr lang="en-US" smtClean="0">
                <a:solidFill>
                  <a:prstClr val="black">
                    <a:tint val="75000"/>
                  </a:prstClr>
                </a:solidFill>
              </a:rPr>
              <a:pPr/>
              <a:t>1/10/2020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6755321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FDF9B65-5D5E-485D-A2B7-0B873177E45F}" type="datetime1">
              <a:rPr lang="en-US" smtClean="0">
                <a:solidFill>
                  <a:prstClr val="black">
                    <a:tint val="75000"/>
                  </a:prstClr>
                </a:solidFill>
              </a:rPr>
              <a:pPr/>
              <a:t>1/10/2020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739863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79FDB4-E1BF-420E-9A5B-07C397D83FA8}" type="datetime1">
              <a:rPr lang="en-US" smtClean="0">
                <a:solidFill>
                  <a:prstClr val="black">
                    <a:tint val="75000"/>
                  </a:prstClr>
                </a:solidFill>
              </a:rPr>
              <a:pPr/>
              <a:t>1/10/2020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2119207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5C903AF-006A-467B-A49A-CEB0B964B148}"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4200510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9ECB974-D88C-460C-96D2-2DAF175B038F}"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2945921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C39CD6F-3956-4F98-8CBD-36B365904B61}"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2191276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E880B12-13B3-4C2D-AA51-C657BDE5D7D3}"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2616294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D33C70D4-C9CC-4102-9171-4EF608F4EBDF}"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3646737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436E190-1F90-403C-BFB2-8785A72D2D15}"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0601110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6F0BD30-F37F-4635-8B48-124B52F32309}"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7418018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770CF89-DDAE-48F0-A300-FB7F96EC6064}"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632308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979D9E5-9C6A-45BD-A2C1-C04C04D57085}" type="datetime1">
              <a:rPr lang="en-US" smtClean="0">
                <a:solidFill>
                  <a:prstClr val="black">
                    <a:tint val="75000"/>
                  </a:prstClr>
                </a:solidFill>
              </a:rPr>
              <a:pPr/>
              <a:t>1/10/2020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7440431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AE7BB74-6330-4A07-AA3B-335D4EFC425A}" type="datetime1">
              <a:rPr lang="en-US" smtClean="0">
                <a:solidFill>
                  <a:prstClr val="black">
                    <a:tint val="75000"/>
                  </a:prstClr>
                </a:solidFill>
              </a:rPr>
              <a:pPr/>
              <a:t>1/10/2020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8452465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811D1B-DF21-4617-BAB8-C3DC1C54E612}" type="datetime1">
              <a:rPr lang="en-US" smtClean="0">
                <a:solidFill>
                  <a:prstClr val="black">
                    <a:tint val="75000"/>
                  </a:prstClr>
                </a:solidFill>
              </a:rPr>
              <a:pPr/>
              <a:t>1/10/2020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150033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CBA1A73-E49E-4D90-8DBD-E7B107DAE572}"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6861036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1EF1FD1-8705-4844-8002-217F6B101CC7}"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1016134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6963FF4-DF08-4271-ACBB-F37134ED6A31}"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6461896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D2F5D4E-F5C8-4221-9C6A-D006801900EB}"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790657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8B85417-21D2-4C17-AAD6-E222D9162621}"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8723425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FDE483-D539-41F7-8BB0-C1329704A1F6}"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3467072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B287E3-D43C-446F-B2E6-74DF8DEB775B}"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8631951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6AA3F55-0DAA-4A20-A20A-41342FF57779}"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6280164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0E7E58A-045B-4DBC-8DE3-B4B54DE2506B}" type="datetime1">
              <a:rPr lang="en-US" smtClean="0">
                <a:solidFill>
                  <a:prstClr val="black">
                    <a:tint val="75000"/>
                  </a:prstClr>
                </a:solidFill>
              </a:rPr>
              <a:pPr/>
              <a:t>1/10/2020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9371635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4104ECF-8810-4F7B-89AE-5655DD74A141}" type="datetime1">
              <a:rPr lang="en-US" smtClean="0">
                <a:solidFill>
                  <a:prstClr val="black">
                    <a:tint val="75000"/>
                  </a:prstClr>
                </a:solidFill>
              </a:rPr>
              <a:pPr/>
              <a:t>1/10/2020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9650322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E646275-DE28-414A-BB39-6AE1CD9BA637}" type="datetime1">
              <a:rPr lang="en-US" smtClean="0">
                <a:solidFill>
                  <a:prstClr val="black">
                    <a:tint val="75000"/>
                  </a:prstClr>
                </a:solidFill>
              </a:rPr>
              <a:pPr/>
              <a:t>1/10/2020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9273939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E16634F-FEBB-410B-9888-B470D33BD6AE}"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1280454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348A56C-7863-4876-9691-EE14BF8325E3}"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8224299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3911FFC-2957-42AE-ADD9-AFF2CA2771C0}"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6762889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A53FE13-67CD-46DC-BA22-C38679ED5A2F}"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0803246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D833882E-8C01-4FBF-BAAE-717D966FBE18}"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7341686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FDFE23A-AF36-40FB-BDC7-A157A428A0FE}"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1899151"/>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6F59F0F-0ECE-4D68-B3BE-DD0440A3E448}"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56827626"/>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A91CB24-08E9-46D2-8DF6-8DE9306C34E8}"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9913449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E068DD9-1BC7-4BA0-9334-DD7422E5519F}" type="datetime1">
              <a:rPr lang="en-US" smtClean="0">
                <a:solidFill>
                  <a:prstClr val="black">
                    <a:tint val="75000"/>
                  </a:prstClr>
                </a:solidFill>
              </a:rPr>
              <a:pPr/>
              <a:t>1/10/2020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0277436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8A3F74F-DF79-4807-BEE5-BA2B2680A7A9}" type="datetime1">
              <a:rPr lang="en-US" smtClean="0">
                <a:solidFill>
                  <a:prstClr val="black">
                    <a:tint val="75000"/>
                  </a:prstClr>
                </a:solidFill>
              </a:rPr>
              <a:pPr/>
              <a:t>1/10/2020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8293804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880C95F-0C90-42F4-A19F-95B249171B43}" type="datetime1">
              <a:rPr lang="en-US" smtClean="0">
                <a:solidFill>
                  <a:prstClr val="black">
                    <a:tint val="75000"/>
                  </a:prstClr>
                </a:solidFill>
              </a:rPr>
              <a:pPr/>
              <a:t>1/10/2020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85308222"/>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41C759A-82EE-450F-82DF-38AB480C567D}"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045623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A1AC3BC-4D61-4B89-8DF4-4E4E7B6BA36B}"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8393910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995CAD6-E3A1-4B61-AA29-2FFAE698BFC8}"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25943286"/>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A0DDAAB-C174-47B4-898B-94B43A02DE5E}"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60308909"/>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2557358-479B-4ACD-BD7B-7A79F38F08B3}"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C016978-0B82-41C3-9D08-6A890168B6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56566453"/>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27319B4-B241-49C0-B4B5-0BA002A87E58}"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C016978-0B82-41C3-9D08-6A890168B6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1246012"/>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EF59989-D921-4E31-970A-43B13C0F213F}"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C016978-0B82-41C3-9D08-6A890168B6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3096842"/>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A9E3856-CE68-4BB3-95A0-50FB1DC3C53E}"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C016978-0B82-41C3-9D08-6A890168B6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14788298"/>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F70AACF-E335-4FC7-8388-7B541F399B24}" type="datetime1">
              <a:rPr lang="en-US" smtClean="0">
                <a:solidFill>
                  <a:prstClr val="black">
                    <a:tint val="75000"/>
                  </a:prstClr>
                </a:solidFill>
              </a:rPr>
              <a:pPr/>
              <a:t>1/10/2020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C016978-0B82-41C3-9D08-6A890168B6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85451101"/>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05EC9B1-1682-4A45-B99C-B111782C0A7E}" type="datetime1">
              <a:rPr lang="en-US" smtClean="0">
                <a:solidFill>
                  <a:prstClr val="black">
                    <a:tint val="75000"/>
                  </a:prstClr>
                </a:solidFill>
              </a:rPr>
              <a:pPr/>
              <a:t>1/10/2020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C016978-0B82-41C3-9D08-6A890168B6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98329849"/>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E321836-1E94-4547-A438-B05037F05499}" type="datetime1">
              <a:rPr lang="en-US" smtClean="0">
                <a:solidFill>
                  <a:prstClr val="black">
                    <a:tint val="75000"/>
                  </a:prstClr>
                </a:solidFill>
              </a:rPr>
              <a:pPr/>
              <a:t>1/10/2020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C016978-0B82-41C3-9D08-6A890168B6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51511010"/>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221A207-B5EE-4B04-BA30-5C684CC2492E}"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C016978-0B82-41C3-9D08-6A890168B6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35747900"/>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9A6EF3B-E74C-458A-B41F-96B0DA19D3F9}"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C016978-0B82-41C3-9D08-6A890168B6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1035526"/>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5AE725E-67DA-440F-98C4-3078436358EE}"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C016978-0B82-41C3-9D08-6A890168B6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25778789"/>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441B4B2-170A-4A1F-B0CF-5021A9732790}"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C016978-0B82-41C3-9D08-6A890168B6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83306002"/>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6C65795-BFB5-4E7D-98EC-C86553299B9F}" type="datetime1">
              <a:rPr lang="en-US" smtClean="0">
                <a:solidFill>
                  <a:prstClr val="black">
                    <a:tint val="75000"/>
                  </a:prstClr>
                </a:solidFill>
              </a:rPr>
              <a:pPr/>
              <a:t>1/10/2020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03851468"/>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6C144B0-9CC8-47AB-AD5B-F54D9B97376A}" type="datetime1">
              <a:rPr lang="en-US" smtClean="0">
                <a:solidFill>
                  <a:prstClr val="black">
                    <a:tint val="75000"/>
                  </a:prstClr>
                </a:solidFill>
              </a:rPr>
              <a:pPr/>
              <a:t>1/10/2020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70006463"/>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1D04A00-1EF5-4CA5-9599-CB21470E7B38}" type="datetime1">
              <a:rPr lang="en-US" smtClean="0">
                <a:solidFill>
                  <a:prstClr val="black">
                    <a:tint val="75000"/>
                  </a:prstClr>
                </a:solidFill>
              </a:rPr>
              <a:pPr/>
              <a:t>1/10/2020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098179688"/>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D6AE129-6760-4BA4-BBD5-E0A68AFB43C1}" type="datetime1">
              <a:rPr lang="en-US" smtClean="0">
                <a:solidFill>
                  <a:prstClr val="black">
                    <a:tint val="75000"/>
                  </a:prstClr>
                </a:solidFill>
              </a:rPr>
              <a:pPr/>
              <a:t>1/10/2020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995654044"/>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3B63080-7355-43BC-A25C-555E5E183EF6}" type="datetime1">
              <a:rPr lang="en-US" smtClean="0">
                <a:solidFill>
                  <a:prstClr val="black">
                    <a:tint val="75000"/>
                  </a:prstClr>
                </a:solidFill>
              </a:rPr>
              <a:pPr/>
              <a:t>1/10/2020</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261941500"/>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85F52AF-2F95-4DC7-9C68-3CA0C9478068}" type="datetime1">
              <a:rPr lang="en-US" smtClean="0">
                <a:solidFill>
                  <a:prstClr val="black">
                    <a:tint val="75000"/>
                  </a:prstClr>
                </a:solidFill>
              </a:rPr>
              <a:pPr/>
              <a:t>1/10/2020</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8615199"/>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6A363CB-2FC1-40E5-B3F2-12A9230E4EFA}" type="datetime1">
              <a:rPr lang="en-US" smtClean="0">
                <a:solidFill>
                  <a:prstClr val="black">
                    <a:tint val="75000"/>
                  </a:prstClr>
                </a:solidFill>
              </a:rPr>
              <a:pPr/>
              <a:t>1/10/2020</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923259437"/>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AADE190-C246-4B2E-9032-07A1FD583BB6}" type="datetime1">
              <a:rPr lang="en-US" smtClean="0">
                <a:solidFill>
                  <a:prstClr val="black">
                    <a:tint val="75000"/>
                  </a:prstClr>
                </a:solidFill>
              </a:rPr>
              <a:pPr/>
              <a:t>1/10/2020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925972762"/>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91FB03C-E7F1-4BF1-9698-6718BF2B3372}" type="datetime1">
              <a:rPr lang="en-US" smtClean="0">
                <a:solidFill>
                  <a:prstClr val="black">
                    <a:tint val="75000"/>
                  </a:prstClr>
                </a:solidFill>
              </a:rPr>
              <a:pPr/>
              <a:t>1/10/2020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484756507"/>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41C49CF-0B6E-47C3-92F5-2CA07DB5FA7C}" type="datetime1">
              <a:rPr lang="en-US" smtClean="0">
                <a:solidFill>
                  <a:prstClr val="black">
                    <a:tint val="75000"/>
                  </a:prstClr>
                </a:solidFill>
              </a:rPr>
              <a:pPr/>
              <a:t>1/10/2020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863318036"/>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C23C094-CA2D-4612-B40E-B32EC1089016}" type="datetime1">
              <a:rPr lang="en-US" smtClean="0">
                <a:solidFill>
                  <a:prstClr val="black">
                    <a:tint val="75000"/>
                  </a:prstClr>
                </a:solidFill>
              </a:rPr>
              <a:pPr/>
              <a:t>1/10/2020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688333031"/>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00F8AFA-63F2-4123-B3C0-FBB0AFF41F10}" type="datetime1">
              <a:rPr lang="en-US" smtClean="0">
                <a:solidFill>
                  <a:prstClr val="black">
                    <a:tint val="75000"/>
                  </a:prstClr>
                </a:solidFill>
              </a:rPr>
              <a:pPr/>
              <a:t>1/10/2020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576632778"/>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8DF8617-DD15-48C5-B8B5-75292E0F799E}" type="datetime1">
              <a:rPr lang="en-US" smtClean="0">
                <a:solidFill>
                  <a:prstClr val="black">
                    <a:tint val="75000"/>
                  </a:prstClr>
                </a:solidFill>
              </a:rPr>
              <a:pPr/>
              <a:t>1/10/2020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720835214"/>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C187B4F-FE63-42FD-B93C-CDA874BD44E2}" type="datetime1">
              <a:rPr lang="en-US" smtClean="0">
                <a:solidFill>
                  <a:prstClr val="black">
                    <a:tint val="75000"/>
                  </a:prstClr>
                </a:solidFill>
              </a:rPr>
              <a:pPr/>
              <a:t>1/10/2020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209447528"/>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627D058-E0B1-479F-9C82-1D57A9899557}" type="datetime1">
              <a:rPr lang="en-US" smtClean="0">
                <a:solidFill>
                  <a:prstClr val="black">
                    <a:tint val="75000"/>
                  </a:prstClr>
                </a:solidFill>
              </a:rPr>
              <a:pPr/>
              <a:t>1/10/2020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14812889"/>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70862E8-E2CC-48A3-B195-8D41D9266AEB}" type="datetime1">
              <a:rPr lang="en-US" smtClean="0">
                <a:solidFill>
                  <a:prstClr val="black">
                    <a:tint val="75000"/>
                  </a:prstClr>
                </a:solidFill>
              </a:rPr>
              <a:pPr/>
              <a:t>1/10/2020</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625562996"/>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CF20E21-650C-4949-8E55-1612BE6D14C5}" type="datetime1">
              <a:rPr lang="en-US" smtClean="0">
                <a:solidFill>
                  <a:prstClr val="black">
                    <a:tint val="75000"/>
                  </a:prstClr>
                </a:solidFill>
              </a:rPr>
              <a:pPr/>
              <a:t>1/10/2020</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8639082"/>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12BA82-53FD-4672-BB77-CED90C476512}" type="datetime1">
              <a:rPr lang="en-US" smtClean="0">
                <a:solidFill>
                  <a:prstClr val="black">
                    <a:tint val="75000"/>
                  </a:prstClr>
                </a:solidFill>
              </a:rPr>
              <a:pPr/>
              <a:t>1/10/2020</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833305069"/>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DA5DD99-5443-423A-B8ED-31E531329721}" type="datetime1">
              <a:rPr lang="en-US" smtClean="0">
                <a:solidFill>
                  <a:prstClr val="black">
                    <a:tint val="75000"/>
                  </a:prstClr>
                </a:solidFill>
              </a:rPr>
              <a:pPr/>
              <a:t>1/10/2020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364872769"/>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20C4E94-D0AD-4140-921E-14A8ED06DC26}" type="datetime1">
              <a:rPr lang="en-US" smtClean="0">
                <a:solidFill>
                  <a:prstClr val="black">
                    <a:tint val="75000"/>
                  </a:prstClr>
                </a:solidFill>
              </a:rPr>
              <a:pPr/>
              <a:t>1/10/2020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11257395"/>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D91307C-944B-47A7-BE96-949024E3C21D}" type="datetime1">
              <a:rPr lang="en-US" smtClean="0">
                <a:solidFill>
                  <a:prstClr val="black">
                    <a:tint val="75000"/>
                  </a:prstClr>
                </a:solidFill>
              </a:rPr>
              <a:pPr/>
              <a:t>1/10/2020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874366755"/>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2F25A9F-B10C-4F61-85D6-ED24853FFDCB}" type="datetime1">
              <a:rPr lang="en-US" smtClean="0">
                <a:solidFill>
                  <a:prstClr val="black">
                    <a:tint val="75000"/>
                  </a:prstClr>
                </a:solidFill>
              </a:rPr>
              <a:pPr/>
              <a:t>1/10/2020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68181981"/>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C9157C6-0212-42A0-A4AD-6F398EEB185A}" type="datetime1">
              <a:rPr lang="en-US" smtClean="0">
                <a:solidFill>
                  <a:prstClr val="black">
                    <a:tint val="75000"/>
                  </a:prstClr>
                </a:solidFill>
              </a:rPr>
              <a:pPr/>
              <a:t>1/10/2020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888311528"/>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0873516-FEF7-4724-BF4D-3B15E9199696}" type="datetime1">
              <a:rPr lang="en-US" smtClean="0">
                <a:solidFill>
                  <a:prstClr val="black">
                    <a:tint val="75000"/>
                  </a:prstClr>
                </a:solidFill>
              </a:rPr>
              <a:pPr/>
              <a:t>1/10/2020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139572111"/>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1BCB6DD-F220-409A-8DA9-69E0D824D92A}" type="datetime1">
              <a:rPr lang="en-US" smtClean="0">
                <a:solidFill>
                  <a:prstClr val="black">
                    <a:tint val="75000"/>
                  </a:prstClr>
                </a:solidFill>
              </a:rPr>
              <a:pPr/>
              <a:t>1/10/2020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300278748"/>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D6C0A3D-E6F0-4CF0-91E8-30441E045BD8}" type="datetime1">
              <a:rPr lang="en-US" smtClean="0">
                <a:solidFill>
                  <a:prstClr val="black">
                    <a:tint val="75000"/>
                  </a:prstClr>
                </a:solidFill>
              </a:rPr>
              <a:pPr/>
              <a:t>1/10/2020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330999556"/>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E4DADD1-368A-44F1-954D-072D71D53159}" type="datetime1">
              <a:rPr lang="en-US" smtClean="0">
                <a:solidFill>
                  <a:prstClr val="black">
                    <a:tint val="75000"/>
                  </a:prstClr>
                </a:solidFill>
              </a:rPr>
              <a:pPr/>
              <a:t>1/10/2020</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738595354"/>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8CA0359-4645-4401-B004-4C79B7ACB48B}" type="datetime1">
              <a:rPr lang="en-US" smtClean="0">
                <a:solidFill>
                  <a:prstClr val="black">
                    <a:tint val="75000"/>
                  </a:prstClr>
                </a:solidFill>
              </a:rPr>
              <a:pPr/>
              <a:t>1/10/2020</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39138161"/>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975464-1DD7-4C41-A4CA-5AC07C557D5E}" type="datetime1">
              <a:rPr lang="en-US" smtClean="0">
                <a:solidFill>
                  <a:prstClr val="black">
                    <a:tint val="75000"/>
                  </a:prstClr>
                </a:solidFill>
              </a:rPr>
              <a:pPr/>
              <a:t>1/10/2020</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985921751"/>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9D6417C-287F-460F-92D9-B0BDF27B4467}" type="datetime1">
              <a:rPr lang="en-US" smtClean="0">
                <a:solidFill>
                  <a:prstClr val="black">
                    <a:tint val="75000"/>
                  </a:prstClr>
                </a:solidFill>
              </a:rPr>
              <a:pPr/>
              <a:t>1/10/2020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569629249"/>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9736898-EF67-47D4-981B-5E5810ACDB7E}" type="datetime1">
              <a:rPr lang="en-US" smtClean="0">
                <a:solidFill>
                  <a:prstClr val="black">
                    <a:tint val="75000"/>
                  </a:prstClr>
                </a:solidFill>
              </a:rPr>
              <a:pPr/>
              <a:t>1/10/2020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978187395"/>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FAD1A42-10C8-4980-8784-3F098980C17B}" type="datetime1">
              <a:rPr lang="en-US" smtClean="0">
                <a:solidFill>
                  <a:prstClr val="black">
                    <a:tint val="75000"/>
                  </a:prstClr>
                </a:solidFill>
              </a:rPr>
              <a:pPr/>
              <a:t>1/10/2020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977151652"/>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2BF3A5F-BC45-4AF1-A423-34CA106FC5C1}" type="datetime1">
              <a:rPr lang="en-US" smtClean="0">
                <a:solidFill>
                  <a:prstClr val="black">
                    <a:tint val="75000"/>
                  </a:prstClr>
                </a:solidFill>
              </a:rPr>
              <a:pPr/>
              <a:t>1/10/2020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522522066"/>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840E236-C8D4-405C-BD16-DA6B8E8B557E}" type="datetime1">
              <a:rPr lang="en-US" smtClean="0">
                <a:solidFill>
                  <a:prstClr val="black">
                    <a:tint val="75000"/>
                  </a:prstClr>
                </a:solidFill>
              </a:rPr>
              <a:pPr/>
              <a:t>1/10/2020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619044079"/>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60E8525-7023-4898-89C3-93457033A4E5}" type="datetime1">
              <a:rPr lang="en-US" smtClean="0">
                <a:solidFill>
                  <a:prstClr val="black">
                    <a:tint val="75000"/>
                  </a:prstClr>
                </a:solidFill>
              </a:rPr>
              <a:pPr/>
              <a:t>1/10/2020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831022495"/>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65A1BE9-E745-482B-82AD-B9EF17AF0C10}" type="datetime1">
              <a:rPr lang="en-US" smtClean="0">
                <a:solidFill>
                  <a:prstClr val="black">
                    <a:tint val="75000"/>
                  </a:prstClr>
                </a:solidFill>
              </a:rPr>
              <a:pPr/>
              <a:t>1/10/2020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810270096"/>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7DEAE00-906E-4BEB-A97D-6A1931A1E363}" type="datetime1">
              <a:rPr lang="en-US" smtClean="0">
                <a:solidFill>
                  <a:prstClr val="black">
                    <a:tint val="75000"/>
                  </a:prstClr>
                </a:solidFill>
              </a:rPr>
              <a:pPr/>
              <a:t>1/10/2020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430711085"/>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2DFD75-C32E-4BDE-8855-0B0F2607A566}" type="datetime1">
              <a:rPr lang="en-US" smtClean="0">
                <a:solidFill>
                  <a:prstClr val="black">
                    <a:tint val="75000"/>
                  </a:prstClr>
                </a:solidFill>
              </a:rPr>
              <a:pPr/>
              <a:t>1/10/2020</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209577229"/>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97468CC-DCA8-4B57-B302-1E7A32CF6C8E}" type="datetime1">
              <a:rPr lang="en-US" smtClean="0">
                <a:solidFill>
                  <a:prstClr val="black">
                    <a:tint val="75000"/>
                  </a:prstClr>
                </a:solidFill>
              </a:rPr>
              <a:pPr/>
              <a:t>1/10/2020</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488617695"/>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E72B92B-32B5-4536-B6C6-F6F4ACAF5570}" type="datetime1">
              <a:rPr lang="en-US" smtClean="0">
                <a:solidFill>
                  <a:prstClr val="black">
                    <a:tint val="75000"/>
                  </a:prstClr>
                </a:solidFill>
              </a:rPr>
              <a:pPr/>
              <a:t>1/10/2020</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122844095"/>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91A3206-BF5E-46A1-90FE-EE25BEAE8DCC}" type="datetime1">
              <a:rPr lang="en-US" smtClean="0">
                <a:solidFill>
                  <a:prstClr val="black">
                    <a:tint val="75000"/>
                  </a:prstClr>
                </a:solidFill>
              </a:rPr>
              <a:pPr/>
              <a:t>1/10/2020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350909982"/>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951D0DF-C617-4697-A40A-948EC22FCBAD}" type="datetime1">
              <a:rPr lang="en-US" smtClean="0">
                <a:solidFill>
                  <a:prstClr val="black">
                    <a:tint val="75000"/>
                  </a:prstClr>
                </a:solidFill>
              </a:rPr>
              <a:pPr/>
              <a:t>1/10/2020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799779951"/>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A3412A9-372D-4436-BC55-3CE3E2156280}" type="datetime1">
              <a:rPr lang="en-US" smtClean="0">
                <a:solidFill>
                  <a:prstClr val="black">
                    <a:tint val="75000"/>
                  </a:prstClr>
                </a:solidFill>
              </a:rPr>
              <a:pPr/>
              <a:t>1/10/2020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637732369"/>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E80E111-F003-471D-BF77-ECC6384DA065}" type="datetime1">
              <a:rPr lang="en-US" smtClean="0">
                <a:solidFill>
                  <a:prstClr val="black">
                    <a:tint val="75000"/>
                  </a:prstClr>
                </a:solidFill>
              </a:rPr>
              <a:pPr/>
              <a:t>1/10/2020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712108633"/>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DE477022-4566-418A-993F-78E4B1AF5D4D}"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A1FD17C-07F9-4DC7-B3E5-C38A5CD2EB0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41805388"/>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FC0723C-8C58-429C-A3D8-E21573BCC898}"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A1FD17C-07F9-4DC7-B3E5-C38A5CD2EB0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00401395"/>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EABC4CD-636E-4FF6-946F-959A69C3B0AE}"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A1FD17C-07F9-4DC7-B3E5-C38A5CD2EB0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6015753"/>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9578F21-30E0-4513-B89F-6A74408C2052}"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A1FD17C-07F9-4DC7-B3E5-C38A5CD2EB0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03177826"/>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AC25855-9CD0-4BD2-97A3-BF86E0A0E4AB}" type="datetime1">
              <a:rPr lang="en-US" smtClean="0">
                <a:solidFill>
                  <a:prstClr val="black">
                    <a:tint val="75000"/>
                  </a:prstClr>
                </a:solidFill>
              </a:rPr>
              <a:pPr/>
              <a:t>1/10/2020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A1FD17C-07F9-4DC7-B3E5-C38A5CD2EB0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75515826"/>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8E1F57-0D29-4A5D-853D-DA47EA9C0F09}" type="datetime1">
              <a:rPr lang="en-US" smtClean="0">
                <a:solidFill>
                  <a:prstClr val="black">
                    <a:tint val="75000"/>
                  </a:prstClr>
                </a:solidFill>
              </a:rPr>
              <a:pPr/>
              <a:t>1/10/2020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A1FD17C-07F9-4DC7-B3E5-C38A5CD2EB0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78699396"/>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317894-2CE0-4EBF-9DDC-278322750B10}" type="datetime1">
              <a:rPr lang="en-US" smtClean="0">
                <a:solidFill>
                  <a:prstClr val="black">
                    <a:tint val="75000"/>
                  </a:prstClr>
                </a:solidFill>
              </a:rPr>
              <a:pPr/>
              <a:t>1/10/2020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A1FD17C-07F9-4DC7-B3E5-C38A5CD2EB0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01990452"/>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CACB0D8-16B9-4F23-BFFB-544BB8FD38B1}"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A1FD17C-07F9-4DC7-B3E5-C38A5CD2EB0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76507142"/>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13CCD72-1957-42D2-9B51-711E096D6BD8}"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A1FD17C-07F9-4DC7-B3E5-C38A5CD2EB0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80296016"/>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0875E77-8DA6-4D98-AA56-135511A760A4}"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A1FD17C-07F9-4DC7-B3E5-C38A5CD2EB0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92291290"/>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98AEE7A-C79F-48A7-886D-3220DF8AE6CF}"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A1FD17C-07F9-4DC7-B3E5-C38A5CD2EB0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44021879"/>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A230E42-73A3-4766-942B-5488410BD970}"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A1FD17C-07F9-4DC7-B3E5-C38A5CD2EB0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4475419"/>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F4A68F-F1F1-4B6E-AC27-C6EB966CF426}"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A1FD17C-07F9-4DC7-B3E5-C38A5CD2EB0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97040606"/>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688D7C3-3570-4C69-A0DF-FA4251989801}"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A1FD17C-07F9-4DC7-B3E5-C38A5CD2EB0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2853300"/>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96D5B48-3838-4064-A129-285AF95D08D8}"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A1FD17C-07F9-4DC7-B3E5-C38A5CD2EB0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35613941"/>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6AD217E-C6D9-4C41-9DC7-768AF06F06CA}" type="datetime1">
              <a:rPr lang="en-US" smtClean="0">
                <a:solidFill>
                  <a:prstClr val="black">
                    <a:tint val="75000"/>
                  </a:prstClr>
                </a:solidFill>
              </a:rPr>
              <a:pPr/>
              <a:t>1/10/2020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A1FD17C-07F9-4DC7-B3E5-C38A5CD2EB0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50208207"/>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1EAB162-A6DF-4E83-9741-62B39CD8E7FF}" type="datetime1">
              <a:rPr lang="en-US" smtClean="0">
                <a:solidFill>
                  <a:prstClr val="black">
                    <a:tint val="75000"/>
                  </a:prstClr>
                </a:solidFill>
              </a:rPr>
              <a:pPr/>
              <a:t>1/10/2020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A1FD17C-07F9-4DC7-B3E5-C38A5CD2EB0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22471347"/>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5BB540-FBC8-4BB4-BED7-52596CA6CE7B}" type="datetime1">
              <a:rPr lang="en-US" smtClean="0">
                <a:solidFill>
                  <a:prstClr val="black">
                    <a:tint val="75000"/>
                  </a:prstClr>
                </a:solidFill>
              </a:rPr>
              <a:pPr/>
              <a:t>1/10/2020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A1FD17C-07F9-4DC7-B3E5-C38A5CD2EB0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59069799"/>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05CD86F-1DC1-4327-AD27-6DFD56D337A7}"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A1FD17C-07F9-4DC7-B3E5-C38A5CD2EB0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85731883"/>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3B3DB2E-AD49-41D6-AEC7-B88B3B69747D}"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A1FD17C-07F9-4DC7-B3E5-C38A5CD2EB0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50156449"/>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AC3E5D6-87BF-4CA0-B0B0-4969A612AF18}"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A1FD17C-07F9-4DC7-B3E5-C38A5CD2EB0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98283453"/>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3233DA3-D8C2-4AEA-BCCE-2BDDC7076398}"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A1FD17C-07F9-4DC7-B3E5-C38A5CD2EB0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8724839"/>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A5859AC-3258-4F3C-8C55-25B06577DB4A}"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A1FD17C-07F9-4DC7-B3E5-C38A5CD2EB0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47318446"/>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A791CEE-1FD5-4AB8-9224-C8186AE07D96}"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A1FD17C-07F9-4DC7-B3E5-C38A5CD2EB0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40657093"/>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690F29B-AB0B-4BE6-BE9E-A5AFF22AE8E1}"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A1FD17C-07F9-4DC7-B3E5-C38A5CD2EB0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38097746"/>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BA05640-CBA1-42FF-8283-305D4D28F379}"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A1FD17C-07F9-4DC7-B3E5-C38A5CD2EB0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88604987"/>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15ADDB7-6566-4761-B446-9AA2F03DEAAF}" type="datetime1">
              <a:rPr lang="en-US" smtClean="0">
                <a:solidFill>
                  <a:prstClr val="black">
                    <a:tint val="75000"/>
                  </a:prstClr>
                </a:solidFill>
              </a:rPr>
              <a:pPr/>
              <a:t>1/10/2020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A1FD17C-07F9-4DC7-B3E5-C38A5CD2EB0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06266924"/>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CAEAA2E-BA1C-48E6-B89E-20EFA58D3D35}" type="datetime1">
              <a:rPr lang="en-US" smtClean="0">
                <a:solidFill>
                  <a:prstClr val="black">
                    <a:tint val="75000"/>
                  </a:prstClr>
                </a:solidFill>
              </a:rPr>
              <a:pPr/>
              <a:t>1/10/2020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A1FD17C-07F9-4DC7-B3E5-C38A5CD2EB0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97990023"/>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609F0B6-A9B0-4973-AE1C-8EE47BC8FDDB}" type="datetime1">
              <a:rPr lang="en-US" smtClean="0">
                <a:solidFill>
                  <a:prstClr val="black">
                    <a:tint val="75000"/>
                  </a:prstClr>
                </a:solidFill>
              </a:rPr>
              <a:pPr/>
              <a:t>1/10/2020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A1FD17C-07F9-4DC7-B3E5-C38A5CD2EB0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23042907"/>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EEE1040-A878-4FB3-8F9E-535559576E37}"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A1FD17C-07F9-4DC7-B3E5-C38A5CD2EB0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95009546"/>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672903B-9079-4BA7-B0DE-3EA53CBCC1A4}"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A1FD17C-07F9-4DC7-B3E5-C38A5CD2EB0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91280951"/>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00C4896-22A1-4268-A81C-3A31B73E0184}"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A1FD17C-07F9-4DC7-B3E5-C38A5CD2EB0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47007995"/>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CA543A6-562E-4616-95B7-322C91053F48}"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A1FD17C-07F9-4DC7-B3E5-C38A5CD2EB0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54534525"/>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93D331A-FF04-4DE1-934A-E86BD0E70B43}"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A1FD17C-07F9-4DC7-B3E5-C38A5CD2EB0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97507125"/>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006423E-56CC-412A-8A63-CF9577985D12}"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A1FD17C-07F9-4DC7-B3E5-C38A5CD2EB0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95247554"/>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9B3303-7FA8-4B62-AF32-5B722EF747CC}"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A1FD17C-07F9-4DC7-B3E5-C38A5CD2EB0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97895105"/>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8EB2DD-9DE1-46A1-A434-C58C779170F0}"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A1FD17C-07F9-4DC7-B3E5-C38A5CD2EB0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58211876"/>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CF08E8B-5048-427B-B0B1-2DA1B5122F78}" type="datetime1">
              <a:rPr lang="en-US" smtClean="0">
                <a:solidFill>
                  <a:prstClr val="black">
                    <a:tint val="75000"/>
                  </a:prstClr>
                </a:solidFill>
              </a:rPr>
              <a:pPr/>
              <a:t>1/10/2020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A1FD17C-07F9-4DC7-B3E5-C38A5CD2EB0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88486460"/>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C10AABE-8AF9-4B58-9078-47A56FD15436}" type="datetime1">
              <a:rPr lang="en-US" smtClean="0">
                <a:solidFill>
                  <a:prstClr val="black">
                    <a:tint val="75000"/>
                  </a:prstClr>
                </a:solidFill>
              </a:rPr>
              <a:pPr/>
              <a:t>1/10/2020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A1FD17C-07F9-4DC7-B3E5-C38A5CD2EB0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27541055"/>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2F5459-B104-493F-AF68-BC4C669D94ED}" type="datetime1">
              <a:rPr lang="en-US" smtClean="0">
                <a:solidFill>
                  <a:prstClr val="black">
                    <a:tint val="75000"/>
                  </a:prstClr>
                </a:solidFill>
              </a:rPr>
              <a:pPr/>
              <a:t>1/10/2020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A1FD17C-07F9-4DC7-B3E5-C38A5CD2EB0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06277172"/>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A82B66C-F678-4020-8CA7-CAE68A47FB32}"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A1FD17C-07F9-4DC7-B3E5-C38A5CD2EB0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77332699"/>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458A0DF-9BD9-4D10-847B-169818628064}"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A1FD17C-07F9-4DC7-B3E5-C38A5CD2EB0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19690889"/>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3E29D69-BCCC-44AE-8615-9874FA071A87}"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A1FD17C-07F9-4DC7-B3E5-C38A5CD2EB0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98810566"/>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B5A9801-46F5-46D4-82B0-37F7E84B05A3}"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A1FD17C-07F9-4DC7-B3E5-C38A5CD2EB0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68015781"/>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7F640ED-E676-4418-A9F9-B169D2702382}"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56386092"/>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21500D-BB66-456A-972E-F25FED7DFE4E}"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1301258"/>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55C413D-5A77-4D31-8E1C-F25F213EC120}"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55639553"/>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12EFE83-6A1E-423E-8A78-D10304BBA136}"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04006671"/>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1CECF2C-33A7-4B5B-84E0-943E0E363D21}" type="datetime1">
              <a:rPr lang="en-US" smtClean="0">
                <a:solidFill>
                  <a:prstClr val="black">
                    <a:tint val="75000"/>
                  </a:prstClr>
                </a:solidFill>
              </a:rPr>
              <a:pPr/>
              <a:t>1/10/2020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97968881"/>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0E51691-BF22-4412-AEE2-E013C2F59C9E}" type="datetime1">
              <a:rPr lang="en-US" smtClean="0">
                <a:solidFill>
                  <a:prstClr val="black">
                    <a:tint val="75000"/>
                  </a:prstClr>
                </a:solidFill>
              </a:rPr>
              <a:pPr/>
              <a:t>1/10/2020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12512692"/>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BA41793-EF4E-411C-9D07-7A0AD8F223AB}" type="datetime1">
              <a:rPr lang="en-US" smtClean="0">
                <a:solidFill>
                  <a:prstClr val="black">
                    <a:tint val="75000"/>
                  </a:prstClr>
                </a:solidFill>
              </a:rPr>
              <a:pPr/>
              <a:t>1/10/2020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26720672"/>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D880A95-E0EB-481B-9435-E45876E22EF3}"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97417345"/>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63E8499-FD50-49C1-94F3-AF747579B695}"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91394404"/>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01661EF-CA3D-4404-B200-D16D25BDE29D}"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02009056"/>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749E438-1060-4A61-9C11-6997BFAB6266}"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5030867"/>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2975F1F-91A3-4618-9511-E2EDE5E8E807}"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00621872"/>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F9E6C69-D30E-4ACC-9A2C-70B00A34C964}"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5893535"/>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04643FF-5DAD-4742-B6BC-48E1A1712580}"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5286235"/>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6E4684B-1E08-4B52-B5BA-47590577B726}"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30236784"/>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AF97381-71D2-4D52-8D8C-FDA22F16C4DB}" type="datetime1">
              <a:rPr lang="en-US" smtClean="0">
                <a:solidFill>
                  <a:prstClr val="black">
                    <a:tint val="75000"/>
                  </a:prstClr>
                </a:solidFill>
              </a:rPr>
              <a:pPr/>
              <a:t>1/10/2020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07971870"/>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C06B490-49CC-4200-8F73-1025C6F1F916}" type="datetime1">
              <a:rPr lang="en-US" smtClean="0">
                <a:solidFill>
                  <a:prstClr val="black">
                    <a:tint val="75000"/>
                  </a:prstClr>
                </a:solidFill>
              </a:rPr>
              <a:pPr/>
              <a:t>1/10/2020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11768484"/>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C617EE8-5991-4F1B-B30D-D86DA12CB4D8}" type="datetime1">
              <a:rPr lang="en-US" smtClean="0">
                <a:solidFill>
                  <a:prstClr val="black">
                    <a:tint val="75000"/>
                  </a:prstClr>
                </a:solidFill>
              </a:rPr>
              <a:pPr/>
              <a:t>1/10/2020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68816610"/>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E2B8140-C078-48A3-8AD8-49E780FA34ED}"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6251699"/>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064B0FD-5690-4A52-A421-763A6F0CD705}"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25658712"/>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524F0D-921B-46E2-BE56-F7799ED7F457}"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75695203"/>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8E3C461-B50D-4C11-BB38-D8A7C5ECD1CE}"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8960833"/>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9AE3565-8308-4105-AEDA-07A7F979D521}"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52381513"/>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9E06167-FD87-42A8-8761-D330BD0CAEF3}"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18567779"/>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BD7244F-6B3C-4F42-AF5D-71DD6C4434BF}"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88433555"/>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622B0E5-F58B-4C48-82BC-7CDBC1E8A880}"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21499846"/>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C4D3247-0A47-4035-A372-40499841EDF6}" type="datetime1">
              <a:rPr lang="en-US" smtClean="0">
                <a:solidFill>
                  <a:prstClr val="black">
                    <a:tint val="75000"/>
                  </a:prstClr>
                </a:solidFill>
              </a:rPr>
              <a:pPr/>
              <a:t>1/10/2020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36464400"/>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3D0814F-057A-45F0-9C0E-652D6A0E4D98}" type="datetime1">
              <a:rPr lang="en-US" smtClean="0">
                <a:solidFill>
                  <a:prstClr val="black">
                    <a:tint val="75000"/>
                  </a:prstClr>
                </a:solidFill>
              </a:rPr>
              <a:pPr/>
              <a:t>1/10/2020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30782574"/>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2B7EF8-5031-4159-A210-800F01342F44}" type="datetime1">
              <a:rPr lang="en-US" smtClean="0">
                <a:solidFill>
                  <a:prstClr val="black">
                    <a:tint val="75000"/>
                  </a:prstClr>
                </a:solidFill>
              </a:rPr>
              <a:pPr/>
              <a:t>1/10/2020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01761864"/>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1F9359-732A-45B0-A419-25DFF405D589}"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63726385"/>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4D5402D-5E08-4CE3-8938-7886E3A94518}"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7131208"/>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AACBC41-8F1E-467E-B946-6FBDF12CFA1C}"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96557433"/>
      </p:ext>
    </p:extLst>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89AB5F8-0370-4614-B652-B45AE0ED7C8D}"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37750039"/>
      </p:ext>
    </p:extLst>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F01620C-3A7C-4F8B-A9E0-4447A7C0C1B9}"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18506765"/>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74DFAB9-3E30-40E3-BDFD-63C9535B6277}"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84429551"/>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E937A10-82D8-405E-AC83-848F33925946}"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94423823"/>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55F3F26-CDAA-49A3-B9DF-2580ACD4FCAF}"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76394455"/>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82AAB5B-0714-4F9D-AA79-4296984E90EF}" type="datetime1">
              <a:rPr lang="en-US" smtClean="0">
                <a:solidFill>
                  <a:prstClr val="black">
                    <a:tint val="75000"/>
                  </a:prstClr>
                </a:solidFill>
              </a:rPr>
              <a:pPr/>
              <a:t>1/10/2020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91263761"/>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8B5898B-7F6A-42ED-92DF-F5AE44072A2C}" type="datetime1">
              <a:rPr lang="en-US" smtClean="0">
                <a:solidFill>
                  <a:prstClr val="black">
                    <a:tint val="75000"/>
                  </a:prstClr>
                </a:solidFill>
              </a:rPr>
              <a:pPr/>
              <a:t>1/10/2020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99301498"/>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EA2302-6420-43E2-B7A5-2C0DE7205ABD}" type="datetime1">
              <a:rPr lang="en-US" smtClean="0">
                <a:solidFill>
                  <a:prstClr val="black">
                    <a:tint val="75000"/>
                  </a:prstClr>
                </a:solidFill>
              </a:rPr>
              <a:pPr/>
              <a:t>1/10/2020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6034331"/>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D880DD4-329F-4B1F-9065-45B4CFCD4AEB}"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72372081"/>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6347107-A0E7-4B38-B248-F1740B68CCD8}"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23831286"/>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33D943C-478B-459E-B6FE-51400AF30DFF}"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68640623"/>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63877D6-39A4-4420-8232-03DBAAEF5AB5}"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8713887"/>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A98116E-784B-4C0E-B491-D3EFEA4CCE68}"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99839475"/>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841BCF3-5CB0-425B-97B3-31E3FB143CC7}"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23094678"/>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991FF89-C3A1-4C03-A2BD-9415EBA48939}"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92204512"/>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7397679-4340-496E-B85B-A99B17C702E3}"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59074849"/>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EC994A1-71DC-499E-BF02-0B16C6957312}" type="datetime1">
              <a:rPr lang="en-US" smtClean="0">
                <a:solidFill>
                  <a:prstClr val="black">
                    <a:tint val="75000"/>
                  </a:prstClr>
                </a:solidFill>
              </a:rPr>
              <a:pPr/>
              <a:t>1/10/2020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7920569"/>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9445121-0A37-4002-8DFD-F34D8A38DA97}" type="datetime1">
              <a:rPr lang="en-US" smtClean="0">
                <a:solidFill>
                  <a:prstClr val="black">
                    <a:tint val="75000"/>
                  </a:prstClr>
                </a:solidFill>
              </a:rPr>
              <a:pPr/>
              <a:t>1/10/2020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86325256"/>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0E122B-FB1B-404E-BF5E-5545824BE048}" type="datetime1">
              <a:rPr lang="en-US" smtClean="0">
                <a:solidFill>
                  <a:prstClr val="black">
                    <a:tint val="75000"/>
                  </a:prstClr>
                </a:solidFill>
              </a:rPr>
              <a:pPr/>
              <a:t>1/10/2020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28872287"/>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E37ADCE-275E-4C5C-99B1-8A7550A2643D}"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50422159"/>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9709BF9-0F9E-4292-8A50-A814FCE1EFCD}"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38214858"/>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30CD816-A006-4D56-9E67-21D10106052B}"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21563514"/>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586018F-148F-4B6F-BAF0-2BD75B330589}"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55577593"/>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4A52E76-8E20-4569-95FF-0750DB522819}"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1571728"/>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9A71822-307B-4103-BBB9-CC0B8143A666}"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51101832"/>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08F71AD-4024-41A8-9DBC-EC374AA374BA}"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55768866"/>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7AF2005-ACC4-4207-A465-F10D08C16E25}"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19357027"/>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615DBA1-9551-49BC-8435-D0609F826790}" type="datetime1">
              <a:rPr lang="en-US" smtClean="0">
                <a:solidFill>
                  <a:prstClr val="black">
                    <a:tint val="75000"/>
                  </a:prstClr>
                </a:solidFill>
              </a:rPr>
              <a:pPr/>
              <a:t>1/10/2020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64682264"/>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9DD5593-5798-4F96-8867-66C4CCB95BED}" type="datetime1">
              <a:rPr lang="en-US" smtClean="0">
                <a:solidFill>
                  <a:prstClr val="black">
                    <a:tint val="75000"/>
                  </a:prstClr>
                </a:solidFill>
              </a:rPr>
              <a:pPr/>
              <a:t>1/10/2020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64011165"/>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F077F2-D02F-4C44-A6F7-43BBCF4F5FA1}" type="datetime1">
              <a:rPr lang="en-US" smtClean="0">
                <a:solidFill>
                  <a:prstClr val="black">
                    <a:tint val="75000"/>
                  </a:prstClr>
                </a:solidFill>
              </a:rPr>
              <a:pPr/>
              <a:t>1/10/2020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50694469"/>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EA2CC93-2AB3-4C3E-9A27-28911F43806C}"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64539809"/>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73EADE2-C073-4374-A983-5F31C2650CB2}"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69666815"/>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FDAEFDE-C28D-468E-BDF5-F9007A9AF902}"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00127706"/>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6CB2D9-451C-4865-A40F-51E71ECA98FD}"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54590311"/>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78EC1F6-4E34-4430-9A0A-931A14023FBC}"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64326962"/>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D71B7EF-2D05-4C1A-B635-92151D74A06F}"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3074821"/>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95C7AF7-A9D2-4F6B-BDC7-EFEE290369BD}"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98718642"/>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A4CE320-2E72-4227-83B5-C10F95B87100}"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69663223"/>
      </p:ext>
    </p:extLst>
  </p:cSld>
  <p:clrMapOvr>
    <a:masterClrMapping/>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95681A3-7DC2-45A7-AEE7-D04EA0077916}" type="datetime1">
              <a:rPr lang="en-US" smtClean="0">
                <a:solidFill>
                  <a:prstClr val="black">
                    <a:tint val="75000"/>
                  </a:prstClr>
                </a:solidFill>
              </a:rPr>
              <a:pPr/>
              <a:t>1/10/2020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62145598"/>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8304FFB-B67F-46D9-85DE-211A843F6B5B}" type="datetime1">
              <a:rPr lang="en-US" smtClean="0">
                <a:solidFill>
                  <a:prstClr val="black">
                    <a:tint val="75000"/>
                  </a:prstClr>
                </a:solidFill>
              </a:rPr>
              <a:pPr/>
              <a:t>1/10/2020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6766910"/>
      </p:ext>
    </p:extLst>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3FA343D-8308-4F29-B7A0-8AB8C9DC3AE1}" type="datetime1">
              <a:rPr lang="en-US" smtClean="0">
                <a:solidFill>
                  <a:prstClr val="black">
                    <a:tint val="75000"/>
                  </a:prstClr>
                </a:solidFill>
              </a:rPr>
              <a:pPr/>
              <a:t>1/10/2020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94671740"/>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2AADDAD-3EF5-4C0E-BFF0-68D6E8A1890C}"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42394278"/>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982AD48-B692-4536-926E-552F38628199}"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91214976"/>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E081E63-3AC6-4285-92AF-32B097DFE393}"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3065490"/>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C180842-36F9-4F4E-8C51-7F25EE9790E2}"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57154272"/>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2035D99-197E-4BFB-840B-DF577F9F0134}"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03976223"/>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7DADC64-0986-465D-9E8F-D8B7E7546B55}"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22317037"/>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754EBAA-54F0-42AB-A0AF-DCBEFA28C5DD}"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86516215"/>
      </p:ext>
    </p:extLst>
  </p:cSld>
  <p:clrMapOvr>
    <a:masterClrMapping/>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C90645-3A12-46A2-867D-72445B8FD802}"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4463483"/>
      </p:ext>
    </p:extLst>
  </p:cSld>
  <p:clrMapOvr>
    <a:masterClrMapping/>
  </p:clrMapOvr>
</p:sldLayout>
</file>

<file path=ppt/slideLayouts/slideLayout28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9C7896E-2405-4060-8602-21897ABB20B1}" type="datetime1">
              <a:rPr lang="en-US" smtClean="0">
                <a:solidFill>
                  <a:prstClr val="black">
                    <a:tint val="75000"/>
                  </a:prstClr>
                </a:solidFill>
              </a:rPr>
              <a:pPr/>
              <a:t>1/10/2020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70510740"/>
      </p:ext>
    </p:extLst>
  </p:cSld>
  <p:clrMapOvr>
    <a:masterClrMapping/>
  </p:clrMapOvr>
</p:sldLayout>
</file>

<file path=ppt/slideLayouts/slideLayout28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B41146-C539-4A12-98E4-5A348BE2E14F}" type="datetime1">
              <a:rPr lang="en-US" smtClean="0">
                <a:solidFill>
                  <a:prstClr val="black">
                    <a:tint val="75000"/>
                  </a:prstClr>
                </a:solidFill>
              </a:rPr>
              <a:pPr/>
              <a:t>1/10/2020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21473766"/>
      </p:ext>
    </p:extLst>
  </p:cSld>
  <p:clrMapOvr>
    <a:masterClrMapping/>
  </p:clrMapOvr>
</p:sldLayout>
</file>

<file path=ppt/slideLayouts/slideLayout2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6A7C534-62F6-4165-8F55-CB26349DC002}" type="datetime1">
              <a:rPr lang="en-US" smtClean="0">
                <a:solidFill>
                  <a:prstClr val="black">
                    <a:tint val="75000"/>
                  </a:prstClr>
                </a:solidFill>
              </a:rPr>
              <a:pPr/>
              <a:t>1/10/2020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05740109"/>
      </p:ext>
    </p:extLst>
  </p:cSld>
  <p:clrMapOvr>
    <a:masterClrMapping/>
  </p:clrMapOvr>
</p:sldLayout>
</file>

<file path=ppt/slideLayouts/slideLayout28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250DF12-8042-4AC8-8173-D355341730B8}"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5646164"/>
      </p:ext>
    </p:extLst>
  </p:cSld>
  <p:clrMapOvr>
    <a:masterClrMapping/>
  </p:clrMapOvr>
</p:sldLayout>
</file>

<file path=ppt/slideLayouts/slideLayout28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3DD651C-D845-4008-95F2-916620724E02}"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20130374"/>
      </p:ext>
    </p:extLst>
  </p:cSld>
  <p:clrMapOvr>
    <a:masterClrMapping/>
  </p:clrMapOvr>
</p:sldLayout>
</file>

<file path=ppt/slideLayouts/slideLayout28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952804F-0003-4185-A7E4-5E58DE4D0EB4}"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25977761"/>
      </p:ext>
    </p:extLst>
  </p:cSld>
  <p:clrMapOvr>
    <a:masterClrMapping/>
  </p:clrMapOvr>
</p:sldLayout>
</file>

<file path=ppt/slideLayouts/slideLayout28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1629536-57C8-461C-990E-C4C714BF2709}"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6128619"/>
      </p:ext>
    </p:extLst>
  </p:cSld>
  <p:clrMapOvr>
    <a:masterClrMapping/>
  </p:clrMapOvr>
</p:sldLayout>
</file>

<file path=ppt/slideLayouts/slideLayout28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D9BEDDCC-037F-41E1-9B29-3DB98EE4170E}"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11318382"/>
      </p:ext>
    </p:extLst>
  </p:cSld>
  <p:clrMapOvr>
    <a:masterClrMapping/>
  </p:clrMapOvr>
</p:sldLayout>
</file>

<file path=ppt/slideLayouts/slideLayout28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47465A5-7BF8-4038-AE3B-E426E02414D7}"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3483446"/>
      </p:ext>
    </p:extLst>
  </p:cSld>
  <p:clrMapOvr>
    <a:masterClrMapping/>
  </p:clrMapOvr>
</p:sldLayout>
</file>

<file path=ppt/slideLayouts/slideLayout28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BC2DF57-7162-45DA-9885-FE851EF3653A}"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4004849"/>
      </p:ext>
    </p:extLst>
  </p:cSld>
  <p:clrMapOvr>
    <a:masterClrMapping/>
  </p:clrMapOvr>
</p:sldLayout>
</file>

<file path=ppt/slideLayouts/slideLayout29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AF72184-6BA8-4BC6-B3F0-032235FF7008}"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38332100"/>
      </p:ext>
    </p:extLst>
  </p:cSld>
  <p:clrMapOvr>
    <a:masterClrMapping/>
  </p:clrMapOvr>
</p:sldLayout>
</file>

<file path=ppt/slideLayouts/slideLayout29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B6D7170-237D-4F63-A51F-5BE31026DAD1}" type="datetime1">
              <a:rPr lang="en-US" smtClean="0">
                <a:solidFill>
                  <a:prstClr val="black">
                    <a:tint val="75000"/>
                  </a:prstClr>
                </a:solidFill>
              </a:rPr>
              <a:pPr/>
              <a:t>1/10/2020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45251357"/>
      </p:ext>
    </p:extLst>
  </p:cSld>
  <p:clrMapOvr>
    <a:masterClrMapping/>
  </p:clrMapOvr>
</p:sldLayout>
</file>

<file path=ppt/slideLayouts/slideLayout29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9642EBE-B32E-4E48-A48B-821C69C6A704}" type="datetime1">
              <a:rPr lang="en-US" smtClean="0">
                <a:solidFill>
                  <a:prstClr val="black">
                    <a:tint val="75000"/>
                  </a:prstClr>
                </a:solidFill>
              </a:rPr>
              <a:pPr/>
              <a:t>1/10/2020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24223257"/>
      </p:ext>
    </p:extLst>
  </p:cSld>
  <p:clrMapOvr>
    <a:masterClrMapping/>
  </p:clrMapOvr>
</p:sldLayout>
</file>

<file path=ppt/slideLayouts/slideLayout29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C9114B-154E-4DAF-9314-CDB4372AA17E}" type="datetime1">
              <a:rPr lang="en-US" smtClean="0">
                <a:solidFill>
                  <a:prstClr val="black">
                    <a:tint val="75000"/>
                  </a:prstClr>
                </a:solidFill>
              </a:rPr>
              <a:pPr/>
              <a:t>1/10/2020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95134739"/>
      </p:ext>
    </p:extLst>
  </p:cSld>
  <p:clrMapOvr>
    <a:masterClrMapping/>
  </p:clrMapOvr>
</p:sldLayout>
</file>

<file path=ppt/slideLayouts/slideLayout29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F11596B-B320-47A0-A80F-716DDB3F66E9}"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00867479"/>
      </p:ext>
    </p:extLst>
  </p:cSld>
  <p:clrMapOvr>
    <a:masterClrMapping/>
  </p:clrMapOvr>
</p:sldLayout>
</file>

<file path=ppt/slideLayouts/slideLayout29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935B0C-C57D-4FED-A6FF-C06FCA78CE9B}"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57636480"/>
      </p:ext>
    </p:extLst>
  </p:cSld>
  <p:clrMapOvr>
    <a:masterClrMapping/>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4668E14-DE78-42D1-A11B-815622C37C16}"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28225811"/>
      </p:ext>
    </p:extLst>
  </p:cSld>
  <p:clrMapOvr>
    <a:masterClrMapping/>
  </p:clrMapOvr>
</p:sldLayout>
</file>

<file path=ppt/slideLayouts/slideLayout29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C4EEF02-44D0-42C0-BBE7-2FD10A19EEBF}"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28917620"/>
      </p:ext>
    </p:extLst>
  </p:cSld>
  <p:clrMapOvr>
    <a:masterClrMapping/>
  </p:clrMapOvr>
</p:sldLayout>
</file>

<file path=ppt/slideLayouts/slideLayout29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D00383B-320D-4BFE-AA30-96BEE25E8128}"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5676434"/>
      </p:ext>
    </p:extLst>
  </p:cSld>
  <p:clrMapOvr>
    <a:masterClrMapping/>
  </p:clrMapOvr>
</p:sldLayout>
</file>

<file path=ppt/slideLayouts/slideLayout29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42F3804-98F5-4DFF-AB7C-29C2AAC61678}"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07558677"/>
      </p:ext>
    </p:extLst>
  </p:cSld>
  <p:clrMapOvr>
    <a:masterClrMapping/>
  </p:clrMapOvr>
</p:sldLayout>
</file>

<file path=ppt/slideLayouts/slideLayout30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F609A97-D946-42BF-8C1B-DA7501EB28BB}"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70961189"/>
      </p:ext>
    </p:extLst>
  </p:cSld>
  <p:clrMapOvr>
    <a:masterClrMapping/>
  </p:clrMapOvr>
</p:sldLayout>
</file>

<file path=ppt/slideLayouts/slideLayout30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293315D-EDCA-440F-B7B4-8D7369AC5D09}"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2359053"/>
      </p:ext>
    </p:extLst>
  </p:cSld>
  <p:clrMapOvr>
    <a:masterClrMapping/>
  </p:clrMapOvr>
</p:sldLayout>
</file>

<file path=ppt/slideLayouts/slideLayout30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C6BA374-EC69-4E92-9153-3469810A115B}" type="datetime1">
              <a:rPr lang="en-US" smtClean="0">
                <a:solidFill>
                  <a:prstClr val="black">
                    <a:tint val="75000"/>
                  </a:prstClr>
                </a:solidFill>
              </a:rPr>
              <a:pPr/>
              <a:t>1/10/2020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71126439"/>
      </p:ext>
    </p:extLst>
  </p:cSld>
  <p:clrMapOvr>
    <a:masterClrMapping/>
  </p:clrMapOvr>
</p:sldLayout>
</file>

<file path=ppt/slideLayouts/slideLayout30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C2967DE-6C21-4997-9B6F-AE2C0E1ED4CD}" type="datetime1">
              <a:rPr lang="en-US" smtClean="0">
                <a:solidFill>
                  <a:prstClr val="black">
                    <a:tint val="75000"/>
                  </a:prstClr>
                </a:solidFill>
              </a:rPr>
              <a:pPr/>
              <a:t>1/10/2020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56134972"/>
      </p:ext>
    </p:extLst>
  </p:cSld>
  <p:clrMapOvr>
    <a:masterClrMapping/>
  </p:clrMapOvr>
</p:sldLayout>
</file>

<file path=ppt/slideLayouts/slideLayout30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D19391D-2A8F-4CDA-90C1-C1FA101DD9E4}" type="datetime1">
              <a:rPr lang="en-US" smtClean="0">
                <a:solidFill>
                  <a:prstClr val="black">
                    <a:tint val="75000"/>
                  </a:prstClr>
                </a:solidFill>
              </a:rPr>
              <a:pPr/>
              <a:t>1/10/2020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7940064"/>
      </p:ext>
    </p:extLst>
  </p:cSld>
  <p:clrMapOvr>
    <a:masterClrMapping/>
  </p:clrMapOvr>
</p:sldLayout>
</file>

<file path=ppt/slideLayouts/slideLayout30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808B522-9565-4E38-AC63-2B7497692A87}"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6257116"/>
      </p:ext>
    </p:extLst>
  </p:cSld>
  <p:clrMapOvr>
    <a:masterClrMapping/>
  </p:clrMapOvr>
</p:sldLayout>
</file>

<file path=ppt/slideLayouts/slideLayout30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D6CE76F-04B6-412B-93CD-A4A78899F687}"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07508027"/>
      </p:ext>
    </p:extLst>
  </p:cSld>
  <p:clrMapOvr>
    <a:masterClrMapping/>
  </p:clrMapOvr>
</p:sldLayout>
</file>

<file path=ppt/slideLayouts/slideLayout30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0F0E1F-D490-47F4-8BC6-BF113BB9D7B2}"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40875784"/>
      </p:ext>
    </p:extLst>
  </p:cSld>
  <p:clrMapOvr>
    <a:masterClrMapping/>
  </p:clrMapOvr>
</p:sldLayout>
</file>

<file path=ppt/slideLayouts/slideLayout30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00121AD-1097-4046-ACBC-AC54B6A2DB62}"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44554300"/>
      </p:ext>
    </p:extLst>
  </p:cSld>
  <p:clrMapOvr>
    <a:masterClrMapping/>
  </p:clrMapOvr>
</p:sldLayout>
</file>

<file path=ppt/slideLayouts/slideLayout30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56874BB-7259-4AE4-9295-6525B1CD258C}"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87663806"/>
      </p:ext>
    </p:extLst>
  </p:cSld>
  <p:clrMapOvr>
    <a:masterClrMapping/>
  </p:clrMapOvr>
</p:sldLayout>
</file>

<file path=ppt/slideLayouts/slideLayout3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1A867B7-E4CF-4D44-AA87-BFF26EAF83B1}"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85809089"/>
      </p:ext>
    </p:extLst>
  </p:cSld>
  <p:clrMapOvr>
    <a:masterClrMapping/>
  </p:clrMapOvr>
</p:sldLayout>
</file>

<file path=ppt/slideLayouts/slideLayout3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351BD91-DA19-4108-8F78-BE3B8ACB54AB}"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62186376"/>
      </p:ext>
    </p:extLst>
  </p:cSld>
  <p:clrMapOvr>
    <a:masterClrMapping/>
  </p:clrMapOvr>
</p:sldLayout>
</file>

<file path=ppt/slideLayouts/slideLayout3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1A86CF5-96AD-4B16-833A-4D126013516C}"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27774390"/>
      </p:ext>
    </p:extLst>
  </p:cSld>
  <p:clrMapOvr>
    <a:masterClrMapping/>
  </p:clrMapOvr>
</p:sldLayout>
</file>

<file path=ppt/slideLayouts/slideLayout3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7131D77-82AB-42C4-8E71-B6CC06398E30}" type="datetime1">
              <a:rPr lang="en-US" smtClean="0">
                <a:solidFill>
                  <a:prstClr val="black">
                    <a:tint val="75000"/>
                  </a:prstClr>
                </a:solidFill>
              </a:rPr>
              <a:pPr/>
              <a:t>1/10/2020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971529"/>
      </p:ext>
    </p:extLst>
  </p:cSld>
  <p:clrMapOvr>
    <a:masterClrMapping/>
  </p:clrMapOvr>
</p:sldLayout>
</file>

<file path=ppt/slideLayouts/slideLayout3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5B468B-B51B-4F9E-A627-C48E2B2B87E1}" type="datetime1">
              <a:rPr lang="en-US" smtClean="0">
                <a:solidFill>
                  <a:prstClr val="black">
                    <a:tint val="75000"/>
                  </a:prstClr>
                </a:solidFill>
              </a:rPr>
              <a:pPr/>
              <a:t>1/10/2020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39485146"/>
      </p:ext>
    </p:extLst>
  </p:cSld>
  <p:clrMapOvr>
    <a:masterClrMapping/>
  </p:clrMapOvr>
</p:sldLayout>
</file>

<file path=ppt/slideLayouts/slideLayout3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D6FB3B-421B-4371-B2E3-8D61D8B2FBFD}" type="datetime1">
              <a:rPr lang="en-US" smtClean="0">
                <a:solidFill>
                  <a:prstClr val="black">
                    <a:tint val="75000"/>
                  </a:prstClr>
                </a:solidFill>
              </a:rPr>
              <a:pPr/>
              <a:t>1/10/2020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39152948"/>
      </p:ext>
    </p:extLst>
  </p:cSld>
  <p:clrMapOvr>
    <a:masterClrMapping/>
  </p:clrMapOvr>
</p:sldLayout>
</file>

<file path=ppt/slideLayouts/slideLayout3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3115B95-297B-4C73-90D1-F54527D2E0F7}"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1118970"/>
      </p:ext>
    </p:extLst>
  </p:cSld>
  <p:clrMapOvr>
    <a:masterClrMapping/>
  </p:clrMapOvr>
</p:sldLayout>
</file>

<file path=ppt/slideLayouts/slideLayout3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21A530-9414-4DD9-B939-CC55E6C912C1}"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37885091"/>
      </p:ext>
    </p:extLst>
  </p:cSld>
  <p:clrMapOvr>
    <a:masterClrMapping/>
  </p:clrMapOvr>
</p:sldLayout>
</file>

<file path=ppt/slideLayouts/slideLayout3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6C613ED-F204-499F-A838-E7FBE7F6D5FE}"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11723884"/>
      </p:ext>
    </p:extLst>
  </p:cSld>
  <p:clrMapOvr>
    <a:masterClrMapping/>
  </p:clrMapOvr>
</p:sldLayout>
</file>

<file path=ppt/slideLayouts/slideLayout3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99DF1AF-331E-44A6-8AEF-509107287E85}"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25246410"/>
      </p:ext>
    </p:extLst>
  </p:cSld>
  <p:clrMapOvr>
    <a:masterClrMapping/>
  </p:clrMapOvr>
</p:sldLayout>
</file>

<file path=ppt/slideLayouts/slideLayout3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5972866-D5B4-44D8-B1C8-8C0FB2F42E02}"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31309365"/>
      </p:ext>
    </p:extLst>
  </p:cSld>
  <p:clrMapOvr>
    <a:masterClrMapping/>
  </p:clrMapOvr>
</p:sldLayout>
</file>

<file path=ppt/slideLayouts/slideLayout3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0416C03-39DE-4E3C-8AAC-7B408AF7B6EA}"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76425681"/>
      </p:ext>
    </p:extLst>
  </p:cSld>
  <p:clrMapOvr>
    <a:masterClrMapping/>
  </p:clrMapOvr>
</p:sldLayout>
</file>

<file path=ppt/slideLayouts/slideLayout3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42EAEAA-5A54-4C44-A567-0238CAE6D7F7}"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98100029"/>
      </p:ext>
    </p:extLst>
  </p:cSld>
  <p:clrMapOvr>
    <a:masterClrMapping/>
  </p:clrMapOvr>
</p:sldLayout>
</file>

<file path=ppt/slideLayouts/slideLayout3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B5A1C2A-1F7E-47CE-B892-A912052B6872}"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19359048"/>
      </p:ext>
    </p:extLst>
  </p:cSld>
  <p:clrMapOvr>
    <a:masterClrMapping/>
  </p:clrMapOvr>
</p:sldLayout>
</file>

<file path=ppt/slideLayouts/slideLayout3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93A91C9-0BD3-4BE3-8FDC-711617D7394C}" type="datetime1">
              <a:rPr lang="en-US" smtClean="0">
                <a:solidFill>
                  <a:prstClr val="black">
                    <a:tint val="75000"/>
                  </a:prstClr>
                </a:solidFill>
              </a:rPr>
              <a:pPr/>
              <a:t>1/10/2020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77281183"/>
      </p:ext>
    </p:extLst>
  </p:cSld>
  <p:clrMapOvr>
    <a:masterClrMapping/>
  </p:clrMapOvr>
</p:sldLayout>
</file>

<file path=ppt/slideLayouts/slideLayout3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EBDFD02-8F73-4C9F-9A73-3F6380E20CAD}" type="datetime1">
              <a:rPr lang="en-US" smtClean="0">
                <a:solidFill>
                  <a:prstClr val="black">
                    <a:tint val="75000"/>
                  </a:prstClr>
                </a:solidFill>
              </a:rPr>
              <a:pPr/>
              <a:t>1/10/2020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9813671"/>
      </p:ext>
    </p:extLst>
  </p:cSld>
  <p:clrMapOvr>
    <a:masterClrMapping/>
  </p:clrMapOvr>
</p:sldLayout>
</file>

<file path=ppt/slideLayouts/slideLayout3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282F87-AD89-4BB0-AE74-E999262AC0A7}" type="datetime1">
              <a:rPr lang="en-US" smtClean="0">
                <a:solidFill>
                  <a:prstClr val="black">
                    <a:tint val="75000"/>
                  </a:prstClr>
                </a:solidFill>
              </a:rPr>
              <a:pPr/>
              <a:t>1/10/2020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90833934"/>
      </p:ext>
    </p:extLst>
  </p:cSld>
  <p:clrMapOvr>
    <a:masterClrMapping/>
  </p:clrMapOvr>
</p:sldLayout>
</file>

<file path=ppt/slideLayouts/slideLayout3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6396BEE-0F1B-4B2F-A1DB-EBDA390969BC}"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66215461"/>
      </p:ext>
    </p:extLst>
  </p:cSld>
  <p:clrMapOvr>
    <a:masterClrMapping/>
  </p:clrMapOvr>
</p:sldLayout>
</file>

<file path=ppt/slideLayouts/slideLayout3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17A0E80-9133-4BC6-A34F-2717188AE74F}"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97252131"/>
      </p:ext>
    </p:extLst>
  </p:cSld>
  <p:clrMapOvr>
    <a:masterClrMapping/>
  </p:clrMapOvr>
</p:sldLayout>
</file>

<file path=ppt/slideLayouts/slideLayout3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FCC7AA1-3E0B-40C4-B85F-35131E0FFFA5}"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67084847"/>
      </p:ext>
    </p:extLst>
  </p:cSld>
  <p:clrMapOvr>
    <a:masterClrMapping/>
  </p:clrMapOvr>
</p:sldLayout>
</file>

<file path=ppt/slideLayouts/slideLayout3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7FF0F30-6A54-4D3B-8ED2-FD2800FB5301}"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81847883"/>
      </p:ext>
    </p:extLst>
  </p:cSld>
  <p:clrMapOvr>
    <a:masterClrMapping/>
  </p:clrMapOvr>
</p:sldLayout>
</file>

<file path=ppt/slideLayouts/slideLayout33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CA44E2A-64B0-44C5-8ED2-DD3D5F9ED688}"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44979465"/>
      </p:ext>
    </p:extLst>
  </p:cSld>
  <p:clrMapOvr>
    <a:masterClrMapping/>
  </p:clrMapOvr>
</p:sldLayout>
</file>

<file path=ppt/slideLayouts/slideLayout3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933275B-CE8B-493A-8685-4E268EE7AE04}"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56030408"/>
      </p:ext>
    </p:extLst>
  </p:cSld>
  <p:clrMapOvr>
    <a:masterClrMapping/>
  </p:clrMapOvr>
</p:sldLayout>
</file>

<file path=ppt/slideLayouts/slideLayout3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6FE8BA5-D3AD-4858-BA72-4B9A6C24DA7D}"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6834725"/>
      </p:ext>
    </p:extLst>
  </p:cSld>
  <p:clrMapOvr>
    <a:masterClrMapping/>
  </p:clrMapOvr>
</p:sldLayout>
</file>

<file path=ppt/slideLayouts/slideLayout3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778A0F0-1192-4619-AE6D-330A4C8A625A}"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93593847"/>
      </p:ext>
    </p:extLst>
  </p:cSld>
  <p:clrMapOvr>
    <a:masterClrMapping/>
  </p:clrMapOvr>
</p:sldLayout>
</file>

<file path=ppt/slideLayouts/slideLayout3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B96C570-75D3-40D8-B999-69030767C71C}" type="datetime1">
              <a:rPr lang="en-US" smtClean="0">
                <a:solidFill>
                  <a:prstClr val="black">
                    <a:tint val="75000"/>
                  </a:prstClr>
                </a:solidFill>
              </a:rPr>
              <a:pPr/>
              <a:t>1/10/2020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35668878"/>
      </p:ext>
    </p:extLst>
  </p:cSld>
  <p:clrMapOvr>
    <a:masterClrMapping/>
  </p:clrMapOvr>
</p:sldLayout>
</file>

<file path=ppt/slideLayouts/slideLayout3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D1F8BCF-46A1-43D0-808E-AC143FFB444A}" type="datetime1">
              <a:rPr lang="en-US" smtClean="0">
                <a:solidFill>
                  <a:prstClr val="black">
                    <a:tint val="75000"/>
                  </a:prstClr>
                </a:solidFill>
              </a:rPr>
              <a:pPr/>
              <a:t>1/10/2020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93906449"/>
      </p:ext>
    </p:extLst>
  </p:cSld>
  <p:clrMapOvr>
    <a:masterClrMapping/>
  </p:clrMapOvr>
</p:sldLayout>
</file>

<file path=ppt/slideLayouts/slideLayout3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EF918BC-286F-46F2-9411-27F1C4C26AC4}" type="datetime1">
              <a:rPr lang="en-US" smtClean="0">
                <a:solidFill>
                  <a:prstClr val="black">
                    <a:tint val="75000"/>
                  </a:prstClr>
                </a:solidFill>
              </a:rPr>
              <a:pPr/>
              <a:t>1/10/2020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43756652"/>
      </p:ext>
    </p:extLst>
  </p:cSld>
  <p:clrMapOvr>
    <a:masterClrMapping/>
  </p:clrMapOvr>
</p:sldLayout>
</file>

<file path=ppt/slideLayouts/slideLayout3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D3B81D9-08F8-4045-886D-12786D8C93D4}"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67693403"/>
      </p:ext>
    </p:extLst>
  </p:cSld>
  <p:clrMapOvr>
    <a:masterClrMapping/>
  </p:clrMapOvr>
</p:sldLayout>
</file>

<file path=ppt/slideLayouts/slideLayout3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5333194-5B4F-42E5-BA7B-EB400EF843CA}"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03981224"/>
      </p:ext>
    </p:extLst>
  </p:cSld>
  <p:clrMapOvr>
    <a:masterClrMapping/>
  </p:clrMapOvr>
</p:sldLayout>
</file>

<file path=ppt/slideLayouts/slideLayout3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0D0B61B-002D-4321-909D-4EA3CDD846DA}"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62258275"/>
      </p:ext>
    </p:extLst>
  </p:cSld>
  <p:clrMapOvr>
    <a:masterClrMapping/>
  </p:clrMapOvr>
</p:sldLayout>
</file>

<file path=ppt/slideLayouts/slideLayout3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1E032CA-A893-444D-937E-137AD2DA129D}"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67771560"/>
      </p:ext>
    </p:extLst>
  </p:cSld>
  <p:clrMapOvr>
    <a:masterClrMapping/>
  </p:clrMapOvr>
</p:sldLayout>
</file>

<file path=ppt/slideLayouts/slideLayout34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E26017C-7AC2-4380-AB6F-F9F978A724D0}"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09499848"/>
      </p:ext>
    </p:extLst>
  </p:cSld>
  <p:clrMapOvr>
    <a:masterClrMapping/>
  </p:clrMapOvr>
</p:sldLayout>
</file>

<file path=ppt/slideLayouts/slideLayout3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9F74332-9809-4C60-BCD9-5B6F6877B51A}"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98010866"/>
      </p:ext>
    </p:extLst>
  </p:cSld>
  <p:clrMapOvr>
    <a:masterClrMapping/>
  </p:clrMapOvr>
</p:sldLayout>
</file>

<file path=ppt/slideLayouts/slideLayout34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77B11F1-7D38-4BD4-ADB1-625D9D1E9F3B}"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09652910"/>
      </p:ext>
    </p:extLst>
  </p:cSld>
  <p:clrMapOvr>
    <a:masterClrMapping/>
  </p:clrMapOvr>
</p:sldLayout>
</file>

<file path=ppt/slideLayouts/slideLayout3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B2DED05-90BD-4028-B0B4-54F4D30B72F1}"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07001750"/>
      </p:ext>
    </p:extLst>
  </p:cSld>
  <p:clrMapOvr>
    <a:masterClrMapping/>
  </p:clrMapOvr>
</p:sldLayout>
</file>

<file path=ppt/slideLayouts/slideLayout3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83BDBF8-4B4A-4238-905D-5E582345D11D}" type="datetime1">
              <a:rPr lang="en-US" smtClean="0">
                <a:solidFill>
                  <a:prstClr val="black">
                    <a:tint val="75000"/>
                  </a:prstClr>
                </a:solidFill>
              </a:rPr>
              <a:pPr/>
              <a:t>1/10/2020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53353412"/>
      </p:ext>
    </p:extLst>
  </p:cSld>
  <p:clrMapOvr>
    <a:masterClrMapping/>
  </p:clrMapOvr>
</p:sldLayout>
</file>

<file path=ppt/slideLayouts/slideLayout3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10CEF0A-DAF8-4189-9903-7539BD073506}" type="datetime1">
              <a:rPr lang="en-US" smtClean="0">
                <a:solidFill>
                  <a:prstClr val="black">
                    <a:tint val="75000"/>
                  </a:prstClr>
                </a:solidFill>
              </a:rPr>
              <a:pPr/>
              <a:t>1/10/2020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37986305"/>
      </p:ext>
    </p:extLst>
  </p:cSld>
  <p:clrMapOvr>
    <a:masterClrMapping/>
  </p:clrMapOvr>
</p:sldLayout>
</file>

<file path=ppt/slideLayouts/slideLayout3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DAE3B3D-AA54-4C77-BD39-7771630A52A8}" type="datetime1">
              <a:rPr lang="en-US" smtClean="0">
                <a:solidFill>
                  <a:prstClr val="black">
                    <a:tint val="75000"/>
                  </a:prstClr>
                </a:solidFill>
              </a:rPr>
              <a:pPr/>
              <a:t>1/10/2020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88738861"/>
      </p:ext>
    </p:extLst>
  </p:cSld>
  <p:clrMapOvr>
    <a:masterClrMapping/>
  </p:clrMapOvr>
</p:sldLayout>
</file>

<file path=ppt/slideLayouts/slideLayout3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38CB7EB-88E3-4F8C-AFB4-DCBD358364B1}"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47035426"/>
      </p:ext>
    </p:extLst>
  </p:cSld>
  <p:clrMapOvr>
    <a:masterClrMapping/>
  </p:clrMapOvr>
</p:sldLayout>
</file>

<file path=ppt/slideLayouts/slideLayout3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43865F0-2BFD-4764-995C-2D701F9548D7}"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14118858"/>
      </p:ext>
    </p:extLst>
  </p:cSld>
  <p:clrMapOvr>
    <a:masterClrMapping/>
  </p:clrMapOvr>
</p:sldLayout>
</file>

<file path=ppt/slideLayouts/slideLayout3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0A76104-B579-40C8-A4FB-D0C095FD63FA}"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57904908"/>
      </p:ext>
    </p:extLst>
  </p:cSld>
  <p:clrMapOvr>
    <a:masterClrMapping/>
  </p:clrMapOvr>
</p:sldLayout>
</file>

<file path=ppt/slideLayouts/slideLayout3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A155973-38BC-48E9-9B1E-DA466FDEE5F8}"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69201257"/>
      </p:ext>
    </p:extLst>
  </p:cSld>
  <p:clrMapOvr>
    <a:masterClrMapping/>
  </p:clrMapOvr>
</p:sldLayout>
</file>

<file path=ppt/slideLayouts/slideLayout35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736A64F-EBA2-4712-8536-DC62A59BDD85}"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69767590"/>
      </p:ext>
    </p:extLst>
  </p:cSld>
  <p:clrMapOvr>
    <a:masterClrMapping/>
  </p:clrMapOvr>
</p:sldLayout>
</file>

<file path=ppt/slideLayouts/slideLayout35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0C93C00-74FA-4412-920E-A2AA092B310B}"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0999568"/>
      </p:ext>
    </p:extLst>
  </p:cSld>
  <p:clrMapOvr>
    <a:masterClrMapping/>
  </p:clrMapOvr>
</p:sldLayout>
</file>

<file path=ppt/slideLayouts/slideLayout35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32D6809-8EAB-468A-8B2E-94DF11D6EF5E}"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06270694"/>
      </p:ext>
    </p:extLst>
  </p:cSld>
  <p:clrMapOvr>
    <a:masterClrMapping/>
  </p:clrMapOvr>
</p:sldLayout>
</file>

<file path=ppt/slideLayouts/slideLayout35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26A70AF-0C63-48EA-8EE1-E72F213B3268}"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11207694"/>
      </p:ext>
    </p:extLst>
  </p:cSld>
  <p:clrMapOvr>
    <a:masterClrMapping/>
  </p:clrMapOvr>
</p:sldLayout>
</file>

<file path=ppt/slideLayouts/slideLayout35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22A831C-0923-4DCD-A9A6-292293878502}" type="datetime1">
              <a:rPr lang="en-US" smtClean="0">
                <a:solidFill>
                  <a:prstClr val="black">
                    <a:tint val="75000"/>
                  </a:prstClr>
                </a:solidFill>
              </a:rPr>
              <a:pPr/>
              <a:t>1/10/2020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3508165"/>
      </p:ext>
    </p:extLst>
  </p:cSld>
  <p:clrMapOvr>
    <a:masterClrMapping/>
  </p:clrMapOvr>
</p:sldLayout>
</file>

<file path=ppt/slideLayouts/slideLayout3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D74843F-9A1B-40C8-9A16-6AA19F0FCC2A}" type="datetime1">
              <a:rPr lang="en-US" smtClean="0">
                <a:solidFill>
                  <a:prstClr val="black">
                    <a:tint val="75000"/>
                  </a:prstClr>
                </a:solidFill>
              </a:rPr>
              <a:pPr/>
              <a:t>1/10/2020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23910682"/>
      </p:ext>
    </p:extLst>
  </p:cSld>
  <p:clrMapOvr>
    <a:masterClrMapping/>
  </p:clrMapOvr>
</p:sldLayout>
</file>

<file path=ppt/slideLayouts/slideLayout35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22C50D-4E4F-4E49-ACC0-6E6497AE9CE3}" type="datetime1">
              <a:rPr lang="en-US" smtClean="0">
                <a:solidFill>
                  <a:prstClr val="black">
                    <a:tint val="75000"/>
                  </a:prstClr>
                </a:solidFill>
              </a:rPr>
              <a:pPr/>
              <a:t>1/10/2020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93627272"/>
      </p:ext>
    </p:extLst>
  </p:cSld>
  <p:clrMapOvr>
    <a:masterClrMapping/>
  </p:clrMapOvr>
</p:sldLayout>
</file>

<file path=ppt/slideLayouts/slideLayout36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8DE9024-18E3-4A8B-82C6-943B01D6B914}"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21061272"/>
      </p:ext>
    </p:extLst>
  </p:cSld>
  <p:clrMapOvr>
    <a:masterClrMapping/>
  </p:clrMapOvr>
</p:sldLayout>
</file>

<file path=ppt/slideLayouts/slideLayout36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2403D82-41CF-4D88-A5FB-1E13FAA20C20}"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79736605"/>
      </p:ext>
    </p:extLst>
  </p:cSld>
  <p:clrMapOvr>
    <a:masterClrMapping/>
  </p:clrMapOvr>
</p:sldLayout>
</file>

<file path=ppt/slideLayouts/slideLayout36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413E99C-D0E8-4634-A576-D0A72EED4F1B}"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2878562"/>
      </p:ext>
    </p:extLst>
  </p:cSld>
  <p:clrMapOvr>
    <a:masterClrMapping/>
  </p:clrMapOvr>
</p:sldLayout>
</file>

<file path=ppt/slideLayouts/slideLayout36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BA0BDDA-725B-48CA-9350-8088796784A1}"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81541361"/>
      </p:ext>
    </p:extLst>
  </p:cSld>
  <p:clrMapOvr>
    <a:masterClrMapping/>
  </p:clrMapOvr>
</p:sldLayout>
</file>

<file path=ppt/slideLayouts/slideLayout36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69B0AD9-08E7-4463-AFA7-EABA77692093}"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50A1164-DB4E-4C40-8213-FE01C087A41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79253687"/>
      </p:ext>
    </p:extLst>
  </p:cSld>
  <p:clrMapOvr>
    <a:masterClrMapping/>
  </p:clrMapOvr>
</p:sldLayout>
</file>

<file path=ppt/slideLayouts/slideLayout36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5E979F2-45B9-4F7C-8633-045D8641AE39}"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50A1164-DB4E-4C40-8213-FE01C087A41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21846497"/>
      </p:ext>
    </p:extLst>
  </p:cSld>
  <p:clrMapOvr>
    <a:masterClrMapping/>
  </p:clrMapOvr>
</p:sldLayout>
</file>

<file path=ppt/slideLayouts/slideLayout36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BD5498-1A14-4B9C-98F3-8F185321CBEE}"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50A1164-DB4E-4C40-8213-FE01C087A41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74736671"/>
      </p:ext>
    </p:extLst>
  </p:cSld>
  <p:clrMapOvr>
    <a:masterClrMapping/>
  </p:clrMapOvr>
</p:sldLayout>
</file>

<file path=ppt/slideLayouts/slideLayout36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3359D72-6E98-4DEE-9525-BFB919A7F0C5}"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50A1164-DB4E-4C40-8213-FE01C087A41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32291200"/>
      </p:ext>
    </p:extLst>
  </p:cSld>
  <p:clrMapOvr>
    <a:masterClrMapping/>
  </p:clrMapOvr>
</p:sldLayout>
</file>

<file path=ppt/slideLayouts/slideLayout36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993E7BB-7575-4254-BE6C-B933AA61E458}" type="datetime1">
              <a:rPr lang="en-US" smtClean="0">
                <a:solidFill>
                  <a:prstClr val="black">
                    <a:tint val="75000"/>
                  </a:prstClr>
                </a:solidFill>
              </a:rPr>
              <a:pPr/>
              <a:t>1/10/2020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50A1164-DB4E-4C40-8213-FE01C087A41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7312532"/>
      </p:ext>
    </p:extLst>
  </p:cSld>
  <p:clrMapOvr>
    <a:masterClrMapping/>
  </p:clrMapOvr>
</p:sldLayout>
</file>

<file path=ppt/slideLayouts/slideLayout3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F557AB5-74AA-4F54-B03B-EF9B4BC9AC70}" type="datetime1">
              <a:rPr lang="en-US" smtClean="0">
                <a:solidFill>
                  <a:prstClr val="black">
                    <a:tint val="75000"/>
                  </a:prstClr>
                </a:solidFill>
              </a:rPr>
              <a:pPr/>
              <a:t>1/10/2020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50A1164-DB4E-4C40-8213-FE01C087A41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62130375"/>
      </p:ext>
    </p:extLst>
  </p:cSld>
  <p:clrMapOvr>
    <a:masterClrMapping/>
  </p:clrMapOvr>
</p:sldLayout>
</file>

<file path=ppt/slideLayouts/slideLayout37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E823947-5600-4282-A80D-C315FC7A7E9D}" type="datetime1">
              <a:rPr lang="en-US" smtClean="0">
                <a:solidFill>
                  <a:prstClr val="black">
                    <a:tint val="75000"/>
                  </a:prstClr>
                </a:solidFill>
              </a:rPr>
              <a:pPr/>
              <a:t>1/10/2020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50A1164-DB4E-4C40-8213-FE01C087A41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44675833"/>
      </p:ext>
    </p:extLst>
  </p:cSld>
  <p:clrMapOvr>
    <a:masterClrMapping/>
  </p:clrMapOvr>
</p:sldLayout>
</file>

<file path=ppt/slideLayouts/slideLayout37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844CEEB-F01E-4D25-AAEF-95E3B1173A4C}"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50A1164-DB4E-4C40-8213-FE01C087A41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76145113"/>
      </p:ext>
    </p:extLst>
  </p:cSld>
  <p:clrMapOvr>
    <a:masterClrMapping/>
  </p:clrMapOvr>
</p:sldLayout>
</file>

<file path=ppt/slideLayouts/slideLayout37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E1BB6FD-9B6E-4C43-84FB-0180ABFD9234}"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50A1164-DB4E-4C40-8213-FE01C087A41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80794038"/>
      </p:ext>
    </p:extLst>
  </p:cSld>
  <p:clrMapOvr>
    <a:masterClrMapping/>
  </p:clrMapOvr>
</p:sldLayout>
</file>

<file path=ppt/slideLayouts/slideLayout37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2B1687F-024D-49D4-8136-C85251F28154}"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50A1164-DB4E-4C40-8213-FE01C087A41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79561671"/>
      </p:ext>
    </p:extLst>
  </p:cSld>
  <p:clrMapOvr>
    <a:masterClrMapping/>
  </p:clrMapOvr>
</p:sldLayout>
</file>

<file path=ppt/slideLayouts/slideLayout37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F70DB26-6DD5-45CE-A429-E179E1D8FC42}"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50A1164-DB4E-4C40-8213-FE01C087A41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03927760"/>
      </p:ext>
    </p:extLst>
  </p:cSld>
  <p:clrMapOvr>
    <a:masterClrMapping/>
  </p:clrMapOvr>
</p:sldLayout>
</file>

<file path=ppt/slideLayouts/slideLayout37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FC8AB56-1BD6-49B0-A785-7845301455BE}"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A1FD17C-07F9-4DC7-B3E5-C38A5CD2EB0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84427085"/>
      </p:ext>
    </p:extLst>
  </p:cSld>
  <p:clrMapOvr>
    <a:masterClrMapping/>
  </p:clrMapOvr>
</p:sldLayout>
</file>

<file path=ppt/slideLayouts/slideLayout3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7E89892-95BC-4B7D-AC6A-15C46651AC16}"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A1FD17C-07F9-4DC7-B3E5-C38A5CD2EB0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1773946"/>
      </p:ext>
    </p:extLst>
  </p:cSld>
  <p:clrMapOvr>
    <a:masterClrMapping/>
  </p:clrMapOvr>
</p:sldLayout>
</file>

<file path=ppt/slideLayouts/slideLayout37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23EB3D1-B50E-484E-901B-566F8CA3175F}"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A1FD17C-07F9-4DC7-B3E5-C38A5CD2EB0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42644401"/>
      </p:ext>
    </p:extLst>
  </p:cSld>
  <p:clrMapOvr>
    <a:masterClrMapping/>
  </p:clrMapOvr>
</p:sldLayout>
</file>

<file path=ppt/slideLayouts/slideLayout37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8E46417-20EE-449F-AB70-9B79E4F9642F}"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A1FD17C-07F9-4DC7-B3E5-C38A5CD2EB0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08564419"/>
      </p:ext>
    </p:extLst>
  </p:cSld>
  <p:clrMapOvr>
    <a:masterClrMapping/>
  </p:clrMapOvr>
</p:sldLayout>
</file>

<file path=ppt/slideLayouts/slideLayout37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5A68904-9CA8-4CC3-80F0-212D57AF3EFD}" type="datetime1">
              <a:rPr lang="en-US" smtClean="0">
                <a:solidFill>
                  <a:prstClr val="black">
                    <a:tint val="75000"/>
                  </a:prstClr>
                </a:solidFill>
              </a:rPr>
              <a:pPr/>
              <a:t>1/10/2020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A1FD17C-07F9-4DC7-B3E5-C38A5CD2EB0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47594064"/>
      </p:ext>
    </p:extLst>
  </p:cSld>
  <p:clrMapOvr>
    <a:masterClrMapping/>
  </p:clrMapOvr>
</p:sldLayout>
</file>

<file path=ppt/slideLayouts/slideLayout3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E57A852-3146-4921-8185-877CF686EC67}" type="datetime1">
              <a:rPr lang="en-US" smtClean="0">
                <a:solidFill>
                  <a:prstClr val="black">
                    <a:tint val="75000"/>
                  </a:prstClr>
                </a:solidFill>
              </a:rPr>
              <a:pPr/>
              <a:t>1/10/2020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A1FD17C-07F9-4DC7-B3E5-C38A5CD2EB0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63950304"/>
      </p:ext>
    </p:extLst>
  </p:cSld>
  <p:clrMapOvr>
    <a:masterClrMapping/>
  </p:clrMapOvr>
</p:sldLayout>
</file>

<file path=ppt/slideLayouts/slideLayout38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3863FF-F548-4C4D-AEA0-390FC3A496A8}" type="datetime1">
              <a:rPr lang="en-US" smtClean="0">
                <a:solidFill>
                  <a:prstClr val="black">
                    <a:tint val="75000"/>
                  </a:prstClr>
                </a:solidFill>
              </a:rPr>
              <a:pPr/>
              <a:t>1/10/2020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A1FD17C-07F9-4DC7-B3E5-C38A5CD2EB0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75373589"/>
      </p:ext>
    </p:extLst>
  </p:cSld>
  <p:clrMapOvr>
    <a:masterClrMapping/>
  </p:clrMapOvr>
</p:sldLayout>
</file>

<file path=ppt/slideLayouts/slideLayout38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DCE6B95-CCCA-41D0-A3BD-BB0FF9442DA8}"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A1FD17C-07F9-4DC7-B3E5-C38A5CD2EB0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84453012"/>
      </p:ext>
    </p:extLst>
  </p:cSld>
  <p:clrMapOvr>
    <a:masterClrMapping/>
  </p:clrMapOvr>
</p:sldLayout>
</file>

<file path=ppt/slideLayouts/slideLayout38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4F9494D-C8A4-4BC6-87E1-DDC12FD7F38B}"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A1FD17C-07F9-4DC7-B3E5-C38A5CD2EB0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6544717"/>
      </p:ext>
    </p:extLst>
  </p:cSld>
  <p:clrMapOvr>
    <a:masterClrMapping/>
  </p:clrMapOvr>
</p:sldLayout>
</file>

<file path=ppt/slideLayouts/slideLayout38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E0C3A1A-0838-43FE-BB51-43111C347587}"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A1FD17C-07F9-4DC7-B3E5-C38A5CD2EB0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01668706"/>
      </p:ext>
    </p:extLst>
  </p:cSld>
  <p:clrMapOvr>
    <a:masterClrMapping/>
  </p:clrMapOvr>
</p:sldLayout>
</file>

<file path=ppt/slideLayouts/slideLayout38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2EBCC6A-0368-474C-96F6-6C211C5327AE}"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A1FD17C-07F9-4DC7-B3E5-C38A5CD2EB0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4043510"/>
      </p:ext>
    </p:extLst>
  </p:cSld>
  <p:clrMapOvr>
    <a:masterClrMapping/>
  </p:clrMapOvr>
</p:sldLayout>
</file>

<file path=ppt/slideLayouts/slideLayout38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AA3F56C-F7F2-41F9-B9A1-82DAAE9F59B4}"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15309539"/>
      </p:ext>
    </p:extLst>
  </p:cSld>
  <p:clrMapOvr>
    <a:masterClrMapping/>
  </p:clrMapOvr>
</p:sldLayout>
</file>

<file path=ppt/slideLayouts/slideLayout38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CAD0059-DDE4-4D4A-B2EB-0CDBEEC79522}"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56090316"/>
      </p:ext>
    </p:extLst>
  </p:cSld>
  <p:clrMapOvr>
    <a:masterClrMapping/>
  </p:clrMapOvr>
</p:sldLayout>
</file>

<file path=ppt/slideLayouts/slideLayout38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17DFC5E-3310-42F6-BE52-40819C072860}"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88634923"/>
      </p:ext>
    </p:extLst>
  </p:cSld>
  <p:clrMapOvr>
    <a:masterClrMapping/>
  </p:clrMapOvr>
</p:sldLayout>
</file>

<file path=ppt/slideLayouts/slideLayout38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22A67EB-BD8D-4C69-97A2-A9047B96C9E1}"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77308498"/>
      </p:ext>
    </p:extLst>
  </p:cSld>
  <p:clrMapOvr>
    <a:masterClrMapping/>
  </p:clrMapOvr>
</p:sldLayout>
</file>

<file path=ppt/slideLayouts/slideLayout39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BF909CF-BAAE-4981-B8B6-861142B6ADBA}" type="datetime1">
              <a:rPr lang="en-US" smtClean="0">
                <a:solidFill>
                  <a:prstClr val="black">
                    <a:tint val="75000"/>
                  </a:prstClr>
                </a:solidFill>
              </a:rPr>
              <a:pPr/>
              <a:t>1/10/2020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75815631"/>
      </p:ext>
    </p:extLst>
  </p:cSld>
  <p:clrMapOvr>
    <a:masterClrMapping/>
  </p:clrMapOvr>
</p:sldLayout>
</file>

<file path=ppt/slideLayouts/slideLayout39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1046BF6-AC5E-48FD-8B0D-F932BE279BAD}" type="datetime1">
              <a:rPr lang="en-US" smtClean="0">
                <a:solidFill>
                  <a:prstClr val="black">
                    <a:tint val="75000"/>
                  </a:prstClr>
                </a:solidFill>
              </a:rPr>
              <a:pPr/>
              <a:t>1/10/2020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64903824"/>
      </p:ext>
    </p:extLst>
  </p:cSld>
  <p:clrMapOvr>
    <a:masterClrMapping/>
  </p:clrMapOvr>
</p:sldLayout>
</file>

<file path=ppt/slideLayouts/slideLayout39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23FFEBB-D5B9-40DD-9C0F-CEF5650EFAFC}" type="datetime1">
              <a:rPr lang="en-US" smtClean="0">
                <a:solidFill>
                  <a:prstClr val="black">
                    <a:tint val="75000"/>
                  </a:prstClr>
                </a:solidFill>
              </a:rPr>
              <a:pPr/>
              <a:t>1/10/2020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38815324"/>
      </p:ext>
    </p:extLst>
  </p:cSld>
  <p:clrMapOvr>
    <a:masterClrMapping/>
  </p:clrMapOvr>
</p:sldLayout>
</file>

<file path=ppt/slideLayouts/slideLayout39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B63D56-8E01-45A7-8733-030877AA4422}"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33321125"/>
      </p:ext>
    </p:extLst>
  </p:cSld>
  <p:clrMapOvr>
    <a:masterClrMapping/>
  </p:clrMapOvr>
</p:sldLayout>
</file>

<file path=ppt/slideLayouts/slideLayout39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E81C968-4A13-46BE-AA66-A5061D6DC354}"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52623332"/>
      </p:ext>
    </p:extLst>
  </p:cSld>
  <p:clrMapOvr>
    <a:masterClrMapping/>
  </p:clrMapOvr>
</p:sldLayout>
</file>

<file path=ppt/slideLayouts/slideLayout39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2828E39-D325-4949-A64A-926615FAA4EF}"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74818982"/>
      </p:ext>
    </p:extLst>
  </p:cSld>
  <p:clrMapOvr>
    <a:masterClrMapping/>
  </p:clrMapOvr>
</p:sldLayout>
</file>

<file path=ppt/slideLayouts/slideLayout39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C58BC76-7EAD-4565-9BCA-75AED37EDFB2}"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68791145"/>
      </p:ext>
    </p:extLst>
  </p:cSld>
  <p:clrMapOvr>
    <a:masterClrMapping/>
  </p:clrMapOvr>
</p:sldLayout>
</file>

<file path=ppt/slideLayouts/slideLayout39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56AA875-6AAA-4C45-99DF-7DAA839373CC}"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04917983"/>
      </p:ext>
    </p:extLst>
  </p:cSld>
  <p:clrMapOvr>
    <a:masterClrMapping/>
  </p:clrMapOvr>
</p:sldLayout>
</file>

<file path=ppt/slideLayouts/slideLayout39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BABEED0-9168-404F-946E-88847CF7F9ED}"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94301773"/>
      </p:ext>
    </p:extLst>
  </p:cSld>
  <p:clrMapOvr>
    <a:masterClrMapping/>
  </p:clrMapOvr>
</p:sldLayout>
</file>

<file path=ppt/slideLayouts/slideLayout39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AF68367-196C-4368-BEAB-AF6C1B763AC9}"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33433678"/>
      </p:ext>
    </p:extLst>
  </p:cSld>
  <p:clrMapOvr>
    <a:masterClrMapping/>
  </p:clrMapOvr>
</p:sldLayout>
</file>

<file path=ppt/slideLayouts/slideLayout40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DC7AF67-9A7D-461E-8FD5-7A2D6D235475}"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65586859"/>
      </p:ext>
    </p:extLst>
  </p:cSld>
  <p:clrMapOvr>
    <a:masterClrMapping/>
  </p:clrMapOvr>
</p:sldLayout>
</file>

<file path=ppt/slideLayouts/slideLayout40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CB051FD-D59C-4165-8F62-B6ADFDB3FFA2}" type="datetime1">
              <a:rPr lang="en-US" smtClean="0">
                <a:solidFill>
                  <a:prstClr val="black">
                    <a:tint val="75000"/>
                  </a:prstClr>
                </a:solidFill>
              </a:rPr>
              <a:pPr/>
              <a:t>1/10/2020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58655223"/>
      </p:ext>
    </p:extLst>
  </p:cSld>
  <p:clrMapOvr>
    <a:masterClrMapping/>
  </p:clrMapOvr>
</p:sldLayout>
</file>

<file path=ppt/slideLayouts/slideLayout40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DBD3409-38D2-4B39-A876-9313DCD0FF9B}" type="datetime1">
              <a:rPr lang="en-US" smtClean="0">
                <a:solidFill>
                  <a:prstClr val="black">
                    <a:tint val="75000"/>
                  </a:prstClr>
                </a:solidFill>
              </a:rPr>
              <a:pPr/>
              <a:t>1/10/2020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71499427"/>
      </p:ext>
    </p:extLst>
  </p:cSld>
  <p:clrMapOvr>
    <a:masterClrMapping/>
  </p:clrMapOvr>
</p:sldLayout>
</file>

<file path=ppt/slideLayouts/slideLayout40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6DED2BE-F481-4CF9-BE5E-D358787CC891}" type="datetime1">
              <a:rPr lang="en-US" smtClean="0">
                <a:solidFill>
                  <a:prstClr val="black">
                    <a:tint val="75000"/>
                  </a:prstClr>
                </a:solidFill>
              </a:rPr>
              <a:pPr/>
              <a:t>1/10/2020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3946010"/>
      </p:ext>
    </p:extLst>
  </p:cSld>
  <p:clrMapOvr>
    <a:masterClrMapping/>
  </p:clrMapOvr>
</p:sldLayout>
</file>

<file path=ppt/slideLayouts/slideLayout40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7673D17-4D7A-4FD4-B32B-1D9BDDCF9ECB}"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89200940"/>
      </p:ext>
    </p:extLst>
  </p:cSld>
  <p:clrMapOvr>
    <a:masterClrMapping/>
  </p:clrMapOvr>
</p:sldLayout>
</file>

<file path=ppt/slideLayouts/slideLayout40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20B2810-F8D7-4E8E-B090-D094E0D241FF}"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56327637"/>
      </p:ext>
    </p:extLst>
  </p:cSld>
  <p:clrMapOvr>
    <a:masterClrMapping/>
  </p:clrMapOvr>
</p:sldLayout>
</file>

<file path=ppt/slideLayouts/slideLayout40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0E0F41B-25AD-4383-8D1C-BFED85E8FF26}"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45036255"/>
      </p:ext>
    </p:extLst>
  </p:cSld>
  <p:clrMapOvr>
    <a:masterClrMapping/>
  </p:clrMapOvr>
</p:sldLayout>
</file>

<file path=ppt/slideLayouts/slideLayout40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EBADBB9-9A9F-4910-A9FA-C1604A562117}"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79496285"/>
      </p:ext>
    </p:extLst>
  </p:cSld>
  <p:clrMapOvr>
    <a:masterClrMapping/>
  </p:clrMapOvr>
</p:sldLayout>
</file>

<file path=ppt/slideLayouts/slideLayout40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9BFD1B1-19C5-434E-B745-CDAA548417B6}"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43930693"/>
      </p:ext>
    </p:extLst>
  </p:cSld>
  <p:clrMapOvr>
    <a:masterClrMapping/>
  </p:clrMapOvr>
</p:sldLayout>
</file>

<file path=ppt/slideLayouts/slideLayout40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4E6F10-221E-4337-B916-4FB2A2519DF1}"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44559764"/>
      </p:ext>
    </p:extLst>
  </p:cSld>
  <p:clrMapOvr>
    <a:masterClrMapping/>
  </p:clrMapOvr>
</p:sldLayout>
</file>

<file path=ppt/slideLayouts/slideLayout4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E2D1368-0591-40B3-9576-90D1C30E402E}"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1467128"/>
      </p:ext>
    </p:extLst>
  </p:cSld>
  <p:clrMapOvr>
    <a:masterClrMapping/>
  </p:clrMapOvr>
</p:sldLayout>
</file>

<file path=ppt/slideLayouts/slideLayout4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8334D87-FD60-4458-AD2F-2FED30A4DF56}"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82934515"/>
      </p:ext>
    </p:extLst>
  </p:cSld>
  <p:clrMapOvr>
    <a:masterClrMapping/>
  </p:clrMapOvr>
</p:sldLayout>
</file>

<file path=ppt/slideLayouts/slideLayout4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8F5AE52-A073-40FD-AA99-319EAD4969CC}" type="datetime1">
              <a:rPr lang="en-US" smtClean="0">
                <a:solidFill>
                  <a:prstClr val="black">
                    <a:tint val="75000"/>
                  </a:prstClr>
                </a:solidFill>
              </a:rPr>
              <a:pPr/>
              <a:t>1/10/2020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22218392"/>
      </p:ext>
    </p:extLst>
  </p:cSld>
  <p:clrMapOvr>
    <a:masterClrMapping/>
  </p:clrMapOvr>
</p:sldLayout>
</file>

<file path=ppt/slideLayouts/slideLayout4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9F3F6FC-F9E6-43B9-B8E3-531BFF29CA38}" type="datetime1">
              <a:rPr lang="en-US" smtClean="0">
                <a:solidFill>
                  <a:prstClr val="black">
                    <a:tint val="75000"/>
                  </a:prstClr>
                </a:solidFill>
              </a:rPr>
              <a:pPr/>
              <a:t>1/10/2020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46329533"/>
      </p:ext>
    </p:extLst>
  </p:cSld>
  <p:clrMapOvr>
    <a:masterClrMapping/>
  </p:clrMapOvr>
</p:sldLayout>
</file>

<file path=ppt/slideLayouts/slideLayout4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FB459B1-5E34-4B47-B913-125D844C89D2}" type="datetime1">
              <a:rPr lang="en-US" smtClean="0">
                <a:solidFill>
                  <a:prstClr val="black">
                    <a:tint val="75000"/>
                  </a:prstClr>
                </a:solidFill>
              </a:rPr>
              <a:pPr/>
              <a:t>1/10/2020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78341501"/>
      </p:ext>
    </p:extLst>
  </p:cSld>
  <p:clrMapOvr>
    <a:masterClrMapping/>
  </p:clrMapOvr>
</p:sldLayout>
</file>

<file path=ppt/slideLayouts/slideLayout4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9D9F08E-B9FF-4340-84BC-1C541747AD61}"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14376091"/>
      </p:ext>
    </p:extLst>
  </p:cSld>
  <p:clrMapOvr>
    <a:masterClrMapping/>
  </p:clrMapOvr>
</p:sldLayout>
</file>

<file path=ppt/slideLayouts/slideLayout4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BC10D5B-4B5F-42C3-B6D2-B40614FD0722}"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30879085"/>
      </p:ext>
    </p:extLst>
  </p:cSld>
  <p:clrMapOvr>
    <a:masterClrMapping/>
  </p:clrMapOvr>
</p:sldLayout>
</file>

<file path=ppt/slideLayouts/slideLayout4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66819AA-E3D7-42ED-A678-94AA74147DDD}"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53042848"/>
      </p:ext>
    </p:extLst>
  </p:cSld>
  <p:clrMapOvr>
    <a:masterClrMapping/>
  </p:clrMapOvr>
</p:sldLayout>
</file>

<file path=ppt/slideLayouts/slideLayout4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288C97E-3BE2-4FD0-B5F0-7CB75B73D5A4}"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96176020"/>
      </p:ext>
    </p:extLst>
  </p:cSld>
  <p:clrMapOvr>
    <a:masterClrMapping/>
  </p:clrMapOvr>
</p:sldLayout>
</file>

<file path=ppt/slideLayouts/slideLayout4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45A2BB2-B262-422F-88AE-F16502CB8FA4}"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537146"/>
      </p:ext>
    </p:extLst>
  </p:cSld>
  <p:clrMapOvr>
    <a:masterClrMapping/>
  </p:clrMapOvr>
</p:sldLayout>
</file>

<file path=ppt/slideLayouts/slideLayout4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F8DC201-735D-41BF-94FE-B348D843F55D}"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97857096"/>
      </p:ext>
    </p:extLst>
  </p:cSld>
  <p:clrMapOvr>
    <a:masterClrMapping/>
  </p:clrMapOvr>
</p:sldLayout>
</file>

<file path=ppt/slideLayouts/slideLayout4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F0CAA64-D83E-4E12-9D0F-CDC08E79FF48}"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47216116"/>
      </p:ext>
    </p:extLst>
  </p:cSld>
  <p:clrMapOvr>
    <a:masterClrMapping/>
  </p:clrMapOvr>
</p:sldLayout>
</file>

<file path=ppt/slideLayouts/slideLayout4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0C1CE89-00D8-400F-BE48-C5230CA273C8}"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92920611"/>
      </p:ext>
    </p:extLst>
  </p:cSld>
  <p:clrMapOvr>
    <a:masterClrMapping/>
  </p:clrMapOvr>
</p:sldLayout>
</file>

<file path=ppt/slideLayouts/slideLayout4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3C07026-5E97-433A-9D11-6F7192275D64}" type="datetime1">
              <a:rPr lang="en-US" smtClean="0">
                <a:solidFill>
                  <a:prstClr val="black">
                    <a:tint val="75000"/>
                  </a:prstClr>
                </a:solidFill>
              </a:rPr>
              <a:pPr/>
              <a:t>1/10/2020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96472372"/>
      </p:ext>
    </p:extLst>
  </p:cSld>
  <p:clrMapOvr>
    <a:masterClrMapping/>
  </p:clrMapOvr>
</p:sldLayout>
</file>

<file path=ppt/slideLayouts/slideLayout4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B191738-1AEB-4ED5-9AC5-F4A57D656260}" type="datetime1">
              <a:rPr lang="en-US" smtClean="0">
                <a:solidFill>
                  <a:prstClr val="black">
                    <a:tint val="75000"/>
                  </a:prstClr>
                </a:solidFill>
              </a:rPr>
              <a:pPr/>
              <a:t>1/10/2020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51025165"/>
      </p:ext>
    </p:extLst>
  </p:cSld>
  <p:clrMapOvr>
    <a:masterClrMapping/>
  </p:clrMapOvr>
</p:sldLayout>
</file>

<file path=ppt/slideLayouts/slideLayout4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FDE1ECC-6271-45FB-9802-CCB4029F123B}" type="datetime1">
              <a:rPr lang="en-US" smtClean="0">
                <a:solidFill>
                  <a:prstClr val="black">
                    <a:tint val="75000"/>
                  </a:prstClr>
                </a:solidFill>
              </a:rPr>
              <a:pPr/>
              <a:t>1/10/2020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40681512"/>
      </p:ext>
    </p:extLst>
  </p:cSld>
  <p:clrMapOvr>
    <a:masterClrMapping/>
  </p:clrMapOvr>
</p:sldLayout>
</file>

<file path=ppt/slideLayouts/slideLayout4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4E2060B-088F-4D60-8851-1D5A0040CC9D}"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915922"/>
      </p:ext>
    </p:extLst>
  </p:cSld>
  <p:clrMapOvr>
    <a:masterClrMapping/>
  </p:clrMapOvr>
</p:sldLayout>
</file>

<file path=ppt/slideLayouts/slideLayout4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73D3F08-A7E5-4132-B913-F2DAD437FFD1}"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17802002"/>
      </p:ext>
    </p:extLst>
  </p:cSld>
  <p:clrMapOvr>
    <a:masterClrMapping/>
  </p:clrMapOvr>
</p:sldLayout>
</file>

<file path=ppt/slideLayouts/slideLayout4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436FDF2-9E9C-45DB-8A18-BFBDF4BC8EF2}"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29482035"/>
      </p:ext>
    </p:extLst>
  </p:cSld>
  <p:clrMapOvr>
    <a:masterClrMapping/>
  </p:clrMapOvr>
</p:sldLayout>
</file>

<file path=ppt/slideLayouts/slideLayout4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227A06F-6A90-4340-B3A6-F8824AE97D85}"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81170684"/>
      </p:ext>
    </p:extLst>
  </p:cSld>
  <p:clrMapOvr>
    <a:masterClrMapping/>
  </p:clrMapOvr>
</p:sldLayout>
</file>

<file path=ppt/slideLayouts/slideLayout4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203A9CE-F3A7-40C1-8EBB-17A89ED06BD7}"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C016978-0B82-41C3-9D08-6A890168B6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24049018"/>
      </p:ext>
    </p:extLst>
  </p:cSld>
  <p:clrMapOvr>
    <a:masterClrMapping/>
  </p:clrMapOvr>
</p:sldLayout>
</file>

<file path=ppt/slideLayouts/slideLayout4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DC7CFA8-DA81-4058-957C-88B91ED909C4}"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C016978-0B82-41C3-9D08-6A890168B6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16787212"/>
      </p:ext>
    </p:extLst>
  </p:cSld>
  <p:clrMapOvr>
    <a:masterClrMapping/>
  </p:clrMapOvr>
</p:sldLayout>
</file>

<file path=ppt/slideLayouts/slideLayout4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CE3230-AF06-4022-B944-1C016EF92D96}"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C016978-0B82-41C3-9D08-6A890168B6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82310546"/>
      </p:ext>
    </p:extLst>
  </p:cSld>
  <p:clrMapOvr>
    <a:masterClrMapping/>
  </p:clrMapOvr>
</p:sldLayout>
</file>

<file path=ppt/slideLayouts/slideLayout4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437CDD9-CCBD-48A1-9FE9-BDDE67EF1905}"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C016978-0B82-41C3-9D08-6A890168B6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72836869"/>
      </p:ext>
    </p:extLst>
  </p:cSld>
  <p:clrMapOvr>
    <a:masterClrMapping/>
  </p:clrMapOvr>
</p:sldLayout>
</file>

<file path=ppt/slideLayouts/slideLayout4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91CB69A-ED8D-4E12-86A2-25C26A40EE39}" type="datetime1">
              <a:rPr lang="en-US" smtClean="0">
                <a:solidFill>
                  <a:prstClr val="black">
                    <a:tint val="75000"/>
                  </a:prstClr>
                </a:solidFill>
              </a:rPr>
              <a:pPr/>
              <a:t>1/10/2020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C016978-0B82-41C3-9D08-6A890168B6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28829425"/>
      </p:ext>
    </p:extLst>
  </p:cSld>
  <p:clrMapOvr>
    <a:masterClrMapping/>
  </p:clrMapOvr>
</p:sldLayout>
</file>

<file path=ppt/slideLayouts/slideLayout4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5E330C-6AA1-481C-AE55-F0B0A19AEBAD}" type="datetime1">
              <a:rPr lang="en-US" smtClean="0">
                <a:solidFill>
                  <a:prstClr val="black">
                    <a:tint val="75000"/>
                  </a:prstClr>
                </a:solidFill>
              </a:rPr>
              <a:pPr/>
              <a:t>1/10/2020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C016978-0B82-41C3-9D08-6A890168B6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50524503"/>
      </p:ext>
    </p:extLst>
  </p:cSld>
  <p:clrMapOvr>
    <a:masterClrMapping/>
  </p:clrMapOvr>
</p:sldLayout>
</file>

<file path=ppt/slideLayouts/slideLayout4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40F4A8-40BE-41EC-9E71-801D7B8986FC}" type="datetime1">
              <a:rPr lang="en-US" smtClean="0">
                <a:solidFill>
                  <a:prstClr val="black">
                    <a:tint val="75000"/>
                  </a:prstClr>
                </a:solidFill>
              </a:rPr>
              <a:pPr/>
              <a:t>1/10/2020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C016978-0B82-41C3-9D08-6A890168B6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51710554"/>
      </p:ext>
    </p:extLst>
  </p:cSld>
  <p:clrMapOvr>
    <a:masterClrMapping/>
  </p:clrMapOvr>
</p:sldLayout>
</file>

<file path=ppt/slideLayouts/slideLayout4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22097ED-28D7-463A-B098-DB4E39C2B0FB}"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C016978-0B82-41C3-9D08-6A890168B6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67269392"/>
      </p:ext>
    </p:extLst>
  </p:cSld>
  <p:clrMapOvr>
    <a:masterClrMapping/>
  </p:clrMapOvr>
</p:sldLayout>
</file>

<file path=ppt/slideLayouts/slideLayout4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365B0D5-61C0-4CA2-B8B3-F3C4127F343F}" type="datetime1">
              <a:rPr lang="en-US" smtClean="0">
                <a:solidFill>
                  <a:prstClr val="black">
                    <a:tint val="75000"/>
                  </a:prstClr>
                </a:solidFill>
              </a:rPr>
              <a:pPr/>
              <a:t>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C016978-0B82-41C3-9D08-6A890168B6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36061863"/>
      </p:ext>
    </p:extLst>
  </p:cSld>
  <p:clrMapOvr>
    <a:masterClrMapping/>
  </p:clrMapOvr>
</p:sldLayout>
</file>

<file path=ppt/slideLayouts/slideLayout4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4847E3F-BEAB-47ED-A651-46480D5CE7F1}"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C016978-0B82-41C3-9D08-6A890168B6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3169343"/>
      </p:ext>
    </p:extLst>
  </p:cSld>
  <p:clrMapOvr>
    <a:masterClrMapping/>
  </p:clrMapOvr>
</p:sldLayout>
</file>

<file path=ppt/slideLayouts/slideLayout4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C74743F-B812-4D2D-A1AD-0D4989880DE9}"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C016978-0B82-41C3-9D08-6A890168B6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751630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2.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0.xml"/><Relationship Id="rId3" Type="http://schemas.openxmlformats.org/officeDocument/2006/relationships/slideLayout" Target="../slideLayouts/slideLayout135.xml"/><Relationship Id="rId7" Type="http://schemas.openxmlformats.org/officeDocument/2006/relationships/slideLayout" Target="../slideLayouts/slideLayout139.xml"/><Relationship Id="rId12" Type="http://schemas.openxmlformats.org/officeDocument/2006/relationships/theme" Target="../theme/theme13.xml"/><Relationship Id="rId2" Type="http://schemas.openxmlformats.org/officeDocument/2006/relationships/slideLayout" Target="../slideLayouts/slideLayout134.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5" Type="http://schemas.openxmlformats.org/officeDocument/2006/relationships/slideLayout" Target="../slideLayouts/slideLayout137.xml"/><Relationship Id="rId10" Type="http://schemas.openxmlformats.org/officeDocument/2006/relationships/slideLayout" Target="../slideLayouts/slideLayout142.xml"/><Relationship Id="rId4" Type="http://schemas.openxmlformats.org/officeDocument/2006/relationships/slideLayout" Target="../slideLayouts/slideLayout136.xml"/><Relationship Id="rId9" Type="http://schemas.openxmlformats.org/officeDocument/2006/relationships/slideLayout" Target="../slideLayouts/slideLayout141.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1.xml"/><Relationship Id="rId3" Type="http://schemas.openxmlformats.org/officeDocument/2006/relationships/slideLayout" Target="../slideLayouts/slideLayout146.xml"/><Relationship Id="rId7" Type="http://schemas.openxmlformats.org/officeDocument/2006/relationships/slideLayout" Target="../slideLayouts/slideLayout150.xml"/><Relationship Id="rId12" Type="http://schemas.openxmlformats.org/officeDocument/2006/relationships/theme" Target="../theme/theme14.xml"/><Relationship Id="rId2" Type="http://schemas.openxmlformats.org/officeDocument/2006/relationships/slideLayout" Target="../slideLayouts/slideLayout145.xml"/><Relationship Id="rId1" Type="http://schemas.openxmlformats.org/officeDocument/2006/relationships/slideLayout" Target="../slideLayouts/slideLayout144.xml"/><Relationship Id="rId6" Type="http://schemas.openxmlformats.org/officeDocument/2006/relationships/slideLayout" Target="../slideLayouts/slideLayout149.xml"/><Relationship Id="rId11" Type="http://schemas.openxmlformats.org/officeDocument/2006/relationships/slideLayout" Target="../slideLayouts/slideLayout154.xml"/><Relationship Id="rId5" Type="http://schemas.openxmlformats.org/officeDocument/2006/relationships/slideLayout" Target="../slideLayouts/slideLayout148.xml"/><Relationship Id="rId10" Type="http://schemas.openxmlformats.org/officeDocument/2006/relationships/slideLayout" Target="../slideLayouts/slideLayout153.xml"/><Relationship Id="rId4" Type="http://schemas.openxmlformats.org/officeDocument/2006/relationships/slideLayout" Target="../slideLayouts/slideLayout147.xml"/><Relationship Id="rId9" Type="http://schemas.openxmlformats.org/officeDocument/2006/relationships/slideLayout" Target="../slideLayouts/slideLayout152.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62.xml"/><Relationship Id="rId3" Type="http://schemas.openxmlformats.org/officeDocument/2006/relationships/slideLayout" Target="../slideLayouts/slideLayout157.xml"/><Relationship Id="rId7" Type="http://schemas.openxmlformats.org/officeDocument/2006/relationships/slideLayout" Target="../slideLayouts/slideLayout161.xml"/><Relationship Id="rId12" Type="http://schemas.openxmlformats.org/officeDocument/2006/relationships/theme" Target="../theme/theme15.xml"/><Relationship Id="rId2" Type="http://schemas.openxmlformats.org/officeDocument/2006/relationships/slideLayout" Target="../slideLayouts/slideLayout156.xml"/><Relationship Id="rId1" Type="http://schemas.openxmlformats.org/officeDocument/2006/relationships/slideLayout" Target="../slideLayouts/slideLayout155.xml"/><Relationship Id="rId6" Type="http://schemas.openxmlformats.org/officeDocument/2006/relationships/slideLayout" Target="../slideLayouts/slideLayout160.xml"/><Relationship Id="rId11" Type="http://schemas.openxmlformats.org/officeDocument/2006/relationships/slideLayout" Target="../slideLayouts/slideLayout165.xml"/><Relationship Id="rId5" Type="http://schemas.openxmlformats.org/officeDocument/2006/relationships/slideLayout" Target="../slideLayouts/slideLayout159.xml"/><Relationship Id="rId10" Type="http://schemas.openxmlformats.org/officeDocument/2006/relationships/slideLayout" Target="../slideLayouts/slideLayout164.xml"/><Relationship Id="rId4" Type="http://schemas.openxmlformats.org/officeDocument/2006/relationships/slideLayout" Target="../slideLayouts/slideLayout158.xml"/><Relationship Id="rId9" Type="http://schemas.openxmlformats.org/officeDocument/2006/relationships/slideLayout" Target="../slideLayouts/slideLayout163.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73.xml"/><Relationship Id="rId3" Type="http://schemas.openxmlformats.org/officeDocument/2006/relationships/slideLayout" Target="../slideLayouts/slideLayout168.xml"/><Relationship Id="rId7" Type="http://schemas.openxmlformats.org/officeDocument/2006/relationships/slideLayout" Target="../slideLayouts/slideLayout172.xml"/><Relationship Id="rId12" Type="http://schemas.openxmlformats.org/officeDocument/2006/relationships/theme" Target="../theme/theme16.xml"/><Relationship Id="rId2" Type="http://schemas.openxmlformats.org/officeDocument/2006/relationships/slideLayout" Target="../slideLayouts/slideLayout167.xml"/><Relationship Id="rId1" Type="http://schemas.openxmlformats.org/officeDocument/2006/relationships/slideLayout" Target="../slideLayouts/slideLayout166.xml"/><Relationship Id="rId6" Type="http://schemas.openxmlformats.org/officeDocument/2006/relationships/slideLayout" Target="../slideLayouts/slideLayout171.xml"/><Relationship Id="rId11" Type="http://schemas.openxmlformats.org/officeDocument/2006/relationships/slideLayout" Target="../slideLayouts/slideLayout176.xml"/><Relationship Id="rId5" Type="http://schemas.openxmlformats.org/officeDocument/2006/relationships/slideLayout" Target="../slideLayouts/slideLayout170.xml"/><Relationship Id="rId10" Type="http://schemas.openxmlformats.org/officeDocument/2006/relationships/slideLayout" Target="../slideLayouts/slideLayout175.xml"/><Relationship Id="rId4" Type="http://schemas.openxmlformats.org/officeDocument/2006/relationships/slideLayout" Target="../slideLayouts/slideLayout169.xml"/><Relationship Id="rId9" Type="http://schemas.openxmlformats.org/officeDocument/2006/relationships/slideLayout" Target="../slideLayouts/slideLayout174.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84.xml"/><Relationship Id="rId3" Type="http://schemas.openxmlformats.org/officeDocument/2006/relationships/slideLayout" Target="../slideLayouts/slideLayout179.xml"/><Relationship Id="rId7" Type="http://schemas.openxmlformats.org/officeDocument/2006/relationships/slideLayout" Target="../slideLayouts/slideLayout183.xml"/><Relationship Id="rId12" Type="http://schemas.openxmlformats.org/officeDocument/2006/relationships/theme" Target="../theme/theme17.xml"/><Relationship Id="rId2" Type="http://schemas.openxmlformats.org/officeDocument/2006/relationships/slideLayout" Target="../slideLayouts/slideLayout178.xml"/><Relationship Id="rId1" Type="http://schemas.openxmlformats.org/officeDocument/2006/relationships/slideLayout" Target="../slideLayouts/slideLayout177.xml"/><Relationship Id="rId6" Type="http://schemas.openxmlformats.org/officeDocument/2006/relationships/slideLayout" Target="../slideLayouts/slideLayout182.xml"/><Relationship Id="rId11" Type="http://schemas.openxmlformats.org/officeDocument/2006/relationships/slideLayout" Target="../slideLayouts/slideLayout187.xml"/><Relationship Id="rId5" Type="http://schemas.openxmlformats.org/officeDocument/2006/relationships/slideLayout" Target="../slideLayouts/slideLayout181.xml"/><Relationship Id="rId10" Type="http://schemas.openxmlformats.org/officeDocument/2006/relationships/slideLayout" Target="../slideLayouts/slideLayout186.xml"/><Relationship Id="rId4" Type="http://schemas.openxmlformats.org/officeDocument/2006/relationships/slideLayout" Target="../slideLayouts/slideLayout180.xml"/><Relationship Id="rId9" Type="http://schemas.openxmlformats.org/officeDocument/2006/relationships/slideLayout" Target="../slideLayouts/slideLayout185.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95.xml"/><Relationship Id="rId3" Type="http://schemas.openxmlformats.org/officeDocument/2006/relationships/slideLayout" Target="../slideLayouts/slideLayout190.xml"/><Relationship Id="rId7" Type="http://schemas.openxmlformats.org/officeDocument/2006/relationships/slideLayout" Target="../slideLayouts/slideLayout194.xml"/><Relationship Id="rId12" Type="http://schemas.openxmlformats.org/officeDocument/2006/relationships/theme" Target="../theme/theme18.xml"/><Relationship Id="rId2" Type="http://schemas.openxmlformats.org/officeDocument/2006/relationships/slideLayout" Target="../slideLayouts/slideLayout189.xml"/><Relationship Id="rId1" Type="http://schemas.openxmlformats.org/officeDocument/2006/relationships/slideLayout" Target="../slideLayouts/slideLayout188.xml"/><Relationship Id="rId6" Type="http://schemas.openxmlformats.org/officeDocument/2006/relationships/slideLayout" Target="../slideLayouts/slideLayout193.xml"/><Relationship Id="rId11" Type="http://schemas.openxmlformats.org/officeDocument/2006/relationships/slideLayout" Target="../slideLayouts/slideLayout198.xml"/><Relationship Id="rId5" Type="http://schemas.openxmlformats.org/officeDocument/2006/relationships/slideLayout" Target="../slideLayouts/slideLayout192.xml"/><Relationship Id="rId10" Type="http://schemas.openxmlformats.org/officeDocument/2006/relationships/slideLayout" Target="../slideLayouts/slideLayout197.xml"/><Relationship Id="rId4" Type="http://schemas.openxmlformats.org/officeDocument/2006/relationships/slideLayout" Target="../slideLayouts/slideLayout191.xml"/><Relationship Id="rId9" Type="http://schemas.openxmlformats.org/officeDocument/2006/relationships/slideLayout" Target="../slideLayouts/slideLayout196.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206.xml"/><Relationship Id="rId3" Type="http://schemas.openxmlformats.org/officeDocument/2006/relationships/slideLayout" Target="../slideLayouts/slideLayout201.xml"/><Relationship Id="rId7" Type="http://schemas.openxmlformats.org/officeDocument/2006/relationships/slideLayout" Target="../slideLayouts/slideLayout205.xml"/><Relationship Id="rId12" Type="http://schemas.openxmlformats.org/officeDocument/2006/relationships/theme" Target="../theme/theme19.xml"/><Relationship Id="rId2" Type="http://schemas.openxmlformats.org/officeDocument/2006/relationships/slideLayout" Target="../slideLayouts/slideLayout200.xml"/><Relationship Id="rId1" Type="http://schemas.openxmlformats.org/officeDocument/2006/relationships/slideLayout" Target="../slideLayouts/slideLayout199.xml"/><Relationship Id="rId6" Type="http://schemas.openxmlformats.org/officeDocument/2006/relationships/slideLayout" Target="../slideLayouts/slideLayout204.xml"/><Relationship Id="rId11" Type="http://schemas.openxmlformats.org/officeDocument/2006/relationships/slideLayout" Target="../slideLayouts/slideLayout209.xml"/><Relationship Id="rId5" Type="http://schemas.openxmlformats.org/officeDocument/2006/relationships/slideLayout" Target="../slideLayouts/slideLayout203.xml"/><Relationship Id="rId10" Type="http://schemas.openxmlformats.org/officeDocument/2006/relationships/slideLayout" Target="../slideLayouts/slideLayout208.xml"/><Relationship Id="rId4" Type="http://schemas.openxmlformats.org/officeDocument/2006/relationships/slideLayout" Target="../slideLayouts/slideLayout202.xml"/><Relationship Id="rId9" Type="http://schemas.openxmlformats.org/officeDocument/2006/relationships/slideLayout" Target="../slideLayouts/slideLayout207.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17.xml"/><Relationship Id="rId3" Type="http://schemas.openxmlformats.org/officeDocument/2006/relationships/slideLayout" Target="../slideLayouts/slideLayout212.xml"/><Relationship Id="rId7" Type="http://schemas.openxmlformats.org/officeDocument/2006/relationships/slideLayout" Target="../slideLayouts/slideLayout216.xml"/><Relationship Id="rId12" Type="http://schemas.openxmlformats.org/officeDocument/2006/relationships/theme" Target="../theme/theme20.xml"/><Relationship Id="rId2" Type="http://schemas.openxmlformats.org/officeDocument/2006/relationships/slideLayout" Target="../slideLayouts/slideLayout211.xml"/><Relationship Id="rId1" Type="http://schemas.openxmlformats.org/officeDocument/2006/relationships/slideLayout" Target="../slideLayouts/slideLayout210.xml"/><Relationship Id="rId6" Type="http://schemas.openxmlformats.org/officeDocument/2006/relationships/slideLayout" Target="../slideLayouts/slideLayout215.xml"/><Relationship Id="rId11" Type="http://schemas.openxmlformats.org/officeDocument/2006/relationships/slideLayout" Target="../slideLayouts/slideLayout220.xml"/><Relationship Id="rId5" Type="http://schemas.openxmlformats.org/officeDocument/2006/relationships/slideLayout" Target="../slideLayouts/slideLayout214.xml"/><Relationship Id="rId10" Type="http://schemas.openxmlformats.org/officeDocument/2006/relationships/slideLayout" Target="../slideLayouts/slideLayout219.xml"/><Relationship Id="rId4" Type="http://schemas.openxmlformats.org/officeDocument/2006/relationships/slideLayout" Target="../slideLayouts/slideLayout213.xml"/><Relationship Id="rId9" Type="http://schemas.openxmlformats.org/officeDocument/2006/relationships/slideLayout" Target="../slideLayouts/slideLayout218.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8.xml"/><Relationship Id="rId3" Type="http://schemas.openxmlformats.org/officeDocument/2006/relationships/slideLayout" Target="../slideLayouts/slideLayout223.xml"/><Relationship Id="rId7" Type="http://schemas.openxmlformats.org/officeDocument/2006/relationships/slideLayout" Target="../slideLayouts/slideLayout227.xml"/><Relationship Id="rId12" Type="http://schemas.openxmlformats.org/officeDocument/2006/relationships/theme" Target="../theme/theme21.xml"/><Relationship Id="rId2" Type="http://schemas.openxmlformats.org/officeDocument/2006/relationships/slideLayout" Target="../slideLayouts/slideLayout222.xml"/><Relationship Id="rId1" Type="http://schemas.openxmlformats.org/officeDocument/2006/relationships/slideLayout" Target="../slideLayouts/slideLayout221.xml"/><Relationship Id="rId6" Type="http://schemas.openxmlformats.org/officeDocument/2006/relationships/slideLayout" Target="../slideLayouts/slideLayout226.xml"/><Relationship Id="rId11" Type="http://schemas.openxmlformats.org/officeDocument/2006/relationships/slideLayout" Target="../slideLayouts/slideLayout231.xml"/><Relationship Id="rId5" Type="http://schemas.openxmlformats.org/officeDocument/2006/relationships/slideLayout" Target="../slideLayouts/slideLayout225.xml"/><Relationship Id="rId10" Type="http://schemas.openxmlformats.org/officeDocument/2006/relationships/slideLayout" Target="../slideLayouts/slideLayout230.xml"/><Relationship Id="rId4" Type="http://schemas.openxmlformats.org/officeDocument/2006/relationships/slideLayout" Target="../slideLayouts/slideLayout224.xml"/><Relationship Id="rId9" Type="http://schemas.openxmlformats.org/officeDocument/2006/relationships/slideLayout" Target="../slideLayouts/slideLayout229.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9.xml"/><Relationship Id="rId3" Type="http://schemas.openxmlformats.org/officeDocument/2006/relationships/slideLayout" Target="../slideLayouts/slideLayout234.xml"/><Relationship Id="rId7" Type="http://schemas.openxmlformats.org/officeDocument/2006/relationships/slideLayout" Target="../slideLayouts/slideLayout238.xml"/><Relationship Id="rId12" Type="http://schemas.openxmlformats.org/officeDocument/2006/relationships/theme" Target="../theme/theme22.xml"/><Relationship Id="rId2" Type="http://schemas.openxmlformats.org/officeDocument/2006/relationships/slideLayout" Target="../slideLayouts/slideLayout233.xml"/><Relationship Id="rId1" Type="http://schemas.openxmlformats.org/officeDocument/2006/relationships/slideLayout" Target="../slideLayouts/slideLayout232.xml"/><Relationship Id="rId6" Type="http://schemas.openxmlformats.org/officeDocument/2006/relationships/slideLayout" Target="../slideLayouts/slideLayout237.xml"/><Relationship Id="rId11" Type="http://schemas.openxmlformats.org/officeDocument/2006/relationships/slideLayout" Target="../slideLayouts/slideLayout242.xml"/><Relationship Id="rId5" Type="http://schemas.openxmlformats.org/officeDocument/2006/relationships/slideLayout" Target="../slideLayouts/slideLayout236.xml"/><Relationship Id="rId10" Type="http://schemas.openxmlformats.org/officeDocument/2006/relationships/slideLayout" Target="../slideLayouts/slideLayout241.xml"/><Relationship Id="rId4" Type="http://schemas.openxmlformats.org/officeDocument/2006/relationships/slideLayout" Target="../slideLayouts/slideLayout235.xml"/><Relationship Id="rId9" Type="http://schemas.openxmlformats.org/officeDocument/2006/relationships/slideLayout" Target="../slideLayouts/slideLayout240.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50.xml"/><Relationship Id="rId3" Type="http://schemas.openxmlformats.org/officeDocument/2006/relationships/slideLayout" Target="../slideLayouts/slideLayout245.xml"/><Relationship Id="rId7" Type="http://schemas.openxmlformats.org/officeDocument/2006/relationships/slideLayout" Target="../slideLayouts/slideLayout249.xml"/><Relationship Id="rId12" Type="http://schemas.openxmlformats.org/officeDocument/2006/relationships/theme" Target="../theme/theme23.xml"/><Relationship Id="rId2" Type="http://schemas.openxmlformats.org/officeDocument/2006/relationships/slideLayout" Target="../slideLayouts/slideLayout244.xml"/><Relationship Id="rId1" Type="http://schemas.openxmlformats.org/officeDocument/2006/relationships/slideLayout" Target="../slideLayouts/slideLayout243.xml"/><Relationship Id="rId6" Type="http://schemas.openxmlformats.org/officeDocument/2006/relationships/slideLayout" Target="../slideLayouts/slideLayout248.xml"/><Relationship Id="rId11" Type="http://schemas.openxmlformats.org/officeDocument/2006/relationships/slideLayout" Target="../slideLayouts/slideLayout253.xml"/><Relationship Id="rId5" Type="http://schemas.openxmlformats.org/officeDocument/2006/relationships/slideLayout" Target="../slideLayouts/slideLayout247.xml"/><Relationship Id="rId10" Type="http://schemas.openxmlformats.org/officeDocument/2006/relationships/slideLayout" Target="../slideLayouts/slideLayout252.xml"/><Relationship Id="rId4" Type="http://schemas.openxmlformats.org/officeDocument/2006/relationships/slideLayout" Target="../slideLayouts/slideLayout246.xml"/><Relationship Id="rId9" Type="http://schemas.openxmlformats.org/officeDocument/2006/relationships/slideLayout" Target="../slideLayouts/slideLayout251.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61.xml"/><Relationship Id="rId3" Type="http://schemas.openxmlformats.org/officeDocument/2006/relationships/slideLayout" Target="../slideLayouts/slideLayout256.xml"/><Relationship Id="rId7" Type="http://schemas.openxmlformats.org/officeDocument/2006/relationships/slideLayout" Target="../slideLayouts/slideLayout260.xml"/><Relationship Id="rId12" Type="http://schemas.openxmlformats.org/officeDocument/2006/relationships/theme" Target="../theme/theme24.xml"/><Relationship Id="rId2" Type="http://schemas.openxmlformats.org/officeDocument/2006/relationships/slideLayout" Target="../slideLayouts/slideLayout255.xml"/><Relationship Id="rId1" Type="http://schemas.openxmlformats.org/officeDocument/2006/relationships/slideLayout" Target="../slideLayouts/slideLayout254.xml"/><Relationship Id="rId6" Type="http://schemas.openxmlformats.org/officeDocument/2006/relationships/slideLayout" Target="../slideLayouts/slideLayout259.xml"/><Relationship Id="rId11" Type="http://schemas.openxmlformats.org/officeDocument/2006/relationships/slideLayout" Target="../slideLayouts/slideLayout264.xml"/><Relationship Id="rId5" Type="http://schemas.openxmlformats.org/officeDocument/2006/relationships/slideLayout" Target="../slideLayouts/slideLayout258.xml"/><Relationship Id="rId10" Type="http://schemas.openxmlformats.org/officeDocument/2006/relationships/slideLayout" Target="../slideLayouts/slideLayout263.xml"/><Relationship Id="rId4" Type="http://schemas.openxmlformats.org/officeDocument/2006/relationships/slideLayout" Target="../slideLayouts/slideLayout257.xml"/><Relationship Id="rId9" Type="http://schemas.openxmlformats.org/officeDocument/2006/relationships/slideLayout" Target="../slideLayouts/slideLayout262.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72.xml"/><Relationship Id="rId3" Type="http://schemas.openxmlformats.org/officeDocument/2006/relationships/slideLayout" Target="../slideLayouts/slideLayout267.xml"/><Relationship Id="rId7" Type="http://schemas.openxmlformats.org/officeDocument/2006/relationships/slideLayout" Target="../slideLayouts/slideLayout271.xml"/><Relationship Id="rId12" Type="http://schemas.openxmlformats.org/officeDocument/2006/relationships/theme" Target="../theme/theme25.xml"/><Relationship Id="rId2" Type="http://schemas.openxmlformats.org/officeDocument/2006/relationships/slideLayout" Target="../slideLayouts/slideLayout266.xml"/><Relationship Id="rId1" Type="http://schemas.openxmlformats.org/officeDocument/2006/relationships/slideLayout" Target="../slideLayouts/slideLayout265.xml"/><Relationship Id="rId6" Type="http://schemas.openxmlformats.org/officeDocument/2006/relationships/slideLayout" Target="../slideLayouts/slideLayout270.xml"/><Relationship Id="rId11" Type="http://schemas.openxmlformats.org/officeDocument/2006/relationships/slideLayout" Target="../slideLayouts/slideLayout275.xml"/><Relationship Id="rId5" Type="http://schemas.openxmlformats.org/officeDocument/2006/relationships/slideLayout" Target="../slideLayouts/slideLayout269.xml"/><Relationship Id="rId10" Type="http://schemas.openxmlformats.org/officeDocument/2006/relationships/slideLayout" Target="../slideLayouts/slideLayout274.xml"/><Relationship Id="rId4" Type="http://schemas.openxmlformats.org/officeDocument/2006/relationships/slideLayout" Target="../slideLayouts/slideLayout268.xml"/><Relationship Id="rId9" Type="http://schemas.openxmlformats.org/officeDocument/2006/relationships/slideLayout" Target="../slideLayouts/slideLayout273.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283.xml"/><Relationship Id="rId3" Type="http://schemas.openxmlformats.org/officeDocument/2006/relationships/slideLayout" Target="../slideLayouts/slideLayout278.xml"/><Relationship Id="rId7" Type="http://schemas.openxmlformats.org/officeDocument/2006/relationships/slideLayout" Target="../slideLayouts/slideLayout282.xml"/><Relationship Id="rId12" Type="http://schemas.openxmlformats.org/officeDocument/2006/relationships/theme" Target="../theme/theme26.xml"/><Relationship Id="rId2" Type="http://schemas.openxmlformats.org/officeDocument/2006/relationships/slideLayout" Target="../slideLayouts/slideLayout277.xml"/><Relationship Id="rId1" Type="http://schemas.openxmlformats.org/officeDocument/2006/relationships/slideLayout" Target="../slideLayouts/slideLayout276.xml"/><Relationship Id="rId6" Type="http://schemas.openxmlformats.org/officeDocument/2006/relationships/slideLayout" Target="../slideLayouts/slideLayout281.xml"/><Relationship Id="rId11" Type="http://schemas.openxmlformats.org/officeDocument/2006/relationships/slideLayout" Target="../slideLayouts/slideLayout286.xml"/><Relationship Id="rId5" Type="http://schemas.openxmlformats.org/officeDocument/2006/relationships/slideLayout" Target="../slideLayouts/slideLayout280.xml"/><Relationship Id="rId10" Type="http://schemas.openxmlformats.org/officeDocument/2006/relationships/slideLayout" Target="../slideLayouts/slideLayout285.xml"/><Relationship Id="rId4" Type="http://schemas.openxmlformats.org/officeDocument/2006/relationships/slideLayout" Target="../slideLayouts/slideLayout279.xml"/><Relationship Id="rId9" Type="http://schemas.openxmlformats.org/officeDocument/2006/relationships/slideLayout" Target="../slideLayouts/slideLayout284.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94.xml"/><Relationship Id="rId3" Type="http://schemas.openxmlformats.org/officeDocument/2006/relationships/slideLayout" Target="../slideLayouts/slideLayout289.xml"/><Relationship Id="rId7" Type="http://schemas.openxmlformats.org/officeDocument/2006/relationships/slideLayout" Target="../slideLayouts/slideLayout293.xml"/><Relationship Id="rId12" Type="http://schemas.openxmlformats.org/officeDocument/2006/relationships/theme" Target="../theme/theme27.xml"/><Relationship Id="rId2" Type="http://schemas.openxmlformats.org/officeDocument/2006/relationships/slideLayout" Target="../slideLayouts/slideLayout288.xml"/><Relationship Id="rId1" Type="http://schemas.openxmlformats.org/officeDocument/2006/relationships/slideLayout" Target="../slideLayouts/slideLayout287.xml"/><Relationship Id="rId6" Type="http://schemas.openxmlformats.org/officeDocument/2006/relationships/slideLayout" Target="../slideLayouts/slideLayout292.xml"/><Relationship Id="rId11" Type="http://schemas.openxmlformats.org/officeDocument/2006/relationships/slideLayout" Target="../slideLayouts/slideLayout297.xml"/><Relationship Id="rId5" Type="http://schemas.openxmlformats.org/officeDocument/2006/relationships/slideLayout" Target="../slideLayouts/slideLayout291.xml"/><Relationship Id="rId10" Type="http://schemas.openxmlformats.org/officeDocument/2006/relationships/slideLayout" Target="../slideLayouts/slideLayout296.xml"/><Relationship Id="rId4" Type="http://schemas.openxmlformats.org/officeDocument/2006/relationships/slideLayout" Target="../slideLayouts/slideLayout290.xml"/><Relationship Id="rId9" Type="http://schemas.openxmlformats.org/officeDocument/2006/relationships/slideLayout" Target="../slideLayouts/slideLayout295.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305.xml"/><Relationship Id="rId3" Type="http://schemas.openxmlformats.org/officeDocument/2006/relationships/slideLayout" Target="../slideLayouts/slideLayout300.xml"/><Relationship Id="rId7" Type="http://schemas.openxmlformats.org/officeDocument/2006/relationships/slideLayout" Target="../slideLayouts/slideLayout304.xml"/><Relationship Id="rId12" Type="http://schemas.openxmlformats.org/officeDocument/2006/relationships/theme" Target="../theme/theme28.xml"/><Relationship Id="rId2" Type="http://schemas.openxmlformats.org/officeDocument/2006/relationships/slideLayout" Target="../slideLayouts/slideLayout299.xml"/><Relationship Id="rId1" Type="http://schemas.openxmlformats.org/officeDocument/2006/relationships/slideLayout" Target="../slideLayouts/slideLayout298.xml"/><Relationship Id="rId6" Type="http://schemas.openxmlformats.org/officeDocument/2006/relationships/slideLayout" Target="../slideLayouts/slideLayout303.xml"/><Relationship Id="rId11" Type="http://schemas.openxmlformats.org/officeDocument/2006/relationships/slideLayout" Target="../slideLayouts/slideLayout308.xml"/><Relationship Id="rId5" Type="http://schemas.openxmlformats.org/officeDocument/2006/relationships/slideLayout" Target="../slideLayouts/slideLayout302.xml"/><Relationship Id="rId10" Type="http://schemas.openxmlformats.org/officeDocument/2006/relationships/slideLayout" Target="../slideLayouts/slideLayout307.xml"/><Relationship Id="rId4" Type="http://schemas.openxmlformats.org/officeDocument/2006/relationships/slideLayout" Target="../slideLayouts/slideLayout301.xml"/><Relationship Id="rId9" Type="http://schemas.openxmlformats.org/officeDocument/2006/relationships/slideLayout" Target="../slideLayouts/slideLayout306.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16.xml"/><Relationship Id="rId3" Type="http://schemas.openxmlformats.org/officeDocument/2006/relationships/slideLayout" Target="../slideLayouts/slideLayout311.xml"/><Relationship Id="rId7" Type="http://schemas.openxmlformats.org/officeDocument/2006/relationships/slideLayout" Target="../slideLayouts/slideLayout315.xml"/><Relationship Id="rId12" Type="http://schemas.openxmlformats.org/officeDocument/2006/relationships/theme" Target="../theme/theme29.xml"/><Relationship Id="rId2" Type="http://schemas.openxmlformats.org/officeDocument/2006/relationships/slideLayout" Target="../slideLayouts/slideLayout310.xml"/><Relationship Id="rId1" Type="http://schemas.openxmlformats.org/officeDocument/2006/relationships/slideLayout" Target="../slideLayouts/slideLayout309.xml"/><Relationship Id="rId6" Type="http://schemas.openxmlformats.org/officeDocument/2006/relationships/slideLayout" Target="../slideLayouts/slideLayout314.xml"/><Relationship Id="rId11" Type="http://schemas.openxmlformats.org/officeDocument/2006/relationships/slideLayout" Target="../slideLayouts/slideLayout319.xml"/><Relationship Id="rId5" Type="http://schemas.openxmlformats.org/officeDocument/2006/relationships/slideLayout" Target="../slideLayouts/slideLayout313.xml"/><Relationship Id="rId10" Type="http://schemas.openxmlformats.org/officeDocument/2006/relationships/slideLayout" Target="../slideLayouts/slideLayout318.xml"/><Relationship Id="rId4" Type="http://schemas.openxmlformats.org/officeDocument/2006/relationships/slideLayout" Target="../slideLayouts/slideLayout312.xml"/><Relationship Id="rId9" Type="http://schemas.openxmlformats.org/officeDocument/2006/relationships/slideLayout" Target="../slideLayouts/slideLayout317.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27.xml"/><Relationship Id="rId3" Type="http://schemas.openxmlformats.org/officeDocument/2006/relationships/slideLayout" Target="../slideLayouts/slideLayout322.xml"/><Relationship Id="rId7" Type="http://schemas.openxmlformats.org/officeDocument/2006/relationships/slideLayout" Target="../slideLayouts/slideLayout326.xml"/><Relationship Id="rId12" Type="http://schemas.openxmlformats.org/officeDocument/2006/relationships/theme" Target="../theme/theme30.xml"/><Relationship Id="rId2" Type="http://schemas.openxmlformats.org/officeDocument/2006/relationships/slideLayout" Target="../slideLayouts/slideLayout321.xml"/><Relationship Id="rId1" Type="http://schemas.openxmlformats.org/officeDocument/2006/relationships/slideLayout" Target="../slideLayouts/slideLayout320.xml"/><Relationship Id="rId6" Type="http://schemas.openxmlformats.org/officeDocument/2006/relationships/slideLayout" Target="../slideLayouts/slideLayout325.xml"/><Relationship Id="rId11" Type="http://schemas.openxmlformats.org/officeDocument/2006/relationships/slideLayout" Target="../slideLayouts/slideLayout330.xml"/><Relationship Id="rId5" Type="http://schemas.openxmlformats.org/officeDocument/2006/relationships/slideLayout" Target="../slideLayouts/slideLayout324.xml"/><Relationship Id="rId10" Type="http://schemas.openxmlformats.org/officeDocument/2006/relationships/slideLayout" Target="../slideLayouts/slideLayout329.xml"/><Relationship Id="rId4" Type="http://schemas.openxmlformats.org/officeDocument/2006/relationships/slideLayout" Target="../slideLayouts/slideLayout323.xml"/><Relationship Id="rId9" Type="http://schemas.openxmlformats.org/officeDocument/2006/relationships/slideLayout" Target="../slideLayouts/slideLayout328.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38.xml"/><Relationship Id="rId3" Type="http://schemas.openxmlformats.org/officeDocument/2006/relationships/slideLayout" Target="../slideLayouts/slideLayout333.xml"/><Relationship Id="rId7" Type="http://schemas.openxmlformats.org/officeDocument/2006/relationships/slideLayout" Target="../slideLayouts/slideLayout337.xml"/><Relationship Id="rId12" Type="http://schemas.openxmlformats.org/officeDocument/2006/relationships/theme" Target="../theme/theme31.xml"/><Relationship Id="rId2" Type="http://schemas.openxmlformats.org/officeDocument/2006/relationships/slideLayout" Target="../slideLayouts/slideLayout332.xml"/><Relationship Id="rId1" Type="http://schemas.openxmlformats.org/officeDocument/2006/relationships/slideLayout" Target="../slideLayouts/slideLayout331.xml"/><Relationship Id="rId6" Type="http://schemas.openxmlformats.org/officeDocument/2006/relationships/slideLayout" Target="../slideLayouts/slideLayout336.xml"/><Relationship Id="rId11" Type="http://schemas.openxmlformats.org/officeDocument/2006/relationships/slideLayout" Target="../slideLayouts/slideLayout341.xml"/><Relationship Id="rId5" Type="http://schemas.openxmlformats.org/officeDocument/2006/relationships/slideLayout" Target="../slideLayouts/slideLayout335.xml"/><Relationship Id="rId10" Type="http://schemas.openxmlformats.org/officeDocument/2006/relationships/slideLayout" Target="../slideLayouts/slideLayout340.xml"/><Relationship Id="rId4" Type="http://schemas.openxmlformats.org/officeDocument/2006/relationships/slideLayout" Target="../slideLayouts/slideLayout334.xml"/><Relationship Id="rId9" Type="http://schemas.openxmlformats.org/officeDocument/2006/relationships/slideLayout" Target="../slideLayouts/slideLayout339.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9.xml"/><Relationship Id="rId3" Type="http://schemas.openxmlformats.org/officeDocument/2006/relationships/slideLayout" Target="../slideLayouts/slideLayout344.xml"/><Relationship Id="rId7" Type="http://schemas.openxmlformats.org/officeDocument/2006/relationships/slideLayout" Target="../slideLayouts/slideLayout348.xml"/><Relationship Id="rId12" Type="http://schemas.openxmlformats.org/officeDocument/2006/relationships/theme" Target="../theme/theme32.xml"/><Relationship Id="rId2" Type="http://schemas.openxmlformats.org/officeDocument/2006/relationships/slideLayout" Target="../slideLayouts/slideLayout343.xml"/><Relationship Id="rId1" Type="http://schemas.openxmlformats.org/officeDocument/2006/relationships/slideLayout" Target="../slideLayouts/slideLayout342.xml"/><Relationship Id="rId6" Type="http://schemas.openxmlformats.org/officeDocument/2006/relationships/slideLayout" Target="../slideLayouts/slideLayout347.xml"/><Relationship Id="rId11" Type="http://schemas.openxmlformats.org/officeDocument/2006/relationships/slideLayout" Target="../slideLayouts/slideLayout352.xml"/><Relationship Id="rId5" Type="http://schemas.openxmlformats.org/officeDocument/2006/relationships/slideLayout" Target="../slideLayouts/slideLayout346.xml"/><Relationship Id="rId10" Type="http://schemas.openxmlformats.org/officeDocument/2006/relationships/slideLayout" Target="../slideLayouts/slideLayout351.xml"/><Relationship Id="rId4" Type="http://schemas.openxmlformats.org/officeDocument/2006/relationships/slideLayout" Target="../slideLayouts/slideLayout345.xml"/><Relationship Id="rId9" Type="http://schemas.openxmlformats.org/officeDocument/2006/relationships/slideLayout" Target="../slideLayouts/slideLayout350.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60.xml"/><Relationship Id="rId3" Type="http://schemas.openxmlformats.org/officeDocument/2006/relationships/slideLayout" Target="../slideLayouts/slideLayout355.xml"/><Relationship Id="rId7" Type="http://schemas.openxmlformats.org/officeDocument/2006/relationships/slideLayout" Target="../slideLayouts/slideLayout359.xml"/><Relationship Id="rId12" Type="http://schemas.openxmlformats.org/officeDocument/2006/relationships/theme" Target="../theme/theme33.xml"/><Relationship Id="rId2" Type="http://schemas.openxmlformats.org/officeDocument/2006/relationships/slideLayout" Target="../slideLayouts/slideLayout354.xml"/><Relationship Id="rId1" Type="http://schemas.openxmlformats.org/officeDocument/2006/relationships/slideLayout" Target="../slideLayouts/slideLayout353.xml"/><Relationship Id="rId6" Type="http://schemas.openxmlformats.org/officeDocument/2006/relationships/slideLayout" Target="../slideLayouts/slideLayout358.xml"/><Relationship Id="rId11" Type="http://schemas.openxmlformats.org/officeDocument/2006/relationships/slideLayout" Target="../slideLayouts/slideLayout363.xml"/><Relationship Id="rId5" Type="http://schemas.openxmlformats.org/officeDocument/2006/relationships/slideLayout" Target="../slideLayouts/slideLayout357.xml"/><Relationship Id="rId10" Type="http://schemas.openxmlformats.org/officeDocument/2006/relationships/slideLayout" Target="../slideLayouts/slideLayout362.xml"/><Relationship Id="rId4" Type="http://schemas.openxmlformats.org/officeDocument/2006/relationships/slideLayout" Target="../slideLayouts/slideLayout356.xml"/><Relationship Id="rId9" Type="http://schemas.openxmlformats.org/officeDocument/2006/relationships/slideLayout" Target="../slideLayouts/slideLayout361.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71.xml"/><Relationship Id="rId3" Type="http://schemas.openxmlformats.org/officeDocument/2006/relationships/slideLayout" Target="../slideLayouts/slideLayout366.xml"/><Relationship Id="rId7" Type="http://schemas.openxmlformats.org/officeDocument/2006/relationships/slideLayout" Target="../slideLayouts/slideLayout370.xml"/><Relationship Id="rId12" Type="http://schemas.openxmlformats.org/officeDocument/2006/relationships/theme" Target="../theme/theme34.xml"/><Relationship Id="rId2" Type="http://schemas.openxmlformats.org/officeDocument/2006/relationships/slideLayout" Target="../slideLayouts/slideLayout365.xml"/><Relationship Id="rId1" Type="http://schemas.openxmlformats.org/officeDocument/2006/relationships/slideLayout" Target="../slideLayouts/slideLayout364.xml"/><Relationship Id="rId6" Type="http://schemas.openxmlformats.org/officeDocument/2006/relationships/slideLayout" Target="../slideLayouts/slideLayout369.xml"/><Relationship Id="rId11" Type="http://schemas.openxmlformats.org/officeDocument/2006/relationships/slideLayout" Target="../slideLayouts/slideLayout374.xml"/><Relationship Id="rId5" Type="http://schemas.openxmlformats.org/officeDocument/2006/relationships/slideLayout" Target="../slideLayouts/slideLayout368.xml"/><Relationship Id="rId10" Type="http://schemas.openxmlformats.org/officeDocument/2006/relationships/slideLayout" Target="../slideLayouts/slideLayout373.xml"/><Relationship Id="rId4" Type="http://schemas.openxmlformats.org/officeDocument/2006/relationships/slideLayout" Target="../slideLayouts/slideLayout367.xml"/><Relationship Id="rId9" Type="http://schemas.openxmlformats.org/officeDocument/2006/relationships/slideLayout" Target="../slideLayouts/slideLayout372.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82.xml"/><Relationship Id="rId3" Type="http://schemas.openxmlformats.org/officeDocument/2006/relationships/slideLayout" Target="../slideLayouts/slideLayout377.xml"/><Relationship Id="rId7" Type="http://schemas.openxmlformats.org/officeDocument/2006/relationships/slideLayout" Target="../slideLayouts/slideLayout381.xml"/><Relationship Id="rId12" Type="http://schemas.openxmlformats.org/officeDocument/2006/relationships/theme" Target="../theme/theme35.xml"/><Relationship Id="rId2" Type="http://schemas.openxmlformats.org/officeDocument/2006/relationships/slideLayout" Target="../slideLayouts/slideLayout376.xml"/><Relationship Id="rId1" Type="http://schemas.openxmlformats.org/officeDocument/2006/relationships/slideLayout" Target="../slideLayouts/slideLayout375.xml"/><Relationship Id="rId6" Type="http://schemas.openxmlformats.org/officeDocument/2006/relationships/slideLayout" Target="../slideLayouts/slideLayout380.xml"/><Relationship Id="rId11" Type="http://schemas.openxmlformats.org/officeDocument/2006/relationships/slideLayout" Target="../slideLayouts/slideLayout385.xml"/><Relationship Id="rId5" Type="http://schemas.openxmlformats.org/officeDocument/2006/relationships/slideLayout" Target="../slideLayouts/slideLayout379.xml"/><Relationship Id="rId10" Type="http://schemas.openxmlformats.org/officeDocument/2006/relationships/slideLayout" Target="../slideLayouts/slideLayout384.xml"/><Relationship Id="rId4" Type="http://schemas.openxmlformats.org/officeDocument/2006/relationships/slideLayout" Target="../slideLayouts/slideLayout378.xml"/><Relationship Id="rId9" Type="http://schemas.openxmlformats.org/officeDocument/2006/relationships/slideLayout" Target="../slideLayouts/slideLayout383.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93.xml"/><Relationship Id="rId3" Type="http://schemas.openxmlformats.org/officeDocument/2006/relationships/slideLayout" Target="../slideLayouts/slideLayout388.xml"/><Relationship Id="rId7" Type="http://schemas.openxmlformats.org/officeDocument/2006/relationships/slideLayout" Target="../slideLayouts/slideLayout392.xml"/><Relationship Id="rId12" Type="http://schemas.openxmlformats.org/officeDocument/2006/relationships/theme" Target="../theme/theme36.xml"/><Relationship Id="rId2" Type="http://schemas.openxmlformats.org/officeDocument/2006/relationships/slideLayout" Target="../slideLayouts/slideLayout387.xml"/><Relationship Id="rId1" Type="http://schemas.openxmlformats.org/officeDocument/2006/relationships/slideLayout" Target="../slideLayouts/slideLayout386.xml"/><Relationship Id="rId6" Type="http://schemas.openxmlformats.org/officeDocument/2006/relationships/slideLayout" Target="../slideLayouts/slideLayout391.xml"/><Relationship Id="rId11" Type="http://schemas.openxmlformats.org/officeDocument/2006/relationships/slideLayout" Target="../slideLayouts/slideLayout396.xml"/><Relationship Id="rId5" Type="http://schemas.openxmlformats.org/officeDocument/2006/relationships/slideLayout" Target="../slideLayouts/slideLayout390.xml"/><Relationship Id="rId10" Type="http://schemas.openxmlformats.org/officeDocument/2006/relationships/slideLayout" Target="../slideLayouts/slideLayout395.xml"/><Relationship Id="rId4" Type="http://schemas.openxmlformats.org/officeDocument/2006/relationships/slideLayout" Target="../slideLayouts/slideLayout389.xml"/><Relationship Id="rId9" Type="http://schemas.openxmlformats.org/officeDocument/2006/relationships/slideLayout" Target="../slideLayouts/slideLayout394.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404.xml"/><Relationship Id="rId3" Type="http://schemas.openxmlformats.org/officeDocument/2006/relationships/slideLayout" Target="../slideLayouts/slideLayout399.xml"/><Relationship Id="rId7" Type="http://schemas.openxmlformats.org/officeDocument/2006/relationships/slideLayout" Target="../slideLayouts/slideLayout403.xml"/><Relationship Id="rId12" Type="http://schemas.openxmlformats.org/officeDocument/2006/relationships/theme" Target="../theme/theme37.xml"/><Relationship Id="rId2" Type="http://schemas.openxmlformats.org/officeDocument/2006/relationships/slideLayout" Target="../slideLayouts/slideLayout398.xml"/><Relationship Id="rId1" Type="http://schemas.openxmlformats.org/officeDocument/2006/relationships/slideLayout" Target="../slideLayouts/slideLayout397.xml"/><Relationship Id="rId6" Type="http://schemas.openxmlformats.org/officeDocument/2006/relationships/slideLayout" Target="../slideLayouts/slideLayout402.xml"/><Relationship Id="rId11" Type="http://schemas.openxmlformats.org/officeDocument/2006/relationships/slideLayout" Target="../slideLayouts/slideLayout407.xml"/><Relationship Id="rId5" Type="http://schemas.openxmlformats.org/officeDocument/2006/relationships/slideLayout" Target="../slideLayouts/slideLayout401.xml"/><Relationship Id="rId10" Type="http://schemas.openxmlformats.org/officeDocument/2006/relationships/slideLayout" Target="../slideLayouts/slideLayout406.xml"/><Relationship Id="rId4" Type="http://schemas.openxmlformats.org/officeDocument/2006/relationships/slideLayout" Target="../slideLayouts/slideLayout400.xml"/><Relationship Id="rId9" Type="http://schemas.openxmlformats.org/officeDocument/2006/relationships/slideLayout" Target="../slideLayouts/slideLayout405.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15.xml"/><Relationship Id="rId3" Type="http://schemas.openxmlformats.org/officeDocument/2006/relationships/slideLayout" Target="../slideLayouts/slideLayout410.xml"/><Relationship Id="rId7" Type="http://schemas.openxmlformats.org/officeDocument/2006/relationships/slideLayout" Target="../slideLayouts/slideLayout414.xml"/><Relationship Id="rId12" Type="http://schemas.openxmlformats.org/officeDocument/2006/relationships/theme" Target="../theme/theme38.xml"/><Relationship Id="rId2" Type="http://schemas.openxmlformats.org/officeDocument/2006/relationships/slideLayout" Target="../slideLayouts/slideLayout409.xml"/><Relationship Id="rId1" Type="http://schemas.openxmlformats.org/officeDocument/2006/relationships/slideLayout" Target="../slideLayouts/slideLayout408.xml"/><Relationship Id="rId6" Type="http://schemas.openxmlformats.org/officeDocument/2006/relationships/slideLayout" Target="../slideLayouts/slideLayout413.xml"/><Relationship Id="rId11" Type="http://schemas.openxmlformats.org/officeDocument/2006/relationships/slideLayout" Target="../slideLayouts/slideLayout418.xml"/><Relationship Id="rId5" Type="http://schemas.openxmlformats.org/officeDocument/2006/relationships/slideLayout" Target="../slideLayouts/slideLayout412.xml"/><Relationship Id="rId10" Type="http://schemas.openxmlformats.org/officeDocument/2006/relationships/slideLayout" Target="../slideLayouts/slideLayout417.xml"/><Relationship Id="rId4" Type="http://schemas.openxmlformats.org/officeDocument/2006/relationships/slideLayout" Target="../slideLayouts/slideLayout411.xml"/><Relationship Id="rId9" Type="http://schemas.openxmlformats.org/officeDocument/2006/relationships/slideLayout" Target="../slideLayouts/slideLayout416.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26.xml"/><Relationship Id="rId3" Type="http://schemas.openxmlformats.org/officeDocument/2006/relationships/slideLayout" Target="../slideLayouts/slideLayout421.xml"/><Relationship Id="rId7" Type="http://schemas.openxmlformats.org/officeDocument/2006/relationships/slideLayout" Target="../slideLayouts/slideLayout425.xml"/><Relationship Id="rId12" Type="http://schemas.openxmlformats.org/officeDocument/2006/relationships/theme" Target="../theme/theme39.xml"/><Relationship Id="rId2" Type="http://schemas.openxmlformats.org/officeDocument/2006/relationships/slideLayout" Target="../slideLayouts/slideLayout420.xml"/><Relationship Id="rId1" Type="http://schemas.openxmlformats.org/officeDocument/2006/relationships/slideLayout" Target="../slideLayouts/slideLayout419.xml"/><Relationship Id="rId6" Type="http://schemas.openxmlformats.org/officeDocument/2006/relationships/slideLayout" Target="../slideLayouts/slideLayout424.xml"/><Relationship Id="rId11" Type="http://schemas.openxmlformats.org/officeDocument/2006/relationships/slideLayout" Target="../slideLayouts/slideLayout429.xml"/><Relationship Id="rId5" Type="http://schemas.openxmlformats.org/officeDocument/2006/relationships/slideLayout" Target="../slideLayouts/slideLayout423.xml"/><Relationship Id="rId10" Type="http://schemas.openxmlformats.org/officeDocument/2006/relationships/slideLayout" Target="../slideLayouts/slideLayout428.xml"/><Relationship Id="rId4" Type="http://schemas.openxmlformats.org/officeDocument/2006/relationships/slideLayout" Target="../slideLayouts/slideLayout422.xml"/><Relationship Id="rId9" Type="http://schemas.openxmlformats.org/officeDocument/2006/relationships/slideLayout" Target="../slideLayouts/slideLayout427.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37.xml"/><Relationship Id="rId3" Type="http://schemas.openxmlformats.org/officeDocument/2006/relationships/slideLayout" Target="../slideLayouts/slideLayout432.xml"/><Relationship Id="rId7" Type="http://schemas.openxmlformats.org/officeDocument/2006/relationships/slideLayout" Target="../slideLayouts/slideLayout436.xml"/><Relationship Id="rId12" Type="http://schemas.openxmlformats.org/officeDocument/2006/relationships/theme" Target="../theme/theme40.xml"/><Relationship Id="rId2" Type="http://schemas.openxmlformats.org/officeDocument/2006/relationships/slideLayout" Target="../slideLayouts/slideLayout431.xml"/><Relationship Id="rId1" Type="http://schemas.openxmlformats.org/officeDocument/2006/relationships/slideLayout" Target="../slideLayouts/slideLayout430.xml"/><Relationship Id="rId6" Type="http://schemas.openxmlformats.org/officeDocument/2006/relationships/slideLayout" Target="../slideLayouts/slideLayout435.xml"/><Relationship Id="rId11" Type="http://schemas.openxmlformats.org/officeDocument/2006/relationships/slideLayout" Target="../slideLayouts/slideLayout440.xml"/><Relationship Id="rId5" Type="http://schemas.openxmlformats.org/officeDocument/2006/relationships/slideLayout" Target="../slideLayouts/slideLayout434.xml"/><Relationship Id="rId10" Type="http://schemas.openxmlformats.org/officeDocument/2006/relationships/slideLayout" Target="../slideLayouts/slideLayout439.xml"/><Relationship Id="rId4" Type="http://schemas.openxmlformats.org/officeDocument/2006/relationships/slideLayout" Target="../slideLayouts/slideLayout433.xml"/><Relationship Id="rId9" Type="http://schemas.openxmlformats.org/officeDocument/2006/relationships/slideLayout" Target="../slideLayouts/slideLayout4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4EB003-949A-4D8E-A727-8CD6797C602D}"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504250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097A186-A86F-460B-ADB0-CECB15D98CEF}"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6747758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BE0E87-7967-4F7B-9C17-05B3D6AFCC07}"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2612208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8056818-8B37-40E7-91FC-2756D5063E86}"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74060921"/>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F3EF7A8-2D97-4774-A30C-CC62875F2994}"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99948778"/>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8EA851D-C38D-49F4-BADC-BBA32225C7F4}"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44051467"/>
      </p:ext>
    </p:extLst>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0A39F58-70B7-4D31-9159-1D33E8FF8B9E}"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03502170"/>
      </p:ext>
    </p:extLst>
  </p:cSld>
  <p:clrMap bg1="lt1" tx1="dk1" bg2="lt2" tx2="dk2" accent1="accent1" accent2="accent2" accent3="accent3" accent4="accent4" accent5="accent5" accent6="accent6" hlink="hlink" folHlink="folHlink"/>
  <p:sldLayoutIdLst>
    <p:sldLayoutId id="2147484021" r:id="rId1"/>
    <p:sldLayoutId id="2147484022" r:id="rId2"/>
    <p:sldLayoutId id="2147484023" r:id="rId3"/>
    <p:sldLayoutId id="2147484024" r:id="rId4"/>
    <p:sldLayoutId id="2147484025" r:id="rId5"/>
    <p:sldLayoutId id="2147484026" r:id="rId6"/>
    <p:sldLayoutId id="2147484027" r:id="rId7"/>
    <p:sldLayoutId id="2147484028" r:id="rId8"/>
    <p:sldLayoutId id="2147484029" r:id="rId9"/>
    <p:sldLayoutId id="2147484030" r:id="rId10"/>
    <p:sldLayoutId id="2147484031"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121D0F-0252-4E52-A7BE-4B83727775D3}"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52558679"/>
      </p:ext>
    </p:extLst>
  </p:cSld>
  <p:clrMap bg1="lt1" tx1="dk1" bg2="lt2" tx2="dk2" accent1="accent1" accent2="accent2" accent3="accent3" accent4="accent4" accent5="accent5" accent6="accent6" hlink="hlink" folHlink="folHlink"/>
  <p:sldLayoutIdLst>
    <p:sldLayoutId id="2147484033" r:id="rId1"/>
    <p:sldLayoutId id="2147484034" r:id="rId2"/>
    <p:sldLayoutId id="2147484035" r:id="rId3"/>
    <p:sldLayoutId id="2147484036" r:id="rId4"/>
    <p:sldLayoutId id="2147484037" r:id="rId5"/>
    <p:sldLayoutId id="2147484038" r:id="rId6"/>
    <p:sldLayoutId id="2147484039" r:id="rId7"/>
    <p:sldLayoutId id="2147484040" r:id="rId8"/>
    <p:sldLayoutId id="2147484041" r:id="rId9"/>
    <p:sldLayoutId id="2147484042" r:id="rId10"/>
    <p:sldLayoutId id="2147484043"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BE74BE-6FDE-4D86-A1C8-5484FB0C83FD}"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96430869"/>
      </p:ext>
    </p:extLst>
  </p:cSld>
  <p:clrMap bg1="lt1" tx1="dk1" bg2="lt2" tx2="dk2" accent1="accent1" accent2="accent2" accent3="accent3" accent4="accent4" accent5="accent5" accent6="accent6" hlink="hlink" folHlink="folHlink"/>
  <p:sldLayoutIdLst>
    <p:sldLayoutId id="2147484045" r:id="rId1"/>
    <p:sldLayoutId id="2147484046" r:id="rId2"/>
    <p:sldLayoutId id="2147484047" r:id="rId3"/>
    <p:sldLayoutId id="2147484048" r:id="rId4"/>
    <p:sldLayoutId id="2147484049" r:id="rId5"/>
    <p:sldLayoutId id="2147484050" r:id="rId6"/>
    <p:sldLayoutId id="2147484051" r:id="rId7"/>
    <p:sldLayoutId id="2147484052" r:id="rId8"/>
    <p:sldLayoutId id="2147484053" r:id="rId9"/>
    <p:sldLayoutId id="2147484054" r:id="rId10"/>
    <p:sldLayoutId id="2147484055"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4CF0BB-5C96-4CE1-A3B5-4BD31C60AEFA}"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016978-0B82-41C3-9D08-6A890168B6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6199227"/>
      </p:ext>
    </p:extLst>
  </p:cSld>
  <p:clrMap bg1="lt1" tx1="dk1" bg2="lt2" tx2="dk2" accent1="accent1" accent2="accent2" accent3="accent3" accent4="accent4" accent5="accent5" accent6="accent6" hlink="hlink" folHlink="folHlink"/>
  <p:sldLayoutIdLst>
    <p:sldLayoutId id="2147484057" r:id="rId1"/>
    <p:sldLayoutId id="2147484058" r:id="rId2"/>
    <p:sldLayoutId id="2147484059" r:id="rId3"/>
    <p:sldLayoutId id="2147484060" r:id="rId4"/>
    <p:sldLayoutId id="2147484061" r:id="rId5"/>
    <p:sldLayoutId id="2147484062" r:id="rId6"/>
    <p:sldLayoutId id="2147484063" r:id="rId7"/>
    <p:sldLayoutId id="2147484064" r:id="rId8"/>
    <p:sldLayoutId id="2147484065" r:id="rId9"/>
    <p:sldLayoutId id="2147484066" r:id="rId10"/>
    <p:sldLayoutId id="2147484067"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D533833-FDD4-4AF3-9394-4EDB16694B58}" type="datetime1">
              <a:rPr lang="en-US" smtClean="0">
                <a:solidFill>
                  <a:prstClr val="black">
                    <a:tint val="75000"/>
                  </a:prstClr>
                </a:solidFill>
              </a:rPr>
              <a:pPr/>
              <a:t>1/10/2020</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241937597"/>
      </p:ext>
    </p:extLst>
  </p:cSld>
  <p:clrMap bg1="lt1" tx1="dk1" bg2="lt2" tx2="dk2" accent1="accent1" accent2="accent2" accent3="accent3" accent4="accent4" accent5="accent5" accent6="accent6" hlink="hlink" folHlink="folHlink"/>
  <p:sldLayoutIdLst>
    <p:sldLayoutId id="2147484069" r:id="rId1"/>
    <p:sldLayoutId id="2147484070" r:id="rId2"/>
    <p:sldLayoutId id="2147484071" r:id="rId3"/>
    <p:sldLayoutId id="2147484072" r:id="rId4"/>
    <p:sldLayoutId id="2147484073" r:id="rId5"/>
    <p:sldLayoutId id="2147484074" r:id="rId6"/>
    <p:sldLayoutId id="2147484075" r:id="rId7"/>
    <p:sldLayoutId id="2147484076" r:id="rId8"/>
    <p:sldLayoutId id="2147484077" r:id="rId9"/>
    <p:sldLayoutId id="2147484078" r:id="rId10"/>
    <p:sldLayoutId id="214748407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FD8E610-14C9-4416-A282-1858803C582C}" type="datetime1">
              <a:rPr lang="en-US" smtClean="0">
                <a:solidFill>
                  <a:prstClr val="black">
                    <a:tint val="75000"/>
                  </a:prstClr>
                </a:solidFill>
              </a:rPr>
              <a:pPr/>
              <a:t>1/10/2020</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975444224"/>
      </p:ext>
    </p:extLst>
  </p:cSld>
  <p:clrMap bg1="lt1" tx1="dk1" bg2="lt2" tx2="dk2" accent1="accent1" accent2="accent2" accent3="accent3" accent4="accent4" accent5="accent5" accent6="accent6" hlink="hlink" folHlink="folHlink"/>
  <p:sldLayoutIdLst>
    <p:sldLayoutId id="2147484081" r:id="rId1"/>
    <p:sldLayoutId id="2147484082" r:id="rId2"/>
    <p:sldLayoutId id="2147484083" r:id="rId3"/>
    <p:sldLayoutId id="2147484084" r:id="rId4"/>
    <p:sldLayoutId id="2147484085" r:id="rId5"/>
    <p:sldLayoutId id="2147484086" r:id="rId6"/>
    <p:sldLayoutId id="2147484087" r:id="rId7"/>
    <p:sldLayoutId id="2147484088" r:id="rId8"/>
    <p:sldLayoutId id="2147484089" r:id="rId9"/>
    <p:sldLayoutId id="2147484090" r:id="rId10"/>
    <p:sldLayoutId id="2147484091"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8A5E9D-1132-4C7B-BAF9-8B82820EF8B4}" type="datetime1">
              <a:rPr lang="en-US" smtClean="0">
                <a:solidFill>
                  <a:prstClr val="black">
                    <a:tint val="75000"/>
                  </a:prstClr>
                </a:solidFill>
              </a:rPr>
              <a:pPr/>
              <a:t>1/10/2020</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87242286"/>
      </p:ext>
    </p:extLst>
  </p:cSld>
  <p:clrMap bg1="lt1" tx1="dk1" bg2="lt2" tx2="dk2" accent1="accent1" accent2="accent2" accent3="accent3" accent4="accent4" accent5="accent5" accent6="accent6" hlink="hlink" folHlink="folHlink"/>
  <p:sldLayoutIdLst>
    <p:sldLayoutId id="2147484105" r:id="rId1"/>
    <p:sldLayoutId id="2147484106" r:id="rId2"/>
    <p:sldLayoutId id="2147484107" r:id="rId3"/>
    <p:sldLayoutId id="2147484108" r:id="rId4"/>
    <p:sldLayoutId id="2147484109" r:id="rId5"/>
    <p:sldLayoutId id="2147484110" r:id="rId6"/>
    <p:sldLayoutId id="2147484111" r:id="rId7"/>
    <p:sldLayoutId id="2147484112" r:id="rId8"/>
    <p:sldLayoutId id="2147484113" r:id="rId9"/>
    <p:sldLayoutId id="2147484114" r:id="rId10"/>
    <p:sldLayoutId id="2147484115"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C3AB26-56A4-469C-89A4-24B11571AFCF}" type="datetime1">
              <a:rPr lang="en-US" smtClean="0">
                <a:solidFill>
                  <a:prstClr val="black">
                    <a:tint val="75000"/>
                  </a:prstClr>
                </a:solidFill>
              </a:rPr>
              <a:pPr/>
              <a:t>1/10/2020</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547371665"/>
      </p:ext>
    </p:extLst>
  </p:cSld>
  <p:clrMap bg1="lt1" tx1="dk1" bg2="lt2" tx2="dk2" accent1="accent1" accent2="accent2" accent3="accent3" accent4="accent4" accent5="accent5" accent6="accent6" hlink="hlink" folHlink="folHlink"/>
  <p:sldLayoutIdLst>
    <p:sldLayoutId id="2147484153" r:id="rId1"/>
    <p:sldLayoutId id="2147484154" r:id="rId2"/>
    <p:sldLayoutId id="2147484155" r:id="rId3"/>
    <p:sldLayoutId id="2147484156" r:id="rId4"/>
    <p:sldLayoutId id="2147484157" r:id="rId5"/>
    <p:sldLayoutId id="2147484158" r:id="rId6"/>
    <p:sldLayoutId id="2147484159" r:id="rId7"/>
    <p:sldLayoutId id="2147484160" r:id="rId8"/>
    <p:sldLayoutId id="2147484161" r:id="rId9"/>
    <p:sldLayoutId id="2147484162" r:id="rId10"/>
    <p:sldLayoutId id="2147484163"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327C7C-14D1-4954-A01C-363CE7A84FEE}"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1FD17C-07F9-4DC7-B3E5-C38A5CD2EB0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65278649"/>
      </p:ext>
    </p:extLst>
  </p:cSld>
  <p:clrMap bg1="lt1" tx1="dk1" bg2="lt2" tx2="dk2" accent1="accent1" accent2="accent2" accent3="accent3" accent4="accent4" accent5="accent5" accent6="accent6" hlink="hlink" folHlink="folHlink"/>
  <p:sldLayoutIdLst>
    <p:sldLayoutId id="2147484249" r:id="rId1"/>
    <p:sldLayoutId id="2147484250" r:id="rId2"/>
    <p:sldLayoutId id="2147484251" r:id="rId3"/>
    <p:sldLayoutId id="2147484252" r:id="rId4"/>
    <p:sldLayoutId id="2147484253" r:id="rId5"/>
    <p:sldLayoutId id="2147484254" r:id="rId6"/>
    <p:sldLayoutId id="2147484255" r:id="rId7"/>
    <p:sldLayoutId id="2147484256" r:id="rId8"/>
    <p:sldLayoutId id="2147484257" r:id="rId9"/>
    <p:sldLayoutId id="2147484258" r:id="rId10"/>
    <p:sldLayoutId id="21474842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44D320-F41F-4C79-9425-E43A3D5522E8}"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1FD17C-07F9-4DC7-B3E5-C38A5CD2EB0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41070950"/>
      </p:ext>
    </p:extLst>
  </p:cSld>
  <p:clrMap bg1="lt1" tx1="dk1" bg2="lt2" tx2="dk2" accent1="accent1" accent2="accent2" accent3="accent3" accent4="accent4" accent5="accent5" accent6="accent6" hlink="hlink" folHlink="folHlink"/>
  <p:sldLayoutIdLst>
    <p:sldLayoutId id="2147484261" r:id="rId1"/>
    <p:sldLayoutId id="2147484262" r:id="rId2"/>
    <p:sldLayoutId id="2147484263" r:id="rId3"/>
    <p:sldLayoutId id="2147484264" r:id="rId4"/>
    <p:sldLayoutId id="2147484265" r:id="rId5"/>
    <p:sldLayoutId id="2147484266" r:id="rId6"/>
    <p:sldLayoutId id="2147484267" r:id="rId7"/>
    <p:sldLayoutId id="2147484268" r:id="rId8"/>
    <p:sldLayoutId id="2147484269" r:id="rId9"/>
    <p:sldLayoutId id="2147484270" r:id="rId10"/>
    <p:sldLayoutId id="2147484271"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973166-39C5-48E7-9334-EE0AE2A70361}"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1FD17C-07F9-4DC7-B3E5-C38A5CD2EB0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32220813"/>
      </p:ext>
    </p:extLst>
  </p:cSld>
  <p:clrMap bg1="lt1" tx1="dk1" bg2="lt2" tx2="dk2" accent1="accent1" accent2="accent2" accent3="accent3" accent4="accent4" accent5="accent5" accent6="accent6" hlink="hlink" folHlink="folHlink"/>
  <p:sldLayoutIdLst>
    <p:sldLayoutId id="2147484273" r:id="rId1"/>
    <p:sldLayoutId id="2147484274" r:id="rId2"/>
    <p:sldLayoutId id="2147484275" r:id="rId3"/>
    <p:sldLayoutId id="2147484276" r:id="rId4"/>
    <p:sldLayoutId id="2147484277" r:id="rId5"/>
    <p:sldLayoutId id="2147484278" r:id="rId6"/>
    <p:sldLayoutId id="2147484279" r:id="rId7"/>
    <p:sldLayoutId id="2147484280" r:id="rId8"/>
    <p:sldLayoutId id="2147484281" r:id="rId9"/>
    <p:sldLayoutId id="2147484282" r:id="rId10"/>
    <p:sldLayoutId id="2147484283"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D6FD8E-82E3-4A10-A8D3-046F25D8E9F4}"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1FD17C-07F9-4DC7-B3E5-C38A5CD2EB0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36544785"/>
      </p:ext>
    </p:extLst>
  </p:cSld>
  <p:clrMap bg1="lt1" tx1="dk1" bg2="lt2" tx2="dk2" accent1="accent1" accent2="accent2" accent3="accent3" accent4="accent4" accent5="accent5" accent6="accent6" hlink="hlink" folHlink="folHlink"/>
  <p:sldLayoutIdLst>
    <p:sldLayoutId id="2147484321" r:id="rId1"/>
    <p:sldLayoutId id="2147484322" r:id="rId2"/>
    <p:sldLayoutId id="2147484323" r:id="rId3"/>
    <p:sldLayoutId id="2147484324" r:id="rId4"/>
    <p:sldLayoutId id="2147484325" r:id="rId5"/>
    <p:sldLayoutId id="2147484326" r:id="rId6"/>
    <p:sldLayoutId id="2147484327" r:id="rId7"/>
    <p:sldLayoutId id="2147484328" r:id="rId8"/>
    <p:sldLayoutId id="2147484329" r:id="rId9"/>
    <p:sldLayoutId id="2147484330" r:id="rId10"/>
    <p:sldLayoutId id="2147484331"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E81849-9222-4986-91E4-ECD38DF48A5F}"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68523909"/>
      </p:ext>
    </p:extLst>
  </p:cSld>
  <p:clrMap bg1="lt1" tx1="dk1" bg2="lt2" tx2="dk2" accent1="accent1" accent2="accent2" accent3="accent3" accent4="accent4" accent5="accent5" accent6="accent6" hlink="hlink" folHlink="folHlink"/>
  <p:sldLayoutIdLst>
    <p:sldLayoutId id="2147484333" r:id="rId1"/>
    <p:sldLayoutId id="2147484334" r:id="rId2"/>
    <p:sldLayoutId id="2147484335" r:id="rId3"/>
    <p:sldLayoutId id="2147484336" r:id="rId4"/>
    <p:sldLayoutId id="2147484337" r:id="rId5"/>
    <p:sldLayoutId id="2147484338" r:id="rId6"/>
    <p:sldLayoutId id="2147484339" r:id="rId7"/>
    <p:sldLayoutId id="2147484340" r:id="rId8"/>
    <p:sldLayoutId id="2147484341" r:id="rId9"/>
    <p:sldLayoutId id="2147484342" r:id="rId10"/>
    <p:sldLayoutId id="2147484343"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66309B-0EC7-46B5-93DB-4012B809398E}"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97906949"/>
      </p:ext>
    </p:extLst>
  </p:cSld>
  <p:clrMap bg1="lt1" tx1="dk1" bg2="lt2" tx2="dk2" accent1="accent1" accent2="accent2" accent3="accent3" accent4="accent4" accent5="accent5" accent6="accent6" hlink="hlink" folHlink="folHlink"/>
  <p:sldLayoutIdLst>
    <p:sldLayoutId id="2147484345" r:id="rId1"/>
    <p:sldLayoutId id="2147484346" r:id="rId2"/>
    <p:sldLayoutId id="2147484347" r:id="rId3"/>
    <p:sldLayoutId id="2147484348" r:id="rId4"/>
    <p:sldLayoutId id="2147484349" r:id="rId5"/>
    <p:sldLayoutId id="2147484350" r:id="rId6"/>
    <p:sldLayoutId id="2147484351" r:id="rId7"/>
    <p:sldLayoutId id="2147484352" r:id="rId8"/>
    <p:sldLayoutId id="2147484353" r:id="rId9"/>
    <p:sldLayoutId id="2147484354" r:id="rId10"/>
    <p:sldLayoutId id="2147484355"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684B72-8510-4EF7-BDC5-7F7AE6546309}"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57300165"/>
      </p:ext>
    </p:extLst>
  </p:cSld>
  <p:clrMap bg1="lt1" tx1="dk1" bg2="lt2" tx2="dk2" accent1="accent1" accent2="accent2" accent3="accent3" accent4="accent4" accent5="accent5" accent6="accent6" hlink="hlink" folHlink="folHlink"/>
  <p:sldLayoutIdLst>
    <p:sldLayoutId id="2147484357" r:id="rId1"/>
    <p:sldLayoutId id="2147484358" r:id="rId2"/>
    <p:sldLayoutId id="2147484359" r:id="rId3"/>
    <p:sldLayoutId id="2147484360" r:id="rId4"/>
    <p:sldLayoutId id="2147484361" r:id="rId5"/>
    <p:sldLayoutId id="2147484362" r:id="rId6"/>
    <p:sldLayoutId id="2147484363" r:id="rId7"/>
    <p:sldLayoutId id="2147484364" r:id="rId8"/>
    <p:sldLayoutId id="2147484365" r:id="rId9"/>
    <p:sldLayoutId id="2147484366" r:id="rId10"/>
    <p:sldLayoutId id="2147484367"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7C36ABC-9D08-415A-817D-09398B314EC9}"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77063629"/>
      </p:ext>
    </p:extLst>
  </p:cSld>
  <p:clrMap bg1="lt1" tx1="dk1" bg2="lt2" tx2="dk2" accent1="accent1" accent2="accent2" accent3="accent3" accent4="accent4" accent5="accent5" accent6="accent6" hlink="hlink" folHlink="folHlink"/>
  <p:sldLayoutIdLst>
    <p:sldLayoutId id="2147484381" r:id="rId1"/>
    <p:sldLayoutId id="2147484382" r:id="rId2"/>
    <p:sldLayoutId id="2147484383" r:id="rId3"/>
    <p:sldLayoutId id="2147484384" r:id="rId4"/>
    <p:sldLayoutId id="2147484385" r:id="rId5"/>
    <p:sldLayoutId id="2147484386" r:id="rId6"/>
    <p:sldLayoutId id="2147484387" r:id="rId7"/>
    <p:sldLayoutId id="2147484388" r:id="rId8"/>
    <p:sldLayoutId id="2147484389" r:id="rId9"/>
    <p:sldLayoutId id="2147484390" r:id="rId10"/>
    <p:sldLayoutId id="2147484391"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932ECE6-F920-4756-8BA6-7FA87E3B0EA4}"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72784343"/>
      </p:ext>
    </p:extLst>
  </p:cSld>
  <p:clrMap bg1="lt1" tx1="dk1" bg2="lt2" tx2="dk2" accent1="accent1" accent2="accent2" accent3="accent3" accent4="accent4" accent5="accent5" accent6="accent6" hlink="hlink" folHlink="folHlink"/>
  <p:sldLayoutIdLst>
    <p:sldLayoutId id="2147484405" r:id="rId1"/>
    <p:sldLayoutId id="2147484406" r:id="rId2"/>
    <p:sldLayoutId id="2147484407" r:id="rId3"/>
    <p:sldLayoutId id="2147484408" r:id="rId4"/>
    <p:sldLayoutId id="2147484409" r:id="rId5"/>
    <p:sldLayoutId id="2147484410" r:id="rId6"/>
    <p:sldLayoutId id="2147484411" r:id="rId7"/>
    <p:sldLayoutId id="2147484412" r:id="rId8"/>
    <p:sldLayoutId id="2147484413" r:id="rId9"/>
    <p:sldLayoutId id="2147484414" r:id="rId10"/>
    <p:sldLayoutId id="2147484415"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27211C-416A-4DA9-ACE7-FDCDDE051284}"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01598431"/>
      </p:ext>
    </p:extLst>
  </p:cSld>
  <p:clrMap bg1="lt1" tx1="dk1" bg2="lt2" tx2="dk2" accent1="accent1" accent2="accent2" accent3="accent3" accent4="accent4" accent5="accent5" accent6="accent6" hlink="hlink" folHlink="folHlink"/>
  <p:sldLayoutIdLst>
    <p:sldLayoutId id="2147484417" r:id="rId1"/>
    <p:sldLayoutId id="2147484418" r:id="rId2"/>
    <p:sldLayoutId id="2147484419" r:id="rId3"/>
    <p:sldLayoutId id="2147484420" r:id="rId4"/>
    <p:sldLayoutId id="2147484421" r:id="rId5"/>
    <p:sldLayoutId id="2147484422" r:id="rId6"/>
    <p:sldLayoutId id="2147484423" r:id="rId7"/>
    <p:sldLayoutId id="2147484424" r:id="rId8"/>
    <p:sldLayoutId id="2147484425" r:id="rId9"/>
    <p:sldLayoutId id="2147484426" r:id="rId10"/>
    <p:sldLayoutId id="2147484427"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333286-11C6-47A4-B9A8-6549319A217B}"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51866728"/>
      </p:ext>
    </p:extLst>
  </p:cSld>
  <p:clrMap bg1="lt1" tx1="dk1" bg2="lt2" tx2="dk2" accent1="accent1" accent2="accent2" accent3="accent3" accent4="accent4" accent5="accent5" accent6="accent6" hlink="hlink" folHlink="folHlink"/>
  <p:sldLayoutIdLst>
    <p:sldLayoutId id="2147484429" r:id="rId1"/>
    <p:sldLayoutId id="2147484430" r:id="rId2"/>
    <p:sldLayoutId id="2147484431" r:id="rId3"/>
    <p:sldLayoutId id="2147484432" r:id="rId4"/>
    <p:sldLayoutId id="2147484433" r:id="rId5"/>
    <p:sldLayoutId id="2147484434" r:id="rId6"/>
    <p:sldLayoutId id="2147484435" r:id="rId7"/>
    <p:sldLayoutId id="2147484436" r:id="rId8"/>
    <p:sldLayoutId id="2147484437" r:id="rId9"/>
    <p:sldLayoutId id="2147484438" r:id="rId10"/>
    <p:sldLayoutId id="214748443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FF048BB-0966-4A14-AFED-D34D6C86AB42}"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94977701"/>
      </p:ext>
    </p:extLst>
  </p:cSld>
  <p:clrMap bg1="lt1" tx1="dk1" bg2="lt2" tx2="dk2" accent1="accent1" accent2="accent2" accent3="accent3" accent4="accent4" accent5="accent5" accent6="accent6" hlink="hlink" folHlink="folHlink"/>
  <p:sldLayoutIdLst>
    <p:sldLayoutId id="2147484441" r:id="rId1"/>
    <p:sldLayoutId id="2147484442" r:id="rId2"/>
    <p:sldLayoutId id="2147484443" r:id="rId3"/>
    <p:sldLayoutId id="2147484444" r:id="rId4"/>
    <p:sldLayoutId id="2147484445" r:id="rId5"/>
    <p:sldLayoutId id="2147484446" r:id="rId6"/>
    <p:sldLayoutId id="2147484447" r:id="rId7"/>
    <p:sldLayoutId id="2147484448" r:id="rId8"/>
    <p:sldLayoutId id="2147484449" r:id="rId9"/>
    <p:sldLayoutId id="2147484450" r:id="rId10"/>
    <p:sldLayoutId id="2147484451"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FEA4D2-7419-4796-8DEE-292DF90C3BDD}"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15940816"/>
      </p:ext>
    </p:extLst>
  </p:cSld>
  <p:clrMap bg1="lt1" tx1="dk1" bg2="lt2" tx2="dk2" accent1="accent1" accent2="accent2" accent3="accent3" accent4="accent4" accent5="accent5" accent6="accent6" hlink="hlink" folHlink="folHlink"/>
  <p:sldLayoutIdLst>
    <p:sldLayoutId id="2147484453" r:id="rId1"/>
    <p:sldLayoutId id="2147484454" r:id="rId2"/>
    <p:sldLayoutId id="2147484455" r:id="rId3"/>
    <p:sldLayoutId id="2147484456" r:id="rId4"/>
    <p:sldLayoutId id="2147484457" r:id="rId5"/>
    <p:sldLayoutId id="2147484458" r:id="rId6"/>
    <p:sldLayoutId id="2147484459" r:id="rId7"/>
    <p:sldLayoutId id="2147484460" r:id="rId8"/>
    <p:sldLayoutId id="2147484461" r:id="rId9"/>
    <p:sldLayoutId id="2147484462" r:id="rId10"/>
    <p:sldLayoutId id="2147484463"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91EA43-F57E-4895-9BF5-542533D65FFF}"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10224704"/>
      </p:ext>
    </p:extLst>
  </p:cSld>
  <p:clrMap bg1="lt1" tx1="dk1" bg2="lt2" tx2="dk2" accent1="accent1" accent2="accent2" accent3="accent3" accent4="accent4" accent5="accent5" accent6="accent6" hlink="hlink" folHlink="folHlink"/>
  <p:sldLayoutIdLst>
    <p:sldLayoutId id="2147484465" r:id="rId1"/>
    <p:sldLayoutId id="2147484466" r:id="rId2"/>
    <p:sldLayoutId id="2147484467" r:id="rId3"/>
    <p:sldLayoutId id="2147484468" r:id="rId4"/>
    <p:sldLayoutId id="2147484469" r:id="rId5"/>
    <p:sldLayoutId id="2147484470" r:id="rId6"/>
    <p:sldLayoutId id="2147484471" r:id="rId7"/>
    <p:sldLayoutId id="2147484472" r:id="rId8"/>
    <p:sldLayoutId id="2147484473" r:id="rId9"/>
    <p:sldLayoutId id="2147484474" r:id="rId10"/>
    <p:sldLayoutId id="2147484475"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E619734-CC85-4130-B512-C3C52E6F4A52}"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85590658"/>
      </p:ext>
    </p:extLst>
  </p:cSld>
  <p:clrMap bg1="lt1" tx1="dk1" bg2="lt2" tx2="dk2" accent1="accent1" accent2="accent2" accent3="accent3" accent4="accent4" accent5="accent5" accent6="accent6" hlink="hlink" folHlink="folHlink"/>
  <p:sldLayoutIdLst>
    <p:sldLayoutId id="2147484477" r:id="rId1"/>
    <p:sldLayoutId id="2147484478" r:id="rId2"/>
    <p:sldLayoutId id="2147484479" r:id="rId3"/>
    <p:sldLayoutId id="2147484480" r:id="rId4"/>
    <p:sldLayoutId id="2147484481" r:id="rId5"/>
    <p:sldLayoutId id="2147484482" r:id="rId6"/>
    <p:sldLayoutId id="2147484483" r:id="rId7"/>
    <p:sldLayoutId id="2147484484" r:id="rId8"/>
    <p:sldLayoutId id="2147484485" r:id="rId9"/>
    <p:sldLayoutId id="2147484486" r:id="rId10"/>
    <p:sldLayoutId id="2147484487"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924834-9EA7-46FD-8D52-733952AA06C0}"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95184555"/>
      </p:ext>
    </p:extLst>
  </p:cSld>
  <p:clrMap bg1="lt1" tx1="dk1" bg2="lt2" tx2="dk2" accent1="accent1" accent2="accent2" accent3="accent3" accent4="accent4" accent5="accent5" accent6="accent6" hlink="hlink" folHlink="folHlink"/>
  <p:sldLayoutIdLst>
    <p:sldLayoutId id="2147484489" r:id="rId1"/>
    <p:sldLayoutId id="2147484490" r:id="rId2"/>
    <p:sldLayoutId id="2147484491" r:id="rId3"/>
    <p:sldLayoutId id="2147484492" r:id="rId4"/>
    <p:sldLayoutId id="2147484493" r:id="rId5"/>
    <p:sldLayoutId id="2147484494" r:id="rId6"/>
    <p:sldLayoutId id="2147484495" r:id="rId7"/>
    <p:sldLayoutId id="2147484496" r:id="rId8"/>
    <p:sldLayoutId id="2147484497" r:id="rId9"/>
    <p:sldLayoutId id="2147484498" r:id="rId10"/>
    <p:sldLayoutId id="214748449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55E1CC-9B95-4EDC-A2A0-F580F35DA077}"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82924017"/>
      </p:ext>
    </p:extLst>
  </p:cSld>
  <p:clrMap bg1="lt1" tx1="dk1" bg2="lt2" tx2="dk2" accent1="accent1" accent2="accent2" accent3="accent3" accent4="accent4" accent5="accent5" accent6="accent6" hlink="hlink" folHlink="folHlink"/>
  <p:sldLayoutIdLst>
    <p:sldLayoutId id="2147484501" r:id="rId1"/>
    <p:sldLayoutId id="2147484502" r:id="rId2"/>
    <p:sldLayoutId id="2147484503" r:id="rId3"/>
    <p:sldLayoutId id="2147484504" r:id="rId4"/>
    <p:sldLayoutId id="2147484505" r:id="rId5"/>
    <p:sldLayoutId id="2147484506" r:id="rId6"/>
    <p:sldLayoutId id="2147484507" r:id="rId7"/>
    <p:sldLayoutId id="2147484508" r:id="rId8"/>
    <p:sldLayoutId id="2147484509" r:id="rId9"/>
    <p:sldLayoutId id="2147484510" r:id="rId10"/>
    <p:sldLayoutId id="2147484511"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357334-A3DE-440B-871C-7E8506948D71}"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98129128"/>
      </p:ext>
    </p:extLst>
  </p:cSld>
  <p:clrMap bg1="lt1" tx1="dk1" bg2="lt2" tx2="dk2" accent1="accent1" accent2="accent2" accent3="accent3" accent4="accent4" accent5="accent5" accent6="accent6" hlink="hlink" folHlink="folHlink"/>
  <p:sldLayoutIdLst>
    <p:sldLayoutId id="2147484513" r:id="rId1"/>
    <p:sldLayoutId id="2147484514" r:id="rId2"/>
    <p:sldLayoutId id="2147484515" r:id="rId3"/>
    <p:sldLayoutId id="2147484516" r:id="rId4"/>
    <p:sldLayoutId id="2147484517" r:id="rId5"/>
    <p:sldLayoutId id="2147484518" r:id="rId6"/>
    <p:sldLayoutId id="2147484519" r:id="rId7"/>
    <p:sldLayoutId id="2147484520" r:id="rId8"/>
    <p:sldLayoutId id="2147484521" r:id="rId9"/>
    <p:sldLayoutId id="2147484522" r:id="rId10"/>
    <p:sldLayoutId id="2147484523"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ABCFC5-294F-4AC9-959B-16C259A25746}"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02295601"/>
      </p:ext>
    </p:extLst>
  </p:cSld>
  <p:clrMap bg1="lt1" tx1="dk1" bg2="lt2" tx2="dk2" accent1="accent1" accent2="accent2" accent3="accent3" accent4="accent4" accent5="accent5" accent6="accent6" hlink="hlink" folHlink="folHlink"/>
  <p:sldLayoutIdLst>
    <p:sldLayoutId id="2147484525" r:id="rId1"/>
    <p:sldLayoutId id="2147484526" r:id="rId2"/>
    <p:sldLayoutId id="2147484527" r:id="rId3"/>
    <p:sldLayoutId id="2147484528" r:id="rId4"/>
    <p:sldLayoutId id="2147484529" r:id="rId5"/>
    <p:sldLayoutId id="2147484530" r:id="rId6"/>
    <p:sldLayoutId id="2147484531" r:id="rId7"/>
    <p:sldLayoutId id="2147484532" r:id="rId8"/>
    <p:sldLayoutId id="2147484533" r:id="rId9"/>
    <p:sldLayoutId id="2147484534" r:id="rId10"/>
    <p:sldLayoutId id="2147484535"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2BA8C9D-CDC7-4B55-8D0F-6E84E0E17179}"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50A1164-DB4E-4C40-8213-FE01C087A41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2425496"/>
      </p:ext>
    </p:extLst>
  </p:cSld>
  <p:clrMap bg1="lt1" tx1="dk1" bg2="lt2" tx2="dk2" accent1="accent1" accent2="accent2" accent3="accent3" accent4="accent4" accent5="accent5" accent6="accent6" hlink="hlink" folHlink="folHlink"/>
  <p:sldLayoutIdLst>
    <p:sldLayoutId id="2147484573" r:id="rId1"/>
    <p:sldLayoutId id="2147484574" r:id="rId2"/>
    <p:sldLayoutId id="2147484575" r:id="rId3"/>
    <p:sldLayoutId id="2147484576" r:id="rId4"/>
    <p:sldLayoutId id="2147484577" r:id="rId5"/>
    <p:sldLayoutId id="2147484578" r:id="rId6"/>
    <p:sldLayoutId id="2147484579" r:id="rId7"/>
    <p:sldLayoutId id="2147484580" r:id="rId8"/>
    <p:sldLayoutId id="2147484581" r:id="rId9"/>
    <p:sldLayoutId id="2147484582" r:id="rId10"/>
    <p:sldLayoutId id="2147484583"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2FE523-8DC7-484F-9709-00E19901DA97}"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1FD17C-07F9-4DC7-B3E5-C38A5CD2EB0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50262538"/>
      </p:ext>
    </p:extLst>
  </p:cSld>
  <p:clrMap bg1="lt1" tx1="dk1" bg2="lt2" tx2="dk2" accent1="accent1" accent2="accent2" accent3="accent3" accent4="accent4" accent5="accent5" accent6="accent6" hlink="hlink" folHlink="folHlink"/>
  <p:sldLayoutIdLst>
    <p:sldLayoutId id="2147484585" r:id="rId1"/>
    <p:sldLayoutId id="2147484586" r:id="rId2"/>
    <p:sldLayoutId id="2147484587" r:id="rId3"/>
    <p:sldLayoutId id="2147484588" r:id="rId4"/>
    <p:sldLayoutId id="2147484589" r:id="rId5"/>
    <p:sldLayoutId id="2147484590" r:id="rId6"/>
    <p:sldLayoutId id="2147484591" r:id="rId7"/>
    <p:sldLayoutId id="2147484592" r:id="rId8"/>
    <p:sldLayoutId id="2147484593" r:id="rId9"/>
    <p:sldLayoutId id="2147484594" r:id="rId10"/>
    <p:sldLayoutId id="2147484595"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34C424-F018-459E-9B5D-B7560BFE7E52}"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50515791"/>
      </p:ext>
    </p:extLst>
  </p:cSld>
  <p:clrMap bg1="lt1" tx1="dk1" bg2="lt2" tx2="dk2" accent1="accent1" accent2="accent2" accent3="accent3" accent4="accent4" accent5="accent5" accent6="accent6" hlink="hlink" folHlink="folHlink"/>
  <p:sldLayoutIdLst>
    <p:sldLayoutId id="2147484597" r:id="rId1"/>
    <p:sldLayoutId id="2147484598" r:id="rId2"/>
    <p:sldLayoutId id="2147484599" r:id="rId3"/>
    <p:sldLayoutId id="2147484600" r:id="rId4"/>
    <p:sldLayoutId id="2147484601" r:id="rId5"/>
    <p:sldLayoutId id="2147484602" r:id="rId6"/>
    <p:sldLayoutId id="2147484603" r:id="rId7"/>
    <p:sldLayoutId id="2147484604" r:id="rId8"/>
    <p:sldLayoutId id="2147484605" r:id="rId9"/>
    <p:sldLayoutId id="2147484606" r:id="rId10"/>
    <p:sldLayoutId id="2147484607"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021FD2-D58F-4949-8006-1E5C22BF36DB}"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62029979"/>
      </p:ext>
    </p:extLst>
  </p:cSld>
  <p:clrMap bg1="lt1" tx1="dk1" bg2="lt2" tx2="dk2" accent1="accent1" accent2="accent2" accent3="accent3" accent4="accent4" accent5="accent5" accent6="accent6" hlink="hlink" folHlink="folHlink"/>
  <p:sldLayoutIdLst>
    <p:sldLayoutId id="2147484609" r:id="rId1"/>
    <p:sldLayoutId id="2147484610" r:id="rId2"/>
    <p:sldLayoutId id="2147484611" r:id="rId3"/>
    <p:sldLayoutId id="2147484612" r:id="rId4"/>
    <p:sldLayoutId id="2147484613" r:id="rId5"/>
    <p:sldLayoutId id="2147484614" r:id="rId6"/>
    <p:sldLayoutId id="2147484615" r:id="rId7"/>
    <p:sldLayoutId id="2147484616" r:id="rId8"/>
    <p:sldLayoutId id="2147484617" r:id="rId9"/>
    <p:sldLayoutId id="2147484618" r:id="rId10"/>
    <p:sldLayoutId id="214748461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A38ABA-2DA6-495A-ADC1-DEF659127E05}"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0432089"/>
      </p:ext>
    </p:extLst>
  </p:cSld>
  <p:clrMap bg1="lt1" tx1="dk1" bg2="lt2" tx2="dk2" accent1="accent1" accent2="accent2" accent3="accent3" accent4="accent4" accent5="accent5" accent6="accent6" hlink="hlink" folHlink="folHlink"/>
  <p:sldLayoutIdLst>
    <p:sldLayoutId id="2147484621" r:id="rId1"/>
    <p:sldLayoutId id="2147484622" r:id="rId2"/>
    <p:sldLayoutId id="2147484623" r:id="rId3"/>
    <p:sldLayoutId id="2147484624" r:id="rId4"/>
    <p:sldLayoutId id="2147484625" r:id="rId5"/>
    <p:sldLayoutId id="2147484626" r:id="rId6"/>
    <p:sldLayoutId id="2147484627" r:id="rId7"/>
    <p:sldLayoutId id="2147484628" r:id="rId8"/>
    <p:sldLayoutId id="2147484629" r:id="rId9"/>
    <p:sldLayoutId id="2147484630" r:id="rId10"/>
    <p:sldLayoutId id="2147484631"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39C74A-4846-45A4-A333-8DDCFE5D6A32}"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86979924"/>
      </p:ext>
    </p:extLst>
  </p:cSld>
  <p:clrMap bg1="lt1" tx1="dk1" bg2="lt2" tx2="dk2" accent1="accent1" accent2="accent2" accent3="accent3" accent4="accent4" accent5="accent5" accent6="accent6" hlink="hlink" folHlink="folHlink"/>
  <p:sldLayoutIdLst>
    <p:sldLayoutId id="2147484669" r:id="rId1"/>
    <p:sldLayoutId id="2147484670" r:id="rId2"/>
    <p:sldLayoutId id="2147484671" r:id="rId3"/>
    <p:sldLayoutId id="2147484672" r:id="rId4"/>
    <p:sldLayoutId id="2147484673" r:id="rId5"/>
    <p:sldLayoutId id="2147484674" r:id="rId6"/>
    <p:sldLayoutId id="2147484675" r:id="rId7"/>
    <p:sldLayoutId id="2147484676" r:id="rId8"/>
    <p:sldLayoutId id="2147484677" r:id="rId9"/>
    <p:sldLayoutId id="2147484678" r:id="rId10"/>
    <p:sldLayoutId id="214748467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D767E6-61BD-4E90-974F-F7A30B81F5F2}" type="datetime1">
              <a:rPr lang="en-US" smtClean="0">
                <a:solidFill>
                  <a:prstClr val="black">
                    <a:tint val="75000"/>
                  </a:prstClr>
                </a:solidFill>
              </a:rPr>
              <a:pPr/>
              <a:t>1/10/2020</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016978-0B82-41C3-9D08-6A890168B6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776213"/>
      </p:ext>
    </p:extLst>
  </p:cSld>
  <p:clrMap bg1="lt1" tx1="dk1" bg2="lt2" tx2="dk2" accent1="accent1" accent2="accent2" accent3="accent3" accent4="accent4" accent5="accent5" accent6="accent6" hlink="hlink" folHlink="folHlink"/>
  <p:sldLayoutIdLst>
    <p:sldLayoutId id="2147484681" r:id="rId1"/>
    <p:sldLayoutId id="2147484682" r:id="rId2"/>
    <p:sldLayoutId id="2147484683" r:id="rId3"/>
    <p:sldLayoutId id="2147484684" r:id="rId4"/>
    <p:sldLayoutId id="2147484685" r:id="rId5"/>
    <p:sldLayoutId id="2147484686" r:id="rId6"/>
    <p:sldLayoutId id="2147484687" r:id="rId7"/>
    <p:sldLayoutId id="2147484688" r:id="rId8"/>
    <p:sldLayoutId id="2147484689" r:id="rId9"/>
    <p:sldLayoutId id="2147484690" r:id="rId10"/>
    <p:sldLayoutId id="2147484691"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slide" Target="slide8.xml"/><Relationship Id="rId13" Type="http://schemas.openxmlformats.org/officeDocument/2006/relationships/slide" Target="slide70.xml"/><Relationship Id="rId3" Type="http://schemas.openxmlformats.org/officeDocument/2006/relationships/image" Target="../media/image2.png"/><Relationship Id="rId7" Type="http://schemas.openxmlformats.org/officeDocument/2006/relationships/slide" Target="slide35.xml"/><Relationship Id="rId12" Type="http://schemas.openxmlformats.org/officeDocument/2006/relationships/slide" Target="slide66.xml"/><Relationship Id="rId17" Type="http://schemas.openxmlformats.org/officeDocument/2006/relationships/slide" Target="slide4.xml"/><Relationship Id="rId2" Type="http://schemas.openxmlformats.org/officeDocument/2006/relationships/notesSlide" Target="../notesSlides/notesSlide4.xml"/><Relationship Id="rId16" Type="http://schemas.openxmlformats.org/officeDocument/2006/relationships/slide" Target="slide18.xml"/><Relationship Id="rId1" Type="http://schemas.openxmlformats.org/officeDocument/2006/relationships/slideLayout" Target="../slideLayouts/slideLayout13.xml"/><Relationship Id="rId6" Type="http://schemas.openxmlformats.org/officeDocument/2006/relationships/slide" Target="slide33.xml"/><Relationship Id="rId11" Type="http://schemas.openxmlformats.org/officeDocument/2006/relationships/slide" Target="slide60.xml"/><Relationship Id="rId5" Type="http://schemas.openxmlformats.org/officeDocument/2006/relationships/slide" Target="slide29.xml"/><Relationship Id="rId15" Type="http://schemas.openxmlformats.org/officeDocument/2006/relationships/slide" Target="slide11.xml"/><Relationship Id="rId10" Type="http://schemas.openxmlformats.org/officeDocument/2006/relationships/slide" Target="slide51.xml"/><Relationship Id="rId4" Type="http://schemas.openxmlformats.org/officeDocument/2006/relationships/slide" Target="slide25.xml"/><Relationship Id="rId9" Type="http://schemas.openxmlformats.org/officeDocument/2006/relationships/slide" Target="slide41.xml"/><Relationship Id="rId14" Type="http://schemas.openxmlformats.org/officeDocument/2006/relationships/slide" Target="slide72.xml"/></Relationships>
</file>

<file path=ppt/slides/_rels/slide5.xml.rels><?xml version="1.0" encoding="UTF-8" standalone="yes"?>
<Relationships xmlns="http://schemas.openxmlformats.org/package/2006/relationships"><Relationship Id="rId8" Type="http://schemas.openxmlformats.org/officeDocument/2006/relationships/slide" Target="slide18.xml"/><Relationship Id="rId13" Type="http://schemas.openxmlformats.org/officeDocument/2006/relationships/slide" Target="slide35.xml"/><Relationship Id="rId18" Type="http://schemas.openxmlformats.org/officeDocument/2006/relationships/slide" Target="slide70.xml"/><Relationship Id="rId3" Type="http://schemas.openxmlformats.org/officeDocument/2006/relationships/image" Target="../media/image2.png"/><Relationship Id="rId7" Type="http://schemas.openxmlformats.org/officeDocument/2006/relationships/slide" Target="slide11.xml"/><Relationship Id="rId12" Type="http://schemas.openxmlformats.org/officeDocument/2006/relationships/slide" Target="slide33.xml"/><Relationship Id="rId17" Type="http://schemas.openxmlformats.org/officeDocument/2006/relationships/slide" Target="slide51.xml"/><Relationship Id="rId2" Type="http://schemas.openxmlformats.org/officeDocument/2006/relationships/notesSlide" Target="../notesSlides/notesSlide5.xml"/><Relationship Id="rId16" Type="http://schemas.openxmlformats.org/officeDocument/2006/relationships/slide" Target="slide60.xml"/><Relationship Id="rId20" Type="http://schemas.openxmlformats.org/officeDocument/2006/relationships/image" Target="../media/image4.png"/><Relationship Id="rId1" Type="http://schemas.openxmlformats.org/officeDocument/2006/relationships/slideLayout" Target="../slideLayouts/slideLayout24.xml"/><Relationship Id="rId6" Type="http://schemas.openxmlformats.org/officeDocument/2006/relationships/slide" Target="slide8.xml"/><Relationship Id="rId11" Type="http://schemas.openxmlformats.org/officeDocument/2006/relationships/slide" Target="slide4.xml"/><Relationship Id="rId5" Type="http://schemas.microsoft.com/office/2007/relationships/hdphoto" Target="../media/hdphoto1.wdp"/><Relationship Id="rId15" Type="http://schemas.openxmlformats.org/officeDocument/2006/relationships/slide" Target="slide66.xml"/><Relationship Id="rId10" Type="http://schemas.openxmlformats.org/officeDocument/2006/relationships/slide" Target="slide29.xml"/><Relationship Id="rId19" Type="http://schemas.openxmlformats.org/officeDocument/2006/relationships/slide" Target="slide72.xml"/><Relationship Id="rId4" Type="http://schemas.openxmlformats.org/officeDocument/2006/relationships/image" Target="../media/image3.png"/><Relationship Id="rId9" Type="http://schemas.openxmlformats.org/officeDocument/2006/relationships/slide" Target="slide25.xml"/><Relationship Id="rId14" Type="http://schemas.openxmlformats.org/officeDocument/2006/relationships/slide" Target="slide41.xml"/></Relationships>
</file>

<file path=ppt/slides/_rels/slide6.xml.rels><?xml version="1.0" encoding="UTF-8" standalone="yes"?>
<Relationships xmlns="http://schemas.openxmlformats.org/package/2006/relationships"><Relationship Id="rId8" Type="http://schemas.openxmlformats.org/officeDocument/2006/relationships/slide" Target="slide8.xml"/><Relationship Id="rId13" Type="http://schemas.openxmlformats.org/officeDocument/2006/relationships/slide" Target="slide4.xml"/><Relationship Id="rId18" Type="http://schemas.openxmlformats.org/officeDocument/2006/relationships/slide" Target="slide60.xml"/><Relationship Id="rId3" Type="http://schemas.openxmlformats.org/officeDocument/2006/relationships/image" Target="../media/image3.png"/><Relationship Id="rId21" Type="http://schemas.openxmlformats.org/officeDocument/2006/relationships/slide" Target="slide72.xml"/><Relationship Id="rId7" Type="http://schemas.openxmlformats.org/officeDocument/2006/relationships/image" Target="../media/image2.png"/><Relationship Id="rId12" Type="http://schemas.openxmlformats.org/officeDocument/2006/relationships/slide" Target="slide29.xml"/><Relationship Id="rId17" Type="http://schemas.openxmlformats.org/officeDocument/2006/relationships/slide" Target="slide66.xml"/><Relationship Id="rId2" Type="http://schemas.openxmlformats.org/officeDocument/2006/relationships/notesSlide" Target="../notesSlides/notesSlide6.xml"/><Relationship Id="rId16" Type="http://schemas.openxmlformats.org/officeDocument/2006/relationships/slide" Target="slide41.xml"/><Relationship Id="rId20" Type="http://schemas.openxmlformats.org/officeDocument/2006/relationships/slide" Target="slide70.xml"/><Relationship Id="rId1" Type="http://schemas.openxmlformats.org/officeDocument/2006/relationships/slideLayout" Target="../slideLayouts/slideLayout24.xml"/><Relationship Id="rId6" Type="http://schemas.microsoft.com/office/2007/relationships/hdphoto" Target="../media/hdphoto2.wdp"/><Relationship Id="rId11" Type="http://schemas.openxmlformats.org/officeDocument/2006/relationships/slide" Target="slide25.xml"/><Relationship Id="rId5" Type="http://schemas.openxmlformats.org/officeDocument/2006/relationships/image" Target="../media/image5.png"/><Relationship Id="rId15" Type="http://schemas.openxmlformats.org/officeDocument/2006/relationships/slide" Target="slide35.xml"/><Relationship Id="rId10" Type="http://schemas.openxmlformats.org/officeDocument/2006/relationships/slide" Target="slide18.xml"/><Relationship Id="rId19" Type="http://schemas.openxmlformats.org/officeDocument/2006/relationships/slide" Target="slide51.xml"/><Relationship Id="rId4" Type="http://schemas.microsoft.com/office/2007/relationships/hdphoto" Target="../media/hdphoto1.wdp"/><Relationship Id="rId9" Type="http://schemas.openxmlformats.org/officeDocument/2006/relationships/slide" Target="slide11.xml"/><Relationship Id="rId14" Type="http://schemas.openxmlformats.org/officeDocument/2006/relationships/slide" Target="slide33.xml"/></Relationships>
</file>

<file path=ppt/slides/_rels/slide7.xml.rels><?xml version="1.0" encoding="UTF-8" standalone="yes"?>
<Relationships xmlns="http://schemas.openxmlformats.org/package/2006/relationships"><Relationship Id="rId8" Type="http://schemas.openxmlformats.org/officeDocument/2006/relationships/slide" Target="slide11.xml"/><Relationship Id="rId13" Type="http://schemas.openxmlformats.org/officeDocument/2006/relationships/slide" Target="slide33.xml"/><Relationship Id="rId18" Type="http://schemas.openxmlformats.org/officeDocument/2006/relationships/slide" Target="slide51.xml"/><Relationship Id="rId3" Type="http://schemas.openxmlformats.org/officeDocument/2006/relationships/image" Target="../media/image6.png"/><Relationship Id="rId7" Type="http://schemas.openxmlformats.org/officeDocument/2006/relationships/slide" Target="slide8.xml"/><Relationship Id="rId12" Type="http://schemas.openxmlformats.org/officeDocument/2006/relationships/slide" Target="slide4.xml"/><Relationship Id="rId17" Type="http://schemas.openxmlformats.org/officeDocument/2006/relationships/slide" Target="slide60.xml"/><Relationship Id="rId2" Type="http://schemas.openxmlformats.org/officeDocument/2006/relationships/notesSlide" Target="../notesSlides/notesSlide7.xml"/><Relationship Id="rId16" Type="http://schemas.openxmlformats.org/officeDocument/2006/relationships/slide" Target="slide66.xml"/><Relationship Id="rId20" Type="http://schemas.openxmlformats.org/officeDocument/2006/relationships/slide" Target="slide72.xml"/><Relationship Id="rId1" Type="http://schemas.openxmlformats.org/officeDocument/2006/relationships/slideLayout" Target="../slideLayouts/slideLayout24.xml"/><Relationship Id="rId6" Type="http://schemas.openxmlformats.org/officeDocument/2006/relationships/image" Target="../media/image2.png"/><Relationship Id="rId11" Type="http://schemas.openxmlformats.org/officeDocument/2006/relationships/slide" Target="slide29.xml"/><Relationship Id="rId5" Type="http://schemas.microsoft.com/office/2007/relationships/hdphoto" Target="../media/hdphoto1.wdp"/><Relationship Id="rId15" Type="http://schemas.openxmlformats.org/officeDocument/2006/relationships/slide" Target="slide41.xml"/><Relationship Id="rId10" Type="http://schemas.openxmlformats.org/officeDocument/2006/relationships/slide" Target="slide25.xml"/><Relationship Id="rId19" Type="http://schemas.openxmlformats.org/officeDocument/2006/relationships/slide" Target="slide70.xml"/><Relationship Id="rId4" Type="http://schemas.openxmlformats.org/officeDocument/2006/relationships/image" Target="../media/image3.png"/><Relationship Id="rId9" Type="http://schemas.openxmlformats.org/officeDocument/2006/relationships/slide" Target="slide18.xml"/><Relationship Id="rId14" Type="http://schemas.openxmlformats.org/officeDocument/2006/relationships/slide" Target="slide35.xml"/></Relationships>
</file>

<file path=ppt/slides/_rels/slide8.xml.rels><?xml version="1.0" encoding="UTF-8" standalone="yes"?>
<Relationships xmlns="http://schemas.openxmlformats.org/package/2006/relationships"><Relationship Id="rId8" Type="http://schemas.openxmlformats.org/officeDocument/2006/relationships/slide" Target="slide18.xml"/><Relationship Id="rId13" Type="http://schemas.openxmlformats.org/officeDocument/2006/relationships/slide" Target="slide35.xml"/><Relationship Id="rId18" Type="http://schemas.openxmlformats.org/officeDocument/2006/relationships/slide" Target="slide70.xml"/><Relationship Id="rId3" Type="http://schemas.openxmlformats.org/officeDocument/2006/relationships/image" Target="../media/image7.png"/><Relationship Id="rId7" Type="http://schemas.openxmlformats.org/officeDocument/2006/relationships/slide" Target="slide11.xml"/><Relationship Id="rId12" Type="http://schemas.openxmlformats.org/officeDocument/2006/relationships/slide" Target="slide33.xml"/><Relationship Id="rId17" Type="http://schemas.openxmlformats.org/officeDocument/2006/relationships/slide" Target="slide51.xml"/><Relationship Id="rId2" Type="http://schemas.openxmlformats.org/officeDocument/2006/relationships/notesSlide" Target="../notesSlides/notesSlide8.xml"/><Relationship Id="rId16" Type="http://schemas.openxmlformats.org/officeDocument/2006/relationships/slide" Target="slide60.xml"/><Relationship Id="rId1" Type="http://schemas.openxmlformats.org/officeDocument/2006/relationships/slideLayout" Target="../slideLayouts/slideLayout35.xml"/><Relationship Id="rId6" Type="http://schemas.openxmlformats.org/officeDocument/2006/relationships/slide" Target="slide8.xml"/><Relationship Id="rId11" Type="http://schemas.openxmlformats.org/officeDocument/2006/relationships/slide" Target="slide4.xml"/><Relationship Id="rId5" Type="http://schemas.openxmlformats.org/officeDocument/2006/relationships/image" Target="../media/image2.png"/><Relationship Id="rId15" Type="http://schemas.openxmlformats.org/officeDocument/2006/relationships/slide" Target="slide66.xml"/><Relationship Id="rId10" Type="http://schemas.openxmlformats.org/officeDocument/2006/relationships/slide" Target="slide29.xml"/><Relationship Id="rId19" Type="http://schemas.openxmlformats.org/officeDocument/2006/relationships/slide" Target="slide72.xml"/><Relationship Id="rId4" Type="http://schemas.microsoft.com/office/2007/relationships/hdphoto" Target="../media/hdphoto3.wdp"/><Relationship Id="rId9" Type="http://schemas.openxmlformats.org/officeDocument/2006/relationships/slide" Target="slide25.xml"/><Relationship Id="rId14" Type="http://schemas.openxmlformats.org/officeDocument/2006/relationships/slide" Target="slide41.xml"/></Relationships>
</file>

<file path=ppt/slides/_rels/slide9.xml.rels><?xml version="1.0" encoding="UTF-8" standalone="yes"?>
<Relationships xmlns="http://schemas.openxmlformats.org/package/2006/relationships"><Relationship Id="rId8" Type="http://schemas.openxmlformats.org/officeDocument/2006/relationships/slide" Target="slide18.xml"/><Relationship Id="rId13" Type="http://schemas.openxmlformats.org/officeDocument/2006/relationships/slide" Target="slide35.xml"/><Relationship Id="rId18" Type="http://schemas.openxmlformats.org/officeDocument/2006/relationships/slide" Target="slide70.xml"/><Relationship Id="rId3" Type="http://schemas.openxmlformats.org/officeDocument/2006/relationships/image" Target="../media/image2.png"/><Relationship Id="rId7" Type="http://schemas.openxmlformats.org/officeDocument/2006/relationships/slide" Target="slide11.xml"/><Relationship Id="rId12" Type="http://schemas.openxmlformats.org/officeDocument/2006/relationships/slide" Target="slide33.xml"/><Relationship Id="rId17" Type="http://schemas.openxmlformats.org/officeDocument/2006/relationships/slide" Target="slide51.xml"/><Relationship Id="rId2" Type="http://schemas.openxmlformats.org/officeDocument/2006/relationships/notesSlide" Target="../notesSlides/notesSlide9.xml"/><Relationship Id="rId16" Type="http://schemas.openxmlformats.org/officeDocument/2006/relationships/slide" Target="slide60.xml"/><Relationship Id="rId1" Type="http://schemas.openxmlformats.org/officeDocument/2006/relationships/slideLayout" Target="../slideLayouts/slideLayout24.xml"/><Relationship Id="rId6" Type="http://schemas.openxmlformats.org/officeDocument/2006/relationships/slide" Target="slide8.xml"/><Relationship Id="rId11" Type="http://schemas.openxmlformats.org/officeDocument/2006/relationships/slide" Target="slide4.xml"/><Relationship Id="rId5" Type="http://schemas.openxmlformats.org/officeDocument/2006/relationships/image" Target="../media/image8.png"/><Relationship Id="rId15" Type="http://schemas.openxmlformats.org/officeDocument/2006/relationships/slide" Target="slide66.xml"/><Relationship Id="rId10" Type="http://schemas.openxmlformats.org/officeDocument/2006/relationships/slide" Target="slide29.xml"/><Relationship Id="rId19" Type="http://schemas.openxmlformats.org/officeDocument/2006/relationships/slide" Target="slide72.xml"/><Relationship Id="rId4" Type="http://schemas.openxmlformats.org/officeDocument/2006/relationships/image" Target="../media/image1.jpeg"/><Relationship Id="rId9" Type="http://schemas.openxmlformats.org/officeDocument/2006/relationships/slide" Target="slide25.xml"/><Relationship Id="rId14" Type="http://schemas.openxmlformats.org/officeDocument/2006/relationships/slide" Target="slide41.xml"/></Relationships>
</file>

<file path=ppt/slides/_rels/slide10.xml.rels><?xml version="1.0" encoding="UTF-8" standalone="yes"?>
<Relationships xmlns="http://schemas.openxmlformats.org/package/2006/relationships"><Relationship Id="rId8" Type="http://schemas.openxmlformats.org/officeDocument/2006/relationships/slide" Target="slide18.xml"/><Relationship Id="rId13" Type="http://schemas.openxmlformats.org/officeDocument/2006/relationships/slide" Target="slide35.xml"/><Relationship Id="rId18" Type="http://schemas.openxmlformats.org/officeDocument/2006/relationships/slide" Target="slide70.xml"/><Relationship Id="rId3" Type="http://schemas.openxmlformats.org/officeDocument/2006/relationships/image" Target="../media/image9.png"/><Relationship Id="rId7" Type="http://schemas.openxmlformats.org/officeDocument/2006/relationships/slide" Target="slide11.xml"/><Relationship Id="rId12" Type="http://schemas.openxmlformats.org/officeDocument/2006/relationships/slide" Target="slide33.xml"/><Relationship Id="rId17" Type="http://schemas.openxmlformats.org/officeDocument/2006/relationships/slide" Target="slide51.xml"/><Relationship Id="rId2" Type="http://schemas.openxmlformats.org/officeDocument/2006/relationships/notesSlide" Target="../notesSlides/notesSlide10.xml"/><Relationship Id="rId16" Type="http://schemas.openxmlformats.org/officeDocument/2006/relationships/slide" Target="slide60.xml"/><Relationship Id="rId1" Type="http://schemas.openxmlformats.org/officeDocument/2006/relationships/slideLayout" Target="../slideLayouts/slideLayout46.xml"/><Relationship Id="rId6" Type="http://schemas.openxmlformats.org/officeDocument/2006/relationships/slide" Target="slide8.xml"/><Relationship Id="rId11" Type="http://schemas.openxmlformats.org/officeDocument/2006/relationships/slide" Target="slide4.xml"/><Relationship Id="rId5" Type="http://schemas.openxmlformats.org/officeDocument/2006/relationships/image" Target="../media/image2.png"/><Relationship Id="rId15" Type="http://schemas.openxmlformats.org/officeDocument/2006/relationships/slide" Target="slide66.xml"/><Relationship Id="rId10" Type="http://schemas.openxmlformats.org/officeDocument/2006/relationships/slide" Target="slide29.xml"/><Relationship Id="rId19" Type="http://schemas.openxmlformats.org/officeDocument/2006/relationships/slide" Target="slide72.xml"/><Relationship Id="rId4" Type="http://schemas.microsoft.com/office/2007/relationships/hdphoto" Target="../media/hdphoto4.wdp"/><Relationship Id="rId9" Type="http://schemas.openxmlformats.org/officeDocument/2006/relationships/slide" Target="slide25.xml"/><Relationship Id="rId14" Type="http://schemas.openxmlformats.org/officeDocument/2006/relationships/slide" Target="slide41.xml"/></Relationships>
</file>

<file path=ppt/slides/_rels/slide11.xml.rels><?xml version="1.0" encoding="UTF-8" standalone="yes"?>
<Relationships xmlns="http://schemas.openxmlformats.org/package/2006/relationships"><Relationship Id="rId8" Type="http://schemas.openxmlformats.org/officeDocument/2006/relationships/slide" Target="slide18.xml"/><Relationship Id="rId13" Type="http://schemas.openxmlformats.org/officeDocument/2006/relationships/slide" Target="slide35.xml"/><Relationship Id="rId18" Type="http://schemas.openxmlformats.org/officeDocument/2006/relationships/slide" Target="slide70.xml"/><Relationship Id="rId3" Type="http://schemas.openxmlformats.org/officeDocument/2006/relationships/image" Target="../media/image9.png"/><Relationship Id="rId7" Type="http://schemas.openxmlformats.org/officeDocument/2006/relationships/slide" Target="slide11.xml"/><Relationship Id="rId12" Type="http://schemas.openxmlformats.org/officeDocument/2006/relationships/slide" Target="slide33.xml"/><Relationship Id="rId17" Type="http://schemas.openxmlformats.org/officeDocument/2006/relationships/slide" Target="slide51.xml"/><Relationship Id="rId2" Type="http://schemas.openxmlformats.org/officeDocument/2006/relationships/notesSlide" Target="../notesSlides/notesSlide11.xml"/><Relationship Id="rId16" Type="http://schemas.openxmlformats.org/officeDocument/2006/relationships/slide" Target="slide60.xml"/><Relationship Id="rId1" Type="http://schemas.openxmlformats.org/officeDocument/2006/relationships/slideLayout" Target="../slideLayouts/slideLayout431.xml"/><Relationship Id="rId6" Type="http://schemas.openxmlformats.org/officeDocument/2006/relationships/slide" Target="slide8.xml"/><Relationship Id="rId11" Type="http://schemas.openxmlformats.org/officeDocument/2006/relationships/slide" Target="slide4.xml"/><Relationship Id="rId5" Type="http://schemas.openxmlformats.org/officeDocument/2006/relationships/image" Target="../media/image1.jpeg"/><Relationship Id="rId15" Type="http://schemas.openxmlformats.org/officeDocument/2006/relationships/slide" Target="slide66.xml"/><Relationship Id="rId10" Type="http://schemas.openxmlformats.org/officeDocument/2006/relationships/slide" Target="slide29.xml"/><Relationship Id="rId19" Type="http://schemas.openxmlformats.org/officeDocument/2006/relationships/slide" Target="slide72.xml"/><Relationship Id="rId4" Type="http://schemas.microsoft.com/office/2007/relationships/hdphoto" Target="../media/hdphoto4.wdp"/><Relationship Id="rId9" Type="http://schemas.openxmlformats.org/officeDocument/2006/relationships/slide" Target="slide25.xml"/><Relationship Id="rId14" Type="http://schemas.openxmlformats.org/officeDocument/2006/relationships/slide" Target="slide41.xml"/></Relationships>
</file>

<file path=ppt/slides/_rels/slide12.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41.xml"/><Relationship Id="rId18" Type="http://schemas.openxmlformats.org/officeDocument/2006/relationships/slide" Target="slide72.xml"/><Relationship Id="rId3" Type="http://schemas.openxmlformats.org/officeDocument/2006/relationships/image" Target="../media/image10.png"/><Relationship Id="rId7" Type="http://schemas.openxmlformats.org/officeDocument/2006/relationships/slide" Target="slide18.xml"/><Relationship Id="rId12" Type="http://schemas.openxmlformats.org/officeDocument/2006/relationships/slide" Target="slide35.xml"/><Relationship Id="rId17" Type="http://schemas.openxmlformats.org/officeDocument/2006/relationships/slide" Target="slide70.xml"/><Relationship Id="rId2" Type="http://schemas.openxmlformats.org/officeDocument/2006/relationships/notesSlide" Target="../notesSlides/notesSlide12.xml"/><Relationship Id="rId16" Type="http://schemas.openxmlformats.org/officeDocument/2006/relationships/slide" Target="slide51.xml"/><Relationship Id="rId1" Type="http://schemas.openxmlformats.org/officeDocument/2006/relationships/slideLayout" Target="../slideLayouts/slideLayout420.xml"/><Relationship Id="rId6" Type="http://schemas.openxmlformats.org/officeDocument/2006/relationships/slide" Target="slide11.xml"/><Relationship Id="rId11" Type="http://schemas.openxmlformats.org/officeDocument/2006/relationships/slide" Target="slide33.xml"/><Relationship Id="rId5" Type="http://schemas.openxmlformats.org/officeDocument/2006/relationships/slide" Target="slide8.xml"/><Relationship Id="rId15" Type="http://schemas.openxmlformats.org/officeDocument/2006/relationships/slide" Target="slide60.xml"/><Relationship Id="rId10" Type="http://schemas.openxmlformats.org/officeDocument/2006/relationships/slide" Target="slide4.xml"/><Relationship Id="rId4" Type="http://schemas.openxmlformats.org/officeDocument/2006/relationships/image" Target="../media/image1.jpeg"/><Relationship Id="rId9" Type="http://schemas.openxmlformats.org/officeDocument/2006/relationships/slide" Target="slide29.xml"/><Relationship Id="rId14" Type="http://schemas.openxmlformats.org/officeDocument/2006/relationships/slide" Target="slide66.xml"/></Relationships>
</file>

<file path=ppt/slides/_rels/slide13.xml.rels><?xml version="1.0" encoding="UTF-8" standalone="yes"?>
<Relationships xmlns="http://schemas.openxmlformats.org/package/2006/relationships"><Relationship Id="rId8" Type="http://schemas.openxmlformats.org/officeDocument/2006/relationships/slide" Target="slide18.xml"/><Relationship Id="rId13" Type="http://schemas.openxmlformats.org/officeDocument/2006/relationships/slide" Target="slide35.xml"/><Relationship Id="rId18" Type="http://schemas.openxmlformats.org/officeDocument/2006/relationships/slide" Target="slide70.xml"/><Relationship Id="rId3" Type="http://schemas.openxmlformats.org/officeDocument/2006/relationships/image" Target="../media/image11.png"/><Relationship Id="rId7" Type="http://schemas.openxmlformats.org/officeDocument/2006/relationships/slide" Target="slide11.xml"/><Relationship Id="rId12" Type="http://schemas.openxmlformats.org/officeDocument/2006/relationships/slide" Target="slide33.xml"/><Relationship Id="rId17" Type="http://schemas.openxmlformats.org/officeDocument/2006/relationships/slide" Target="slide51.xml"/><Relationship Id="rId2" Type="http://schemas.openxmlformats.org/officeDocument/2006/relationships/notesSlide" Target="../notesSlides/notesSlide13.xml"/><Relationship Id="rId16" Type="http://schemas.openxmlformats.org/officeDocument/2006/relationships/slide" Target="slide60.xml"/><Relationship Id="rId1" Type="http://schemas.openxmlformats.org/officeDocument/2006/relationships/slideLayout" Target="../slideLayouts/slideLayout420.xml"/><Relationship Id="rId6" Type="http://schemas.openxmlformats.org/officeDocument/2006/relationships/slide" Target="slide8.xml"/><Relationship Id="rId11" Type="http://schemas.openxmlformats.org/officeDocument/2006/relationships/slide" Target="slide4.xml"/><Relationship Id="rId5" Type="http://schemas.openxmlformats.org/officeDocument/2006/relationships/image" Target="../media/image1.jpeg"/><Relationship Id="rId15" Type="http://schemas.openxmlformats.org/officeDocument/2006/relationships/slide" Target="slide66.xml"/><Relationship Id="rId10" Type="http://schemas.openxmlformats.org/officeDocument/2006/relationships/slide" Target="slide29.xml"/><Relationship Id="rId19" Type="http://schemas.openxmlformats.org/officeDocument/2006/relationships/slide" Target="slide72.xml"/><Relationship Id="rId4" Type="http://schemas.microsoft.com/office/2007/relationships/hdphoto" Target="../media/hdphoto5.wdp"/><Relationship Id="rId9" Type="http://schemas.openxmlformats.org/officeDocument/2006/relationships/slide" Target="slide25.xml"/><Relationship Id="rId14" Type="http://schemas.openxmlformats.org/officeDocument/2006/relationships/slide" Target="slide41.xml"/></Relationships>
</file>

<file path=ppt/slides/_rels/slide14.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41.xml"/><Relationship Id="rId18" Type="http://schemas.openxmlformats.org/officeDocument/2006/relationships/slide" Target="slide72.xml"/><Relationship Id="rId3" Type="http://schemas.openxmlformats.org/officeDocument/2006/relationships/image" Target="../media/image12.png"/><Relationship Id="rId7" Type="http://schemas.openxmlformats.org/officeDocument/2006/relationships/slide" Target="slide18.xml"/><Relationship Id="rId12" Type="http://schemas.openxmlformats.org/officeDocument/2006/relationships/slide" Target="slide35.xml"/><Relationship Id="rId17" Type="http://schemas.openxmlformats.org/officeDocument/2006/relationships/slide" Target="slide70.xml"/><Relationship Id="rId2" Type="http://schemas.openxmlformats.org/officeDocument/2006/relationships/notesSlide" Target="../notesSlides/notesSlide14.xml"/><Relationship Id="rId16" Type="http://schemas.openxmlformats.org/officeDocument/2006/relationships/slide" Target="slide51.xml"/><Relationship Id="rId1" Type="http://schemas.openxmlformats.org/officeDocument/2006/relationships/slideLayout" Target="../slideLayouts/slideLayout68.xml"/><Relationship Id="rId6" Type="http://schemas.openxmlformats.org/officeDocument/2006/relationships/slide" Target="slide11.xml"/><Relationship Id="rId11" Type="http://schemas.openxmlformats.org/officeDocument/2006/relationships/slide" Target="slide33.xml"/><Relationship Id="rId5" Type="http://schemas.openxmlformats.org/officeDocument/2006/relationships/slide" Target="slide8.xml"/><Relationship Id="rId15" Type="http://schemas.openxmlformats.org/officeDocument/2006/relationships/slide" Target="slide60.xml"/><Relationship Id="rId10" Type="http://schemas.openxmlformats.org/officeDocument/2006/relationships/slide" Target="slide4.xml"/><Relationship Id="rId4" Type="http://schemas.openxmlformats.org/officeDocument/2006/relationships/image" Target="../media/image1.jpeg"/><Relationship Id="rId9" Type="http://schemas.openxmlformats.org/officeDocument/2006/relationships/slide" Target="slide29.xml"/><Relationship Id="rId14" Type="http://schemas.openxmlformats.org/officeDocument/2006/relationships/slide" Target="slide66.xml"/></Relationships>
</file>

<file path=ppt/slides/_rels/slide15.xml.rels><?xml version="1.0" encoding="UTF-8" standalone="yes"?>
<Relationships xmlns="http://schemas.openxmlformats.org/package/2006/relationships"><Relationship Id="rId8" Type="http://schemas.openxmlformats.org/officeDocument/2006/relationships/slide" Target="slide18.xml"/><Relationship Id="rId13" Type="http://schemas.openxmlformats.org/officeDocument/2006/relationships/slide" Target="slide35.xml"/><Relationship Id="rId18" Type="http://schemas.openxmlformats.org/officeDocument/2006/relationships/slide" Target="slide70.xml"/><Relationship Id="rId3" Type="http://schemas.openxmlformats.org/officeDocument/2006/relationships/image" Target="../media/image13.png"/><Relationship Id="rId7" Type="http://schemas.openxmlformats.org/officeDocument/2006/relationships/slide" Target="slide11.xml"/><Relationship Id="rId12" Type="http://schemas.openxmlformats.org/officeDocument/2006/relationships/slide" Target="slide33.xml"/><Relationship Id="rId17" Type="http://schemas.openxmlformats.org/officeDocument/2006/relationships/slide" Target="slide51.xml"/><Relationship Id="rId2" Type="http://schemas.openxmlformats.org/officeDocument/2006/relationships/notesSlide" Target="../notesSlides/notesSlide15.xml"/><Relationship Id="rId16" Type="http://schemas.openxmlformats.org/officeDocument/2006/relationships/slide" Target="slide60.xml"/><Relationship Id="rId1" Type="http://schemas.openxmlformats.org/officeDocument/2006/relationships/slideLayout" Target="../slideLayouts/slideLayout68.xml"/><Relationship Id="rId6" Type="http://schemas.openxmlformats.org/officeDocument/2006/relationships/slide" Target="slide8.xml"/><Relationship Id="rId11" Type="http://schemas.openxmlformats.org/officeDocument/2006/relationships/slide" Target="slide4.xml"/><Relationship Id="rId5" Type="http://schemas.openxmlformats.org/officeDocument/2006/relationships/image" Target="../media/image1.jpeg"/><Relationship Id="rId15" Type="http://schemas.openxmlformats.org/officeDocument/2006/relationships/slide" Target="slide66.xml"/><Relationship Id="rId10" Type="http://schemas.openxmlformats.org/officeDocument/2006/relationships/slide" Target="slide29.xml"/><Relationship Id="rId19" Type="http://schemas.openxmlformats.org/officeDocument/2006/relationships/slide" Target="slide72.xml"/><Relationship Id="rId4" Type="http://schemas.microsoft.com/office/2007/relationships/hdphoto" Target="../media/hdphoto6.wdp"/><Relationship Id="rId9" Type="http://schemas.openxmlformats.org/officeDocument/2006/relationships/slide" Target="slide25.xml"/><Relationship Id="rId14" Type="http://schemas.openxmlformats.org/officeDocument/2006/relationships/slide" Target="slide41.xml"/></Relationships>
</file>

<file path=ppt/slides/_rels/slide16.xml.rels><?xml version="1.0" encoding="UTF-8" standalone="yes"?>
<Relationships xmlns="http://schemas.openxmlformats.org/package/2006/relationships"><Relationship Id="rId8" Type="http://schemas.openxmlformats.org/officeDocument/2006/relationships/slide" Target="slide18.xml"/><Relationship Id="rId13" Type="http://schemas.openxmlformats.org/officeDocument/2006/relationships/slide" Target="slide35.xml"/><Relationship Id="rId18" Type="http://schemas.openxmlformats.org/officeDocument/2006/relationships/slide" Target="slide70.xml"/><Relationship Id="rId3" Type="http://schemas.openxmlformats.org/officeDocument/2006/relationships/image" Target="../media/image14.png"/><Relationship Id="rId7" Type="http://schemas.openxmlformats.org/officeDocument/2006/relationships/slide" Target="slide11.xml"/><Relationship Id="rId12" Type="http://schemas.openxmlformats.org/officeDocument/2006/relationships/slide" Target="slide33.xml"/><Relationship Id="rId17" Type="http://schemas.openxmlformats.org/officeDocument/2006/relationships/slide" Target="slide51.xml"/><Relationship Id="rId2" Type="http://schemas.openxmlformats.org/officeDocument/2006/relationships/notesSlide" Target="../notesSlides/notesSlide16.xml"/><Relationship Id="rId16" Type="http://schemas.openxmlformats.org/officeDocument/2006/relationships/slide" Target="slide60.xml"/><Relationship Id="rId1" Type="http://schemas.openxmlformats.org/officeDocument/2006/relationships/slideLayout" Target="../slideLayouts/slideLayout79.xml"/><Relationship Id="rId6" Type="http://schemas.openxmlformats.org/officeDocument/2006/relationships/slide" Target="slide8.xml"/><Relationship Id="rId11" Type="http://schemas.openxmlformats.org/officeDocument/2006/relationships/slide" Target="slide4.xml"/><Relationship Id="rId5" Type="http://schemas.openxmlformats.org/officeDocument/2006/relationships/image" Target="../media/image1.jpeg"/><Relationship Id="rId15" Type="http://schemas.openxmlformats.org/officeDocument/2006/relationships/slide" Target="slide66.xml"/><Relationship Id="rId10" Type="http://schemas.openxmlformats.org/officeDocument/2006/relationships/slide" Target="slide29.xml"/><Relationship Id="rId19" Type="http://schemas.openxmlformats.org/officeDocument/2006/relationships/slide" Target="slide72.xml"/><Relationship Id="rId4" Type="http://schemas.microsoft.com/office/2007/relationships/hdphoto" Target="../media/hdphoto7.wdp"/><Relationship Id="rId9" Type="http://schemas.openxmlformats.org/officeDocument/2006/relationships/slide" Target="slide25.xml"/><Relationship Id="rId14" Type="http://schemas.openxmlformats.org/officeDocument/2006/relationships/slide" Target="slide41.xml"/></Relationships>
</file>

<file path=ppt/slides/_rels/slide17.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41.xml"/><Relationship Id="rId18" Type="http://schemas.openxmlformats.org/officeDocument/2006/relationships/slide" Target="slide72.xml"/><Relationship Id="rId3" Type="http://schemas.openxmlformats.org/officeDocument/2006/relationships/image" Target="../media/image12.png"/><Relationship Id="rId7" Type="http://schemas.openxmlformats.org/officeDocument/2006/relationships/slide" Target="slide18.xml"/><Relationship Id="rId12" Type="http://schemas.openxmlformats.org/officeDocument/2006/relationships/slide" Target="slide35.xml"/><Relationship Id="rId17" Type="http://schemas.openxmlformats.org/officeDocument/2006/relationships/slide" Target="slide70.xml"/><Relationship Id="rId2" Type="http://schemas.openxmlformats.org/officeDocument/2006/relationships/notesSlide" Target="../notesSlides/notesSlide17.xml"/><Relationship Id="rId16" Type="http://schemas.openxmlformats.org/officeDocument/2006/relationships/slide" Target="slide51.xml"/><Relationship Id="rId1" Type="http://schemas.openxmlformats.org/officeDocument/2006/relationships/slideLayout" Target="../slideLayouts/slideLayout90.xml"/><Relationship Id="rId6" Type="http://schemas.openxmlformats.org/officeDocument/2006/relationships/slide" Target="slide11.xml"/><Relationship Id="rId11" Type="http://schemas.openxmlformats.org/officeDocument/2006/relationships/slide" Target="slide33.xml"/><Relationship Id="rId5" Type="http://schemas.openxmlformats.org/officeDocument/2006/relationships/slide" Target="slide8.xml"/><Relationship Id="rId15" Type="http://schemas.openxmlformats.org/officeDocument/2006/relationships/slide" Target="slide60.xml"/><Relationship Id="rId10" Type="http://schemas.openxmlformats.org/officeDocument/2006/relationships/slide" Target="slide4.xml"/><Relationship Id="rId4" Type="http://schemas.openxmlformats.org/officeDocument/2006/relationships/image" Target="../media/image1.jpeg"/><Relationship Id="rId9" Type="http://schemas.openxmlformats.org/officeDocument/2006/relationships/slide" Target="slide29.xml"/><Relationship Id="rId14" Type="http://schemas.openxmlformats.org/officeDocument/2006/relationships/slide" Target="slide66.xml"/></Relationships>
</file>

<file path=ppt/slides/_rels/slide18.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41.xml"/><Relationship Id="rId18" Type="http://schemas.openxmlformats.org/officeDocument/2006/relationships/slide" Target="slide72.xml"/><Relationship Id="rId3" Type="http://schemas.openxmlformats.org/officeDocument/2006/relationships/image" Target="../media/image15.png"/><Relationship Id="rId7" Type="http://schemas.openxmlformats.org/officeDocument/2006/relationships/slide" Target="slide18.xml"/><Relationship Id="rId12" Type="http://schemas.openxmlformats.org/officeDocument/2006/relationships/slide" Target="slide35.xml"/><Relationship Id="rId17" Type="http://schemas.openxmlformats.org/officeDocument/2006/relationships/slide" Target="slide70.xml"/><Relationship Id="rId2" Type="http://schemas.openxmlformats.org/officeDocument/2006/relationships/notesSlide" Target="../notesSlides/notesSlide18.xml"/><Relationship Id="rId16" Type="http://schemas.openxmlformats.org/officeDocument/2006/relationships/slide" Target="slide51.xml"/><Relationship Id="rId1" Type="http://schemas.openxmlformats.org/officeDocument/2006/relationships/slideLayout" Target="../slideLayouts/slideLayout101.xml"/><Relationship Id="rId6" Type="http://schemas.openxmlformats.org/officeDocument/2006/relationships/slide" Target="slide11.xml"/><Relationship Id="rId11" Type="http://schemas.openxmlformats.org/officeDocument/2006/relationships/slide" Target="slide33.xml"/><Relationship Id="rId5" Type="http://schemas.openxmlformats.org/officeDocument/2006/relationships/slide" Target="slide8.xml"/><Relationship Id="rId15" Type="http://schemas.openxmlformats.org/officeDocument/2006/relationships/slide" Target="slide60.xml"/><Relationship Id="rId10" Type="http://schemas.openxmlformats.org/officeDocument/2006/relationships/slide" Target="slide4.xml"/><Relationship Id="rId4" Type="http://schemas.openxmlformats.org/officeDocument/2006/relationships/image" Target="../media/image1.jpeg"/><Relationship Id="rId9" Type="http://schemas.openxmlformats.org/officeDocument/2006/relationships/slide" Target="slide29.xml"/><Relationship Id="rId14" Type="http://schemas.openxmlformats.org/officeDocument/2006/relationships/slide" Target="slide66.xml"/></Relationships>
</file>

<file path=ppt/slides/_rels/slide19.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41.xml"/><Relationship Id="rId18" Type="http://schemas.openxmlformats.org/officeDocument/2006/relationships/slide" Target="slide72.xml"/><Relationship Id="rId3" Type="http://schemas.openxmlformats.org/officeDocument/2006/relationships/image" Target="../media/image1.jpeg"/><Relationship Id="rId7" Type="http://schemas.openxmlformats.org/officeDocument/2006/relationships/slide" Target="slide18.xml"/><Relationship Id="rId12" Type="http://schemas.openxmlformats.org/officeDocument/2006/relationships/slide" Target="slide35.xml"/><Relationship Id="rId17" Type="http://schemas.openxmlformats.org/officeDocument/2006/relationships/slide" Target="slide70.xml"/><Relationship Id="rId2" Type="http://schemas.openxmlformats.org/officeDocument/2006/relationships/notesSlide" Target="../notesSlides/notesSlide19.xml"/><Relationship Id="rId16" Type="http://schemas.openxmlformats.org/officeDocument/2006/relationships/slide" Target="slide51.xml"/><Relationship Id="rId1" Type="http://schemas.openxmlformats.org/officeDocument/2006/relationships/slideLayout" Target="../slideLayouts/slideLayout112.xml"/><Relationship Id="rId6" Type="http://schemas.openxmlformats.org/officeDocument/2006/relationships/slide" Target="slide11.xml"/><Relationship Id="rId11" Type="http://schemas.openxmlformats.org/officeDocument/2006/relationships/slide" Target="slide33.xml"/><Relationship Id="rId5" Type="http://schemas.openxmlformats.org/officeDocument/2006/relationships/slide" Target="slide8.xml"/><Relationship Id="rId15" Type="http://schemas.openxmlformats.org/officeDocument/2006/relationships/slide" Target="slide60.xml"/><Relationship Id="rId10" Type="http://schemas.openxmlformats.org/officeDocument/2006/relationships/slide" Target="slide4.xml"/><Relationship Id="rId4" Type="http://schemas.openxmlformats.org/officeDocument/2006/relationships/image" Target="../media/image16.png"/><Relationship Id="rId9" Type="http://schemas.openxmlformats.org/officeDocument/2006/relationships/slide" Target="slide29.xml"/><Relationship Id="rId14" Type="http://schemas.openxmlformats.org/officeDocument/2006/relationships/slide" Target="slide66.xml"/></Relationships>
</file>

<file path=ppt/slides/_rels/slide20.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41.xml"/><Relationship Id="rId18" Type="http://schemas.openxmlformats.org/officeDocument/2006/relationships/slide" Target="slide72.xml"/><Relationship Id="rId3" Type="http://schemas.openxmlformats.org/officeDocument/2006/relationships/image" Target="../media/image1.jpeg"/><Relationship Id="rId7" Type="http://schemas.openxmlformats.org/officeDocument/2006/relationships/slide" Target="slide18.xml"/><Relationship Id="rId12" Type="http://schemas.openxmlformats.org/officeDocument/2006/relationships/slide" Target="slide35.xml"/><Relationship Id="rId17" Type="http://schemas.openxmlformats.org/officeDocument/2006/relationships/slide" Target="slide70.xml"/><Relationship Id="rId2" Type="http://schemas.openxmlformats.org/officeDocument/2006/relationships/notesSlide" Target="../notesSlides/notesSlide20.xml"/><Relationship Id="rId16" Type="http://schemas.openxmlformats.org/officeDocument/2006/relationships/slide" Target="slide51.xml"/><Relationship Id="rId1" Type="http://schemas.openxmlformats.org/officeDocument/2006/relationships/slideLayout" Target="../slideLayouts/slideLayout123.xml"/><Relationship Id="rId6" Type="http://schemas.openxmlformats.org/officeDocument/2006/relationships/slide" Target="slide11.xml"/><Relationship Id="rId11" Type="http://schemas.openxmlformats.org/officeDocument/2006/relationships/slide" Target="slide33.xml"/><Relationship Id="rId5" Type="http://schemas.openxmlformats.org/officeDocument/2006/relationships/slide" Target="slide8.xml"/><Relationship Id="rId15" Type="http://schemas.openxmlformats.org/officeDocument/2006/relationships/slide" Target="slide60.xml"/><Relationship Id="rId10" Type="http://schemas.openxmlformats.org/officeDocument/2006/relationships/slide" Target="slide4.xml"/><Relationship Id="rId4" Type="http://schemas.openxmlformats.org/officeDocument/2006/relationships/image" Target="../media/image17.png"/><Relationship Id="rId9" Type="http://schemas.openxmlformats.org/officeDocument/2006/relationships/slide" Target="slide29.xml"/><Relationship Id="rId14" Type="http://schemas.openxmlformats.org/officeDocument/2006/relationships/slide" Target="slide66.xml"/></Relationships>
</file>

<file path=ppt/slides/_rels/slide21.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41.xml"/><Relationship Id="rId18" Type="http://schemas.openxmlformats.org/officeDocument/2006/relationships/slide" Target="slide72.xml"/><Relationship Id="rId3" Type="http://schemas.openxmlformats.org/officeDocument/2006/relationships/image" Target="../media/image18.png"/><Relationship Id="rId7" Type="http://schemas.openxmlformats.org/officeDocument/2006/relationships/slide" Target="slide18.xml"/><Relationship Id="rId12" Type="http://schemas.openxmlformats.org/officeDocument/2006/relationships/slide" Target="slide35.xml"/><Relationship Id="rId17" Type="http://schemas.openxmlformats.org/officeDocument/2006/relationships/slide" Target="slide70.xml"/><Relationship Id="rId2" Type="http://schemas.openxmlformats.org/officeDocument/2006/relationships/notesSlide" Target="../notesSlides/notesSlide21.xml"/><Relationship Id="rId16" Type="http://schemas.openxmlformats.org/officeDocument/2006/relationships/slide" Target="slide51.xml"/><Relationship Id="rId1" Type="http://schemas.openxmlformats.org/officeDocument/2006/relationships/slideLayout" Target="../slideLayouts/slideLayout134.xml"/><Relationship Id="rId6" Type="http://schemas.openxmlformats.org/officeDocument/2006/relationships/slide" Target="slide11.xml"/><Relationship Id="rId11" Type="http://schemas.openxmlformats.org/officeDocument/2006/relationships/slide" Target="slide33.xml"/><Relationship Id="rId5" Type="http://schemas.openxmlformats.org/officeDocument/2006/relationships/slide" Target="slide8.xml"/><Relationship Id="rId15" Type="http://schemas.openxmlformats.org/officeDocument/2006/relationships/slide" Target="slide60.xml"/><Relationship Id="rId10" Type="http://schemas.openxmlformats.org/officeDocument/2006/relationships/slide" Target="slide4.xml"/><Relationship Id="rId4" Type="http://schemas.openxmlformats.org/officeDocument/2006/relationships/image" Target="../media/image1.jpeg"/><Relationship Id="rId9" Type="http://schemas.openxmlformats.org/officeDocument/2006/relationships/slide" Target="slide29.xml"/><Relationship Id="rId14" Type="http://schemas.openxmlformats.org/officeDocument/2006/relationships/slide" Target="slide66.xml"/></Relationships>
</file>

<file path=ppt/slides/_rels/slide22.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41.xml"/><Relationship Id="rId18" Type="http://schemas.openxmlformats.org/officeDocument/2006/relationships/slide" Target="slide72.xml"/><Relationship Id="rId3" Type="http://schemas.openxmlformats.org/officeDocument/2006/relationships/image" Target="../media/image19.png"/><Relationship Id="rId7" Type="http://schemas.openxmlformats.org/officeDocument/2006/relationships/slide" Target="slide18.xml"/><Relationship Id="rId12" Type="http://schemas.openxmlformats.org/officeDocument/2006/relationships/slide" Target="slide35.xml"/><Relationship Id="rId17" Type="http://schemas.openxmlformats.org/officeDocument/2006/relationships/slide" Target="slide70.xml"/><Relationship Id="rId2" Type="http://schemas.openxmlformats.org/officeDocument/2006/relationships/notesSlide" Target="../notesSlides/notesSlide22.xml"/><Relationship Id="rId16" Type="http://schemas.openxmlformats.org/officeDocument/2006/relationships/slide" Target="slide51.xml"/><Relationship Id="rId1" Type="http://schemas.openxmlformats.org/officeDocument/2006/relationships/slideLayout" Target="../slideLayouts/slideLayout145.xml"/><Relationship Id="rId6" Type="http://schemas.openxmlformats.org/officeDocument/2006/relationships/slide" Target="slide11.xml"/><Relationship Id="rId11" Type="http://schemas.openxmlformats.org/officeDocument/2006/relationships/slide" Target="slide33.xml"/><Relationship Id="rId5" Type="http://schemas.openxmlformats.org/officeDocument/2006/relationships/slide" Target="slide8.xml"/><Relationship Id="rId15" Type="http://schemas.openxmlformats.org/officeDocument/2006/relationships/slide" Target="slide60.xml"/><Relationship Id="rId10" Type="http://schemas.openxmlformats.org/officeDocument/2006/relationships/slide" Target="slide4.xml"/><Relationship Id="rId4" Type="http://schemas.openxmlformats.org/officeDocument/2006/relationships/image" Target="../media/image1.jpeg"/><Relationship Id="rId9" Type="http://schemas.openxmlformats.org/officeDocument/2006/relationships/slide" Target="slide29.xml"/><Relationship Id="rId14" Type="http://schemas.openxmlformats.org/officeDocument/2006/relationships/slide" Target="slide66.xml"/></Relationships>
</file>

<file path=ppt/slides/_rels/slide23.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41.xml"/><Relationship Id="rId18" Type="http://schemas.openxmlformats.org/officeDocument/2006/relationships/slide" Target="slide72.xml"/><Relationship Id="rId3" Type="http://schemas.openxmlformats.org/officeDocument/2006/relationships/image" Target="../media/image20.png"/><Relationship Id="rId7" Type="http://schemas.openxmlformats.org/officeDocument/2006/relationships/slide" Target="slide18.xml"/><Relationship Id="rId12" Type="http://schemas.openxmlformats.org/officeDocument/2006/relationships/slide" Target="slide35.xml"/><Relationship Id="rId17" Type="http://schemas.openxmlformats.org/officeDocument/2006/relationships/slide" Target="slide70.xml"/><Relationship Id="rId2" Type="http://schemas.openxmlformats.org/officeDocument/2006/relationships/notesSlide" Target="../notesSlides/notesSlide23.xml"/><Relationship Id="rId16" Type="http://schemas.openxmlformats.org/officeDocument/2006/relationships/slide" Target="slide51.xml"/><Relationship Id="rId1" Type="http://schemas.openxmlformats.org/officeDocument/2006/relationships/slideLayout" Target="../slideLayouts/slideLayout145.xml"/><Relationship Id="rId6" Type="http://schemas.openxmlformats.org/officeDocument/2006/relationships/slide" Target="slide11.xml"/><Relationship Id="rId11" Type="http://schemas.openxmlformats.org/officeDocument/2006/relationships/slide" Target="slide33.xml"/><Relationship Id="rId5" Type="http://schemas.openxmlformats.org/officeDocument/2006/relationships/slide" Target="slide8.xml"/><Relationship Id="rId15" Type="http://schemas.openxmlformats.org/officeDocument/2006/relationships/slide" Target="slide60.xml"/><Relationship Id="rId10" Type="http://schemas.openxmlformats.org/officeDocument/2006/relationships/slide" Target="slide4.xml"/><Relationship Id="rId4" Type="http://schemas.openxmlformats.org/officeDocument/2006/relationships/image" Target="../media/image1.jpeg"/><Relationship Id="rId9" Type="http://schemas.openxmlformats.org/officeDocument/2006/relationships/slide" Target="slide29.xml"/><Relationship Id="rId14" Type="http://schemas.openxmlformats.org/officeDocument/2006/relationships/slide" Target="slide66.xml"/></Relationships>
</file>

<file path=ppt/slides/_rels/slide24.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41.xml"/><Relationship Id="rId18" Type="http://schemas.openxmlformats.org/officeDocument/2006/relationships/slide" Target="slide72.xml"/><Relationship Id="rId3" Type="http://schemas.openxmlformats.org/officeDocument/2006/relationships/image" Target="../media/image19.png"/><Relationship Id="rId7" Type="http://schemas.openxmlformats.org/officeDocument/2006/relationships/slide" Target="slide18.xml"/><Relationship Id="rId12" Type="http://schemas.openxmlformats.org/officeDocument/2006/relationships/slide" Target="slide35.xml"/><Relationship Id="rId17" Type="http://schemas.openxmlformats.org/officeDocument/2006/relationships/slide" Target="slide70.xml"/><Relationship Id="rId2" Type="http://schemas.openxmlformats.org/officeDocument/2006/relationships/notesSlide" Target="../notesSlides/notesSlide24.xml"/><Relationship Id="rId16" Type="http://schemas.openxmlformats.org/officeDocument/2006/relationships/slide" Target="slide51.xml"/><Relationship Id="rId1" Type="http://schemas.openxmlformats.org/officeDocument/2006/relationships/slideLayout" Target="../slideLayouts/slideLayout57.xml"/><Relationship Id="rId6" Type="http://schemas.openxmlformats.org/officeDocument/2006/relationships/slide" Target="slide11.xml"/><Relationship Id="rId11" Type="http://schemas.openxmlformats.org/officeDocument/2006/relationships/slide" Target="slide33.xml"/><Relationship Id="rId5" Type="http://schemas.openxmlformats.org/officeDocument/2006/relationships/slide" Target="slide8.xml"/><Relationship Id="rId15" Type="http://schemas.openxmlformats.org/officeDocument/2006/relationships/slide" Target="slide60.xml"/><Relationship Id="rId10" Type="http://schemas.openxmlformats.org/officeDocument/2006/relationships/slide" Target="slide4.xml"/><Relationship Id="rId4" Type="http://schemas.openxmlformats.org/officeDocument/2006/relationships/image" Target="../media/image1.jpeg"/><Relationship Id="rId9" Type="http://schemas.openxmlformats.org/officeDocument/2006/relationships/slide" Target="slide29.xml"/><Relationship Id="rId14" Type="http://schemas.openxmlformats.org/officeDocument/2006/relationships/slide" Target="slide66.xml"/></Relationships>
</file>

<file path=ppt/slides/_rels/slide25.xml.rels><?xml version="1.0" encoding="UTF-8" standalone="yes"?>
<Relationships xmlns="http://schemas.openxmlformats.org/package/2006/relationships"><Relationship Id="rId8" Type="http://schemas.openxmlformats.org/officeDocument/2006/relationships/slide" Target="slide18.xml"/><Relationship Id="rId13" Type="http://schemas.openxmlformats.org/officeDocument/2006/relationships/slide" Target="slide35.xml"/><Relationship Id="rId18" Type="http://schemas.openxmlformats.org/officeDocument/2006/relationships/slide" Target="slide70.xml"/><Relationship Id="rId3" Type="http://schemas.openxmlformats.org/officeDocument/2006/relationships/image" Target="../media/image21.png"/><Relationship Id="rId7" Type="http://schemas.openxmlformats.org/officeDocument/2006/relationships/slide" Target="slide11.xml"/><Relationship Id="rId12" Type="http://schemas.openxmlformats.org/officeDocument/2006/relationships/slide" Target="slide33.xml"/><Relationship Id="rId17" Type="http://schemas.openxmlformats.org/officeDocument/2006/relationships/slide" Target="slide51.xml"/><Relationship Id="rId2" Type="http://schemas.openxmlformats.org/officeDocument/2006/relationships/notesSlide" Target="../notesSlides/notesSlide25.xml"/><Relationship Id="rId16" Type="http://schemas.openxmlformats.org/officeDocument/2006/relationships/slide" Target="slide60.xml"/><Relationship Id="rId1" Type="http://schemas.openxmlformats.org/officeDocument/2006/relationships/slideLayout" Target="../slideLayouts/slideLayout57.xml"/><Relationship Id="rId6" Type="http://schemas.openxmlformats.org/officeDocument/2006/relationships/slide" Target="slide8.xml"/><Relationship Id="rId11" Type="http://schemas.openxmlformats.org/officeDocument/2006/relationships/slide" Target="slide4.xml"/><Relationship Id="rId5" Type="http://schemas.openxmlformats.org/officeDocument/2006/relationships/image" Target="../media/image1.jpeg"/><Relationship Id="rId15" Type="http://schemas.openxmlformats.org/officeDocument/2006/relationships/slide" Target="slide66.xml"/><Relationship Id="rId10" Type="http://schemas.openxmlformats.org/officeDocument/2006/relationships/slide" Target="slide29.xml"/><Relationship Id="rId19" Type="http://schemas.openxmlformats.org/officeDocument/2006/relationships/slide" Target="slide72.xml"/><Relationship Id="rId4" Type="http://schemas.microsoft.com/office/2007/relationships/hdphoto" Target="../media/hdphoto8.wdp"/><Relationship Id="rId9" Type="http://schemas.openxmlformats.org/officeDocument/2006/relationships/slide" Target="slide25.xml"/><Relationship Id="rId14" Type="http://schemas.openxmlformats.org/officeDocument/2006/relationships/slide" Target="slide41.xml"/></Relationships>
</file>

<file path=ppt/slides/_rels/slide26.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41.xml"/><Relationship Id="rId18" Type="http://schemas.openxmlformats.org/officeDocument/2006/relationships/slide" Target="slide72.xml"/><Relationship Id="rId3" Type="http://schemas.openxmlformats.org/officeDocument/2006/relationships/image" Target="../media/image22.png"/><Relationship Id="rId7" Type="http://schemas.openxmlformats.org/officeDocument/2006/relationships/slide" Target="slide18.xml"/><Relationship Id="rId12" Type="http://schemas.openxmlformats.org/officeDocument/2006/relationships/slide" Target="slide35.xml"/><Relationship Id="rId17" Type="http://schemas.openxmlformats.org/officeDocument/2006/relationships/slide" Target="slide70.xml"/><Relationship Id="rId2" Type="http://schemas.openxmlformats.org/officeDocument/2006/relationships/notesSlide" Target="../notesSlides/notesSlide26.xml"/><Relationship Id="rId16" Type="http://schemas.openxmlformats.org/officeDocument/2006/relationships/slide" Target="slide51.xml"/><Relationship Id="rId1" Type="http://schemas.openxmlformats.org/officeDocument/2006/relationships/slideLayout" Target="../slideLayouts/slideLayout57.xml"/><Relationship Id="rId6" Type="http://schemas.openxmlformats.org/officeDocument/2006/relationships/slide" Target="slide11.xml"/><Relationship Id="rId11" Type="http://schemas.openxmlformats.org/officeDocument/2006/relationships/slide" Target="slide33.xml"/><Relationship Id="rId5" Type="http://schemas.openxmlformats.org/officeDocument/2006/relationships/slide" Target="slide8.xml"/><Relationship Id="rId15" Type="http://schemas.openxmlformats.org/officeDocument/2006/relationships/slide" Target="slide60.xml"/><Relationship Id="rId10" Type="http://schemas.openxmlformats.org/officeDocument/2006/relationships/slide" Target="slide4.xml"/><Relationship Id="rId4" Type="http://schemas.openxmlformats.org/officeDocument/2006/relationships/image" Target="../media/image1.jpeg"/><Relationship Id="rId9" Type="http://schemas.openxmlformats.org/officeDocument/2006/relationships/slide" Target="slide29.xml"/><Relationship Id="rId14" Type="http://schemas.openxmlformats.org/officeDocument/2006/relationships/slide" Target="slide66.xml"/></Relationships>
</file>

<file path=ppt/slides/_rels/slide27.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41.xml"/><Relationship Id="rId18" Type="http://schemas.openxmlformats.org/officeDocument/2006/relationships/slide" Target="slide72.xml"/><Relationship Id="rId3" Type="http://schemas.openxmlformats.org/officeDocument/2006/relationships/image" Target="../media/image23.png"/><Relationship Id="rId7" Type="http://schemas.openxmlformats.org/officeDocument/2006/relationships/slide" Target="slide18.xml"/><Relationship Id="rId12" Type="http://schemas.openxmlformats.org/officeDocument/2006/relationships/slide" Target="slide35.xml"/><Relationship Id="rId17" Type="http://schemas.openxmlformats.org/officeDocument/2006/relationships/slide" Target="slide70.xml"/><Relationship Id="rId2" Type="http://schemas.openxmlformats.org/officeDocument/2006/relationships/notesSlide" Target="../notesSlides/notesSlide27.xml"/><Relationship Id="rId16" Type="http://schemas.openxmlformats.org/officeDocument/2006/relationships/slide" Target="slide51.xml"/><Relationship Id="rId1" Type="http://schemas.openxmlformats.org/officeDocument/2006/relationships/slideLayout" Target="../slideLayouts/slideLayout57.xml"/><Relationship Id="rId6" Type="http://schemas.openxmlformats.org/officeDocument/2006/relationships/slide" Target="slide11.xml"/><Relationship Id="rId11" Type="http://schemas.openxmlformats.org/officeDocument/2006/relationships/slide" Target="slide33.xml"/><Relationship Id="rId5" Type="http://schemas.openxmlformats.org/officeDocument/2006/relationships/slide" Target="slide8.xml"/><Relationship Id="rId15" Type="http://schemas.openxmlformats.org/officeDocument/2006/relationships/slide" Target="slide60.xml"/><Relationship Id="rId10" Type="http://schemas.openxmlformats.org/officeDocument/2006/relationships/slide" Target="slide4.xml"/><Relationship Id="rId4" Type="http://schemas.openxmlformats.org/officeDocument/2006/relationships/image" Target="../media/image1.jpeg"/><Relationship Id="rId9" Type="http://schemas.openxmlformats.org/officeDocument/2006/relationships/slide" Target="slide29.xml"/><Relationship Id="rId14" Type="http://schemas.openxmlformats.org/officeDocument/2006/relationships/slide" Target="slide66.xml"/></Relationships>
</file>

<file path=ppt/slides/_rels/slide28.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41.xml"/><Relationship Id="rId18" Type="http://schemas.openxmlformats.org/officeDocument/2006/relationships/slide" Target="slide72.xml"/><Relationship Id="rId3" Type="http://schemas.openxmlformats.org/officeDocument/2006/relationships/image" Target="../media/image1.jpeg"/><Relationship Id="rId7" Type="http://schemas.openxmlformats.org/officeDocument/2006/relationships/slide" Target="slide18.xml"/><Relationship Id="rId12" Type="http://schemas.openxmlformats.org/officeDocument/2006/relationships/slide" Target="slide35.xml"/><Relationship Id="rId17" Type="http://schemas.openxmlformats.org/officeDocument/2006/relationships/slide" Target="slide70.xml"/><Relationship Id="rId2" Type="http://schemas.openxmlformats.org/officeDocument/2006/relationships/notesSlide" Target="../notesSlides/notesSlide28.xml"/><Relationship Id="rId16" Type="http://schemas.openxmlformats.org/officeDocument/2006/relationships/slide" Target="slide51.xml"/><Relationship Id="rId1" Type="http://schemas.openxmlformats.org/officeDocument/2006/relationships/slideLayout" Target="../slideLayouts/slideLayout57.xml"/><Relationship Id="rId6" Type="http://schemas.openxmlformats.org/officeDocument/2006/relationships/slide" Target="slide11.xml"/><Relationship Id="rId11" Type="http://schemas.openxmlformats.org/officeDocument/2006/relationships/slide" Target="slide33.xml"/><Relationship Id="rId5" Type="http://schemas.openxmlformats.org/officeDocument/2006/relationships/slide" Target="slide8.xml"/><Relationship Id="rId15" Type="http://schemas.openxmlformats.org/officeDocument/2006/relationships/slide" Target="slide60.xml"/><Relationship Id="rId10" Type="http://schemas.openxmlformats.org/officeDocument/2006/relationships/slide" Target="slide4.xml"/><Relationship Id="rId4" Type="http://schemas.openxmlformats.org/officeDocument/2006/relationships/image" Target="../media/image24.png"/><Relationship Id="rId9" Type="http://schemas.openxmlformats.org/officeDocument/2006/relationships/slide" Target="slide29.xml"/><Relationship Id="rId14" Type="http://schemas.openxmlformats.org/officeDocument/2006/relationships/slide" Target="slide66.xml"/></Relationships>
</file>

<file path=ppt/slides/_rels/slide29.xml.rels><?xml version="1.0" encoding="UTF-8" standalone="yes"?>
<Relationships xmlns="http://schemas.openxmlformats.org/package/2006/relationships"><Relationship Id="rId8" Type="http://schemas.openxmlformats.org/officeDocument/2006/relationships/slide" Target="slide18.xml"/><Relationship Id="rId13" Type="http://schemas.openxmlformats.org/officeDocument/2006/relationships/slide" Target="slide35.xml"/><Relationship Id="rId18" Type="http://schemas.openxmlformats.org/officeDocument/2006/relationships/slide" Target="slide70.xml"/><Relationship Id="rId3" Type="http://schemas.openxmlformats.org/officeDocument/2006/relationships/image" Target="../media/image25.png"/><Relationship Id="rId7" Type="http://schemas.openxmlformats.org/officeDocument/2006/relationships/slide" Target="slide11.xml"/><Relationship Id="rId12" Type="http://schemas.openxmlformats.org/officeDocument/2006/relationships/slide" Target="slide33.xml"/><Relationship Id="rId17" Type="http://schemas.openxmlformats.org/officeDocument/2006/relationships/slide" Target="slide51.xml"/><Relationship Id="rId2" Type="http://schemas.openxmlformats.org/officeDocument/2006/relationships/notesSlide" Target="../notesSlides/notesSlide29.xml"/><Relationship Id="rId16" Type="http://schemas.openxmlformats.org/officeDocument/2006/relationships/slide" Target="slide60.xml"/><Relationship Id="rId1" Type="http://schemas.openxmlformats.org/officeDocument/2006/relationships/slideLayout" Target="../slideLayouts/slideLayout57.xml"/><Relationship Id="rId6" Type="http://schemas.openxmlformats.org/officeDocument/2006/relationships/slide" Target="slide8.xml"/><Relationship Id="rId11" Type="http://schemas.openxmlformats.org/officeDocument/2006/relationships/slide" Target="slide4.xml"/><Relationship Id="rId5" Type="http://schemas.openxmlformats.org/officeDocument/2006/relationships/image" Target="../media/image1.jpeg"/><Relationship Id="rId15" Type="http://schemas.openxmlformats.org/officeDocument/2006/relationships/slide" Target="slide66.xml"/><Relationship Id="rId10" Type="http://schemas.openxmlformats.org/officeDocument/2006/relationships/slide" Target="slide29.xml"/><Relationship Id="rId19" Type="http://schemas.openxmlformats.org/officeDocument/2006/relationships/slide" Target="slide72.xml"/><Relationship Id="rId4" Type="http://schemas.microsoft.com/office/2007/relationships/hdphoto" Target="../media/hdphoto9.wdp"/><Relationship Id="rId9" Type="http://schemas.openxmlformats.org/officeDocument/2006/relationships/slide" Target="slide25.xml"/><Relationship Id="rId14" Type="http://schemas.openxmlformats.org/officeDocument/2006/relationships/slide" Target="slide41.xml"/></Relationships>
</file>

<file path=ppt/slides/_rels/slide30.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41.xml"/><Relationship Id="rId18" Type="http://schemas.openxmlformats.org/officeDocument/2006/relationships/slide" Target="slide72.xml"/><Relationship Id="rId3" Type="http://schemas.openxmlformats.org/officeDocument/2006/relationships/image" Target="../media/image1.jpeg"/><Relationship Id="rId7" Type="http://schemas.openxmlformats.org/officeDocument/2006/relationships/slide" Target="slide18.xml"/><Relationship Id="rId12" Type="http://schemas.openxmlformats.org/officeDocument/2006/relationships/slide" Target="slide35.xml"/><Relationship Id="rId17" Type="http://schemas.openxmlformats.org/officeDocument/2006/relationships/slide" Target="slide70.xml"/><Relationship Id="rId2" Type="http://schemas.openxmlformats.org/officeDocument/2006/relationships/notesSlide" Target="../notesSlides/notesSlide30.xml"/><Relationship Id="rId16" Type="http://schemas.openxmlformats.org/officeDocument/2006/relationships/slide" Target="slide51.xml"/><Relationship Id="rId1" Type="http://schemas.openxmlformats.org/officeDocument/2006/relationships/slideLayout" Target="../slideLayouts/slideLayout156.xml"/><Relationship Id="rId6" Type="http://schemas.openxmlformats.org/officeDocument/2006/relationships/slide" Target="slide11.xml"/><Relationship Id="rId11" Type="http://schemas.openxmlformats.org/officeDocument/2006/relationships/slide" Target="slide33.xml"/><Relationship Id="rId5" Type="http://schemas.openxmlformats.org/officeDocument/2006/relationships/slide" Target="slide8.xml"/><Relationship Id="rId15" Type="http://schemas.openxmlformats.org/officeDocument/2006/relationships/slide" Target="slide60.xml"/><Relationship Id="rId10" Type="http://schemas.openxmlformats.org/officeDocument/2006/relationships/slide" Target="slide4.xml"/><Relationship Id="rId4" Type="http://schemas.openxmlformats.org/officeDocument/2006/relationships/image" Target="../media/image26.png"/><Relationship Id="rId9" Type="http://schemas.openxmlformats.org/officeDocument/2006/relationships/slide" Target="slide29.xml"/><Relationship Id="rId14" Type="http://schemas.openxmlformats.org/officeDocument/2006/relationships/slide" Target="slide66.xml"/></Relationships>
</file>

<file path=ppt/slides/_rels/slide31.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41.xml"/><Relationship Id="rId18" Type="http://schemas.openxmlformats.org/officeDocument/2006/relationships/slide" Target="slide72.xml"/><Relationship Id="rId3" Type="http://schemas.openxmlformats.org/officeDocument/2006/relationships/image" Target="../media/image1.jpeg"/><Relationship Id="rId7" Type="http://schemas.openxmlformats.org/officeDocument/2006/relationships/slide" Target="slide18.xml"/><Relationship Id="rId12" Type="http://schemas.openxmlformats.org/officeDocument/2006/relationships/slide" Target="slide35.xml"/><Relationship Id="rId17" Type="http://schemas.openxmlformats.org/officeDocument/2006/relationships/slide" Target="slide70.xml"/><Relationship Id="rId2" Type="http://schemas.openxmlformats.org/officeDocument/2006/relationships/notesSlide" Target="../notesSlides/notesSlide31.xml"/><Relationship Id="rId16" Type="http://schemas.openxmlformats.org/officeDocument/2006/relationships/slide" Target="slide51.xml"/><Relationship Id="rId1" Type="http://schemas.openxmlformats.org/officeDocument/2006/relationships/slideLayout" Target="../slideLayouts/slideLayout167.xml"/><Relationship Id="rId6" Type="http://schemas.openxmlformats.org/officeDocument/2006/relationships/slide" Target="slide11.xml"/><Relationship Id="rId11" Type="http://schemas.openxmlformats.org/officeDocument/2006/relationships/slide" Target="slide33.xml"/><Relationship Id="rId5" Type="http://schemas.openxmlformats.org/officeDocument/2006/relationships/slide" Target="slide8.xml"/><Relationship Id="rId15" Type="http://schemas.openxmlformats.org/officeDocument/2006/relationships/slide" Target="slide60.xml"/><Relationship Id="rId10" Type="http://schemas.openxmlformats.org/officeDocument/2006/relationships/slide" Target="slide4.xml"/><Relationship Id="rId4" Type="http://schemas.openxmlformats.org/officeDocument/2006/relationships/image" Target="../media/image27.png"/><Relationship Id="rId9" Type="http://schemas.openxmlformats.org/officeDocument/2006/relationships/slide" Target="slide29.xml"/><Relationship Id="rId14" Type="http://schemas.openxmlformats.org/officeDocument/2006/relationships/slide" Target="slide66.xml"/></Relationships>
</file>

<file path=ppt/slides/_rels/slide32.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41.xml"/><Relationship Id="rId18" Type="http://schemas.openxmlformats.org/officeDocument/2006/relationships/slide" Target="slide72.xml"/><Relationship Id="rId3" Type="http://schemas.openxmlformats.org/officeDocument/2006/relationships/image" Target="../media/image28.png"/><Relationship Id="rId7" Type="http://schemas.openxmlformats.org/officeDocument/2006/relationships/slide" Target="slide18.xml"/><Relationship Id="rId12" Type="http://schemas.openxmlformats.org/officeDocument/2006/relationships/slide" Target="slide35.xml"/><Relationship Id="rId17" Type="http://schemas.openxmlformats.org/officeDocument/2006/relationships/slide" Target="slide70.xml"/><Relationship Id="rId2" Type="http://schemas.openxmlformats.org/officeDocument/2006/relationships/notesSlide" Target="../notesSlides/notesSlide32.xml"/><Relationship Id="rId16" Type="http://schemas.openxmlformats.org/officeDocument/2006/relationships/slide" Target="slide51.xml"/><Relationship Id="rId1" Type="http://schemas.openxmlformats.org/officeDocument/2006/relationships/slideLayout" Target="../slideLayouts/slideLayout178.xml"/><Relationship Id="rId6" Type="http://schemas.openxmlformats.org/officeDocument/2006/relationships/slide" Target="slide11.xml"/><Relationship Id="rId11" Type="http://schemas.openxmlformats.org/officeDocument/2006/relationships/slide" Target="slide33.xml"/><Relationship Id="rId5" Type="http://schemas.openxmlformats.org/officeDocument/2006/relationships/slide" Target="slide8.xml"/><Relationship Id="rId15" Type="http://schemas.openxmlformats.org/officeDocument/2006/relationships/slide" Target="slide60.xml"/><Relationship Id="rId10" Type="http://schemas.openxmlformats.org/officeDocument/2006/relationships/slide" Target="slide4.xml"/><Relationship Id="rId4" Type="http://schemas.openxmlformats.org/officeDocument/2006/relationships/image" Target="../media/image1.jpeg"/><Relationship Id="rId9" Type="http://schemas.openxmlformats.org/officeDocument/2006/relationships/slide" Target="slide29.xml"/><Relationship Id="rId14" Type="http://schemas.openxmlformats.org/officeDocument/2006/relationships/slide" Target="slide66.xml"/></Relationships>
</file>

<file path=ppt/slides/_rels/slide33.xml.rels><?xml version="1.0" encoding="UTF-8" standalone="yes"?>
<Relationships xmlns="http://schemas.openxmlformats.org/package/2006/relationships"><Relationship Id="rId8" Type="http://schemas.openxmlformats.org/officeDocument/2006/relationships/slide" Target="slide18.xml"/><Relationship Id="rId13" Type="http://schemas.openxmlformats.org/officeDocument/2006/relationships/slide" Target="slide35.xml"/><Relationship Id="rId18" Type="http://schemas.openxmlformats.org/officeDocument/2006/relationships/slide" Target="slide70.xml"/><Relationship Id="rId3" Type="http://schemas.openxmlformats.org/officeDocument/2006/relationships/image" Target="../media/image29.png"/><Relationship Id="rId7" Type="http://schemas.openxmlformats.org/officeDocument/2006/relationships/slide" Target="slide11.xml"/><Relationship Id="rId12" Type="http://schemas.openxmlformats.org/officeDocument/2006/relationships/slide" Target="slide33.xml"/><Relationship Id="rId17" Type="http://schemas.openxmlformats.org/officeDocument/2006/relationships/slide" Target="slide51.xml"/><Relationship Id="rId2" Type="http://schemas.openxmlformats.org/officeDocument/2006/relationships/notesSlide" Target="../notesSlides/notesSlide33.xml"/><Relationship Id="rId16" Type="http://schemas.openxmlformats.org/officeDocument/2006/relationships/slide" Target="slide60.xml"/><Relationship Id="rId1" Type="http://schemas.openxmlformats.org/officeDocument/2006/relationships/slideLayout" Target="../slideLayouts/slideLayout178.xml"/><Relationship Id="rId6" Type="http://schemas.openxmlformats.org/officeDocument/2006/relationships/slide" Target="slide8.xml"/><Relationship Id="rId11" Type="http://schemas.openxmlformats.org/officeDocument/2006/relationships/slide" Target="slide4.xml"/><Relationship Id="rId5" Type="http://schemas.openxmlformats.org/officeDocument/2006/relationships/image" Target="../media/image1.jpeg"/><Relationship Id="rId15" Type="http://schemas.openxmlformats.org/officeDocument/2006/relationships/slide" Target="slide66.xml"/><Relationship Id="rId10" Type="http://schemas.openxmlformats.org/officeDocument/2006/relationships/slide" Target="slide29.xml"/><Relationship Id="rId19" Type="http://schemas.openxmlformats.org/officeDocument/2006/relationships/slide" Target="slide72.xml"/><Relationship Id="rId4" Type="http://schemas.microsoft.com/office/2007/relationships/hdphoto" Target="../media/hdphoto10.wdp"/><Relationship Id="rId9" Type="http://schemas.openxmlformats.org/officeDocument/2006/relationships/slide" Target="slide25.xml"/><Relationship Id="rId14" Type="http://schemas.openxmlformats.org/officeDocument/2006/relationships/slide" Target="slide41.xml"/></Relationships>
</file>

<file path=ppt/slides/_rels/slide34.xml.rels><?xml version="1.0" encoding="UTF-8" standalone="yes"?>
<Relationships xmlns="http://schemas.openxmlformats.org/package/2006/relationships"><Relationship Id="rId8" Type="http://schemas.openxmlformats.org/officeDocument/2006/relationships/slide" Target="slide11.xml"/><Relationship Id="rId13" Type="http://schemas.openxmlformats.org/officeDocument/2006/relationships/slide" Target="slide33.xml"/><Relationship Id="rId18" Type="http://schemas.openxmlformats.org/officeDocument/2006/relationships/slide" Target="slide51.xml"/><Relationship Id="rId3" Type="http://schemas.openxmlformats.org/officeDocument/2006/relationships/image" Target="../media/image30.png"/><Relationship Id="rId7" Type="http://schemas.openxmlformats.org/officeDocument/2006/relationships/slide" Target="slide8.xml"/><Relationship Id="rId12" Type="http://schemas.openxmlformats.org/officeDocument/2006/relationships/slide" Target="slide4.xml"/><Relationship Id="rId17" Type="http://schemas.openxmlformats.org/officeDocument/2006/relationships/slide" Target="slide60.xml"/><Relationship Id="rId2" Type="http://schemas.openxmlformats.org/officeDocument/2006/relationships/notesSlide" Target="../notesSlides/notesSlide34.xml"/><Relationship Id="rId16" Type="http://schemas.openxmlformats.org/officeDocument/2006/relationships/slide" Target="slide66.xml"/><Relationship Id="rId20" Type="http://schemas.openxmlformats.org/officeDocument/2006/relationships/slide" Target="slide72.xml"/><Relationship Id="rId1" Type="http://schemas.openxmlformats.org/officeDocument/2006/relationships/slideLayout" Target="../slideLayouts/slideLayout178.xml"/><Relationship Id="rId6" Type="http://schemas.openxmlformats.org/officeDocument/2006/relationships/hyperlink" Target="http://www.myhfs.illinois.gov/" TargetMode="External"/><Relationship Id="rId11" Type="http://schemas.openxmlformats.org/officeDocument/2006/relationships/slide" Target="slide29.xml"/><Relationship Id="rId5" Type="http://schemas.openxmlformats.org/officeDocument/2006/relationships/image" Target="../media/image1.jpeg"/><Relationship Id="rId15" Type="http://schemas.openxmlformats.org/officeDocument/2006/relationships/slide" Target="slide41.xml"/><Relationship Id="rId10" Type="http://schemas.openxmlformats.org/officeDocument/2006/relationships/slide" Target="slide25.xml"/><Relationship Id="rId19" Type="http://schemas.openxmlformats.org/officeDocument/2006/relationships/slide" Target="slide70.xml"/><Relationship Id="rId4" Type="http://schemas.microsoft.com/office/2007/relationships/hdphoto" Target="../media/hdphoto11.wdp"/><Relationship Id="rId9" Type="http://schemas.openxmlformats.org/officeDocument/2006/relationships/slide" Target="slide18.xml"/><Relationship Id="rId14" Type="http://schemas.openxmlformats.org/officeDocument/2006/relationships/slide" Target="slide35.xml"/></Relationships>
</file>

<file path=ppt/slides/_rels/slide35.xml.rels><?xml version="1.0" encoding="UTF-8" standalone="yes"?>
<Relationships xmlns="http://schemas.openxmlformats.org/package/2006/relationships"><Relationship Id="rId8" Type="http://schemas.openxmlformats.org/officeDocument/2006/relationships/slide" Target="slide18.xml"/><Relationship Id="rId13" Type="http://schemas.openxmlformats.org/officeDocument/2006/relationships/slide" Target="slide35.xml"/><Relationship Id="rId18" Type="http://schemas.openxmlformats.org/officeDocument/2006/relationships/slide" Target="slide70.xml"/><Relationship Id="rId3" Type="http://schemas.openxmlformats.org/officeDocument/2006/relationships/image" Target="../media/image31.png"/><Relationship Id="rId7" Type="http://schemas.openxmlformats.org/officeDocument/2006/relationships/slide" Target="slide11.xml"/><Relationship Id="rId12" Type="http://schemas.openxmlformats.org/officeDocument/2006/relationships/slide" Target="slide33.xml"/><Relationship Id="rId17" Type="http://schemas.openxmlformats.org/officeDocument/2006/relationships/slide" Target="slide51.xml"/><Relationship Id="rId2" Type="http://schemas.openxmlformats.org/officeDocument/2006/relationships/notesSlide" Target="../notesSlides/notesSlide35.xml"/><Relationship Id="rId16" Type="http://schemas.openxmlformats.org/officeDocument/2006/relationships/slide" Target="slide60.xml"/><Relationship Id="rId1" Type="http://schemas.openxmlformats.org/officeDocument/2006/relationships/slideLayout" Target="../slideLayouts/slideLayout189.xml"/><Relationship Id="rId6" Type="http://schemas.openxmlformats.org/officeDocument/2006/relationships/slide" Target="slide8.xml"/><Relationship Id="rId11" Type="http://schemas.openxmlformats.org/officeDocument/2006/relationships/slide" Target="slide4.xml"/><Relationship Id="rId5" Type="http://schemas.openxmlformats.org/officeDocument/2006/relationships/image" Target="../media/image2.png"/><Relationship Id="rId15" Type="http://schemas.openxmlformats.org/officeDocument/2006/relationships/slide" Target="slide66.xml"/><Relationship Id="rId10" Type="http://schemas.openxmlformats.org/officeDocument/2006/relationships/slide" Target="slide29.xml"/><Relationship Id="rId19" Type="http://schemas.openxmlformats.org/officeDocument/2006/relationships/slide" Target="slide72.xml"/><Relationship Id="rId4" Type="http://schemas.microsoft.com/office/2007/relationships/hdphoto" Target="../media/hdphoto12.wdp"/><Relationship Id="rId9" Type="http://schemas.openxmlformats.org/officeDocument/2006/relationships/slide" Target="slide25.xml"/><Relationship Id="rId14" Type="http://schemas.openxmlformats.org/officeDocument/2006/relationships/slide" Target="slide41.xml"/></Relationships>
</file>

<file path=ppt/slides/_rels/slide36.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41.xml"/><Relationship Id="rId18" Type="http://schemas.openxmlformats.org/officeDocument/2006/relationships/slide" Target="slide72.xml"/><Relationship Id="rId3" Type="http://schemas.openxmlformats.org/officeDocument/2006/relationships/image" Target="../media/image32.png"/><Relationship Id="rId7" Type="http://schemas.openxmlformats.org/officeDocument/2006/relationships/slide" Target="slide18.xml"/><Relationship Id="rId12" Type="http://schemas.openxmlformats.org/officeDocument/2006/relationships/slide" Target="slide35.xml"/><Relationship Id="rId17" Type="http://schemas.openxmlformats.org/officeDocument/2006/relationships/slide" Target="slide70.xml"/><Relationship Id="rId2" Type="http://schemas.openxmlformats.org/officeDocument/2006/relationships/notesSlide" Target="../notesSlides/notesSlide36.xml"/><Relationship Id="rId16" Type="http://schemas.openxmlformats.org/officeDocument/2006/relationships/slide" Target="slide51.xml"/><Relationship Id="rId1" Type="http://schemas.openxmlformats.org/officeDocument/2006/relationships/slideLayout" Target="../slideLayouts/slideLayout189.xml"/><Relationship Id="rId6" Type="http://schemas.openxmlformats.org/officeDocument/2006/relationships/slide" Target="slide11.xml"/><Relationship Id="rId11" Type="http://schemas.openxmlformats.org/officeDocument/2006/relationships/slide" Target="slide33.xml"/><Relationship Id="rId5" Type="http://schemas.openxmlformats.org/officeDocument/2006/relationships/slide" Target="slide8.xml"/><Relationship Id="rId15" Type="http://schemas.openxmlformats.org/officeDocument/2006/relationships/slide" Target="slide60.xml"/><Relationship Id="rId10" Type="http://schemas.openxmlformats.org/officeDocument/2006/relationships/slide" Target="slide4.xml"/><Relationship Id="rId4" Type="http://schemas.openxmlformats.org/officeDocument/2006/relationships/image" Target="../media/image2.png"/><Relationship Id="rId9" Type="http://schemas.openxmlformats.org/officeDocument/2006/relationships/slide" Target="slide29.xml"/><Relationship Id="rId14" Type="http://schemas.openxmlformats.org/officeDocument/2006/relationships/slide" Target="slide66.xml"/></Relationships>
</file>

<file path=ppt/slides/_rels/slide37.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41.xml"/><Relationship Id="rId18" Type="http://schemas.openxmlformats.org/officeDocument/2006/relationships/slide" Target="slide72.xml"/><Relationship Id="rId3" Type="http://schemas.openxmlformats.org/officeDocument/2006/relationships/image" Target="../media/image2.png"/><Relationship Id="rId7" Type="http://schemas.openxmlformats.org/officeDocument/2006/relationships/slide" Target="slide18.xml"/><Relationship Id="rId12" Type="http://schemas.openxmlformats.org/officeDocument/2006/relationships/slide" Target="slide35.xml"/><Relationship Id="rId17" Type="http://schemas.openxmlformats.org/officeDocument/2006/relationships/slide" Target="slide70.xml"/><Relationship Id="rId2" Type="http://schemas.openxmlformats.org/officeDocument/2006/relationships/notesSlide" Target="../notesSlides/notesSlide37.xml"/><Relationship Id="rId16" Type="http://schemas.openxmlformats.org/officeDocument/2006/relationships/slide" Target="slide51.xml"/><Relationship Id="rId1" Type="http://schemas.openxmlformats.org/officeDocument/2006/relationships/slideLayout" Target="../slideLayouts/slideLayout189.xml"/><Relationship Id="rId6" Type="http://schemas.openxmlformats.org/officeDocument/2006/relationships/slide" Target="slide11.xml"/><Relationship Id="rId11" Type="http://schemas.openxmlformats.org/officeDocument/2006/relationships/slide" Target="slide33.xml"/><Relationship Id="rId5" Type="http://schemas.openxmlformats.org/officeDocument/2006/relationships/slide" Target="slide8.xml"/><Relationship Id="rId15" Type="http://schemas.openxmlformats.org/officeDocument/2006/relationships/slide" Target="slide60.xml"/><Relationship Id="rId10" Type="http://schemas.openxmlformats.org/officeDocument/2006/relationships/slide" Target="slide4.xml"/><Relationship Id="rId4" Type="http://schemas.openxmlformats.org/officeDocument/2006/relationships/image" Target="../media/image33.png"/><Relationship Id="rId9" Type="http://schemas.openxmlformats.org/officeDocument/2006/relationships/slide" Target="slide29.xml"/><Relationship Id="rId14" Type="http://schemas.openxmlformats.org/officeDocument/2006/relationships/slide" Target="slide66.xml"/></Relationships>
</file>

<file path=ppt/slides/_rels/slide38.xml.rels><?xml version="1.0" encoding="UTF-8" standalone="yes"?>
<Relationships xmlns="http://schemas.openxmlformats.org/package/2006/relationships"><Relationship Id="rId8" Type="http://schemas.openxmlformats.org/officeDocument/2006/relationships/slide" Target="slide18.xml"/><Relationship Id="rId13" Type="http://schemas.openxmlformats.org/officeDocument/2006/relationships/slide" Target="slide35.xml"/><Relationship Id="rId18" Type="http://schemas.openxmlformats.org/officeDocument/2006/relationships/slide" Target="slide70.xml"/><Relationship Id="rId3" Type="http://schemas.openxmlformats.org/officeDocument/2006/relationships/image" Target="../media/image34.png"/><Relationship Id="rId7" Type="http://schemas.openxmlformats.org/officeDocument/2006/relationships/slide" Target="slide11.xml"/><Relationship Id="rId12" Type="http://schemas.openxmlformats.org/officeDocument/2006/relationships/slide" Target="slide33.xml"/><Relationship Id="rId17" Type="http://schemas.openxmlformats.org/officeDocument/2006/relationships/slide" Target="slide51.xml"/><Relationship Id="rId2" Type="http://schemas.openxmlformats.org/officeDocument/2006/relationships/notesSlide" Target="../notesSlides/notesSlide38.xml"/><Relationship Id="rId16" Type="http://schemas.openxmlformats.org/officeDocument/2006/relationships/slide" Target="slide60.xml"/><Relationship Id="rId1" Type="http://schemas.openxmlformats.org/officeDocument/2006/relationships/slideLayout" Target="../slideLayouts/slideLayout189.xml"/><Relationship Id="rId6" Type="http://schemas.openxmlformats.org/officeDocument/2006/relationships/slide" Target="slide8.xml"/><Relationship Id="rId11" Type="http://schemas.openxmlformats.org/officeDocument/2006/relationships/slide" Target="slide4.xml"/><Relationship Id="rId5" Type="http://schemas.openxmlformats.org/officeDocument/2006/relationships/image" Target="../media/image2.png"/><Relationship Id="rId15" Type="http://schemas.openxmlformats.org/officeDocument/2006/relationships/slide" Target="slide66.xml"/><Relationship Id="rId10" Type="http://schemas.openxmlformats.org/officeDocument/2006/relationships/slide" Target="slide29.xml"/><Relationship Id="rId19" Type="http://schemas.openxmlformats.org/officeDocument/2006/relationships/slide" Target="slide72.xml"/><Relationship Id="rId4" Type="http://schemas.microsoft.com/office/2007/relationships/hdphoto" Target="../media/hdphoto13.wdp"/><Relationship Id="rId9" Type="http://schemas.openxmlformats.org/officeDocument/2006/relationships/slide" Target="slide25.xml"/><Relationship Id="rId14" Type="http://schemas.openxmlformats.org/officeDocument/2006/relationships/slide" Target="slide41.xml"/></Relationships>
</file>

<file path=ppt/slides/_rels/slide39.xml.rels><?xml version="1.0" encoding="UTF-8" standalone="yes"?>
<Relationships xmlns="http://schemas.openxmlformats.org/package/2006/relationships"><Relationship Id="rId8" Type="http://schemas.openxmlformats.org/officeDocument/2006/relationships/slide" Target="slide18.xml"/><Relationship Id="rId13" Type="http://schemas.openxmlformats.org/officeDocument/2006/relationships/slide" Target="slide35.xml"/><Relationship Id="rId18" Type="http://schemas.openxmlformats.org/officeDocument/2006/relationships/slide" Target="slide70.xml"/><Relationship Id="rId3" Type="http://schemas.openxmlformats.org/officeDocument/2006/relationships/image" Target="../media/image35.png"/><Relationship Id="rId7" Type="http://schemas.openxmlformats.org/officeDocument/2006/relationships/slide" Target="slide11.xml"/><Relationship Id="rId12" Type="http://schemas.openxmlformats.org/officeDocument/2006/relationships/slide" Target="slide33.xml"/><Relationship Id="rId17" Type="http://schemas.openxmlformats.org/officeDocument/2006/relationships/slide" Target="slide51.xml"/><Relationship Id="rId2" Type="http://schemas.openxmlformats.org/officeDocument/2006/relationships/notesSlide" Target="../notesSlides/notesSlide39.xml"/><Relationship Id="rId16" Type="http://schemas.openxmlformats.org/officeDocument/2006/relationships/slide" Target="slide60.xml"/><Relationship Id="rId1" Type="http://schemas.openxmlformats.org/officeDocument/2006/relationships/slideLayout" Target="../slideLayouts/slideLayout189.xml"/><Relationship Id="rId6" Type="http://schemas.openxmlformats.org/officeDocument/2006/relationships/slide" Target="slide8.xml"/><Relationship Id="rId11" Type="http://schemas.openxmlformats.org/officeDocument/2006/relationships/slide" Target="slide4.xml"/><Relationship Id="rId5" Type="http://schemas.openxmlformats.org/officeDocument/2006/relationships/image" Target="../media/image2.png"/><Relationship Id="rId15" Type="http://schemas.openxmlformats.org/officeDocument/2006/relationships/slide" Target="slide66.xml"/><Relationship Id="rId10" Type="http://schemas.openxmlformats.org/officeDocument/2006/relationships/slide" Target="slide29.xml"/><Relationship Id="rId19" Type="http://schemas.openxmlformats.org/officeDocument/2006/relationships/slide" Target="slide72.xml"/><Relationship Id="rId4" Type="http://schemas.microsoft.com/office/2007/relationships/hdphoto" Target="../media/hdphoto14.wdp"/><Relationship Id="rId9" Type="http://schemas.openxmlformats.org/officeDocument/2006/relationships/slide" Target="slide25.xml"/><Relationship Id="rId14" Type="http://schemas.openxmlformats.org/officeDocument/2006/relationships/slide" Target="slide41.xml"/></Relationships>
</file>

<file path=ppt/slides/_rels/slide40.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41.xml"/><Relationship Id="rId18" Type="http://schemas.openxmlformats.org/officeDocument/2006/relationships/slide" Target="slide72.xml"/><Relationship Id="rId3" Type="http://schemas.openxmlformats.org/officeDocument/2006/relationships/image" Target="../media/image2.png"/><Relationship Id="rId7" Type="http://schemas.openxmlformats.org/officeDocument/2006/relationships/slide" Target="slide18.xml"/><Relationship Id="rId12" Type="http://schemas.openxmlformats.org/officeDocument/2006/relationships/slide" Target="slide35.xml"/><Relationship Id="rId17" Type="http://schemas.openxmlformats.org/officeDocument/2006/relationships/slide" Target="slide70.xml"/><Relationship Id="rId2" Type="http://schemas.openxmlformats.org/officeDocument/2006/relationships/notesSlide" Target="../notesSlides/notesSlide40.xml"/><Relationship Id="rId16" Type="http://schemas.openxmlformats.org/officeDocument/2006/relationships/slide" Target="slide51.xml"/><Relationship Id="rId1" Type="http://schemas.openxmlformats.org/officeDocument/2006/relationships/slideLayout" Target="../slideLayouts/slideLayout189.xml"/><Relationship Id="rId6" Type="http://schemas.openxmlformats.org/officeDocument/2006/relationships/slide" Target="slide11.xml"/><Relationship Id="rId11" Type="http://schemas.openxmlformats.org/officeDocument/2006/relationships/slide" Target="slide33.xml"/><Relationship Id="rId5" Type="http://schemas.openxmlformats.org/officeDocument/2006/relationships/slide" Target="slide8.xml"/><Relationship Id="rId15" Type="http://schemas.openxmlformats.org/officeDocument/2006/relationships/slide" Target="slide60.xml"/><Relationship Id="rId10" Type="http://schemas.openxmlformats.org/officeDocument/2006/relationships/slide" Target="slide4.xml"/><Relationship Id="rId4" Type="http://schemas.openxmlformats.org/officeDocument/2006/relationships/image" Target="../media/image36.png"/><Relationship Id="rId9" Type="http://schemas.openxmlformats.org/officeDocument/2006/relationships/slide" Target="slide29.xml"/><Relationship Id="rId14" Type="http://schemas.openxmlformats.org/officeDocument/2006/relationships/slide" Target="slide66.xml"/></Relationships>
</file>

<file path=ppt/slides/_rels/slide41.xml.rels><?xml version="1.0" encoding="UTF-8" standalone="yes"?>
<Relationships xmlns="http://schemas.openxmlformats.org/package/2006/relationships"><Relationship Id="rId8" Type="http://schemas.openxmlformats.org/officeDocument/2006/relationships/slide" Target="slide18.xml"/><Relationship Id="rId13" Type="http://schemas.openxmlformats.org/officeDocument/2006/relationships/slide" Target="slide35.xml"/><Relationship Id="rId18" Type="http://schemas.openxmlformats.org/officeDocument/2006/relationships/slide" Target="slide70.xml"/><Relationship Id="rId3" Type="http://schemas.openxmlformats.org/officeDocument/2006/relationships/image" Target="../media/image37.png"/><Relationship Id="rId7" Type="http://schemas.openxmlformats.org/officeDocument/2006/relationships/slide" Target="slide11.xml"/><Relationship Id="rId12" Type="http://schemas.openxmlformats.org/officeDocument/2006/relationships/slide" Target="slide33.xml"/><Relationship Id="rId17" Type="http://schemas.openxmlformats.org/officeDocument/2006/relationships/slide" Target="slide51.xml"/><Relationship Id="rId2" Type="http://schemas.openxmlformats.org/officeDocument/2006/relationships/notesSlide" Target="../notesSlides/notesSlide41.xml"/><Relationship Id="rId16" Type="http://schemas.openxmlformats.org/officeDocument/2006/relationships/slide" Target="slide60.xml"/><Relationship Id="rId1" Type="http://schemas.openxmlformats.org/officeDocument/2006/relationships/slideLayout" Target="../slideLayouts/slideLayout189.xml"/><Relationship Id="rId6" Type="http://schemas.openxmlformats.org/officeDocument/2006/relationships/slide" Target="slide8.xml"/><Relationship Id="rId11" Type="http://schemas.openxmlformats.org/officeDocument/2006/relationships/slide" Target="slide4.xml"/><Relationship Id="rId5" Type="http://schemas.openxmlformats.org/officeDocument/2006/relationships/image" Target="../media/image2.png"/><Relationship Id="rId15" Type="http://schemas.openxmlformats.org/officeDocument/2006/relationships/slide" Target="slide66.xml"/><Relationship Id="rId10" Type="http://schemas.openxmlformats.org/officeDocument/2006/relationships/slide" Target="slide29.xml"/><Relationship Id="rId19" Type="http://schemas.openxmlformats.org/officeDocument/2006/relationships/slide" Target="slide72.xml"/><Relationship Id="rId4" Type="http://schemas.microsoft.com/office/2007/relationships/hdphoto" Target="../media/hdphoto15.wdp"/><Relationship Id="rId9" Type="http://schemas.openxmlformats.org/officeDocument/2006/relationships/slide" Target="slide25.xml"/><Relationship Id="rId14" Type="http://schemas.openxmlformats.org/officeDocument/2006/relationships/slide" Target="slide41.xml"/></Relationships>
</file>

<file path=ppt/slides/_rels/slide42.xml.rels><?xml version="1.0" encoding="UTF-8" standalone="yes"?>
<Relationships xmlns="http://schemas.openxmlformats.org/package/2006/relationships"><Relationship Id="rId8" Type="http://schemas.openxmlformats.org/officeDocument/2006/relationships/slide" Target="slide18.xml"/><Relationship Id="rId13" Type="http://schemas.openxmlformats.org/officeDocument/2006/relationships/slide" Target="slide35.xml"/><Relationship Id="rId18" Type="http://schemas.openxmlformats.org/officeDocument/2006/relationships/slide" Target="slide70.xml"/><Relationship Id="rId3" Type="http://schemas.openxmlformats.org/officeDocument/2006/relationships/image" Target="../media/image2.png"/><Relationship Id="rId7" Type="http://schemas.openxmlformats.org/officeDocument/2006/relationships/slide" Target="slide11.xml"/><Relationship Id="rId12" Type="http://schemas.openxmlformats.org/officeDocument/2006/relationships/slide" Target="slide33.xml"/><Relationship Id="rId17" Type="http://schemas.openxmlformats.org/officeDocument/2006/relationships/slide" Target="slide51.xml"/><Relationship Id="rId2" Type="http://schemas.openxmlformats.org/officeDocument/2006/relationships/notesSlide" Target="../notesSlides/notesSlide42.xml"/><Relationship Id="rId16" Type="http://schemas.openxmlformats.org/officeDocument/2006/relationships/slide" Target="slide60.xml"/><Relationship Id="rId1" Type="http://schemas.openxmlformats.org/officeDocument/2006/relationships/slideLayout" Target="../slideLayouts/slideLayout200.xml"/><Relationship Id="rId6" Type="http://schemas.openxmlformats.org/officeDocument/2006/relationships/slide" Target="slide8.xml"/><Relationship Id="rId11" Type="http://schemas.openxmlformats.org/officeDocument/2006/relationships/slide" Target="slide4.xml"/><Relationship Id="rId5" Type="http://schemas.microsoft.com/office/2007/relationships/hdphoto" Target="../media/hdphoto16.wdp"/><Relationship Id="rId15" Type="http://schemas.openxmlformats.org/officeDocument/2006/relationships/slide" Target="slide66.xml"/><Relationship Id="rId10" Type="http://schemas.openxmlformats.org/officeDocument/2006/relationships/slide" Target="slide29.xml"/><Relationship Id="rId19" Type="http://schemas.openxmlformats.org/officeDocument/2006/relationships/slide" Target="slide72.xml"/><Relationship Id="rId4" Type="http://schemas.openxmlformats.org/officeDocument/2006/relationships/image" Target="../media/image38.png"/><Relationship Id="rId9" Type="http://schemas.openxmlformats.org/officeDocument/2006/relationships/slide" Target="slide25.xml"/><Relationship Id="rId14" Type="http://schemas.openxmlformats.org/officeDocument/2006/relationships/slide" Target="slide41.xml"/></Relationships>
</file>

<file path=ppt/slides/_rels/slide43.xml.rels><?xml version="1.0" encoding="UTF-8" standalone="yes"?>
<Relationships xmlns="http://schemas.openxmlformats.org/package/2006/relationships"><Relationship Id="rId8" Type="http://schemas.openxmlformats.org/officeDocument/2006/relationships/slide" Target="slide18.xml"/><Relationship Id="rId13" Type="http://schemas.openxmlformats.org/officeDocument/2006/relationships/slide" Target="slide35.xml"/><Relationship Id="rId18" Type="http://schemas.openxmlformats.org/officeDocument/2006/relationships/slide" Target="slide70.xml"/><Relationship Id="rId3" Type="http://schemas.openxmlformats.org/officeDocument/2006/relationships/image" Target="../media/image39.png"/><Relationship Id="rId7" Type="http://schemas.openxmlformats.org/officeDocument/2006/relationships/slide" Target="slide11.xml"/><Relationship Id="rId12" Type="http://schemas.openxmlformats.org/officeDocument/2006/relationships/slide" Target="slide33.xml"/><Relationship Id="rId17" Type="http://schemas.openxmlformats.org/officeDocument/2006/relationships/slide" Target="slide51.xml"/><Relationship Id="rId2" Type="http://schemas.openxmlformats.org/officeDocument/2006/relationships/notesSlide" Target="../notesSlides/notesSlide43.xml"/><Relationship Id="rId16" Type="http://schemas.openxmlformats.org/officeDocument/2006/relationships/slide" Target="slide60.xml"/><Relationship Id="rId1" Type="http://schemas.openxmlformats.org/officeDocument/2006/relationships/slideLayout" Target="../slideLayouts/slideLayout211.xml"/><Relationship Id="rId6" Type="http://schemas.openxmlformats.org/officeDocument/2006/relationships/slide" Target="slide8.xml"/><Relationship Id="rId11" Type="http://schemas.openxmlformats.org/officeDocument/2006/relationships/slide" Target="slide4.xml"/><Relationship Id="rId5" Type="http://schemas.openxmlformats.org/officeDocument/2006/relationships/image" Target="../media/image2.png"/><Relationship Id="rId15" Type="http://schemas.openxmlformats.org/officeDocument/2006/relationships/slide" Target="slide66.xml"/><Relationship Id="rId10" Type="http://schemas.openxmlformats.org/officeDocument/2006/relationships/slide" Target="slide29.xml"/><Relationship Id="rId19" Type="http://schemas.openxmlformats.org/officeDocument/2006/relationships/slide" Target="slide72.xml"/><Relationship Id="rId4" Type="http://schemas.microsoft.com/office/2007/relationships/hdphoto" Target="../media/hdphoto17.wdp"/><Relationship Id="rId9" Type="http://schemas.openxmlformats.org/officeDocument/2006/relationships/slide" Target="slide25.xml"/><Relationship Id="rId14" Type="http://schemas.openxmlformats.org/officeDocument/2006/relationships/slide" Target="slide41.xml"/></Relationships>
</file>

<file path=ppt/slides/_rels/slide44.xml.rels><?xml version="1.0" encoding="UTF-8" standalone="yes"?>
<Relationships xmlns="http://schemas.openxmlformats.org/package/2006/relationships"><Relationship Id="rId8" Type="http://schemas.openxmlformats.org/officeDocument/2006/relationships/slide" Target="slide18.xml"/><Relationship Id="rId13" Type="http://schemas.openxmlformats.org/officeDocument/2006/relationships/slide" Target="slide35.xml"/><Relationship Id="rId18" Type="http://schemas.openxmlformats.org/officeDocument/2006/relationships/slide" Target="slide70.xml"/><Relationship Id="rId3" Type="http://schemas.openxmlformats.org/officeDocument/2006/relationships/image" Target="../media/image40.png"/><Relationship Id="rId7" Type="http://schemas.openxmlformats.org/officeDocument/2006/relationships/slide" Target="slide11.xml"/><Relationship Id="rId12" Type="http://schemas.openxmlformats.org/officeDocument/2006/relationships/slide" Target="slide33.xml"/><Relationship Id="rId17" Type="http://schemas.openxmlformats.org/officeDocument/2006/relationships/slide" Target="slide51.xml"/><Relationship Id="rId2" Type="http://schemas.openxmlformats.org/officeDocument/2006/relationships/notesSlide" Target="../notesSlides/notesSlide44.xml"/><Relationship Id="rId16" Type="http://schemas.openxmlformats.org/officeDocument/2006/relationships/slide" Target="slide60.xml"/><Relationship Id="rId1" Type="http://schemas.openxmlformats.org/officeDocument/2006/relationships/slideLayout" Target="../slideLayouts/slideLayout222.xml"/><Relationship Id="rId6" Type="http://schemas.openxmlformats.org/officeDocument/2006/relationships/slide" Target="slide8.xml"/><Relationship Id="rId11" Type="http://schemas.openxmlformats.org/officeDocument/2006/relationships/slide" Target="slide4.xml"/><Relationship Id="rId5" Type="http://schemas.openxmlformats.org/officeDocument/2006/relationships/image" Target="../media/image2.png"/><Relationship Id="rId15" Type="http://schemas.openxmlformats.org/officeDocument/2006/relationships/slide" Target="slide66.xml"/><Relationship Id="rId10" Type="http://schemas.openxmlformats.org/officeDocument/2006/relationships/slide" Target="slide29.xml"/><Relationship Id="rId19" Type="http://schemas.openxmlformats.org/officeDocument/2006/relationships/slide" Target="slide72.xml"/><Relationship Id="rId4" Type="http://schemas.microsoft.com/office/2007/relationships/hdphoto" Target="../media/hdphoto18.wdp"/><Relationship Id="rId9" Type="http://schemas.openxmlformats.org/officeDocument/2006/relationships/slide" Target="slide25.xml"/><Relationship Id="rId14" Type="http://schemas.openxmlformats.org/officeDocument/2006/relationships/slide" Target="slide41.xml"/></Relationships>
</file>

<file path=ppt/slides/_rels/slide45.xml.rels><?xml version="1.0" encoding="UTF-8" standalone="yes"?>
<Relationships xmlns="http://schemas.openxmlformats.org/package/2006/relationships"><Relationship Id="rId8" Type="http://schemas.openxmlformats.org/officeDocument/2006/relationships/slide" Target="slide8.xml"/><Relationship Id="rId13" Type="http://schemas.openxmlformats.org/officeDocument/2006/relationships/slide" Target="slide4.xml"/><Relationship Id="rId18" Type="http://schemas.openxmlformats.org/officeDocument/2006/relationships/slide" Target="slide60.xml"/><Relationship Id="rId3" Type="http://schemas.openxmlformats.org/officeDocument/2006/relationships/image" Target="../media/image41.png"/><Relationship Id="rId21" Type="http://schemas.openxmlformats.org/officeDocument/2006/relationships/slide" Target="slide72.xml"/><Relationship Id="rId7" Type="http://schemas.openxmlformats.org/officeDocument/2006/relationships/image" Target="../media/image2.png"/><Relationship Id="rId12" Type="http://schemas.openxmlformats.org/officeDocument/2006/relationships/slide" Target="slide29.xml"/><Relationship Id="rId17" Type="http://schemas.openxmlformats.org/officeDocument/2006/relationships/slide" Target="slide66.xml"/><Relationship Id="rId2" Type="http://schemas.openxmlformats.org/officeDocument/2006/relationships/notesSlide" Target="../notesSlides/notesSlide45.xml"/><Relationship Id="rId16" Type="http://schemas.openxmlformats.org/officeDocument/2006/relationships/slide" Target="slide41.xml"/><Relationship Id="rId20" Type="http://schemas.openxmlformats.org/officeDocument/2006/relationships/slide" Target="slide70.xml"/><Relationship Id="rId1" Type="http://schemas.openxmlformats.org/officeDocument/2006/relationships/slideLayout" Target="../slideLayouts/slideLayout222.xml"/><Relationship Id="rId6" Type="http://schemas.microsoft.com/office/2007/relationships/hdphoto" Target="../media/hdphoto20.wdp"/><Relationship Id="rId11" Type="http://schemas.openxmlformats.org/officeDocument/2006/relationships/slide" Target="slide25.xml"/><Relationship Id="rId5" Type="http://schemas.openxmlformats.org/officeDocument/2006/relationships/image" Target="../media/image42.png"/><Relationship Id="rId15" Type="http://schemas.openxmlformats.org/officeDocument/2006/relationships/slide" Target="slide35.xml"/><Relationship Id="rId10" Type="http://schemas.openxmlformats.org/officeDocument/2006/relationships/slide" Target="slide18.xml"/><Relationship Id="rId19" Type="http://schemas.openxmlformats.org/officeDocument/2006/relationships/slide" Target="slide51.xml"/><Relationship Id="rId4" Type="http://schemas.microsoft.com/office/2007/relationships/hdphoto" Target="../media/hdphoto19.wdp"/><Relationship Id="rId9" Type="http://schemas.openxmlformats.org/officeDocument/2006/relationships/slide" Target="slide11.xml"/><Relationship Id="rId14" Type="http://schemas.openxmlformats.org/officeDocument/2006/relationships/slide" Target="slide33.xml"/></Relationships>
</file>

<file path=ppt/slides/_rels/slide46.xml.rels><?xml version="1.0" encoding="UTF-8" standalone="yes"?>
<Relationships xmlns="http://schemas.openxmlformats.org/package/2006/relationships"><Relationship Id="rId8" Type="http://schemas.openxmlformats.org/officeDocument/2006/relationships/slide" Target="slide18.xml"/><Relationship Id="rId13" Type="http://schemas.openxmlformats.org/officeDocument/2006/relationships/slide" Target="slide35.xml"/><Relationship Id="rId18" Type="http://schemas.openxmlformats.org/officeDocument/2006/relationships/slide" Target="slide70.xml"/><Relationship Id="rId3" Type="http://schemas.openxmlformats.org/officeDocument/2006/relationships/image" Target="../media/image41.png"/><Relationship Id="rId7" Type="http://schemas.openxmlformats.org/officeDocument/2006/relationships/slide" Target="slide11.xml"/><Relationship Id="rId12" Type="http://schemas.openxmlformats.org/officeDocument/2006/relationships/slide" Target="slide33.xml"/><Relationship Id="rId17" Type="http://schemas.openxmlformats.org/officeDocument/2006/relationships/slide" Target="slide51.xml"/><Relationship Id="rId2" Type="http://schemas.openxmlformats.org/officeDocument/2006/relationships/notesSlide" Target="../notesSlides/notesSlide46.xml"/><Relationship Id="rId16" Type="http://schemas.openxmlformats.org/officeDocument/2006/relationships/slide" Target="slide60.xml"/><Relationship Id="rId1" Type="http://schemas.openxmlformats.org/officeDocument/2006/relationships/slideLayout" Target="../slideLayouts/slideLayout233.xml"/><Relationship Id="rId6" Type="http://schemas.openxmlformats.org/officeDocument/2006/relationships/slide" Target="slide8.xml"/><Relationship Id="rId11" Type="http://schemas.openxmlformats.org/officeDocument/2006/relationships/slide" Target="slide4.xml"/><Relationship Id="rId5" Type="http://schemas.openxmlformats.org/officeDocument/2006/relationships/image" Target="../media/image2.png"/><Relationship Id="rId15" Type="http://schemas.openxmlformats.org/officeDocument/2006/relationships/slide" Target="slide66.xml"/><Relationship Id="rId10" Type="http://schemas.openxmlformats.org/officeDocument/2006/relationships/slide" Target="slide29.xml"/><Relationship Id="rId19" Type="http://schemas.openxmlformats.org/officeDocument/2006/relationships/slide" Target="slide72.xml"/><Relationship Id="rId4" Type="http://schemas.microsoft.com/office/2007/relationships/hdphoto" Target="../media/hdphoto19.wdp"/><Relationship Id="rId9" Type="http://schemas.openxmlformats.org/officeDocument/2006/relationships/slide" Target="slide25.xml"/><Relationship Id="rId14" Type="http://schemas.openxmlformats.org/officeDocument/2006/relationships/slide" Target="slide41.xml"/></Relationships>
</file>

<file path=ppt/slides/_rels/slide47.xml.rels><?xml version="1.0" encoding="UTF-8" standalone="yes"?>
<Relationships xmlns="http://schemas.openxmlformats.org/package/2006/relationships"><Relationship Id="rId8" Type="http://schemas.openxmlformats.org/officeDocument/2006/relationships/slide" Target="slide18.xml"/><Relationship Id="rId13" Type="http://schemas.openxmlformats.org/officeDocument/2006/relationships/slide" Target="slide35.xml"/><Relationship Id="rId18" Type="http://schemas.openxmlformats.org/officeDocument/2006/relationships/slide" Target="slide70.xml"/><Relationship Id="rId3" Type="http://schemas.openxmlformats.org/officeDocument/2006/relationships/image" Target="../media/image43.png"/><Relationship Id="rId7" Type="http://schemas.openxmlformats.org/officeDocument/2006/relationships/slide" Target="slide11.xml"/><Relationship Id="rId12" Type="http://schemas.openxmlformats.org/officeDocument/2006/relationships/slide" Target="slide33.xml"/><Relationship Id="rId17" Type="http://schemas.openxmlformats.org/officeDocument/2006/relationships/slide" Target="slide51.xml"/><Relationship Id="rId2" Type="http://schemas.openxmlformats.org/officeDocument/2006/relationships/notesSlide" Target="../notesSlides/notesSlide47.xml"/><Relationship Id="rId16" Type="http://schemas.openxmlformats.org/officeDocument/2006/relationships/slide" Target="slide60.xml"/><Relationship Id="rId1" Type="http://schemas.openxmlformats.org/officeDocument/2006/relationships/slideLayout" Target="../slideLayouts/slideLayout233.xml"/><Relationship Id="rId6" Type="http://schemas.openxmlformats.org/officeDocument/2006/relationships/slide" Target="slide8.xml"/><Relationship Id="rId11" Type="http://schemas.openxmlformats.org/officeDocument/2006/relationships/slide" Target="slide4.xml"/><Relationship Id="rId5" Type="http://schemas.openxmlformats.org/officeDocument/2006/relationships/image" Target="../media/image2.png"/><Relationship Id="rId15" Type="http://schemas.openxmlformats.org/officeDocument/2006/relationships/slide" Target="slide66.xml"/><Relationship Id="rId10" Type="http://schemas.openxmlformats.org/officeDocument/2006/relationships/slide" Target="slide29.xml"/><Relationship Id="rId19" Type="http://schemas.openxmlformats.org/officeDocument/2006/relationships/slide" Target="slide72.xml"/><Relationship Id="rId4" Type="http://schemas.microsoft.com/office/2007/relationships/hdphoto" Target="../media/hdphoto21.wdp"/><Relationship Id="rId9" Type="http://schemas.openxmlformats.org/officeDocument/2006/relationships/slide" Target="slide25.xml"/><Relationship Id="rId14" Type="http://schemas.openxmlformats.org/officeDocument/2006/relationships/slide" Target="slide41.xml"/></Relationships>
</file>

<file path=ppt/slides/_rels/slide48.xml.rels><?xml version="1.0" encoding="UTF-8" standalone="yes"?>
<Relationships xmlns="http://schemas.openxmlformats.org/package/2006/relationships"><Relationship Id="rId8" Type="http://schemas.openxmlformats.org/officeDocument/2006/relationships/slide" Target="slide18.xml"/><Relationship Id="rId13" Type="http://schemas.openxmlformats.org/officeDocument/2006/relationships/slide" Target="slide35.xml"/><Relationship Id="rId18" Type="http://schemas.openxmlformats.org/officeDocument/2006/relationships/slide" Target="slide70.xml"/><Relationship Id="rId3" Type="http://schemas.openxmlformats.org/officeDocument/2006/relationships/image" Target="../media/image44.png"/><Relationship Id="rId7" Type="http://schemas.openxmlformats.org/officeDocument/2006/relationships/slide" Target="slide11.xml"/><Relationship Id="rId12" Type="http://schemas.openxmlformats.org/officeDocument/2006/relationships/slide" Target="slide33.xml"/><Relationship Id="rId17" Type="http://schemas.openxmlformats.org/officeDocument/2006/relationships/slide" Target="slide51.xml"/><Relationship Id="rId2" Type="http://schemas.openxmlformats.org/officeDocument/2006/relationships/notesSlide" Target="../notesSlides/notesSlide48.xml"/><Relationship Id="rId16" Type="http://schemas.openxmlformats.org/officeDocument/2006/relationships/slide" Target="slide60.xml"/><Relationship Id="rId1" Type="http://schemas.openxmlformats.org/officeDocument/2006/relationships/slideLayout" Target="../slideLayouts/slideLayout233.xml"/><Relationship Id="rId6" Type="http://schemas.openxmlformats.org/officeDocument/2006/relationships/slide" Target="slide8.xml"/><Relationship Id="rId11" Type="http://schemas.openxmlformats.org/officeDocument/2006/relationships/slide" Target="slide4.xml"/><Relationship Id="rId5" Type="http://schemas.openxmlformats.org/officeDocument/2006/relationships/image" Target="../media/image2.png"/><Relationship Id="rId15" Type="http://schemas.openxmlformats.org/officeDocument/2006/relationships/slide" Target="slide66.xml"/><Relationship Id="rId10" Type="http://schemas.openxmlformats.org/officeDocument/2006/relationships/slide" Target="slide29.xml"/><Relationship Id="rId19" Type="http://schemas.openxmlformats.org/officeDocument/2006/relationships/slide" Target="slide72.xml"/><Relationship Id="rId4" Type="http://schemas.microsoft.com/office/2007/relationships/hdphoto" Target="../media/hdphoto22.wdp"/><Relationship Id="rId9" Type="http://schemas.openxmlformats.org/officeDocument/2006/relationships/slide" Target="slide25.xml"/><Relationship Id="rId14" Type="http://schemas.openxmlformats.org/officeDocument/2006/relationships/slide" Target="slide41.xml"/></Relationships>
</file>

<file path=ppt/slides/_rels/slide49.xml.rels><?xml version="1.0" encoding="UTF-8" standalone="yes"?>
<Relationships xmlns="http://schemas.openxmlformats.org/package/2006/relationships"><Relationship Id="rId8" Type="http://schemas.openxmlformats.org/officeDocument/2006/relationships/slide" Target="slide18.xml"/><Relationship Id="rId13" Type="http://schemas.openxmlformats.org/officeDocument/2006/relationships/slide" Target="slide35.xml"/><Relationship Id="rId18" Type="http://schemas.openxmlformats.org/officeDocument/2006/relationships/slide" Target="slide70.xml"/><Relationship Id="rId3" Type="http://schemas.openxmlformats.org/officeDocument/2006/relationships/image" Target="../media/image1.jpeg"/><Relationship Id="rId7" Type="http://schemas.openxmlformats.org/officeDocument/2006/relationships/slide" Target="slide11.xml"/><Relationship Id="rId12" Type="http://schemas.openxmlformats.org/officeDocument/2006/relationships/slide" Target="slide33.xml"/><Relationship Id="rId17" Type="http://schemas.openxmlformats.org/officeDocument/2006/relationships/slide" Target="slide51.xml"/><Relationship Id="rId2" Type="http://schemas.openxmlformats.org/officeDocument/2006/relationships/notesSlide" Target="../notesSlides/notesSlide49.xml"/><Relationship Id="rId16" Type="http://schemas.openxmlformats.org/officeDocument/2006/relationships/slide" Target="slide60.xml"/><Relationship Id="rId1" Type="http://schemas.openxmlformats.org/officeDocument/2006/relationships/slideLayout" Target="../slideLayouts/slideLayout233.xml"/><Relationship Id="rId6" Type="http://schemas.openxmlformats.org/officeDocument/2006/relationships/slide" Target="slide8.xml"/><Relationship Id="rId11" Type="http://schemas.openxmlformats.org/officeDocument/2006/relationships/slide" Target="slide4.xml"/><Relationship Id="rId5" Type="http://schemas.microsoft.com/office/2007/relationships/hdphoto" Target="../media/hdphoto23.wdp"/><Relationship Id="rId15" Type="http://schemas.openxmlformats.org/officeDocument/2006/relationships/slide" Target="slide66.xml"/><Relationship Id="rId10" Type="http://schemas.openxmlformats.org/officeDocument/2006/relationships/slide" Target="slide29.xml"/><Relationship Id="rId19" Type="http://schemas.openxmlformats.org/officeDocument/2006/relationships/slide" Target="slide72.xml"/><Relationship Id="rId4" Type="http://schemas.openxmlformats.org/officeDocument/2006/relationships/image" Target="../media/image45.png"/><Relationship Id="rId9" Type="http://schemas.openxmlformats.org/officeDocument/2006/relationships/slide" Target="slide25.xml"/><Relationship Id="rId14" Type="http://schemas.openxmlformats.org/officeDocument/2006/relationships/slide" Target="slide41.xml"/></Relationships>
</file>

<file path=ppt/slides/_rels/slide50.xml.rels><?xml version="1.0" encoding="UTF-8" standalone="yes"?>
<Relationships xmlns="http://schemas.openxmlformats.org/package/2006/relationships"><Relationship Id="rId8" Type="http://schemas.openxmlformats.org/officeDocument/2006/relationships/slide" Target="slide18.xml"/><Relationship Id="rId13" Type="http://schemas.openxmlformats.org/officeDocument/2006/relationships/slide" Target="slide35.xml"/><Relationship Id="rId18" Type="http://schemas.openxmlformats.org/officeDocument/2006/relationships/slide" Target="slide70.xml"/><Relationship Id="rId3" Type="http://schemas.openxmlformats.org/officeDocument/2006/relationships/image" Target="../media/image46.png"/><Relationship Id="rId7" Type="http://schemas.openxmlformats.org/officeDocument/2006/relationships/slide" Target="slide11.xml"/><Relationship Id="rId12" Type="http://schemas.openxmlformats.org/officeDocument/2006/relationships/slide" Target="slide33.xml"/><Relationship Id="rId17" Type="http://schemas.openxmlformats.org/officeDocument/2006/relationships/slide" Target="slide51.xml"/><Relationship Id="rId2" Type="http://schemas.openxmlformats.org/officeDocument/2006/relationships/notesSlide" Target="../notesSlides/notesSlide50.xml"/><Relationship Id="rId16" Type="http://schemas.openxmlformats.org/officeDocument/2006/relationships/slide" Target="slide60.xml"/><Relationship Id="rId1" Type="http://schemas.openxmlformats.org/officeDocument/2006/relationships/slideLayout" Target="../slideLayouts/slideLayout233.xml"/><Relationship Id="rId6" Type="http://schemas.openxmlformats.org/officeDocument/2006/relationships/slide" Target="slide8.xml"/><Relationship Id="rId11" Type="http://schemas.openxmlformats.org/officeDocument/2006/relationships/slide" Target="slide4.xml"/><Relationship Id="rId5" Type="http://schemas.openxmlformats.org/officeDocument/2006/relationships/image" Target="../media/image2.png"/><Relationship Id="rId15" Type="http://schemas.openxmlformats.org/officeDocument/2006/relationships/slide" Target="slide66.xml"/><Relationship Id="rId10" Type="http://schemas.openxmlformats.org/officeDocument/2006/relationships/slide" Target="slide29.xml"/><Relationship Id="rId19" Type="http://schemas.openxmlformats.org/officeDocument/2006/relationships/slide" Target="slide72.xml"/><Relationship Id="rId4" Type="http://schemas.microsoft.com/office/2007/relationships/hdphoto" Target="../media/hdphoto24.wdp"/><Relationship Id="rId9" Type="http://schemas.openxmlformats.org/officeDocument/2006/relationships/slide" Target="slide25.xml"/><Relationship Id="rId14" Type="http://schemas.openxmlformats.org/officeDocument/2006/relationships/slide" Target="slide41.xml"/></Relationships>
</file>

<file path=ppt/slides/_rels/slide51.xml.rels><?xml version="1.0" encoding="UTF-8" standalone="yes"?>
<Relationships xmlns="http://schemas.openxmlformats.org/package/2006/relationships"><Relationship Id="rId8" Type="http://schemas.openxmlformats.org/officeDocument/2006/relationships/slide" Target="slide18.xml"/><Relationship Id="rId13" Type="http://schemas.openxmlformats.org/officeDocument/2006/relationships/slide" Target="slide35.xml"/><Relationship Id="rId18" Type="http://schemas.openxmlformats.org/officeDocument/2006/relationships/slide" Target="slide70.xml"/><Relationship Id="rId3" Type="http://schemas.openxmlformats.org/officeDocument/2006/relationships/image" Target="../media/image47.png"/><Relationship Id="rId7" Type="http://schemas.openxmlformats.org/officeDocument/2006/relationships/slide" Target="slide11.xml"/><Relationship Id="rId12" Type="http://schemas.openxmlformats.org/officeDocument/2006/relationships/slide" Target="slide33.xml"/><Relationship Id="rId17" Type="http://schemas.openxmlformats.org/officeDocument/2006/relationships/slide" Target="slide51.xml"/><Relationship Id="rId2" Type="http://schemas.openxmlformats.org/officeDocument/2006/relationships/notesSlide" Target="../notesSlides/notesSlide51.xml"/><Relationship Id="rId16" Type="http://schemas.openxmlformats.org/officeDocument/2006/relationships/slide" Target="slide60.xml"/><Relationship Id="rId1" Type="http://schemas.openxmlformats.org/officeDocument/2006/relationships/slideLayout" Target="../slideLayouts/slideLayout244.xml"/><Relationship Id="rId6" Type="http://schemas.openxmlformats.org/officeDocument/2006/relationships/slide" Target="slide8.xml"/><Relationship Id="rId11" Type="http://schemas.openxmlformats.org/officeDocument/2006/relationships/slide" Target="slide4.xml"/><Relationship Id="rId5" Type="http://schemas.openxmlformats.org/officeDocument/2006/relationships/image" Target="../media/image1.jpeg"/><Relationship Id="rId15" Type="http://schemas.openxmlformats.org/officeDocument/2006/relationships/slide" Target="slide66.xml"/><Relationship Id="rId10" Type="http://schemas.openxmlformats.org/officeDocument/2006/relationships/slide" Target="slide29.xml"/><Relationship Id="rId19" Type="http://schemas.openxmlformats.org/officeDocument/2006/relationships/slide" Target="slide72.xml"/><Relationship Id="rId4" Type="http://schemas.microsoft.com/office/2007/relationships/hdphoto" Target="../media/hdphoto25.wdp"/><Relationship Id="rId9" Type="http://schemas.openxmlformats.org/officeDocument/2006/relationships/slide" Target="slide25.xml"/><Relationship Id="rId14" Type="http://schemas.openxmlformats.org/officeDocument/2006/relationships/slide" Target="slide41.xml"/></Relationships>
</file>

<file path=ppt/slides/_rels/slide52.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41.xml"/><Relationship Id="rId18" Type="http://schemas.openxmlformats.org/officeDocument/2006/relationships/slide" Target="slide72.xml"/><Relationship Id="rId3" Type="http://schemas.openxmlformats.org/officeDocument/2006/relationships/image" Target="../media/image1.jpeg"/><Relationship Id="rId7" Type="http://schemas.openxmlformats.org/officeDocument/2006/relationships/slide" Target="slide18.xml"/><Relationship Id="rId12" Type="http://schemas.openxmlformats.org/officeDocument/2006/relationships/slide" Target="slide35.xml"/><Relationship Id="rId17" Type="http://schemas.openxmlformats.org/officeDocument/2006/relationships/slide" Target="slide70.xml"/><Relationship Id="rId2" Type="http://schemas.openxmlformats.org/officeDocument/2006/relationships/notesSlide" Target="../notesSlides/notesSlide52.xml"/><Relationship Id="rId16" Type="http://schemas.openxmlformats.org/officeDocument/2006/relationships/slide" Target="slide51.xml"/><Relationship Id="rId1" Type="http://schemas.openxmlformats.org/officeDocument/2006/relationships/slideLayout" Target="../slideLayouts/slideLayout255.xml"/><Relationship Id="rId6" Type="http://schemas.openxmlformats.org/officeDocument/2006/relationships/slide" Target="slide11.xml"/><Relationship Id="rId11" Type="http://schemas.openxmlformats.org/officeDocument/2006/relationships/slide" Target="slide33.xml"/><Relationship Id="rId5" Type="http://schemas.openxmlformats.org/officeDocument/2006/relationships/slide" Target="slide8.xml"/><Relationship Id="rId15" Type="http://schemas.openxmlformats.org/officeDocument/2006/relationships/slide" Target="slide60.xml"/><Relationship Id="rId10" Type="http://schemas.openxmlformats.org/officeDocument/2006/relationships/slide" Target="slide4.xml"/><Relationship Id="rId4" Type="http://schemas.openxmlformats.org/officeDocument/2006/relationships/image" Target="../media/image48.png"/><Relationship Id="rId9" Type="http://schemas.openxmlformats.org/officeDocument/2006/relationships/slide" Target="slide29.xml"/><Relationship Id="rId14" Type="http://schemas.openxmlformats.org/officeDocument/2006/relationships/slide" Target="slide66.xml"/></Relationships>
</file>

<file path=ppt/slides/_rels/slide53.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41.xml"/><Relationship Id="rId18" Type="http://schemas.openxmlformats.org/officeDocument/2006/relationships/slide" Target="slide72.xml"/><Relationship Id="rId3" Type="http://schemas.openxmlformats.org/officeDocument/2006/relationships/image" Target="../media/image49.png"/><Relationship Id="rId7" Type="http://schemas.openxmlformats.org/officeDocument/2006/relationships/slide" Target="slide18.xml"/><Relationship Id="rId12" Type="http://schemas.openxmlformats.org/officeDocument/2006/relationships/slide" Target="slide35.xml"/><Relationship Id="rId17" Type="http://schemas.openxmlformats.org/officeDocument/2006/relationships/slide" Target="slide70.xml"/><Relationship Id="rId2" Type="http://schemas.openxmlformats.org/officeDocument/2006/relationships/notesSlide" Target="../notesSlides/notesSlide53.xml"/><Relationship Id="rId16" Type="http://schemas.openxmlformats.org/officeDocument/2006/relationships/slide" Target="slide51.xml"/><Relationship Id="rId1" Type="http://schemas.openxmlformats.org/officeDocument/2006/relationships/slideLayout" Target="../slideLayouts/slideLayout255.xml"/><Relationship Id="rId6" Type="http://schemas.openxmlformats.org/officeDocument/2006/relationships/slide" Target="slide11.xml"/><Relationship Id="rId11" Type="http://schemas.openxmlformats.org/officeDocument/2006/relationships/slide" Target="slide33.xml"/><Relationship Id="rId5" Type="http://schemas.openxmlformats.org/officeDocument/2006/relationships/slide" Target="slide8.xml"/><Relationship Id="rId15" Type="http://schemas.openxmlformats.org/officeDocument/2006/relationships/slide" Target="slide60.xml"/><Relationship Id="rId10" Type="http://schemas.openxmlformats.org/officeDocument/2006/relationships/slide" Target="slide4.xml"/><Relationship Id="rId4" Type="http://schemas.openxmlformats.org/officeDocument/2006/relationships/image" Target="../media/image1.jpeg"/><Relationship Id="rId9" Type="http://schemas.openxmlformats.org/officeDocument/2006/relationships/slide" Target="slide29.xml"/><Relationship Id="rId14" Type="http://schemas.openxmlformats.org/officeDocument/2006/relationships/slide" Target="slide66.xml"/></Relationships>
</file>

<file path=ppt/slides/_rels/slide54.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41.xml"/><Relationship Id="rId18" Type="http://schemas.openxmlformats.org/officeDocument/2006/relationships/slide" Target="slide72.xml"/><Relationship Id="rId3" Type="http://schemas.openxmlformats.org/officeDocument/2006/relationships/image" Target="../media/image49.png"/><Relationship Id="rId7" Type="http://schemas.openxmlformats.org/officeDocument/2006/relationships/slide" Target="slide18.xml"/><Relationship Id="rId12" Type="http://schemas.openxmlformats.org/officeDocument/2006/relationships/slide" Target="slide35.xml"/><Relationship Id="rId17" Type="http://schemas.openxmlformats.org/officeDocument/2006/relationships/slide" Target="slide70.xml"/><Relationship Id="rId2" Type="http://schemas.openxmlformats.org/officeDocument/2006/relationships/notesSlide" Target="../notesSlides/notesSlide54.xml"/><Relationship Id="rId16" Type="http://schemas.openxmlformats.org/officeDocument/2006/relationships/slide" Target="slide51.xml"/><Relationship Id="rId1" Type="http://schemas.openxmlformats.org/officeDocument/2006/relationships/slideLayout" Target="../slideLayouts/slideLayout266.xml"/><Relationship Id="rId6" Type="http://schemas.openxmlformats.org/officeDocument/2006/relationships/slide" Target="slide11.xml"/><Relationship Id="rId11" Type="http://schemas.openxmlformats.org/officeDocument/2006/relationships/slide" Target="slide33.xml"/><Relationship Id="rId5" Type="http://schemas.openxmlformats.org/officeDocument/2006/relationships/slide" Target="slide8.xml"/><Relationship Id="rId15" Type="http://schemas.openxmlformats.org/officeDocument/2006/relationships/slide" Target="slide60.xml"/><Relationship Id="rId10" Type="http://schemas.openxmlformats.org/officeDocument/2006/relationships/slide" Target="slide4.xml"/><Relationship Id="rId4" Type="http://schemas.openxmlformats.org/officeDocument/2006/relationships/image" Target="../media/image1.jpeg"/><Relationship Id="rId9" Type="http://schemas.openxmlformats.org/officeDocument/2006/relationships/slide" Target="slide29.xml"/><Relationship Id="rId14" Type="http://schemas.openxmlformats.org/officeDocument/2006/relationships/slide" Target="slide66.xml"/></Relationships>
</file>

<file path=ppt/slides/_rels/slide55.xml.rels><?xml version="1.0" encoding="UTF-8" standalone="yes"?>
<Relationships xmlns="http://schemas.openxmlformats.org/package/2006/relationships"><Relationship Id="rId8" Type="http://schemas.openxmlformats.org/officeDocument/2006/relationships/slide" Target="slide29.xml"/><Relationship Id="rId13" Type="http://schemas.openxmlformats.org/officeDocument/2006/relationships/slide" Target="slide66.xml"/><Relationship Id="rId3" Type="http://schemas.openxmlformats.org/officeDocument/2006/relationships/image" Target="../media/image50.png"/><Relationship Id="rId7" Type="http://schemas.openxmlformats.org/officeDocument/2006/relationships/slide" Target="slide25.xml"/><Relationship Id="rId12" Type="http://schemas.openxmlformats.org/officeDocument/2006/relationships/slide" Target="slide41.xml"/><Relationship Id="rId17" Type="http://schemas.openxmlformats.org/officeDocument/2006/relationships/slide" Target="slide72.xml"/><Relationship Id="rId2" Type="http://schemas.openxmlformats.org/officeDocument/2006/relationships/image" Target="../media/image1.jpeg"/><Relationship Id="rId16" Type="http://schemas.openxmlformats.org/officeDocument/2006/relationships/slide" Target="slide70.xml"/><Relationship Id="rId1" Type="http://schemas.openxmlformats.org/officeDocument/2006/relationships/slideLayout" Target="../slideLayouts/slideLayout277.xml"/><Relationship Id="rId6" Type="http://schemas.openxmlformats.org/officeDocument/2006/relationships/slide" Target="slide18.xml"/><Relationship Id="rId11" Type="http://schemas.openxmlformats.org/officeDocument/2006/relationships/slide" Target="slide35.xml"/><Relationship Id="rId5" Type="http://schemas.openxmlformats.org/officeDocument/2006/relationships/slide" Target="slide11.xml"/><Relationship Id="rId15" Type="http://schemas.openxmlformats.org/officeDocument/2006/relationships/slide" Target="slide51.xml"/><Relationship Id="rId10" Type="http://schemas.openxmlformats.org/officeDocument/2006/relationships/slide" Target="slide33.xml"/><Relationship Id="rId4" Type="http://schemas.openxmlformats.org/officeDocument/2006/relationships/slide" Target="slide8.xml"/><Relationship Id="rId9" Type="http://schemas.openxmlformats.org/officeDocument/2006/relationships/slide" Target="slide4.xml"/><Relationship Id="rId14" Type="http://schemas.openxmlformats.org/officeDocument/2006/relationships/slide" Target="slide60.xml"/></Relationships>
</file>

<file path=ppt/slides/_rels/slide56.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41.xml"/><Relationship Id="rId18" Type="http://schemas.openxmlformats.org/officeDocument/2006/relationships/slide" Target="slide72.xml"/><Relationship Id="rId3" Type="http://schemas.microsoft.com/office/2007/relationships/hdphoto" Target="../media/hdphoto26.wdp"/><Relationship Id="rId7" Type="http://schemas.openxmlformats.org/officeDocument/2006/relationships/slide" Target="slide18.xml"/><Relationship Id="rId12" Type="http://schemas.openxmlformats.org/officeDocument/2006/relationships/slide" Target="slide35.xml"/><Relationship Id="rId17" Type="http://schemas.openxmlformats.org/officeDocument/2006/relationships/slide" Target="slide70.xml"/><Relationship Id="rId2" Type="http://schemas.openxmlformats.org/officeDocument/2006/relationships/image" Target="../media/image51.png"/><Relationship Id="rId16" Type="http://schemas.openxmlformats.org/officeDocument/2006/relationships/slide" Target="slide51.xml"/><Relationship Id="rId1" Type="http://schemas.openxmlformats.org/officeDocument/2006/relationships/slideLayout" Target="../slideLayouts/slideLayout288.xml"/><Relationship Id="rId6" Type="http://schemas.openxmlformats.org/officeDocument/2006/relationships/slide" Target="slide11.xml"/><Relationship Id="rId11" Type="http://schemas.openxmlformats.org/officeDocument/2006/relationships/slide" Target="slide33.xml"/><Relationship Id="rId5" Type="http://schemas.openxmlformats.org/officeDocument/2006/relationships/slide" Target="slide8.xml"/><Relationship Id="rId15" Type="http://schemas.openxmlformats.org/officeDocument/2006/relationships/slide" Target="slide60.xml"/><Relationship Id="rId10" Type="http://schemas.openxmlformats.org/officeDocument/2006/relationships/slide" Target="slide4.xml"/><Relationship Id="rId4" Type="http://schemas.openxmlformats.org/officeDocument/2006/relationships/image" Target="../media/image1.jpeg"/><Relationship Id="rId9" Type="http://schemas.openxmlformats.org/officeDocument/2006/relationships/slide" Target="slide29.xml"/><Relationship Id="rId14" Type="http://schemas.openxmlformats.org/officeDocument/2006/relationships/slide" Target="slide66.xml"/></Relationships>
</file>

<file path=ppt/slides/_rels/slide57.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41.xml"/><Relationship Id="rId18" Type="http://schemas.openxmlformats.org/officeDocument/2006/relationships/slide" Target="slide72.xml"/><Relationship Id="rId3" Type="http://schemas.openxmlformats.org/officeDocument/2006/relationships/image" Target="../media/image52.png"/><Relationship Id="rId7" Type="http://schemas.openxmlformats.org/officeDocument/2006/relationships/slide" Target="slide18.xml"/><Relationship Id="rId12" Type="http://schemas.openxmlformats.org/officeDocument/2006/relationships/slide" Target="slide35.xml"/><Relationship Id="rId17" Type="http://schemas.openxmlformats.org/officeDocument/2006/relationships/slide" Target="slide70.xml"/><Relationship Id="rId2" Type="http://schemas.openxmlformats.org/officeDocument/2006/relationships/image" Target="../media/image1.jpeg"/><Relationship Id="rId16" Type="http://schemas.openxmlformats.org/officeDocument/2006/relationships/slide" Target="slide51.xml"/><Relationship Id="rId1" Type="http://schemas.openxmlformats.org/officeDocument/2006/relationships/slideLayout" Target="../slideLayouts/slideLayout288.xml"/><Relationship Id="rId6" Type="http://schemas.openxmlformats.org/officeDocument/2006/relationships/slide" Target="slide11.xml"/><Relationship Id="rId11" Type="http://schemas.openxmlformats.org/officeDocument/2006/relationships/slide" Target="slide33.xml"/><Relationship Id="rId5" Type="http://schemas.openxmlformats.org/officeDocument/2006/relationships/slide" Target="slide8.xml"/><Relationship Id="rId15" Type="http://schemas.openxmlformats.org/officeDocument/2006/relationships/slide" Target="slide60.xml"/><Relationship Id="rId10" Type="http://schemas.openxmlformats.org/officeDocument/2006/relationships/slide" Target="slide4.xml"/><Relationship Id="rId4" Type="http://schemas.microsoft.com/office/2007/relationships/hdphoto" Target="../media/hdphoto27.wdp"/><Relationship Id="rId9" Type="http://schemas.openxmlformats.org/officeDocument/2006/relationships/slide" Target="slide29.xml"/><Relationship Id="rId14" Type="http://schemas.openxmlformats.org/officeDocument/2006/relationships/slide" Target="slide66.xml"/></Relationships>
</file>

<file path=ppt/slides/_rels/slide58.xml.rels><?xml version="1.0" encoding="UTF-8" standalone="yes"?>
<Relationships xmlns="http://schemas.openxmlformats.org/package/2006/relationships"><Relationship Id="rId8" Type="http://schemas.openxmlformats.org/officeDocument/2006/relationships/slide" Target="slide18.xml"/><Relationship Id="rId13" Type="http://schemas.openxmlformats.org/officeDocument/2006/relationships/slide" Target="slide35.xml"/><Relationship Id="rId18" Type="http://schemas.openxmlformats.org/officeDocument/2006/relationships/slide" Target="slide70.xml"/><Relationship Id="rId3" Type="http://schemas.openxmlformats.org/officeDocument/2006/relationships/image" Target="../media/image53.png"/><Relationship Id="rId7" Type="http://schemas.openxmlformats.org/officeDocument/2006/relationships/slide" Target="slide11.xml"/><Relationship Id="rId12" Type="http://schemas.openxmlformats.org/officeDocument/2006/relationships/slide" Target="slide33.xml"/><Relationship Id="rId17" Type="http://schemas.openxmlformats.org/officeDocument/2006/relationships/slide" Target="slide51.xml"/><Relationship Id="rId2" Type="http://schemas.openxmlformats.org/officeDocument/2006/relationships/notesSlide" Target="../notesSlides/notesSlide55.xml"/><Relationship Id="rId16" Type="http://schemas.openxmlformats.org/officeDocument/2006/relationships/slide" Target="slide60.xml"/><Relationship Id="rId1" Type="http://schemas.openxmlformats.org/officeDocument/2006/relationships/slideLayout" Target="../slideLayouts/slideLayout299.xml"/><Relationship Id="rId6" Type="http://schemas.openxmlformats.org/officeDocument/2006/relationships/slide" Target="slide8.xml"/><Relationship Id="rId11" Type="http://schemas.openxmlformats.org/officeDocument/2006/relationships/slide" Target="slide4.xml"/><Relationship Id="rId5" Type="http://schemas.openxmlformats.org/officeDocument/2006/relationships/image" Target="../media/image1.jpeg"/><Relationship Id="rId15" Type="http://schemas.openxmlformats.org/officeDocument/2006/relationships/slide" Target="slide66.xml"/><Relationship Id="rId10" Type="http://schemas.openxmlformats.org/officeDocument/2006/relationships/slide" Target="slide29.xml"/><Relationship Id="rId19" Type="http://schemas.openxmlformats.org/officeDocument/2006/relationships/slide" Target="slide72.xml"/><Relationship Id="rId4" Type="http://schemas.microsoft.com/office/2007/relationships/hdphoto" Target="../media/hdphoto10.wdp"/><Relationship Id="rId9" Type="http://schemas.openxmlformats.org/officeDocument/2006/relationships/slide" Target="slide25.xml"/><Relationship Id="rId14" Type="http://schemas.openxmlformats.org/officeDocument/2006/relationships/slide" Target="slide41.xml"/></Relationships>
</file>

<file path=ppt/slides/_rels/slide59.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41.xml"/><Relationship Id="rId18" Type="http://schemas.openxmlformats.org/officeDocument/2006/relationships/slide" Target="slide72.xml"/><Relationship Id="rId3" Type="http://schemas.openxmlformats.org/officeDocument/2006/relationships/image" Target="../media/image1.jpeg"/><Relationship Id="rId7" Type="http://schemas.openxmlformats.org/officeDocument/2006/relationships/slide" Target="slide18.xml"/><Relationship Id="rId12" Type="http://schemas.openxmlformats.org/officeDocument/2006/relationships/slide" Target="slide35.xml"/><Relationship Id="rId17" Type="http://schemas.openxmlformats.org/officeDocument/2006/relationships/slide" Target="slide70.xml"/><Relationship Id="rId2" Type="http://schemas.openxmlformats.org/officeDocument/2006/relationships/notesSlide" Target="../notesSlides/notesSlide56.xml"/><Relationship Id="rId16" Type="http://schemas.openxmlformats.org/officeDocument/2006/relationships/slide" Target="slide51.xml"/><Relationship Id="rId1" Type="http://schemas.openxmlformats.org/officeDocument/2006/relationships/slideLayout" Target="../slideLayouts/slideLayout310.xml"/><Relationship Id="rId6" Type="http://schemas.openxmlformats.org/officeDocument/2006/relationships/slide" Target="slide11.xml"/><Relationship Id="rId11" Type="http://schemas.openxmlformats.org/officeDocument/2006/relationships/slide" Target="slide33.xml"/><Relationship Id="rId5" Type="http://schemas.openxmlformats.org/officeDocument/2006/relationships/slide" Target="slide8.xml"/><Relationship Id="rId15" Type="http://schemas.openxmlformats.org/officeDocument/2006/relationships/slide" Target="slide60.xml"/><Relationship Id="rId10" Type="http://schemas.openxmlformats.org/officeDocument/2006/relationships/slide" Target="slide4.xml"/><Relationship Id="rId4" Type="http://schemas.openxmlformats.org/officeDocument/2006/relationships/image" Target="../media/image54.png"/><Relationship Id="rId9" Type="http://schemas.openxmlformats.org/officeDocument/2006/relationships/slide" Target="slide29.xml"/><Relationship Id="rId14" Type="http://schemas.openxmlformats.org/officeDocument/2006/relationships/slide" Target="slide66.xml"/></Relationships>
</file>

<file path=ppt/slides/_rels/slide60.xml.rels><?xml version="1.0" encoding="UTF-8" standalone="yes"?>
<Relationships xmlns="http://schemas.openxmlformats.org/package/2006/relationships"><Relationship Id="rId8" Type="http://schemas.openxmlformats.org/officeDocument/2006/relationships/slide" Target="slide18.xml"/><Relationship Id="rId13" Type="http://schemas.openxmlformats.org/officeDocument/2006/relationships/slide" Target="slide35.xml"/><Relationship Id="rId18" Type="http://schemas.openxmlformats.org/officeDocument/2006/relationships/slide" Target="slide70.xml"/><Relationship Id="rId3" Type="http://schemas.openxmlformats.org/officeDocument/2006/relationships/image" Target="../media/image55.png"/><Relationship Id="rId7" Type="http://schemas.openxmlformats.org/officeDocument/2006/relationships/slide" Target="slide11.xml"/><Relationship Id="rId12" Type="http://schemas.openxmlformats.org/officeDocument/2006/relationships/slide" Target="slide33.xml"/><Relationship Id="rId17" Type="http://schemas.openxmlformats.org/officeDocument/2006/relationships/slide" Target="slide51.xml"/><Relationship Id="rId2" Type="http://schemas.openxmlformats.org/officeDocument/2006/relationships/notesSlide" Target="../notesSlides/notesSlide57.xml"/><Relationship Id="rId16" Type="http://schemas.openxmlformats.org/officeDocument/2006/relationships/slide" Target="slide60.xml"/><Relationship Id="rId1" Type="http://schemas.openxmlformats.org/officeDocument/2006/relationships/slideLayout" Target="../slideLayouts/slideLayout321.xml"/><Relationship Id="rId6" Type="http://schemas.openxmlformats.org/officeDocument/2006/relationships/slide" Target="slide8.xml"/><Relationship Id="rId11" Type="http://schemas.openxmlformats.org/officeDocument/2006/relationships/slide" Target="slide4.xml"/><Relationship Id="rId5" Type="http://schemas.openxmlformats.org/officeDocument/2006/relationships/image" Target="../media/image1.jpeg"/><Relationship Id="rId15" Type="http://schemas.openxmlformats.org/officeDocument/2006/relationships/slide" Target="slide66.xml"/><Relationship Id="rId10" Type="http://schemas.openxmlformats.org/officeDocument/2006/relationships/slide" Target="slide29.xml"/><Relationship Id="rId19" Type="http://schemas.openxmlformats.org/officeDocument/2006/relationships/slide" Target="slide72.xml"/><Relationship Id="rId4" Type="http://schemas.microsoft.com/office/2007/relationships/hdphoto" Target="../media/hdphoto28.wdp"/><Relationship Id="rId9" Type="http://schemas.openxmlformats.org/officeDocument/2006/relationships/slide" Target="slide25.xml"/><Relationship Id="rId14" Type="http://schemas.openxmlformats.org/officeDocument/2006/relationships/slide" Target="slide41.xml"/></Relationships>
</file>

<file path=ppt/slides/_rels/slide61.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41.xml"/><Relationship Id="rId18" Type="http://schemas.openxmlformats.org/officeDocument/2006/relationships/slide" Target="slide72.xml"/><Relationship Id="rId3" Type="http://schemas.openxmlformats.org/officeDocument/2006/relationships/image" Target="../media/image1.jpeg"/><Relationship Id="rId7" Type="http://schemas.openxmlformats.org/officeDocument/2006/relationships/slide" Target="slide18.xml"/><Relationship Id="rId12" Type="http://schemas.openxmlformats.org/officeDocument/2006/relationships/slide" Target="slide35.xml"/><Relationship Id="rId17" Type="http://schemas.openxmlformats.org/officeDocument/2006/relationships/slide" Target="slide70.xml"/><Relationship Id="rId2" Type="http://schemas.openxmlformats.org/officeDocument/2006/relationships/notesSlide" Target="../notesSlides/notesSlide58.xml"/><Relationship Id="rId16" Type="http://schemas.openxmlformats.org/officeDocument/2006/relationships/slide" Target="slide51.xml"/><Relationship Id="rId1" Type="http://schemas.openxmlformats.org/officeDocument/2006/relationships/slideLayout" Target="../slideLayouts/slideLayout321.xml"/><Relationship Id="rId6" Type="http://schemas.openxmlformats.org/officeDocument/2006/relationships/slide" Target="slide11.xml"/><Relationship Id="rId11" Type="http://schemas.openxmlformats.org/officeDocument/2006/relationships/slide" Target="slide33.xml"/><Relationship Id="rId5" Type="http://schemas.openxmlformats.org/officeDocument/2006/relationships/slide" Target="slide8.xml"/><Relationship Id="rId15" Type="http://schemas.openxmlformats.org/officeDocument/2006/relationships/slide" Target="slide60.xml"/><Relationship Id="rId10" Type="http://schemas.openxmlformats.org/officeDocument/2006/relationships/slide" Target="slide4.xml"/><Relationship Id="rId4" Type="http://schemas.openxmlformats.org/officeDocument/2006/relationships/image" Target="../media/image56.png"/><Relationship Id="rId9" Type="http://schemas.openxmlformats.org/officeDocument/2006/relationships/slide" Target="slide29.xml"/><Relationship Id="rId14" Type="http://schemas.openxmlformats.org/officeDocument/2006/relationships/slide" Target="slide66.xml"/></Relationships>
</file>

<file path=ppt/slides/_rels/slide62.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41.xml"/><Relationship Id="rId18" Type="http://schemas.openxmlformats.org/officeDocument/2006/relationships/slide" Target="slide72.xml"/><Relationship Id="rId3" Type="http://schemas.openxmlformats.org/officeDocument/2006/relationships/image" Target="../media/image1.jpeg"/><Relationship Id="rId7" Type="http://schemas.openxmlformats.org/officeDocument/2006/relationships/slide" Target="slide18.xml"/><Relationship Id="rId12" Type="http://schemas.openxmlformats.org/officeDocument/2006/relationships/slide" Target="slide35.xml"/><Relationship Id="rId17" Type="http://schemas.openxmlformats.org/officeDocument/2006/relationships/slide" Target="slide70.xml"/><Relationship Id="rId2" Type="http://schemas.openxmlformats.org/officeDocument/2006/relationships/notesSlide" Target="../notesSlides/notesSlide59.xml"/><Relationship Id="rId16" Type="http://schemas.openxmlformats.org/officeDocument/2006/relationships/slide" Target="slide51.xml"/><Relationship Id="rId1" Type="http://schemas.openxmlformats.org/officeDocument/2006/relationships/slideLayout" Target="../slideLayouts/slideLayout332.xml"/><Relationship Id="rId6" Type="http://schemas.openxmlformats.org/officeDocument/2006/relationships/slide" Target="slide11.xml"/><Relationship Id="rId11" Type="http://schemas.openxmlformats.org/officeDocument/2006/relationships/slide" Target="slide33.xml"/><Relationship Id="rId5" Type="http://schemas.openxmlformats.org/officeDocument/2006/relationships/slide" Target="slide8.xml"/><Relationship Id="rId15" Type="http://schemas.openxmlformats.org/officeDocument/2006/relationships/slide" Target="slide60.xml"/><Relationship Id="rId10" Type="http://schemas.openxmlformats.org/officeDocument/2006/relationships/slide" Target="slide4.xml"/><Relationship Id="rId4" Type="http://schemas.openxmlformats.org/officeDocument/2006/relationships/image" Target="../media/image57.png"/><Relationship Id="rId9" Type="http://schemas.openxmlformats.org/officeDocument/2006/relationships/slide" Target="slide29.xml"/><Relationship Id="rId14" Type="http://schemas.openxmlformats.org/officeDocument/2006/relationships/slide" Target="slide66.xml"/></Relationships>
</file>

<file path=ppt/slides/_rels/slide63.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41.xml"/><Relationship Id="rId18" Type="http://schemas.openxmlformats.org/officeDocument/2006/relationships/slide" Target="slide72.xml"/><Relationship Id="rId3" Type="http://schemas.openxmlformats.org/officeDocument/2006/relationships/image" Target="../media/image1.jpeg"/><Relationship Id="rId7" Type="http://schemas.openxmlformats.org/officeDocument/2006/relationships/slide" Target="slide18.xml"/><Relationship Id="rId12" Type="http://schemas.openxmlformats.org/officeDocument/2006/relationships/slide" Target="slide35.xml"/><Relationship Id="rId17" Type="http://schemas.openxmlformats.org/officeDocument/2006/relationships/slide" Target="slide70.xml"/><Relationship Id="rId2" Type="http://schemas.openxmlformats.org/officeDocument/2006/relationships/notesSlide" Target="../notesSlides/notesSlide60.xml"/><Relationship Id="rId16" Type="http://schemas.openxmlformats.org/officeDocument/2006/relationships/slide" Target="slide51.xml"/><Relationship Id="rId1" Type="http://schemas.openxmlformats.org/officeDocument/2006/relationships/slideLayout" Target="../slideLayouts/slideLayout343.xml"/><Relationship Id="rId6" Type="http://schemas.openxmlformats.org/officeDocument/2006/relationships/slide" Target="slide11.xml"/><Relationship Id="rId11" Type="http://schemas.openxmlformats.org/officeDocument/2006/relationships/slide" Target="slide33.xml"/><Relationship Id="rId5" Type="http://schemas.openxmlformats.org/officeDocument/2006/relationships/slide" Target="slide8.xml"/><Relationship Id="rId15" Type="http://schemas.openxmlformats.org/officeDocument/2006/relationships/slide" Target="slide60.xml"/><Relationship Id="rId10" Type="http://schemas.openxmlformats.org/officeDocument/2006/relationships/slide" Target="slide4.xml"/><Relationship Id="rId4" Type="http://schemas.openxmlformats.org/officeDocument/2006/relationships/image" Target="../media/image58.png"/><Relationship Id="rId9" Type="http://schemas.openxmlformats.org/officeDocument/2006/relationships/slide" Target="slide29.xml"/><Relationship Id="rId14" Type="http://schemas.openxmlformats.org/officeDocument/2006/relationships/slide" Target="slide66.xml"/></Relationships>
</file>

<file path=ppt/slides/_rels/slide64.xml.rels><?xml version="1.0" encoding="UTF-8" standalone="yes"?>
<Relationships xmlns="http://schemas.openxmlformats.org/package/2006/relationships"><Relationship Id="rId8" Type="http://schemas.openxmlformats.org/officeDocument/2006/relationships/slide" Target="slide18.xml"/><Relationship Id="rId13" Type="http://schemas.openxmlformats.org/officeDocument/2006/relationships/slide" Target="slide35.xml"/><Relationship Id="rId18" Type="http://schemas.openxmlformats.org/officeDocument/2006/relationships/slide" Target="slide70.xml"/><Relationship Id="rId3" Type="http://schemas.openxmlformats.org/officeDocument/2006/relationships/image" Target="../media/image59.png"/><Relationship Id="rId7" Type="http://schemas.openxmlformats.org/officeDocument/2006/relationships/slide" Target="slide11.xml"/><Relationship Id="rId12" Type="http://schemas.openxmlformats.org/officeDocument/2006/relationships/slide" Target="slide33.xml"/><Relationship Id="rId17" Type="http://schemas.openxmlformats.org/officeDocument/2006/relationships/slide" Target="slide51.xml"/><Relationship Id="rId2" Type="http://schemas.openxmlformats.org/officeDocument/2006/relationships/notesSlide" Target="../notesSlides/notesSlide61.xml"/><Relationship Id="rId16" Type="http://schemas.openxmlformats.org/officeDocument/2006/relationships/slide" Target="slide60.xml"/><Relationship Id="rId1" Type="http://schemas.openxmlformats.org/officeDocument/2006/relationships/slideLayout" Target="../slideLayouts/slideLayout343.xml"/><Relationship Id="rId6" Type="http://schemas.openxmlformats.org/officeDocument/2006/relationships/slide" Target="slide8.xml"/><Relationship Id="rId11" Type="http://schemas.openxmlformats.org/officeDocument/2006/relationships/slide" Target="slide4.xml"/><Relationship Id="rId5" Type="http://schemas.openxmlformats.org/officeDocument/2006/relationships/image" Target="../media/image1.jpeg"/><Relationship Id="rId15" Type="http://schemas.openxmlformats.org/officeDocument/2006/relationships/slide" Target="slide66.xml"/><Relationship Id="rId10" Type="http://schemas.openxmlformats.org/officeDocument/2006/relationships/slide" Target="slide29.xml"/><Relationship Id="rId19" Type="http://schemas.openxmlformats.org/officeDocument/2006/relationships/slide" Target="slide72.xml"/><Relationship Id="rId4" Type="http://schemas.microsoft.com/office/2007/relationships/hdphoto" Target="../media/hdphoto29.wdp"/><Relationship Id="rId9" Type="http://schemas.openxmlformats.org/officeDocument/2006/relationships/slide" Target="slide25.xml"/><Relationship Id="rId14" Type="http://schemas.openxmlformats.org/officeDocument/2006/relationships/slide" Target="slide41.xml"/></Relationships>
</file>

<file path=ppt/slides/_rels/slide65.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41.xml"/><Relationship Id="rId18" Type="http://schemas.openxmlformats.org/officeDocument/2006/relationships/slide" Target="slide72.xml"/><Relationship Id="rId3" Type="http://schemas.openxmlformats.org/officeDocument/2006/relationships/image" Target="../media/image1.jpeg"/><Relationship Id="rId7" Type="http://schemas.openxmlformats.org/officeDocument/2006/relationships/slide" Target="slide18.xml"/><Relationship Id="rId12" Type="http://schemas.openxmlformats.org/officeDocument/2006/relationships/slide" Target="slide35.xml"/><Relationship Id="rId17" Type="http://schemas.openxmlformats.org/officeDocument/2006/relationships/slide" Target="slide70.xml"/><Relationship Id="rId2" Type="http://schemas.openxmlformats.org/officeDocument/2006/relationships/notesSlide" Target="../notesSlides/notesSlide62.xml"/><Relationship Id="rId16" Type="http://schemas.openxmlformats.org/officeDocument/2006/relationships/slide" Target="slide51.xml"/><Relationship Id="rId1" Type="http://schemas.openxmlformats.org/officeDocument/2006/relationships/slideLayout" Target="../slideLayouts/slideLayout354.xml"/><Relationship Id="rId6" Type="http://schemas.openxmlformats.org/officeDocument/2006/relationships/slide" Target="slide11.xml"/><Relationship Id="rId11" Type="http://schemas.openxmlformats.org/officeDocument/2006/relationships/slide" Target="slide33.xml"/><Relationship Id="rId5" Type="http://schemas.openxmlformats.org/officeDocument/2006/relationships/slide" Target="slide8.xml"/><Relationship Id="rId15" Type="http://schemas.openxmlformats.org/officeDocument/2006/relationships/slide" Target="slide60.xml"/><Relationship Id="rId10" Type="http://schemas.openxmlformats.org/officeDocument/2006/relationships/slide" Target="slide4.xml"/><Relationship Id="rId4" Type="http://schemas.openxmlformats.org/officeDocument/2006/relationships/image" Target="../media/image60.png"/><Relationship Id="rId9" Type="http://schemas.openxmlformats.org/officeDocument/2006/relationships/slide" Target="slide29.xml"/><Relationship Id="rId14" Type="http://schemas.openxmlformats.org/officeDocument/2006/relationships/slide" Target="slide66.xml"/></Relationships>
</file>

<file path=ppt/slides/_rels/slide66.xml.rels><?xml version="1.0" encoding="UTF-8" standalone="yes"?>
<Relationships xmlns="http://schemas.openxmlformats.org/package/2006/relationships"><Relationship Id="rId8" Type="http://schemas.openxmlformats.org/officeDocument/2006/relationships/slide" Target="slide18.xml"/><Relationship Id="rId13" Type="http://schemas.openxmlformats.org/officeDocument/2006/relationships/slide" Target="slide35.xml"/><Relationship Id="rId18" Type="http://schemas.openxmlformats.org/officeDocument/2006/relationships/slide" Target="slide70.xml"/><Relationship Id="rId3" Type="http://schemas.openxmlformats.org/officeDocument/2006/relationships/image" Target="../media/image61.png"/><Relationship Id="rId7" Type="http://schemas.openxmlformats.org/officeDocument/2006/relationships/slide" Target="slide11.xml"/><Relationship Id="rId12" Type="http://schemas.openxmlformats.org/officeDocument/2006/relationships/slide" Target="slide33.xml"/><Relationship Id="rId17" Type="http://schemas.openxmlformats.org/officeDocument/2006/relationships/slide" Target="slide51.xml"/><Relationship Id="rId2" Type="http://schemas.openxmlformats.org/officeDocument/2006/relationships/notesSlide" Target="../notesSlides/notesSlide63.xml"/><Relationship Id="rId16" Type="http://schemas.openxmlformats.org/officeDocument/2006/relationships/slide" Target="slide60.xml"/><Relationship Id="rId1" Type="http://schemas.openxmlformats.org/officeDocument/2006/relationships/slideLayout" Target="../slideLayouts/slideLayout354.xml"/><Relationship Id="rId6" Type="http://schemas.openxmlformats.org/officeDocument/2006/relationships/slide" Target="slide8.xml"/><Relationship Id="rId11" Type="http://schemas.openxmlformats.org/officeDocument/2006/relationships/slide" Target="slide4.xml"/><Relationship Id="rId5" Type="http://schemas.openxmlformats.org/officeDocument/2006/relationships/image" Target="../media/image1.jpeg"/><Relationship Id="rId15" Type="http://schemas.openxmlformats.org/officeDocument/2006/relationships/slide" Target="slide66.xml"/><Relationship Id="rId10" Type="http://schemas.openxmlformats.org/officeDocument/2006/relationships/slide" Target="slide29.xml"/><Relationship Id="rId19" Type="http://schemas.openxmlformats.org/officeDocument/2006/relationships/slide" Target="slide72.xml"/><Relationship Id="rId4" Type="http://schemas.microsoft.com/office/2007/relationships/hdphoto" Target="../media/hdphoto30.wdp"/><Relationship Id="rId9" Type="http://schemas.openxmlformats.org/officeDocument/2006/relationships/slide" Target="slide25.xml"/><Relationship Id="rId14" Type="http://schemas.openxmlformats.org/officeDocument/2006/relationships/slide" Target="slide41.xml"/></Relationships>
</file>

<file path=ppt/slides/_rels/slide67.xml.rels><?xml version="1.0" encoding="UTF-8" standalone="yes"?>
<Relationships xmlns="http://schemas.openxmlformats.org/package/2006/relationships"><Relationship Id="rId8" Type="http://schemas.openxmlformats.org/officeDocument/2006/relationships/slide" Target="slide11.xml"/><Relationship Id="rId13" Type="http://schemas.openxmlformats.org/officeDocument/2006/relationships/slide" Target="slide33.xml"/><Relationship Id="rId18" Type="http://schemas.openxmlformats.org/officeDocument/2006/relationships/slide" Target="slide51.xml"/><Relationship Id="rId3" Type="http://schemas.openxmlformats.org/officeDocument/2006/relationships/image" Target="../media/image1.jpeg"/><Relationship Id="rId7" Type="http://schemas.openxmlformats.org/officeDocument/2006/relationships/slide" Target="slide8.xml"/><Relationship Id="rId12" Type="http://schemas.openxmlformats.org/officeDocument/2006/relationships/slide" Target="slide4.xml"/><Relationship Id="rId17" Type="http://schemas.openxmlformats.org/officeDocument/2006/relationships/slide" Target="slide60.xml"/><Relationship Id="rId2" Type="http://schemas.openxmlformats.org/officeDocument/2006/relationships/notesSlide" Target="../notesSlides/notesSlide64.xml"/><Relationship Id="rId16" Type="http://schemas.openxmlformats.org/officeDocument/2006/relationships/slide" Target="slide66.xml"/><Relationship Id="rId20" Type="http://schemas.openxmlformats.org/officeDocument/2006/relationships/slide" Target="slide72.xml"/><Relationship Id="rId1" Type="http://schemas.openxmlformats.org/officeDocument/2006/relationships/slideLayout" Target="../slideLayouts/slideLayout353.xml"/><Relationship Id="rId6" Type="http://schemas.microsoft.com/office/2007/relationships/hdphoto" Target="../media/hdphoto31.wdp"/><Relationship Id="rId11" Type="http://schemas.openxmlformats.org/officeDocument/2006/relationships/slide" Target="slide29.xml"/><Relationship Id="rId5" Type="http://schemas.openxmlformats.org/officeDocument/2006/relationships/image" Target="../media/image62.png"/><Relationship Id="rId15" Type="http://schemas.openxmlformats.org/officeDocument/2006/relationships/slide" Target="slide41.xml"/><Relationship Id="rId10" Type="http://schemas.openxmlformats.org/officeDocument/2006/relationships/slide" Target="slide25.xml"/><Relationship Id="rId19" Type="http://schemas.openxmlformats.org/officeDocument/2006/relationships/slide" Target="slide70.xml"/><Relationship Id="rId4" Type="http://schemas.openxmlformats.org/officeDocument/2006/relationships/hyperlink" Target="http://www.myhfs.illinois.gov/" TargetMode="External"/><Relationship Id="rId9" Type="http://schemas.openxmlformats.org/officeDocument/2006/relationships/slide" Target="slide18.xml"/><Relationship Id="rId14" Type="http://schemas.openxmlformats.org/officeDocument/2006/relationships/slide" Target="slide35.xml"/></Relationships>
</file>

<file path=ppt/slides/_rels/slide68.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41.xml"/><Relationship Id="rId18" Type="http://schemas.openxmlformats.org/officeDocument/2006/relationships/slide" Target="slide72.xml"/><Relationship Id="rId3" Type="http://schemas.microsoft.com/office/2007/relationships/hdphoto" Target="../media/hdphoto32.wdp"/><Relationship Id="rId7" Type="http://schemas.openxmlformats.org/officeDocument/2006/relationships/slide" Target="slide18.xml"/><Relationship Id="rId12" Type="http://schemas.openxmlformats.org/officeDocument/2006/relationships/slide" Target="slide35.xml"/><Relationship Id="rId17" Type="http://schemas.openxmlformats.org/officeDocument/2006/relationships/slide" Target="slide70.xml"/><Relationship Id="rId2" Type="http://schemas.openxmlformats.org/officeDocument/2006/relationships/image" Target="../media/image63.png"/><Relationship Id="rId16" Type="http://schemas.openxmlformats.org/officeDocument/2006/relationships/slide" Target="slide51.xml"/><Relationship Id="rId1" Type="http://schemas.openxmlformats.org/officeDocument/2006/relationships/slideLayout" Target="../slideLayouts/slideLayout354.xml"/><Relationship Id="rId6" Type="http://schemas.openxmlformats.org/officeDocument/2006/relationships/slide" Target="slide11.xml"/><Relationship Id="rId11" Type="http://schemas.openxmlformats.org/officeDocument/2006/relationships/slide" Target="slide33.xml"/><Relationship Id="rId5" Type="http://schemas.openxmlformats.org/officeDocument/2006/relationships/slide" Target="slide8.xml"/><Relationship Id="rId15" Type="http://schemas.openxmlformats.org/officeDocument/2006/relationships/slide" Target="slide60.xml"/><Relationship Id="rId10" Type="http://schemas.openxmlformats.org/officeDocument/2006/relationships/slide" Target="slide4.xml"/><Relationship Id="rId4" Type="http://schemas.openxmlformats.org/officeDocument/2006/relationships/image" Target="../media/image1.jpeg"/><Relationship Id="rId9" Type="http://schemas.openxmlformats.org/officeDocument/2006/relationships/slide" Target="slide29.xml"/><Relationship Id="rId14" Type="http://schemas.openxmlformats.org/officeDocument/2006/relationships/slide" Target="slide66.xml"/></Relationships>
</file>

<file path=ppt/slides/_rels/slide69.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41.xml"/><Relationship Id="rId18" Type="http://schemas.openxmlformats.org/officeDocument/2006/relationships/slide" Target="slide72.xml"/><Relationship Id="rId3" Type="http://schemas.microsoft.com/office/2007/relationships/hdphoto" Target="../media/hdphoto33.wdp"/><Relationship Id="rId7" Type="http://schemas.openxmlformats.org/officeDocument/2006/relationships/slide" Target="slide18.xml"/><Relationship Id="rId12" Type="http://schemas.openxmlformats.org/officeDocument/2006/relationships/slide" Target="slide35.xml"/><Relationship Id="rId17" Type="http://schemas.openxmlformats.org/officeDocument/2006/relationships/slide" Target="slide70.xml"/><Relationship Id="rId2" Type="http://schemas.openxmlformats.org/officeDocument/2006/relationships/image" Target="../media/image64.png"/><Relationship Id="rId16" Type="http://schemas.openxmlformats.org/officeDocument/2006/relationships/slide" Target="slide51.xml"/><Relationship Id="rId1" Type="http://schemas.openxmlformats.org/officeDocument/2006/relationships/slideLayout" Target="../slideLayouts/slideLayout354.xml"/><Relationship Id="rId6" Type="http://schemas.openxmlformats.org/officeDocument/2006/relationships/slide" Target="slide11.xml"/><Relationship Id="rId11" Type="http://schemas.openxmlformats.org/officeDocument/2006/relationships/slide" Target="slide33.xml"/><Relationship Id="rId5" Type="http://schemas.openxmlformats.org/officeDocument/2006/relationships/slide" Target="slide8.xml"/><Relationship Id="rId15" Type="http://schemas.openxmlformats.org/officeDocument/2006/relationships/slide" Target="slide60.xml"/><Relationship Id="rId10" Type="http://schemas.openxmlformats.org/officeDocument/2006/relationships/slide" Target="slide4.xml"/><Relationship Id="rId4" Type="http://schemas.openxmlformats.org/officeDocument/2006/relationships/image" Target="../media/image1.jpeg"/><Relationship Id="rId9" Type="http://schemas.openxmlformats.org/officeDocument/2006/relationships/slide" Target="slide29.xml"/><Relationship Id="rId14" Type="http://schemas.openxmlformats.org/officeDocument/2006/relationships/slide" Target="slide66.xml"/></Relationships>
</file>

<file path=ppt/slides/_rels/slide70.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41.xml"/><Relationship Id="rId18" Type="http://schemas.openxmlformats.org/officeDocument/2006/relationships/slide" Target="slide72.xml"/><Relationship Id="rId3" Type="http://schemas.microsoft.com/office/2007/relationships/hdphoto" Target="../media/hdphoto34.wdp"/><Relationship Id="rId7" Type="http://schemas.openxmlformats.org/officeDocument/2006/relationships/slide" Target="slide18.xml"/><Relationship Id="rId12" Type="http://schemas.openxmlformats.org/officeDocument/2006/relationships/slide" Target="slide35.xml"/><Relationship Id="rId17" Type="http://schemas.openxmlformats.org/officeDocument/2006/relationships/slide" Target="slide70.xml"/><Relationship Id="rId2" Type="http://schemas.openxmlformats.org/officeDocument/2006/relationships/image" Target="../media/image65.png"/><Relationship Id="rId16" Type="http://schemas.openxmlformats.org/officeDocument/2006/relationships/slide" Target="slide51.xml"/><Relationship Id="rId1" Type="http://schemas.openxmlformats.org/officeDocument/2006/relationships/slideLayout" Target="../slideLayouts/slideLayout365.xml"/><Relationship Id="rId6" Type="http://schemas.openxmlformats.org/officeDocument/2006/relationships/slide" Target="slide11.xml"/><Relationship Id="rId11" Type="http://schemas.openxmlformats.org/officeDocument/2006/relationships/slide" Target="slide33.xml"/><Relationship Id="rId5" Type="http://schemas.openxmlformats.org/officeDocument/2006/relationships/slide" Target="slide8.xml"/><Relationship Id="rId15" Type="http://schemas.openxmlformats.org/officeDocument/2006/relationships/slide" Target="slide60.xml"/><Relationship Id="rId10" Type="http://schemas.openxmlformats.org/officeDocument/2006/relationships/slide" Target="slide4.xml"/><Relationship Id="rId4" Type="http://schemas.openxmlformats.org/officeDocument/2006/relationships/image" Target="../media/image1.jpeg"/><Relationship Id="rId9" Type="http://schemas.openxmlformats.org/officeDocument/2006/relationships/slide" Target="slide29.xml"/><Relationship Id="rId14" Type="http://schemas.openxmlformats.org/officeDocument/2006/relationships/slide" Target="slide66.xml"/></Relationships>
</file>

<file path=ppt/slides/_rels/slide71.xml.rels><?xml version="1.0" encoding="UTF-8" standalone="yes"?>
<Relationships xmlns="http://schemas.openxmlformats.org/package/2006/relationships"><Relationship Id="rId8" Type="http://schemas.openxmlformats.org/officeDocument/2006/relationships/slide" Target="slide11.xml"/><Relationship Id="rId13" Type="http://schemas.openxmlformats.org/officeDocument/2006/relationships/slide" Target="slide33.xml"/><Relationship Id="rId18" Type="http://schemas.openxmlformats.org/officeDocument/2006/relationships/slide" Target="slide51.xml"/><Relationship Id="rId3" Type="http://schemas.openxmlformats.org/officeDocument/2006/relationships/image" Target="../media/image66.png"/><Relationship Id="rId7" Type="http://schemas.openxmlformats.org/officeDocument/2006/relationships/slide" Target="slide8.xml"/><Relationship Id="rId12" Type="http://schemas.openxmlformats.org/officeDocument/2006/relationships/slide" Target="slide4.xml"/><Relationship Id="rId17" Type="http://schemas.openxmlformats.org/officeDocument/2006/relationships/slide" Target="slide60.xml"/><Relationship Id="rId2" Type="http://schemas.openxmlformats.org/officeDocument/2006/relationships/notesSlide" Target="../notesSlides/notesSlide65.xml"/><Relationship Id="rId16" Type="http://schemas.openxmlformats.org/officeDocument/2006/relationships/slide" Target="slide66.xml"/><Relationship Id="rId20" Type="http://schemas.openxmlformats.org/officeDocument/2006/relationships/slide" Target="slide72.xml"/><Relationship Id="rId1" Type="http://schemas.openxmlformats.org/officeDocument/2006/relationships/slideLayout" Target="../slideLayouts/slideLayout376.xml"/><Relationship Id="rId6" Type="http://schemas.openxmlformats.org/officeDocument/2006/relationships/image" Target="../media/image1.jpeg"/><Relationship Id="rId11" Type="http://schemas.openxmlformats.org/officeDocument/2006/relationships/slide" Target="slide29.xml"/><Relationship Id="rId5" Type="http://schemas.openxmlformats.org/officeDocument/2006/relationships/image" Target="../media/image2.png"/><Relationship Id="rId15" Type="http://schemas.openxmlformats.org/officeDocument/2006/relationships/slide" Target="slide41.xml"/><Relationship Id="rId10" Type="http://schemas.openxmlformats.org/officeDocument/2006/relationships/slide" Target="slide25.xml"/><Relationship Id="rId19" Type="http://schemas.openxmlformats.org/officeDocument/2006/relationships/slide" Target="slide70.xml"/><Relationship Id="rId4" Type="http://schemas.microsoft.com/office/2007/relationships/hdphoto" Target="../media/hdphoto35.wdp"/><Relationship Id="rId9" Type="http://schemas.openxmlformats.org/officeDocument/2006/relationships/slide" Target="slide18.xml"/><Relationship Id="rId14" Type="http://schemas.openxmlformats.org/officeDocument/2006/relationships/slide" Target="slide35.xml"/></Relationships>
</file>

<file path=ppt/slides/_rels/slide72.xml.rels><?xml version="1.0" encoding="UTF-8" standalone="yes"?>
<Relationships xmlns="http://schemas.openxmlformats.org/package/2006/relationships"><Relationship Id="rId8" Type="http://schemas.openxmlformats.org/officeDocument/2006/relationships/slide" Target="slide11.xml"/><Relationship Id="rId13" Type="http://schemas.openxmlformats.org/officeDocument/2006/relationships/slide" Target="slide33.xml"/><Relationship Id="rId18" Type="http://schemas.openxmlformats.org/officeDocument/2006/relationships/slide" Target="slide51.xml"/><Relationship Id="rId3" Type="http://schemas.openxmlformats.org/officeDocument/2006/relationships/image" Target="../media/image67.png"/><Relationship Id="rId7" Type="http://schemas.openxmlformats.org/officeDocument/2006/relationships/slide" Target="slide8.xml"/><Relationship Id="rId12" Type="http://schemas.openxmlformats.org/officeDocument/2006/relationships/slide" Target="slide4.xml"/><Relationship Id="rId17" Type="http://schemas.openxmlformats.org/officeDocument/2006/relationships/slide" Target="slide60.xml"/><Relationship Id="rId2" Type="http://schemas.openxmlformats.org/officeDocument/2006/relationships/notesSlide" Target="../notesSlides/notesSlide66.xml"/><Relationship Id="rId16" Type="http://schemas.openxmlformats.org/officeDocument/2006/relationships/slide" Target="slide66.xml"/><Relationship Id="rId20" Type="http://schemas.openxmlformats.org/officeDocument/2006/relationships/slide" Target="slide72.xml"/><Relationship Id="rId1" Type="http://schemas.openxmlformats.org/officeDocument/2006/relationships/slideLayout" Target="../slideLayouts/slideLayout376.xml"/><Relationship Id="rId6" Type="http://schemas.openxmlformats.org/officeDocument/2006/relationships/image" Target="../media/image1.jpeg"/><Relationship Id="rId11" Type="http://schemas.openxmlformats.org/officeDocument/2006/relationships/slide" Target="slide29.xml"/><Relationship Id="rId5" Type="http://schemas.openxmlformats.org/officeDocument/2006/relationships/image" Target="../media/image2.png"/><Relationship Id="rId15" Type="http://schemas.openxmlformats.org/officeDocument/2006/relationships/slide" Target="slide41.xml"/><Relationship Id="rId10" Type="http://schemas.openxmlformats.org/officeDocument/2006/relationships/slide" Target="slide25.xml"/><Relationship Id="rId19" Type="http://schemas.openxmlformats.org/officeDocument/2006/relationships/slide" Target="slide70.xml"/><Relationship Id="rId4" Type="http://schemas.microsoft.com/office/2007/relationships/hdphoto" Target="../media/hdphoto36.wdp"/><Relationship Id="rId9" Type="http://schemas.openxmlformats.org/officeDocument/2006/relationships/slide" Target="slide18.xml"/><Relationship Id="rId14" Type="http://schemas.openxmlformats.org/officeDocument/2006/relationships/slide" Target="slide35.xml"/></Relationships>
</file>

<file path=ppt/slides/_rels/slide73.xml.rels><?xml version="1.0" encoding="UTF-8" standalone="yes"?>
<Relationships xmlns="http://schemas.openxmlformats.org/package/2006/relationships"><Relationship Id="rId8" Type="http://schemas.openxmlformats.org/officeDocument/2006/relationships/slide" Target="slide18.xml"/><Relationship Id="rId13" Type="http://schemas.openxmlformats.org/officeDocument/2006/relationships/slide" Target="slide35.xml"/><Relationship Id="rId18" Type="http://schemas.openxmlformats.org/officeDocument/2006/relationships/slide" Target="slide70.xml"/><Relationship Id="rId3" Type="http://schemas.openxmlformats.org/officeDocument/2006/relationships/image" Target="../media/image68.png"/><Relationship Id="rId7" Type="http://schemas.openxmlformats.org/officeDocument/2006/relationships/slide" Target="slide11.xml"/><Relationship Id="rId12" Type="http://schemas.openxmlformats.org/officeDocument/2006/relationships/slide" Target="slide33.xml"/><Relationship Id="rId17" Type="http://schemas.openxmlformats.org/officeDocument/2006/relationships/slide" Target="slide51.xml"/><Relationship Id="rId2" Type="http://schemas.openxmlformats.org/officeDocument/2006/relationships/notesSlide" Target="../notesSlides/notesSlide67.xml"/><Relationship Id="rId16" Type="http://schemas.openxmlformats.org/officeDocument/2006/relationships/slide" Target="slide60.xml"/><Relationship Id="rId1" Type="http://schemas.openxmlformats.org/officeDocument/2006/relationships/slideLayout" Target="../slideLayouts/slideLayout387.xml"/><Relationship Id="rId6" Type="http://schemas.openxmlformats.org/officeDocument/2006/relationships/slide" Target="slide8.xml"/><Relationship Id="rId11" Type="http://schemas.openxmlformats.org/officeDocument/2006/relationships/slide" Target="slide4.xml"/><Relationship Id="rId5" Type="http://schemas.openxmlformats.org/officeDocument/2006/relationships/image" Target="../media/image1.jpeg"/><Relationship Id="rId15" Type="http://schemas.openxmlformats.org/officeDocument/2006/relationships/slide" Target="slide66.xml"/><Relationship Id="rId10" Type="http://schemas.openxmlformats.org/officeDocument/2006/relationships/slide" Target="slide29.xml"/><Relationship Id="rId19" Type="http://schemas.openxmlformats.org/officeDocument/2006/relationships/slide" Target="slide72.xml"/><Relationship Id="rId4" Type="http://schemas.microsoft.com/office/2007/relationships/hdphoto" Target="../media/hdphoto37.wdp"/><Relationship Id="rId9" Type="http://schemas.openxmlformats.org/officeDocument/2006/relationships/slide" Target="slide25.xml"/><Relationship Id="rId14" Type="http://schemas.openxmlformats.org/officeDocument/2006/relationships/slide" Target="slide41.xml"/></Relationships>
</file>

<file path=ppt/slides/_rels/slide74.xml.rels><?xml version="1.0" encoding="UTF-8" standalone="yes"?>
<Relationships xmlns="http://schemas.openxmlformats.org/package/2006/relationships"><Relationship Id="rId8" Type="http://schemas.openxmlformats.org/officeDocument/2006/relationships/slide" Target="slide18.xml"/><Relationship Id="rId13" Type="http://schemas.openxmlformats.org/officeDocument/2006/relationships/slide" Target="slide35.xml"/><Relationship Id="rId18" Type="http://schemas.openxmlformats.org/officeDocument/2006/relationships/slide" Target="slide70.xml"/><Relationship Id="rId3" Type="http://schemas.openxmlformats.org/officeDocument/2006/relationships/image" Target="../media/image69.png"/><Relationship Id="rId7" Type="http://schemas.openxmlformats.org/officeDocument/2006/relationships/slide" Target="slide11.xml"/><Relationship Id="rId12" Type="http://schemas.openxmlformats.org/officeDocument/2006/relationships/slide" Target="slide33.xml"/><Relationship Id="rId17" Type="http://schemas.openxmlformats.org/officeDocument/2006/relationships/slide" Target="slide51.xml"/><Relationship Id="rId2" Type="http://schemas.openxmlformats.org/officeDocument/2006/relationships/notesSlide" Target="../notesSlides/notesSlide68.xml"/><Relationship Id="rId16" Type="http://schemas.openxmlformats.org/officeDocument/2006/relationships/slide" Target="slide60.xml"/><Relationship Id="rId1" Type="http://schemas.openxmlformats.org/officeDocument/2006/relationships/slideLayout" Target="../slideLayouts/slideLayout398.xml"/><Relationship Id="rId6" Type="http://schemas.openxmlformats.org/officeDocument/2006/relationships/slide" Target="slide8.xml"/><Relationship Id="rId11" Type="http://schemas.openxmlformats.org/officeDocument/2006/relationships/slide" Target="slide4.xml"/><Relationship Id="rId5" Type="http://schemas.openxmlformats.org/officeDocument/2006/relationships/image" Target="../media/image1.jpeg"/><Relationship Id="rId15" Type="http://schemas.openxmlformats.org/officeDocument/2006/relationships/slide" Target="slide66.xml"/><Relationship Id="rId10" Type="http://schemas.openxmlformats.org/officeDocument/2006/relationships/slide" Target="slide29.xml"/><Relationship Id="rId19" Type="http://schemas.openxmlformats.org/officeDocument/2006/relationships/slide" Target="slide72.xml"/><Relationship Id="rId4" Type="http://schemas.microsoft.com/office/2007/relationships/hdphoto" Target="../media/hdphoto38.wdp"/><Relationship Id="rId9" Type="http://schemas.openxmlformats.org/officeDocument/2006/relationships/slide" Target="slide25.xml"/><Relationship Id="rId14" Type="http://schemas.openxmlformats.org/officeDocument/2006/relationships/slide" Target="slide41.xml"/></Relationships>
</file>

<file path=ppt/slides/_rels/slide75.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41.xml"/><Relationship Id="rId18" Type="http://schemas.openxmlformats.org/officeDocument/2006/relationships/slide" Target="slide72.xml"/><Relationship Id="rId3" Type="http://schemas.openxmlformats.org/officeDocument/2006/relationships/image" Target="../media/image70.png"/><Relationship Id="rId7" Type="http://schemas.openxmlformats.org/officeDocument/2006/relationships/slide" Target="slide18.xml"/><Relationship Id="rId12" Type="http://schemas.openxmlformats.org/officeDocument/2006/relationships/slide" Target="slide35.xml"/><Relationship Id="rId17" Type="http://schemas.openxmlformats.org/officeDocument/2006/relationships/slide" Target="slide70.xml"/><Relationship Id="rId2" Type="http://schemas.openxmlformats.org/officeDocument/2006/relationships/notesSlide" Target="../notesSlides/notesSlide69.xml"/><Relationship Id="rId16" Type="http://schemas.openxmlformats.org/officeDocument/2006/relationships/slide" Target="slide51.xml"/><Relationship Id="rId1" Type="http://schemas.openxmlformats.org/officeDocument/2006/relationships/slideLayout" Target="../slideLayouts/slideLayout387.xml"/><Relationship Id="rId6" Type="http://schemas.openxmlformats.org/officeDocument/2006/relationships/slide" Target="slide11.xml"/><Relationship Id="rId11" Type="http://schemas.openxmlformats.org/officeDocument/2006/relationships/slide" Target="slide33.xml"/><Relationship Id="rId5" Type="http://schemas.openxmlformats.org/officeDocument/2006/relationships/slide" Target="slide8.xml"/><Relationship Id="rId15" Type="http://schemas.openxmlformats.org/officeDocument/2006/relationships/slide" Target="slide60.xml"/><Relationship Id="rId10" Type="http://schemas.openxmlformats.org/officeDocument/2006/relationships/slide" Target="slide4.xml"/><Relationship Id="rId4" Type="http://schemas.openxmlformats.org/officeDocument/2006/relationships/image" Target="../media/image1.jpeg"/><Relationship Id="rId9" Type="http://schemas.openxmlformats.org/officeDocument/2006/relationships/slide" Target="slide29.xml"/><Relationship Id="rId14" Type="http://schemas.openxmlformats.org/officeDocument/2006/relationships/slide" Target="slide66.xml"/></Relationships>
</file>

<file path=ppt/slides/_rels/slide76.xml.rels><?xml version="1.0" encoding="UTF-8" standalone="yes"?>
<Relationships xmlns="http://schemas.openxmlformats.org/package/2006/relationships"><Relationship Id="rId8" Type="http://schemas.openxmlformats.org/officeDocument/2006/relationships/slide" Target="slide18.xml"/><Relationship Id="rId13" Type="http://schemas.openxmlformats.org/officeDocument/2006/relationships/slide" Target="slide35.xml"/><Relationship Id="rId18" Type="http://schemas.openxmlformats.org/officeDocument/2006/relationships/slide" Target="slide70.xml"/><Relationship Id="rId3" Type="http://schemas.openxmlformats.org/officeDocument/2006/relationships/image" Target="../media/image71.png"/><Relationship Id="rId7" Type="http://schemas.openxmlformats.org/officeDocument/2006/relationships/slide" Target="slide11.xml"/><Relationship Id="rId12" Type="http://schemas.openxmlformats.org/officeDocument/2006/relationships/slide" Target="slide33.xml"/><Relationship Id="rId17" Type="http://schemas.openxmlformats.org/officeDocument/2006/relationships/slide" Target="slide51.xml"/><Relationship Id="rId2" Type="http://schemas.openxmlformats.org/officeDocument/2006/relationships/notesSlide" Target="../notesSlides/notesSlide70.xml"/><Relationship Id="rId16" Type="http://schemas.openxmlformats.org/officeDocument/2006/relationships/slide" Target="slide60.xml"/><Relationship Id="rId1" Type="http://schemas.openxmlformats.org/officeDocument/2006/relationships/slideLayout" Target="../slideLayouts/slideLayout387.xml"/><Relationship Id="rId6" Type="http://schemas.openxmlformats.org/officeDocument/2006/relationships/slide" Target="slide8.xml"/><Relationship Id="rId11" Type="http://schemas.openxmlformats.org/officeDocument/2006/relationships/slide" Target="slide4.xml"/><Relationship Id="rId5" Type="http://schemas.openxmlformats.org/officeDocument/2006/relationships/image" Target="../media/image1.jpeg"/><Relationship Id="rId15" Type="http://schemas.openxmlformats.org/officeDocument/2006/relationships/slide" Target="slide66.xml"/><Relationship Id="rId10" Type="http://schemas.openxmlformats.org/officeDocument/2006/relationships/slide" Target="slide29.xml"/><Relationship Id="rId19" Type="http://schemas.openxmlformats.org/officeDocument/2006/relationships/slide" Target="slide72.xml"/><Relationship Id="rId4" Type="http://schemas.microsoft.com/office/2007/relationships/hdphoto" Target="../media/hdphoto39.wdp"/><Relationship Id="rId9" Type="http://schemas.openxmlformats.org/officeDocument/2006/relationships/slide" Target="slide25.xml"/><Relationship Id="rId14" Type="http://schemas.openxmlformats.org/officeDocument/2006/relationships/slide" Target="slide41.xml"/></Relationships>
</file>

<file path=ppt/slides/_rels/slide7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1.xml"/><Relationship Id="rId1" Type="http://schemas.openxmlformats.org/officeDocument/2006/relationships/slideLayout" Target="../slideLayouts/slideLayout409.xml"/><Relationship Id="rId5" Type="http://schemas.openxmlformats.org/officeDocument/2006/relationships/hyperlink" Target="http://www.illinois.gov/hfs/IMPACT/Pages/Glossary.aspx" TargetMode="External"/><Relationship Id="rId4" Type="http://schemas.openxmlformats.org/officeDocument/2006/relationships/hyperlink" Target="http://www.illinois.gov/hfs/impact/Pages/AboutIMPACT.aspx" TargetMode="External"/></Relationships>
</file>

<file path=ppt/slides/_rels/slide7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2.xml"/><Relationship Id="rId1" Type="http://schemas.openxmlformats.org/officeDocument/2006/relationships/slideLayout" Target="../slideLayouts/slideLayout409.xml"/><Relationship Id="rId5" Type="http://schemas.openxmlformats.org/officeDocument/2006/relationships/hyperlink" Target="mailto:IMPACT.Help@Illinois.gov" TargetMode="External"/><Relationship Id="rId4" Type="http://schemas.openxmlformats.org/officeDocument/2006/relationships/hyperlink" Target="http://www.illinois.gov/hfs/impact/Pages/faqs.aspx"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p:cNvSpPr txBox="1"/>
          <p:nvPr/>
        </p:nvSpPr>
        <p:spPr>
          <a:xfrm>
            <a:off x="0" y="1371600"/>
            <a:ext cx="9144000" cy="584775"/>
          </a:xfrm>
          <a:prstGeom prst="rect">
            <a:avLst/>
          </a:prstGeom>
          <a:noFill/>
        </p:spPr>
        <p:txBody>
          <a:bodyPr wrap="square" rtlCol="0">
            <a:spAutoFit/>
          </a:bodyPr>
          <a:lstStyle/>
          <a:p>
            <a:pPr algn="ctr"/>
            <a:r>
              <a:rPr lang="en-US" sz="3200" b="1" dirty="0">
                <a:ln w="10541" cmpd="sng">
                  <a:solidFill>
                    <a:srgbClr val="4F81BD">
                      <a:shade val="88000"/>
                      <a:satMod val="110000"/>
                    </a:srgbClr>
                  </a:solidFill>
                  <a:prstDash val="solid"/>
                </a:ln>
                <a:gradFill>
                  <a:gsLst>
                    <a:gs pos="0">
                      <a:srgbClr val="4F81BD">
                        <a:tint val="40000"/>
                        <a:satMod val="250000"/>
                      </a:srgbClr>
                    </a:gs>
                    <a:gs pos="9000">
                      <a:srgbClr val="4F81BD">
                        <a:tint val="52000"/>
                        <a:satMod val="300000"/>
                      </a:srgbClr>
                    </a:gs>
                    <a:gs pos="50000">
                      <a:srgbClr val="4F81BD">
                        <a:shade val="20000"/>
                        <a:satMod val="300000"/>
                      </a:srgbClr>
                    </a:gs>
                    <a:gs pos="79000">
                      <a:srgbClr val="4F81BD">
                        <a:tint val="52000"/>
                        <a:satMod val="300000"/>
                      </a:srgbClr>
                    </a:gs>
                    <a:gs pos="100000">
                      <a:srgbClr val="4F81BD">
                        <a:tint val="40000"/>
                        <a:satMod val="250000"/>
                      </a:srgbClr>
                    </a:gs>
                  </a:gsLst>
                  <a:lin ang="5400000"/>
                </a:gradFill>
              </a:rPr>
              <a:t>ILLINOIS PROVIDER ENROLLMENT</a:t>
            </a:r>
          </a:p>
        </p:txBody>
      </p:sp>
      <p:sp>
        <p:nvSpPr>
          <p:cNvPr id="5" name="TextBox 4"/>
          <p:cNvSpPr txBox="1"/>
          <p:nvPr/>
        </p:nvSpPr>
        <p:spPr>
          <a:xfrm>
            <a:off x="0" y="4724400"/>
            <a:ext cx="9144000" cy="369332"/>
          </a:xfrm>
          <a:prstGeom prst="rect">
            <a:avLst/>
          </a:prstGeom>
          <a:noFill/>
        </p:spPr>
        <p:txBody>
          <a:bodyPr wrap="square" rtlCol="0">
            <a:spAutoFit/>
          </a:bodyPr>
          <a:lstStyle/>
          <a:p>
            <a:pPr algn="ctr"/>
            <a:r>
              <a:rPr lang="en-US" b="1" i="1" dirty="0">
                <a:solidFill>
                  <a:prstClr val="black"/>
                </a:solidFill>
              </a:rPr>
              <a:t>Individual / Sole Proprietor</a:t>
            </a:r>
          </a:p>
        </p:txBody>
      </p:sp>
      <p:pic>
        <p:nvPicPr>
          <p:cNvPr id="6"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1169212" y="2133600"/>
            <a:ext cx="6679388" cy="1905000"/>
          </a:xfrm>
          <a:prstGeom prst="rect">
            <a:avLst/>
          </a:prstGeom>
          <a:noFill/>
        </p:spPr>
      </p:pic>
    </p:spTree>
    <p:extLst>
      <p:ext uri="{BB962C8B-B14F-4D97-AF65-F5344CB8AC3E}">
        <p14:creationId xmlns:p14="http://schemas.microsoft.com/office/powerpoint/2010/main" val="10913981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8"/>
          <p:cNvGrpSpPr/>
          <p:nvPr/>
        </p:nvGrpSpPr>
        <p:grpSpPr>
          <a:xfrm>
            <a:off x="0" y="0"/>
            <a:ext cx="9144000" cy="832757"/>
            <a:chOff x="0" y="0"/>
            <a:chExt cx="9144000" cy="832757"/>
          </a:xfrm>
        </p:grpSpPr>
        <p:sp>
          <p:nvSpPr>
            <p:cNvPr id="18" name="Rectangle 17"/>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8"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3" name="Content Placeholder 2"/>
          <p:cNvSpPr>
            <a:spLocks noGrp="1"/>
          </p:cNvSpPr>
          <p:nvPr>
            <p:ph idx="1"/>
          </p:nvPr>
        </p:nvSpPr>
        <p:spPr>
          <a:xfrm>
            <a:off x="762000" y="838200"/>
            <a:ext cx="7467600" cy="5334000"/>
          </a:xfrm>
        </p:spPr>
        <p:txBody>
          <a:bodyPr>
            <a:normAutofit/>
          </a:bodyPr>
          <a:lstStyle/>
          <a:p>
            <a:pPr marL="169863" indent="-169863"/>
            <a:r>
              <a:rPr lang="en-US" sz="2800" dirty="0">
                <a:solidFill>
                  <a:schemeClr val="bg1">
                    <a:lumMod val="75000"/>
                  </a:schemeClr>
                </a:solidFill>
              </a:rPr>
              <a:t>Pre-Application Checklist</a:t>
            </a:r>
          </a:p>
          <a:p>
            <a:pPr marL="169863" indent="-169863"/>
            <a:r>
              <a:rPr lang="en-US" sz="2800" dirty="0"/>
              <a:t>Introduction to IMPACT and Key Terms</a:t>
            </a:r>
          </a:p>
          <a:p>
            <a:pPr marL="169863" indent="-169863"/>
            <a:r>
              <a:rPr lang="en-US" sz="2800" dirty="0"/>
              <a:t>Application Process </a:t>
            </a:r>
          </a:p>
          <a:p>
            <a:pPr marL="169863" indent="-169863"/>
            <a:r>
              <a:rPr lang="en-US" sz="2800" dirty="0"/>
              <a:t>Resuming an Application</a:t>
            </a:r>
          </a:p>
          <a:p>
            <a:pPr marL="169863" indent="-169863"/>
            <a:r>
              <a:rPr lang="en-US" sz="2800" dirty="0"/>
              <a:t>Starting a New Application</a:t>
            </a:r>
          </a:p>
          <a:p>
            <a:pPr marL="169863" indent="-169863"/>
            <a:r>
              <a:rPr lang="en-US" sz="2800" dirty="0"/>
              <a:t>The Business Process Wizard (BPW)</a:t>
            </a:r>
          </a:p>
          <a:p>
            <a:pPr marL="169863" indent="-169863"/>
            <a:r>
              <a:rPr lang="en-US" sz="2800" dirty="0"/>
              <a:t>Completing the Application using BPW</a:t>
            </a:r>
          </a:p>
          <a:p>
            <a:pPr marL="169863" indent="-169863"/>
            <a:r>
              <a:rPr lang="en-US" sz="2800" dirty="0"/>
              <a:t>Reviewing Submitted Application</a:t>
            </a:r>
          </a:p>
          <a:p>
            <a:pPr marL="169863" indent="-169863"/>
            <a:r>
              <a:rPr lang="en-US" sz="2800" dirty="0"/>
              <a:t>Resources</a:t>
            </a:r>
          </a:p>
          <a:p>
            <a:pPr marL="169863" indent="-169863"/>
            <a:r>
              <a:rPr lang="en-US" sz="2800" dirty="0"/>
              <a:t>Questions &amp; Answers</a:t>
            </a:r>
          </a:p>
          <a:p>
            <a:endParaRPr lang="en-US" sz="2800" dirty="0"/>
          </a:p>
        </p:txBody>
      </p:sp>
      <p:sp>
        <p:nvSpPr>
          <p:cNvPr id="10" name="Title 9"/>
          <p:cNvSpPr>
            <a:spLocks noGrp="1"/>
          </p:cNvSpPr>
          <p:nvPr>
            <p:ph type="title"/>
          </p:nvPr>
        </p:nvSpPr>
        <p:spPr>
          <a:xfrm>
            <a:off x="0" y="0"/>
            <a:ext cx="6400800" cy="838200"/>
          </a:xfrm>
        </p:spPr>
        <p:txBody>
          <a:bodyPr>
            <a:normAutofit/>
          </a:bodyPr>
          <a:lstStyle/>
          <a:p>
            <a:pPr algn="l"/>
            <a:r>
              <a:rPr lang="en-US" sz="2800" dirty="0"/>
              <a:t>Agenda</a:t>
            </a:r>
          </a:p>
        </p:txBody>
      </p:sp>
      <p:sp>
        <p:nvSpPr>
          <p:cNvPr id="7" name="Slide Number Placeholder 6"/>
          <p:cNvSpPr>
            <a:spLocks noGrp="1"/>
          </p:cNvSpPr>
          <p:nvPr>
            <p:ph type="sldNum" sz="quarter" idx="12"/>
          </p:nvPr>
        </p:nvSpPr>
        <p:spPr/>
        <p:txBody>
          <a:bodyPr/>
          <a:lstStyle/>
          <a:p>
            <a:fld id="{5231E635-3882-45BA-B8C0-75C01EA01E46}" type="slidenum">
              <a:rPr lang="en-US" smtClean="0"/>
              <a:pPr/>
              <a:t>2</a:t>
            </a:fld>
            <a:endParaRPr lang="en-US"/>
          </a:p>
        </p:txBody>
      </p:sp>
    </p:spTree>
    <p:extLst>
      <p:ext uri="{BB962C8B-B14F-4D97-AF65-F5344CB8AC3E}">
        <p14:creationId xmlns:p14="http://schemas.microsoft.com/office/powerpoint/2010/main" val="19151746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8"/>
          <p:cNvGrpSpPr/>
          <p:nvPr/>
        </p:nvGrpSpPr>
        <p:grpSpPr>
          <a:xfrm>
            <a:off x="0" y="0"/>
            <a:ext cx="9144000" cy="832757"/>
            <a:chOff x="0" y="0"/>
            <a:chExt cx="9144000" cy="832757"/>
          </a:xfrm>
        </p:grpSpPr>
        <p:sp>
          <p:nvSpPr>
            <p:cNvPr id="18" name="Rectangle 17"/>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8"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3" name="Content Placeholder 2"/>
          <p:cNvSpPr>
            <a:spLocks noGrp="1"/>
          </p:cNvSpPr>
          <p:nvPr>
            <p:ph idx="1"/>
          </p:nvPr>
        </p:nvSpPr>
        <p:spPr>
          <a:xfrm>
            <a:off x="762000" y="838200"/>
            <a:ext cx="7391400" cy="6096000"/>
          </a:xfrm>
        </p:spPr>
        <p:txBody>
          <a:bodyPr>
            <a:normAutofit fontScale="92500" lnSpcReduction="10000"/>
          </a:bodyPr>
          <a:lstStyle/>
          <a:p>
            <a:pPr marL="230188" indent="-230188"/>
            <a:r>
              <a:rPr lang="en-US" sz="1900" b="1" dirty="0"/>
              <a:t>IMPACT</a:t>
            </a:r>
            <a:r>
              <a:rPr lang="en-US" sz="1900" dirty="0"/>
              <a:t> is a multi-agency effort to replace Illinois’ 30-year-old Medicaid Management Information System (MMIS) with a web-based system that meets federal requirements, is more convenient for providers and increases efficiency by automating and expediting state agency processes.</a:t>
            </a:r>
          </a:p>
          <a:p>
            <a:pPr marL="230188" indent="-230188"/>
            <a:r>
              <a:rPr lang="en-US" sz="1900" b="1" dirty="0"/>
              <a:t>Key Terms:</a:t>
            </a:r>
          </a:p>
          <a:p>
            <a:pPr marL="460375" lvl="1" indent="-230188"/>
            <a:r>
              <a:rPr lang="en-US" sz="1900" dirty="0"/>
              <a:t>Sole Proprietor: A provider who owns his or her own practice.</a:t>
            </a:r>
          </a:p>
          <a:p>
            <a:pPr marL="460375" lvl="1" indent="-230188"/>
            <a:r>
              <a:rPr lang="en-US" sz="1900" dirty="0"/>
              <a:t>Billing Provider: A provider who submits claims and/or receives payments for an Individual Provider. </a:t>
            </a:r>
          </a:p>
          <a:p>
            <a:pPr marL="460375" lvl="1" indent="-230188"/>
            <a:r>
              <a:rPr lang="en-US" sz="1900" dirty="0"/>
              <a:t>Billing Agent: Submits Medicaid HIPAA compliant Transactions or exchanges EPHI with Medicaid providers or other authorized parties. Also known as Clearing House, Software Vendor or Value Added Network (VAN).</a:t>
            </a:r>
          </a:p>
          <a:p>
            <a:pPr marL="460375" lvl="1" indent="-230188"/>
            <a:r>
              <a:rPr lang="en-US" sz="1900" dirty="0"/>
              <a:t>MCO Plan: Health care plans that provide health care through a provider network. Sister Agencies will also be listed as an MCO. A sister agency is also known as a State Agency or a Waiver provider.</a:t>
            </a:r>
          </a:p>
          <a:p>
            <a:pPr marL="460375" lvl="1" indent="-230188"/>
            <a:r>
              <a:rPr lang="en-US" sz="1900" dirty="0"/>
              <a:t>New Enrollment: A new provider who needs to enroll in the IMPACT system.</a:t>
            </a:r>
          </a:p>
          <a:p>
            <a:pPr marL="460375" lvl="1" indent="-230188"/>
            <a:r>
              <a:rPr lang="en-US" sz="1900" dirty="0"/>
              <a:t>Revalidation: A provider who was previously enrolled in the MMIS system and whose information was transferred to IMPACT.</a:t>
            </a:r>
          </a:p>
          <a:p>
            <a:pPr marL="230188" lvl="1" indent="-230188">
              <a:buFont typeface="Arial" pitchFamily="34" charset="0"/>
              <a:buChar char="•"/>
            </a:pPr>
            <a:r>
              <a:rPr lang="en-US" sz="1900" b="1" dirty="0"/>
              <a:t>Enrollment Timeline:</a:t>
            </a:r>
          </a:p>
          <a:p>
            <a:pPr marL="460375" lvl="1" indent="-230188"/>
            <a:r>
              <a:rPr lang="en-US" sz="1900" dirty="0"/>
              <a:t>Individual Providers will need to enroll or revalidation with IMPACT starting in August 2015.</a:t>
            </a:r>
          </a:p>
          <a:p>
            <a:pPr lvl="1"/>
            <a:endParaRPr lang="en-US" sz="2400" dirty="0"/>
          </a:p>
        </p:txBody>
      </p:sp>
      <p:sp>
        <p:nvSpPr>
          <p:cNvPr id="10" name="Title 9"/>
          <p:cNvSpPr>
            <a:spLocks noGrp="1"/>
          </p:cNvSpPr>
          <p:nvPr>
            <p:ph type="title"/>
          </p:nvPr>
        </p:nvSpPr>
        <p:spPr>
          <a:xfrm>
            <a:off x="0" y="0"/>
            <a:ext cx="6400800" cy="838200"/>
          </a:xfrm>
        </p:spPr>
        <p:txBody>
          <a:bodyPr>
            <a:normAutofit/>
          </a:bodyPr>
          <a:lstStyle/>
          <a:p>
            <a:pPr algn="l"/>
            <a:r>
              <a:rPr lang="en-US" sz="2800" dirty="0"/>
              <a:t>Introduction and Key Terms</a:t>
            </a:r>
          </a:p>
        </p:txBody>
      </p:sp>
      <p:sp>
        <p:nvSpPr>
          <p:cNvPr id="7" name="Slide Number Placeholder 6"/>
          <p:cNvSpPr>
            <a:spLocks noGrp="1"/>
          </p:cNvSpPr>
          <p:nvPr>
            <p:ph type="sldNum" sz="quarter" idx="12"/>
          </p:nvPr>
        </p:nvSpPr>
        <p:spPr/>
        <p:txBody>
          <a:bodyPr/>
          <a:lstStyle/>
          <a:p>
            <a:fld id="{5231E635-3882-45BA-B8C0-75C01EA01E46}" type="slidenum">
              <a:rPr lang="en-US" smtClean="0"/>
              <a:pPr/>
              <a:t>3</a:t>
            </a:fld>
            <a:endParaRPr lang="en-US"/>
          </a:p>
        </p:txBody>
      </p:sp>
    </p:spTree>
    <p:extLst>
      <p:ext uri="{BB962C8B-B14F-4D97-AF65-F5344CB8AC3E}">
        <p14:creationId xmlns:p14="http://schemas.microsoft.com/office/powerpoint/2010/main" val="19151746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oup 26"/>
          <p:cNvGrpSpPr/>
          <p:nvPr/>
        </p:nvGrpSpPr>
        <p:grpSpPr>
          <a:xfrm>
            <a:off x="0" y="0"/>
            <a:ext cx="9144000" cy="832757"/>
            <a:chOff x="0" y="0"/>
            <a:chExt cx="9144000" cy="832757"/>
          </a:xfrm>
        </p:grpSpPr>
        <p:sp>
          <p:nvSpPr>
            <p:cNvPr id="31" name="Rectangle 30"/>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32" name="Picture 3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77000" y="73478"/>
              <a:ext cx="2514600" cy="685800"/>
            </a:xfrm>
            <a:prstGeom prst="rect">
              <a:avLst/>
            </a:prstGeom>
          </p:spPr>
        </p:pic>
      </p:grpSp>
      <p:sp>
        <p:nvSpPr>
          <p:cNvPr id="6" name="Title 5"/>
          <p:cNvSpPr>
            <a:spLocks noGrp="1"/>
          </p:cNvSpPr>
          <p:nvPr>
            <p:ph type="title"/>
          </p:nvPr>
        </p:nvSpPr>
        <p:spPr>
          <a:xfrm>
            <a:off x="0" y="0"/>
            <a:ext cx="6477000" cy="838200"/>
          </a:xfrm>
        </p:spPr>
        <p:txBody>
          <a:bodyPr>
            <a:normAutofit/>
          </a:bodyPr>
          <a:lstStyle/>
          <a:p>
            <a:pPr algn="l"/>
            <a:r>
              <a:rPr lang="en-US" sz="2800" dirty="0"/>
              <a:t>Application Process</a:t>
            </a:r>
          </a:p>
        </p:txBody>
      </p:sp>
      <p:grpSp>
        <p:nvGrpSpPr>
          <p:cNvPr id="20" name="Group 19"/>
          <p:cNvGrpSpPr/>
          <p:nvPr/>
        </p:nvGrpSpPr>
        <p:grpSpPr>
          <a:xfrm>
            <a:off x="1173479" y="1054608"/>
            <a:ext cx="4648200" cy="4946904"/>
            <a:chOff x="1097280" y="1219200"/>
            <a:chExt cx="4648200" cy="4946904"/>
          </a:xfrm>
        </p:grpSpPr>
        <p:sp>
          <p:nvSpPr>
            <p:cNvPr id="21" name="Chord 20"/>
            <p:cNvSpPr/>
            <p:nvPr/>
          </p:nvSpPr>
          <p:spPr>
            <a:xfrm>
              <a:off x="1097280" y="1219200"/>
              <a:ext cx="4648200" cy="4946904"/>
            </a:xfrm>
            <a:prstGeom prst="chord">
              <a:avLst>
                <a:gd name="adj1" fmla="val 5394339"/>
                <a:gd name="adj2" fmla="val 16200000"/>
              </a:avLst>
            </a:prstGeom>
            <a:gradFill>
              <a:gsLst>
                <a:gs pos="0">
                  <a:srgbClr val="2C5D98"/>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path path="circle">
                <a:fillToRect l="100000" t="100000"/>
              </a:path>
            </a:gradFill>
            <a:ln>
              <a:solidFill>
                <a:schemeClr val="accent1"/>
              </a:solidFill>
            </a:ln>
            <a:effectLst>
              <a:outerShdw blurRad="40005" dist="22860" dir="5400000" algn="ctr" rotWithShape="0">
                <a:srgbClr val="000000">
                  <a:alpha val="35000"/>
                </a:srgbClr>
              </a:outerShdw>
            </a:effectLst>
            <a:scene3d>
              <a:camera prst="orthographicFront"/>
              <a:lightRig rig="flat" dir="t"/>
            </a:scene3d>
            <a:sp3d extrusionH="12700">
              <a:bevelT w="120650" h="88900"/>
              <a:bevelB w="8890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2" name="Chord 21"/>
            <p:cNvSpPr/>
            <p:nvPr/>
          </p:nvSpPr>
          <p:spPr>
            <a:xfrm>
              <a:off x="1447800" y="1600200"/>
              <a:ext cx="3886200" cy="4191000"/>
            </a:xfrm>
            <a:prstGeom prst="chord">
              <a:avLst>
                <a:gd name="adj1" fmla="val 5394235"/>
                <a:gd name="adj2" fmla="val 16200000"/>
              </a:avLst>
            </a:prstGeom>
            <a:gradFill>
              <a:gsLst>
                <a:gs pos="0">
                  <a:srgbClr val="2C5D98"/>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path path="circle">
                <a:fillToRect l="100000" t="100000"/>
              </a:path>
            </a:gradFill>
            <a:ln>
              <a:solidFill>
                <a:schemeClr val="accent1"/>
              </a:solidFill>
            </a:ln>
            <a:effectLst>
              <a:outerShdw blurRad="40005" dist="22860" dir="5400000" algn="ctr" rotWithShape="0">
                <a:srgbClr val="000000">
                  <a:alpha val="35000"/>
                </a:srgbClr>
              </a:outerShdw>
            </a:effectLst>
            <a:scene3d>
              <a:camera prst="orthographicFront"/>
              <a:lightRig rig="flat" dir="t"/>
            </a:scene3d>
            <a:sp3d extrusionH="12700">
              <a:bevelT w="120650" h="88900"/>
              <a:bevelB w="8890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3" name="Chord 22"/>
            <p:cNvSpPr/>
            <p:nvPr/>
          </p:nvSpPr>
          <p:spPr>
            <a:xfrm>
              <a:off x="1828800" y="1981200"/>
              <a:ext cx="3124200" cy="3452038"/>
            </a:xfrm>
            <a:prstGeom prst="chord">
              <a:avLst>
                <a:gd name="adj1" fmla="val 5394235"/>
                <a:gd name="adj2" fmla="val 16200000"/>
              </a:avLst>
            </a:prstGeom>
            <a:gradFill>
              <a:gsLst>
                <a:gs pos="0">
                  <a:srgbClr val="2C5D98"/>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path path="circle">
                <a:fillToRect l="100000" t="100000"/>
              </a:path>
            </a:gradFill>
            <a:ln>
              <a:solidFill>
                <a:schemeClr val="accent1"/>
              </a:solidFill>
            </a:ln>
            <a:effectLst>
              <a:outerShdw blurRad="40005" dist="22860" dir="5400000" algn="ctr" rotWithShape="0">
                <a:srgbClr val="000000">
                  <a:alpha val="35000"/>
                </a:srgbClr>
              </a:outerShdw>
            </a:effectLst>
            <a:scene3d>
              <a:camera prst="orthographicFront"/>
              <a:lightRig rig="flat" dir="t"/>
            </a:scene3d>
            <a:sp3d extrusionH="12700">
              <a:bevelT w="120650" h="88900"/>
              <a:bevelB w="8890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4" name="Chord 23"/>
            <p:cNvSpPr/>
            <p:nvPr/>
          </p:nvSpPr>
          <p:spPr>
            <a:xfrm>
              <a:off x="2209800" y="2362200"/>
              <a:ext cx="2362200" cy="2679405"/>
            </a:xfrm>
            <a:prstGeom prst="chord">
              <a:avLst>
                <a:gd name="adj1" fmla="val 5394235"/>
                <a:gd name="adj2" fmla="val 16200000"/>
              </a:avLst>
            </a:prstGeom>
            <a:gradFill>
              <a:gsLst>
                <a:gs pos="0">
                  <a:srgbClr val="2C5D98"/>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path path="circle">
                <a:fillToRect l="100000" t="100000"/>
              </a:path>
            </a:gradFill>
            <a:ln>
              <a:solidFill>
                <a:schemeClr val="accent1"/>
              </a:solidFill>
            </a:ln>
            <a:effectLst>
              <a:outerShdw blurRad="40005" dist="22860" dir="5400000" algn="ctr" rotWithShape="0">
                <a:srgbClr val="000000">
                  <a:alpha val="35000"/>
                </a:srgbClr>
              </a:outerShdw>
            </a:effectLst>
            <a:scene3d>
              <a:camera prst="orthographicFront"/>
              <a:lightRig rig="flat" dir="t"/>
            </a:scene3d>
            <a:sp3d extrusionH="12700">
              <a:bevelT w="120650" h="88900"/>
              <a:bevelB w="8890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5" name="Chord 24"/>
            <p:cNvSpPr/>
            <p:nvPr/>
          </p:nvSpPr>
          <p:spPr>
            <a:xfrm>
              <a:off x="2590800" y="2743200"/>
              <a:ext cx="1600200" cy="1905000"/>
            </a:xfrm>
            <a:prstGeom prst="chord">
              <a:avLst>
                <a:gd name="adj1" fmla="val 5394235"/>
                <a:gd name="adj2" fmla="val 16200000"/>
              </a:avLst>
            </a:prstGeom>
            <a:gradFill>
              <a:gsLst>
                <a:gs pos="0">
                  <a:srgbClr val="2C5D98"/>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path path="circle">
                <a:fillToRect l="100000" t="100000"/>
              </a:path>
            </a:gradFill>
            <a:ln>
              <a:solidFill>
                <a:schemeClr val="accent1"/>
              </a:solidFill>
            </a:ln>
            <a:effectLst>
              <a:outerShdw blurRad="40005" dist="22860" dir="5400000" algn="ctr" rotWithShape="0">
                <a:srgbClr val="000000">
                  <a:alpha val="35000"/>
                </a:srgbClr>
              </a:outerShdw>
            </a:effectLst>
            <a:scene3d>
              <a:camera prst="orthographicFront"/>
              <a:lightRig rig="flat" dir="t"/>
            </a:scene3d>
            <a:sp3d extrusionH="12700">
              <a:bevelT w="120650" h="88900"/>
              <a:bevelB w="8890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6" name="Chord 25"/>
            <p:cNvSpPr/>
            <p:nvPr/>
          </p:nvSpPr>
          <p:spPr>
            <a:xfrm>
              <a:off x="2895600" y="3124200"/>
              <a:ext cx="990600" cy="1143000"/>
            </a:xfrm>
            <a:prstGeom prst="chord">
              <a:avLst>
                <a:gd name="adj1" fmla="val 5394235"/>
                <a:gd name="adj2" fmla="val 16200000"/>
              </a:avLst>
            </a:prstGeom>
            <a:gradFill>
              <a:gsLst>
                <a:gs pos="0">
                  <a:srgbClr val="2C5D98"/>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path path="circle">
                <a:fillToRect l="100000" t="100000"/>
              </a:path>
            </a:gradFill>
            <a:ln>
              <a:solidFill>
                <a:schemeClr val="accent1"/>
              </a:solidFill>
            </a:ln>
            <a:effectLst>
              <a:outerShdw blurRad="40005" dist="22860" dir="5400000" algn="ctr" rotWithShape="0">
                <a:srgbClr val="000000">
                  <a:alpha val="35000"/>
                </a:srgbClr>
              </a:outerShdw>
            </a:effectLst>
            <a:scene3d>
              <a:camera prst="orthographicFront"/>
              <a:lightRig rig="flat" dir="t"/>
            </a:scene3d>
            <a:sp3d extrusionH="12700">
              <a:bevelT w="120650" h="88900"/>
              <a:bevelB w="8890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8" name="Chord 27"/>
            <p:cNvSpPr/>
            <p:nvPr/>
          </p:nvSpPr>
          <p:spPr>
            <a:xfrm>
              <a:off x="3200400" y="3505200"/>
              <a:ext cx="381000" cy="381000"/>
            </a:xfrm>
            <a:prstGeom prst="chord">
              <a:avLst>
                <a:gd name="adj1" fmla="val 5394235"/>
                <a:gd name="adj2" fmla="val 16200000"/>
              </a:avLst>
            </a:prstGeom>
            <a:gradFill>
              <a:gsLst>
                <a:gs pos="0">
                  <a:srgbClr val="2C5D98"/>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path path="circle">
                <a:fillToRect l="100000" t="100000"/>
              </a:path>
            </a:gradFill>
            <a:ln>
              <a:solidFill>
                <a:schemeClr val="accent1"/>
              </a:solidFill>
            </a:ln>
            <a:effectLst>
              <a:outerShdw blurRad="40005" dist="22860" dir="5400000" algn="ctr" rotWithShape="0">
                <a:srgbClr val="000000">
                  <a:alpha val="35000"/>
                </a:srgbClr>
              </a:outerShdw>
            </a:effectLst>
            <a:scene3d>
              <a:camera prst="orthographicFront"/>
              <a:lightRig rig="flat" dir="t"/>
            </a:scene3d>
            <a:sp3d extrusionH="12700">
              <a:bevelT w="120650" h="88900"/>
              <a:bevelB w="8890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grpSp>
        <p:nvGrpSpPr>
          <p:cNvPr id="29" name="Group 28"/>
          <p:cNvGrpSpPr/>
          <p:nvPr/>
        </p:nvGrpSpPr>
        <p:grpSpPr>
          <a:xfrm>
            <a:off x="3428999" y="1054608"/>
            <a:ext cx="4572001" cy="4965192"/>
            <a:chOff x="3429000" y="1219200"/>
            <a:chExt cx="4572001" cy="4964471"/>
          </a:xfrm>
        </p:grpSpPr>
        <p:sp>
          <p:nvSpPr>
            <p:cNvPr id="30" name="Rectangle 29">
              <a:hlinkClick r:id="rId4" action="ppaction://hlinksldjump"/>
            </p:cNvPr>
            <p:cNvSpPr/>
            <p:nvPr/>
          </p:nvSpPr>
          <p:spPr>
            <a:xfrm>
              <a:off x="3429000" y="2362200"/>
              <a:ext cx="4572000" cy="381000"/>
            </a:xfrm>
            <a:prstGeom prst="rect">
              <a:avLst/>
            </a:prstGeom>
            <a:gradFill flip="none" rotWithShape="1">
              <a:gsLst>
                <a:gs pos="50000">
                  <a:srgbClr val="9999FF"/>
                </a:gs>
                <a:gs pos="100000">
                  <a:schemeClr val="accent1"/>
                </a:gs>
              </a:gsLst>
              <a:path path="circle">
                <a:fillToRect r="100000" b="100000"/>
              </a:path>
              <a:tileRect l="-100000" t="-100000"/>
            </a:gradFill>
            <a:ln w="9525" cmpd="sng">
              <a:solidFill>
                <a:schemeClr val="tx1">
                  <a:alpha val="60000"/>
                </a:schemeClr>
              </a:solidFill>
            </a:ln>
            <a:effectLst/>
            <a:scene3d>
              <a:camera prst="orthographicFront"/>
              <a:lightRig rig="flat" dir="t"/>
            </a:scene3d>
            <a:sp3d extrusionH="12700" prstMaterial="plastic">
              <a:bevelT w="50800" h="50800"/>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dirty="0">
                  <a:solidFill>
                    <a:prstClr val="white"/>
                  </a:solidFill>
                </a:rPr>
                <a:t>Step 4: Associate Billing Provider</a:t>
              </a:r>
            </a:p>
          </p:txBody>
        </p:sp>
        <p:sp>
          <p:nvSpPr>
            <p:cNvPr id="33" name="Rectangle 32">
              <a:hlinkClick r:id="rId5" action="ppaction://hlinksldjump"/>
            </p:cNvPr>
            <p:cNvSpPr/>
            <p:nvPr/>
          </p:nvSpPr>
          <p:spPr>
            <a:xfrm>
              <a:off x="3429000" y="2743200"/>
              <a:ext cx="4572000" cy="381000"/>
            </a:xfrm>
            <a:prstGeom prst="rect">
              <a:avLst/>
            </a:prstGeom>
            <a:gradFill flip="none" rotWithShape="1">
              <a:gsLst>
                <a:gs pos="50000">
                  <a:srgbClr val="9999FF"/>
                </a:gs>
                <a:gs pos="100000">
                  <a:schemeClr val="accent1"/>
                </a:gs>
              </a:gsLst>
              <a:path path="circle">
                <a:fillToRect r="100000" b="100000"/>
              </a:path>
              <a:tileRect l="-100000" t="-100000"/>
            </a:gradFill>
            <a:ln w="9525" cmpd="sng">
              <a:solidFill>
                <a:schemeClr val="tx1">
                  <a:alpha val="60000"/>
                </a:schemeClr>
              </a:solidFill>
            </a:ln>
            <a:effectLst/>
            <a:scene3d>
              <a:camera prst="orthographicFront"/>
              <a:lightRig rig="flat" dir="t"/>
            </a:scene3d>
            <a:sp3d extrusionH="12700" prstMaterial="plastic">
              <a:bevelT w="50800" h="50800"/>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dirty="0">
                  <a:solidFill>
                    <a:prstClr val="white"/>
                  </a:solidFill>
                </a:rPr>
                <a:t>Step 5: License/Certification</a:t>
              </a:r>
            </a:p>
          </p:txBody>
        </p:sp>
        <p:sp>
          <p:nvSpPr>
            <p:cNvPr id="34" name="Rectangle 33"/>
            <p:cNvSpPr/>
            <p:nvPr/>
          </p:nvSpPr>
          <p:spPr>
            <a:xfrm>
              <a:off x="3429000" y="3124200"/>
              <a:ext cx="4572000" cy="381000"/>
            </a:xfrm>
            <a:prstGeom prst="rect">
              <a:avLst/>
            </a:prstGeom>
            <a:gradFill flip="none" rotWithShape="1">
              <a:gsLst>
                <a:gs pos="50000">
                  <a:srgbClr val="9999FF"/>
                </a:gs>
                <a:gs pos="100000">
                  <a:schemeClr val="accent1"/>
                </a:gs>
              </a:gsLst>
              <a:path path="circle">
                <a:fillToRect r="100000" b="100000"/>
              </a:path>
              <a:tileRect l="-100000" t="-100000"/>
            </a:gradFill>
            <a:ln w="9525" cmpd="sng">
              <a:solidFill>
                <a:schemeClr val="tx1">
                  <a:alpha val="60000"/>
                </a:schemeClr>
              </a:solidFill>
            </a:ln>
            <a:effectLst/>
            <a:scene3d>
              <a:camera prst="orthographicFront"/>
              <a:lightRig rig="flat" dir="t"/>
            </a:scene3d>
            <a:sp3d extrusionH="12700" prstMaterial="plastic">
              <a:bevelT w="50800" h="50800"/>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dirty="0">
                  <a:solidFill>
                    <a:prstClr val="white"/>
                  </a:solidFill>
                </a:rPr>
                <a:t>Step 6: Mode of Claim Submission</a:t>
              </a:r>
            </a:p>
            <a:p>
              <a:r>
                <a:rPr lang="en-US" dirty="0" err="1">
                  <a:solidFill>
                    <a:prstClr val="white"/>
                  </a:solidFill>
                </a:rPr>
                <a:t>tep</a:t>
              </a:r>
              <a:r>
                <a:rPr lang="en-US" dirty="0">
                  <a:solidFill>
                    <a:prstClr val="white"/>
                  </a:solidFill>
                </a:rPr>
                <a:t> 4: Add Licenses and </a:t>
              </a:r>
              <a:r>
                <a:rPr lang="en-US" dirty="0">
                  <a:solidFill>
                    <a:prstClr val="white"/>
                  </a:solidFill>
                  <a:hlinkClick r:id="rId6" action="ppaction://hlinksldjump"/>
                </a:rPr>
                <a:t>Certifications</a:t>
              </a:r>
              <a:endParaRPr lang="en-US" dirty="0">
                <a:solidFill>
                  <a:prstClr val="white"/>
                </a:solidFill>
              </a:endParaRPr>
            </a:p>
          </p:txBody>
        </p:sp>
        <p:sp>
          <p:nvSpPr>
            <p:cNvPr id="35" name="Rectangle 34">
              <a:hlinkClick r:id="rId7" action="ppaction://hlinksldjump"/>
            </p:cNvPr>
            <p:cNvSpPr/>
            <p:nvPr/>
          </p:nvSpPr>
          <p:spPr>
            <a:xfrm>
              <a:off x="3429000" y="3505200"/>
              <a:ext cx="4572000" cy="392519"/>
            </a:xfrm>
            <a:prstGeom prst="rect">
              <a:avLst/>
            </a:prstGeom>
            <a:gradFill flip="none" rotWithShape="1">
              <a:gsLst>
                <a:gs pos="50000">
                  <a:srgbClr val="9999FF"/>
                </a:gs>
                <a:gs pos="100000">
                  <a:schemeClr val="accent1"/>
                </a:gs>
              </a:gsLst>
              <a:path path="circle">
                <a:fillToRect r="100000" b="100000"/>
              </a:path>
              <a:tileRect l="-100000" t="-100000"/>
            </a:gradFill>
            <a:ln w="9525" cmpd="sng">
              <a:solidFill>
                <a:schemeClr val="tx1">
                  <a:alpha val="60000"/>
                </a:schemeClr>
              </a:solidFill>
            </a:ln>
            <a:effectLst/>
            <a:scene3d>
              <a:camera prst="orthographicFront"/>
              <a:lightRig rig="flat" dir="t"/>
            </a:scene3d>
            <a:sp3d extrusionH="12700" prstMaterial="plastic">
              <a:bevelT w="50800" h="50800"/>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dirty="0">
                  <a:solidFill>
                    <a:prstClr val="white"/>
                  </a:solidFill>
                </a:rPr>
                <a:t>Step 7: Associate Billing Agent</a:t>
              </a:r>
            </a:p>
          </p:txBody>
        </p:sp>
        <p:sp>
          <p:nvSpPr>
            <p:cNvPr id="36" name="Rectangle 35">
              <a:hlinkClick r:id="rId8" action="ppaction://hlinksldjump"/>
            </p:cNvPr>
            <p:cNvSpPr/>
            <p:nvPr/>
          </p:nvSpPr>
          <p:spPr>
            <a:xfrm>
              <a:off x="3429000" y="1219200"/>
              <a:ext cx="4572000" cy="391036"/>
            </a:xfrm>
            <a:prstGeom prst="rect">
              <a:avLst/>
            </a:prstGeom>
            <a:gradFill flip="none" rotWithShape="1">
              <a:gsLst>
                <a:gs pos="50000">
                  <a:srgbClr val="9999FF"/>
                </a:gs>
                <a:gs pos="100000">
                  <a:schemeClr val="accent1"/>
                </a:gs>
              </a:gsLst>
              <a:path path="circle">
                <a:fillToRect r="100000" b="100000"/>
              </a:path>
              <a:tileRect l="-100000" t="-100000"/>
            </a:gradFill>
            <a:ln w="9525" cmpd="sng">
              <a:solidFill>
                <a:schemeClr val="tx1">
                  <a:alpha val="60000"/>
                </a:schemeClr>
              </a:solidFill>
            </a:ln>
            <a:effectLst/>
            <a:scene3d>
              <a:camera prst="orthographicFront"/>
              <a:lightRig rig="flat" dir="t"/>
            </a:scene3d>
            <a:sp3d extrusionH="12700" prstMaterial="plastic">
              <a:bevelT w="50800" h="50800"/>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dirty="0">
                  <a:solidFill>
                    <a:prstClr val="white"/>
                  </a:solidFill>
                </a:rPr>
                <a:t> Step 1: Provider Basic Information</a:t>
              </a:r>
              <a:endParaRPr lang="en-US" dirty="0">
                <a:solidFill>
                  <a:schemeClr val="tx1"/>
                </a:solidFill>
              </a:endParaRPr>
            </a:p>
          </p:txBody>
        </p:sp>
        <p:sp>
          <p:nvSpPr>
            <p:cNvPr id="37" name="Rectangle 36">
              <a:hlinkClick r:id="rId9" action="ppaction://hlinksldjump"/>
            </p:cNvPr>
            <p:cNvSpPr/>
            <p:nvPr/>
          </p:nvSpPr>
          <p:spPr>
            <a:xfrm>
              <a:off x="3429000" y="3886200"/>
              <a:ext cx="4572000" cy="402336"/>
            </a:xfrm>
            <a:prstGeom prst="rect">
              <a:avLst/>
            </a:prstGeom>
            <a:gradFill flip="none" rotWithShape="1">
              <a:gsLst>
                <a:gs pos="50000">
                  <a:srgbClr val="9999FF"/>
                </a:gs>
                <a:gs pos="100000">
                  <a:schemeClr val="accent1"/>
                </a:gs>
              </a:gsLst>
              <a:path path="circle">
                <a:fillToRect r="100000" b="100000"/>
              </a:path>
              <a:tileRect l="-100000" t="-100000"/>
            </a:gradFill>
            <a:ln w="9525" cmpd="sng">
              <a:solidFill>
                <a:schemeClr val="tx1">
                  <a:alpha val="60000"/>
                </a:schemeClr>
              </a:solidFill>
            </a:ln>
            <a:effectLst/>
            <a:scene3d>
              <a:camera prst="orthographicFront"/>
              <a:lightRig rig="flat" dir="t"/>
            </a:scene3d>
            <a:sp3d extrusionH="12700" prstMaterial="plastic">
              <a:bevelT w="50800" h="508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prstClr val="white"/>
                  </a:solidFill>
                </a:rPr>
                <a:t>Step 8: Add Ownership Details</a:t>
              </a:r>
            </a:p>
          </p:txBody>
        </p:sp>
        <p:sp>
          <p:nvSpPr>
            <p:cNvPr id="38" name="Rectangle 37">
              <a:hlinkClick r:id="rId10" action="ppaction://hlinksldjump"/>
            </p:cNvPr>
            <p:cNvSpPr/>
            <p:nvPr/>
          </p:nvSpPr>
          <p:spPr>
            <a:xfrm>
              <a:off x="3429000" y="4267200"/>
              <a:ext cx="4572000" cy="411480"/>
            </a:xfrm>
            <a:prstGeom prst="rect">
              <a:avLst/>
            </a:prstGeom>
            <a:gradFill flip="none" rotWithShape="1">
              <a:gsLst>
                <a:gs pos="50000">
                  <a:srgbClr val="9999FF"/>
                </a:gs>
                <a:gs pos="100000">
                  <a:schemeClr val="accent1"/>
                </a:gs>
              </a:gsLst>
              <a:path path="circle">
                <a:fillToRect r="100000" b="100000"/>
              </a:path>
              <a:tileRect l="-100000" t="-100000"/>
            </a:gradFill>
            <a:ln w="9525" cmpd="sng">
              <a:solidFill>
                <a:schemeClr val="tx1">
                  <a:alpha val="60000"/>
                </a:schemeClr>
              </a:solidFill>
            </a:ln>
            <a:effectLst/>
            <a:scene3d>
              <a:camera prst="orthographicFront"/>
              <a:lightRig rig="flat" dir="t"/>
            </a:scene3d>
            <a:sp3d extrusionH="12700" prstMaterial="plastic">
              <a:bevelT w="50800" h="50800"/>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dirty="0">
                  <a:solidFill>
                    <a:prstClr val="white"/>
                  </a:solidFill>
                </a:rPr>
                <a:t>Step 9: Add Taxonomy Details</a:t>
              </a:r>
            </a:p>
            <a:p>
              <a:endParaRPr lang="en-US" dirty="0">
                <a:solidFill>
                  <a:prstClr val="white"/>
                </a:solidFill>
              </a:endParaRPr>
            </a:p>
            <a:p>
              <a:endParaRPr lang="en-US" dirty="0">
                <a:solidFill>
                  <a:prstClr val="white"/>
                </a:solidFill>
              </a:endParaRPr>
            </a:p>
          </p:txBody>
        </p:sp>
        <p:sp>
          <p:nvSpPr>
            <p:cNvPr id="39" name="Rectangle 38">
              <a:hlinkClick r:id="rId11" action="ppaction://hlinksldjump"/>
            </p:cNvPr>
            <p:cNvSpPr/>
            <p:nvPr/>
          </p:nvSpPr>
          <p:spPr>
            <a:xfrm>
              <a:off x="3429000" y="4648200"/>
              <a:ext cx="4572000" cy="402336"/>
            </a:xfrm>
            <a:prstGeom prst="rect">
              <a:avLst/>
            </a:prstGeom>
            <a:gradFill flip="none" rotWithShape="1">
              <a:gsLst>
                <a:gs pos="50000">
                  <a:srgbClr val="9999FF"/>
                </a:gs>
                <a:gs pos="100000">
                  <a:schemeClr val="accent1"/>
                </a:gs>
              </a:gsLst>
              <a:path path="circle">
                <a:fillToRect r="100000" b="100000"/>
              </a:path>
              <a:tileRect l="-100000" t="-100000"/>
            </a:gradFill>
            <a:ln w="9525" cmpd="sng">
              <a:solidFill>
                <a:schemeClr val="tx1">
                  <a:alpha val="60000"/>
                </a:schemeClr>
              </a:solidFill>
            </a:ln>
            <a:effectLst/>
            <a:scene3d>
              <a:camera prst="orthographicFront"/>
              <a:lightRig rig="flat" dir="t"/>
            </a:scene3d>
            <a:sp3d extrusionH="12700" prstMaterial="plastic">
              <a:bevelT w="50800" h="50800"/>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dirty="0">
                  <a:solidFill>
                    <a:prstClr val="white"/>
                  </a:solidFill>
                </a:rPr>
                <a:t>Step 10: Associate MCO Plan</a:t>
              </a:r>
            </a:p>
          </p:txBody>
        </p:sp>
        <p:sp>
          <p:nvSpPr>
            <p:cNvPr id="40" name="Rectangle 39">
              <a:hlinkClick r:id="rId12" action="ppaction://hlinksldjump"/>
            </p:cNvPr>
            <p:cNvSpPr/>
            <p:nvPr/>
          </p:nvSpPr>
          <p:spPr>
            <a:xfrm>
              <a:off x="3429000" y="5029200"/>
              <a:ext cx="4572000" cy="411480"/>
            </a:xfrm>
            <a:prstGeom prst="rect">
              <a:avLst/>
            </a:prstGeom>
            <a:gradFill flip="none" rotWithShape="1">
              <a:gsLst>
                <a:gs pos="50000">
                  <a:srgbClr val="9999FF"/>
                </a:gs>
                <a:gs pos="100000">
                  <a:schemeClr val="accent1"/>
                </a:gs>
              </a:gsLst>
              <a:path path="circle">
                <a:fillToRect r="100000" b="100000"/>
              </a:path>
              <a:tileRect l="-100000" t="-100000"/>
            </a:gradFill>
            <a:ln w="9525" cmpd="sng">
              <a:solidFill>
                <a:schemeClr val="tx1">
                  <a:alpha val="60000"/>
                </a:schemeClr>
              </a:solidFill>
            </a:ln>
            <a:effectLst/>
            <a:scene3d>
              <a:camera prst="orthographicFront"/>
              <a:lightRig rig="flat" dir="t"/>
            </a:scene3d>
            <a:sp3d extrusionH="12700" prstMaterial="plastic">
              <a:bevelT w="50800" h="50800"/>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dirty="0">
                  <a:solidFill>
                    <a:prstClr val="white"/>
                  </a:solidFill>
                </a:rPr>
                <a:t>Step 11: 835/ERA Enrollment Form</a:t>
              </a:r>
            </a:p>
          </p:txBody>
        </p:sp>
        <p:sp>
          <p:nvSpPr>
            <p:cNvPr id="41" name="Rectangle 40">
              <a:hlinkClick r:id="rId13" action="ppaction://hlinksldjump"/>
            </p:cNvPr>
            <p:cNvSpPr/>
            <p:nvPr/>
          </p:nvSpPr>
          <p:spPr>
            <a:xfrm>
              <a:off x="3429000" y="5410200"/>
              <a:ext cx="4572001" cy="411480"/>
            </a:xfrm>
            <a:prstGeom prst="rect">
              <a:avLst/>
            </a:prstGeom>
            <a:gradFill flip="none" rotWithShape="1">
              <a:gsLst>
                <a:gs pos="50000">
                  <a:srgbClr val="9999FF"/>
                </a:gs>
                <a:gs pos="100000">
                  <a:schemeClr val="accent1"/>
                </a:gs>
              </a:gsLst>
              <a:path path="circle">
                <a:fillToRect r="100000" b="100000"/>
              </a:path>
              <a:tileRect l="-100000" t="-100000"/>
            </a:gradFill>
            <a:ln w="9525" cmpd="sng">
              <a:solidFill>
                <a:schemeClr val="tx1">
                  <a:alpha val="60000"/>
                </a:schemeClr>
              </a:solidFill>
            </a:ln>
            <a:effectLst/>
            <a:scene3d>
              <a:camera prst="orthographicFront"/>
              <a:lightRig rig="flat" dir="t"/>
            </a:scene3d>
            <a:sp3d extrusionH="12700" prstMaterial="plastic">
              <a:bevelT w="50800" h="50800"/>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dirty="0">
                  <a:solidFill>
                    <a:prstClr val="white"/>
                  </a:solidFill>
                </a:rPr>
                <a:t>Step 12: Enrollment Checklist</a:t>
              </a:r>
            </a:p>
          </p:txBody>
        </p:sp>
        <p:sp>
          <p:nvSpPr>
            <p:cNvPr id="42" name="Rectangle 41">
              <a:hlinkClick r:id="rId14" action="ppaction://hlinksldjump"/>
            </p:cNvPr>
            <p:cNvSpPr/>
            <p:nvPr/>
          </p:nvSpPr>
          <p:spPr>
            <a:xfrm>
              <a:off x="3429000" y="5791200"/>
              <a:ext cx="4572000" cy="392471"/>
            </a:xfrm>
            <a:prstGeom prst="rect">
              <a:avLst/>
            </a:prstGeom>
            <a:gradFill flip="none" rotWithShape="1">
              <a:gsLst>
                <a:gs pos="50000">
                  <a:srgbClr val="9999FF"/>
                </a:gs>
                <a:gs pos="100000">
                  <a:schemeClr val="accent1"/>
                </a:gs>
              </a:gsLst>
              <a:path path="circle">
                <a:fillToRect r="100000" b="100000"/>
              </a:path>
              <a:tileRect l="-100000" t="-100000"/>
            </a:gradFill>
            <a:ln w="9525" cmpd="sng">
              <a:solidFill>
                <a:schemeClr val="tx1">
                  <a:alpha val="60000"/>
                </a:schemeClr>
              </a:solidFill>
            </a:ln>
            <a:effectLst/>
            <a:scene3d>
              <a:camera prst="orthographicFront"/>
              <a:lightRig rig="flat" dir="t"/>
            </a:scene3d>
            <a:sp3d extrusionH="12700" prstMaterial="plastic">
              <a:bevelT w="50800" h="50800"/>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dirty="0">
                  <a:solidFill>
                    <a:prstClr val="white"/>
                  </a:solidFill>
                </a:rPr>
                <a:t>Step 13: Submit Application</a:t>
              </a:r>
            </a:p>
          </p:txBody>
        </p:sp>
        <p:sp>
          <p:nvSpPr>
            <p:cNvPr id="43" name="Rectangle 42">
              <a:hlinkClick r:id="rId15" action="ppaction://hlinksldjump"/>
            </p:cNvPr>
            <p:cNvSpPr/>
            <p:nvPr/>
          </p:nvSpPr>
          <p:spPr>
            <a:xfrm>
              <a:off x="3429000" y="1600200"/>
              <a:ext cx="4572000" cy="381000"/>
            </a:xfrm>
            <a:prstGeom prst="rect">
              <a:avLst/>
            </a:prstGeom>
            <a:gradFill flip="none" rotWithShape="1">
              <a:gsLst>
                <a:gs pos="50000">
                  <a:srgbClr val="9999FF"/>
                </a:gs>
                <a:gs pos="100000">
                  <a:schemeClr val="accent1"/>
                </a:gs>
              </a:gsLst>
              <a:path path="circle">
                <a:fillToRect r="100000" b="100000"/>
              </a:path>
              <a:tileRect l="-100000" t="-100000"/>
            </a:gradFill>
            <a:ln w="9525" cmpd="sng">
              <a:solidFill>
                <a:schemeClr val="tx1">
                  <a:alpha val="60000"/>
                </a:schemeClr>
              </a:solidFill>
            </a:ln>
            <a:effectLst/>
            <a:scene3d>
              <a:camera prst="orthographicFront"/>
              <a:lightRig rig="flat" dir="t"/>
            </a:scene3d>
            <a:sp3d extrusionH="12700" prstMaterial="plastic">
              <a:bevelT w="50800" h="50800"/>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dirty="0">
                  <a:solidFill>
                    <a:prstClr val="white"/>
                  </a:solidFill>
                </a:rPr>
                <a:t>Step 2: Add Locations</a:t>
              </a:r>
            </a:p>
          </p:txBody>
        </p:sp>
        <p:sp>
          <p:nvSpPr>
            <p:cNvPr id="44" name="Rectangle 43">
              <a:hlinkClick r:id="rId16" action="ppaction://hlinksldjump"/>
            </p:cNvPr>
            <p:cNvSpPr/>
            <p:nvPr/>
          </p:nvSpPr>
          <p:spPr>
            <a:xfrm>
              <a:off x="3429000" y="1981200"/>
              <a:ext cx="4572000" cy="381000"/>
            </a:xfrm>
            <a:prstGeom prst="rect">
              <a:avLst/>
            </a:prstGeom>
            <a:gradFill flip="none" rotWithShape="1">
              <a:gsLst>
                <a:gs pos="50000">
                  <a:srgbClr val="9999FF"/>
                </a:gs>
                <a:gs pos="100000">
                  <a:schemeClr val="accent1"/>
                </a:gs>
              </a:gsLst>
              <a:path path="circle">
                <a:fillToRect r="100000" b="100000"/>
              </a:path>
              <a:tileRect l="-100000" t="-100000"/>
            </a:gradFill>
            <a:ln w="9525" cmpd="sng">
              <a:solidFill>
                <a:schemeClr val="tx1">
                  <a:alpha val="60000"/>
                </a:schemeClr>
              </a:solidFill>
            </a:ln>
            <a:effectLst/>
            <a:scene3d>
              <a:camera prst="orthographicFront"/>
              <a:lightRig rig="flat" dir="t"/>
            </a:scene3d>
            <a:sp3d extrusionH="12700" prstMaterial="plastic">
              <a:bevelT w="50800" h="50800"/>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dirty="0">
                  <a:solidFill>
                    <a:prstClr val="white"/>
                  </a:solidFill>
                </a:rPr>
                <a:t>Step 3: Add Specialties</a:t>
              </a:r>
            </a:p>
          </p:txBody>
        </p:sp>
      </p:grpSp>
      <p:sp>
        <p:nvSpPr>
          <p:cNvPr id="45" name="Slide Number Placeholder 44"/>
          <p:cNvSpPr>
            <a:spLocks noGrp="1"/>
          </p:cNvSpPr>
          <p:nvPr>
            <p:ph type="sldNum" sz="quarter" idx="12"/>
          </p:nvPr>
        </p:nvSpPr>
        <p:spPr/>
        <p:txBody>
          <a:bodyPr/>
          <a:lstStyle/>
          <a:p>
            <a:fld id="{5231E635-3882-45BA-B8C0-75C01EA01E46}" type="slidenum">
              <a:rPr lang="en-US" smtClean="0">
                <a:solidFill>
                  <a:prstClr val="black">
                    <a:tint val="75000"/>
                  </a:prstClr>
                </a:solidFill>
              </a:rPr>
              <a:pPr/>
              <a:t>4</a:t>
            </a:fld>
            <a:endParaRPr lang="en-US">
              <a:solidFill>
                <a:prstClr val="black">
                  <a:tint val="75000"/>
                </a:prstClr>
              </a:solidFill>
            </a:endParaRPr>
          </a:p>
        </p:txBody>
      </p:sp>
      <p:sp>
        <p:nvSpPr>
          <p:cNvPr id="46" name="TextBox 45"/>
          <p:cNvSpPr txBox="1"/>
          <p:nvPr/>
        </p:nvSpPr>
        <p:spPr>
          <a:xfrm>
            <a:off x="7620000" y="4494074"/>
            <a:ext cx="1447800" cy="1754326"/>
          </a:xfrm>
          <a:prstGeom prst="rect">
            <a:avLst/>
          </a:prstGeom>
          <a:solidFill>
            <a:schemeClr val="bg1">
              <a:lumMod val="65000"/>
              <a:alpha val="50000"/>
            </a:schemeClr>
          </a:solidFill>
          <a:ln w="28575">
            <a:solidFill>
              <a:srgbClr val="FF0000"/>
            </a:solidFill>
          </a:ln>
        </p:spPr>
        <p:txBody>
          <a:bodyPr wrap="square" rtlCol="0">
            <a:spAutoFit/>
          </a:bodyPr>
          <a:lstStyle/>
          <a:p>
            <a:r>
              <a:rPr lang="en-US" dirty="0"/>
              <a:t>Pressing this button on any screen will bring you back to this menu.</a:t>
            </a:r>
          </a:p>
        </p:txBody>
      </p:sp>
      <p:sp>
        <p:nvSpPr>
          <p:cNvPr id="47" name="TextBox 46"/>
          <p:cNvSpPr txBox="1"/>
          <p:nvPr/>
        </p:nvSpPr>
        <p:spPr>
          <a:xfrm>
            <a:off x="432391" y="6339505"/>
            <a:ext cx="1591846" cy="338554"/>
          </a:xfrm>
          <a:prstGeom prst="rect">
            <a:avLst/>
          </a:prstGeom>
          <a:noFill/>
          <a:ln>
            <a:noFill/>
          </a:ln>
        </p:spPr>
        <p:txBody>
          <a:bodyPr wrap="none" rtlCol="0">
            <a:spAutoFit/>
          </a:bodyPr>
          <a:lstStyle/>
          <a:p>
            <a:r>
              <a:rPr lang="en-US" sz="1600" dirty="0"/>
              <a:t>Shortcut to Step:</a:t>
            </a:r>
          </a:p>
        </p:txBody>
      </p:sp>
      <p:sp>
        <p:nvSpPr>
          <p:cNvPr id="48" name="Action Button: Custom 47">
            <a:hlinkClick r:id="rId8" action="ppaction://hlinksldjump" highlightClick="1"/>
          </p:cNvPr>
          <p:cNvSpPr/>
          <p:nvPr/>
        </p:nvSpPr>
        <p:spPr>
          <a:xfrm>
            <a:off x="2057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a:t>
            </a:r>
          </a:p>
        </p:txBody>
      </p:sp>
      <p:sp>
        <p:nvSpPr>
          <p:cNvPr id="49" name="Action Button: Custom 48">
            <a:hlinkClick r:id="rId15" action="ppaction://hlinksldjump" highlightClick="1"/>
          </p:cNvPr>
          <p:cNvSpPr/>
          <p:nvPr/>
        </p:nvSpPr>
        <p:spPr>
          <a:xfrm>
            <a:off x="2438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2</a:t>
            </a:r>
          </a:p>
        </p:txBody>
      </p:sp>
      <p:sp>
        <p:nvSpPr>
          <p:cNvPr id="50" name="Action Button: Custom 49">
            <a:hlinkClick r:id="rId16" action="ppaction://hlinksldjump" highlightClick="1"/>
          </p:cNvPr>
          <p:cNvSpPr/>
          <p:nvPr/>
        </p:nvSpPr>
        <p:spPr>
          <a:xfrm>
            <a:off x="2819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3</a:t>
            </a:r>
          </a:p>
        </p:txBody>
      </p:sp>
      <p:sp>
        <p:nvSpPr>
          <p:cNvPr id="51" name="Action Button: Custom 50">
            <a:hlinkClick r:id="rId4" action="ppaction://hlinksldjump" highlightClick="1"/>
          </p:cNvPr>
          <p:cNvSpPr/>
          <p:nvPr/>
        </p:nvSpPr>
        <p:spPr>
          <a:xfrm>
            <a:off x="3200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4</a:t>
            </a:r>
          </a:p>
        </p:txBody>
      </p:sp>
      <p:sp>
        <p:nvSpPr>
          <p:cNvPr id="52" name="Action Button: Custom 51">
            <a:hlinkClick r:id="rId5" action="ppaction://hlinksldjump" highlightClick="1"/>
          </p:cNvPr>
          <p:cNvSpPr/>
          <p:nvPr/>
        </p:nvSpPr>
        <p:spPr>
          <a:xfrm>
            <a:off x="3581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5</a:t>
            </a:r>
          </a:p>
        </p:txBody>
      </p:sp>
      <p:sp>
        <p:nvSpPr>
          <p:cNvPr id="53" name="TextBox 52"/>
          <p:cNvSpPr txBox="1"/>
          <p:nvPr/>
        </p:nvSpPr>
        <p:spPr>
          <a:xfrm>
            <a:off x="381000" y="5029200"/>
            <a:ext cx="2362200" cy="1200329"/>
          </a:xfrm>
          <a:prstGeom prst="rect">
            <a:avLst/>
          </a:prstGeom>
          <a:solidFill>
            <a:schemeClr val="bg1">
              <a:lumMod val="65000"/>
              <a:alpha val="50000"/>
            </a:schemeClr>
          </a:solidFill>
          <a:ln w="28575">
            <a:solidFill>
              <a:srgbClr val="FF0000"/>
            </a:solidFill>
          </a:ln>
        </p:spPr>
        <p:txBody>
          <a:bodyPr wrap="square" rtlCol="0">
            <a:spAutoFit/>
          </a:bodyPr>
          <a:lstStyle/>
          <a:p>
            <a:r>
              <a:rPr lang="en-US" dirty="0"/>
              <a:t>Pressing any of the buttons below will skip to that step of the presentation</a:t>
            </a:r>
          </a:p>
        </p:txBody>
      </p:sp>
      <p:sp>
        <p:nvSpPr>
          <p:cNvPr id="54" name="Action Button: Home 53">
            <a:hlinkClick r:id="rId17"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55" name="Action Button: Custom 54">
            <a:hlinkClick r:id="rId6" action="ppaction://hlinksldjump" highlightClick="1"/>
          </p:cNvPr>
          <p:cNvSpPr/>
          <p:nvPr/>
        </p:nvSpPr>
        <p:spPr>
          <a:xfrm>
            <a:off x="3962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6</a:t>
            </a:r>
          </a:p>
        </p:txBody>
      </p:sp>
      <p:sp>
        <p:nvSpPr>
          <p:cNvPr id="56" name="Action Button: Custom 55">
            <a:hlinkClick r:id="rId7" action="ppaction://hlinksldjump" highlightClick="1"/>
          </p:cNvPr>
          <p:cNvSpPr/>
          <p:nvPr/>
        </p:nvSpPr>
        <p:spPr>
          <a:xfrm>
            <a:off x="4343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7</a:t>
            </a:r>
          </a:p>
        </p:txBody>
      </p:sp>
      <p:sp>
        <p:nvSpPr>
          <p:cNvPr id="57" name="Action Button: Custom 56">
            <a:hlinkClick r:id="rId9" action="ppaction://hlinksldjump" highlightClick="1"/>
          </p:cNvPr>
          <p:cNvSpPr/>
          <p:nvPr/>
        </p:nvSpPr>
        <p:spPr>
          <a:xfrm>
            <a:off x="4724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8</a:t>
            </a:r>
          </a:p>
        </p:txBody>
      </p:sp>
      <p:sp>
        <p:nvSpPr>
          <p:cNvPr id="58" name="Action Button: Custom 57">
            <a:hlinkClick r:id="rId12" action="ppaction://hlinksldjump" highlightClick="1"/>
          </p:cNvPr>
          <p:cNvSpPr/>
          <p:nvPr/>
        </p:nvSpPr>
        <p:spPr>
          <a:xfrm>
            <a:off x="60198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11</a:t>
            </a:r>
          </a:p>
        </p:txBody>
      </p:sp>
      <p:sp>
        <p:nvSpPr>
          <p:cNvPr id="59" name="Action Button: Custom 58">
            <a:hlinkClick r:id="rId11" action="ppaction://hlinksldjump" highlightClick="1"/>
          </p:cNvPr>
          <p:cNvSpPr/>
          <p:nvPr/>
        </p:nvSpPr>
        <p:spPr>
          <a:xfrm>
            <a:off x="54864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10</a:t>
            </a:r>
          </a:p>
        </p:txBody>
      </p:sp>
      <p:sp>
        <p:nvSpPr>
          <p:cNvPr id="60" name="Action Button: Custom 59">
            <a:hlinkClick r:id="rId10" action="ppaction://hlinksldjump" highlightClick="1"/>
          </p:cNvPr>
          <p:cNvSpPr/>
          <p:nvPr/>
        </p:nvSpPr>
        <p:spPr>
          <a:xfrm>
            <a:off x="5105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9</a:t>
            </a:r>
          </a:p>
        </p:txBody>
      </p:sp>
      <p:sp>
        <p:nvSpPr>
          <p:cNvPr id="61" name="Action Button: Custom 60">
            <a:hlinkClick r:id="rId13" action="ppaction://hlinksldjump" highlightClick="1"/>
          </p:cNvPr>
          <p:cNvSpPr/>
          <p:nvPr/>
        </p:nvSpPr>
        <p:spPr>
          <a:xfrm>
            <a:off x="65532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12</a:t>
            </a:r>
          </a:p>
        </p:txBody>
      </p:sp>
      <p:sp>
        <p:nvSpPr>
          <p:cNvPr id="62" name="Action Button: Custom 61">
            <a:hlinkClick r:id="rId14" action="ppaction://hlinksldjump" highlightClick="1"/>
          </p:cNvPr>
          <p:cNvSpPr/>
          <p:nvPr/>
        </p:nvSpPr>
        <p:spPr>
          <a:xfrm>
            <a:off x="70866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13</a:t>
            </a:r>
          </a:p>
        </p:txBody>
      </p:sp>
    </p:spTree>
    <p:extLst>
      <p:ext uri="{BB962C8B-B14F-4D97-AF65-F5344CB8AC3E}">
        <p14:creationId xmlns:p14="http://schemas.microsoft.com/office/powerpoint/2010/main" val="36236471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7"/>
          <p:cNvGrpSpPr/>
          <p:nvPr/>
        </p:nvGrpSpPr>
        <p:grpSpPr>
          <a:xfrm>
            <a:off x="0" y="0"/>
            <a:ext cx="9144000" cy="832757"/>
            <a:chOff x="0" y="0"/>
            <a:chExt cx="9144000" cy="832757"/>
          </a:xfrm>
        </p:grpSpPr>
        <p:sp>
          <p:nvSpPr>
            <p:cNvPr id="29" name="Rectangle 28"/>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30" name="Picture 2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77000" y="73478"/>
              <a:ext cx="2514600" cy="685800"/>
            </a:xfrm>
            <a:prstGeom prst="rect">
              <a:avLst/>
            </a:prstGeom>
          </p:spPr>
        </p:pic>
      </p:grpSp>
      <p:sp>
        <p:nvSpPr>
          <p:cNvPr id="22" name="Title 1"/>
          <p:cNvSpPr>
            <a:spLocks noGrp="1"/>
          </p:cNvSpPr>
          <p:nvPr>
            <p:ph type="title"/>
          </p:nvPr>
        </p:nvSpPr>
        <p:spPr>
          <a:xfrm>
            <a:off x="-25905" y="0"/>
            <a:ext cx="6426705" cy="838200"/>
          </a:xfrm>
        </p:spPr>
        <p:txBody>
          <a:bodyPr>
            <a:noAutofit/>
          </a:bodyPr>
          <a:lstStyle/>
          <a:p>
            <a:pPr algn="l"/>
            <a:r>
              <a:rPr lang="en-US" sz="2800" dirty="0"/>
              <a:t>Start New Application</a:t>
            </a:r>
          </a:p>
        </p:txBody>
      </p:sp>
      <p:sp>
        <p:nvSpPr>
          <p:cNvPr id="20" name="Slide Number Placeholder 19"/>
          <p:cNvSpPr>
            <a:spLocks noGrp="1"/>
          </p:cNvSpPr>
          <p:nvPr>
            <p:ph type="sldNum" sz="quarter" idx="12"/>
          </p:nvPr>
        </p:nvSpPr>
        <p:spPr/>
        <p:txBody>
          <a:bodyPr/>
          <a:lstStyle/>
          <a:p>
            <a:fld id="{5231E635-3882-45BA-B8C0-75C01EA01E46}" type="slidenum">
              <a:rPr lang="en-US" smtClean="0">
                <a:solidFill>
                  <a:prstClr val="black">
                    <a:tint val="75000"/>
                  </a:prstClr>
                </a:solidFill>
              </a:rPr>
              <a:pPr/>
              <a:t>5</a:t>
            </a:fld>
            <a:endParaRPr lang="en-US">
              <a:solidFill>
                <a:prstClr val="black">
                  <a:tint val="75000"/>
                </a:prstClr>
              </a:solidFill>
            </a:endParaRPr>
          </a:p>
        </p:txBody>
      </p:sp>
      <p:cxnSp>
        <p:nvCxnSpPr>
          <p:cNvPr id="40" name="Straight Arrow Connector 39"/>
          <p:cNvCxnSpPr/>
          <p:nvPr/>
        </p:nvCxnSpPr>
        <p:spPr>
          <a:xfrm>
            <a:off x="8153401" y="4574233"/>
            <a:ext cx="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838200" y="4050268"/>
            <a:ext cx="7620000" cy="369332"/>
          </a:xfrm>
          <a:prstGeom prst="rect">
            <a:avLst/>
          </a:prstGeom>
          <a:noFill/>
          <a:ln>
            <a:noFill/>
          </a:ln>
        </p:spPr>
        <p:txBody>
          <a:bodyPr wrap="square" rtlCol="0">
            <a:spAutoFit/>
          </a:bodyPr>
          <a:lstStyle/>
          <a:p>
            <a:pPr marL="114300" indent="-114300">
              <a:buFont typeface="Arial" pitchFamily="34" charset="0"/>
              <a:buChar char="•"/>
            </a:pPr>
            <a:r>
              <a:rPr lang="en-US" dirty="0"/>
              <a:t>After completing the sign-on, click on </a:t>
            </a:r>
            <a:r>
              <a:rPr lang="en-US" b="1" i="1" dirty="0">
                <a:solidFill>
                  <a:srgbClr val="FF0000"/>
                </a:solidFill>
              </a:rPr>
              <a:t>IMPACT</a:t>
            </a:r>
            <a:r>
              <a:rPr lang="en-US" dirty="0"/>
              <a:t>.</a:t>
            </a:r>
            <a:r>
              <a:rPr lang="en-US" b="1" i="1" dirty="0">
                <a:solidFill>
                  <a:srgbClr val="FF0000"/>
                </a:solidFill>
              </a:rPr>
              <a:t> </a:t>
            </a:r>
          </a:p>
        </p:txBody>
      </p:sp>
      <p:sp>
        <p:nvSpPr>
          <p:cNvPr id="44" name="Rectangle 43"/>
          <p:cNvSpPr/>
          <p:nvPr/>
        </p:nvSpPr>
        <p:spPr>
          <a:xfrm>
            <a:off x="762000" y="5678269"/>
            <a:ext cx="7620000" cy="646331"/>
          </a:xfrm>
          <a:prstGeom prst="rect">
            <a:avLst/>
          </a:prstGeom>
        </p:spPr>
        <p:txBody>
          <a:bodyPr wrap="square">
            <a:spAutoFit/>
          </a:bodyPr>
          <a:lstStyle/>
          <a:p>
            <a:pPr marL="114300" indent="-114300">
              <a:buFont typeface="Arial" pitchFamily="34" charset="0"/>
              <a:buChar char="•"/>
            </a:pPr>
            <a:r>
              <a:rPr lang="en-US" dirty="0"/>
              <a:t>In regards to completing an application, there are two options: New Enrollment or Resuming an application.</a:t>
            </a:r>
          </a:p>
        </p:txBody>
      </p:sp>
      <p:pic>
        <p:nvPicPr>
          <p:cNvPr id="31" name="Picture 4"/>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sharpenSoften amount="52000"/>
                    </a14:imgEffect>
                  </a14:imgLayer>
                </a14:imgProps>
              </a:ext>
            </a:extLst>
          </a:blip>
          <a:srcRect l="-552" t="2171" r="35902" b="-2171"/>
          <a:stretch/>
        </p:blipFill>
        <p:spPr bwMode="auto">
          <a:xfrm>
            <a:off x="152512" y="4516978"/>
            <a:ext cx="8762888" cy="1045622"/>
          </a:xfrm>
          <a:prstGeom prst="rect">
            <a:avLst/>
          </a:prstGeom>
          <a:noFill/>
          <a:ln w="9525">
            <a:noFill/>
            <a:miter lim="800000"/>
            <a:headEnd/>
            <a:tailEnd/>
          </a:ln>
          <a:effectLst>
            <a:glow>
              <a:schemeClr val="bg1"/>
            </a:glow>
          </a:effectLst>
        </p:spPr>
      </p:pic>
      <p:sp>
        <p:nvSpPr>
          <p:cNvPr id="32" name="TextBox 31"/>
          <p:cNvSpPr txBox="1"/>
          <p:nvPr/>
        </p:nvSpPr>
        <p:spPr>
          <a:xfrm>
            <a:off x="432391" y="6339505"/>
            <a:ext cx="1591846" cy="338554"/>
          </a:xfrm>
          <a:prstGeom prst="rect">
            <a:avLst/>
          </a:prstGeom>
          <a:noFill/>
          <a:ln>
            <a:noFill/>
          </a:ln>
        </p:spPr>
        <p:txBody>
          <a:bodyPr wrap="none" rtlCol="0">
            <a:spAutoFit/>
          </a:bodyPr>
          <a:lstStyle/>
          <a:p>
            <a:r>
              <a:rPr lang="en-US" sz="1600" dirty="0"/>
              <a:t>Shortcut to Step:</a:t>
            </a:r>
          </a:p>
        </p:txBody>
      </p:sp>
      <p:sp>
        <p:nvSpPr>
          <p:cNvPr id="33" name="Action Button: Custom 32">
            <a:hlinkClick r:id="rId6" action="ppaction://hlinksldjump" highlightClick="1"/>
          </p:cNvPr>
          <p:cNvSpPr/>
          <p:nvPr/>
        </p:nvSpPr>
        <p:spPr>
          <a:xfrm>
            <a:off x="2057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a:t>
            </a:r>
          </a:p>
        </p:txBody>
      </p:sp>
      <p:sp>
        <p:nvSpPr>
          <p:cNvPr id="34" name="Action Button: Custom 33">
            <a:hlinkClick r:id="rId7" action="ppaction://hlinksldjump" highlightClick="1"/>
          </p:cNvPr>
          <p:cNvSpPr/>
          <p:nvPr/>
        </p:nvSpPr>
        <p:spPr>
          <a:xfrm>
            <a:off x="2438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2</a:t>
            </a:r>
          </a:p>
        </p:txBody>
      </p:sp>
      <p:sp>
        <p:nvSpPr>
          <p:cNvPr id="35" name="Action Button: Custom 34">
            <a:hlinkClick r:id="rId8" action="ppaction://hlinksldjump" highlightClick="1"/>
          </p:cNvPr>
          <p:cNvSpPr/>
          <p:nvPr/>
        </p:nvSpPr>
        <p:spPr>
          <a:xfrm>
            <a:off x="2819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3</a:t>
            </a:r>
          </a:p>
        </p:txBody>
      </p:sp>
      <p:sp>
        <p:nvSpPr>
          <p:cNvPr id="36" name="Action Button: Custom 35">
            <a:hlinkClick r:id="rId9" action="ppaction://hlinksldjump" highlightClick="1"/>
          </p:cNvPr>
          <p:cNvSpPr/>
          <p:nvPr/>
        </p:nvSpPr>
        <p:spPr>
          <a:xfrm>
            <a:off x="3200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4</a:t>
            </a:r>
          </a:p>
        </p:txBody>
      </p:sp>
      <p:sp>
        <p:nvSpPr>
          <p:cNvPr id="37" name="Action Button: Custom 36">
            <a:hlinkClick r:id="rId10" action="ppaction://hlinksldjump" highlightClick="1"/>
          </p:cNvPr>
          <p:cNvSpPr/>
          <p:nvPr/>
        </p:nvSpPr>
        <p:spPr>
          <a:xfrm>
            <a:off x="3581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5</a:t>
            </a:r>
          </a:p>
        </p:txBody>
      </p:sp>
      <p:sp>
        <p:nvSpPr>
          <p:cNvPr id="38" name="Action Button: Home 37">
            <a:hlinkClick r:id="rId11"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9" name="Action Button: Custom 38">
            <a:hlinkClick r:id="rId12" action="ppaction://hlinksldjump" highlightClick="1"/>
          </p:cNvPr>
          <p:cNvSpPr/>
          <p:nvPr/>
        </p:nvSpPr>
        <p:spPr>
          <a:xfrm>
            <a:off x="3962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6</a:t>
            </a:r>
          </a:p>
        </p:txBody>
      </p:sp>
      <p:sp>
        <p:nvSpPr>
          <p:cNvPr id="43" name="Action Button: Custom 42">
            <a:hlinkClick r:id="rId13" action="ppaction://hlinksldjump" highlightClick="1"/>
          </p:cNvPr>
          <p:cNvSpPr/>
          <p:nvPr/>
        </p:nvSpPr>
        <p:spPr>
          <a:xfrm>
            <a:off x="4343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7</a:t>
            </a:r>
          </a:p>
        </p:txBody>
      </p:sp>
      <p:sp>
        <p:nvSpPr>
          <p:cNvPr id="45" name="Action Button: Custom 44">
            <a:hlinkClick r:id="rId14" action="ppaction://hlinksldjump" highlightClick="1"/>
          </p:cNvPr>
          <p:cNvSpPr/>
          <p:nvPr/>
        </p:nvSpPr>
        <p:spPr>
          <a:xfrm>
            <a:off x="4724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8</a:t>
            </a:r>
          </a:p>
        </p:txBody>
      </p:sp>
      <p:sp>
        <p:nvSpPr>
          <p:cNvPr id="46" name="Action Button: Custom 45">
            <a:hlinkClick r:id="rId15" action="ppaction://hlinksldjump" highlightClick="1"/>
          </p:cNvPr>
          <p:cNvSpPr/>
          <p:nvPr/>
        </p:nvSpPr>
        <p:spPr>
          <a:xfrm>
            <a:off x="60198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11</a:t>
            </a:r>
          </a:p>
        </p:txBody>
      </p:sp>
      <p:sp>
        <p:nvSpPr>
          <p:cNvPr id="47" name="Action Button: Custom 46">
            <a:hlinkClick r:id="rId16" action="ppaction://hlinksldjump" highlightClick="1"/>
          </p:cNvPr>
          <p:cNvSpPr/>
          <p:nvPr/>
        </p:nvSpPr>
        <p:spPr>
          <a:xfrm>
            <a:off x="54864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10</a:t>
            </a:r>
          </a:p>
        </p:txBody>
      </p:sp>
      <p:sp>
        <p:nvSpPr>
          <p:cNvPr id="48" name="Action Button: Custom 47">
            <a:hlinkClick r:id="rId17" action="ppaction://hlinksldjump" highlightClick="1"/>
          </p:cNvPr>
          <p:cNvSpPr/>
          <p:nvPr/>
        </p:nvSpPr>
        <p:spPr>
          <a:xfrm>
            <a:off x="5105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9</a:t>
            </a:r>
          </a:p>
        </p:txBody>
      </p:sp>
      <p:sp>
        <p:nvSpPr>
          <p:cNvPr id="49" name="Action Button: Custom 48">
            <a:hlinkClick r:id="rId18" action="ppaction://hlinksldjump" highlightClick="1"/>
          </p:cNvPr>
          <p:cNvSpPr/>
          <p:nvPr/>
        </p:nvSpPr>
        <p:spPr>
          <a:xfrm>
            <a:off x="65532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12</a:t>
            </a:r>
          </a:p>
        </p:txBody>
      </p:sp>
      <p:sp>
        <p:nvSpPr>
          <p:cNvPr id="50" name="Action Button: Custom 49">
            <a:hlinkClick r:id="rId19" action="ppaction://hlinksldjump" highlightClick="1"/>
          </p:cNvPr>
          <p:cNvSpPr/>
          <p:nvPr/>
        </p:nvSpPr>
        <p:spPr>
          <a:xfrm>
            <a:off x="70866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13</a:t>
            </a:r>
          </a:p>
        </p:txBody>
      </p:sp>
      <p:pic>
        <p:nvPicPr>
          <p:cNvPr id="51" name="Picture 2" descr="image002">
            <a:extLst>
              <a:ext uri="{FF2B5EF4-FFF2-40B4-BE49-F238E27FC236}">
                <a16:creationId xmlns:a16="http://schemas.microsoft.com/office/drawing/2014/main" id="{77C8D3AA-0849-4527-B060-FE78B4F28AAC}"/>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492427" y="961700"/>
            <a:ext cx="7629525" cy="273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Oval 1">
            <a:extLst>
              <a:ext uri="{FF2B5EF4-FFF2-40B4-BE49-F238E27FC236}">
                <a16:creationId xmlns:a16="http://schemas.microsoft.com/office/drawing/2014/main" id="{E2CA9009-93F2-41C3-9871-DBCB1A267FA5}"/>
              </a:ext>
            </a:extLst>
          </p:cNvPr>
          <p:cNvSpPr/>
          <p:nvPr/>
        </p:nvSpPr>
        <p:spPr>
          <a:xfrm>
            <a:off x="533400" y="2807732"/>
            <a:ext cx="1371600" cy="46563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643352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4"/>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sharpenSoften amount="52000"/>
                    </a14:imgEffect>
                  </a14:imgLayer>
                </a14:imgProps>
              </a:ext>
            </a:extLst>
          </a:blip>
          <a:srcRect l="-552" t="2171" r="35902" b="-2171"/>
          <a:stretch/>
        </p:blipFill>
        <p:spPr bwMode="auto">
          <a:xfrm>
            <a:off x="152512" y="1143000"/>
            <a:ext cx="8762888" cy="1045622"/>
          </a:xfrm>
          <a:prstGeom prst="rect">
            <a:avLst/>
          </a:prstGeom>
          <a:noFill/>
          <a:ln w="9525">
            <a:noFill/>
            <a:miter lim="800000"/>
            <a:headEnd/>
            <a:tailEnd/>
          </a:ln>
          <a:effectLst>
            <a:glow>
              <a:schemeClr val="bg1"/>
            </a:glow>
          </a:effectLst>
        </p:spPr>
      </p:pic>
      <p:grpSp>
        <p:nvGrpSpPr>
          <p:cNvPr id="32" name="Group 31"/>
          <p:cNvGrpSpPr/>
          <p:nvPr/>
        </p:nvGrpSpPr>
        <p:grpSpPr>
          <a:xfrm>
            <a:off x="219215" y="3312953"/>
            <a:ext cx="8705570" cy="1868647"/>
            <a:chOff x="154262" y="3223437"/>
            <a:chExt cx="8705570" cy="1868647"/>
          </a:xfrm>
        </p:grpSpPr>
        <p:pic>
          <p:nvPicPr>
            <p:cNvPr id="33" name="Picture 2"/>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sharpenSoften amount="52000"/>
                      </a14:imgEffect>
                    </a14:imgLayer>
                  </a14:imgProps>
                </a:ext>
              </a:extLst>
            </a:blip>
            <a:srcRect r="41667"/>
            <a:stretch/>
          </p:blipFill>
          <p:spPr bwMode="auto">
            <a:xfrm>
              <a:off x="154262" y="3223437"/>
              <a:ext cx="8705570" cy="1868647"/>
            </a:xfrm>
            <a:prstGeom prst="rect">
              <a:avLst/>
            </a:prstGeom>
            <a:noFill/>
            <a:ln w="9525">
              <a:noFill/>
              <a:miter lim="800000"/>
              <a:headEnd/>
              <a:tailEnd/>
            </a:ln>
            <a:effectLst>
              <a:glow>
                <a:schemeClr val="bg1"/>
              </a:glow>
            </a:effectLst>
          </p:spPr>
        </p:pic>
        <p:cxnSp>
          <p:nvCxnSpPr>
            <p:cNvPr id="34" name="Straight Arrow Connector 33"/>
            <p:cNvCxnSpPr/>
            <p:nvPr/>
          </p:nvCxnSpPr>
          <p:spPr>
            <a:xfrm>
              <a:off x="3135447" y="4634884"/>
              <a:ext cx="60960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5" name="Oval 34"/>
            <p:cNvSpPr/>
            <p:nvPr/>
          </p:nvSpPr>
          <p:spPr>
            <a:xfrm>
              <a:off x="697047" y="3263284"/>
              <a:ext cx="7620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 name="Group 27"/>
          <p:cNvGrpSpPr/>
          <p:nvPr/>
        </p:nvGrpSpPr>
        <p:grpSpPr>
          <a:xfrm>
            <a:off x="0" y="0"/>
            <a:ext cx="9144000" cy="832757"/>
            <a:chOff x="0" y="0"/>
            <a:chExt cx="9144000" cy="832757"/>
          </a:xfrm>
        </p:grpSpPr>
        <p:sp>
          <p:nvSpPr>
            <p:cNvPr id="29" name="Rectangle 28"/>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30" name="Picture 2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477000" y="73478"/>
              <a:ext cx="2514600" cy="685800"/>
            </a:xfrm>
            <a:prstGeom prst="rect">
              <a:avLst/>
            </a:prstGeom>
          </p:spPr>
        </p:pic>
      </p:grpSp>
      <p:sp>
        <p:nvSpPr>
          <p:cNvPr id="22" name="Title 1"/>
          <p:cNvSpPr>
            <a:spLocks noGrp="1"/>
          </p:cNvSpPr>
          <p:nvPr>
            <p:ph type="title"/>
          </p:nvPr>
        </p:nvSpPr>
        <p:spPr>
          <a:xfrm>
            <a:off x="-25905" y="0"/>
            <a:ext cx="6426705" cy="838200"/>
          </a:xfrm>
        </p:spPr>
        <p:txBody>
          <a:bodyPr>
            <a:noAutofit/>
          </a:bodyPr>
          <a:lstStyle/>
          <a:p>
            <a:pPr algn="l"/>
            <a:r>
              <a:rPr lang="en-US" sz="2800" dirty="0"/>
              <a:t>Start New Application</a:t>
            </a:r>
          </a:p>
        </p:txBody>
      </p:sp>
      <p:sp>
        <p:nvSpPr>
          <p:cNvPr id="20" name="Slide Number Placeholder 19"/>
          <p:cNvSpPr>
            <a:spLocks noGrp="1"/>
          </p:cNvSpPr>
          <p:nvPr>
            <p:ph type="sldNum" sz="quarter" idx="12"/>
          </p:nvPr>
        </p:nvSpPr>
        <p:spPr/>
        <p:txBody>
          <a:bodyPr/>
          <a:lstStyle/>
          <a:p>
            <a:fld id="{5231E635-3882-45BA-B8C0-75C01EA01E46}" type="slidenum">
              <a:rPr lang="en-US" smtClean="0">
                <a:solidFill>
                  <a:prstClr val="black">
                    <a:tint val="75000"/>
                  </a:prstClr>
                </a:solidFill>
              </a:rPr>
              <a:pPr/>
              <a:t>6</a:t>
            </a:fld>
            <a:endParaRPr lang="en-US">
              <a:solidFill>
                <a:prstClr val="black">
                  <a:tint val="75000"/>
                </a:prstClr>
              </a:solidFill>
            </a:endParaRPr>
          </a:p>
        </p:txBody>
      </p:sp>
      <p:cxnSp>
        <p:nvCxnSpPr>
          <p:cNvPr id="46" name="Straight Arrow Connector 45"/>
          <p:cNvCxnSpPr/>
          <p:nvPr/>
        </p:nvCxnSpPr>
        <p:spPr>
          <a:xfrm>
            <a:off x="8153401" y="4574233"/>
            <a:ext cx="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7" name="Oval 46"/>
          <p:cNvSpPr/>
          <p:nvPr/>
        </p:nvSpPr>
        <p:spPr>
          <a:xfrm>
            <a:off x="3452327" y="1752600"/>
            <a:ext cx="1119673" cy="320040"/>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TextBox 47"/>
          <p:cNvSpPr txBox="1"/>
          <p:nvPr/>
        </p:nvSpPr>
        <p:spPr>
          <a:xfrm>
            <a:off x="762000" y="2277070"/>
            <a:ext cx="7467600" cy="923330"/>
          </a:xfrm>
          <a:prstGeom prst="rect">
            <a:avLst/>
          </a:prstGeom>
          <a:noFill/>
        </p:spPr>
        <p:txBody>
          <a:bodyPr wrap="square" rtlCol="0">
            <a:spAutoFit/>
          </a:bodyPr>
          <a:lstStyle/>
          <a:p>
            <a:pPr marL="114300" indent="-114300">
              <a:buFont typeface="Arial" pitchFamily="34" charset="0"/>
              <a:buChar char="•"/>
            </a:pPr>
            <a:r>
              <a:rPr lang="en-US" dirty="0"/>
              <a:t>To resume (or revalidate) an application, click on </a:t>
            </a:r>
            <a:r>
              <a:rPr lang="en-US" b="1" i="1" dirty="0">
                <a:solidFill>
                  <a:srgbClr val="FF0000"/>
                </a:solidFill>
              </a:rPr>
              <a:t>Track Application</a:t>
            </a:r>
            <a:r>
              <a:rPr lang="en-US" dirty="0"/>
              <a:t>.</a:t>
            </a:r>
          </a:p>
          <a:p>
            <a:pPr marL="114300" indent="-114300">
              <a:buFont typeface="Arial" pitchFamily="34" charset="0"/>
              <a:buChar char="•"/>
            </a:pPr>
            <a:r>
              <a:rPr lang="en-US" dirty="0"/>
              <a:t>The application number was either mailed out on a yellow card (revalidation) or sent to the listed email address (In-process application). </a:t>
            </a:r>
          </a:p>
        </p:txBody>
      </p:sp>
      <p:sp>
        <p:nvSpPr>
          <p:cNvPr id="50" name="TextBox 49"/>
          <p:cNvSpPr txBox="1"/>
          <p:nvPr/>
        </p:nvSpPr>
        <p:spPr>
          <a:xfrm>
            <a:off x="762000" y="5334000"/>
            <a:ext cx="7467600" cy="923330"/>
          </a:xfrm>
          <a:prstGeom prst="rect">
            <a:avLst/>
          </a:prstGeom>
          <a:noFill/>
        </p:spPr>
        <p:txBody>
          <a:bodyPr wrap="square" rtlCol="0">
            <a:spAutoFit/>
          </a:bodyPr>
          <a:lstStyle/>
          <a:p>
            <a:pPr marL="114300" indent="-114300">
              <a:buFont typeface="Arial" pitchFamily="34" charset="0"/>
              <a:buChar char="•"/>
            </a:pPr>
            <a:r>
              <a:rPr lang="en-US" dirty="0"/>
              <a:t>Enter the Application ID for the application you want to access. </a:t>
            </a:r>
          </a:p>
          <a:p>
            <a:pPr marL="114300" indent="-114300">
              <a:buFont typeface="Arial" pitchFamily="34" charset="0"/>
              <a:buChar char="•"/>
            </a:pPr>
            <a:r>
              <a:rPr lang="en-US" dirty="0"/>
              <a:t>After entering the ID number, click </a:t>
            </a:r>
            <a:r>
              <a:rPr lang="en-US" b="1" i="1" dirty="0">
                <a:solidFill>
                  <a:srgbClr val="FF0000"/>
                </a:solidFill>
              </a:rPr>
              <a:t>Submit</a:t>
            </a:r>
            <a:r>
              <a:rPr lang="en-US" dirty="0"/>
              <a:t>.</a:t>
            </a:r>
          </a:p>
          <a:p>
            <a:pPr marL="114300" indent="-114300">
              <a:buFont typeface="Arial" pitchFamily="34" charset="0"/>
              <a:buChar char="•"/>
            </a:pPr>
            <a:r>
              <a:rPr lang="en-US" dirty="0"/>
              <a:t>This process will then go directly to the Business Process Wizard (BPW).</a:t>
            </a:r>
          </a:p>
        </p:txBody>
      </p:sp>
      <p:sp>
        <p:nvSpPr>
          <p:cNvPr id="36" name="TextBox 35"/>
          <p:cNvSpPr txBox="1"/>
          <p:nvPr/>
        </p:nvSpPr>
        <p:spPr>
          <a:xfrm>
            <a:off x="432391" y="6339505"/>
            <a:ext cx="1591846" cy="338554"/>
          </a:xfrm>
          <a:prstGeom prst="rect">
            <a:avLst/>
          </a:prstGeom>
          <a:noFill/>
          <a:ln>
            <a:noFill/>
          </a:ln>
        </p:spPr>
        <p:txBody>
          <a:bodyPr wrap="none" rtlCol="0">
            <a:spAutoFit/>
          </a:bodyPr>
          <a:lstStyle/>
          <a:p>
            <a:r>
              <a:rPr lang="en-US" sz="1600" dirty="0"/>
              <a:t>Shortcut to Step:</a:t>
            </a:r>
          </a:p>
        </p:txBody>
      </p:sp>
      <p:sp>
        <p:nvSpPr>
          <p:cNvPr id="37" name="Action Button: Custom 36">
            <a:hlinkClick r:id="rId8" action="ppaction://hlinksldjump" highlightClick="1"/>
          </p:cNvPr>
          <p:cNvSpPr/>
          <p:nvPr/>
        </p:nvSpPr>
        <p:spPr>
          <a:xfrm>
            <a:off x="2057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a:t>
            </a:r>
          </a:p>
        </p:txBody>
      </p:sp>
      <p:sp>
        <p:nvSpPr>
          <p:cNvPr id="38" name="Action Button: Custom 37">
            <a:hlinkClick r:id="rId9" action="ppaction://hlinksldjump" highlightClick="1"/>
          </p:cNvPr>
          <p:cNvSpPr/>
          <p:nvPr/>
        </p:nvSpPr>
        <p:spPr>
          <a:xfrm>
            <a:off x="2438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2</a:t>
            </a:r>
          </a:p>
        </p:txBody>
      </p:sp>
      <p:sp>
        <p:nvSpPr>
          <p:cNvPr id="39" name="Action Button: Custom 38">
            <a:hlinkClick r:id="rId10" action="ppaction://hlinksldjump" highlightClick="1"/>
          </p:cNvPr>
          <p:cNvSpPr/>
          <p:nvPr/>
        </p:nvSpPr>
        <p:spPr>
          <a:xfrm>
            <a:off x="2819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3</a:t>
            </a:r>
          </a:p>
        </p:txBody>
      </p:sp>
      <p:sp>
        <p:nvSpPr>
          <p:cNvPr id="40" name="Action Button: Custom 39">
            <a:hlinkClick r:id="rId11" action="ppaction://hlinksldjump" highlightClick="1"/>
          </p:cNvPr>
          <p:cNvSpPr/>
          <p:nvPr/>
        </p:nvSpPr>
        <p:spPr>
          <a:xfrm>
            <a:off x="3200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4</a:t>
            </a:r>
          </a:p>
        </p:txBody>
      </p:sp>
      <p:sp>
        <p:nvSpPr>
          <p:cNvPr id="41" name="Action Button: Custom 40">
            <a:hlinkClick r:id="rId12" action="ppaction://hlinksldjump" highlightClick="1"/>
          </p:cNvPr>
          <p:cNvSpPr/>
          <p:nvPr/>
        </p:nvSpPr>
        <p:spPr>
          <a:xfrm>
            <a:off x="3581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5</a:t>
            </a:r>
          </a:p>
        </p:txBody>
      </p:sp>
      <p:sp>
        <p:nvSpPr>
          <p:cNvPr id="42" name="Action Button: Home 41">
            <a:hlinkClick r:id="rId13"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3" name="Action Button: Custom 42">
            <a:hlinkClick r:id="rId14" action="ppaction://hlinksldjump" highlightClick="1"/>
          </p:cNvPr>
          <p:cNvSpPr/>
          <p:nvPr/>
        </p:nvSpPr>
        <p:spPr>
          <a:xfrm>
            <a:off x="3962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6</a:t>
            </a:r>
          </a:p>
        </p:txBody>
      </p:sp>
      <p:sp>
        <p:nvSpPr>
          <p:cNvPr id="44" name="Action Button: Custom 43">
            <a:hlinkClick r:id="rId15" action="ppaction://hlinksldjump" highlightClick="1"/>
          </p:cNvPr>
          <p:cNvSpPr/>
          <p:nvPr/>
        </p:nvSpPr>
        <p:spPr>
          <a:xfrm>
            <a:off x="4343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7</a:t>
            </a:r>
          </a:p>
        </p:txBody>
      </p:sp>
      <p:sp>
        <p:nvSpPr>
          <p:cNvPr id="45" name="Action Button: Custom 44">
            <a:hlinkClick r:id="rId16" action="ppaction://hlinksldjump" highlightClick="1"/>
          </p:cNvPr>
          <p:cNvSpPr/>
          <p:nvPr/>
        </p:nvSpPr>
        <p:spPr>
          <a:xfrm>
            <a:off x="4724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8</a:t>
            </a:r>
          </a:p>
        </p:txBody>
      </p:sp>
      <p:sp>
        <p:nvSpPr>
          <p:cNvPr id="49" name="Action Button: Custom 48">
            <a:hlinkClick r:id="rId17" action="ppaction://hlinksldjump" highlightClick="1"/>
          </p:cNvPr>
          <p:cNvSpPr/>
          <p:nvPr/>
        </p:nvSpPr>
        <p:spPr>
          <a:xfrm>
            <a:off x="60198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11</a:t>
            </a:r>
          </a:p>
        </p:txBody>
      </p:sp>
      <p:sp>
        <p:nvSpPr>
          <p:cNvPr id="51" name="Action Button: Custom 50">
            <a:hlinkClick r:id="rId18" action="ppaction://hlinksldjump" highlightClick="1"/>
          </p:cNvPr>
          <p:cNvSpPr/>
          <p:nvPr/>
        </p:nvSpPr>
        <p:spPr>
          <a:xfrm>
            <a:off x="54864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10</a:t>
            </a:r>
          </a:p>
        </p:txBody>
      </p:sp>
      <p:sp>
        <p:nvSpPr>
          <p:cNvPr id="52" name="Action Button: Custom 51">
            <a:hlinkClick r:id="rId19" action="ppaction://hlinksldjump" highlightClick="1"/>
          </p:cNvPr>
          <p:cNvSpPr/>
          <p:nvPr/>
        </p:nvSpPr>
        <p:spPr>
          <a:xfrm>
            <a:off x="5105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9</a:t>
            </a:r>
          </a:p>
        </p:txBody>
      </p:sp>
      <p:sp>
        <p:nvSpPr>
          <p:cNvPr id="53" name="Action Button: Custom 52">
            <a:hlinkClick r:id="rId20" action="ppaction://hlinksldjump" highlightClick="1"/>
          </p:cNvPr>
          <p:cNvSpPr/>
          <p:nvPr/>
        </p:nvSpPr>
        <p:spPr>
          <a:xfrm>
            <a:off x="65532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12</a:t>
            </a:r>
          </a:p>
        </p:txBody>
      </p:sp>
      <p:sp>
        <p:nvSpPr>
          <p:cNvPr id="54" name="Action Button: Custom 53">
            <a:hlinkClick r:id="rId21" action="ppaction://hlinksldjump" highlightClick="1"/>
          </p:cNvPr>
          <p:cNvSpPr/>
          <p:nvPr/>
        </p:nvSpPr>
        <p:spPr>
          <a:xfrm>
            <a:off x="70866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13</a:t>
            </a:r>
          </a:p>
        </p:txBody>
      </p:sp>
    </p:spTree>
    <p:extLst>
      <p:ext uri="{BB962C8B-B14F-4D97-AF65-F5344CB8AC3E}">
        <p14:creationId xmlns:p14="http://schemas.microsoft.com/office/powerpoint/2010/main" val="41643352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 name="Picture 2"/>
          <p:cNvPicPr>
            <a:picLocks noChangeAspect="1" noChangeArrowheads="1"/>
          </p:cNvPicPr>
          <p:nvPr/>
        </p:nvPicPr>
        <p:blipFill>
          <a:blip r:embed="rId3" cstate="print"/>
          <a:srcRect/>
          <a:stretch>
            <a:fillRect/>
          </a:stretch>
        </p:blipFill>
        <p:spPr bwMode="auto">
          <a:xfrm>
            <a:off x="914400" y="2458034"/>
            <a:ext cx="6172200" cy="3180766"/>
          </a:xfrm>
          <a:prstGeom prst="rect">
            <a:avLst/>
          </a:prstGeom>
          <a:noFill/>
          <a:ln w="9525">
            <a:noFill/>
            <a:miter lim="800000"/>
            <a:headEnd/>
            <a:tailEnd/>
          </a:ln>
        </p:spPr>
      </p:pic>
      <p:pic>
        <p:nvPicPr>
          <p:cNvPr id="30" name="Picture 4"/>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sharpenSoften amount="52000"/>
                    </a14:imgEffect>
                  </a14:imgLayer>
                </a14:imgProps>
              </a:ext>
            </a:extLst>
          </a:blip>
          <a:srcRect l="-552" t="2171" r="35902" b="-2171"/>
          <a:stretch/>
        </p:blipFill>
        <p:spPr bwMode="auto">
          <a:xfrm>
            <a:off x="152512" y="1066800"/>
            <a:ext cx="8762888" cy="1045622"/>
          </a:xfrm>
          <a:prstGeom prst="rect">
            <a:avLst/>
          </a:prstGeom>
          <a:noFill/>
          <a:ln w="9525">
            <a:noFill/>
            <a:miter lim="800000"/>
            <a:headEnd/>
            <a:tailEnd/>
          </a:ln>
          <a:effectLst>
            <a:glow>
              <a:schemeClr val="bg1"/>
            </a:glow>
          </a:effectLst>
        </p:spPr>
      </p:pic>
      <p:grpSp>
        <p:nvGrpSpPr>
          <p:cNvPr id="21" name="Group 20"/>
          <p:cNvGrpSpPr/>
          <p:nvPr/>
        </p:nvGrpSpPr>
        <p:grpSpPr>
          <a:xfrm>
            <a:off x="0" y="0"/>
            <a:ext cx="9144000" cy="832757"/>
            <a:chOff x="0" y="0"/>
            <a:chExt cx="9144000" cy="832757"/>
          </a:xfrm>
        </p:grpSpPr>
        <p:sp>
          <p:nvSpPr>
            <p:cNvPr id="22" name="Rectangle 2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solidFill>
                    <a:prstClr val="black">
                      <a:lumMod val="95000"/>
                      <a:lumOff val="5000"/>
                    </a:prstClr>
                  </a:solidFill>
                </a:rPr>
                <a:t>Start New Application</a:t>
              </a:r>
            </a:p>
          </p:txBody>
        </p:sp>
        <p:pic>
          <p:nvPicPr>
            <p:cNvPr id="23" name="Picture 2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77000" y="73478"/>
              <a:ext cx="2514600" cy="685800"/>
            </a:xfrm>
            <a:prstGeom prst="rect">
              <a:avLst/>
            </a:prstGeom>
          </p:spPr>
        </p:pic>
      </p:grpSp>
      <p:sp>
        <p:nvSpPr>
          <p:cNvPr id="28" name="Title 1"/>
          <p:cNvSpPr txBox="1">
            <a:spLocks/>
          </p:cNvSpPr>
          <p:nvPr/>
        </p:nvSpPr>
        <p:spPr>
          <a:xfrm>
            <a:off x="0" y="0"/>
            <a:ext cx="6400800" cy="838200"/>
          </a:xfrm>
          <a:prstGeom prst="rect">
            <a:avLst/>
          </a:prstGeom>
        </p:spPr>
        <p:txBody>
          <a:bodyPr vert="horz" lIns="91440" tIns="45720" rIns="91440" bIns="45720" rtlCol="0" anchor="ctr">
            <a:noAutofit/>
          </a:bodyPr>
          <a:lstStyle/>
          <a:p>
            <a:pPr>
              <a:spcBef>
                <a:spcPct val="0"/>
              </a:spcBef>
              <a:defRPr/>
            </a:pPr>
            <a:endParaRPr lang="en-US" sz="3500" dirty="0">
              <a:solidFill>
                <a:prstClr val="black"/>
              </a:solidFill>
            </a:endParaRPr>
          </a:p>
        </p:txBody>
      </p:sp>
      <p:sp>
        <p:nvSpPr>
          <p:cNvPr id="11" name="Slide Number Placeholder 10"/>
          <p:cNvSpPr>
            <a:spLocks noGrp="1"/>
          </p:cNvSpPr>
          <p:nvPr>
            <p:ph type="sldNum" sz="quarter" idx="12"/>
          </p:nvPr>
        </p:nvSpPr>
        <p:spPr/>
        <p:txBody>
          <a:bodyPr/>
          <a:lstStyle/>
          <a:p>
            <a:fld id="{5231E635-3882-45BA-B8C0-75C01EA01E46}" type="slidenum">
              <a:rPr lang="en-US" smtClean="0">
                <a:solidFill>
                  <a:prstClr val="black">
                    <a:tint val="75000"/>
                  </a:prstClr>
                </a:solidFill>
              </a:rPr>
              <a:pPr/>
              <a:t>7</a:t>
            </a:fld>
            <a:endParaRPr lang="en-US">
              <a:solidFill>
                <a:prstClr val="black">
                  <a:tint val="75000"/>
                </a:prstClr>
              </a:solidFill>
            </a:endParaRPr>
          </a:p>
        </p:txBody>
      </p:sp>
      <p:cxnSp>
        <p:nvCxnSpPr>
          <p:cNvPr id="35" name="Straight Arrow Connector 34"/>
          <p:cNvCxnSpPr/>
          <p:nvPr/>
        </p:nvCxnSpPr>
        <p:spPr>
          <a:xfrm>
            <a:off x="8153401" y="4574233"/>
            <a:ext cx="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762000" y="2145268"/>
            <a:ext cx="7467600" cy="369332"/>
          </a:xfrm>
          <a:prstGeom prst="rect">
            <a:avLst/>
          </a:prstGeom>
          <a:noFill/>
          <a:ln>
            <a:noFill/>
          </a:ln>
        </p:spPr>
        <p:txBody>
          <a:bodyPr wrap="square" rtlCol="0">
            <a:spAutoFit/>
          </a:bodyPr>
          <a:lstStyle/>
          <a:p>
            <a:pPr marL="114300" indent="-114300">
              <a:buFont typeface="Arial" pitchFamily="34" charset="0"/>
              <a:buChar char="•"/>
            </a:pPr>
            <a:r>
              <a:rPr lang="en-US" dirty="0"/>
              <a:t>If completing a new application, click on </a:t>
            </a:r>
            <a:r>
              <a:rPr lang="en-US" b="1" i="1" dirty="0">
                <a:solidFill>
                  <a:srgbClr val="FF0000"/>
                </a:solidFill>
              </a:rPr>
              <a:t>New Enrollment</a:t>
            </a:r>
            <a:r>
              <a:rPr lang="en-US" dirty="0"/>
              <a:t>.</a:t>
            </a:r>
          </a:p>
        </p:txBody>
      </p:sp>
      <p:sp>
        <p:nvSpPr>
          <p:cNvPr id="37" name="Oval 36"/>
          <p:cNvSpPr/>
          <p:nvPr/>
        </p:nvSpPr>
        <p:spPr>
          <a:xfrm>
            <a:off x="3505201" y="1447800"/>
            <a:ext cx="1142999" cy="228600"/>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TextBox 38"/>
          <p:cNvSpPr txBox="1"/>
          <p:nvPr/>
        </p:nvSpPr>
        <p:spPr>
          <a:xfrm>
            <a:off x="762000" y="5602069"/>
            <a:ext cx="7391400" cy="646331"/>
          </a:xfrm>
          <a:prstGeom prst="rect">
            <a:avLst/>
          </a:prstGeom>
          <a:noFill/>
        </p:spPr>
        <p:txBody>
          <a:bodyPr wrap="square" rtlCol="0">
            <a:spAutoFit/>
          </a:bodyPr>
          <a:lstStyle/>
          <a:p>
            <a:pPr marL="114300" indent="-114300">
              <a:buFont typeface="Arial" pitchFamily="34" charset="0"/>
              <a:buChar char="•"/>
            </a:pPr>
            <a:r>
              <a:rPr lang="en-US" dirty="0"/>
              <a:t>Use the radio buttons to select your enrollment type (Typical vs. Atypical), then click on </a:t>
            </a:r>
            <a:r>
              <a:rPr lang="en-US" b="1" i="1" dirty="0">
                <a:solidFill>
                  <a:srgbClr val="FF0000"/>
                </a:solidFill>
              </a:rPr>
              <a:t>Submit </a:t>
            </a:r>
            <a:r>
              <a:rPr lang="en-US" dirty="0"/>
              <a:t>in the lower left corner. </a:t>
            </a:r>
          </a:p>
        </p:txBody>
      </p:sp>
      <p:sp>
        <p:nvSpPr>
          <p:cNvPr id="41" name="Oval 40"/>
          <p:cNvSpPr/>
          <p:nvPr/>
        </p:nvSpPr>
        <p:spPr>
          <a:xfrm>
            <a:off x="762000" y="5257800"/>
            <a:ext cx="6858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p:cNvSpPr txBox="1"/>
          <p:nvPr/>
        </p:nvSpPr>
        <p:spPr>
          <a:xfrm>
            <a:off x="432391" y="6339505"/>
            <a:ext cx="1591846" cy="338554"/>
          </a:xfrm>
          <a:prstGeom prst="rect">
            <a:avLst/>
          </a:prstGeom>
          <a:noFill/>
          <a:ln>
            <a:noFill/>
          </a:ln>
        </p:spPr>
        <p:txBody>
          <a:bodyPr wrap="none" rtlCol="0">
            <a:spAutoFit/>
          </a:bodyPr>
          <a:lstStyle/>
          <a:p>
            <a:r>
              <a:rPr lang="en-US" sz="1600" dirty="0"/>
              <a:t>Shortcut to Step:</a:t>
            </a:r>
          </a:p>
        </p:txBody>
      </p:sp>
      <p:sp>
        <p:nvSpPr>
          <p:cNvPr id="32" name="Action Button: Custom 31">
            <a:hlinkClick r:id="rId7" action="ppaction://hlinksldjump" highlightClick="1"/>
          </p:cNvPr>
          <p:cNvSpPr/>
          <p:nvPr/>
        </p:nvSpPr>
        <p:spPr>
          <a:xfrm>
            <a:off x="2057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a:t>
            </a:r>
          </a:p>
        </p:txBody>
      </p:sp>
      <p:sp>
        <p:nvSpPr>
          <p:cNvPr id="33" name="Action Button: Custom 32">
            <a:hlinkClick r:id="rId8" action="ppaction://hlinksldjump" highlightClick="1"/>
          </p:cNvPr>
          <p:cNvSpPr/>
          <p:nvPr/>
        </p:nvSpPr>
        <p:spPr>
          <a:xfrm>
            <a:off x="2438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2</a:t>
            </a:r>
          </a:p>
        </p:txBody>
      </p:sp>
      <p:sp>
        <p:nvSpPr>
          <p:cNvPr id="34" name="Action Button: Custom 33">
            <a:hlinkClick r:id="rId9" action="ppaction://hlinksldjump" highlightClick="1"/>
          </p:cNvPr>
          <p:cNvSpPr/>
          <p:nvPr/>
        </p:nvSpPr>
        <p:spPr>
          <a:xfrm>
            <a:off x="2819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3</a:t>
            </a:r>
          </a:p>
        </p:txBody>
      </p:sp>
      <p:sp>
        <p:nvSpPr>
          <p:cNvPr id="42" name="Action Button: Custom 41">
            <a:hlinkClick r:id="rId10" action="ppaction://hlinksldjump" highlightClick="1"/>
          </p:cNvPr>
          <p:cNvSpPr/>
          <p:nvPr/>
        </p:nvSpPr>
        <p:spPr>
          <a:xfrm>
            <a:off x="3200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4</a:t>
            </a:r>
          </a:p>
        </p:txBody>
      </p:sp>
      <p:sp>
        <p:nvSpPr>
          <p:cNvPr id="43" name="Action Button: Custom 42">
            <a:hlinkClick r:id="rId11" action="ppaction://hlinksldjump" highlightClick="1"/>
          </p:cNvPr>
          <p:cNvSpPr/>
          <p:nvPr/>
        </p:nvSpPr>
        <p:spPr>
          <a:xfrm>
            <a:off x="3581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5</a:t>
            </a:r>
          </a:p>
        </p:txBody>
      </p:sp>
      <p:sp>
        <p:nvSpPr>
          <p:cNvPr id="44" name="Action Button: Home 43">
            <a:hlinkClick r:id="rId12"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5" name="Action Button: Custom 44">
            <a:hlinkClick r:id="rId13" action="ppaction://hlinksldjump" highlightClick="1"/>
          </p:cNvPr>
          <p:cNvSpPr/>
          <p:nvPr/>
        </p:nvSpPr>
        <p:spPr>
          <a:xfrm>
            <a:off x="3962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6</a:t>
            </a:r>
          </a:p>
        </p:txBody>
      </p:sp>
      <p:sp>
        <p:nvSpPr>
          <p:cNvPr id="46" name="Action Button: Custom 45">
            <a:hlinkClick r:id="rId14" action="ppaction://hlinksldjump" highlightClick="1"/>
          </p:cNvPr>
          <p:cNvSpPr/>
          <p:nvPr/>
        </p:nvSpPr>
        <p:spPr>
          <a:xfrm>
            <a:off x="4343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7</a:t>
            </a:r>
          </a:p>
        </p:txBody>
      </p:sp>
      <p:sp>
        <p:nvSpPr>
          <p:cNvPr id="47" name="Action Button: Custom 46">
            <a:hlinkClick r:id="rId15" action="ppaction://hlinksldjump" highlightClick="1"/>
          </p:cNvPr>
          <p:cNvSpPr/>
          <p:nvPr/>
        </p:nvSpPr>
        <p:spPr>
          <a:xfrm>
            <a:off x="4724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8</a:t>
            </a:r>
          </a:p>
        </p:txBody>
      </p:sp>
      <p:sp>
        <p:nvSpPr>
          <p:cNvPr id="48" name="Action Button: Custom 47">
            <a:hlinkClick r:id="rId16" action="ppaction://hlinksldjump" highlightClick="1"/>
          </p:cNvPr>
          <p:cNvSpPr/>
          <p:nvPr/>
        </p:nvSpPr>
        <p:spPr>
          <a:xfrm>
            <a:off x="60198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11</a:t>
            </a:r>
          </a:p>
        </p:txBody>
      </p:sp>
      <p:sp>
        <p:nvSpPr>
          <p:cNvPr id="49" name="Action Button: Custom 48">
            <a:hlinkClick r:id="rId17" action="ppaction://hlinksldjump" highlightClick="1"/>
          </p:cNvPr>
          <p:cNvSpPr/>
          <p:nvPr/>
        </p:nvSpPr>
        <p:spPr>
          <a:xfrm>
            <a:off x="54864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10</a:t>
            </a:r>
          </a:p>
        </p:txBody>
      </p:sp>
      <p:sp>
        <p:nvSpPr>
          <p:cNvPr id="50" name="Action Button: Custom 49">
            <a:hlinkClick r:id="rId18" action="ppaction://hlinksldjump" highlightClick="1"/>
          </p:cNvPr>
          <p:cNvSpPr/>
          <p:nvPr/>
        </p:nvSpPr>
        <p:spPr>
          <a:xfrm>
            <a:off x="5105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9</a:t>
            </a:r>
          </a:p>
        </p:txBody>
      </p:sp>
      <p:sp>
        <p:nvSpPr>
          <p:cNvPr id="51" name="Action Button: Custom 50">
            <a:hlinkClick r:id="rId19" action="ppaction://hlinksldjump" highlightClick="1"/>
          </p:cNvPr>
          <p:cNvSpPr/>
          <p:nvPr/>
        </p:nvSpPr>
        <p:spPr>
          <a:xfrm>
            <a:off x="65532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12</a:t>
            </a:r>
          </a:p>
        </p:txBody>
      </p:sp>
      <p:sp>
        <p:nvSpPr>
          <p:cNvPr id="52" name="Action Button: Custom 51">
            <a:hlinkClick r:id="rId20" action="ppaction://hlinksldjump" highlightClick="1"/>
          </p:cNvPr>
          <p:cNvSpPr/>
          <p:nvPr/>
        </p:nvSpPr>
        <p:spPr>
          <a:xfrm>
            <a:off x="70866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13</a:t>
            </a:r>
          </a:p>
        </p:txBody>
      </p:sp>
      <p:cxnSp>
        <p:nvCxnSpPr>
          <p:cNvPr id="54" name="Straight Arrow Connector 53"/>
          <p:cNvCxnSpPr/>
          <p:nvPr/>
        </p:nvCxnSpPr>
        <p:spPr>
          <a:xfrm>
            <a:off x="762000" y="3276600"/>
            <a:ext cx="38100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a:off x="762000" y="4953000"/>
            <a:ext cx="38100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746210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
          <p:cNvPicPr>
            <a:picLocks noChangeAspect="1" noChangeArrowheads="1"/>
          </p:cNvPicPr>
          <p:nvPr/>
        </p:nvPicPr>
        <p:blipFill>
          <a:blip r:embed="rId3" cstate="print">
            <a:extLst>
              <a:ext uri="{BEBA8EAE-BF5A-486C-A8C5-ECC9F3942E4B}">
                <a14:imgProps xmlns:a14="http://schemas.microsoft.com/office/drawing/2010/main">
                  <a14:imgLayer r:embed="rId4">
                    <a14:imgEffect>
                      <a14:sharpenSoften amount="52000"/>
                    </a14:imgEffect>
                  </a14:imgLayer>
                </a14:imgProps>
              </a:ext>
            </a:extLst>
          </a:blip>
          <a:srcRect/>
          <a:stretch>
            <a:fillRect/>
          </a:stretch>
        </p:blipFill>
        <p:spPr bwMode="auto">
          <a:xfrm>
            <a:off x="457200" y="1388535"/>
            <a:ext cx="8382000" cy="3820046"/>
          </a:xfrm>
          <a:prstGeom prst="rect">
            <a:avLst/>
          </a:prstGeom>
          <a:noFill/>
          <a:ln w="9525">
            <a:noFill/>
            <a:miter lim="800000"/>
            <a:headEnd/>
            <a:tailEnd/>
          </a:ln>
        </p:spPr>
      </p:pic>
      <p:grpSp>
        <p:nvGrpSpPr>
          <p:cNvPr id="21" name="Group 20"/>
          <p:cNvGrpSpPr/>
          <p:nvPr/>
        </p:nvGrpSpPr>
        <p:grpSpPr>
          <a:xfrm>
            <a:off x="0" y="0"/>
            <a:ext cx="9144000" cy="832757"/>
            <a:chOff x="0" y="0"/>
            <a:chExt cx="9144000" cy="832757"/>
          </a:xfrm>
        </p:grpSpPr>
        <p:sp>
          <p:nvSpPr>
            <p:cNvPr id="22" name="Rectangle 2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solidFill>
                    <a:prstClr val="black">
                      <a:lumMod val="95000"/>
                      <a:lumOff val="5000"/>
                    </a:prstClr>
                  </a:solidFill>
                </a:rPr>
                <a:t>Start New Application</a:t>
              </a:r>
            </a:p>
            <a:p>
              <a:r>
                <a:rPr lang="en-US" sz="2000" dirty="0">
                  <a:solidFill>
                    <a:prstClr val="black">
                      <a:lumMod val="95000"/>
                      <a:lumOff val="5000"/>
                    </a:prstClr>
                  </a:solidFill>
                </a:rPr>
                <a:t>Step 1:(Basic information)</a:t>
              </a:r>
            </a:p>
          </p:txBody>
        </p:sp>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77000" y="73478"/>
              <a:ext cx="2514600" cy="685800"/>
            </a:xfrm>
            <a:prstGeom prst="rect">
              <a:avLst/>
            </a:prstGeom>
          </p:spPr>
        </p:pic>
      </p:grpSp>
      <p:sp>
        <p:nvSpPr>
          <p:cNvPr id="28" name="Title 1"/>
          <p:cNvSpPr txBox="1">
            <a:spLocks/>
          </p:cNvSpPr>
          <p:nvPr/>
        </p:nvSpPr>
        <p:spPr>
          <a:xfrm>
            <a:off x="0" y="0"/>
            <a:ext cx="6400800" cy="838200"/>
          </a:xfrm>
          <a:prstGeom prst="rect">
            <a:avLst/>
          </a:prstGeom>
        </p:spPr>
        <p:txBody>
          <a:bodyPr vert="horz" lIns="91440" tIns="45720" rIns="91440" bIns="45720" rtlCol="0" anchor="ctr">
            <a:noAutofit/>
          </a:bodyPr>
          <a:lstStyle/>
          <a:p>
            <a:pPr>
              <a:spcBef>
                <a:spcPct val="0"/>
              </a:spcBef>
              <a:defRPr/>
            </a:pPr>
            <a:endParaRPr lang="en-US" sz="3500" dirty="0">
              <a:solidFill>
                <a:prstClr val="black"/>
              </a:solidFill>
            </a:endParaRPr>
          </a:p>
        </p:txBody>
      </p:sp>
      <p:sp>
        <p:nvSpPr>
          <p:cNvPr id="32" name="TextBox 31"/>
          <p:cNvSpPr txBox="1"/>
          <p:nvPr/>
        </p:nvSpPr>
        <p:spPr>
          <a:xfrm>
            <a:off x="0" y="838200"/>
            <a:ext cx="9144000" cy="384721"/>
          </a:xfrm>
          <a:prstGeom prst="rect">
            <a:avLst/>
          </a:prstGeom>
          <a:solidFill>
            <a:srgbClr val="92D050"/>
          </a:solidFill>
          <a:ln>
            <a:noFill/>
          </a:ln>
        </p:spPr>
        <p:txBody>
          <a:bodyPr wrap="square" rtlCol="0">
            <a:spAutoFit/>
          </a:bodyPr>
          <a:lstStyle/>
          <a:p>
            <a:pPr marL="117475" indent="-117475" algn="ctr"/>
            <a:r>
              <a:rPr lang="en-US" sz="1900" i="1" dirty="0">
                <a:solidFill>
                  <a:prstClr val="black"/>
                </a:solidFill>
              </a:rPr>
              <a:t>Complete all fields especially required, which are marked with an *.</a:t>
            </a:r>
          </a:p>
        </p:txBody>
      </p:sp>
      <p:sp>
        <p:nvSpPr>
          <p:cNvPr id="34" name="Rectangle 33"/>
          <p:cNvSpPr/>
          <p:nvPr/>
        </p:nvSpPr>
        <p:spPr>
          <a:xfrm>
            <a:off x="762000" y="5181600"/>
            <a:ext cx="7391400" cy="1200329"/>
          </a:xfrm>
          <a:prstGeom prst="rect">
            <a:avLst/>
          </a:prstGeom>
        </p:spPr>
        <p:txBody>
          <a:bodyPr wrap="square">
            <a:spAutoFit/>
          </a:bodyPr>
          <a:lstStyle/>
          <a:p>
            <a:pPr marL="111125" indent="-111125">
              <a:buClr>
                <a:schemeClr val="tx1"/>
              </a:buClr>
              <a:buFont typeface="Arial" pitchFamily="34" charset="0"/>
              <a:buChar char="•"/>
            </a:pPr>
            <a:r>
              <a:rPr lang="en-US" b="1" i="1" dirty="0">
                <a:solidFill>
                  <a:srgbClr val="FF0000"/>
                </a:solidFill>
              </a:rPr>
              <a:t>Applicant Type</a:t>
            </a:r>
            <a:r>
              <a:rPr lang="en-US" dirty="0"/>
              <a:t> will need to be selected from the drop down and it drives the rest of the application.</a:t>
            </a:r>
            <a:endParaRPr lang="en-US" b="1" i="1" dirty="0">
              <a:solidFill>
                <a:srgbClr val="FF0000"/>
              </a:solidFill>
            </a:endParaRPr>
          </a:p>
          <a:p>
            <a:pPr marL="111125" indent="-111125">
              <a:buFont typeface="Arial" pitchFamily="34" charset="0"/>
              <a:buChar char="•"/>
            </a:pPr>
            <a:r>
              <a:rPr lang="en-US" dirty="0"/>
              <a:t>Click </a:t>
            </a:r>
            <a:r>
              <a:rPr lang="en-US" b="1" i="1" dirty="0">
                <a:solidFill>
                  <a:srgbClr val="FF0000"/>
                </a:solidFill>
              </a:rPr>
              <a:t>Validate</a:t>
            </a:r>
            <a:r>
              <a:rPr lang="en-US" dirty="0">
                <a:solidFill>
                  <a:srgbClr val="FF0000"/>
                </a:solidFill>
              </a:rPr>
              <a:t> </a:t>
            </a:r>
            <a:r>
              <a:rPr lang="en-US" b="1" i="1" dirty="0">
                <a:solidFill>
                  <a:srgbClr val="FF0000"/>
                </a:solidFill>
              </a:rPr>
              <a:t>Address</a:t>
            </a:r>
            <a:r>
              <a:rPr lang="en-US" dirty="0"/>
              <a:t> after street address and zip code have been entered.</a:t>
            </a:r>
          </a:p>
          <a:p>
            <a:pPr marL="111125" indent="-111125">
              <a:buFont typeface="Arial" pitchFamily="34" charset="0"/>
              <a:buChar char="•"/>
            </a:pPr>
            <a:r>
              <a:rPr lang="en-US" dirty="0"/>
              <a:t>After all the information has been entered click </a:t>
            </a:r>
            <a:r>
              <a:rPr lang="en-US" b="1" i="1" dirty="0">
                <a:solidFill>
                  <a:srgbClr val="FF0000"/>
                </a:solidFill>
              </a:rPr>
              <a:t>Confirm</a:t>
            </a:r>
            <a:r>
              <a:rPr lang="en-US" b="1" i="1" dirty="0"/>
              <a:t> </a:t>
            </a:r>
            <a:r>
              <a:rPr lang="en-US" dirty="0"/>
              <a:t>then </a:t>
            </a:r>
            <a:r>
              <a:rPr lang="en-US" b="1" i="1" dirty="0">
                <a:solidFill>
                  <a:srgbClr val="FF0000"/>
                </a:solidFill>
              </a:rPr>
              <a:t>Finish</a:t>
            </a:r>
            <a:r>
              <a:rPr lang="en-US" dirty="0"/>
              <a:t>.</a:t>
            </a:r>
            <a:endParaRPr lang="en-US" b="1" i="1" dirty="0">
              <a:solidFill>
                <a:srgbClr val="FF0000"/>
              </a:solidFill>
            </a:endParaRPr>
          </a:p>
        </p:txBody>
      </p:sp>
      <p:sp>
        <p:nvSpPr>
          <p:cNvPr id="13" name="Slide Number Placeholder 12"/>
          <p:cNvSpPr>
            <a:spLocks noGrp="1"/>
          </p:cNvSpPr>
          <p:nvPr>
            <p:ph type="sldNum" sz="quarter" idx="12"/>
          </p:nvPr>
        </p:nvSpPr>
        <p:spPr/>
        <p:txBody>
          <a:bodyPr/>
          <a:lstStyle/>
          <a:p>
            <a:fld id="{5231E635-3882-45BA-B8C0-75C01EA01E46}" type="slidenum">
              <a:rPr lang="en-US" smtClean="0">
                <a:solidFill>
                  <a:prstClr val="black">
                    <a:tint val="75000"/>
                  </a:prstClr>
                </a:solidFill>
              </a:rPr>
              <a:pPr/>
              <a:t>8</a:t>
            </a:fld>
            <a:endParaRPr lang="en-US">
              <a:solidFill>
                <a:prstClr val="black">
                  <a:tint val="75000"/>
                </a:prstClr>
              </a:solidFill>
            </a:endParaRPr>
          </a:p>
        </p:txBody>
      </p:sp>
      <p:cxnSp>
        <p:nvCxnSpPr>
          <p:cNvPr id="16" name="Straight Arrow Connector 15"/>
          <p:cNvCxnSpPr/>
          <p:nvPr/>
        </p:nvCxnSpPr>
        <p:spPr>
          <a:xfrm flipH="1">
            <a:off x="7848600" y="2438400"/>
            <a:ext cx="68580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8" name="Oval 17"/>
          <p:cNvSpPr/>
          <p:nvPr/>
        </p:nvSpPr>
        <p:spPr>
          <a:xfrm>
            <a:off x="6857999" y="4953000"/>
            <a:ext cx="457201"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Oval 11"/>
          <p:cNvSpPr/>
          <p:nvPr/>
        </p:nvSpPr>
        <p:spPr>
          <a:xfrm>
            <a:off x="8001000" y="4953000"/>
            <a:ext cx="381000" cy="228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p:cNvSpPr/>
          <p:nvPr/>
        </p:nvSpPr>
        <p:spPr>
          <a:xfrm>
            <a:off x="7315200" y="3962400"/>
            <a:ext cx="609600" cy="228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p:cNvSpPr txBox="1"/>
          <p:nvPr/>
        </p:nvSpPr>
        <p:spPr>
          <a:xfrm>
            <a:off x="432391" y="6339505"/>
            <a:ext cx="1591846" cy="338554"/>
          </a:xfrm>
          <a:prstGeom prst="rect">
            <a:avLst/>
          </a:prstGeom>
          <a:noFill/>
          <a:ln>
            <a:noFill/>
          </a:ln>
        </p:spPr>
        <p:txBody>
          <a:bodyPr wrap="none" rtlCol="0">
            <a:spAutoFit/>
          </a:bodyPr>
          <a:lstStyle/>
          <a:p>
            <a:r>
              <a:rPr lang="en-US" sz="1600" dirty="0"/>
              <a:t>Shortcut to Step:</a:t>
            </a:r>
          </a:p>
        </p:txBody>
      </p:sp>
      <p:sp>
        <p:nvSpPr>
          <p:cNvPr id="31" name="Action Button: Custom 30">
            <a:hlinkClick r:id="rId6" action="ppaction://hlinksldjump" highlightClick="1"/>
          </p:cNvPr>
          <p:cNvSpPr/>
          <p:nvPr/>
        </p:nvSpPr>
        <p:spPr>
          <a:xfrm>
            <a:off x="2057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a:t>
            </a:r>
          </a:p>
        </p:txBody>
      </p:sp>
      <p:sp>
        <p:nvSpPr>
          <p:cNvPr id="33" name="Action Button: Custom 32">
            <a:hlinkClick r:id="rId7" action="ppaction://hlinksldjump" highlightClick="1"/>
          </p:cNvPr>
          <p:cNvSpPr/>
          <p:nvPr/>
        </p:nvSpPr>
        <p:spPr>
          <a:xfrm>
            <a:off x="2438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2</a:t>
            </a:r>
          </a:p>
        </p:txBody>
      </p:sp>
      <p:sp>
        <p:nvSpPr>
          <p:cNvPr id="35" name="Action Button: Custom 34">
            <a:hlinkClick r:id="rId8" action="ppaction://hlinksldjump" highlightClick="1"/>
          </p:cNvPr>
          <p:cNvSpPr/>
          <p:nvPr/>
        </p:nvSpPr>
        <p:spPr>
          <a:xfrm>
            <a:off x="2819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3</a:t>
            </a:r>
          </a:p>
        </p:txBody>
      </p:sp>
      <p:sp>
        <p:nvSpPr>
          <p:cNvPr id="36" name="Action Button: Custom 35">
            <a:hlinkClick r:id="rId9" action="ppaction://hlinksldjump" highlightClick="1"/>
          </p:cNvPr>
          <p:cNvSpPr/>
          <p:nvPr/>
        </p:nvSpPr>
        <p:spPr>
          <a:xfrm>
            <a:off x="3200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4</a:t>
            </a:r>
          </a:p>
        </p:txBody>
      </p:sp>
      <p:sp>
        <p:nvSpPr>
          <p:cNvPr id="53" name="Action Button: Custom 52">
            <a:hlinkClick r:id="rId10" action="ppaction://hlinksldjump" highlightClick="1"/>
          </p:cNvPr>
          <p:cNvSpPr/>
          <p:nvPr/>
        </p:nvSpPr>
        <p:spPr>
          <a:xfrm>
            <a:off x="3581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5</a:t>
            </a:r>
          </a:p>
        </p:txBody>
      </p:sp>
      <p:sp>
        <p:nvSpPr>
          <p:cNvPr id="54" name="Action Button: Home 53">
            <a:hlinkClick r:id="rId11"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55" name="Action Button: Custom 54">
            <a:hlinkClick r:id="rId12" action="ppaction://hlinksldjump" highlightClick="1"/>
          </p:cNvPr>
          <p:cNvSpPr/>
          <p:nvPr/>
        </p:nvSpPr>
        <p:spPr>
          <a:xfrm>
            <a:off x="3962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6</a:t>
            </a:r>
          </a:p>
        </p:txBody>
      </p:sp>
      <p:sp>
        <p:nvSpPr>
          <p:cNvPr id="56" name="Action Button: Custom 55">
            <a:hlinkClick r:id="rId13" action="ppaction://hlinksldjump" highlightClick="1"/>
          </p:cNvPr>
          <p:cNvSpPr/>
          <p:nvPr/>
        </p:nvSpPr>
        <p:spPr>
          <a:xfrm>
            <a:off x="4343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7</a:t>
            </a:r>
          </a:p>
        </p:txBody>
      </p:sp>
      <p:sp>
        <p:nvSpPr>
          <p:cNvPr id="57" name="Action Button: Custom 56">
            <a:hlinkClick r:id="rId14" action="ppaction://hlinksldjump" highlightClick="1"/>
          </p:cNvPr>
          <p:cNvSpPr/>
          <p:nvPr/>
        </p:nvSpPr>
        <p:spPr>
          <a:xfrm>
            <a:off x="4724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8</a:t>
            </a:r>
          </a:p>
        </p:txBody>
      </p:sp>
      <p:sp>
        <p:nvSpPr>
          <p:cNvPr id="58" name="Action Button: Custom 57">
            <a:hlinkClick r:id="rId15" action="ppaction://hlinksldjump" highlightClick="1"/>
          </p:cNvPr>
          <p:cNvSpPr/>
          <p:nvPr/>
        </p:nvSpPr>
        <p:spPr>
          <a:xfrm>
            <a:off x="60198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11</a:t>
            </a:r>
          </a:p>
        </p:txBody>
      </p:sp>
      <p:sp>
        <p:nvSpPr>
          <p:cNvPr id="59" name="Action Button: Custom 58">
            <a:hlinkClick r:id="rId16" action="ppaction://hlinksldjump" highlightClick="1"/>
          </p:cNvPr>
          <p:cNvSpPr/>
          <p:nvPr/>
        </p:nvSpPr>
        <p:spPr>
          <a:xfrm>
            <a:off x="54864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10</a:t>
            </a:r>
          </a:p>
        </p:txBody>
      </p:sp>
      <p:sp>
        <p:nvSpPr>
          <p:cNvPr id="60" name="Action Button: Custom 59">
            <a:hlinkClick r:id="rId17" action="ppaction://hlinksldjump" highlightClick="1"/>
          </p:cNvPr>
          <p:cNvSpPr/>
          <p:nvPr/>
        </p:nvSpPr>
        <p:spPr>
          <a:xfrm>
            <a:off x="5105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9</a:t>
            </a:r>
          </a:p>
        </p:txBody>
      </p:sp>
      <p:sp>
        <p:nvSpPr>
          <p:cNvPr id="61" name="Action Button: Custom 60">
            <a:hlinkClick r:id="rId18" action="ppaction://hlinksldjump" highlightClick="1"/>
          </p:cNvPr>
          <p:cNvSpPr/>
          <p:nvPr/>
        </p:nvSpPr>
        <p:spPr>
          <a:xfrm>
            <a:off x="65532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12</a:t>
            </a:r>
          </a:p>
        </p:txBody>
      </p:sp>
      <p:sp>
        <p:nvSpPr>
          <p:cNvPr id="62" name="Action Button: Custom 61">
            <a:hlinkClick r:id="rId19" action="ppaction://hlinksldjump" highlightClick="1"/>
          </p:cNvPr>
          <p:cNvSpPr/>
          <p:nvPr/>
        </p:nvSpPr>
        <p:spPr>
          <a:xfrm>
            <a:off x="70866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13</a:t>
            </a:r>
          </a:p>
        </p:txBody>
      </p:sp>
    </p:spTree>
    <p:extLst>
      <p:ext uri="{BB962C8B-B14F-4D97-AF65-F5344CB8AC3E}">
        <p14:creationId xmlns:p14="http://schemas.microsoft.com/office/powerpoint/2010/main" val="41234165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7"/>
          <p:cNvGrpSpPr/>
          <p:nvPr/>
        </p:nvGrpSpPr>
        <p:grpSpPr>
          <a:xfrm>
            <a:off x="0" y="0"/>
            <a:ext cx="9144000" cy="832757"/>
            <a:chOff x="0" y="0"/>
            <a:chExt cx="9144000" cy="832757"/>
          </a:xfrm>
        </p:grpSpPr>
        <p:sp>
          <p:nvSpPr>
            <p:cNvPr id="29" name="Rectangle 28"/>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30" name="Picture 2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77000" y="73478"/>
              <a:ext cx="2514600" cy="685800"/>
            </a:xfrm>
            <a:prstGeom prst="rect">
              <a:avLst/>
            </a:prstGeom>
          </p:spPr>
        </p:pic>
      </p:grpSp>
      <p:sp>
        <p:nvSpPr>
          <p:cNvPr id="22" name="Title 1"/>
          <p:cNvSpPr>
            <a:spLocks noGrp="1"/>
          </p:cNvSpPr>
          <p:nvPr>
            <p:ph type="title"/>
          </p:nvPr>
        </p:nvSpPr>
        <p:spPr>
          <a:xfrm>
            <a:off x="-25905" y="0"/>
            <a:ext cx="6426705" cy="838200"/>
          </a:xfrm>
        </p:spPr>
        <p:txBody>
          <a:bodyPr>
            <a:noAutofit/>
          </a:bodyPr>
          <a:lstStyle/>
          <a:p>
            <a:pPr algn="l"/>
            <a:r>
              <a:rPr lang="en-US" sz="2800" dirty="0"/>
              <a:t>Start new Application</a:t>
            </a:r>
          </a:p>
        </p:txBody>
      </p:sp>
      <p:grpSp>
        <p:nvGrpSpPr>
          <p:cNvPr id="20" name="Group 33"/>
          <p:cNvGrpSpPr/>
          <p:nvPr/>
        </p:nvGrpSpPr>
        <p:grpSpPr>
          <a:xfrm>
            <a:off x="0" y="0"/>
            <a:ext cx="9144000" cy="832757"/>
            <a:chOff x="0" y="0"/>
            <a:chExt cx="9144000" cy="832757"/>
          </a:xfrm>
        </p:grpSpPr>
        <p:sp>
          <p:nvSpPr>
            <p:cNvPr id="21" name="Rectangle 20"/>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23" name="Picture 3" descr="E:\Provider Outreach\IMPACT Training Modules (development)\IMPACTlogoOpt2.jpg"/>
            <p:cNvPicPr>
              <a:picLocks noChangeAspect="1" noChangeArrowheads="1"/>
            </p:cNvPicPr>
            <p:nvPr/>
          </p:nvPicPr>
          <p:blipFill>
            <a:blip r:embed="rId4" cstate="print"/>
            <a:srcRect/>
            <a:stretch>
              <a:fillRect/>
            </a:stretch>
          </p:blipFill>
          <p:spPr bwMode="auto">
            <a:xfrm>
              <a:off x="6553200" y="76200"/>
              <a:ext cx="2404580" cy="685800"/>
            </a:xfrm>
            <a:prstGeom prst="rect">
              <a:avLst/>
            </a:prstGeom>
            <a:noFill/>
          </p:spPr>
        </p:pic>
      </p:grpSp>
      <p:cxnSp>
        <p:nvCxnSpPr>
          <p:cNvPr id="24" name="Straight Arrow Connector 23"/>
          <p:cNvCxnSpPr/>
          <p:nvPr/>
        </p:nvCxnSpPr>
        <p:spPr>
          <a:xfrm>
            <a:off x="6858000" y="4410165"/>
            <a:ext cx="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5" name="Title 1"/>
          <p:cNvSpPr txBox="1">
            <a:spLocks/>
          </p:cNvSpPr>
          <p:nvPr/>
        </p:nvSpPr>
        <p:spPr>
          <a:xfrm>
            <a:off x="0" y="0"/>
            <a:ext cx="6400800" cy="838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defRPr/>
            </a:pPr>
            <a:r>
              <a:rPr lang="en-US" sz="2800"/>
              <a:t>Start New Application </a:t>
            </a:r>
            <a:br>
              <a:rPr lang="en-US" sz="2800"/>
            </a:br>
            <a:r>
              <a:rPr lang="en-US" sz="2800"/>
              <a:t>(Step 1: Basic Provider Information)</a:t>
            </a:r>
            <a:endParaRPr lang="en-US" sz="2800" dirty="0"/>
          </a:p>
        </p:txBody>
      </p:sp>
      <p:sp>
        <p:nvSpPr>
          <p:cNvPr id="33" name="Content Placeholder 2"/>
          <p:cNvSpPr txBox="1">
            <a:spLocks/>
          </p:cNvSpPr>
          <p:nvPr/>
        </p:nvSpPr>
        <p:spPr>
          <a:xfrm>
            <a:off x="3962400" y="1066800"/>
            <a:ext cx="4724400" cy="5105400"/>
          </a:xfrm>
          <a:prstGeom prst="rect">
            <a:avLst/>
          </a:prstGeom>
        </p:spPr>
        <p:txBody>
          <a:bodyPr vert="horz" lIns="91440" tIns="45720" rIns="91440" bIns="45720" rtlCol="0">
            <a:noAutofit/>
          </a:bodyPr>
          <a:lstStyle/>
          <a:p>
            <a:pPr marL="111125" marR="0" lvl="0" indent="-111125"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1400" b="0" i="0" u="none" strike="noStrike" kern="1200" cap="none" spc="0" normalizeH="0" baseline="0" noProof="0" dirty="0">
              <a:ln>
                <a:noFill/>
              </a:ln>
              <a:effectLst/>
              <a:uLnTx/>
              <a:uFillTx/>
              <a:latin typeface="+mn-lt"/>
              <a:ea typeface="+mn-ea"/>
              <a:cs typeface="+mn-cs"/>
            </a:endParaRPr>
          </a:p>
          <a:p>
            <a:pPr marL="111125" marR="0" lvl="0" indent="-111125"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1400" dirty="0"/>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1200" b="0" i="0" u="none" strike="noStrike" kern="1200" cap="none" spc="0" normalizeH="0" baseline="0" noProof="0" dirty="0">
              <a:ln>
                <a:noFill/>
              </a:ln>
              <a:effectLst/>
              <a:uLnTx/>
              <a:uFillTx/>
              <a:latin typeface="+mn-lt"/>
              <a:ea typeface="+mn-ea"/>
              <a:cs typeface="+mn-cs"/>
            </a:endParaRPr>
          </a:p>
        </p:txBody>
      </p:sp>
      <p:sp>
        <p:nvSpPr>
          <p:cNvPr id="34" name="Content Placeholder 2"/>
          <p:cNvSpPr txBox="1">
            <a:spLocks/>
          </p:cNvSpPr>
          <p:nvPr/>
        </p:nvSpPr>
        <p:spPr>
          <a:xfrm>
            <a:off x="4114800" y="838200"/>
            <a:ext cx="5029200" cy="5867400"/>
          </a:xfrm>
          <a:prstGeom prst="rect">
            <a:avLst/>
          </a:prstGeom>
        </p:spPr>
        <p:txBody>
          <a:bodyPr vert="horz" lIns="91440" tIns="45720" rIns="91440" bIns="45720" rtlCol="0">
            <a:noAutofit/>
          </a:bodyPr>
          <a:lstStyle/>
          <a:p>
            <a:pPr marL="111125" marR="0" lvl="0" indent="-111125"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1700" b="0" i="0" u="none" strike="noStrike" kern="1200" cap="none" spc="0" normalizeH="0" baseline="0" noProof="0" dirty="0">
                <a:ln>
                  <a:noFill/>
                </a:ln>
                <a:effectLst/>
                <a:uLnTx/>
                <a:uFillTx/>
                <a:latin typeface="+mn-lt"/>
                <a:ea typeface="+mn-ea"/>
                <a:cs typeface="+mn-cs"/>
              </a:rPr>
              <a:t>Application ID: systematically generated.</a:t>
            </a:r>
          </a:p>
          <a:p>
            <a:pPr marL="111125" indent="-111125">
              <a:spcBef>
                <a:spcPct val="20000"/>
              </a:spcBef>
              <a:buFont typeface="Arial" pitchFamily="34" charset="0"/>
              <a:buChar char="•"/>
              <a:defRPr/>
            </a:pPr>
            <a:r>
              <a:rPr lang="en-US" sz="1700" dirty="0"/>
              <a:t>Name: should reflect name from Basic Information.</a:t>
            </a:r>
          </a:p>
          <a:p>
            <a:pPr marL="111125" lvl="0" indent="-111125">
              <a:spcBef>
                <a:spcPct val="20000"/>
              </a:spcBef>
              <a:buFont typeface="Arial" pitchFamily="34" charset="0"/>
              <a:buChar char="•"/>
              <a:defRPr/>
            </a:pPr>
            <a:r>
              <a:rPr lang="en-US" sz="1700" dirty="0"/>
              <a:t>The system will generate an application ID after the successful completion of the Basic Information screen; the application number is a 14-digit number that has the following components:</a:t>
            </a:r>
          </a:p>
          <a:p>
            <a:pPr marL="742950" lvl="1" indent="-285750">
              <a:spcBef>
                <a:spcPct val="20000"/>
              </a:spcBef>
              <a:buFont typeface="Arial" pitchFamily="34" charset="0"/>
              <a:buChar char="–"/>
              <a:defRPr/>
            </a:pPr>
            <a:r>
              <a:rPr lang="en-US" sz="1700" dirty="0"/>
              <a:t>The system date in </a:t>
            </a:r>
            <a:r>
              <a:rPr lang="en-US" sz="1700" dirty="0" err="1"/>
              <a:t>yyyymmdd</a:t>
            </a:r>
            <a:r>
              <a:rPr lang="en-US" sz="1700" dirty="0"/>
              <a:t> format</a:t>
            </a:r>
          </a:p>
          <a:p>
            <a:pPr marL="742950" lvl="1" indent="-285750">
              <a:spcBef>
                <a:spcPct val="20000"/>
              </a:spcBef>
              <a:buFont typeface="Arial" pitchFamily="34" charset="0"/>
              <a:buChar char="–"/>
              <a:defRPr/>
            </a:pPr>
            <a:r>
              <a:rPr lang="en-US" sz="1700" dirty="0"/>
              <a:t>A 6-digit system generated random number</a:t>
            </a:r>
          </a:p>
          <a:p>
            <a:pPr marL="742950" lvl="1" indent="-285750">
              <a:spcBef>
                <a:spcPct val="20000"/>
              </a:spcBef>
              <a:buFont typeface="Arial" pitchFamily="34" charset="0"/>
              <a:buChar char="–"/>
              <a:defRPr/>
            </a:pPr>
            <a:r>
              <a:rPr lang="en-US" sz="1700" dirty="0"/>
              <a:t>Example: 20130514412598</a:t>
            </a:r>
          </a:p>
          <a:p>
            <a:pPr marL="117475" lvl="1" indent="-117475">
              <a:spcBef>
                <a:spcPct val="20000"/>
              </a:spcBef>
              <a:buFont typeface="Arial" pitchFamily="34" charset="0"/>
              <a:buChar char="•"/>
              <a:defRPr/>
            </a:pPr>
            <a:r>
              <a:rPr lang="en-US" sz="1700" dirty="0"/>
              <a:t>Application IDs are valid for 30 calendar days; applications must be completed and submitted to the state for review during this 30 day period or the application will be DELETED.</a:t>
            </a:r>
          </a:p>
          <a:p>
            <a:pPr marL="117475" lvl="1" indent="-117475">
              <a:spcBef>
                <a:spcPct val="20000"/>
              </a:spcBef>
              <a:buFont typeface="Arial" pitchFamily="34" charset="0"/>
              <a:buChar char="•"/>
              <a:defRPr/>
            </a:pPr>
            <a:r>
              <a:rPr lang="en-US" sz="1700" dirty="0"/>
              <a:t>The application ID will be used to access the application before submission to the state for review and will be used to track the status of your submitted application until it has been marked approved.</a:t>
            </a:r>
          </a:p>
          <a:p>
            <a:pPr marL="117475" lvl="1" indent="-117475">
              <a:spcBef>
                <a:spcPct val="20000"/>
              </a:spcBef>
              <a:buFont typeface="Arial" pitchFamily="34" charset="0"/>
              <a:buChar char="•"/>
              <a:defRPr/>
            </a:pPr>
            <a:r>
              <a:rPr lang="en-US" sz="1700" dirty="0"/>
              <a:t>After documenting the ID number, click </a:t>
            </a:r>
            <a:r>
              <a:rPr lang="en-US" sz="1700" b="1" i="1" dirty="0">
                <a:solidFill>
                  <a:srgbClr val="FF0000"/>
                </a:solidFill>
              </a:rPr>
              <a:t>OK</a:t>
            </a:r>
            <a:r>
              <a:rPr lang="en-US" sz="1700" dirty="0"/>
              <a:t>. </a:t>
            </a:r>
          </a:p>
          <a:p>
            <a:pPr marL="117475" lvl="1" indent="-117475">
              <a:spcBef>
                <a:spcPct val="20000"/>
              </a:spcBef>
              <a:buFont typeface="Arial" pitchFamily="34" charset="0"/>
              <a:buChar char="–"/>
              <a:defRPr/>
            </a:pPr>
            <a:endParaRPr lang="en-US" sz="1700" dirty="0"/>
          </a:p>
          <a:p>
            <a:pPr marL="742950" lvl="1" indent="-285750">
              <a:spcBef>
                <a:spcPct val="20000"/>
              </a:spcBef>
              <a:buFont typeface="Arial" pitchFamily="34" charset="0"/>
              <a:buChar char="–"/>
              <a:defRPr/>
            </a:pPr>
            <a:endParaRPr lang="en-US" sz="1700" dirty="0"/>
          </a:p>
          <a:p>
            <a:pPr marL="111125" indent="-111125">
              <a:spcBef>
                <a:spcPct val="20000"/>
              </a:spcBef>
              <a:buFont typeface="Arial" pitchFamily="34" charset="0"/>
              <a:buChar char="•"/>
              <a:defRPr/>
            </a:pPr>
            <a:endParaRPr lang="en-US" sz="1700" dirty="0"/>
          </a:p>
          <a:p>
            <a:pPr marL="111125" marR="0" lvl="0" indent="-111125"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1700" b="0" i="0" u="none" strike="noStrike" kern="1200" cap="none" spc="0" normalizeH="0" baseline="0" noProof="0" dirty="0">
              <a:ln>
                <a:noFill/>
              </a:ln>
              <a:effectLst/>
              <a:uLnTx/>
              <a:uFillTx/>
              <a:latin typeface="+mn-lt"/>
              <a:ea typeface="+mn-ea"/>
              <a:cs typeface="+mn-cs"/>
            </a:endParaRPr>
          </a:p>
        </p:txBody>
      </p:sp>
      <p:grpSp>
        <p:nvGrpSpPr>
          <p:cNvPr id="35" name="Group 27"/>
          <p:cNvGrpSpPr/>
          <p:nvPr/>
        </p:nvGrpSpPr>
        <p:grpSpPr>
          <a:xfrm>
            <a:off x="0" y="0"/>
            <a:ext cx="9144000" cy="832757"/>
            <a:chOff x="0" y="0"/>
            <a:chExt cx="9144000" cy="832757"/>
          </a:xfrm>
        </p:grpSpPr>
        <p:sp>
          <p:nvSpPr>
            <p:cNvPr id="36" name="Rectangle 35"/>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37" name="Picture 3" descr="E:\Provider Outreach\IMPACT Training Modules (development)\IMPACTlogoOpt2.jpg"/>
            <p:cNvPicPr>
              <a:picLocks noChangeAspect="1" noChangeArrowheads="1"/>
            </p:cNvPicPr>
            <p:nvPr/>
          </p:nvPicPr>
          <p:blipFill>
            <a:blip r:embed="rId4" cstate="print"/>
            <a:srcRect/>
            <a:stretch>
              <a:fillRect/>
            </a:stretch>
          </p:blipFill>
          <p:spPr bwMode="auto">
            <a:xfrm>
              <a:off x="6553200" y="76200"/>
              <a:ext cx="2404580" cy="685800"/>
            </a:xfrm>
            <a:prstGeom prst="rect">
              <a:avLst/>
            </a:prstGeom>
            <a:noFill/>
          </p:spPr>
        </p:pic>
      </p:grpSp>
      <p:sp>
        <p:nvSpPr>
          <p:cNvPr id="39" name="Title 1"/>
          <p:cNvSpPr txBox="1">
            <a:spLocks/>
          </p:cNvSpPr>
          <p:nvPr/>
        </p:nvSpPr>
        <p:spPr>
          <a:xfrm>
            <a:off x="0" y="0"/>
            <a:ext cx="6400800" cy="838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defRPr/>
            </a:pPr>
            <a:r>
              <a:rPr lang="en-US" sz="2800" dirty="0"/>
              <a:t>Start New Application </a:t>
            </a:r>
            <a:br>
              <a:rPr lang="en-US" sz="2800" dirty="0"/>
            </a:br>
            <a:r>
              <a:rPr lang="en-US" sz="2000" dirty="0"/>
              <a:t>Step 1: (Basic Provider Information)</a:t>
            </a:r>
          </a:p>
        </p:txBody>
      </p:sp>
      <p:sp>
        <p:nvSpPr>
          <p:cNvPr id="40" name="Oval 39"/>
          <p:cNvSpPr/>
          <p:nvPr/>
        </p:nvSpPr>
        <p:spPr>
          <a:xfrm>
            <a:off x="2514600" y="1371600"/>
            <a:ext cx="1219200" cy="3048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Slide Number Placeholder 25"/>
          <p:cNvSpPr>
            <a:spLocks noGrp="1"/>
          </p:cNvSpPr>
          <p:nvPr>
            <p:ph type="sldNum" sz="quarter" idx="12"/>
          </p:nvPr>
        </p:nvSpPr>
        <p:spPr/>
        <p:txBody>
          <a:bodyPr/>
          <a:lstStyle/>
          <a:p>
            <a:fld id="{5231E635-3882-45BA-B8C0-75C01EA01E46}" type="slidenum">
              <a:rPr lang="en-US" smtClean="0">
                <a:solidFill>
                  <a:prstClr val="black">
                    <a:tint val="75000"/>
                  </a:prstClr>
                </a:solidFill>
              </a:rPr>
              <a:pPr/>
              <a:t>9</a:t>
            </a:fld>
            <a:endParaRPr lang="en-US" dirty="0">
              <a:solidFill>
                <a:prstClr val="black">
                  <a:tint val="75000"/>
                </a:prstClr>
              </a:solidFill>
            </a:endParaRPr>
          </a:p>
        </p:txBody>
      </p:sp>
      <p:pic>
        <p:nvPicPr>
          <p:cNvPr id="23554" name="Picture 2"/>
          <p:cNvPicPr>
            <a:picLocks noChangeAspect="1" noChangeArrowheads="1"/>
          </p:cNvPicPr>
          <p:nvPr/>
        </p:nvPicPr>
        <p:blipFill>
          <a:blip r:embed="rId5" cstate="print"/>
          <a:srcRect/>
          <a:stretch>
            <a:fillRect/>
          </a:stretch>
        </p:blipFill>
        <p:spPr bwMode="auto">
          <a:xfrm>
            <a:off x="152401" y="1295400"/>
            <a:ext cx="3962399" cy="4410075"/>
          </a:xfrm>
          <a:prstGeom prst="rect">
            <a:avLst/>
          </a:prstGeom>
          <a:noFill/>
          <a:ln w="9525">
            <a:noFill/>
            <a:miter lim="800000"/>
            <a:headEnd/>
            <a:tailEnd/>
          </a:ln>
        </p:spPr>
      </p:pic>
      <p:sp>
        <p:nvSpPr>
          <p:cNvPr id="27" name="Oval 26"/>
          <p:cNvSpPr/>
          <p:nvPr/>
        </p:nvSpPr>
        <p:spPr>
          <a:xfrm>
            <a:off x="152400" y="1371600"/>
            <a:ext cx="18288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nvSpPr>
        <p:spPr>
          <a:xfrm>
            <a:off x="2362200" y="1371600"/>
            <a:ext cx="1219200" cy="3048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p:nvSpPr>
        <p:spPr>
          <a:xfrm>
            <a:off x="228600" y="2819400"/>
            <a:ext cx="24384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p:nvSpPr>
        <p:spPr>
          <a:xfrm>
            <a:off x="3429000" y="5257800"/>
            <a:ext cx="762000" cy="3048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p:cNvSpPr txBox="1"/>
          <p:nvPr/>
        </p:nvSpPr>
        <p:spPr>
          <a:xfrm>
            <a:off x="432391" y="6339505"/>
            <a:ext cx="1591846" cy="338554"/>
          </a:xfrm>
          <a:prstGeom prst="rect">
            <a:avLst/>
          </a:prstGeom>
          <a:noFill/>
          <a:ln>
            <a:noFill/>
          </a:ln>
        </p:spPr>
        <p:txBody>
          <a:bodyPr wrap="none" rtlCol="0">
            <a:spAutoFit/>
          </a:bodyPr>
          <a:lstStyle/>
          <a:p>
            <a:r>
              <a:rPr lang="en-US" sz="1600" dirty="0"/>
              <a:t>Shortcut to Step:</a:t>
            </a:r>
          </a:p>
        </p:txBody>
      </p:sp>
      <p:sp>
        <p:nvSpPr>
          <p:cNvPr id="42" name="Action Button: Custom 41">
            <a:hlinkClick r:id="rId6" action="ppaction://hlinksldjump" highlightClick="1"/>
          </p:cNvPr>
          <p:cNvSpPr/>
          <p:nvPr/>
        </p:nvSpPr>
        <p:spPr>
          <a:xfrm>
            <a:off x="2057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a:t>
            </a:r>
          </a:p>
        </p:txBody>
      </p:sp>
      <p:sp>
        <p:nvSpPr>
          <p:cNvPr id="43" name="Action Button: Custom 42">
            <a:hlinkClick r:id="rId7" action="ppaction://hlinksldjump" highlightClick="1"/>
          </p:cNvPr>
          <p:cNvSpPr/>
          <p:nvPr/>
        </p:nvSpPr>
        <p:spPr>
          <a:xfrm>
            <a:off x="2438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2</a:t>
            </a:r>
          </a:p>
        </p:txBody>
      </p:sp>
      <p:sp>
        <p:nvSpPr>
          <p:cNvPr id="44" name="Action Button: Custom 43">
            <a:hlinkClick r:id="rId8" action="ppaction://hlinksldjump" highlightClick="1"/>
          </p:cNvPr>
          <p:cNvSpPr/>
          <p:nvPr/>
        </p:nvSpPr>
        <p:spPr>
          <a:xfrm>
            <a:off x="2819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3</a:t>
            </a:r>
          </a:p>
        </p:txBody>
      </p:sp>
      <p:sp>
        <p:nvSpPr>
          <p:cNvPr id="45" name="Action Button: Custom 44">
            <a:hlinkClick r:id="rId9" action="ppaction://hlinksldjump" highlightClick="1"/>
          </p:cNvPr>
          <p:cNvSpPr/>
          <p:nvPr/>
        </p:nvSpPr>
        <p:spPr>
          <a:xfrm>
            <a:off x="3200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4</a:t>
            </a:r>
          </a:p>
        </p:txBody>
      </p:sp>
      <p:sp>
        <p:nvSpPr>
          <p:cNvPr id="46" name="Action Button: Custom 45">
            <a:hlinkClick r:id="rId10" action="ppaction://hlinksldjump" highlightClick="1"/>
          </p:cNvPr>
          <p:cNvSpPr/>
          <p:nvPr/>
        </p:nvSpPr>
        <p:spPr>
          <a:xfrm>
            <a:off x="3581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5</a:t>
            </a:r>
          </a:p>
        </p:txBody>
      </p:sp>
      <p:sp>
        <p:nvSpPr>
          <p:cNvPr id="47" name="Action Button: Home 46">
            <a:hlinkClick r:id="rId11"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8" name="Action Button: Custom 47">
            <a:hlinkClick r:id="rId12" action="ppaction://hlinksldjump" highlightClick="1"/>
          </p:cNvPr>
          <p:cNvSpPr/>
          <p:nvPr/>
        </p:nvSpPr>
        <p:spPr>
          <a:xfrm>
            <a:off x="3962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6</a:t>
            </a:r>
          </a:p>
        </p:txBody>
      </p:sp>
      <p:sp>
        <p:nvSpPr>
          <p:cNvPr id="49" name="Action Button: Custom 48">
            <a:hlinkClick r:id="rId13" action="ppaction://hlinksldjump" highlightClick="1"/>
          </p:cNvPr>
          <p:cNvSpPr/>
          <p:nvPr/>
        </p:nvSpPr>
        <p:spPr>
          <a:xfrm>
            <a:off x="4343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7</a:t>
            </a:r>
          </a:p>
        </p:txBody>
      </p:sp>
      <p:sp>
        <p:nvSpPr>
          <p:cNvPr id="50" name="Action Button: Custom 49">
            <a:hlinkClick r:id="rId14" action="ppaction://hlinksldjump" highlightClick="1"/>
          </p:cNvPr>
          <p:cNvSpPr/>
          <p:nvPr/>
        </p:nvSpPr>
        <p:spPr>
          <a:xfrm>
            <a:off x="4724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8</a:t>
            </a:r>
          </a:p>
        </p:txBody>
      </p:sp>
      <p:sp>
        <p:nvSpPr>
          <p:cNvPr id="51" name="Action Button: Custom 50">
            <a:hlinkClick r:id="rId15" action="ppaction://hlinksldjump" highlightClick="1"/>
          </p:cNvPr>
          <p:cNvSpPr/>
          <p:nvPr/>
        </p:nvSpPr>
        <p:spPr>
          <a:xfrm>
            <a:off x="60198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11</a:t>
            </a:r>
          </a:p>
        </p:txBody>
      </p:sp>
      <p:sp>
        <p:nvSpPr>
          <p:cNvPr id="52" name="Action Button: Custom 51">
            <a:hlinkClick r:id="rId16" action="ppaction://hlinksldjump" highlightClick="1"/>
          </p:cNvPr>
          <p:cNvSpPr/>
          <p:nvPr/>
        </p:nvSpPr>
        <p:spPr>
          <a:xfrm>
            <a:off x="54864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10</a:t>
            </a:r>
          </a:p>
        </p:txBody>
      </p:sp>
      <p:sp>
        <p:nvSpPr>
          <p:cNvPr id="53" name="Action Button: Custom 52">
            <a:hlinkClick r:id="rId17" action="ppaction://hlinksldjump" highlightClick="1"/>
          </p:cNvPr>
          <p:cNvSpPr/>
          <p:nvPr/>
        </p:nvSpPr>
        <p:spPr>
          <a:xfrm>
            <a:off x="5105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9</a:t>
            </a:r>
          </a:p>
        </p:txBody>
      </p:sp>
      <p:sp>
        <p:nvSpPr>
          <p:cNvPr id="54" name="Action Button: Custom 53">
            <a:hlinkClick r:id="rId18" action="ppaction://hlinksldjump" highlightClick="1"/>
          </p:cNvPr>
          <p:cNvSpPr/>
          <p:nvPr/>
        </p:nvSpPr>
        <p:spPr>
          <a:xfrm>
            <a:off x="65532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12</a:t>
            </a:r>
          </a:p>
        </p:txBody>
      </p:sp>
      <p:sp>
        <p:nvSpPr>
          <p:cNvPr id="70" name="Action Button: Custom 69">
            <a:hlinkClick r:id="rId19" action="ppaction://hlinksldjump" highlightClick="1"/>
          </p:cNvPr>
          <p:cNvSpPr/>
          <p:nvPr/>
        </p:nvSpPr>
        <p:spPr>
          <a:xfrm>
            <a:off x="70866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13</a:t>
            </a:r>
          </a:p>
        </p:txBody>
      </p:sp>
    </p:spTree>
    <p:extLst>
      <p:ext uri="{BB962C8B-B14F-4D97-AF65-F5344CB8AC3E}">
        <p14:creationId xmlns:p14="http://schemas.microsoft.com/office/powerpoint/2010/main" val="13935540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
          <p:cNvPicPr>
            <a:picLocks noChangeAspect="1" noChangeArrowheads="1"/>
          </p:cNvPicPr>
          <p:nvPr/>
        </p:nvPicPr>
        <p:blipFill>
          <a:blip r:embed="rId3" cstate="print">
            <a:extLst>
              <a:ext uri="{BEBA8EAE-BF5A-486C-A8C5-ECC9F3942E4B}">
                <a14:imgProps xmlns:a14="http://schemas.microsoft.com/office/drawing/2010/main">
                  <a14:imgLayer r:embed="rId4">
                    <a14:imgEffect>
                      <a14:sharpenSoften amount="52000"/>
                    </a14:imgEffect>
                  </a14:imgLayer>
                </a14:imgProps>
              </a:ext>
            </a:extLst>
          </a:blip>
          <a:srcRect/>
          <a:stretch>
            <a:fillRect/>
          </a:stretch>
        </p:blipFill>
        <p:spPr bwMode="auto">
          <a:xfrm>
            <a:off x="457200" y="1309607"/>
            <a:ext cx="8382000" cy="3338593"/>
          </a:xfrm>
          <a:prstGeom prst="rect">
            <a:avLst/>
          </a:prstGeom>
          <a:noFill/>
          <a:ln w="9525">
            <a:noFill/>
            <a:miter lim="800000"/>
            <a:headEnd/>
            <a:tailEnd/>
          </a:ln>
        </p:spPr>
      </p:pic>
      <p:grpSp>
        <p:nvGrpSpPr>
          <p:cNvPr id="8" name="Group 27"/>
          <p:cNvGrpSpPr/>
          <p:nvPr/>
        </p:nvGrpSpPr>
        <p:grpSpPr>
          <a:xfrm>
            <a:off x="0" y="0"/>
            <a:ext cx="9144000" cy="832757"/>
            <a:chOff x="0" y="0"/>
            <a:chExt cx="9144000" cy="832757"/>
          </a:xfrm>
        </p:grpSpPr>
        <p:sp>
          <p:nvSpPr>
            <p:cNvPr id="9" name="Rectangle 8"/>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solidFill>
                    <a:prstClr val="black"/>
                  </a:solidFill>
                </a:rPr>
                <a:t>Completing Application using BPW </a:t>
              </a:r>
            </a:p>
          </p:txBody>
        </p:sp>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77000" y="73478"/>
              <a:ext cx="2514600" cy="685800"/>
            </a:xfrm>
            <a:prstGeom prst="rect">
              <a:avLst/>
            </a:prstGeom>
          </p:spPr>
        </p:pic>
      </p:grpSp>
      <p:sp>
        <p:nvSpPr>
          <p:cNvPr id="13" name="Rectangle 12"/>
          <p:cNvSpPr/>
          <p:nvPr/>
        </p:nvSpPr>
        <p:spPr>
          <a:xfrm>
            <a:off x="0" y="838200"/>
            <a:ext cx="9144000" cy="400110"/>
          </a:xfrm>
          <a:prstGeom prst="rect">
            <a:avLst/>
          </a:prstGeom>
          <a:solidFill>
            <a:srgbClr val="92D050"/>
          </a:solidFill>
          <a:ln>
            <a:noFill/>
          </a:ln>
          <a:effectLst>
            <a:outerShdw blurRad="50800" dist="38100" dir="2700000" algn="tl" rotWithShape="0">
              <a:prstClr val="black">
                <a:alpha val="40000"/>
              </a:prstClr>
            </a:outerShdw>
          </a:effectLst>
        </p:spPr>
        <p:txBody>
          <a:bodyPr wrap="square">
            <a:spAutoFit/>
          </a:bodyPr>
          <a:lstStyle/>
          <a:p>
            <a:pPr algn="ctr"/>
            <a:r>
              <a:rPr lang="en-US" sz="2000" dirty="0"/>
              <a:t>The BPW serves as the “Control Center” of the application.</a:t>
            </a:r>
          </a:p>
        </p:txBody>
      </p:sp>
      <p:sp>
        <p:nvSpPr>
          <p:cNvPr id="16" name="Rectangle 15"/>
          <p:cNvSpPr/>
          <p:nvPr/>
        </p:nvSpPr>
        <p:spPr>
          <a:xfrm>
            <a:off x="777240" y="4648199"/>
            <a:ext cx="7604760" cy="1815882"/>
          </a:xfrm>
          <a:prstGeom prst="rect">
            <a:avLst/>
          </a:prstGeom>
        </p:spPr>
        <p:txBody>
          <a:bodyPr wrap="square">
            <a:spAutoFit/>
          </a:bodyPr>
          <a:lstStyle/>
          <a:p>
            <a:pPr marL="115888" lvl="1" indent="-115888">
              <a:buFont typeface="Arial" pitchFamily="34" charset="0"/>
              <a:buChar char="•"/>
            </a:pPr>
            <a:r>
              <a:rPr lang="en-US" sz="1600" b="1" dirty="0"/>
              <a:t>Required: </a:t>
            </a:r>
            <a:r>
              <a:rPr lang="en-US" sz="1600" dirty="0"/>
              <a:t>Steps listed as </a:t>
            </a:r>
            <a:r>
              <a:rPr lang="en-US" sz="1600" b="1" i="1" dirty="0">
                <a:solidFill>
                  <a:srgbClr val="FF0000"/>
                </a:solidFill>
              </a:rPr>
              <a:t>Optional</a:t>
            </a:r>
            <a:r>
              <a:rPr lang="en-US" sz="1600" b="1" dirty="0">
                <a:solidFill>
                  <a:srgbClr val="FF0000"/>
                </a:solidFill>
              </a:rPr>
              <a:t> </a:t>
            </a:r>
            <a:r>
              <a:rPr lang="en-US" sz="1600" dirty="0"/>
              <a:t>may change to </a:t>
            </a:r>
            <a:r>
              <a:rPr lang="en-US" sz="1600" b="1" i="1" dirty="0">
                <a:solidFill>
                  <a:srgbClr val="FF0000"/>
                </a:solidFill>
              </a:rPr>
              <a:t>Required</a:t>
            </a:r>
            <a:r>
              <a:rPr lang="en-US" sz="1600" b="1" dirty="0">
                <a:solidFill>
                  <a:srgbClr val="FF0000"/>
                </a:solidFill>
              </a:rPr>
              <a:t> </a:t>
            </a:r>
            <a:r>
              <a:rPr lang="en-US" sz="1600" dirty="0"/>
              <a:t>based upon previous steps.</a:t>
            </a:r>
          </a:p>
          <a:p>
            <a:pPr marL="115888" lvl="1" indent="-115888">
              <a:buFont typeface="Arial" pitchFamily="34" charset="0"/>
              <a:buChar char="•"/>
            </a:pPr>
            <a:r>
              <a:rPr lang="en-US" sz="1600" b="1" dirty="0"/>
              <a:t>Dates</a:t>
            </a:r>
            <a:r>
              <a:rPr lang="en-US" sz="1600" dirty="0"/>
              <a:t>: Entered by the system; </a:t>
            </a:r>
            <a:r>
              <a:rPr lang="en-US" sz="1600" b="1" i="1" dirty="0">
                <a:solidFill>
                  <a:srgbClr val="FF0000"/>
                </a:solidFill>
              </a:rPr>
              <a:t>Start Date </a:t>
            </a:r>
            <a:r>
              <a:rPr lang="en-US" sz="1600" i="1" dirty="0">
                <a:solidFill>
                  <a:srgbClr val="FF0000"/>
                </a:solidFill>
              </a:rPr>
              <a:t> </a:t>
            </a:r>
            <a:r>
              <a:rPr lang="en-US" sz="1600" dirty="0"/>
              <a:t>is the date each step is opened, the </a:t>
            </a:r>
            <a:r>
              <a:rPr lang="en-US" sz="1600" b="1" i="1" dirty="0">
                <a:solidFill>
                  <a:srgbClr val="FF0000"/>
                </a:solidFill>
              </a:rPr>
              <a:t>End Date </a:t>
            </a:r>
            <a:r>
              <a:rPr lang="en-US" sz="1600" dirty="0"/>
              <a:t>is the date each </a:t>
            </a:r>
            <a:r>
              <a:rPr lang="en-US" dirty="0"/>
              <a:t>step</a:t>
            </a:r>
            <a:r>
              <a:rPr lang="en-US" sz="1600" dirty="0"/>
              <a:t> is completed.</a:t>
            </a:r>
          </a:p>
          <a:p>
            <a:pPr marL="115888" lvl="1" indent="-115888">
              <a:buFont typeface="Arial" pitchFamily="34" charset="0"/>
              <a:buChar char="•"/>
            </a:pPr>
            <a:r>
              <a:rPr lang="en-US" sz="1600" b="1" dirty="0"/>
              <a:t>Status</a:t>
            </a:r>
            <a:r>
              <a:rPr lang="en-US" sz="1600" dirty="0"/>
              <a:t>: When a step is completed the </a:t>
            </a:r>
            <a:r>
              <a:rPr lang="en-US" sz="1600" b="1" i="1" dirty="0">
                <a:solidFill>
                  <a:srgbClr val="FF0000"/>
                </a:solidFill>
              </a:rPr>
              <a:t>Status</a:t>
            </a:r>
            <a:r>
              <a:rPr lang="en-US" sz="1600" dirty="0">
                <a:solidFill>
                  <a:srgbClr val="FF0000"/>
                </a:solidFill>
              </a:rPr>
              <a:t> </a:t>
            </a:r>
            <a:r>
              <a:rPr lang="en-US" sz="1600" dirty="0"/>
              <a:t>will be updated to </a:t>
            </a:r>
            <a:r>
              <a:rPr lang="en-US" sz="1600" b="1" i="1" dirty="0">
                <a:solidFill>
                  <a:srgbClr val="FF0000"/>
                </a:solidFill>
              </a:rPr>
              <a:t>Complete</a:t>
            </a:r>
            <a:r>
              <a:rPr lang="en-US" sz="1600" dirty="0"/>
              <a:t>; answering some checklist questions may change a prior step’s status back to </a:t>
            </a:r>
            <a:r>
              <a:rPr lang="en-US" sz="1600" b="1" i="1" dirty="0">
                <a:solidFill>
                  <a:srgbClr val="FF0000"/>
                </a:solidFill>
              </a:rPr>
              <a:t>Incomplete</a:t>
            </a:r>
            <a:r>
              <a:rPr lang="en-US" sz="1600" b="1" dirty="0"/>
              <a:t>.</a:t>
            </a:r>
          </a:p>
          <a:p>
            <a:pPr marL="115888" lvl="1" indent="-115888">
              <a:buFont typeface="Arial" pitchFamily="34" charset="0"/>
              <a:buChar char="•"/>
            </a:pPr>
            <a:r>
              <a:rPr lang="en-US" sz="1600" b="1" dirty="0"/>
              <a:t>Remarks</a:t>
            </a:r>
            <a:r>
              <a:rPr lang="en-US" sz="1600" dirty="0"/>
              <a:t>: </a:t>
            </a:r>
            <a:r>
              <a:rPr lang="en-US" sz="1600" b="1" i="1" dirty="0">
                <a:solidFill>
                  <a:srgbClr val="FF0000"/>
                </a:solidFill>
              </a:rPr>
              <a:t>Remarks</a:t>
            </a:r>
            <a:r>
              <a:rPr lang="en-US" sz="1600" dirty="0"/>
              <a:t> are systematically generated throughout the enrollment process.</a:t>
            </a:r>
          </a:p>
          <a:p>
            <a:pPr marL="115888" lvl="1" indent="-115888">
              <a:buFont typeface="Arial" pitchFamily="34" charset="0"/>
              <a:buChar char="•"/>
            </a:pPr>
            <a:endParaRPr lang="en-US" sz="1400" dirty="0"/>
          </a:p>
        </p:txBody>
      </p:sp>
      <p:sp>
        <p:nvSpPr>
          <p:cNvPr id="12" name="Slide Number Placeholder 11"/>
          <p:cNvSpPr>
            <a:spLocks noGrp="1"/>
          </p:cNvSpPr>
          <p:nvPr>
            <p:ph type="sldNum" sz="quarter" idx="12"/>
          </p:nvPr>
        </p:nvSpPr>
        <p:spPr/>
        <p:txBody>
          <a:bodyPr/>
          <a:lstStyle/>
          <a:p>
            <a:fld id="{5231E635-3882-45BA-B8C0-75C01EA01E46}" type="slidenum">
              <a:rPr lang="en-US" smtClean="0">
                <a:solidFill>
                  <a:prstClr val="black">
                    <a:tint val="75000"/>
                  </a:prstClr>
                </a:solidFill>
              </a:rPr>
              <a:pPr/>
              <a:t>10</a:t>
            </a:fld>
            <a:endParaRPr lang="en-US">
              <a:solidFill>
                <a:prstClr val="black">
                  <a:tint val="75000"/>
                </a:prstClr>
              </a:solidFill>
            </a:endParaRPr>
          </a:p>
        </p:txBody>
      </p:sp>
      <p:sp>
        <p:nvSpPr>
          <p:cNvPr id="11" name="Oval 10"/>
          <p:cNvSpPr/>
          <p:nvPr/>
        </p:nvSpPr>
        <p:spPr>
          <a:xfrm>
            <a:off x="4267200" y="1828800"/>
            <a:ext cx="40386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p:cNvSpPr txBox="1"/>
          <p:nvPr/>
        </p:nvSpPr>
        <p:spPr>
          <a:xfrm>
            <a:off x="432391" y="6339505"/>
            <a:ext cx="1591846" cy="338554"/>
          </a:xfrm>
          <a:prstGeom prst="rect">
            <a:avLst/>
          </a:prstGeom>
          <a:noFill/>
          <a:ln>
            <a:noFill/>
          </a:ln>
        </p:spPr>
        <p:txBody>
          <a:bodyPr wrap="none" rtlCol="0">
            <a:spAutoFit/>
          </a:bodyPr>
          <a:lstStyle/>
          <a:p>
            <a:r>
              <a:rPr lang="en-US" sz="1600" dirty="0"/>
              <a:t>Shortcut to Step:</a:t>
            </a:r>
          </a:p>
        </p:txBody>
      </p:sp>
      <p:sp>
        <p:nvSpPr>
          <p:cNvPr id="27" name="Action Button: Custom 26">
            <a:hlinkClick r:id="rId6" action="ppaction://hlinksldjump" highlightClick="1"/>
          </p:cNvPr>
          <p:cNvSpPr/>
          <p:nvPr/>
        </p:nvSpPr>
        <p:spPr>
          <a:xfrm>
            <a:off x="2057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a:t>
            </a:r>
          </a:p>
        </p:txBody>
      </p:sp>
      <p:sp>
        <p:nvSpPr>
          <p:cNvPr id="28" name="Action Button: Custom 27">
            <a:hlinkClick r:id="rId7" action="ppaction://hlinksldjump" highlightClick="1"/>
          </p:cNvPr>
          <p:cNvSpPr/>
          <p:nvPr/>
        </p:nvSpPr>
        <p:spPr>
          <a:xfrm>
            <a:off x="2438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2</a:t>
            </a:r>
          </a:p>
        </p:txBody>
      </p:sp>
      <p:sp>
        <p:nvSpPr>
          <p:cNvPr id="29" name="Action Button: Custom 28">
            <a:hlinkClick r:id="rId8" action="ppaction://hlinksldjump" highlightClick="1"/>
          </p:cNvPr>
          <p:cNvSpPr/>
          <p:nvPr/>
        </p:nvSpPr>
        <p:spPr>
          <a:xfrm>
            <a:off x="2819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3</a:t>
            </a:r>
          </a:p>
        </p:txBody>
      </p:sp>
      <p:sp>
        <p:nvSpPr>
          <p:cNvPr id="45" name="Action Button: Custom 44">
            <a:hlinkClick r:id="rId9" action="ppaction://hlinksldjump" highlightClick="1"/>
          </p:cNvPr>
          <p:cNvSpPr/>
          <p:nvPr/>
        </p:nvSpPr>
        <p:spPr>
          <a:xfrm>
            <a:off x="3200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4</a:t>
            </a:r>
          </a:p>
        </p:txBody>
      </p:sp>
      <p:sp>
        <p:nvSpPr>
          <p:cNvPr id="46" name="Action Button: Custom 45">
            <a:hlinkClick r:id="rId10" action="ppaction://hlinksldjump" highlightClick="1"/>
          </p:cNvPr>
          <p:cNvSpPr/>
          <p:nvPr/>
        </p:nvSpPr>
        <p:spPr>
          <a:xfrm>
            <a:off x="3581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5</a:t>
            </a:r>
          </a:p>
        </p:txBody>
      </p:sp>
      <p:sp>
        <p:nvSpPr>
          <p:cNvPr id="47" name="Action Button: Home 46">
            <a:hlinkClick r:id="rId11"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8" name="Action Button: Custom 47">
            <a:hlinkClick r:id="rId12" action="ppaction://hlinksldjump" highlightClick="1"/>
          </p:cNvPr>
          <p:cNvSpPr/>
          <p:nvPr/>
        </p:nvSpPr>
        <p:spPr>
          <a:xfrm>
            <a:off x="3962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6</a:t>
            </a:r>
          </a:p>
        </p:txBody>
      </p:sp>
      <p:sp>
        <p:nvSpPr>
          <p:cNvPr id="49" name="Action Button: Custom 48">
            <a:hlinkClick r:id="rId13" action="ppaction://hlinksldjump" highlightClick="1"/>
          </p:cNvPr>
          <p:cNvSpPr/>
          <p:nvPr/>
        </p:nvSpPr>
        <p:spPr>
          <a:xfrm>
            <a:off x="4343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7</a:t>
            </a:r>
          </a:p>
        </p:txBody>
      </p:sp>
      <p:sp>
        <p:nvSpPr>
          <p:cNvPr id="50" name="Action Button: Custom 49">
            <a:hlinkClick r:id="rId14" action="ppaction://hlinksldjump" highlightClick="1"/>
          </p:cNvPr>
          <p:cNvSpPr/>
          <p:nvPr/>
        </p:nvSpPr>
        <p:spPr>
          <a:xfrm>
            <a:off x="4724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8</a:t>
            </a:r>
          </a:p>
        </p:txBody>
      </p:sp>
      <p:sp>
        <p:nvSpPr>
          <p:cNvPr id="51" name="Action Button: Custom 50">
            <a:hlinkClick r:id="rId15" action="ppaction://hlinksldjump" highlightClick="1"/>
          </p:cNvPr>
          <p:cNvSpPr/>
          <p:nvPr/>
        </p:nvSpPr>
        <p:spPr>
          <a:xfrm>
            <a:off x="60198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11</a:t>
            </a:r>
          </a:p>
        </p:txBody>
      </p:sp>
      <p:sp>
        <p:nvSpPr>
          <p:cNvPr id="52" name="Action Button: Custom 51">
            <a:hlinkClick r:id="rId16" action="ppaction://hlinksldjump" highlightClick="1"/>
          </p:cNvPr>
          <p:cNvSpPr/>
          <p:nvPr/>
        </p:nvSpPr>
        <p:spPr>
          <a:xfrm>
            <a:off x="54864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10</a:t>
            </a:r>
          </a:p>
        </p:txBody>
      </p:sp>
      <p:sp>
        <p:nvSpPr>
          <p:cNvPr id="53" name="Action Button: Custom 52">
            <a:hlinkClick r:id="rId17" action="ppaction://hlinksldjump" highlightClick="1"/>
          </p:cNvPr>
          <p:cNvSpPr/>
          <p:nvPr/>
        </p:nvSpPr>
        <p:spPr>
          <a:xfrm>
            <a:off x="5105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9</a:t>
            </a:r>
          </a:p>
        </p:txBody>
      </p:sp>
      <p:sp>
        <p:nvSpPr>
          <p:cNvPr id="54" name="Action Button: Custom 53">
            <a:hlinkClick r:id="rId18" action="ppaction://hlinksldjump" highlightClick="1"/>
          </p:cNvPr>
          <p:cNvSpPr/>
          <p:nvPr/>
        </p:nvSpPr>
        <p:spPr>
          <a:xfrm>
            <a:off x="65532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12</a:t>
            </a:r>
          </a:p>
        </p:txBody>
      </p:sp>
      <p:sp>
        <p:nvSpPr>
          <p:cNvPr id="55" name="Action Button: Custom 54">
            <a:hlinkClick r:id="rId19" action="ppaction://hlinksldjump" highlightClick="1"/>
          </p:cNvPr>
          <p:cNvSpPr/>
          <p:nvPr/>
        </p:nvSpPr>
        <p:spPr>
          <a:xfrm>
            <a:off x="70866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13</a:t>
            </a:r>
          </a:p>
        </p:txBody>
      </p:sp>
    </p:spTree>
    <p:extLst>
      <p:ext uri="{BB962C8B-B14F-4D97-AF65-F5344CB8AC3E}">
        <p14:creationId xmlns:p14="http://schemas.microsoft.com/office/powerpoint/2010/main" val="11186635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
          <p:cNvPicPr>
            <a:picLocks noChangeAspect="1" noChangeArrowheads="1"/>
          </p:cNvPicPr>
          <p:nvPr/>
        </p:nvPicPr>
        <p:blipFill>
          <a:blip r:embed="rId3" cstate="print">
            <a:extLst>
              <a:ext uri="{BEBA8EAE-BF5A-486C-A8C5-ECC9F3942E4B}">
                <a14:imgProps xmlns:a14="http://schemas.microsoft.com/office/drawing/2010/main">
                  <a14:imgLayer r:embed="rId4">
                    <a14:imgEffect>
                      <a14:sharpenSoften amount="52000"/>
                    </a14:imgEffect>
                  </a14:imgLayer>
                </a14:imgProps>
              </a:ext>
            </a:extLst>
          </a:blip>
          <a:srcRect/>
          <a:stretch>
            <a:fillRect/>
          </a:stretch>
        </p:blipFill>
        <p:spPr bwMode="auto">
          <a:xfrm>
            <a:off x="76200" y="2667000"/>
            <a:ext cx="8991600" cy="3581400"/>
          </a:xfrm>
          <a:prstGeom prst="rect">
            <a:avLst/>
          </a:prstGeom>
          <a:noFill/>
          <a:ln w="9525">
            <a:noFill/>
            <a:miter lim="800000"/>
            <a:headEnd/>
            <a:tailEnd/>
          </a:ln>
        </p:spPr>
      </p:pic>
      <p:grpSp>
        <p:nvGrpSpPr>
          <p:cNvPr id="29" name="Group 28"/>
          <p:cNvGrpSpPr/>
          <p:nvPr/>
        </p:nvGrpSpPr>
        <p:grpSpPr>
          <a:xfrm>
            <a:off x="0" y="0"/>
            <a:ext cx="9144000" cy="832757"/>
            <a:chOff x="0" y="0"/>
            <a:chExt cx="9144000" cy="832757"/>
          </a:xfrm>
        </p:grpSpPr>
        <p:sp>
          <p:nvSpPr>
            <p:cNvPr id="32" name="Rectangle 3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prstClr val="black"/>
                </a:solidFill>
              </a:endParaRPr>
            </a:p>
          </p:txBody>
        </p:sp>
        <p:pic>
          <p:nvPicPr>
            <p:cNvPr id="33" name="Picture 3" descr="E:\Provider Outreach\IMPACT Training Modules (development)\IMPACTlogoOpt2.jpg"/>
            <p:cNvPicPr>
              <a:picLocks noChangeAspect="1" noChangeArrowheads="1"/>
            </p:cNvPicPr>
            <p:nvPr/>
          </p:nvPicPr>
          <p:blipFill>
            <a:blip r:embed="rId5" cstate="print"/>
            <a:srcRect/>
            <a:stretch>
              <a:fillRect/>
            </a:stretch>
          </p:blipFill>
          <p:spPr bwMode="auto">
            <a:xfrm>
              <a:off x="6553200" y="76200"/>
              <a:ext cx="2404580" cy="685800"/>
            </a:xfrm>
            <a:prstGeom prst="rect">
              <a:avLst/>
            </a:prstGeom>
            <a:noFill/>
          </p:spPr>
        </p:pic>
      </p:grpSp>
      <p:sp>
        <p:nvSpPr>
          <p:cNvPr id="3" name="Content Placeholder 2"/>
          <p:cNvSpPr>
            <a:spLocks noGrp="1"/>
          </p:cNvSpPr>
          <p:nvPr>
            <p:ph idx="1"/>
          </p:nvPr>
        </p:nvSpPr>
        <p:spPr>
          <a:xfrm>
            <a:off x="731520" y="914400"/>
            <a:ext cx="7498080" cy="1600200"/>
          </a:xfrm>
          <a:ln>
            <a:noFill/>
          </a:ln>
        </p:spPr>
        <p:txBody>
          <a:bodyPr>
            <a:noAutofit/>
          </a:bodyPr>
          <a:lstStyle/>
          <a:p>
            <a:pPr marL="182880" indent="-115888">
              <a:spcBef>
                <a:spcPts val="0"/>
              </a:spcBef>
            </a:pPr>
            <a:r>
              <a:rPr lang="en-US" sz="1800" dirty="0"/>
              <a:t>Once you have documented your Application ID, you have completed           Step 1: </a:t>
            </a:r>
            <a:r>
              <a:rPr lang="en-US" sz="1800" b="1" i="1" dirty="0">
                <a:solidFill>
                  <a:srgbClr val="FF0000"/>
                </a:solidFill>
              </a:rPr>
              <a:t>Provider Basic Information</a:t>
            </a:r>
            <a:r>
              <a:rPr lang="en-US" sz="1800" b="1" i="1" dirty="0"/>
              <a:t>. </a:t>
            </a:r>
            <a:r>
              <a:rPr lang="en-US" sz="1800" dirty="0"/>
              <a:t>The system will place the current date in the </a:t>
            </a:r>
            <a:r>
              <a:rPr lang="en-US" sz="1800" b="1" i="1" dirty="0">
                <a:solidFill>
                  <a:srgbClr val="FF0000"/>
                </a:solidFill>
              </a:rPr>
              <a:t>End Date </a:t>
            </a:r>
            <a:r>
              <a:rPr lang="en-US" sz="1800" dirty="0"/>
              <a:t>field and will place </a:t>
            </a:r>
            <a:r>
              <a:rPr lang="en-US" sz="1800" b="1" i="1" dirty="0">
                <a:solidFill>
                  <a:srgbClr val="FF0000"/>
                </a:solidFill>
              </a:rPr>
              <a:t>Complete</a:t>
            </a:r>
            <a:r>
              <a:rPr lang="en-US" sz="1800" dirty="0"/>
              <a:t> in the corresponding </a:t>
            </a:r>
            <a:r>
              <a:rPr lang="en-US" sz="1800" b="1" i="1" dirty="0">
                <a:solidFill>
                  <a:srgbClr val="FF0000"/>
                </a:solidFill>
              </a:rPr>
              <a:t>Status</a:t>
            </a:r>
            <a:r>
              <a:rPr lang="en-US" sz="1800" dirty="0"/>
              <a:t> field.</a:t>
            </a:r>
          </a:p>
          <a:p>
            <a:pPr marL="182880" indent="-115888">
              <a:spcBef>
                <a:spcPts val="0"/>
              </a:spcBef>
              <a:buClr>
                <a:schemeClr val="tx1"/>
              </a:buClr>
            </a:pPr>
            <a:r>
              <a:rPr lang="en-US" sz="1800" dirty="0"/>
              <a:t>Steps </a:t>
            </a:r>
            <a:r>
              <a:rPr lang="en-US" sz="1800" b="1" i="1" dirty="0">
                <a:solidFill>
                  <a:srgbClr val="FF0000"/>
                </a:solidFill>
              </a:rPr>
              <a:t>1</a:t>
            </a:r>
            <a:r>
              <a:rPr lang="en-US" sz="1800" dirty="0"/>
              <a:t>,</a:t>
            </a:r>
            <a:r>
              <a:rPr lang="en-US" sz="1800" b="1" i="1" dirty="0">
                <a:solidFill>
                  <a:srgbClr val="FF0000"/>
                </a:solidFill>
              </a:rPr>
              <a:t> 2 </a:t>
            </a:r>
            <a:r>
              <a:rPr lang="en-US" sz="1800" dirty="0"/>
              <a:t>and</a:t>
            </a:r>
            <a:r>
              <a:rPr lang="en-US" sz="1800" b="1" i="1" dirty="0">
                <a:solidFill>
                  <a:srgbClr val="FF0000"/>
                </a:solidFill>
              </a:rPr>
              <a:t> 3 </a:t>
            </a:r>
            <a:r>
              <a:rPr lang="en-US" sz="1800" dirty="0"/>
              <a:t>must be completed sequentially before attempting any of the later steps.</a:t>
            </a:r>
          </a:p>
          <a:p>
            <a:pPr marL="182880" indent="-115888">
              <a:spcBef>
                <a:spcPts val="0"/>
              </a:spcBef>
            </a:pPr>
            <a:r>
              <a:rPr lang="en-US" sz="1800" dirty="0"/>
              <a:t>Click on Step 2: </a:t>
            </a:r>
            <a:r>
              <a:rPr lang="en-US" sz="1800" b="1" i="1" dirty="0">
                <a:solidFill>
                  <a:srgbClr val="FF0000"/>
                </a:solidFill>
              </a:rPr>
              <a:t>Add Locations </a:t>
            </a:r>
            <a:r>
              <a:rPr lang="en-US" sz="1800" dirty="0"/>
              <a:t>to continue completing your application.</a:t>
            </a:r>
          </a:p>
          <a:p>
            <a:pPr marL="182880" indent="-115888">
              <a:spcBef>
                <a:spcPts val="0"/>
              </a:spcBef>
            </a:pPr>
            <a:endParaRPr lang="en-US" sz="1800" dirty="0"/>
          </a:p>
          <a:p>
            <a:pPr marL="182880" indent="-115888">
              <a:spcBef>
                <a:spcPts val="0"/>
              </a:spcBef>
            </a:pPr>
            <a:endParaRPr lang="en-US" sz="1800" dirty="0"/>
          </a:p>
        </p:txBody>
      </p:sp>
      <p:sp>
        <p:nvSpPr>
          <p:cNvPr id="39" name="Title 1"/>
          <p:cNvSpPr>
            <a:spLocks noGrp="1"/>
          </p:cNvSpPr>
          <p:nvPr>
            <p:ph type="title"/>
          </p:nvPr>
        </p:nvSpPr>
        <p:spPr>
          <a:xfrm>
            <a:off x="0" y="0"/>
            <a:ext cx="6400800" cy="838200"/>
          </a:xfrm>
        </p:spPr>
        <p:txBody>
          <a:bodyPr>
            <a:noAutofit/>
          </a:bodyPr>
          <a:lstStyle/>
          <a:p>
            <a:pPr algn="l"/>
            <a:r>
              <a:rPr lang="en-US" sz="2800" dirty="0"/>
              <a:t>Completing the Application Using BPW</a:t>
            </a:r>
          </a:p>
        </p:txBody>
      </p:sp>
      <p:sp>
        <p:nvSpPr>
          <p:cNvPr id="10" name="Slide Number Placeholder 9"/>
          <p:cNvSpPr>
            <a:spLocks noGrp="1"/>
          </p:cNvSpPr>
          <p:nvPr>
            <p:ph type="sldNum" sz="quarter" idx="12"/>
          </p:nvPr>
        </p:nvSpPr>
        <p:spPr>
          <a:xfrm>
            <a:off x="6553200" y="6324600"/>
            <a:ext cx="2133600" cy="365125"/>
          </a:xfrm>
        </p:spPr>
        <p:txBody>
          <a:bodyPr/>
          <a:lstStyle/>
          <a:p>
            <a:fld id="{AC016978-0B82-41C3-9D08-6A890168B61B}" type="slidenum">
              <a:rPr lang="en-US" smtClean="0">
                <a:solidFill>
                  <a:prstClr val="black">
                    <a:tint val="75000"/>
                  </a:prstClr>
                </a:solidFill>
              </a:rPr>
              <a:pPr/>
              <a:t>11</a:t>
            </a:fld>
            <a:endParaRPr lang="en-US">
              <a:solidFill>
                <a:prstClr val="black">
                  <a:tint val="75000"/>
                </a:prstClr>
              </a:solidFill>
            </a:endParaRPr>
          </a:p>
        </p:txBody>
      </p:sp>
      <p:cxnSp>
        <p:nvCxnSpPr>
          <p:cNvPr id="16" name="Straight Arrow Connector 15"/>
          <p:cNvCxnSpPr/>
          <p:nvPr/>
        </p:nvCxnSpPr>
        <p:spPr>
          <a:xfrm flipH="1">
            <a:off x="838200" y="3810000"/>
            <a:ext cx="68580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5" name="Oval 14"/>
          <p:cNvSpPr/>
          <p:nvPr/>
        </p:nvSpPr>
        <p:spPr>
          <a:xfrm>
            <a:off x="6019800" y="3505200"/>
            <a:ext cx="1371600" cy="2286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7" name="TextBox 26"/>
          <p:cNvSpPr txBox="1"/>
          <p:nvPr/>
        </p:nvSpPr>
        <p:spPr>
          <a:xfrm>
            <a:off x="432391" y="6339505"/>
            <a:ext cx="1591846" cy="338554"/>
          </a:xfrm>
          <a:prstGeom prst="rect">
            <a:avLst/>
          </a:prstGeom>
          <a:noFill/>
          <a:ln>
            <a:noFill/>
          </a:ln>
        </p:spPr>
        <p:txBody>
          <a:bodyPr wrap="none" rtlCol="0">
            <a:spAutoFit/>
          </a:bodyPr>
          <a:lstStyle/>
          <a:p>
            <a:r>
              <a:rPr lang="en-US" sz="1600" dirty="0"/>
              <a:t>Shortcut to Step:</a:t>
            </a:r>
          </a:p>
        </p:txBody>
      </p:sp>
      <p:sp>
        <p:nvSpPr>
          <p:cNvPr id="47" name="Action Button: Custom 46">
            <a:hlinkClick r:id="rId6" action="ppaction://hlinksldjump" highlightClick="1"/>
          </p:cNvPr>
          <p:cNvSpPr/>
          <p:nvPr/>
        </p:nvSpPr>
        <p:spPr>
          <a:xfrm>
            <a:off x="2057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a:t>
            </a:r>
          </a:p>
        </p:txBody>
      </p:sp>
      <p:sp>
        <p:nvSpPr>
          <p:cNvPr id="48" name="Action Button: Custom 47">
            <a:hlinkClick r:id="rId7" action="ppaction://hlinksldjump" highlightClick="1"/>
          </p:cNvPr>
          <p:cNvSpPr/>
          <p:nvPr/>
        </p:nvSpPr>
        <p:spPr>
          <a:xfrm>
            <a:off x="2438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2</a:t>
            </a:r>
          </a:p>
        </p:txBody>
      </p:sp>
      <p:sp>
        <p:nvSpPr>
          <p:cNvPr id="49" name="Action Button: Custom 48">
            <a:hlinkClick r:id="rId8" action="ppaction://hlinksldjump" highlightClick="1"/>
          </p:cNvPr>
          <p:cNvSpPr/>
          <p:nvPr/>
        </p:nvSpPr>
        <p:spPr>
          <a:xfrm>
            <a:off x="2819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3</a:t>
            </a:r>
          </a:p>
        </p:txBody>
      </p:sp>
      <p:sp>
        <p:nvSpPr>
          <p:cNvPr id="50" name="Action Button: Custom 49">
            <a:hlinkClick r:id="rId9" action="ppaction://hlinksldjump" highlightClick="1"/>
          </p:cNvPr>
          <p:cNvSpPr/>
          <p:nvPr/>
        </p:nvSpPr>
        <p:spPr>
          <a:xfrm>
            <a:off x="3200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4</a:t>
            </a:r>
          </a:p>
        </p:txBody>
      </p:sp>
      <p:sp>
        <p:nvSpPr>
          <p:cNvPr id="51" name="Action Button: Custom 50">
            <a:hlinkClick r:id="rId10" action="ppaction://hlinksldjump" highlightClick="1"/>
          </p:cNvPr>
          <p:cNvSpPr/>
          <p:nvPr/>
        </p:nvSpPr>
        <p:spPr>
          <a:xfrm>
            <a:off x="3581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5</a:t>
            </a:r>
          </a:p>
        </p:txBody>
      </p:sp>
      <p:sp>
        <p:nvSpPr>
          <p:cNvPr id="52" name="Action Button: Home 51">
            <a:hlinkClick r:id="rId11"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53" name="Action Button: Custom 52">
            <a:hlinkClick r:id="rId12" action="ppaction://hlinksldjump" highlightClick="1"/>
          </p:cNvPr>
          <p:cNvSpPr/>
          <p:nvPr/>
        </p:nvSpPr>
        <p:spPr>
          <a:xfrm>
            <a:off x="3962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6</a:t>
            </a:r>
          </a:p>
        </p:txBody>
      </p:sp>
      <p:sp>
        <p:nvSpPr>
          <p:cNvPr id="54" name="Action Button: Custom 53">
            <a:hlinkClick r:id="rId13" action="ppaction://hlinksldjump" highlightClick="1"/>
          </p:cNvPr>
          <p:cNvSpPr/>
          <p:nvPr/>
        </p:nvSpPr>
        <p:spPr>
          <a:xfrm>
            <a:off x="4343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7</a:t>
            </a:r>
          </a:p>
        </p:txBody>
      </p:sp>
      <p:sp>
        <p:nvSpPr>
          <p:cNvPr id="55" name="Action Button: Custom 54">
            <a:hlinkClick r:id="rId14" action="ppaction://hlinksldjump" highlightClick="1"/>
          </p:cNvPr>
          <p:cNvSpPr/>
          <p:nvPr/>
        </p:nvSpPr>
        <p:spPr>
          <a:xfrm>
            <a:off x="4724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8</a:t>
            </a:r>
          </a:p>
        </p:txBody>
      </p:sp>
      <p:sp>
        <p:nvSpPr>
          <p:cNvPr id="56" name="Action Button: Custom 55">
            <a:hlinkClick r:id="rId15" action="ppaction://hlinksldjump" highlightClick="1"/>
          </p:cNvPr>
          <p:cNvSpPr/>
          <p:nvPr/>
        </p:nvSpPr>
        <p:spPr>
          <a:xfrm>
            <a:off x="60198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11</a:t>
            </a:r>
          </a:p>
        </p:txBody>
      </p:sp>
      <p:sp>
        <p:nvSpPr>
          <p:cNvPr id="57" name="Action Button: Custom 56">
            <a:hlinkClick r:id="rId16" action="ppaction://hlinksldjump" highlightClick="1"/>
          </p:cNvPr>
          <p:cNvSpPr/>
          <p:nvPr/>
        </p:nvSpPr>
        <p:spPr>
          <a:xfrm>
            <a:off x="54864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10</a:t>
            </a:r>
          </a:p>
        </p:txBody>
      </p:sp>
      <p:sp>
        <p:nvSpPr>
          <p:cNvPr id="58" name="Action Button: Custom 57">
            <a:hlinkClick r:id="rId17" action="ppaction://hlinksldjump" highlightClick="1"/>
          </p:cNvPr>
          <p:cNvSpPr/>
          <p:nvPr/>
        </p:nvSpPr>
        <p:spPr>
          <a:xfrm>
            <a:off x="5105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9</a:t>
            </a:r>
          </a:p>
        </p:txBody>
      </p:sp>
      <p:sp>
        <p:nvSpPr>
          <p:cNvPr id="59" name="Action Button: Custom 58">
            <a:hlinkClick r:id="rId18" action="ppaction://hlinksldjump" highlightClick="1"/>
          </p:cNvPr>
          <p:cNvSpPr/>
          <p:nvPr/>
        </p:nvSpPr>
        <p:spPr>
          <a:xfrm>
            <a:off x="65532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12</a:t>
            </a:r>
          </a:p>
        </p:txBody>
      </p:sp>
      <p:sp>
        <p:nvSpPr>
          <p:cNvPr id="60" name="Action Button: Custom 59">
            <a:hlinkClick r:id="rId19" action="ppaction://hlinksldjump" highlightClick="1"/>
          </p:cNvPr>
          <p:cNvSpPr/>
          <p:nvPr/>
        </p:nvSpPr>
        <p:spPr>
          <a:xfrm>
            <a:off x="70866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13</a:t>
            </a:r>
          </a:p>
        </p:txBody>
      </p:sp>
    </p:spTree>
    <p:extLst>
      <p:ext uri="{BB962C8B-B14F-4D97-AF65-F5344CB8AC3E}">
        <p14:creationId xmlns:p14="http://schemas.microsoft.com/office/powerpoint/2010/main" val="36111411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a:stretch>
            <a:fillRect/>
          </a:stretch>
        </p:blipFill>
        <p:spPr bwMode="auto">
          <a:xfrm>
            <a:off x="228600" y="1981200"/>
            <a:ext cx="8739140" cy="2133600"/>
          </a:xfrm>
          <a:prstGeom prst="rect">
            <a:avLst/>
          </a:prstGeom>
          <a:noFill/>
          <a:ln w="9525">
            <a:noFill/>
            <a:miter lim="800000"/>
            <a:headEnd/>
            <a:tailEnd/>
          </a:ln>
        </p:spPr>
      </p:pic>
      <p:grpSp>
        <p:nvGrpSpPr>
          <p:cNvPr id="2" name="Group 28"/>
          <p:cNvGrpSpPr/>
          <p:nvPr/>
        </p:nvGrpSpPr>
        <p:grpSpPr>
          <a:xfrm>
            <a:off x="0" y="0"/>
            <a:ext cx="9144000" cy="832757"/>
            <a:chOff x="0" y="0"/>
            <a:chExt cx="9144000" cy="832757"/>
          </a:xfrm>
        </p:grpSpPr>
        <p:sp>
          <p:nvSpPr>
            <p:cNvPr id="32" name="Rectangle 3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prstClr val="black"/>
                </a:solidFill>
              </a:endParaRPr>
            </a:p>
          </p:txBody>
        </p:sp>
        <p:pic>
          <p:nvPicPr>
            <p:cNvPr id="33" name="Picture 3" descr="E:\Provider Outreach\IMPACT Training Modules (development)\IMPACTlogoOpt2.jpg"/>
            <p:cNvPicPr>
              <a:picLocks noChangeAspect="1" noChangeArrowheads="1"/>
            </p:cNvPicPr>
            <p:nvPr/>
          </p:nvPicPr>
          <p:blipFill>
            <a:blip r:embed="rId4" cstate="print"/>
            <a:srcRect/>
            <a:stretch>
              <a:fillRect/>
            </a:stretch>
          </p:blipFill>
          <p:spPr bwMode="auto">
            <a:xfrm>
              <a:off x="6553200" y="76200"/>
              <a:ext cx="2404580" cy="685800"/>
            </a:xfrm>
            <a:prstGeom prst="rect">
              <a:avLst/>
            </a:prstGeom>
            <a:noFill/>
          </p:spPr>
        </p:pic>
      </p:grpSp>
      <p:sp>
        <p:nvSpPr>
          <p:cNvPr id="39" name="Title 1"/>
          <p:cNvSpPr>
            <a:spLocks noGrp="1"/>
          </p:cNvSpPr>
          <p:nvPr>
            <p:ph type="title"/>
          </p:nvPr>
        </p:nvSpPr>
        <p:spPr>
          <a:xfrm>
            <a:off x="0" y="0"/>
            <a:ext cx="6400800" cy="838200"/>
          </a:xfrm>
        </p:spPr>
        <p:txBody>
          <a:bodyPr>
            <a:noAutofit/>
          </a:bodyPr>
          <a:lstStyle/>
          <a:p>
            <a:pPr algn="l"/>
            <a:r>
              <a:rPr lang="en-US" sz="2800" dirty="0"/>
              <a:t>Step 2: Add Locations</a:t>
            </a:r>
          </a:p>
        </p:txBody>
      </p:sp>
      <p:sp>
        <p:nvSpPr>
          <p:cNvPr id="18" name="TextBox 17"/>
          <p:cNvSpPr txBox="1"/>
          <p:nvPr/>
        </p:nvSpPr>
        <p:spPr>
          <a:xfrm>
            <a:off x="762000" y="4278868"/>
            <a:ext cx="7391400" cy="369332"/>
          </a:xfrm>
          <a:prstGeom prst="rect">
            <a:avLst/>
          </a:prstGeom>
          <a:noFill/>
        </p:spPr>
        <p:txBody>
          <a:bodyPr wrap="square" rtlCol="0">
            <a:spAutoFit/>
          </a:bodyPr>
          <a:lstStyle/>
          <a:p>
            <a:pPr marL="119063" indent="-119063">
              <a:buFont typeface="Arial" pitchFamily="34" charset="0"/>
              <a:buChar char="•"/>
            </a:pPr>
            <a:r>
              <a:rPr lang="en-US" dirty="0"/>
              <a:t>Click </a:t>
            </a:r>
            <a:r>
              <a:rPr lang="en-US" b="1" i="1" dirty="0">
                <a:solidFill>
                  <a:srgbClr val="FF0000"/>
                </a:solidFill>
              </a:rPr>
              <a:t>Add</a:t>
            </a:r>
            <a:r>
              <a:rPr lang="en-US" dirty="0">
                <a:solidFill>
                  <a:srgbClr val="FF0000"/>
                </a:solidFill>
              </a:rPr>
              <a:t> </a:t>
            </a:r>
            <a:r>
              <a:rPr lang="en-US" dirty="0"/>
              <a:t>to input the Primary Practice Location address details. </a:t>
            </a:r>
          </a:p>
        </p:txBody>
      </p:sp>
      <p:sp>
        <p:nvSpPr>
          <p:cNvPr id="9" name="Slide Number Placeholder 8"/>
          <p:cNvSpPr>
            <a:spLocks noGrp="1"/>
          </p:cNvSpPr>
          <p:nvPr>
            <p:ph type="sldNum" sz="quarter" idx="12"/>
          </p:nvPr>
        </p:nvSpPr>
        <p:spPr/>
        <p:txBody>
          <a:bodyPr/>
          <a:lstStyle/>
          <a:p>
            <a:fld id="{5231E635-3882-45BA-B8C0-75C01EA01E46}" type="slidenum">
              <a:rPr lang="en-US" smtClean="0">
                <a:solidFill>
                  <a:prstClr val="black">
                    <a:tint val="75000"/>
                  </a:prstClr>
                </a:solidFill>
              </a:rPr>
              <a:pPr/>
              <a:t>12</a:t>
            </a:fld>
            <a:endParaRPr lang="en-US">
              <a:solidFill>
                <a:prstClr val="black">
                  <a:tint val="75000"/>
                </a:prstClr>
              </a:solidFill>
            </a:endParaRPr>
          </a:p>
        </p:txBody>
      </p:sp>
      <p:sp>
        <p:nvSpPr>
          <p:cNvPr id="12" name="Oval 11"/>
          <p:cNvSpPr/>
          <p:nvPr/>
        </p:nvSpPr>
        <p:spPr>
          <a:xfrm>
            <a:off x="838200" y="1905000"/>
            <a:ext cx="8382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p:cNvSpPr txBox="1"/>
          <p:nvPr/>
        </p:nvSpPr>
        <p:spPr>
          <a:xfrm>
            <a:off x="432391" y="6339505"/>
            <a:ext cx="1591846" cy="338554"/>
          </a:xfrm>
          <a:prstGeom prst="rect">
            <a:avLst/>
          </a:prstGeom>
          <a:noFill/>
          <a:ln>
            <a:noFill/>
          </a:ln>
        </p:spPr>
        <p:txBody>
          <a:bodyPr wrap="none" rtlCol="0">
            <a:spAutoFit/>
          </a:bodyPr>
          <a:lstStyle/>
          <a:p>
            <a:r>
              <a:rPr lang="en-US" sz="1600" dirty="0"/>
              <a:t>Shortcut to Step:</a:t>
            </a:r>
          </a:p>
        </p:txBody>
      </p:sp>
      <p:sp>
        <p:nvSpPr>
          <p:cNvPr id="26" name="Action Button: Custom 25">
            <a:hlinkClick r:id="rId5" action="ppaction://hlinksldjump" highlightClick="1"/>
          </p:cNvPr>
          <p:cNvSpPr/>
          <p:nvPr/>
        </p:nvSpPr>
        <p:spPr>
          <a:xfrm>
            <a:off x="2057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a:t>
            </a:r>
          </a:p>
        </p:txBody>
      </p:sp>
      <p:sp>
        <p:nvSpPr>
          <p:cNvPr id="45" name="Action Button: Custom 44">
            <a:hlinkClick r:id="rId6" action="ppaction://hlinksldjump" highlightClick="1"/>
          </p:cNvPr>
          <p:cNvSpPr/>
          <p:nvPr/>
        </p:nvSpPr>
        <p:spPr>
          <a:xfrm>
            <a:off x="2438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2</a:t>
            </a:r>
          </a:p>
        </p:txBody>
      </p:sp>
      <p:sp>
        <p:nvSpPr>
          <p:cNvPr id="46" name="Action Button: Custom 45">
            <a:hlinkClick r:id="rId7" action="ppaction://hlinksldjump" highlightClick="1"/>
          </p:cNvPr>
          <p:cNvSpPr/>
          <p:nvPr/>
        </p:nvSpPr>
        <p:spPr>
          <a:xfrm>
            <a:off x="2819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3</a:t>
            </a:r>
          </a:p>
        </p:txBody>
      </p:sp>
      <p:sp>
        <p:nvSpPr>
          <p:cNvPr id="47" name="Action Button: Custom 46">
            <a:hlinkClick r:id="rId8" action="ppaction://hlinksldjump" highlightClick="1"/>
          </p:cNvPr>
          <p:cNvSpPr/>
          <p:nvPr/>
        </p:nvSpPr>
        <p:spPr>
          <a:xfrm>
            <a:off x="3200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4</a:t>
            </a:r>
          </a:p>
        </p:txBody>
      </p:sp>
      <p:sp>
        <p:nvSpPr>
          <p:cNvPr id="48" name="Action Button: Custom 47">
            <a:hlinkClick r:id="rId9" action="ppaction://hlinksldjump" highlightClick="1"/>
          </p:cNvPr>
          <p:cNvSpPr/>
          <p:nvPr/>
        </p:nvSpPr>
        <p:spPr>
          <a:xfrm>
            <a:off x="3581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5</a:t>
            </a:r>
          </a:p>
        </p:txBody>
      </p:sp>
      <p:sp>
        <p:nvSpPr>
          <p:cNvPr id="49" name="Action Button: Home 48">
            <a:hlinkClick r:id="rId10"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50" name="Action Button: Custom 49">
            <a:hlinkClick r:id="rId11" action="ppaction://hlinksldjump" highlightClick="1"/>
          </p:cNvPr>
          <p:cNvSpPr/>
          <p:nvPr/>
        </p:nvSpPr>
        <p:spPr>
          <a:xfrm>
            <a:off x="3962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6</a:t>
            </a:r>
          </a:p>
        </p:txBody>
      </p:sp>
      <p:sp>
        <p:nvSpPr>
          <p:cNvPr id="51" name="Action Button: Custom 50">
            <a:hlinkClick r:id="rId12" action="ppaction://hlinksldjump" highlightClick="1"/>
          </p:cNvPr>
          <p:cNvSpPr/>
          <p:nvPr/>
        </p:nvSpPr>
        <p:spPr>
          <a:xfrm>
            <a:off x="4343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7</a:t>
            </a:r>
          </a:p>
        </p:txBody>
      </p:sp>
      <p:sp>
        <p:nvSpPr>
          <p:cNvPr id="52" name="Action Button: Custom 51">
            <a:hlinkClick r:id="rId13" action="ppaction://hlinksldjump" highlightClick="1"/>
          </p:cNvPr>
          <p:cNvSpPr/>
          <p:nvPr/>
        </p:nvSpPr>
        <p:spPr>
          <a:xfrm>
            <a:off x="4724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8</a:t>
            </a:r>
          </a:p>
        </p:txBody>
      </p:sp>
      <p:sp>
        <p:nvSpPr>
          <p:cNvPr id="53" name="Action Button: Custom 52">
            <a:hlinkClick r:id="rId14" action="ppaction://hlinksldjump" highlightClick="1"/>
          </p:cNvPr>
          <p:cNvSpPr/>
          <p:nvPr/>
        </p:nvSpPr>
        <p:spPr>
          <a:xfrm>
            <a:off x="60198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11</a:t>
            </a:r>
          </a:p>
        </p:txBody>
      </p:sp>
      <p:sp>
        <p:nvSpPr>
          <p:cNvPr id="54" name="Action Button: Custom 53">
            <a:hlinkClick r:id="rId15" action="ppaction://hlinksldjump" highlightClick="1"/>
          </p:cNvPr>
          <p:cNvSpPr/>
          <p:nvPr/>
        </p:nvSpPr>
        <p:spPr>
          <a:xfrm>
            <a:off x="54864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10</a:t>
            </a:r>
          </a:p>
        </p:txBody>
      </p:sp>
      <p:sp>
        <p:nvSpPr>
          <p:cNvPr id="55" name="Action Button: Custom 54">
            <a:hlinkClick r:id="rId16" action="ppaction://hlinksldjump" highlightClick="1"/>
          </p:cNvPr>
          <p:cNvSpPr/>
          <p:nvPr/>
        </p:nvSpPr>
        <p:spPr>
          <a:xfrm>
            <a:off x="5105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9</a:t>
            </a:r>
          </a:p>
        </p:txBody>
      </p:sp>
      <p:sp>
        <p:nvSpPr>
          <p:cNvPr id="56" name="Action Button: Custom 55">
            <a:hlinkClick r:id="rId17" action="ppaction://hlinksldjump" highlightClick="1"/>
          </p:cNvPr>
          <p:cNvSpPr/>
          <p:nvPr/>
        </p:nvSpPr>
        <p:spPr>
          <a:xfrm>
            <a:off x="65532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12</a:t>
            </a:r>
          </a:p>
        </p:txBody>
      </p:sp>
      <p:sp>
        <p:nvSpPr>
          <p:cNvPr id="57" name="Action Button: Custom 56">
            <a:hlinkClick r:id="rId18" action="ppaction://hlinksldjump" highlightClick="1"/>
          </p:cNvPr>
          <p:cNvSpPr/>
          <p:nvPr/>
        </p:nvSpPr>
        <p:spPr>
          <a:xfrm>
            <a:off x="70866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13</a:t>
            </a:r>
          </a:p>
        </p:txBody>
      </p:sp>
    </p:spTree>
    <p:extLst>
      <p:ext uri="{BB962C8B-B14F-4D97-AF65-F5344CB8AC3E}">
        <p14:creationId xmlns:p14="http://schemas.microsoft.com/office/powerpoint/2010/main" val="33822698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
          <p:cNvPicPr>
            <a:picLocks noChangeAspect="1" noChangeArrowheads="1"/>
          </p:cNvPicPr>
          <p:nvPr/>
        </p:nvPicPr>
        <p:blipFill>
          <a:blip r:embed="rId3" cstate="print">
            <a:extLst>
              <a:ext uri="{BEBA8EAE-BF5A-486C-A8C5-ECC9F3942E4B}">
                <a14:imgProps xmlns:a14="http://schemas.microsoft.com/office/drawing/2010/main">
                  <a14:imgLayer r:embed="rId4">
                    <a14:imgEffect>
                      <a14:sharpenSoften amount="52000"/>
                    </a14:imgEffect>
                  </a14:imgLayer>
                </a14:imgProps>
              </a:ext>
            </a:extLst>
          </a:blip>
          <a:srcRect/>
          <a:stretch>
            <a:fillRect/>
          </a:stretch>
        </p:blipFill>
        <p:spPr bwMode="auto">
          <a:xfrm>
            <a:off x="381000" y="1350962"/>
            <a:ext cx="8382000" cy="4287838"/>
          </a:xfrm>
          <a:prstGeom prst="rect">
            <a:avLst/>
          </a:prstGeom>
          <a:noFill/>
          <a:ln w="9525">
            <a:noFill/>
            <a:miter lim="800000"/>
            <a:headEnd/>
            <a:tailEnd/>
          </a:ln>
        </p:spPr>
      </p:pic>
      <p:grpSp>
        <p:nvGrpSpPr>
          <p:cNvPr id="2" name="Group 28"/>
          <p:cNvGrpSpPr/>
          <p:nvPr/>
        </p:nvGrpSpPr>
        <p:grpSpPr>
          <a:xfrm>
            <a:off x="0" y="0"/>
            <a:ext cx="9144000" cy="832757"/>
            <a:chOff x="0" y="0"/>
            <a:chExt cx="9144000" cy="832757"/>
          </a:xfrm>
        </p:grpSpPr>
        <p:sp>
          <p:nvSpPr>
            <p:cNvPr id="32" name="Rectangle 3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33" name="Picture 3" descr="E:\Provider Outreach\IMPACT Training Modules (development)\IMPACTlogoOpt2.jpg"/>
            <p:cNvPicPr>
              <a:picLocks noChangeAspect="1" noChangeArrowheads="1"/>
            </p:cNvPicPr>
            <p:nvPr/>
          </p:nvPicPr>
          <p:blipFill>
            <a:blip r:embed="rId5" cstate="print"/>
            <a:srcRect/>
            <a:stretch>
              <a:fillRect/>
            </a:stretch>
          </p:blipFill>
          <p:spPr bwMode="auto">
            <a:xfrm>
              <a:off x="6553200" y="76200"/>
              <a:ext cx="2404580" cy="685800"/>
            </a:xfrm>
            <a:prstGeom prst="rect">
              <a:avLst/>
            </a:prstGeom>
            <a:noFill/>
          </p:spPr>
        </p:pic>
      </p:grpSp>
      <p:sp>
        <p:nvSpPr>
          <p:cNvPr id="39" name="Title 1"/>
          <p:cNvSpPr>
            <a:spLocks noGrp="1"/>
          </p:cNvSpPr>
          <p:nvPr>
            <p:ph type="title"/>
          </p:nvPr>
        </p:nvSpPr>
        <p:spPr>
          <a:xfrm>
            <a:off x="0" y="0"/>
            <a:ext cx="6400800" cy="838200"/>
          </a:xfrm>
        </p:spPr>
        <p:txBody>
          <a:bodyPr>
            <a:noAutofit/>
          </a:bodyPr>
          <a:lstStyle/>
          <a:p>
            <a:pPr algn="l"/>
            <a:r>
              <a:rPr lang="en-US" sz="2800" dirty="0"/>
              <a:t>Step 2: Add Locations</a:t>
            </a:r>
          </a:p>
        </p:txBody>
      </p:sp>
      <p:sp>
        <p:nvSpPr>
          <p:cNvPr id="27" name="TextBox 26"/>
          <p:cNvSpPr txBox="1"/>
          <p:nvPr/>
        </p:nvSpPr>
        <p:spPr>
          <a:xfrm>
            <a:off x="762000" y="5678269"/>
            <a:ext cx="7162800" cy="646331"/>
          </a:xfrm>
          <a:prstGeom prst="rect">
            <a:avLst/>
          </a:prstGeom>
          <a:noFill/>
        </p:spPr>
        <p:txBody>
          <a:bodyPr wrap="square" rtlCol="0">
            <a:spAutoFit/>
          </a:bodyPr>
          <a:lstStyle/>
          <a:p>
            <a:pPr marL="112713" indent="-112713">
              <a:buFont typeface="Arial" pitchFamily="34" charset="0"/>
              <a:buChar char="•"/>
            </a:pPr>
            <a:r>
              <a:rPr lang="en-US" dirty="0"/>
              <a:t>After entering the address and zip code, click on </a:t>
            </a:r>
            <a:r>
              <a:rPr lang="en-US" b="1" i="1" dirty="0">
                <a:solidFill>
                  <a:srgbClr val="FF0000"/>
                </a:solidFill>
              </a:rPr>
              <a:t>Validate Address</a:t>
            </a:r>
            <a:r>
              <a:rPr lang="en-US" dirty="0"/>
              <a:t>.</a:t>
            </a:r>
          </a:p>
          <a:p>
            <a:pPr marL="112713" indent="-112713">
              <a:buFont typeface="Arial" pitchFamily="34" charset="0"/>
              <a:buChar char="•"/>
            </a:pPr>
            <a:r>
              <a:rPr lang="en-US" dirty="0"/>
              <a:t>After all information has been entered, click on </a:t>
            </a:r>
            <a:r>
              <a:rPr lang="en-US" b="1" i="1" dirty="0">
                <a:solidFill>
                  <a:srgbClr val="FF0000"/>
                </a:solidFill>
              </a:rPr>
              <a:t>OK</a:t>
            </a:r>
            <a:r>
              <a:rPr lang="en-US" dirty="0"/>
              <a:t>.</a:t>
            </a:r>
          </a:p>
        </p:txBody>
      </p:sp>
      <p:sp>
        <p:nvSpPr>
          <p:cNvPr id="16" name="Slide Number Placeholder 15"/>
          <p:cNvSpPr>
            <a:spLocks noGrp="1"/>
          </p:cNvSpPr>
          <p:nvPr>
            <p:ph type="sldNum" sz="quarter" idx="12"/>
          </p:nvPr>
        </p:nvSpPr>
        <p:spPr/>
        <p:txBody>
          <a:bodyPr/>
          <a:lstStyle/>
          <a:p>
            <a:fld id="{5231E635-3882-45BA-B8C0-75C01EA01E46}" type="slidenum">
              <a:rPr lang="en-US" smtClean="0">
                <a:solidFill>
                  <a:prstClr val="black">
                    <a:tint val="75000"/>
                  </a:prstClr>
                </a:solidFill>
              </a:rPr>
              <a:pPr/>
              <a:t>13</a:t>
            </a:fld>
            <a:endParaRPr lang="en-US">
              <a:solidFill>
                <a:prstClr val="black">
                  <a:tint val="75000"/>
                </a:prstClr>
              </a:solidFill>
            </a:endParaRPr>
          </a:p>
        </p:txBody>
      </p:sp>
      <p:cxnSp>
        <p:nvCxnSpPr>
          <p:cNvPr id="24" name="Straight Arrow Connector 23"/>
          <p:cNvCxnSpPr/>
          <p:nvPr/>
        </p:nvCxnSpPr>
        <p:spPr>
          <a:xfrm>
            <a:off x="7696200" y="2743200"/>
            <a:ext cx="0" cy="4572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 name="Oval 16"/>
          <p:cNvSpPr/>
          <p:nvPr/>
        </p:nvSpPr>
        <p:spPr>
          <a:xfrm>
            <a:off x="8001000" y="5410200"/>
            <a:ext cx="457200" cy="26806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p:cNvSpPr txBox="1"/>
          <p:nvPr/>
        </p:nvSpPr>
        <p:spPr>
          <a:xfrm>
            <a:off x="0" y="838200"/>
            <a:ext cx="9144000" cy="384721"/>
          </a:xfrm>
          <a:prstGeom prst="rect">
            <a:avLst/>
          </a:prstGeom>
          <a:solidFill>
            <a:srgbClr val="92D050"/>
          </a:solidFill>
          <a:ln>
            <a:noFill/>
          </a:ln>
        </p:spPr>
        <p:txBody>
          <a:bodyPr wrap="square" rtlCol="0">
            <a:spAutoFit/>
          </a:bodyPr>
          <a:lstStyle/>
          <a:p>
            <a:pPr marL="117475" indent="-117475" algn="ctr"/>
            <a:r>
              <a:rPr lang="en-US" sz="1900" i="1" dirty="0">
                <a:solidFill>
                  <a:prstClr val="black"/>
                </a:solidFill>
              </a:rPr>
              <a:t>Complete all fields especially required, which are marked with an *.</a:t>
            </a:r>
          </a:p>
        </p:txBody>
      </p:sp>
      <p:sp>
        <p:nvSpPr>
          <p:cNvPr id="28" name="TextBox 27"/>
          <p:cNvSpPr txBox="1"/>
          <p:nvPr/>
        </p:nvSpPr>
        <p:spPr>
          <a:xfrm>
            <a:off x="432391" y="6339505"/>
            <a:ext cx="1591846" cy="338554"/>
          </a:xfrm>
          <a:prstGeom prst="rect">
            <a:avLst/>
          </a:prstGeom>
          <a:noFill/>
          <a:ln>
            <a:noFill/>
          </a:ln>
        </p:spPr>
        <p:txBody>
          <a:bodyPr wrap="none" rtlCol="0">
            <a:spAutoFit/>
          </a:bodyPr>
          <a:lstStyle/>
          <a:p>
            <a:r>
              <a:rPr lang="en-US" sz="1600" dirty="0"/>
              <a:t>Shortcut to Step:</a:t>
            </a:r>
          </a:p>
        </p:txBody>
      </p:sp>
      <p:sp>
        <p:nvSpPr>
          <p:cNvPr id="30" name="Action Button: Custom 29">
            <a:hlinkClick r:id="rId6" action="ppaction://hlinksldjump" highlightClick="1"/>
          </p:cNvPr>
          <p:cNvSpPr/>
          <p:nvPr/>
        </p:nvSpPr>
        <p:spPr>
          <a:xfrm>
            <a:off x="2057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a:t>
            </a:r>
          </a:p>
        </p:txBody>
      </p:sp>
      <p:sp>
        <p:nvSpPr>
          <p:cNvPr id="31" name="Action Button: Custom 30">
            <a:hlinkClick r:id="rId7" action="ppaction://hlinksldjump" highlightClick="1"/>
          </p:cNvPr>
          <p:cNvSpPr/>
          <p:nvPr/>
        </p:nvSpPr>
        <p:spPr>
          <a:xfrm>
            <a:off x="2438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2</a:t>
            </a:r>
          </a:p>
        </p:txBody>
      </p:sp>
      <p:sp>
        <p:nvSpPr>
          <p:cNvPr id="51" name="Action Button: Custom 50">
            <a:hlinkClick r:id="rId8" action="ppaction://hlinksldjump" highlightClick="1"/>
          </p:cNvPr>
          <p:cNvSpPr/>
          <p:nvPr/>
        </p:nvSpPr>
        <p:spPr>
          <a:xfrm>
            <a:off x="2819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3</a:t>
            </a:r>
          </a:p>
        </p:txBody>
      </p:sp>
      <p:sp>
        <p:nvSpPr>
          <p:cNvPr id="52" name="Action Button: Custom 51">
            <a:hlinkClick r:id="rId9" action="ppaction://hlinksldjump" highlightClick="1"/>
          </p:cNvPr>
          <p:cNvSpPr/>
          <p:nvPr/>
        </p:nvSpPr>
        <p:spPr>
          <a:xfrm>
            <a:off x="3200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4</a:t>
            </a:r>
          </a:p>
        </p:txBody>
      </p:sp>
      <p:sp>
        <p:nvSpPr>
          <p:cNvPr id="53" name="Action Button: Custom 52">
            <a:hlinkClick r:id="rId10" action="ppaction://hlinksldjump" highlightClick="1"/>
          </p:cNvPr>
          <p:cNvSpPr/>
          <p:nvPr/>
        </p:nvSpPr>
        <p:spPr>
          <a:xfrm>
            <a:off x="3581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5</a:t>
            </a:r>
          </a:p>
        </p:txBody>
      </p:sp>
      <p:sp>
        <p:nvSpPr>
          <p:cNvPr id="54" name="Action Button: Home 53">
            <a:hlinkClick r:id="rId11"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55" name="Action Button: Custom 54">
            <a:hlinkClick r:id="rId12" action="ppaction://hlinksldjump" highlightClick="1"/>
          </p:cNvPr>
          <p:cNvSpPr/>
          <p:nvPr/>
        </p:nvSpPr>
        <p:spPr>
          <a:xfrm>
            <a:off x="3962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6</a:t>
            </a:r>
          </a:p>
        </p:txBody>
      </p:sp>
      <p:sp>
        <p:nvSpPr>
          <p:cNvPr id="56" name="Action Button: Custom 55">
            <a:hlinkClick r:id="rId13" action="ppaction://hlinksldjump" highlightClick="1"/>
          </p:cNvPr>
          <p:cNvSpPr/>
          <p:nvPr/>
        </p:nvSpPr>
        <p:spPr>
          <a:xfrm>
            <a:off x="4343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7</a:t>
            </a:r>
          </a:p>
        </p:txBody>
      </p:sp>
      <p:sp>
        <p:nvSpPr>
          <p:cNvPr id="57" name="Action Button: Custom 56">
            <a:hlinkClick r:id="rId14" action="ppaction://hlinksldjump" highlightClick="1"/>
          </p:cNvPr>
          <p:cNvSpPr/>
          <p:nvPr/>
        </p:nvSpPr>
        <p:spPr>
          <a:xfrm>
            <a:off x="4724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8</a:t>
            </a:r>
          </a:p>
        </p:txBody>
      </p:sp>
      <p:sp>
        <p:nvSpPr>
          <p:cNvPr id="58" name="Action Button: Custom 57">
            <a:hlinkClick r:id="rId15" action="ppaction://hlinksldjump" highlightClick="1"/>
          </p:cNvPr>
          <p:cNvSpPr/>
          <p:nvPr/>
        </p:nvSpPr>
        <p:spPr>
          <a:xfrm>
            <a:off x="60198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11</a:t>
            </a:r>
          </a:p>
        </p:txBody>
      </p:sp>
      <p:sp>
        <p:nvSpPr>
          <p:cNvPr id="59" name="Action Button: Custom 58">
            <a:hlinkClick r:id="rId16" action="ppaction://hlinksldjump" highlightClick="1"/>
          </p:cNvPr>
          <p:cNvSpPr/>
          <p:nvPr/>
        </p:nvSpPr>
        <p:spPr>
          <a:xfrm>
            <a:off x="54864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10</a:t>
            </a:r>
          </a:p>
        </p:txBody>
      </p:sp>
      <p:sp>
        <p:nvSpPr>
          <p:cNvPr id="60" name="Action Button: Custom 59">
            <a:hlinkClick r:id="rId17" action="ppaction://hlinksldjump" highlightClick="1"/>
          </p:cNvPr>
          <p:cNvSpPr/>
          <p:nvPr/>
        </p:nvSpPr>
        <p:spPr>
          <a:xfrm>
            <a:off x="5105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9</a:t>
            </a:r>
          </a:p>
        </p:txBody>
      </p:sp>
      <p:sp>
        <p:nvSpPr>
          <p:cNvPr id="61" name="Action Button: Custom 60">
            <a:hlinkClick r:id="rId18" action="ppaction://hlinksldjump" highlightClick="1"/>
          </p:cNvPr>
          <p:cNvSpPr/>
          <p:nvPr/>
        </p:nvSpPr>
        <p:spPr>
          <a:xfrm>
            <a:off x="65532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12</a:t>
            </a:r>
          </a:p>
        </p:txBody>
      </p:sp>
      <p:sp>
        <p:nvSpPr>
          <p:cNvPr id="62" name="Action Button: Custom 61">
            <a:hlinkClick r:id="rId19" action="ppaction://hlinksldjump" highlightClick="1"/>
          </p:cNvPr>
          <p:cNvSpPr/>
          <p:nvPr/>
        </p:nvSpPr>
        <p:spPr>
          <a:xfrm>
            <a:off x="70866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13</a:t>
            </a:r>
          </a:p>
        </p:txBody>
      </p:sp>
    </p:spTree>
    <p:extLst>
      <p:ext uri="{BB962C8B-B14F-4D97-AF65-F5344CB8AC3E}">
        <p14:creationId xmlns:p14="http://schemas.microsoft.com/office/powerpoint/2010/main" val="14731726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cstate="print"/>
          <a:srcRect/>
          <a:stretch>
            <a:fillRect/>
          </a:stretch>
        </p:blipFill>
        <p:spPr bwMode="auto">
          <a:xfrm>
            <a:off x="152400" y="1473811"/>
            <a:ext cx="8839200" cy="2941331"/>
          </a:xfrm>
          <a:prstGeom prst="rect">
            <a:avLst/>
          </a:prstGeom>
          <a:noFill/>
          <a:ln w="9525">
            <a:noFill/>
            <a:miter lim="800000"/>
            <a:headEnd/>
            <a:tailEnd/>
          </a:ln>
        </p:spPr>
      </p:pic>
      <p:grpSp>
        <p:nvGrpSpPr>
          <p:cNvPr id="2" name="Group 28"/>
          <p:cNvGrpSpPr/>
          <p:nvPr/>
        </p:nvGrpSpPr>
        <p:grpSpPr>
          <a:xfrm>
            <a:off x="0" y="0"/>
            <a:ext cx="9144000" cy="832757"/>
            <a:chOff x="0" y="0"/>
            <a:chExt cx="9144000" cy="832757"/>
          </a:xfrm>
        </p:grpSpPr>
        <p:sp>
          <p:nvSpPr>
            <p:cNvPr id="32" name="Rectangle 3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prstClr val="black"/>
                </a:solidFill>
              </a:endParaRPr>
            </a:p>
          </p:txBody>
        </p:sp>
        <p:pic>
          <p:nvPicPr>
            <p:cNvPr id="33" name="Picture 3" descr="E:\Provider Outreach\IMPACT Training Modules (development)\IMPACTlogoOpt2.jpg"/>
            <p:cNvPicPr>
              <a:picLocks noChangeAspect="1" noChangeArrowheads="1"/>
            </p:cNvPicPr>
            <p:nvPr/>
          </p:nvPicPr>
          <p:blipFill>
            <a:blip r:embed="rId4" cstate="print"/>
            <a:srcRect/>
            <a:stretch>
              <a:fillRect/>
            </a:stretch>
          </p:blipFill>
          <p:spPr bwMode="auto">
            <a:xfrm>
              <a:off x="6553200" y="76200"/>
              <a:ext cx="2404580" cy="685800"/>
            </a:xfrm>
            <a:prstGeom prst="rect">
              <a:avLst/>
            </a:prstGeom>
            <a:noFill/>
          </p:spPr>
        </p:pic>
      </p:grpSp>
      <p:sp>
        <p:nvSpPr>
          <p:cNvPr id="39" name="Title 1"/>
          <p:cNvSpPr>
            <a:spLocks noGrp="1"/>
          </p:cNvSpPr>
          <p:nvPr>
            <p:ph type="title"/>
          </p:nvPr>
        </p:nvSpPr>
        <p:spPr>
          <a:xfrm>
            <a:off x="0" y="0"/>
            <a:ext cx="6400800" cy="838200"/>
          </a:xfrm>
        </p:spPr>
        <p:txBody>
          <a:bodyPr>
            <a:noAutofit/>
          </a:bodyPr>
          <a:lstStyle/>
          <a:p>
            <a:pPr algn="l"/>
            <a:r>
              <a:rPr lang="en-US" sz="2800" dirty="0"/>
              <a:t>Step 2: Add Locations</a:t>
            </a:r>
          </a:p>
        </p:txBody>
      </p:sp>
      <p:sp>
        <p:nvSpPr>
          <p:cNvPr id="9" name="Slide Number Placeholder 8"/>
          <p:cNvSpPr>
            <a:spLocks noGrp="1"/>
          </p:cNvSpPr>
          <p:nvPr>
            <p:ph type="sldNum" sz="quarter" idx="12"/>
          </p:nvPr>
        </p:nvSpPr>
        <p:spPr/>
        <p:txBody>
          <a:bodyPr/>
          <a:lstStyle/>
          <a:p>
            <a:fld id="{5231E635-3882-45BA-B8C0-75C01EA01E46}" type="slidenum">
              <a:rPr lang="en-US" smtClean="0">
                <a:solidFill>
                  <a:prstClr val="black">
                    <a:tint val="75000"/>
                  </a:prstClr>
                </a:solidFill>
              </a:rPr>
              <a:pPr/>
              <a:t>14</a:t>
            </a:fld>
            <a:endParaRPr lang="en-US">
              <a:solidFill>
                <a:prstClr val="black">
                  <a:tint val="75000"/>
                </a:prstClr>
              </a:solidFill>
            </a:endParaRPr>
          </a:p>
        </p:txBody>
      </p:sp>
      <p:sp>
        <p:nvSpPr>
          <p:cNvPr id="11" name="Oval 10"/>
          <p:cNvSpPr/>
          <p:nvPr/>
        </p:nvSpPr>
        <p:spPr>
          <a:xfrm>
            <a:off x="2438400" y="3352800"/>
            <a:ext cx="15240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762000" y="4514671"/>
            <a:ext cx="7467600" cy="1200329"/>
          </a:xfrm>
          <a:prstGeom prst="rect">
            <a:avLst/>
          </a:prstGeom>
          <a:noFill/>
        </p:spPr>
        <p:txBody>
          <a:bodyPr wrap="square" rtlCol="0">
            <a:spAutoFit/>
          </a:bodyPr>
          <a:lstStyle/>
          <a:p>
            <a:pPr marL="114300" indent="-114300">
              <a:buFont typeface="Arial" pitchFamily="34" charset="0"/>
              <a:buChar char="•"/>
            </a:pPr>
            <a:r>
              <a:rPr lang="en-US" dirty="0"/>
              <a:t>Click on the </a:t>
            </a:r>
            <a:r>
              <a:rPr lang="en-US" b="1" i="1" dirty="0">
                <a:solidFill>
                  <a:srgbClr val="FF0000"/>
                </a:solidFill>
              </a:rPr>
              <a:t>Primary Practice Location</a:t>
            </a:r>
            <a:r>
              <a:rPr lang="en-US" dirty="0"/>
              <a:t> hyperlink to add addresses for this location.</a:t>
            </a:r>
          </a:p>
          <a:p>
            <a:pPr marL="114300" indent="-114300">
              <a:buFont typeface="Arial" pitchFamily="34" charset="0"/>
              <a:buChar char="•"/>
            </a:pPr>
            <a:r>
              <a:rPr lang="en-US" dirty="0"/>
              <a:t>The </a:t>
            </a:r>
            <a:r>
              <a:rPr lang="en-US" b="1" i="1" dirty="0">
                <a:solidFill>
                  <a:srgbClr val="FF0000"/>
                </a:solidFill>
              </a:rPr>
              <a:t>Primary Practice Location </a:t>
            </a:r>
            <a:r>
              <a:rPr lang="en-US" dirty="0"/>
              <a:t>requires a </a:t>
            </a:r>
            <a:r>
              <a:rPr lang="en-US" b="1" i="1" dirty="0">
                <a:solidFill>
                  <a:srgbClr val="FF0000"/>
                </a:solidFill>
              </a:rPr>
              <a:t>Correspondence </a:t>
            </a:r>
            <a:r>
              <a:rPr lang="en-US" dirty="0"/>
              <a:t>and a</a:t>
            </a:r>
            <a:r>
              <a:rPr lang="en-US" b="1" i="1" dirty="0">
                <a:solidFill>
                  <a:srgbClr val="FF0000"/>
                </a:solidFill>
              </a:rPr>
              <a:t> Pay To </a:t>
            </a:r>
            <a:r>
              <a:rPr lang="en-US" dirty="0"/>
              <a:t>address be entered.</a:t>
            </a:r>
          </a:p>
        </p:txBody>
      </p:sp>
      <p:sp>
        <p:nvSpPr>
          <p:cNvPr id="25" name="TextBox 24"/>
          <p:cNvSpPr txBox="1"/>
          <p:nvPr/>
        </p:nvSpPr>
        <p:spPr>
          <a:xfrm>
            <a:off x="432391" y="6339505"/>
            <a:ext cx="1591846" cy="338554"/>
          </a:xfrm>
          <a:prstGeom prst="rect">
            <a:avLst/>
          </a:prstGeom>
          <a:noFill/>
          <a:ln>
            <a:noFill/>
          </a:ln>
        </p:spPr>
        <p:txBody>
          <a:bodyPr wrap="none" rtlCol="0">
            <a:spAutoFit/>
          </a:bodyPr>
          <a:lstStyle/>
          <a:p>
            <a:r>
              <a:rPr lang="en-US" sz="1600" dirty="0"/>
              <a:t>Shortcut to Step:</a:t>
            </a:r>
          </a:p>
        </p:txBody>
      </p:sp>
      <p:sp>
        <p:nvSpPr>
          <p:cNvPr id="26" name="Action Button: Custom 25">
            <a:hlinkClick r:id="rId5" action="ppaction://hlinksldjump" highlightClick="1"/>
          </p:cNvPr>
          <p:cNvSpPr/>
          <p:nvPr/>
        </p:nvSpPr>
        <p:spPr>
          <a:xfrm>
            <a:off x="2057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a:t>
            </a:r>
          </a:p>
        </p:txBody>
      </p:sp>
      <p:sp>
        <p:nvSpPr>
          <p:cNvPr id="45" name="Action Button: Custom 44">
            <a:hlinkClick r:id="rId6" action="ppaction://hlinksldjump" highlightClick="1"/>
          </p:cNvPr>
          <p:cNvSpPr/>
          <p:nvPr/>
        </p:nvSpPr>
        <p:spPr>
          <a:xfrm>
            <a:off x="2438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2</a:t>
            </a:r>
          </a:p>
        </p:txBody>
      </p:sp>
      <p:sp>
        <p:nvSpPr>
          <p:cNvPr id="46" name="Action Button: Custom 45">
            <a:hlinkClick r:id="rId7" action="ppaction://hlinksldjump" highlightClick="1"/>
          </p:cNvPr>
          <p:cNvSpPr/>
          <p:nvPr/>
        </p:nvSpPr>
        <p:spPr>
          <a:xfrm>
            <a:off x="2819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3</a:t>
            </a:r>
          </a:p>
        </p:txBody>
      </p:sp>
      <p:sp>
        <p:nvSpPr>
          <p:cNvPr id="47" name="Action Button: Custom 46">
            <a:hlinkClick r:id="rId8" action="ppaction://hlinksldjump" highlightClick="1"/>
          </p:cNvPr>
          <p:cNvSpPr/>
          <p:nvPr/>
        </p:nvSpPr>
        <p:spPr>
          <a:xfrm>
            <a:off x="3200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4</a:t>
            </a:r>
          </a:p>
        </p:txBody>
      </p:sp>
      <p:sp>
        <p:nvSpPr>
          <p:cNvPr id="48" name="Action Button: Custom 47">
            <a:hlinkClick r:id="rId9" action="ppaction://hlinksldjump" highlightClick="1"/>
          </p:cNvPr>
          <p:cNvSpPr/>
          <p:nvPr/>
        </p:nvSpPr>
        <p:spPr>
          <a:xfrm>
            <a:off x="3581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5</a:t>
            </a:r>
          </a:p>
        </p:txBody>
      </p:sp>
      <p:sp>
        <p:nvSpPr>
          <p:cNvPr id="49" name="Action Button: Home 48">
            <a:hlinkClick r:id="rId10"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50" name="Action Button: Custom 49">
            <a:hlinkClick r:id="rId11" action="ppaction://hlinksldjump" highlightClick="1"/>
          </p:cNvPr>
          <p:cNvSpPr/>
          <p:nvPr/>
        </p:nvSpPr>
        <p:spPr>
          <a:xfrm>
            <a:off x="3962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6</a:t>
            </a:r>
          </a:p>
        </p:txBody>
      </p:sp>
      <p:sp>
        <p:nvSpPr>
          <p:cNvPr id="51" name="Action Button: Custom 50">
            <a:hlinkClick r:id="rId12" action="ppaction://hlinksldjump" highlightClick="1"/>
          </p:cNvPr>
          <p:cNvSpPr/>
          <p:nvPr/>
        </p:nvSpPr>
        <p:spPr>
          <a:xfrm>
            <a:off x="4343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7</a:t>
            </a:r>
          </a:p>
        </p:txBody>
      </p:sp>
      <p:sp>
        <p:nvSpPr>
          <p:cNvPr id="52" name="Action Button: Custom 51">
            <a:hlinkClick r:id="rId13" action="ppaction://hlinksldjump" highlightClick="1"/>
          </p:cNvPr>
          <p:cNvSpPr/>
          <p:nvPr/>
        </p:nvSpPr>
        <p:spPr>
          <a:xfrm>
            <a:off x="4724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8</a:t>
            </a:r>
          </a:p>
        </p:txBody>
      </p:sp>
      <p:sp>
        <p:nvSpPr>
          <p:cNvPr id="53" name="Action Button: Custom 52">
            <a:hlinkClick r:id="rId14" action="ppaction://hlinksldjump" highlightClick="1"/>
          </p:cNvPr>
          <p:cNvSpPr/>
          <p:nvPr/>
        </p:nvSpPr>
        <p:spPr>
          <a:xfrm>
            <a:off x="60198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11</a:t>
            </a:r>
          </a:p>
        </p:txBody>
      </p:sp>
      <p:sp>
        <p:nvSpPr>
          <p:cNvPr id="54" name="Action Button: Custom 53">
            <a:hlinkClick r:id="rId15" action="ppaction://hlinksldjump" highlightClick="1"/>
          </p:cNvPr>
          <p:cNvSpPr/>
          <p:nvPr/>
        </p:nvSpPr>
        <p:spPr>
          <a:xfrm>
            <a:off x="54864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10</a:t>
            </a:r>
          </a:p>
        </p:txBody>
      </p:sp>
      <p:sp>
        <p:nvSpPr>
          <p:cNvPr id="55" name="Action Button: Custom 54">
            <a:hlinkClick r:id="rId16" action="ppaction://hlinksldjump" highlightClick="1"/>
          </p:cNvPr>
          <p:cNvSpPr/>
          <p:nvPr/>
        </p:nvSpPr>
        <p:spPr>
          <a:xfrm>
            <a:off x="5105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9</a:t>
            </a:r>
          </a:p>
        </p:txBody>
      </p:sp>
      <p:sp>
        <p:nvSpPr>
          <p:cNvPr id="56" name="Action Button: Custom 55">
            <a:hlinkClick r:id="rId17" action="ppaction://hlinksldjump" highlightClick="1"/>
          </p:cNvPr>
          <p:cNvSpPr/>
          <p:nvPr/>
        </p:nvSpPr>
        <p:spPr>
          <a:xfrm>
            <a:off x="65532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12</a:t>
            </a:r>
          </a:p>
        </p:txBody>
      </p:sp>
      <p:sp>
        <p:nvSpPr>
          <p:cNvPr id="57" name="Action Button: Custom 56">
            <a:hlinkClick r:id="rId18" action="ppaction://hlinksldjump" highlightClick="1"/>
          </p:cNvPr>
          <p:cNvSpPr/>
          <p:nvPr/>
        </p:nvSpPr>
        <p:spPr>
          <a:xfrm>
            <a:off x="70866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13</a:t>
            </a:r>
          </a:p>
        </p:txBody>
      </p:sp>
    </p:spTree>
    <p:extLst>
      <p:ext uri="{BB962C8B-B14F-4D97-AF65-F5344CB8AC3E}">
        <p14:creationId xmlns:p14="http://schemas.microsoft.com/office/powerpoint/2010/main" val="17036826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
          <p:cNvPicPr>
            <a:picLocks noChangeAspect="1" noChangeArrowheads="1"/>
          </p:cNvPicPr>
          <p:nvPr/>
        </p:nvPicPr>
        <p:blipFill>
          <a:blip r:embed="rId3" cstate="print">
            <a:extLst>
              <a:ext uri="{BEBA8EAE-BF5A-486C-A8C5-ECC9F3942E4B}">
                <a14:imgProps xmlns:a14="http://schemas.microsoft.com/office/drawing/2010/main">
                  <a14:imgLayer r:embed="rId4">
                    <a14:imgEffect>
                      <a14:sharpenSoften amount="52000"/>
                    </a14:imgEffect>
                  </a14:imgLayer>
                </a14:imgProps>
              </a:ext>
            </a:extLst>
          </a:blip>
          <a:srcRect/>
          <a:stretch>
            <a:fillRect/>
          </a:stretch>
        </p:blipFill>
        <p:spPr bwMode="auto">
          <a:xfrm>
            <a:off x="78171" y="923330"/>
            <a:ext cx="8989629" cy="4029670"/>
          </a:xfrm>
          <a:prstGeom prst="rect">
            <a:avLst/>
          </a:prstGeom>
          <a:noFill/>
          <a:ln w="9525">
            <a:noFill/>
            <a:miter lim="800000"/>
            <a:headEnd/>
            <a:tailEnd/>
          </a:ln>
        </p:spPr>
      </p:pic>
      <p:grpSp>
        <p:nvGrpSpPr>
          <p:cNvPr id="2" name="Group 28"/>
          <p:cNvGrpSpPr/>
          <p:nvPr/>
        </p:nvGrpSpPr>
        <p:grpSpPr>
          <a:xfrm>
            <a:off x="0" y="0"/>
            <a:ext cx="9144000" cy="832757"/>
            <a:chOff x="0" y="0"/>
            <a:chExt cx="9144000" cy="832757"/>
          </a:xfrm>
        </p:grpSpPr>
        <p:sp>
          <p:nvSpPr>
            <p:cNvPr id="32" name="Rectangle 3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prstClr val="black"/>
                </a:solidFill>
              </a:endParaRPr>
            </a:p>
          </p:txBody>
        </p:sp>
        <p:pic>
          <p:nvPicPr>
            <p:cNvPr id="33" name="Picture 3" descr="E:\Provider Outreach\IMPACT Training Modules (development)\IMPACTlogoOpt2.jpg"/>
            <p:cNvPicPr>
              <a:picLocks noChangeAspect="1" noChangeArrowheads="1"/>
            </p:cNvPicPr>
            <p:nvPr/>
          </p:nvPicPr>
          <p:blipFill>
            <a:blip r:embed="rId5" cstate="print"/>
            <a:srcRect/>
            <a:stretch>
              <a:fillRect/>
            </a:stretch>
          </p:blipFill>
          <p:spPr bwMode="auto">
            <a:xfrm>
              <a:off x="6553200" y="76200"/>
              <a:ext cx="2404580" cy="685800"/>
            </a:xfrm>
            <a:prstGeom prst="rect">
              <a:avLst/>
            </a:prstGeom>
            <a:noFill/>
          </p:spPr>
        </p:pic>
      </p:grpSp>
      <p:sp>
        <p:nvSpPr>
          <p:cNvPr id="39" name="Title 1"/>
          <p:cNvSpPr>
            <a:spLocks noGrp="1"/>
          </p:cNvSpPr>
          <p:nvPr>
            <p:ph type="title"/>
          </p:nvPr>
        </p:nvSpPr>
        <p:spPr>
          <a:xfrm>
            <a:off x="0" y="0"/>
            <a:ext cx="6400800" cy="838200"/>
          </a:xfrm>
        </p:spPr>
        <p:txBody>
          <a:bodyPr>
            <a:noAutofit/>
          </a:bodyPr>
          <a:lstStyle/>
          <a:p>
            <a:pPr algn="l"/>
            <a:r>
              <a:rPr lang="en-US" sz="2800" dirty="0"/>
              <a:t>Step 2: Add Locations</a:t>
            </a:r>
          </a:p>
        </p:txBody>
      </p:sp>
      <p:sp>
        <p:nvSpPr>
          <p:cNvPr id="28" name="TextBox 27"/>
          <p:cNvSpPr txBox="1"/>
          <p:nvPr/>
        </p:nvSpPr>
        <p:spPr>
          <a:xfrm>
            <a:off x="762000" y="5020270"/>
            <a:ext cx="7391400" cy="923330"/>
          </a:xfrm>
          <a:prstGeom prst="rect">
            <a:avLst/>
          </a:prstGeom>
          <a:noFill/>
        </p:spPr>
        <p:txBody>
          <a:bodyPr wrap="square" rtlCol="0">
            <a:spAutoFit/>
          </a:bodyPr>
          <a:lstStyle/>
          <a:p>
            <a:pPr marL="114300" indent="-114300">
              <a:buFont typeface="Arial" pitchFamily="34" charset="0"/>
              <a:buChar char="•"/>
            </a:pPr>
            <a:r>
              <a:rPr lang="en-US" dirty="0">
                <a:solidFill>
                  <a:prstClr val="black"/>
                </a:solidFill>
              </a:rPr>
              <a:t>Click on </a:t>
            </a:r>
            <a:r>
              <a:rPr lang="en-US" b="1" i="1" dirty="0">
                <a:solidFill>
                  <a:srgbClr val="FF0000"/>
                </a:solidFill>
              </a:rPr>
              <a:t>Add Address</a:t>
            </a:r>
            <a:r>
              <a:rPr lang="en-US" dirty="0">
                <a:solidFill>
                  <a:prstClr val="black"/>
                </a:solidFill>
              </a:rPr>
              <a:t> to input the additional address information for the Primary Practice Location.</a:t>
            </a:r>
          </a:p>
          <a:p>
            <a:endParaRPr lang="en-US" dirty="0">
              <a:solidFill>
                <a:prstClr val="black"/>
              </a:solidFill>
            </a:endParaRPr>
          </a:p>
        </p:txBody>
      </p:sp>
      <p:sp>
        <p:nvSpPr>
          <p:cNvPr id="9" name="Slide Number Placeholder 8"/>
          <p:cNvSpPr>
            <a:spLocks noGrp="1"/>
          </p:cNvSpPr>
          <p:nvPr>
            <p:ph type="sldNum" sz="quarter" idx="12"/>
          </p:nvPr>
        </p:nvSpPr>
        <p:spPr/>
        <p:txBody>
          <a:bodyPr/>
          <a:lstStyle/>
          <a:p>
            <a:fld id="{5231E635-3882-45BA-B8C0-75C01EA01E46}" type="slidenum">
              <a:rPr lang="en-US" smtClean="0">
                <a:solidFill>
                  <a:prstClr val="black">
                    <a:tint val="75000"/>
                  </a:prstClr>
                </a:solidFill>
              </a:rPr>
              <a:pPr/>
              <a:t>15</a:t>
            </a:fld>
            <a:endParaRPr lang="en-US">
              <a:solidFill>
                <a:prstClr val="black">
                  <a:tint val="75000"/>
                </a:prstClr>
              </a:solidFill>
            </a:endParaRPr>
          </a:p>
        </p:txBody>
      </p:sp>
      <p:sp>
        <p:nvSpPr>
          <p:cNvPr id="12" name="Oval 11"/>
          <p:cNvSpPr/>
          <p:nvPr/>
        </p:nvSpPr>
        <p:spPr>
          <a:xfrm>
            <a:off x="0" y="3733800"/>
            <a:ext cx="7620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5" name="TextBox 44"/>
          <p:cNvSpPr txBox="1"/>
          <p:nvPr/>
        </p:nvSpPr>
        <p:spPr>
          <a:xfrm>
            <a:off x="432391" y="6339505"/>
            <a:ext cx="1591846" cy="338554"/>
          </a:xfrm>
          <a:prstGeom prst="rect">
            <a:avLst/>
          </a:prstGeom>
          <a:noFill/>
          <a:ln>
            <a:noFill/>
          </a:ln>
        </p:spPr>
        <p:txBody>
          <a:bodyPr wrap="none" rtlCol="0">
            <a:spAutoFit/>
          </a:bodyPr>
          <a:lstStyle/>
          <a:p>
            <a:r>
              <a:rPr lang="en-US" sz="1600" dirty="0"/>
              <a:t>Shortcut to Step:</a:t>
            </a:r>
          </a:p>
        </p:txBody>
      </p:sp>
      <p:sp>
        <p:nvSpPr>
          <p:cNvPr id="46" name="Action Button: Custom 45">
            <a:hlinkClick r:id="rId6" action="ppaction://hlinksldjump" highlightClick="1"/>
          </p:cNvPr>
          <p:cNvSpPr/>
          <p:nvPr/>
        </p:nvSpPr>
        <p:spPr>
          <a:xfrm>
            <a:off x="2057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a:t>
            </a:r>
          </a:p>
        </p:txBody>
      </p:sp>
      <p:sp>
        <p:nvSpPr>
          <p:cNvPr id="47" name="Action Button: Custom 46">
            <a:hlinkClick r:id="rId7" action="ppaction://hlinksldjump" highlightClick="1"/>
          </p:cNvPr>
          <p:cNvSpPr/>
          <p:nvPr/>
        </p:nvSpPr>
        <p:spPr>
          <a:xfrm>
            <a:off x="2438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2</a:t>
            </a:r>
          </a:p>
        </p:txBody>
      </p:sp>
      <p:sp>
        <p:nvSpPr>
          <p:cNvPr id="48" name="Action Button: Custom 47">
            <a:hlinkClick r:id="rId8" action="ppaction://hlinksldjump" highlightClick="1"/>
          </p:cNvPr>
          <p:cNvSpPr/>
          <p:nvPr/>
        </p:nvSpPr>
        <p:spPr>
          <a:xfrm>
            <a:off x="2819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3</a:t>
            </a:r>
          </a:p>
        </p:txBody>
      </p:sp>
      <p:sp>
        <p:nvSpPr>
          <p:cNvPr id="49" name="Action Button: Custom 48">
            <a:hlinkClick r:id="rId9" action="ppaction://hlinksldjump" highlightClick="1"/>
          </p:cNvPr>
          <p:cNvSpPr/>
          <p:nvPr/>
        </p:nvSpPr>
        <p:spPr>
          <a:xfrm>
            <a:off x="3200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4</a:t>
            </a:r>
          </a:p>
        </p:txBody>
      </p:sp>
      <p:sp>
        <p:nvSpPr>
          <p:cNvPr id="50" name="Action Button: Custom 49">
            <a:hlinkClick r:id="rId10" action="ppaction://hlinksldjump" highlightClick="1"/>
          </p:cNvPr>
          <p:cNvSpPr/>
          <p:nvPr/>
        </p:nvSpPr>
        <p:spPr>
          <a:xfrm>
            <a:off x="3581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5</a:t>
            </a:r>
          </a:p>
        </p:txBody>
      </p:sp>
      <p:sp>
        <p:nvSpPr>
          <p:cNvPr id="51" name="Action Button: Home 50">
            <a:hlinkClick r:id="rId11"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52" name="Action Button: Custom 51">
            <a:hlinkClick r:id="rId12" action="ppaction://hlinksldjump" highlightClick="1"/>
          </p:cNvPr>
          <p:cNvSpPr/>
          <p:nvPr/>
        </p:nvSpPr>
        <p:spPr>
          <a:xfrm>
            <a:off x="3962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6</a:t>
            </a:r>
          </a:p>
        </p:txBody>
      </p:sp>
      <p:sp>
        <p:nvSpPr>
          <p:cNvPr id="53" name="Action Button: Custom 52">
            <a:hlinkClick r:id="rId13" action="ppaction://hlinksldjump" highlightClick="1"/>
          </p:cNvPr>
          <p:cNvSpPr/>
          <p:nvPr/>
        </p:nvSpPr>
        <p:spPr>
          <a:xfrm>
            <a:off x="4343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7</a:t>
            </a:r>
          </a:p>
        </p:txBody>
      </p:sp>
      <p:sp>
        <p:nvSpPr>
          <p:cNvPr id="54" name="Action Button: Custom 53">
            <a:hlinkClick r:id="rId14" action="ppaction://hlinksldjump" highlightClick="1"/>
          </p:cNvPr>
          <p:cNvSpPr/>
          <p:nvPr/>
        </p:nvSpPr>
        <p:spPr>
          <a:xfrm>
            <a:off x="4724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8</a:t>
            </a:r>
          </a:p>
        </p:txBody>
      </p:sp>
      <p:sp>
        <p:nvSpPr>
          <p:cNvPr id="55" name="Action Button: Custom 54">
            <a:hlinkClick r:id="rId15" action="ppaction://hlinksldjump" highlightClick="1"/>
          </p:cNvPr>
          <p:cNvSpPr/>
          <p:nvPr/>
        </p:nvSpPr>
        <p:spPr>
          <a:xfrm>
            <a:off x="60198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11</a:t>
            </a:r>
          </a:p>
        </p:txBody>
      </p:sp>
      <p:sp>
        <p:nvSpPr>
          <p:cNvPr id="56" name="Action Button: Custom 55">
            <a:hlinkClick r:id="rId16" action="ppaction://hlinksldjump" highlightClick="1"/>
          </p:cNvPr>
          <p:cNvSpPr/>
          <p:nvPr/>
        </p:nvSpPr>
        <p:spPr>
          <a:xfrm>
            <a:off x="54864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10</a:t>
            </a:r>
          </a:p>
        </p:txBody>
      </p:sp>
      <p:sp>
        <p:nvSpPr>
          <p:cNvPr id="57" name="Action Button: Custom 56">
            <a:hlinkClick r:id="rId17" action="ppaction://hlinksldjump" highlightClick="1"/>
          </p:cNvPr>
          <p:cNvSpPr/>
          <p:nvPr/>
        </p:nvSpPr>
        <p:spPr>
          <a:xfrm>
            <a:off x="5105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9</a:t>
            </a:r>
          </a:p>
        </p:txBody>
      </p:sp>
      <p:sp>
        <p:nvSpPr>
          <p:cNvPr id="58" name="Action Button: Custom 57">
            <a:hlinkClick r:id="rId18" action="ppaction://hlinksldjump" highlightClick="1"/>
          </p:cNvPr>
          <p:cNvSpPr/>
          <p:nvPr/>
        </p:nvSpPr>
        <p:spPr>
          <a:xfrm>
            <a:off x="65532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12</a:t>
            </a:r>
          </a:p>
        </p:txBody>
      </p:sp>
      <p:sp>
        <p:nvSpPr>
          <p:cNvPr id="59" name="Action Button: Custom 58">
            <a:hlinkClick r:id="rId19" action="ppaction://hlinksldjump" highlightClick="1"/>
          </p:cNvPr>
          <p:cNvSpPr/>
          <p:nvPr/>
        </p:nvSpPr>
        <p:spPr>
          <a:xfrm>
            <a:off x="70866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13</a:t>
            </a:r>
          </a:p>
        </p:txBody>
      </p:sp>
    </p:spTree>
    <p:extLst>
      <p:ext uri="{BB962C8B-B14F-4D97-AF65-F5344CB8AC3E}">
        <p14:creationId xmlns:p14="http://schemas.microsoft.com/office/powerpoint/2010/main" val="17036826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3"/>
          <p:cNvPicPr>
            <a:picLocks noChangeAspect="1" noChangeArrowheads="1"/>
          </p:cNvPicPr>
          <p:nvPr/>
        </p:nvPicPr>
        <p:blipFill>
          <a:blip r:embed="rId3" cstate="print">
            <a:extLst>
              <a:ext uri="{BEBA8EAE-BF5A-486C-A8C5-ECC9F3942E4B}">
                <a14:imgProps xmlns:a14="http://schemas.microsoft.com/office/drawing/2010/main">
                  <a14:imgLayer r:embed="rId4">
                    <a14:imgEffect>
                      <a14:sharpenSoften amount="52000"/>
                    </a14:imgEffect>
                  </a14:imgLayer>
                </a14:imgProps>
              </a:ext>
            </a:extLst>
          </a:blip>
          <a:srcRect/>
          <a:stretch>
            <a:fillRect/>
          </a:stretch>
        </p:blipFill>
        <p:spPr bwMode="auto">
          <a:xfrm>
            <a:off x="76200" y="914400"/>
            <a:ext cx="8991600" cy="3749931"/>
          </a:xfrm>
          <a:prstGeom prst="rect">
            <a:avLst/>
          </a:prstGeom>
          <a:noFill/>
          <a:ln w="9525">
            <a:noFill/>
            <a:miter lim="800000"/>
            <a:headEnd/>
            <a:tailEnd/>
          </a:ln>
        </p:spPr>
      </p:pic>
      <p:grpSp>
        <p:nvGrpSpPr>
          <p:cNvPr id="2" name="Group 28"/>
          <p:cNvGrpSpPr/>
          <p:nvPr/>
        </p:nvGrpSpPr>
        <p:grpSpPr>
          <a:xfrm>
            <a:off x="0" y="0"/>
            <a:ext cx="9144000" cy="832757"/>
            <a:chOff x="0" y="0"/>
            <a:chExt cx="9144000" cy="832757"/>
          </a:xfrm>
        </p:grpSpPr>
        <p:sp>
          <p:nvSpPr>
            <p:cNvPr id="32" name="Rectangle 3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prstClr val="black"/>
                </a:solidFill>
              </a:endParaRPr>
            </a:p>
          </p:txBody>
        </p:sp>
        <p:pic>
          <p:nvPicPr>
            <p:cNvPr id="33" name="Picture 3" descr="E:\Provider Outreach\IMPACT Training Modules (development)\IMPACTlogoOpt2.jpg"/>
            <p:cNvPicPr>
              <a:picLocks noChangeAspect="1" noChangeArrowheads="1"/>
            </p:cNvPicPr>
            <p:nvPr/>
          </p:nvPicPr>
          <p:blipFill>
            <a:blip r:embed="rId5" cstate="print"/>
            <a:srcRect/>
            <a:stretch>
              <a:fillRect/>
            </a:stretch>
          </p:blipFill>
          <p:spPr bwMode="auto">
            <a:xfrm>
              <a:off x="6553200" y="76200"/>
              <a:ext cx="2404580" cy="685800"/>
            </a:xfrm>
            <a:prstGeom prst="rect">
              <a:avLst/>
            </a:prstGeom>
            <a:noFill/>
          </p:spPr>
        </p:pic>
      </p:grpSp>
      <p:sp>
        <p:nvSpPr>
          <p:cNvPr id="39" name="Title 1"/>
          <p:cNvSpPr>
            <a:spLocks noGrp="1"/>
          </p:cNvSpPr>
          <p:nvPr>
            <p:ph type="title"/>
          </p:nvPr>
        </p:nvSpPr>
        <p:spPr>
          <a:xfrm>
            <a:off x="0" y="0"/>
            <a:ext cx="6400800" cy="838200"/>
          </a:xfrm>
        </p:spPr>
        <p:txBody>
          <a:bodyPr>
            <a:noAutofit/>
          </a:bodyPr>
          <a:lstStyle/>
          <a:p>
            <a:pPr algn="l"/>
            <a:r>
              <a:rPr lang="en-US" sz="2800" dirty="0"/>
              <a:t>Step 2: Add Locations</a:t>
            </a:r>
          </a:p>
        </p:txBody>
      </p:sp>
      <p:sp>
        <p:nvSpPr>
          <p:cNvPr id="23" name="TextBox 22"/>
          <p:cNvSpPr txBox="1"/>
          <p:nvPr/>
        </p:nvSpPr>
        <p:spPr>
          <a:xfrm>
            <a:off x="762000" y="4570274"/>
            <a:ext cx="7620000" cy="1754326"/>
          </a:xfrm>
          <a:prstGeom prst="rect">
            <a:avLst/>
          </a:prstGeom>
          <a:noFill/>
        </p:spPr>
        <p:txBody>
          <a:bodyPr wrap="square" rtlCol="0" anchor="ctr">
            <a:spAutoFit/>
          </a:bodyPr>
          <a:lstStyle/>
          <a:p>
            <a:pPr marL="112713" indent="-112713">
              <a:buFont typeface="Arial" pitchFamily="34" charset="0"/>
              <a:buChar char="•"/>
            </a:pPr>
            <a:r>
              <a:rPr lang="en-US" dirty="0"/>
              <a:t>Choose type of address (Correspondence or Pay To).</a:t>
            </a:r>
          </a:p>
          <a:p>
            <a:pPr marL="112713" indent="-112713">
              <a:buFont typeface="Arial" pitchFamily="34" charset="0"/>
              <a:buChar char="•"/>
            </a:pPr>
            <a:r>
              <a:rPr lang="en-US" dirty="0"/>
              <a:t>If the address you are entering is the same as the location address, then click the radio icon next to </a:t>
            </a:r>
            <a:r>
              <a:rPr lang="en-US" b="1" i="1" dirty="0">
                <a:solidFill>
                  <a:srgbClr val="FF0000"/>
                </a:solidFill>
              </a:rPr>
              <a:t>Copy This Location Address</a:t>
            </a:r>
            <a:r>
              <a:rPr lang="en-US" dirty="0"/>
              <a:t>.</a:t>
            </a:r>
            <a:endParaRPr lang="en-US" dirty="0">
              <a:solidFill>
                <a:prstClr val="black"/>
              </a:solidFill>
            </a:endParaRPr>
          </a:p>
          <a:p>
            <a:pPr marL="112713" indent="-112713">
              <a:buFont typeface="Arial" pitchFamily="34" charset="0"/>
              <a:buChar char="•"/>
            </a:pPr>
            <a:r>
              <a:rPr lang="en-US" dirty="0"/>
              <a:t>After entering the address and zip code information, click on </a:t>
            </a:r>
            <a:r>
              <a:rPr lang="en-US" b="1" i="1" dirty="0">
                <a:solidFill>
                  <a:srgbClr val="FF0000"/>
                </a:solidFill>
              </a:rPr>
              <a:t>Validate Address</a:t>
            </a:r>
            <a:r>
              <a:rPr lang="en-US" b="1" i="1" dirty="0"/>
              <a:t>.</a:t>
            </a:r>
            <a:endParaRPr lang="en-US" dirty="0">
              <a:solidFill>
                <a:srgbClr val="C00000"/>
              </a:solidFill>
            </a:endParaRPr>
          </a:p>
          <a:p>
            <a:pPr marL="112713" indent="-112713">
              <a:buFont typeface="Arial" pitchFamily="34" charset="0"/>
              <a:buChar char="•"/>
            </a:pPr>
            <a:r>
              <a:rPr lang="en-US" dirty="0"/>
              <a:t>When all required fields and any optional fields are completed, click </a:t>
            </a:r>
            <a:r>
              <a:rPr lang="en-US" b="1" i="1" dirty="0">
                <a:solidFill>
                  <a:srgbClr val="FF0000"/>
                </a:solidFill>
              </a:rPr>
              <a:t>OK</a:t>
            </a:r>
            <a:r>
              <a:rPr lang="en-US" b="1" i="1" dirty="0"/>
              <a:t>.</a:t>
            </a:r>
            <a:endParaRPr lang="en-US" dirty="0">
              <a:solidFill>
                <a:prstClr val="black"/>
              </a:solidFill>
            </a:endParaRPr>
          </a:p>
          <a:p>
            <a:pPr marL="112713" indent="-112713">
              <a:buFont typeface="Arial" pitchFamily="34" charset="0"/>
              <a:buChar char="•"/>
            </a:pPr>
            <a:r>
              <a:rPr lang="en-US" dirty="0"/>
              <a:t>Repeat these steps for each additional address type.</a:t>
            </a:r>
          </a:p>
        </p:txBody>
      </p:sp>
      <p:sp>
        <p:nvSpPr>
          <p:cNvPr id="11" name="Slide Number Placeholder 10"/>
          <p:cNvSpPr>
            <a:spLocks noGrp="1"/>
          </p:cNvSpPr>
          <p:nvPr>
            <p:ph type="sldNum" sz="quarter" idx="12"/>
          </p:nvPr>
        </p:nvSpPr>
        <p:spPr/>
        <p:txBody>
          <a:bodyPr/>
          <a:lstStyle/>
          <a:p>
            <a:fld id="{5231E635-3882-45BA-B8C0-75C01EA01E46}" type="slidenum">
              <a:rPr lang="en-US" smtClean="0">
                <a:solidFill>
                  <a:prstClr val="black">
                    <a:tint val="75000"/>
                  </a:prstClr>
                </a:solidFill>
              </a:rPr>
              <a:pPr/>
              <a:t>16</a:t>
            </a:fld>
            <a:endParaRPr lang="en-US">
              <a:solidFill>
                <a:prstClr val="black">
                  <a:tint val="75000"/>
                </a:prstClr>
              </a:solidFill>
            </a:endParaRPr>
          </a:p>
        </p:txBody>
      </p:sp>
      <p:sp>
        <p:nvSpPr>
          <p:cNvPr id="16" name="Oval 15"/>
          <p:cNvSpPr/>
          <p:nvPr/>
        </p:nvSpPr>
        <p:spPr>
          <a:xfrm>
            <a:off x="1905000" y="1295400"/>
            <a:ext cx="2209800" cy="609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17" name="Oval 16"/>
          <p:cNvSpPr/>
          <p:nvPr/>
        </p:nvSpPr>
        <p:spPr>
          <a:xfrm>
            <a:off x="8001000" y="4343400"/>
            <a:ext cx="5334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cxnSp>
        <p:nvCxnSpPr>
          <p:cNvPr id="18" name="Straight Arrow Connector 17"/>
          <p:cNvCxnSpPr/>
          <p:nvPr/>
        </p:nvCxnSpPr>
        <p:spPr>
          <a:xfrm>
            <a:off x="8229600" y="3429000"/>
            <a:ext cx="0" cy="4572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432391" y="6339505"/>
            <a:ext cx="1591846" cy="338554"/>
          </a:xfrm>
          <a:prstGeom prst="rect">
            <a:avLst/>
          </a:prstGeom>
          <a:noFill/>
          <a:ln>
            <a:noFill/>
          </a:ln>
        </p:spPr>
        <p:txBody>
          <a:bodyPr wrap="none" rtlCol="0">
            <a:spAutoFit/>
          </a:bodyPr>
          <a:lstStyle/>
          <a:p>
            <a:r>
              <a:rPr lang="en-US" sz="1600" dirty="0"/>
              <a:t>Shortcut to Step:</a:t>
            </a:r>
          </a:p>
        </p:txBody>
      </p:sp>
      <p:sp>
        <p:nvSpPr>
          <p:cNvPr id="29" name="Action Button: Custom 28">
            <a:hlinkClick r:id="rId6" action="ppaction://hlinksldjump" highlightClick="1"/>
          </p:cNvPr>
          <p:cNvSpPr/>
          <p:nvPr/>
        </p:nvSpPr>
        <p:spPr>
          <a:xfrm>
            <a:off x="2057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a:t>
            </a:r>
          </a:p>
        </p:txBody>
      </p:sp>
      <p:sp>
        <p:nvSpPr>
          <p:cNvPr id="30" name="Action Button: Custom 29">
            <a:hlinkClick r:id="rId7" action="ppaction://hlinksldjump" highlightClick="1"/>
          </p:cNvPr>
          <p:cNvSpPr/>
          <p:nvPr/>
        </p:nvSpPr>
        <p:spPr>
          <a:xfrm>
            <a:off x="2438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2</a:t>
            </a:r>
          </a:p>
        </p:txBody>
      </p:sp>
      <p:sp>
        <p:nvSpPr>
          <p:cNvPr id="49" name="Action Button: Custom 48">
            <a:hlinkClick r:id="rId8" action="ppaction://hlinksldjump" highlightClick="1"/>
          </p:cNvPr>
          <p:cNvSpPr/>
          <p:nvPr/>
        </p:nvSpPr>
        <p:spPr>
          <a:xfrm>
            <a:off x="2819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3</a:t>
            </a:r>
          </a:p>
        </p:txBody>
      </p:sp>
      <p:sp>
        <p:nvSpPr>
          <p:cNvPr id="50" name="Action Button: Custom 49">
            <a:hlinkClick r:id="rId9" action="ppaction://hlinksldjump" highlightClick="1"/>
          </p:cNvPr>
          <p:cNvSpPr/>
          <p:nvPr/>
        </p:nvSpPr>
        <p:spPr>
          <a:xfrm>
            <a:off x="3200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4</a:t>
            </a:r>
          </a:p>
        </p:txBody>
      </p:sp>
      <p:sp>
        <p:nvSpPr>
          <p:cNvPr id="51" name="Action Button: Custom 50">
            <a:hlinkClick r:id="rId10" action="ppaction://hlinksldjump" highlightClick="1"/>
          </p:cNvPr>
          <p:cNvSpPr/>
          <p:nvPr/>
        </p:nvSpPr>
        <p:spPr>
          <a:xfrm>
            <a:off x="3581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5</a:t>
            </a:r>
          </a:p>
        </p:txBody>
      </p:sp>
      <p:sp>
        <p:nvSpPr>
          <p:cNvPr id="52" name="Action Button: Home 51">
            <a:hlinkClick r:id="rId11"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53" name="Action Button: Custom 52">
            <a:hlinkClick r:id="rId12" action="ppaction://hlinksldjump" highlightClick="1"/>
          </p:cNvPr>
          <p:cNvSpPr/>
          <p:nvPr/>
        </p:nvSpPr>
        <p:spPr>
          <a:xfrm>
            <a:off x="3962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6</a:t>
            </a:r>
          </a:p>
        </p:txBody>
      </p:sp>
      <p:sp>
        <p:nvSpPr>
          <p:cNvPr id="54" name="Action Button: Custom 53">
            <a:hlinkClick r:id="rId13" action="ppaction://hlinksldjump" highlightClick="1"/>
          </p:cNvPr>
          <p:cNvSpPr/>
          <p:nvPr/>
        </p:nvSpPr>
        <p:spPr>
          <a:xfrm>
            <a:off x="4343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7</a:t>
            </a:r>
          </a:p>
        </p:txBody>
      </p:sp>
      <p:sp>
        <p:nvSpPr>
          <p:cNvPr id="55" name="Action Button: Custom 54">
            <a:hlinkClick r:id="rId14" action="ppaction://hlinksldjump" highlightClick="1"/>
          </p:cNvPr>
          <p:cNvSpPr/>
          <p:nvPr/>
        </p:nvSpPr>
        <p:spPr>
          <a:xfrm>
            <a:off x="4724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8</a:t>
            </a:r>
          </a:p>
        </p:txBody>
      </p:sp>
      <p:sp>
        <p:nvSpPr>
          <p:cNvPr id="56" name="Action Button: Custom 55">
            <a:hlinkClick r:id="rId15" action="ppaction://hlinksldjump" highlightClick="1"/>
          </p:cNvPr>
          <p:cNvSpPr/>
          <p:nvPr/>
        </p:nvSpPr>
        <p:spPr>
          <a:xfrm>
            <a:off x="60198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11</a:t>
            </a:r>
          </a:p>
        </p:txBody>
      </p:sp>
      <p:sp>
        <p:nvSpPr>
          <p:cNvPr id="57" name="Action Button: Custom 56">
            <a:hlinkClick r:id="rId16" action="ppaction://hlinksldjump" highlightClick="1"/>
          </p:cNvPr>
          <p:cNvSpPr/>
          <p:nvPr/>
        </p:nvSpPr>
        <p:spPr>
          <a:xfrm>
            <a:off x="54864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10</a:t>
            </a:r>
          </a:p>
        </p:txBody>
      </p:sp>
      <p:sp>
        <p:nvSpPr>
          <p:cNvPr id="58" name="Action Button: Custom 57">
            <a:hlinkClick r:id="rId17" action="ppaction://hlinksldjump" highlightClick="1"/>
          </p:cNvPr>
          <p:cNvSpPr/>
          <p:nvPr/>
        </p:nvSpPr>
        <p:spPr>
          <a:xfrm>
            <a:off x="5105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9</a:t>
            </a:r>
          </a:p>
        </p:txBody>
      </p:sp>
      <p:sp>
        <p:nvSpPr>
          <p:cNvPr id="59" name="Action Button: Custom 58">
            <a:hlinkClick r:id="rId18" action="ppaction://hlinksldjump" highlightClick="1"/>
          </p:cNvPr>
          <p:cNvSpPr/>
          <p:nvPr/>
        </p:nvSpPr>
        <p:spPr>
          <a:xfrm>
            <a:off x="65532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12</a:t>
            </a:r>
          </a:p>
        </p:txBody>
      </p:sp>
      <p:sp>
        <p:nvSpPr>
          <p:cNvPr id="60" name="Action Button: Custom 59">
            <a:hlinkClick r:id="rId19" action="ppaction://hlinksldjump" highlightClick="1"/>
          </p:cNvPr>
          <p:cNvSpPr/>
          <p:nvPr/>
        </p:nvSpPr>
        <p:spPr>
          <a:xfrm>
            <a:off x="70866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13</a:t>
            </a:r>
          </a:p>
        </p:txBody>
      </p:sp>
    </p:spTree>
    <p:extLst>
      <p:ext uri="{BB962C8B-B14F-4D97-AF65-F5344CB8AC3E}">
        <p14:creationId xmlns:p14="http://schemas.microsoft.com/office/powerpoint/2010/main" val="3758466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
          <p:cNvPicPr>
            <a:picLocks noChangeAspect="1" noChangeArrowheads="1"/>
          </p:cNvPicPr>
          <p:nvPr/>
        </p:nvPicPr>
        <p:blipFill>
          <a:blip r:embed="rId3" cstate="print"/>
          <a:srcRect/>
          <a:stretch>
            <a:fillRect/>
          </a:stretch>
        </p:blipFill>
        <p:spPr bwMode="auto">
          <a:xfrm>
            <a:off x="152400" y="1350870"/>
            <a:ext cx="8839200" cy="3106718"/>
          </a:xfrm>
          <a:prstGeom prst="rect">
            <a:avLst/>
          </a:prstGeom>
          <a:noFill/>
          <a:ln w="9525">
            <a:noFill/>
            <a:miter lim="800000"/>
            <a:headEnd/>
            <a:tailEnd/>
          </a:ln>
        </p:spPr>
      </p:pic>
      <p:grpSp>
        <p:nvGrpSpPr>
          <p:cNvPr id="2" name="Group 28"/>
          <p:cNvGrpSpPr/>
          <p:nvPr/>
        </p:nvGrpSpPr>
        <p:grpSpPr>
          <a:xfrm>
            <a:off x="0" y="0"/>
            <a:ext cx="9144000" cy="832757"/>
            <a:chOff x="0" y="0"/>
            <a:chExt cx="9144000" cy="832757"/>
          </a:xfrm>
        </p:grpSpPr>
        <p:sp>
          <p:nvSpPr>
            <p:cNvPr id="32" name="Rectangle 3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prstClr val="black"/>
                </a:solidFill>
              </a:endParaRPr>
            </a:p>
          </p:txBody>
        </p:sp>
        <p:pic>
          <p:nvPicPr>
            <p:cNvPr id="33" name="Picture 3" descr="E:\Provider Outreach\IMPACT Training Modules (development)\IMPACTlogoOpt2.jpg"/>
            <p:cNvPicPr>
              <a:picLocks noChangeAspect="1" noChangeArrowheads="1"/>
            </p:cNvPicPr>
            <p:nvPr/>
          </p:nvPicPr>
          <p:blipFill>
            <a:blip r:embed="rId4" cstate="print"/>
            <a:srcRect/>
            <a:stretch>
              <a:fillRect/>
            </a:stretch>
          </p:blipFill>
          <p:spPr bwMode="auto">
            <a:xfrm>
              <a:off x="6553200" y="76200"/>
              <a:ext cx="2404580" cy="685800"/>
            </a:xfrm>
            <a:prstGeom prst="rect">
              <a:avLst/>
            </a:prstGeom>
            <a:noFill/>
          </p:spPr>
        </p:pic>
      </p:grpSp>
      <p:sp>
        <p:nvSpPr>
          <p:cNvPr id="39" name="Title 1"/>
          <p:cNvSpPr>
            <a:spLocks noGrp="1"/>
          </p:cNvSpPr>
          <p:nvPr>
            <p:ph type="title"/>
          </p:nvPr>
        </p:nvSpPr>
        <p:spPr>
          <a:xfrm>
            <a:off x="0" y="0"/>
            <a:ext cx="6400800" cy="838200"/>
          </a:xfrm>
        </p:spPr>
        <p:txBody>
          <a:bodyPr>
            <a:noAutofit/>
          </a:bodyPr>
          <a:lstStyle/>
          <a:p>
            <a:pPr algn="l"/>
            <a:r>
              <a:rPr lang="en-US" sz="2800" dirty="0"/>
              <a:t>Step 2: Add Locations</a:t>
            </a:r>
          </a:p>
        </p:txBody>
      </p:sp>
      <p:sp>
        <p:nvSpPr>
          <p:cNvPr id="22" name="TextBox 21"/>
          <p:cNvSpPr txBox="1"/>
          <p:nvPr/>
        </p:nvSpPr>
        <p:spPr>
          <a:xfrm>
            <a:off x="762000" y="4494074"/>
            <a:ext cx="7696200" cy="1754326"/>
          </a:xfrm>
          <a:prstGeom prst="rect">
            <a:avLst/>
          </a:prstGeom>
          <a:noFill/>
        </p:spPr>
        <p:txBody>
          <a:bodyPr wrap="square" rtlCol="0">
            <a:spAutoFit/>
          </a:bodyPr>
          <a:lstStyle/>
          <a:p>
            <a:pPr marL="112713" indent="-112713">
              <a:buFont typeface="Arial" pitchFamily="34" charset="0"/>
              <a:buChar char="•"/>
            </a:pPr>
            <a:r>
              <a:rPr lang="en-US" dirty="0">
                <a:solidFill>
                  <a:prstClr val="black"/>
                </a:solidFill>
              </a:rPr>
              <a:t>To list an Other Servicing Location address, click on </a:t>
            </a:r>
            <a:r>
              <a:rPr lang="en-US" b="1" i="1" dirty="0">
                <a:solidFill>
                  <a:srgbClr val="FF0000"/>
                </a:solidFill>
              </a:rPr>
              <a:t>Add</a:t>
            </a:r>
            <a:r>
              <a:rPr lang="en-US" dirty="0">
                <a:solidFill>
                  <a:srgbClr val="FF0000"/>
                </a:solidFill>
              </a:rPr>
              <a:t> </a:t>
            </a:r>
            <a:r>
              <a:rPr lang="en-US" dirty="0">
                <a:solidFill>
                  <a:prstClr val="black"/>
                </a:solidFill>
              </a:rPr>
              <a:t>and enter the address information for that location.</a:t>
            </a:r>
          </a:p>
          <a:p>
            <a:pPr marL="112713" indent="-112713">
              <a:buFont typeface="Arial" pitchFamily="34" charset="0"/>
              <a:buChar char="•"/>
            </a:pPr>
            <a:r>
              <a:rPr lang="en-US" dirty="0">
                <a:solidFill>
                  <a:prstClr val="black"/>
                </a:solidFill>
              </a:rPr>
              <a:t>For Other Servicing Location, in addition to the location address itself, a </a:t>
            </a:r>
            <a:r>
              <a:rPr lang="en-US" b="1" i="1" dirty="0">
                <a:solidFill>
                  <a:srgbClr val="FF0000"/>
                </a:solidFill>
              </a:rPr>
              <a:t>Correspondence</a:t>
            </a:r>
            <a:r>
              <a:rPr lang="en-US" dirty="0">
                <a:solidFill>
                  <a:prstClr val="black"/>
                </a:solidFill>
              </a:rPr>
              <a:t> address is required.</a:t>
            </a:r>
          </a:p>
          <a:p>
            <a:pPr marL="112713" indent="-112713">
              <a:buFont typeface="Arial" pitchFamily="34" charset="0"/>
              <a:buChar char="•"/>
            </a:pPr>
            <a:r>
              <a:rPr lang="en-US" dirty="0">
                <a:solidFill>
                  <a:prstClr val="black"/>
                </a:solidFill>
              </a:rPr>
              <a:t>Once all location addresses have been entered, click on </a:t>
            </a:r>
            <a:r>
              <a:rPr lang="en-US" b="1" i="1" dirty="0">
                <a:solidFill>
                  <a:srgbClr val="FF0000"/>
                </a:solidFill>
              </a:rPr>
              <a:t>Close</a:t>
            </a:r>
            <a:r>
              <a:rPr lang="en-US" dirty="0">
                <a:solidFill>
                  <a:prstClr val="black"/>
                </a:solidFill>
              </a:rPr>
              <a:t>.</a:t>
            </a:r>
          </a:p>
          <a:p>
            <a:pPr marL="112713" indent="-112713"/>
            <a:endParaRPr lang="en-US" dirty="0">
              <a:solidFill>
                <a:prstClr val="black"/>
              </a:solidFill>
            </a:endParaRPr>
          </a:p>
        </p:txBody>
      </p:sp>
      <p:sp>
        <p:nvSpPr>
          <p:cNvPr id="9" name="Slide Number Placeholder 8"/>
          <p:cNvSpPr>
            <a:spLocks noGrp="1"/>
          </p:cNvSpPr>
          <p:nvPr>
            <p:ph type="sldNum" sz="quarter" idx="12"/>
          </p:nvPr>
        </p:nvSpPr>
        <p:spPr/>
        <p:txBody>
          <a:bodyPr/>
          <a:lstStyle/>
          <a:p>
            <a:fld id="{5231E635-3882-45BA-B8C0-75C01EA01E46}" type="slidenum">
              <a:rPr lang="en-US" smtClean="0">
                <a:solidFill>
                  <a:prstClr val="black">
                    <a:tint val="75000"/>
                  </a:prstClr>
                </a:solidFill>
              </a:rPr>
              <a:pPr/>
              <a:t>17</a:t>
            </a:fld>
            <a:endParaRPr lang="en-US">
              <a:solidFill>
                <a:prstClr val="black">
                  <a:tint val="75000"/>
                </a:prstClr>
              </a:solidFill>
            </a:endParaRPr>
          </a:p>
        </p:txBody>
      </p:sp>
      <p:sp>
        <p:nvSpPr>
          <p:cNvPr id="13" name="Oval 12"/>
          <p:cNvSpPr/>
          <p:nvPr/>
        </p:nvSpPr>
        <p:spPr>
          <a:xfrm>
            <a:off x="-76200" y="1219200"/>
            <a:ext cx="1752600" cy="5334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5" name="TextBox 24"/>
          <p:cNvSpPr txBox="1"/>
          <p:nvPr/>
        </p:nvSpPr>
        <p:spPr>
          <a:xfrm>
            <a:off x="432391" y="6339505"/>
            <a:ext cx="1591846" cy="338554"/>
          </a:xfrm>
          <a:prstGeom prst="rect">
            <a:avLst/>
          </a:prstGeom>
          <a:noFill/>
          <a:ln>
            <a:noFill/>
          </a:ln>
        </p:spPr>
        <p:txBody>
          <a:bodyPr wrap="none" rtlCol="0">
            <a:spAutoFit/>
          </a:bodyPr>
          <a:lstStyle/>
          <a:p>
            <a:r>
              <a:rPr lang="en-US" sz="1600" dirty="0"/>
              <a:t>Shortcut to Step:</a:t>
            </a:r>
          </a:p>
        </p:txBody>
      </p:sp>
      <p:sp>
        <p:nvSpPr>
          <p:cNvPr id="26" name="Action Button: Custom 25">
            <a:hlinkClick r:id="rId5" action="ppaction://hlinksldjump" highlightClick="1"/>
          </p:cNvPr>
          <p:cNvSpPr/>
          <p:nvPr/>
        </p:nvSpPr>
        <p:spPr>
          <a:xfrm>
            <a:off x="2057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a:t>
            </a:r>
          </a:p>
        </p:txBody>
      </p:sp>
      <p:sp>
        <p:nvSpPr>
          <p:cNvPr id="46" name="Action Button: Custom 45">
            <a:hlinkClick r:id="rId6" action="ppaction://hlinksldjump" highlightClick="1"/>
          </p:cNvPr>
          <p:cNvSpPr/>
          <p:nvPr/>
        </p:nvSpPr>
        <p:spPr>
          <a:xfrm>
            <a:off x="2438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2</a:t>
            </a:r>
          </a:p>
        </p:txBody>
      </p:sp>
      <p:sp>
        <p:nvSpPr>
          <p:cNvPr id="47" name="Action Button: Custom 46">
            <a:hlinkClick r:id="rId7" action="ppaction://hlinksldjump" highlightClick="1"/>
          </p:cNvPr>
          <p:cNvSpPr/>
          <p:nvPr/>
        </p:nvSpPr>
        <p:spPr>
          <a:xfrm>
            <a:off x="2819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3</a:t>
            </a:r>
          </a:p>
        </p:txBody>
      </p:sp>
      <p:sp>
        <p:nvSpPr>
          <p:cNvPr id="48" name="Action Button: Custom 47">
            <a:hlinkClick r:id="rId8" action="ppaction://hlinksldjump" highlightClick="1"/>
          </p:cNvPr>
          <p:cNvSpPr/>
          <p:nvPr/>
        </p:nvSpPr>
        <p:spPr>
          <a:xfrm>
            <a:off x="3200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4</a:t>
            </a:r>
          </a:p>
        </p:txBody>
      </p:sp>
      <p:sp>
        <p:nvSpPr>
          <p:cNvPr id="49" name="Action Button: Custom 48">
            <a:hlinkClick r:id="rId9" action="ppaction://hlinksldjump" highlightClick="1"/>
          </p:cNvPr>
          <p:cNvSpPr/>
          <p:nvPr/>
        </p:nvSpPr>
        <p:spPr>
          <a:xfrm>
            <a:off x="3581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5</a:t>
            </a:r>
          </a:p>
        </p:txBody>
      </p:sp>
      <p:sp>
        <p:nvSpPr>
          <p:cNvPr id="50" name="Action Button: Home 49">
            <a:hlinkClick r:id="rId10"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51" name="Action Button: Custom 50">
            <a:hlinkClick r:id="rId11" action="ppaction://hlinksldjump" highlightClick="1"/>
          </p:cNvPr>
          <p:cNvSpPr/>
          <p:nvPr/>
        </p:nvSpPr>
        <p:spPr>
          <a:xfrm>
            <a:off x="3962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6</a:t>
            </a:r>
          </a:p>
        </p:txBody>
      </p:sp>
      <p:sp>
        <p:nvSpPr>
          <p:cNvPr id="52" name="Action Button: Custom 51">
            <a:hlinkClick r:id="rId12" action="ppaction://hlinksldjump" highlightClick="1"/>
          </p:cNvPr>
          <p:cNvSpPr/>
          <p:nvPr/>
        </p:nvSpPr>
        <p:spPr>
          <a:xfrm>
            <a:off x="4343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7</a:t>
            </a:r>
          </a:p>
        </p:txBody>
      </p:sp>
      <p:sp>
        <p:nvSpPr>
          <p:cNvPr id="53" name="Action Button: Custom 52">
            <a:hlinkClick r:id="rId13" action="ppaction://hlinksldjump" highlightClick="1"/>
          </p:cNvPr>
          <p:cNvSpPr/>
          <p:nvPr/>
        </p:nvSpPr>
        <p:spPr>
          <a:xfrm>
            <a:off x="4724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8</a:t>
            </a:r>
          </a:p>
        </p:txBody>
      </p:sp>
      <p:sp>
        <p:nvSpPr>
          <p:cNvPr id="54" name="Action Button: Custom 53">
            <a:hlinkClick r:id="rId14" action="ppaction://hlinksldjump" highlightClick="1"/>
          </p:cNvPr>
          <p:cNvSpPr/>
          <p:nvPr/>
        </p:nvSpPr>
        <p:spPr>
          <a:xfrm>
            <a:off x="60198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11</a:t>
            </a:r>
          </a:p>
        </p:txBody>
      </p:sp>
      <p:sp>
        <p:nvSpPr>
          <p:cNvPr id="55" name="Action Button: Custom 54">
            <a:hlinkClick r:id="rId15" action="ppaction://hlinksldjump" highlightClick="1"/>
          </p:cNvPr>
          <p:cNvSpPr/>
          <p:nvPr/>
        </p:nvSpPr>
        <p:spPr>
          <a:xfrm>
            <a:off x="54864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10</a:t>
            </a:r>
          </a:p>
        </p:txBody>
      </p:sp>
      <p:sp>
        <p:nvSpPr>
          <p:cNvPr id="56" name="Action Button: Custom 55">
            <a:hlinkClick r:id="rId16" action="ppaction://hlinksldjump" highlightClick="1"/>
          </p:cNvPr>
          <p:cNvSpPr/>
          <p:nvPr/>
        </p:nvSpPr>
        <p:spPr>
          <a:xfrm>
            <a:off x="5105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9</a:t>
            </a:r>
          </a:p>
        </p:txBody>
      </p:sp>
      <p:sp>
        <p:nvSpPr>
          <p:cNvPr id="57" name="Action Button: Custom 56">
            <a:hlinkClick r:id="rId17" action="ppaction://hlinksldjump" highlightClick="1"/>
          </p:cNvPr>
          <p:cNvSpPr/>
          <p:nvPr/>
        </p:nvSpPr>
        <p:spPr>
          <a:xfrm>
            <a:off x="65532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12</a:t>
            </a:r>
          </a:p>
        </p:txBody>
      </p:sp>
      <p:sp>
        <p:nvSpPr>
          <p:cNvPr id="58" name="Action Button: Custom 57">
            <a:hlinkClick r:id="rId18" action="ppaction://hlinksldjump" highlightClick="1"/>
          </p:cNvPr>
          <p:cNvSpPr/>
          <p:nvPr/>
        </p:nvSpPr>
        <p:spPr>
          <a:xfrm>
            <a:off x="70866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13</a:t>
            </a:r>
          </a:p>
        </p:txBody>
      </p:sp>
    </p:spTree>
    <p:extLst>
      <p:ext uri="{BB962C8B-B14F-4D97-AF65-F5344CB8AC3E}">
        <p14:creationId xmlns:p14="http://schemas.microsoft.com/office/powerpoint/2010/main" val="1929018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a:stretch>
            <a:fillRect/>
          </a:stretch>
        </p:blipFill>
        <p:spPr bwMode="auto">
          <a:xfrm>
            <a:off x="152401" y="2407311"/>
            <a:ext cx="8841474" cy="2617127"/>
          </a:xfrm>
          <a:prstGeom prst="rect">
            <a:avLst/>
          </a:prstGeom>
          <a:noFill/>
          <a:ln w="9525">
            <a:noFill/>
            <a:miter lim="800000"/>
            <a:headEnd/>
            <a:tailEnd/>
          </a:ln>
        </p:spPr>
      </p:pic>
      <p:grpSp>
        <p:nvGrpSpPr>
          <p:cNvPr id="2" name="Group 28"/>
          <p:cNvGrpSpPr/>
          <p:nvPr/>
        </p:nvGrpSpPr>
        <p:grpSpPr>
          <a:xfrm>
            <a:off x="0" y="0"/>
            <a:ext cx="9144000" cy="832757"/>
            <a:chOff x="0" y="0"/>
            <a:chExt cx="9144000" cy="832757"/>
          </a:xfrm>
        </p:grpSpPr>
        <p:sp>
          <p:nvSpPr>
            <p:cNvPr id="32" name="Rectangle 3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prstClr val="black"/>
                </a:solidFill>
              </a:endParaRPr>
            </a:p>
          </p:txBody>
        </p:sp>
        <p:pic>
          <p:nvPicPr>
            <p:cNvPr id="33" name="Picture 3" descr="E:\Provider Outreach\IMPACT Training Modules (development)\IMPACTlogoOpt2.jpg"/>
            <p:cNvPicPr>
              <a:picLocks noChangeAspect="1" noChangeArrowheads="1"/>
            </p:cNvPicPr>
            <p:nvPr/>
          </p:nvPicPr>
          <p:blipFill>
            <a:blip r:embed="rId4" cstate="print"/>
            <a:srcRect/>
            <a:stretch>
              <a:fillRect/>
            </a:stretch>
          </p:blipFill>
          <p:spPr bwMode="auto">
            <a:xfrm>
              <a:off x="6553200" y="76200"/>
              <a:ext cx="2404580" cy="685800"/>
            </a:xfrm>
            <a:prstGeom prst="rect">
              <a:avLst/>
            </a:prstGeom>
            <a:noFill/>
          </p:spPr>
        </p:pic>
      </p:grpSp>
      <p:sp>
        <p:nvSpPr>
          <p:cNvPr id="39" name="Title 1"/>
          <p:cNvSpPr>
            <a:spLocks noGrp="1"/>
          </p:cNvSpPr>
          <p:nvPr>
            <p:ph type="title"/>
          </p:nvPr>
        </p:nvSpPr>
        <p:spPr>
          <a:xfrm>
            <a:off x="0" y="0"/>
            <a:ext cx="6400800" cy="838200"/>
          </a:xfrm>
        </p:spPr>
        <p:txBody>
          <a:bodyPr>
            <a:noAutofit/>
          </a:bodyPr>
          <a:lstStyle/>
          <a:p>
            <a:pPr algn="l"/>
            <a:r>
              <a:rPr lang="en-US" sz="2800" dirty="0"/>
              <a:t>Business Process Wizard</a:t>
            </a:r>
          </a:p>
        </p:txBody>
      </p:sp>
      <p:sp>
        <p:nvSpPr>
          <p:cNvPr id="11" name="Content Placeholder 2"/>
          <p:cNvSpPr>
            <a:spLocks noGrp="1"/>
          </p:cNvSpPr>
          <p:nvPr>
            <p:ph idx="1"/>
          </p:nvPr>
        </p:nvSpPr>
        <p:spPr>
          <a:xfrm>
            <a:off x="762000" y="987425"/>
            <a:ext cx="7467600" cy="1143000"/>
          </a:xfrm>
          <a:ln>
            <a:noFill/>
          </a:ln>
        </p:spPr>
        <p:txBody>
          <a:bodyPr>
            <a:noAutofit/>
          </a:bodyPr>
          <a:lstStyle/>
          <a:p>
            <a:pPr marL="114300" indent="-114300">
              <a:spcBef>
                <a:spcPts val="0"/>
              </a:spcBef>
            </a:pPr>
            <a:r>
              <a:rPr lang="en-US" sz="1800" dirty="0"/>
              <a:t>You have completed Step 2: </a:t>
            </a:r>
            <a:r>
              <a:rPr lang="en-US" sz="1800" b="1" i="1" dirty="0">
                <a:solidFill>
                  <a:srgbClr val="FF0000"/>
                </a:solidFill>
              </a:rPr>
              <a:t>Add Locations</a:t>
            </a:r>
            <a:r>
              <a:rPr lang="en-US" sz="1800" b="1" i="1" dirty="0"/>
              <a:t>. </a:t>
            </a:r>
            <a:r>
              <a:rPr lang="en-US" sz="1800" dirty="0"/>
              <a:t>The system will place the current date in the </a:t>
            </a:r>
            <a:r>
              <a:rPr lang="en-US" sz="1800" b="1" i="1" dirty="0">
                <a:solidFill>
                  <a:srgbClr val="FF0000"/>
                </a:solidFill>
              </a:rPr>
              <a:t>End Date </a:t>
            </a:r>
            <a:r>
              <a:rPr lang="en-US" sz="1800" dirty="0"/>
              <a:t>field and will place </a:t>
            </a:r>
            <a:r>
              <a:rPr lang="en-US" sz="1800" b="1" i="1" dirty="0">
                <a:solidFill>
                  <a:srgbClr val="FF0000"/>
                </a:solidFill>
              </a:rPr>
              <a:t>Complete</a:t>
            </a:r>
            <a:r>
              <a:rPr lang="en-US" sz="1800" dirty="0"/>
              <a:t> in the corresponding </a:t>
            </a:r>
            <a:r>
              <a:rPr lang="en-US" sz="1800" b="1" i="1" dirty="0">
                <a:solidFill>
                  <a:srgbClr val="FF0000"/>
                </a:solidFill>
              </a:rPr>
              <a:t>Status</a:t>
            </a:r>
            <a:r>
              <a:rPr lang="en-US" sz="1800" dirty="0"/>
              <a:t> field.</a:t>
            </a:r>
          </a:p>
          <a:p>
            <a:pPr marL="114300" indent="-114300">
              <a:spcBef>
                <a:spcPts val="0"/>
              </a:spcBef>
            </a:pPr>
            <a:r>
              <a:rPr lang="en-US" sz="1800" dirty="0"/>
              <a:t>Click on Step 3: </a:t>
            </a:r>
            <a:r>
              <a:rPr lang="en-US" sz="1800" b="1" i="1" dirty="0">
                <a:solidFill>
                  <a:srgbClr val="FF0000"/>
                </a:solidFill>
              </a:rPr>
              <a:t>Add Specialties </a:t>
            </a:r>
            <a:r>
              <a:rPr lang="en-US" sz="1800" dirty="0"/>
              <a:t>to continue your application.</a:t>
            </a:r>
          </a:p>
          <a:p>
            <a:pPr marL="114300" indent="-114300">
              <a:spcBef>
                <a:spcPts val="0"/>
              </a:spcBef>
            </a:pPr>
            <a:endParaRPr lang="en-US" sz="1800" dirty="0"/>
          </a:p>
          <a:p>
            <a:pPr marL="182880" indent="-115888" algn="just">
              <a:spcBef>
                <a:spcPts val="0"/>
              </a:spcBef>
            </a:pPr>
            <a:endParaRPr lang="en-US" sz="1800" dirty="0"/>
          </a:p>
        </p:txBody>
      </p:sp>
      <p:sp>
        <p:nvSpPr>
          <p:cNvPr id="10" name="Slide Number Placeholder 9"/>
          <p:cNvSpPr>
            <a:spLocks noGrp="1"/>
          </p:cNvSpPr>
          <p:nvPr>
            <p:ph type="sldNum" sz="quarter" idx="12"/>
          </p:nvPr>
        </p:nvSpPr>
        <p:spPr/>
        <p:txBody>
          <a:bodyPr/>
          <a:lstStyle/>
          <a:p>
            <a:fld id="{AC016978-0B82-41C3-9D08-6A890168B61B}" type="slidenum">
              <a:rPr lang="en-US" smtClean="0">
                <a:solidFill>
                  <a:prstClr val="black">
                    <a:tint val="75000"/>
                  </a:prstClr>
                </a:solidFill>
              </a:rPr>
              <a:pPr/>
              <a:t>18</a:t>
            </a:fld>
            <a:endParaRPr lang="en-US">
              <a:solidFill>
                <a:prstClr val="black">
                  <a:tint val="75000"/>
                </a:prstClr>
              </a:solidFill>
            </a:endParaRPr>
          </a:p>
        </p:txBody>
      </p:sp>
      <p:cxnSp>
        <p:nvCxnSpPr>
          <p:cNvPr id="17" name="Straight Arrow Connector 16"/>
          <p:cNvCxnSpPr/>
          <p:nvPr/>
        </p:nvCxnSpPr>
        <p:spPr>
          <a:xfrm flipH="1">
            <a:off x="990600" y="3429000"/>
            <a:ext cx="68580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9" name="Oval 18"/>
          <p:cNvSpPr/>
          <p:nvPr/>
        </p:nvSpPr>
        <p:spPr>
          <a:xfrm>
            <a:off x="4876800" y="3238500"/>
            <a:ext cx="1447800" cy="3429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p:cNvSpPr txBox="1"/>
          <p:nvPr/>
        </p:nvSpPr>
        <p:spPr>
          <a:xfrm>
            <a:off x="432391" y="6339505"/>
            <a:ext cx="1591846" cy="338554"/>
          </a:xfrm>
          <a:prstGeom prst="rect">
            <a:avLst/>
          </a:prstGeom>
          <a:noFill/>
          <a:ln>
            <a:noFill/>
          </a:ln>
        </p:spPr>
        <p:txBody>
          <a:bodyPr wrap="none" rtlCol="0">
            <a:spAutoFit/>
          </a:bodyPr>
          <a:lstStyle/>
          <a:p>
            <a:r>
              <a:rPr lang="en-US" sz="1600" dirty="0"/>
              <a:t>Shortcut to Step:</a:t>
            </a:r>
          </a:p>
        </p:txBody>
      </p:sp>
      <p:sp>
        <p:nvSpPr>
          <p:cNvPr id="28" name="Action Button: Custom 27">
            <a:hlinkClick r:id="rId5" action="ppaction://hlinksldjump" highlightClick="1"/>
          </p:cNvPr>
          <p:cNvSpPr/>
          <p:nvPr/>
        </p:nvSpPr>
        <p:spPr>
          <a:xfrm>
            <a:off x="2057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a:t>
            </a:r>
          </a:p>
        </p:txBody>
      </p:sp>
      <p:sp>
        <p:nvSpPr>
          <p:cNvPr id="47" name="Action Button: Custom 46">
            <a:hlinkClick r:id="rId6" action="ppaction://hlinksldjump" highlightClick="1"/>
          </p:cNvPr>
          <p:cNvSpPr/>
          <p:nvPr/>
        </p:nvSpPr>
        <p:spPr>
          <a:xfrm>
            <a:off x="2438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2</a:t>
            </a:r>
          </a:p>
        </p:txBody>
      </p:sp>
      <p:sp>
        <p:nvSpPr>
          <p:cNvPr id="48" name="Action Button: Custom 47">
            <a:hlinkClick r:id="rId7" action="ppaction://hlinksldjump" highlightClick="1"/>
          </p:cNvPr>
          <p:cNvSpPr/>
          <p:nvPr/>
        </p:nvSpPr>
        <p:spPr>
          <a:xfrm>
            <a:off x="2819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3</a:t>
            </a:r>
          </a:p>
        </p:txBody>
      </p:sp>
      <p:sp>
        <p:nvSpPr>
          <p:cNvPr id="49" name="Action Button: Custom 48">
            <a:hlinkClick r:id="rId8" action="ppaction://hlinksldjump" highlightClick="1"/>
          </p:cNvPr>
          <p:cNvSpPr/>
          <p:nvPr/>
        </p:nvSpPr>
        <p:spPr>
          <a:xfrm>
            <a:off x="3200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4</a:t>
            </a:r>
          </a:p>
        </p:txBody>
      </p:sp>
      <p:sp>
        <p:nvSpPr>
          <p:cNvPr id="50" name="Action Button: Custom 49">
            <a:hlinkClick r:id="rId9" action="ppaction://hlinksldjump" highlightClick="1"/>
          </p:cNvPr>
          <p:cNvSpPr/>
          <p:nvPr/>
        </p:nvSpPr>
        <p:spPr>
          <a:xfrm>
            <a:off x="3581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5</a:t>
            </a:r>
          </a:p>
        </p:txBody>
      </p:sp>
      <p:sp>
        <p:nvSpPr>
          <p:cNvPr id="51" name="Action Button: Home 50">
            <a:hlinkClick r:id="rId10"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52" name="Action Button: Custom 51">
            <a:hlinkClick r:id="rId11" action="ppaction://hlinksldjump" highlightClick="1"/>
          </p:cNvPr>
          <p:cNvSpPr/>
          <p:nvPr/>
        </p:nvSpPr>
        <p:spPr>
          <a:xfrm>
            <a:off x="3962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6</a:t>
            </a:r>
          </a:p>
        </p:txBody>
      </p:sp>
      <p:sp>
        <p:nvSpPr>
          <p:cNvPr id="53" name="Action Button: Custom 52">
            <a:hlinkClick r:id="rId12" action="ppaction://hlinksldjump" highlightClick="1"/>
          </p:cNvPr>
          <p:cNvSpPr/>
          <p:nvPr/>
        </p:nvSpPr>
        <p:spPr>
          <a:xfrm>
            <a:off x="4343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7</a:t>
            </a:r>
          </a:p>
        </p:txBody>
      </p:sp>
      <p:sp>
        <p:nvSpPr>
          <p:cNvPr id="54" name="Action Button: Custom 53">
            <a:hlinkClick r:id="rId13" action="ppaction://hlinksldjump" highlightClick="1"/>
          </p:cNvPr>
          <p:cNvSpPr/>
          <p:nvPr/>
        </p:nvSpPr>
        <p:spPr>
          <a:xfrm>
            <a:off x="4724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8</a:t>
            </a:r>
          </a:p>
        </p:txBody>
      </p:sp>
      <p:sp>
        <p:nvSpPr>
          <p:cNvPr id="55" name="Action Button: Custom 54">
            <a:hlinkClick r:id="rId14" action="ppaction://hlinksldjump" highlightClick="1"/>
          </p:cNvPr>
          <p:cNvSpPr/>
          <p:nvPr/>
        </p:nvSpPr>
        <p:spPr>
          <a:xfrm>
            <a:off x="60198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11</a:t>
            </a:r>
          </a:p>
        </p:txBody>
      </p:sp>
      <p:sp>
        <p:nvSpPr>
          <p:cNvPr id="56" name="Action Button: Custom 55">
            <a:hlinkClick r:id="rId15" action="ppaction://hlinksldjump" highlightClick="1"/>
          </p:cNvPr>
          <p:cNvSpPr/>
          <p:nvPr/>
        </p:nvSpPr>
        <p:spPr>
          <a:xfrm>
            <a:off x="54864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10</a:t>
            </a:r>
          </a:p>
        </p:txBody>
      </p:sp>
      <p:sp>
        <p:nvSpPr>
          <p:cNvPr id="57" name="Action Button: Custom 56">
            <a:hlinkClick r:id="rId16" action="ppaction://hlinksldjump" highlightClick="1"/>
          </p:cNvPr>
          <p:cNvSpPr/>
          <p:nvPr/>
        </p:nvSpPr>
        <p:spPr>
          <a:xfrm>
            <a:off x="5105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9</a:t>
            </a:r>
          </a:p>
        </p:txBody>
      </p:sp>
      <p:sp>
        <p:nvSpPr>
          <p:cNvPr id="58" name="Action Button: Custom 57">
            <a:hlinkClick r:id="rId17" action="ppaction://hlinksldjump" highlightClick="1"/>
          </p:cNvPr>
          <p:cNvSpPr/>
          <p:nvPr/>
        </p:nvSpPr>
        <p:spPr>
          <a:xfrm>
            <a:off x="65532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12</a:t>
            </a:r>
          </a:p>
        </p:txBody>
      </p:sp>
      <p:sp>
        <p:nvSpPr>
          <p:cNvPr id="59" name="Action Button: Custom 58">
            <a:hlinkClick r:id="rId18" action="ppaction://hlinksldjump" highlightClick="1"/>
          </p:cNvPr>
          <p:cNvSpPr/>
          <p:nvPr/>
        </p:nvSpPr>
        <p:spPr>
          <a:xfrm>
            <a:off x="70866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13</a:t>
            </a:r>
          </a:p>
        </p:txBody>
      </p:sp>
    </p:spTree>
    <p:extLst>
      <p:ext uri="{BB962C8B-B14F-4D97-AF65-F5344CB8AC3E}">
        <p14:creationId xmlns:p14="http://schemas.microsoft.com/office/powerpoint/2010/main" val="35797392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p:cNvGrpSpPr/>
          <p:nvPr/>
        </p:nvGrpSpPr>
        <p:grpSpPr>
          <a:xfrm>
            <a:off x="0" y="0"/>
            <a:ext cx="9144000" cy="832757"/>
            <a:chOff x="0" y="0"/>
            <a:chExt cx="9144000" cy="832757"/>
          </a:xfrm>
        </p:grpSpPr>
        <p:sp>
          <p:nvSpPr>
            <p:cNvPr id="29" name="Rectangle 28"/>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prstClr val="black"/>
                </a:solidFill>
              </a:endParaRPr>
            </a:p>
          </p:txBody>
        </p:sp>
        <p:pic>
          <p:nvPicPr>
            <p:cNvPr id="30"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3" name="Content Placeholder 2"/>
          <p:cNvSpPr>
            <a:spLocks noGrp="1"/>
          </p:cNvSpPr>
          <p:nvPr>
            <p:ph idx="1"/>
          </p:nvPr>
        </p:nvSpPr>
        <p:spPr>
          <a:xfrm>
            <a:off x="762000" y="4343400"/>
            <a:ext cx="7467600" cy="533401"/>
          </a:xfrm>
        </p:spPr>
        <p:txBody>
          <a:bodyPr>
            <a:normAutofit/>
          </a:bodyPr>
          <a:lstStyle/>
          <a:p>
            <a:pPr marL="111125" indent="-111125"/>
            <a:r>
              <a:rPr lang="en-US" sz="1800" dirty="0"/>
              <a:t>Click on the</a:t>
            </a:r>
            <a:r>
              <a:rPr lang="en-US" sz="1800" b="1" i="1" dirty="0"/>
              <a:t> </a:t>
            </a:r>
            <a:r>
              <a:rPr lang="en-US" sz="1800" b="1" i="1" dirty="0">
                <a:solidFill>
                  <a:srgbClr val="FF0000"/>
                </a:solidFill>
              </a:rPr>
              <a:t>Add</a:t>
            </a:r>
            <a:r>
              <a:rPr lang="en-US" sz="1800" b="1" i="1" dirty="0"/>
              <a:t> </a:t>
            </a:r>
            <a:r>
              <a:rPr lang="en-US" sz="1800" dirty="0"/>
              <a:t>button in the upper left corner.</a:t>
            </a:r>
          </a:p>
        </p:txBody>
      </p:sp>
      <p:sp>
        <p:nvSpPr>
          <p:cNvPr id="14" name="Title 1"/>
          <p:cNvSpPr>
            <a:spLocks noGrp="1"/>
          </p:cNvSpPr>
          <p:nvPr>
            <p:ph type="title"/>
          </p:nvPr>
        </p:nvSpPr>
        <p:spPr>
          <a:xfrm>
            <a:off x="-7088" y="-11371"/>
            <a:ext cx="6477000" cy="838200"/>
          </a:xfrm>
        </p:spPr>
        <p:txBody>
          <a:bodyPr>
            <a:normAutofit/>
          </a:bodyPr>
          <a:lstStyle/>
          <a:p>
            <a:pPr algn="l"/>
            <a:r>
              <a:rPr lang="en-US" sz="2800" dirty="0"/>
              <a:t>Step 3: Add Specialties</a:t>
            </a:r>
          </a:p>
        </p:txBody>
      </p:sp>
      <p:sp>
        <p:nvSpPr>
          <p:cNvPr id="10" name="Slide Number Placeholder 9"/>
          <p:cNvSpPr>
            <a:spLocks noGrp="1"/>
          </p:cNvSpPr>
          <p:nvPr>
            <p:ph type="sldNum" sz="quarter" idx="12"/>
          </p:nvPr>
        </p:nvSpPr>
        <p:spPr/>
        <p:txBody>
          <a:bodyPr/>
          <a:lstStyle/>
          <a:p>
            <a:fld id="{5231E635-3882-45BA-B8C0-75C01EA01E46}" type="slidenum">
              <a:rPr lang="en-US" smtClean="0">
                <a:solidFill>
                  <a:prstClr val="black">
                    <a:tint val="75000"/>
                  </a:prstClr>
                </a:solidFill>
              </a:rPr>
              <a:pPr/>
              <a:t>19</a:t>
            </a:fld>
            <a:endParaRPr lang="en-US" dirty="0">
              <a:solidFill>
                <a:prstClr val="black">
                  <a:tint val="75000"/>
                </a:prstClr>
              </a:solidFill>
            </a:endParaRPr>
          </a:p>
        </p:txBody>
      </p:sp>
      <p:pic>
        <p:nvPicPr>
          <p:cNvPr id="6146" name="Picture 2"/>
          <p:cNvPicPr>
            <a:picLocks noChangeAspect="1" noChangeArrowheads="1"/>
          </p:cNvPicPr>
          <p:nvPr/>
        </p:nvPicPr>
        <p:blipFill>
          <a:blip r:embed="rId4" cstate="print"/>
          <a:srcRect/>
          <a:stretch>
            <a:fillRect/>
          </a:stretch>
        </p:blipFill>
        <p:spPr bwMode="auto">
          <a:xfrm>
            <a:off x="228600" y="1960908"/>
            <a:ext cx="8763000" cy="2130519"/>
          </a:xfrm>
          <a:prstGeom prst="rect">
            <a:avLst/>
          </a:prstGeom>
          <a:noFill/>
          <a:ln w="9525">
            <a:noFill/>
            <a:miter lim="800000"/>
            <a:headEnd/>
            <a:tailEnd/>
          </a:ln>
        </p:spPr>
      </p:pic>
      <p:sp>
        <p:nvSpPr>
          <p:cNvPr id="12" name="Oval 11"/>
          <p:cNvSpPr/>
          <p:nvPr/>
        </p:nvSpPr>
        <p:spPr>
          <a:xfrm>
            <a:off x="762000" y="1905000"/>
            <a:ext cx="6096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5" name="TextBox 24"/>
          <p:cNvSpPr txBox="1"/>
          <p:nvPr/>
        </p:nvSpPr>
        <p:spPr>
          <a:xfrm>
            <a:off x="432391" y="6339505"/>
            <a:ext cx="1591846" cy="338554"/>
          </a:xfrm>
          <a:prstGeom prst="rect">
            <a:avLst/>
          </a:prstGeom>
          <a:noFill/>
          <a:ln>
            <a:noFill/>
          </a:ln>
        </p:spPr>
        <p:txBody>
          <a:bodyPr wrap="none" rtlCol="0">
            <a:spAutoFit/>
          </a:bodyPr>
          <a:lstStyle/>
          <a:p>
            <a:r>
              <a:rPr lang="en-US" sz="1600" dirty="0"/>
              <a:t>Shortcut to Step:</a:t>
            </a:r>
          </a:p>
        </p:txBody>
      </p:sp>
      <p:sp>
        <p:nvSpPr>
          <p:cNvPr id="26" name="Action Button: Custom 25">
            <a:hlinkClick r:id="rId5" action="ppaction://hlinksldjump" highlightClick="1"/>
          </p:cNvPr>
          <p:cNvSpPr/>
          <p:nvPr/>
        </p:nvSpPr>
        <p:spPr>
          <a:xfrm>
            <a:off x="2057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a:t>
            </a:r>
          </a:p>
        </p:txBody>
      </p:sp>
      <p:sp>
        <p:nvSpPr>
          <p:cNvPr id="27" name="Action Button: Custom 26">
            <a:hlinkClick r:id="rId6" action="ppaction://hlinksldjump" highlightClick="1"/>
          </p:cNvPr>
          <p:cNvSpPr/>
          <p:nvPr/>
        </p:nvSpPr>
        <p:spPr>
          <a:xfrm>
            <a:off x="2438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2</a:t>
            </a:r>
          </a:p>
        </p:txBody>
      </p:sp>
      <p:sp>
        <p:nvSpPr>
          <p:cNvPr id="28" name="Action Button: Custom 27">
            <a:hlinkClick r:id="rId7" action="ppaction://hlinksldjump" highlightClick="1"/>
          </p:cNvPr>
          <p:cNvSpPr/>
          <p:nvPr/>
        </p:nvSpPr>
        <p:spPr>
          <a:xfrm>
            <a:off x="2819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3</a:t>
            </a:r>
          </a:p>
        </p:txBody>
      </p:sp>
      <p:sp>
        <p:nvSpPr>
          <p:cNvPr id="46" name="Action Button: Custom 45">
            <a:hlinkClick r:id="rId8" action="ppaction://hlinksldjump" highlightClick="1"/>
          </p:cNvPr>
          <p:cNvSpPr/>
          <p:nvPr/>
        </p:nvSpPr>
        <p:spPr>
          <a:xfrm>
            <a:off x="3200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4</a:t>
            </a:r>
          </a:p>
        </p:txBody>
      </p:sp>
      <p:sp>
        <p:nvSpPr>
          <p:cNvPr id="47" name="Action Button: Custom 46">
            <a:hlinkClick r:id="rId9" action="ppaction://hlinksldjump" highlightClick="1"/>
          </p:cNvPr>
          <p:cNvSpPr/>
          <p:nvPr/>
        </p:nvSpPr>
        <p:spPr>
          <a:xfrm>
            <a:off x="3581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5</a:t>
            </a:r>
          </a:p>
        </p:txBody>
      </p:sp>
      <p:sp>
        <p:nvSpPr>
          <p:cNvPr id="48" name="Action Button: Home 47">
            <a:hlinkClick r:id="rId10"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9" name="Action Button: Custom 48">
            <a:hlinkClick r:id="rId11" action="ppaction://hlinksldjump" highlightClick="1"/>
          </p:cNvPr>
          <p:cNvSpPr/>
          <p:nvPr/>
        </p:nvSpPr>
        <p:spPr>
          <a:xfrm>
            <a:off x="3962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6</a:t>
            </a:r>
          </a:p>
        </p:txBody>
      </p:sp>
      <p:sp>
        <p:nvSpPr>
          <p:cNvPr id="50" name="Action Button: Custom 49">
            <a:hlinkClick r:id="rId12" action="ppaction://hlinksldjump" highlightClick="1"/>
          </p:cNvPr>
          <p:cNvSpPr/>
          <p:nvPr/>
        </p:nvSpPr>
        <p:spPr>
          <a:xfrm>
            <a:off x="4343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7</a:t>
            </a:r>
          </a:p>
        </p:txBody>
      </p:sp>
      <p:sp>
        <p:nvSpPr>
          <p:cNvPr id="51" name="Action Button: Custom 50">
            <a:hlinkClick r:id="rId13" action="ppaction://hlinksldjump" highlightClick="1"/>
          </p:cNvPr>
          <p:cNvSpPr/>
          <p:nvPr/>
        </p:nvSpPr>
        <p:spPr>
          <a:xfrm>
            <a:off x="4724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8</a:t>
            </a:r>
          </a:p>
        </p:txBody>
      </p:sp>
      <p:sp>
        <p:nvSpPr>
          <p:cNvPr id="52" name="Action Button: Custom 51">
            <a:hlinkClick r:id="rId14" action="ppaction://hlinksldjump" highlightClick="1"/>
          </p:cNvPr>
          <p:cNvSpPr/>
          <p:nvPr/>
        </p:nvSpPr>
        <p:spPr>
          <a:xfrm>
            <a:off x="60198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11</a:t>
            </a:r>
          </a:p>
        </p:txBody>
      </p:sp>
      <p:sp>
        <p:nvSpPr>
          <p:cNvPr id="53" name="Action Button: Custom 52">
            <a:hlinkClick r:id="rId15" action="ppaction://hlinksldjump" highlightClick="1"/>
          </p:cNvPr>
          <p:cNvSpPr/>
          <p:nvPr/>
        </p:nvSpPr>
        <p:spPr>
          <a:xfrm>
            <a:off x="54864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10</a:t>
            </a:r>
          </a:p>
        </p:txBody>
      </p:sp>
      <p:sp>
        <p:nvSpPr>
          <p:cNvPr id="54" name="Action Button: Custom 53">
            <a:hlinkClick r:id="rId16" action="ppaction://hlinksldjump" highlightClick="1"/>
          </p:cNvPr>
          <p:cNvSpPr/>
          <p:nvPr/>
        </p:nvSpPr>
        <p:spPr>
          <a:xfrm>
            <a:off x="5105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9</a:t>
            </a:r>
          </a:p>
        </p:txBody>
      </p:sp>
      <p:sp>
        <p:nvSpPr>
          <p:cNvPr id="55" name="Action Button: Custom 54">
            <a:hlinkClick r:id="rId17" action="ppaction://hlinksldjump" highlightClick="1"/>
          </p:cNvPr>
          <p:cNvSpPr/>
          <p:nvPr/>
        </p:nvSpPr>
        <p:spPr>
          <a:xfrm>
            <a:off x="65532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12</a:t>
            </a:r>
          </a:p>
        </p:txBody>
      </p:sp>
      <p:sp>
        <p:nvSpPr>
          <p:cNvPr id="56" name="Action Button: Custom 55">
            <a:hlinkClick r:id="rId18" action="ppaction://hlinksldjump" highlightClick="1"/>
          </p:cNvPr>
          <p:cNvSpPr/>
          <p:nvPr/>
        </p:nvSpPr>
        <p:spPr>
          <a:xfrm>
            <a:off x="70866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13</a:t>
            </a:r>
          </a:p>
        </p:txBody>
      </p:sp>
    </p:spTree>
    <p:extLst>
      <p:ext uri="{BB962C8B-B14F-4D97-AF65-F5344CB8AC3E}">
        <p14:creationId xmlns:p14="http://schemas.microsoft.com/office/powerpoint/2010/main" val="21925142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p:cNvGrpSpPr/>
          <p:nvPr/>
        </p:nvGrpSpPr>
        <p:grpSpPr>
          <a:xfrm>
            <a:off x="0" y="0"/>
            <a:ext cx="9144000" cy="832757"/>
            <a:chOff x="0" y="0"/>
            <a:chExt cx="9144000" cy="832757"/>
          </a:xfrm>
        </p:grpSpPr>
        <p:sp>
          <p:nvSpPr>
            <p:cNvPr id="21" name="Rectangle 20"/>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prstClr val="black"/>
                </a:solidFill>
              </a:endParaRPr>
            </a:p>
          </p:txBody>
        </p:sp>
        <p:pic>
          <p:nvPicPr>
            <p:cNvPr id="23"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20" name="Title 1"/>
          <p:cNvSpPr>
            <a:spLocks noGrp="1"/>
          </p:cNvSpPr>
          <p:nvPr>
            <p:ph type="title"/>
          </p:nvPr>
        </p:nvSpPr>
        <p:spPr>
          <a:xfrm>
            <a:off x="-7088" y="-11371"/>
            <a:ext cx="6477000" cy="838200"/>
          </a:xfrm>
        </p:spPr>
        <p:txBody>
          <a:bodyPr>
            <a:normAutofit/>
          </a:bodyPr>
          <a:lstStyle/>
          <a:p>
            <a:pPr algn="l"/>
            <a:r>
              <a:rPr lang="en-US" sz="2800" dirty="0"/>
              <a:t>Step 3: Add Specialties</a:t>
            </a:r>
          </a:p>
        </p:txBody>
      </p:sp>
      <p:sp>
        <p:nvSpPr>
          <p:cNvPr id="8" name="Slide Number Placeholder 7"/>
          <p:cNvSpPr>
            <a:spLocks noGrp="1"/>
          </p:cNvSpPr>
          <p:nvPr>
            <p:ph type="sldNum" sz="quarter" idx="12"/>
          </p:nvPr>
        </p:nvSpPr>
        <p:spPr/>
        <p:txBody>
          <a:bodyPr/>
          <a:lstStyle/>
          <a:p>
            <a:fld id="{5231E635-3882-45BA-B8C0-75C01EA01E46}" type="slidenum">
              <a:rPr lang="en-US" smtClean="0">
                <a:solidFill>
                  <a:prstClr val="black">
                    <a:tint val="75000"/>
                  </a:prstClr>
                </a:solidFill>
              </a:rPr>
              <a:pPr/>
              <a:t>20</a:t>
            </a:fld>
            <a:endParaRPr lang="en-US" dirty="0">
              <a:solidFill>
                <a:prstClr val="black">
                  <a:tint val="75000"/>
                </a:prstClr>
              </a:solidFill>
            </a:endParaRPr>
          </a:p>
        </p:txBody>
      </p:sp>
      <p:pic>
        <p:nvPicPr>
          <p:cNvPr id="7171" name="Picture 3"/>
          <p:cNvPicPr>
            <a:picLocks noChangeAspect="1" noChangeArrowheads="1"/>
          </p:cNvPicPr>
          <p:nvPr/>
        </p:nvPicPr>
        <p:blipFill>
          <a:blip r:embed="rId4" cstate="print"/>
          <a:srcRect/>
          <a:stretch>
            <a:fillRect/>
          </a:stretch>
        </p:blipFill>
        <p:spPr bwMode="auto">
          <a:xfrm>
            <a:off x="2362200" y="915580"/>
            <a:ext cx="4267200" cy="4570820"/>
          </a:xfrm>
          <a:prstGeom prst="rect">
            <a:avLst/>
          </a:prstGeom>
          <a:noFill/>
          <a:ln w="9525">
            <a:noFill/>
            <a:miter lim="800000"/>
            <a:headEnd/>
            <a:tailEnd/>
          </a:ln>
        </p:spPr>
      </p:pic>
      <p:sp>
        <p:nvSpPr>
          <p:cNvPr id="10" name="Content Placeholder 2"/>
          <p:cNvSpPr>
            <a:spLocks noGrp="1"/>
          </p:cNvSpPr>
          <p:nvPr>
            <p:ph idx="1"/>
          </p:nvPr>
        </p:nvSpPr>
        <p:spPr>
          <a:xfrm>
            <a:off x="762000" y="5486400"/>
            <a:ext cx="7467600" cy="914400"/>
          </a:xfrm>
        </p:spPr>
        <p:txBody>
          <a:bodyPr>
            <a:normAutofit/>
          </a:bodyPr>
          <a:lstStyle/>
          <a:p>
            <a:pPr marL="111125" indent="-111125"/>
            <a:r>
              <a:rPr lang="en-US" sz="1900" dirty="0">
                <a:solidFill>
                  <a:prstClr val="black"/>
                </a:solidFill>
              </a:rPr>
              <a:t>Select your </a:t>
            </a:r>
            <a:r>
              <a:rPr lang="en-US" sz="1900" b="1" i="1" dirty="0">
                <a:solidFill>
                  <a:srgbClr val="FF0000"/>
                </a:solidFill>
              </a:rPr>
              <a:t>Provider Type </a:t>
            </a:r>
            <a:r>
              <a:rPr lang="en-US" sz="1900" dirty="0">
                <a:solidFill>
                  <a:prstClr val="black"/>
                </a:solidFill>
              </a:rPr>
              <a:t>from the drop down.</a:t>
            </a:r>
            <a:endParaRPr lang="en-US" sz="1900" dirty="0"/>
          </a:p>
          <a:p>
            <a:pPr marL="111125" indent="-111125"/>
            <a:r>
              <a:rPr lang="en-US" sz="1900" dirty="0"/>
              <a:t>Select your </a:t>
            </a:r>
            <a:r>
              <a:rPr lang="en-US" sz="1900" b="1" i="1" dirty="0">
                <a:solidFill>
                  <a:srgbClr val="FF0000"/>
                </a:solidFill>
              </a:rPr>
              <a:t>Specialty</a:t>
            </a:r>
            <a:r>
              <a:rPr lang="en-US" sz="1900" dirty="0"/>
              <a:t> from the drop down.</a:t>
            </a:r>
          </a:p>
          <a:p>
            <a:pPr marL="111125" indent="-111125"/>
            <a:endParaRPr lang="en-US" sz="1800" dirty="0"/>
          </a:p>
        </p:txBody>
      </p:sp>
      <p:cxnSp>
        <p:nvCxnSpPr>
          <p:cNvPr id="12" name="Straight Arrow Connector 11"/>
          <p:cNvCxnSpPr/>
          <p:nvPr/>
        </p:nvCxnSpPr>
        <p:spPr>
          <a:xfrm flipH="1">
            <a:off x="4953000" y="1752600"/>
            <a:ext cx="53340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4648200" y="2057400"/>
            <a:ext cx="53340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432391" y="6339505"/>
            <a:ext cx="1591846" cy="338554"/>
          </a:xfrm>
          <a:prstGeom prst="rect">
            <a:avLst/>
          </a:prstGeom>
          <a:noFill/>
          <a:ln>
            <a:noFill/>
          </a:ln>
        </p:spPr>
        <p:txBody>
          <a:bodyPr wrap="none" rtlCol="0">
            <a:spAutoFit/>
          </a:bodyPr>
          <a:lstStyle/>
          <a:p>
            <a:r>
              <a:rPr lang="en-US" sz="1600" dirty="0"/>
              <a:t>Shortcut to Step:</a:t>
            </a:r>
          </a:p>
        </p:txBody>
      </p:sp>
      <p:sp>
        <p:nvSpPr>
          <p:cNvPr id="29" name="Action Button: Custom 28">
            <a:hlinkClick r:id="rId5" action="ppaction://hlinksldjump" highlightClick="1"/>
          </p:cNvPr>
          <p:cNvSpPr/>
          <p:nvPr/>
        </p:nvSpPr>
        <p:spPr>
          <a:xfrm>
            <a:off x="2057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a:t>
            </a:r>
          </a:p>
        </p:txBody>
      </p:sp>
      <p:sp>
        <p:nvSpPr>
          <p:cNvPr id="30" name="Action Button: Custom 29">
            <a:hlinkClick r:id="rId6" action="ppaction://hlinksldjump" highlightClick="1"/>
          </p:cNvPr>
          <p:cNvSpPr/>
          <p:nvPr/>
        </p:nvSpPr>
        <p:spPr>
          <a:xfrm>
            <a:off x="2438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2</a:t>
            </a:r>
          </a:p>
        </p:txBody>
      </p:sp>
      <p:sp>
        <p:nvSpPr>
          <p:cNvPr id="31" name="Action Button: Custom 30">
            <a:hlinkClick r:id="rId7" action="ppaction://hlinksldjump" highlightClick="1"/>
          </p:cNvPr>
          <p:cNvSpPr/>
          <p:nvPr/>
        </p:nvSpPr>
        <p:spPr>
          <a:xfrm>
            <a:off x="2819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3</a:t>
            </a:r>
          </a:p>
        </p:txBody>
      </p:sp>
      <p:sp>
        <p:nvSpPr>
          <p:cNvPr id="32" name="Action Button: Custom 31">
            <a:hlinkClick r:id="rId8" action="ppaction://hlinksldjump" highlightClick="1"/>
          </p:cNvPr>
          <p:cNvSpPr/>
          <p:nvPr/>
        </p:nvSpPr>
        <p:spPr>
          <a:xfrm>
            <a:off x="3200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4</a:t>
            </a:r>
          </a:p>
        </p:txBody>
      </p:sp>
      <p:sp>
        <p:nvSpPr>
          <p:cNvPr id="33" name="Action Button: Custom 32">
            <a:hlinkClick r:id="rId9" action="ppaction://hlinksldjump" highlightClick="1"/>
          </p:cNvPr>
          <p:cNvSpPr/>
          <p:nvPr/>
        </p:nvSpPr>
        <p:spPr>
          <a:xfrm>
            <a:off x="3581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5</a:t>
            </a:r>
          </a:p>
        </p:txBody>
      </p:sp>
      <p:sp>
        <p:nvSpPr>
          <p:cNvPr id="49" name="Action Button: Home 48">
            <a:hlinkClick r:id="rId10"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50" name="Action Button: Custom 49">
            <a:hlinkClick r:id="rId11" action="ppaction://hlinksldjump" highlightClick="1"/>
          </p:cNvPr>
          <p:cNvSpPr/>
          <p:nvPr/>
        </p:nvSpPr>
        <p:spPr>
          <a:xfrm>
            <a:off x="3962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6</a:t>
            </a:r>
          </a:p>
        </p:txBody>
      </p:sp>
      <p:sp>
        <p:nvSpPr>
          <p:cNvPr id="51" name="Action Button: Custom 50">
            <a:hlinkClick r:id="rId12" action="ppaction://hlinksldjump" highlightClick="1"/>
          </p:cNvPr>
          <p:cNvSpPr/>
          <p:nvPr/>
        </p:nvSpPr>
        <p:spPr>
          <a:xfrm>
            <a:off x="4343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7</a:t>
            </a:r>
          </a:p>
        </p:txBody>
      </p:sp>
      <p:sp>
        <p:nvSpPr>
          <p:cNvPr id="52" name="Action Button: Custom 51">
            <a:hlinkClick r:id="rId13" action="ppaction://hlinksldjump" highlightClick="1"/>
          </p:cNvPr>
          <p:cNvSpPr/>
          <p:nvPr/>
        </p:nvSpPr>
        <p:spPr>
          <a:xfrm>
            <a:off x="4724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8</a:t>
            </a:r>
          </a:p>
        </p:txBody>
      </p:sp>
      <p:sp>
        <p:nvSpPr>
          <p:cNvPr id="53" name="Action Button: Custom 52">
            <a:hlinkClick r:id="rId14" action="ppaction://hlinksldjump" highlightClick="1"/>
          </p:cNvPr>
          <p:cNvSpPr/>
          <p:nvPr/>
        </p:nvSpPr>
        <p:spPr>
          <a:xfrm>
            <a:off x="60198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11</a:t>
            </a:r>
          </a:p>
        </p:txBody>
      </p:sp>
      <p:sp>
        <p:nvSpPr>
          <p:cNvPr id="54" name="Action Button: Custom 53">
            <a:hlinkClick r:id="rId15" action="ppaction://hlinksldjump" highlightClick="1"/>
          </p:cNvPr>
          <p:cNvSpPr/>
          <p:nvPr/>
        </p:nvSpPr>
        <p:spPr>
          <a:xfrm>
            <a:off x="54864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10</a:t>
            </a:r>
          </a:p>
        </p:txBody>
      </p:sp>
      <p:sp>
        <p:nvSpPr>
          <p:cNvPr id="55" name="Action Button: Custom 54">
            <a:hlinkClick r:id="rId16" action="ppaction://hlinksldjump" highlightClick="1"/>
          </p:cNvPr>
          <p:cNvSpPr/>
          <p:nvPr/>
        </p:nvSpPr>
        <p:spPr>
          <a:xfrm>
            <a:off x="5105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9</a:t>
            </a:r>
          </a:p>
        </p:txBody>
      </p:sp>
      <p:sp>
        <p:nvSpPr>
          <p:cNvPr id="56" name="Action Button: Custom 55">
            <a:hlinkClick r:id="rId17" action="ppaction://hlinksldjump" highlightClick="1"/>
          </p:cNvPr>
          <p:cNvSpPr/>
          <p:nvPr/>
        </p:nvSpPr>
        <p:spPr>
          <a:xfrm>
            <a:off x="65532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12</a:t>
            </a:r>
          </a:p>
        </p:txBody>
      </p:sp>
      <p:sp>
        <p:nvSpPr>
          <p:cNvPr id="57" name="Action Button: Custom 56">
            <a:hlinkClick r:id="rId18" action="ppaction://hlinksldjump" highlightClick="1"/>
          </p:cNvPr>
          <p:cNvSpPr/>
          <p:nvPr/>
        </p:nvSpPr>
        <p:spPr>
          <a:xfrm>
            <a:off x="70866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13</a:t>
            </a:r>
          </a:p>
        </p:txBody>
      </p:sp>
    </p:spTree>
    <p:extLst>
      <p:ext uri="{BB962C8B-B14F-4D97-AF65-F5344CB8AC3E}">
        <p14:creationId xmlns:p14="http://schemas.microsoft.com/office/powerpoint/2010/main" val="24663973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print"/>
          <a:srcRect/>
          <a:stretch>
            <a:fillRect/>
          </a:stretch>
        </p:blipFill>
        <p:spPr bwMode="auto">
          <a:xfrm>
            <a:off x="914400" y="2781665"/>
            <a:ext cx="6096000" cy="3466735"/>
          </a:xfrm>
          <a:prstGeom prst="rect">
            <a:avLst/>
          </a:prstGeom>
          <a:noFill/>
          <a:ln w="9525">
            <a:noFill/>
            <a:miter lim="800000"/>
            <a:headEnd/>
            <a:tailEnd/>
          </a:ln>
        </p:spPr>
      </p:pic>
      <p:grpSp>
        <p:nvGrpSpPr>
          <p:cNvPr id="2" name="Group 26"/>
          <p:cNvGrpSpPr/>
          <p:nvPr/>
        </p:nvGrpSpPr>
        <p:grpSpPr>
          <a:xfrm>
            <a:off x="0" y="0"/>
            <a:ext cx="9144000" cy="832757"/>
            <a:chOff x="0" y="0"/>
            <a:chExt cx="9144000" cy="832757"/>
          </a:xfrm>
        </p:grpSpPr>
        <p:sp>
          <p:nvSpPr>
            <p:cNvPr id="28" name="Rectangle 27"/>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prstClr val="black"/>
                </a:solidFill>
              </a:endParaRPr>
            </a:p>
          </p:txBody>
        </p:sp>
        <p:pic>
          <p:nvPicPr>
            <p:cNvPr id="29" name="Picture 3" descr="E:\Provider Outreach\IMPACT Training Modules (development)\IMPACTlogoOpt2.jpg"/>
            <p:cNvPicPr>
              <a:picLocks noChangeAspect="1" noChangeArrowheads="1"/>
            </p:cNvPicPr>
            <p:nvPr/>
          </p:nvPicPr>
          <p:blipFill>
            <a:blip r:embed="rId4" cstate="print"/>
            <a:srcRect/>
            <a:stretch>
              <a:fillRect/>
            </a:stretch>
          </p:blipFill>
          <p:spPr bwMode="auto">
            <a:xfrm>
              <a:off x="6553200" y="76200"/>
              <a:ext cx="2404580" cy="685800"/>
            </a:xfrm>
            <a:prstGeom prst="rect">
              <a:avLst/>
            </a:prstGeom>
            <a:noFill/>
          </p:spPr>
        </p:pic>
      </p:grpSp>
      <p:sp>
        <p:nvSpPr>
          <p:cNvPr id="22" name="Title 1"/>
          <p:cNvSpPr>
            <a:spLocks noGrp="1"/>
          </p:cNvSpPr>
          <p:nvPr>
            <p:ph type="title"/>
          </p:nvPr>
        </p:nvSpPr>
        <p:spPr>
          <a:xfrm>
            <a:off x="-7088" y="-11371"/>
            <a:ext cx="6477000" cy="838200"/>
          </a:xfrm>
        </p:spPr>
        <p:txBody>
          <a:bodyPr>
            <a:normAutofit/>
          </a:bodyPr>
          <a:lstStyle/>
          <a:p>
            <a:pPr algn="l"/>
            <a:r>
              <a:rPr lang="en-US" sz="2800" dirty="0"/>
              <a:t>Step 3: Add Specialties</a:t>
            </a:r>
          </a:p>
        </p:txBody>
      </p:sp>
      <p:sp>
        <p:nvSpPr>
          <p:cNvPr id="15" name="Content Placeholder 2"/>
          <p:cNvSpPr txBox="1">
            <a:spLocks/>
          </p:cNvSpPr>
          <p:nvPr/>
        </p:nvSpPr>
        <p:spPr>
          <a:xfrm>
            <a:off x="762000" y="838200"/>
            <a:ext cx="7772400" cy="2209800"/>
          </a:xfrm>
          <a:prstGeom prst="rect">
            <a:avLst/>
          </a:prstGeom>
        </p:spPr>
        <p:txBody>
          <a:bodyPr vert="horz" lIns="91440" tIns="45720" rIns="91440" bIns="45720" rtlCol="0">
            <a:noAutofit/>
          </a:bodyPr>
          <a:lstStyle/>
          <a:p>
            <a:pPr marL="117475" marR="0" lvl="0" indent="-117475" algn="l" defTabSz="914400" rtl="0" eaLnBrk="1" fontAlgn="auto" latinLnBrk="0" hangingPunct="1">
              <a:lnSpc>
                <a:spcPct val="100000"/>
              </a:lnSpc>
              <a:spcAft>
                <a:spcPts val="0"/>
              </a:spcAft>
              <a:buClrTx/>
              <a:buSzTx/>
              <a:buFont typeface="Arial" pitchFamily="34" charset="0"/>
              <a:buChar char="•"/>
              <a:tabLst/>
              <a:defRPr/>
            </a:pPr>
            <a:r>
              <a:rPr kumimoji="0" lang="en-US" sz="1800" b="0" i="0" u="none" strike="noStrike" kern="1200" cap="none" spc="0" normalizeH="0" baseline="0" noProof="0" dirty="0">
                <a:ln>
                  <a:noFill/>
                </a:ln>
                <a:solidFill>
                  <a:schemeClr val="tx1"/>
                </a:solidFill>
                <a:effectLst/>
                <a:uLnTx/>
                <a:uFillTx/>
                <a:latin typeface="+mn-lt"/>
                <a:ea typeface="+mn-ea"/>
                <a:cs typeface="+mn-cs"/>
              </a:rPr>
              <a:t>Once the Provider Type and the Specialty are selected, the Subspecialties will populate at the bottom of the screen in the </a:t>
            </a:r>
            <a:r>
              <a:rPr lang="en-US" b="1" i="1" dirty="0">
                <a:solidFill>
                  <a:srgbClr val="FF0000"/>
                </a:solidFill>
              </a:rPr>
              <a:t>Available</a:t>
            </a:r>
            <a:r>
              <a:rPr kumimoji="0" lang="en-US" sz="1800" b="1" i="1" u="none" strike="noStrike" kern="1200" cap="none" spc="0" normalizeH="0" baseline="0" noProof="0" dirty="0">
                <a:ln>
                  <a:noFill/>
                </a:ln>
                <a:solidFill>
                  <a:srgbClr val="FF0000"/>
                </a:solidFill>
                <a:effectLst/>
                <a:uLnTx/>
                <a:uFillTx/>
                <a:latin typeface="+mn-lt"/>
                <a:ea typeface="+mn-ea"/>
                <a:cs typeface="+mn-cs"/>
              </a:rPr>
              <a:t> Subspecialties </a:t>
            </a:r>
            <a:r>
              <a:rPr kumimoji="0" lang="en-US" sz="1800" b="0" i="0" u="none" strike="noStrike" kern="1200" cap="none" spc="0" normalizeH="0" baseline="0" noProof="0" dirty="0">
                <a:ln>
                  <a:noFill/>
                </a:ln>
                <a:solidFill>
                  <a:schemeClr val="tx1"/>
                </a:solidFill>
                <a:effectLst/>
                <a:uLnTx/>
                <a:uFillTx/>
                <a:latin typeface="+mn-lt"/>
                <a:ea typeface="+mn-ea"/>
                <a:cs typeface="+mn-cs"/>
              </a:rPr>
              <a:t>box.</a:t>
            </a:r>
          </a:p>
          <a:p>
            <a:pPr marL="117475" marR="0" lvl="0" indent="-117475" algn="l" defTabSz="914400" rtl="0" eaLnBrk="1" fontAlgn="auto" latinLnBrk="0" hangingPunct="1">
              <a:lnSpc>
                <a:spcPct val="100000"/>
              </a:lnSpc>
              <a:spcAft>
                <a:spcPts val="0"/>
              </a:spcAft>
              <a:buClrTx/>
              <a:buSzTx/>
              <a:buFont typeface="Arial" pitchFamily="34" charset="0"/>
              <a:buChar char="•"/>
              <a:tabLst/>
              <a:defRPr/>
            </a:pPr>
            <a:r>
              <a:rPr kumimoji="0" lang="en-US" sz="1800" b="0" i="0" u="none" strike="noStrike" kern="1200" cap="none" spc="0" normalizeH="0" baseline="0" noProof="0" dirty="0">
                <a:ln>
                  <a:noFill/>
                </a:ln>
                <a:solidFill>
                  <a:schemeClr val="tx1"/>
                </a:solidFill>
                <a:effectLst/>
                <a:uLnTx/>
                <a:uFillTx/>
                <a:latin typeface="+mn-lt"/>
                <a:ea typeface="+mn-ea"/>
                <a:cs typeface="+mn-cs"/>
              </a:rPr>
              <a:t>The Provider must choose at least one Available Subspecialty (or No Subspecialty) if multiple selections are available.</a:t>
            </a:r>
          </a:p>
          <a:p>
            <a:pPr marL="117475" marR="0" lvl="0" indent="-117475" algn="l" defTabSz="914400" rtl="0" eaLnBrk="1" fontAlgn="auto" latinLnBrk="0" hangingPunct="1">
              <a:lnSpc>
                <a:spcPct val="100000"/>
              </a:lnSpc>
              <a:spcAft>
                <a:spcPts val="0"/>
              </a:spcAft>
              <a:buClrTx/>
              <a:buSzTx/>
              <a:buFont typeface="Arial" pitchFamily="34" charset="0"/>
              <a:buChar char="•"/>
              <a:tabLst/>
              <a:defRPr/>
            </a:pPr>
            <a:r>
              <a:rPr kumimoji="0" lang="en-US" sz="1800" b="0" i="0" u="none" strike="noStrike" kern="1200" cap="none" spc="0" normalizeH="0" baseline="0" noProof="0" dirty="0">
                <a:ln>
                  <a:noFill/>
                </a:ln>
                <a:solidFill>
                  <a:schemeClr val="tx1"/>
                </a:solidFill>
                <a:effectLst/>
                <a:uLnTx/>
                <a:uFillTx/>
                <a:latin typeface="+mn-lt"/>
                <a:ea typeface="+mn-ea"/>
                <a:cs typeface="+mn-cs"/>
              </a:rPr>
              <a:t>If only one choice is available, the system will preselect that selection.</a:t>
            </a:r>
          </a:p>
          <a:p>
            <a:pPr marL="117475" indent="-117475">
              <a:buFont typeface="Arial" pitchFamily="34" charset="0"/>
              <a:buChar char="•"/>
              <a:defRPr/>
            </a:pPr>
            <a:r>
              <a:rPr lang="en-US" dirty="0"/>
              <a:t>Once all desired selections are moved to the </a:t>
            </a:r>
            <a:r>
              <a:rPr lang="en-US" b="1" i="1" dirty="0">
                <a:solidFill>
                  <a:srgbClr val="FF0000"/>
                </a:solidFill>
              </a:rPr>
              <a:t>Associated Subspecialties</a:t>
            </a:r>
            <a:r>
              <a:rPr lang="en-US" dirty="0"/>
              <a:t> box, click </a:t>
            </a:r>
            <a:r>
              <a:rPr lang="en-US" b="1" i="1" dirty="0">
                <a:solidFill>
                  <a:srgbClr val="FF0000"/>
                </a:solidFill>
              </a:rPr>
              <a:t>OK</a:t>
            </a:r>
            <a:r>
              <a:rPr lang="en-US" dirty="0"/>
              <a:t> in the bottom right corner</a:t>
            </a:r>
          </a:p>
          <a:p>
            <a:pPr marL="117475" marR="0" lvl="0" indent="-117475" algn="l" defTabSz="914400" rtl="0" eaLnBrk="1" fontAlgn="auto" latinLnBrk="0" hangingPunct="1">
              <a:lnSpc>
                <a:spcPct val="100000"/>
              </a:lnSpc>
              <a:spcAft>
                <a:spcPts val="0"/>
              </a:spcAft>
              <a:buClrTx/>
              <a:buSzTx/>
              <a:buFont typeface="Arial" pitchFamily="34" charset="0"/>
              <a:buChar char="•"/>
              <a:tabLst/>
              <a:defRPr/>
            </a:pPr>
            <a:endParaRPr kumimoji="0" lang="en-US" sz="1800" b="0" i="0" u="none" strike="noStrike" kern="1200" cap="none" spc="0" normalizeH="0" baseline="0" noProof="0" dirty="0">
              <a:ln>
                <a:noFill/>
              </a:ln>
              <a:solidFill>
                <a:schemeClr val="tx1"/>
              </a:solidFill>
              <a:effectLst/>
              <a:uLnTx/>
              <a:uFillTx/>
              <a:latin typeface="+mn-lt"/>
              <a:ea typeface="+mn-ea"/>
              <a:cs typeface="+mn-cs"/>
            </a:endParaRPr>
          </a:p>
        </p:txBody>
      </p:sp>
      <p:sp>
        <p:nvSpPr>
          <p:cNvPr id="20" name="Slide Number Placeholder 19"/>
          <p:cNvSpPr>
            <a:spLocks noGrp="1"/>
          </p:cNvSpPr>
          <p:nvPr>
            <p:ph type="sldNum" sz="quarter" idx="12"/>
          </p:nvPr>
        </p:nvSpPr>
        <p:spPr/>
        <p:txBody>
          <a:bodyPr/>
          <a:lstStyle/>
          <a:p>
            <a:fld id="{5231E635-3882-45BA-B8C0-75C01EA01E46}" type="slidenum">
              <a:rPr lang="en-US" smtClean="0">
                <a:solidFill>
                  <a:prstClr val="black">
                    <a:tint val="75000"/>
                  </a:prstClr>
                </a:solidFill>
              </a:rPr>
              <a:pPr/>
              <a:t>21</a:t>
            </a:fld>
            <a:endParaRPr lang="en-US" dirty="0">
              <a:solidFill>
                <a:prstClr val="black">
                  <a:tint val="75000"/>
                </a:prstClr>
              </a:solidFill>
            </a:endParaRPr>
          </a:p>
        </p:txBody>
      </p:sp>
      <p:sp>
        <p:nvSpPr>
          <p:cNvPr id="37" name="TextBox 36"/>
          <p:cNvSpPr txBox="1"/>
          <p:nvPr/>
        </p:nvSpPr>
        <p:spPr>
          <a:xfrm>
            <a:off x="7086600" y="2852678"/>
            <a:ext cx="1752600" cy="2862322"/>
          </a:xfrm>
          <a:prstGeom prst="rect">
            <a:avLst/>
          </a:prstGeom>
          <a:noFill/>
          <a:ln w="28575">
            <a:solidFill>
              <a:srgbClr val="FF0000"/>
            </a:solidFill>
          </a:ln>
        </p:spPr>
        <p:txBody>
          <a:bodyPr wrap="square" rtlCol="0">
            <a:spAutoFit/>
          </a:bodyPr>
          <a:lstStyle/>
          <a:p>
            <a:r>
              <a:rPr lang="en-US" dirty="0"/>
              <a:t>Click on the Subspecialties then click on the </a:t>
            </a:r>
            <a:r>
              <a:rPr lang="en-US" b="1" i="1" dirty="0">
                <a:solidFill>
                  <a:srgbClr val="FF0000"/>
                </a:solidFill>
              </a:rPr>
              <a:t>double arrows</a:t>
            </a:r>
            <a:r>
              <a:rPr lang="en-US" dirty="0"/>
              <a:t> to move the Subspecialties over to the </a:t>
            </a:r>
            <a:r>
              <a:rPr lang="en-US" b="1" i="1" dirty="0">
                <a:solidFill>
                  <a:srgbClr val="FF0000"/>
                </a:solidFill>
              </a:rPr>
              <a:t>Associated Subspecialties</a:t>
            </a:r>
            <a:r>
              <a:rPr lang="en-US" dirty="0"/>
              <a:t> box.</a:t>
            </a:r>
          </a:p>
        </p:txBody>
      </p:sp>
      <p:sp>
        <p:nvSpPr>
          <p:cNvPr id="38" name="Oval 37"/>
          <p:cNvSpPr/>
          <p:nvPr/>
        </p:nvSpPr>
        <p:spPr>
          <a:xfrm>
            <a:off x="1905000" y="4876800"/>
            <a:ext cx="3810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9" name="Shape 41"/>
          <p:cNvCxnSpPr>
            <a:endCxn id="38" idx="6"/>
          </p:cNvCxnSpPr>
          <p:nvPr/>
        </p:nvCxnSpPr>
        <p:spPr>
          <a:xfrm rot="10800000" flipV="1">
            <a:off x="2286000" y="3689162"/>
            <a:ext cx="4800600" cy="1378138"/>
          </a:xfrm>
          <a:prstGeom prst="bentConnector3">
            <a:avLst>
              <a:gd name="adj1" fmla="val 50000"/>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0" name="Oval 39"/>
          <p:cNvSpPr/>
          <p:nvPr/>
        </p:nvSpPr>
        <p:spPr>
          <a:xfrm>
            <a:off x="6019800" y="5943600"/>
            <a:ext cx="5334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p:cNvSpPr txBox="1"/>
          <p:nvPr/>
        </p:nvSpPr>
        <p:spPr>
          <a:xfrm>
            <a:off x="432391" y="6339505"/>
            <a:ext cx="1591846" cy="338554"/>
          </a:xfrm>
          <a:prstGeom prst="rect">
            <a:avLst/>
          </a:prstGeom>
          <a:noFill/>
          <a:ln>
            <a:noFill/>
          </a:ln>
        </p:spPr>
        <p:txBody>
          <a:bodyPr wrap="none" rtlCol="0">
            <a:spAutoFit/>
          </a:bodyPr>
          <a:lstStyle/>
          <a:p>
            <a:r>
              <a:rPr lang="en-US" sz="1600" dirty="0"/>
              <a:t>Shortcut to Step:</a:t>
            </a:r>
          </a:p>
        </p:txBody>
      </p:sp>
      <p:sp>
        <p:nvSpPr>
          <p:cNvPr id="31" name="Action Button: Custom 30">
            <a:hlinkClick r:id="rId5" action="ppaction://hlinksldjump" highlightClick="1"/>
          </p:cNvPr>
          <p:cNvSpPr/>
          <p:nvPr/>
        </p:nvSpPr>
        <p:spPr>
          <a:xfrm>
            <a:off x="2057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a:t>
            </a:r>
          </a:p>
        </p:txBody>
      </p:sp>
      <p:sp>
        <p:nvSpPr>
          <p:cNvPr id="32" name="Action Button: Custom 31">
            <a:hlinkClick r:id="rId6" action="ppaction://hlinksldjump" highlightClick="1"/>
          </p:cNvPr>
          <p:cNvSpPr/>
          <p:nvPr/>
        </p:nvSpPr>
        <p:spPr>
          <a:xfrm>
            <a:off x="2438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2</a:t>
            </a:r>
          </a:p>
        </p:txBody>
      </p:sp>
      <p:sp>
        <p:nvSpPr>
          <p:cNvPr id="33" name="Action Button: Custom 32">
            <a:hlinkClick r:id="rId7" action="ppaction://hlinksldjump" highlightClick="1"/>
          </p:cNvPr>
          <p:cNvSpPr/>
          <p:nvPr/>
        </p:nvSpPr>
        <p:spPr>
          <a:xfrm>
            <a:off x="2819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3</a:t>
            </a:r>
          </a:p>
        </p:txBody>
      </p:sp>
      <p:sp>
        <p:nvSpPr>
          <p:cNvPr id="34" name="Action Button: Custom 33">
            <a:hlinkClick r:id="rId8" action="ppaction://hlinksldjump" highlightClick="1"/>
          </p:cNvPr>
          <p:cNvSpPr/>
          <p:nvPr/>
        </p:nvSpPr>
        <p:spPr>
          <a:xfrm>
            <a:off x="3200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4</a:t>
            </a:r>
          </a:p>
        </p:txBody>
      </p:sp>
      <p:sp>
        <p:nvSpPr>
          <p:cNvPr id="35" name="Action Button: Custom 34">
            <a:hlinkClick r:id="rId9" action="ppaction://hlinksldjump" highlightClick="1"/>
          </p:cNvPr>
          <p:cNvSpPr/>
          <p:nvPr/>
        </p:nvSpPr>
        <p:spPr>
          <a:xfrm>
            <a:off x="3581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5</a:t>
            </a:r>
          </a:p>
        </p:txBody>
      </p:sp>
      <p:sp>
        <p:nvSpPr>
          <p:cNvPr id="55" name="Action Button: Home 54">
            <a:hlinkClick r:id="rId10"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56" name="Action Button: Custom 55">
            <a:hlinkClick r:id="rId11" action="ppaction://hlinksldjump" highlightClick="1"/>
          </p:cNvPr>
          <p:cNvSpPr/>
          <p:nvPr/>
        </p:nvSpPr>
        <p:spPr>
          <a:xfrm>
            <a:off x="3962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6</a:t>
            </a:r>
          </a:p>
        </p:txBody>
      </p:sp>
      <p:sp>
        <p:nvSpPr>
          <p:cNvPr id="57" name="Action Button: Custom 56">
            <a:hlinkClick r:id="rId12" action="ppaction://hlinksldjump" highlightClick="1"/>
          </p:cNvPr>
          <p:cNvSpPr/>
          <p:nvPr/>
        </p:nvSpPr>
        <p:spPr>
          <a:xfrm>
            <a:off x="4343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7</a:t>
            </a:r>
          </a:p>
        </p:txBody>
      </p:sp>
      <p:sp>
        <p:nvSpPr>
          <p:cNvPr id="58" name="Action Button: Custom 57">
            <a:hlinkClick r:id="rId13" action="ppaction://hlinksldjump" highlightClick="1"/>
          </p:cNvPr>
          <p:cNvSpPr/>
          <p:nvPr/>
        </p:nvSpPr>
        <p:spPr>
          <a:xfrm>
            <a:off x="4724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8</a:t>
            </a:r>
          </a:p>
        </p:txBody>
      </p:sp>
      <p:sp>
        <p:nvSpPr>
          <p:cNvPr id="59" name="Action Button: Custom 58">
            <a:hlinkClick r:id="rId14" action="ppaction://hlinksldjump" highlightClick="1"/>
          </p:cNvPr>
          <p:cNvSpPr/>
          <p:nvPr/>
        </p:nvSpPr>
        <p:spPr>
          <a:xfrm>
            <a:off x="60198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11</a:t>
            </a:r>
          </a:p>
        </p:txBody>
      </p:sp>
      <p:sp>
        <p:nvSpPr>
          <p:cNvPr id="60" name="Action Button: Custom 59">
            <a:hlinkClick r:id="rId15" action="ppaction://hlinksldjump" highlightClick="1"/>
          </p:cNvPr>
          <p:cNvSpPr/>
          <p:nvPr/>
        </p:nvSpPr>
        <p:spPr>
          <a:xfrm>
            <a:off x="54864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10</a:t>
            </a:r>
          </a:p>
        </p:txBody>
      </p:sp>
      <p:sp>
        <p:nvSpPr>
          <p:cNvPr id="61" name="Action Button: Custom 60">
            <a:hlinkClick r:id="rId16" action="ppaction://hlinksldjump" highlightClick="1"/>
          </p:cNvPr>
          <p:cNvSpPr/>
          <p:nvPr/>
        </p:nvSpPr>
        <p:spPr>
          <a:xfrm>
            <a:off x="5105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9</a:t>
            </a:r>
          </a:p>
        </p:txBody>
      </p:sp>
      <p:sp>
        <p:nvSpPr>
          <p:cNvPr id="62" name="Action Button: Custom 61">
            <a:hlinkClick r:id="rId17" action="ppaction://hlinksldjump" highlightClick="1"/>
          </p:cNvPr>
          <p:cNvSpPr/>
          <p:nvPr/>
        </p:nvSpPr>
        <p:spPr>
          <a:xfrm>
            <a:off x="65532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12</a:t>
            </a:r>
          </a:p>
        </p:txBody>
      </p:sp>
      <p:sp>
        <p:nvSpPr>
          <p:cNvPr id="63" name="Action Button: Custom 62">
            <a:hlinkClick r:id="rId18" action="ppaction://hlinksldjump" highlightClick="1"/>
          </p:cNvPr>
          <p:cNvSpPr/>
          <p:nvPr/>
        </p:nvSpPr>
        <p:spPr>
          <a:xfrm>
            <a:off x="70866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13</a:t>
            </a:r>
          </a:p>
        </p:txBody>
      </p:sp>
    </p:spTree>
    <p:extLst>
      <p:ext uri="{BB962C8B-B14F-4D97-AF65-F5344CB8AC3E}">
        <p14:creationId xmlns:p14="http://schemas.microsoft.com/office/powerpoint/2010/main" val="42781892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3" cstate="print"/>
          <a:srcRect/>
          <a:stretch>
            <a:fillRect/>
          </a:stretch>
        </p:blipFill>
        <p:spPr bwMode="auto">
          <a:xfrm>
            <a:off x="78981" y="1281788"/>
            <a:ext cx="8912619" cy="2833012"/>
          </a:xfrm>
          <a:prstGeom prst="rect">
            <a:avLst/>
          </a:prstGeom>
          <a:noFill/>
          <a:ln w="9525">
            <a:noFill/>
            <a:miter lim="800000"/>
            <a:headEnd/>
            <a:tailEnd/>
          </a:ln>
        </p:spPr>
      </p:pic>
      <p:grpSp>
        <p:nvGrpSpPr>
          <p:cNvPr id="2" name="Group 21"/>
          <p:cNvGrpSpPr/>
          <p:nvPr/>
        </p:nvGrpSpPr>
        <p:grpSpPr>
          <a:xfrm>
            <a:off x="0" y="0"/>
            <a:ext cx="9144000" cy="832757"/>
            <a:chOff x="0" y="0"/>
            <a:chExt cx="9144000" cy="832757"/>
          </a:xfrm>
        </p:grpSpPr>
        <p:sp>
          <p:nvSpPr>
            <p:cNvPr id="27" name="Rectangle 26"/>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prstClr val="black"/>
                </a:solidFill>
              </a:endParaRPr>
            </a:p>
          </p:txBody>
        </p:sp>
        <p:pic>
          <p:nvPicPr>
            <p:cNvPr id="31" name="Picture 3" descr="E:\Provider Outreach\IMPACT Training Modules (development)\IMPACTlogoOpt2.jpg"/>
            <p:cNvPicPr>
              <a:picLocks noChangeAspect="1" noChangeArrowheads="1"/>
            </p:cNvPicPr>
            <p:nvPr/>
          </p:nvPicPr>
          <p:blipFill>
            <a:blip r:embed="rId4" cstate="print"/>
            <a:srcRect/>
            <a:stretch>
              <a:fillRect/>
            </a:stretch>
          </p:blipFill>
          <p:spPr bwMode="auto">
            <a:xfrm>
              <a:off x="6553200" y="76200"/>
              <a:ext cx="2404580" cy="685800"/>
            </a:xfrm>
            <a:prstGeom prst="rect">
              <a:avLst/>
            </a:prstGeom>
            <a:noFill/>
          </p:spPr>
        </p:pic>
      </p:grpSp>
      <p:sp>
        <p:nvSpPr>
          <p:cNvPr id="21" name="Title 1"/>
          <p:cNvSpPr>
            <a:spLocks noGrp="1"/>
          </p:cNvSpPr>
          <p:nvPr>
            <p:ph type="title"/>
          </p:nvPr>
        </p:nvSpPr>
        <p:spPr>
          <a:xfrm>
            <a:off x="-7088" y="-11371"/>
            <a:ext cx="6477000" cy="838200"/>
          </a:xfrm>
        </p:spPr>
        <p:txBody>
          <a:bodyPr>
            <a:normAutofit/>
          </a:bodyPr>
          <a:lstStyle/>
          <a:p>
            <a:pPr algn="l"/>
            <a:r>
              <a:rPr lang="en-US" sz="2800" dirty="0"/>
              <a:t>Step 3: Add Specialties</a:t>
            </a:r>
          </a:p>
        </p:txBody>
      </p:sp>
      <p:sp>
        <p:nvSpPr>
          <p:cNvPr id="11" name="Content Placeholder 2"/>
          <p:cNvSpPr>
            <a:spLocks noGrp="1"/>
          </p:cNvSpPr>
          <p:nvPr>
            <p:ph idx="1"/>
          </p:nvPr>
        </p:nvSpPr>
        <p:spPr>
          <a:xfrm>
            <a:off x="838200" y="4191000"/>
            <a:ext cx="7467600" cy="1371600"/>
          </a:xfrm>
        </p:spPr>
        <p:txBody>
          <a:bodyPr lIns="0" rIns="0">
            <a:noAutofit/>
          </a:bodyPr>
          <a:lstStyle/>
          <a:p>
            <a:pPr marL="114300" indent="-114300">
              <a:spcBef>
                <a:spcPts val="0"/>
              </a:spcBef>
            </a:pPr>
            <a:r>
              <a:rPr lang="en-US" sz="1800" dirty="0"/>
              <a:t>If you have another Specialty/Subspecialty to enter click the </a:t>
            </a:r>
            <a:r>
              <a:rPr lang="en-US" sz="1800" b="1" i="1" dirty="0">
                <a:solidFill>
                  <a:srgbClr val="FF0000"/>
                </a:solidFill>
              </a:rPr>
              <a:t>Add</a:t>
            </a:r>
            <a:r>
              <a:rPr lang="en-US" sz="1800" dirty="0"/>
              <a:t> button in the top left  corner and repeat the previous steps.</a:t>
            </a:r>
          </a:p>
          <a:p>
            <a:pPr marL="114300" indent="-114300">
              <a:spcBef>
                <a:spcPts val="0"/>
              </a:spcBef>
            </a:pPr>
            <a:r>
              <a:rPr lang="en-US" sz="1800" dirty="0"/>
              <a:t>When all the specialties/subspecialties have been entered, click </a:t>
            </a:r>
            <a:r>
              <a:rPr lang="en-US" sz="1800" b="1" i="1" dirty="0">
                <a:solidFill>
                  <a:srgbClr val="FF0000"/>
                </a:solidFill>
              </a:rPr>
              <a:t>Primary Specialty </a:t>
            </a:r>
            <a:r>
              <a:rPr lang="en-US" sz="1800" dirty="0"/>
              <a:t>to designate one of the listed Specialties as Primary.</a:t>
            </a:r>
          </a:p>
        </p:txBody>
      </p:sp>
      <p:sp>
        <p:nvSpPr>
          <p:cNvPr id="9" name="Slide Number Placeholder 8"/>
          <p:cNvSpPr>
            <a:spLocks noGrp="1"/>
          </p:cNvSpPr>
          <p:nvPr>
            <p:ph type="sldNum" sz="quarter" idx="12"/>
          </p:nvPr>
        </p:nvSpPr>
        <p:spPr/>
        <p:txBody>
          <a:bodyPr/>
          <a:lstStyle/>
          <a:p>
            <a:fld id="{5231E635-3882-45BA-B8C0-75C01EA01E46}" type="slidenum">
              <a:rPr lang="en-US" smtClean="0">
                <a:solidFill>
                  <a:prstClr val="black">
                    <a:tint val="75000"/>
                  </a:prstClr>
                </a:solidFill>
              </a:rPr>
              <a:pPr/>
              <a:t>22</a:t>
            </a:fld>
            <a:endParaRPr lang="en-US" dirty="0">
              <a:solidFill>
                <a:prstClr val="black">
                  <a:tint val="75000"/>
                </a:prstClr>
              </a:solidFill>
            </a:endParaRPr>
          </a:p>
        </p:txBody>
      </p:sp>
      <p:sp>
        <p:nvSpPr>
          <p:cNvPr id="14" name="Oval 13"/>
          <p:cNvSpPr/>
          <p:nvPr/>
        </p:nvSpPr>
        <p:spPr>
          <a:xfrm>
            <a:off x="1371600" y="1219200"/>
            <a:ext cx="1219200" cy="3810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Oval 28"/>
          <p:cNvSpPr/>
          <p:nvPr/>
        </p:nvSpPr>
        <p:spPr>
          <a:xfrm>
            <a:off x="685800" y="1219200"/>
            <a:ext cx="588454" cy="3810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TextBox 25"/>
          <p:cNvSpPr txBox="1"/>
          <p:nvPr/>
        </p:nvSpPr>
        <p:spPr>
          <a:xfrm>
            <a:off x="432391" y="6339505"/>
            <a:ext cx="1591846" cy="338554"/>
          </a:xfrm>
          <a:prstGeom prst="rect">
            <a:avLst/>
          </a:prstGeom>
          <a:noFill/>
          <a:ln>
            <a:noFill/>
          </a:ln>
        </p:spPr>
        <p:txBody>
          <a:bodyPr wrap="none" rtlCol="0">
            <a:spAutoFit/>
          </a:bodyPr>
          <a:lstStyle/>
          <a:p>
            <a:r>
              <a:rPr lang="en-US" sz="1600" dirty="0"/>
              <a:t>Shortcut to Step:</a:t>
            </a:r>
          </a:p>
        </p:txBody>
      </p:sp>
      <p:sp>
        <p:nvSpPr>
          <p:cNvPr id="28" name="Action Button: Custom 27">
            <a:hlinkClick r:id="rId5" action="ppaction://hlinksldjump" highlightClick="1"/>
          </p:cNvPr>
          <p:cNvSpPr/>
          <p:nvPr/>
        </p:nvSpPr>
        <p:spPr>
          <a:xfrm>
            <a:off x="2057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a:t>
            </a:r>
          </a:p>
        </p:txBody>
      </p:sp>
      <p:sp>
        <p:nvSpPr>
          <p:cNvPr id="46" name="Action Button: Custom 45">
            <a:hlinkClick r:id="rId6" action="ppaction://hlinksldjump" highlightClick="1"/>
          </p:cNvPr>
          <p:cNvSpPr/>
          <p:nvPr/>
        </p:nvSpPr>
        <p:spPr>
          <a:xfrm>
            <a:off x="2438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2</a:t>
            </a:r>
          </a:p>
        </p:txBody>
      </p:sp>
      <p:sp>
        <p:nvSpPr>
          <p:cNvPr id="47" name="Action Button: Custom 46">
            <a:hlinkClick r:id="rId7" action="ppaction://hlinksldjump" highlightClick="1"/>
          </p:cNvPr>
          <p:cNvSpPr/>
          <p:nvPr/>
        </p:nvSpPr>
        <p:spPr>
          <a:xfrm>
            <a:off x="2819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3</a:t>
            </a:r>
          </a:p>
        </p:txBody>
      </p:sp>
      <p:sp>
        <p:nvSpPr>
          <p:cNvPr id="48" name="Action Button: Custom 47">
            <a:hlinkClick r:id="rId8" action="ppaction://hlinksldjump" highlightClick="1"/>
          </p:cNvPr>
          <p:cNvSpPr/>
          <p:nvPr/>
        </p:nvSpPr>
        <p:spPr>
          <a:xfrm>
            <a:off x="3200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4</a:t>
            </a:r>
          </a:p>
        </p:txBody>
      </p:sp>
      <p:sp>
        <p:nvSpPr>
          <p:cNvPr id="49" name="Action Button: Custom 48">
            <a:hlinkClick r:id="rId9" action="ppaction://hlinksldjump" highlightClick="1"/>
          </p:cNvPr>
          <p:cNvSpPr/>
          <p:nvPr/>
        </p:nvSpPr>
        <p:spPr>
          <a:xfrm>
            <a:off x="3581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5</a:t>
            </a:r>
          </a:p>
        </p:txBody>
      </p:sp>
      <p:sp>
        <p:nvSpPr>
          <p:cNvPr id="50" name="Action Button: Home 49">
            <a:hlinkClick r:id="rId10"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51" name="Action Button: Custom 50">
            <a:hlinkClick r:id="rId11" action="ppaction://hlinksldjump" highlightClick="1"/>
          </p:cNvPr>
          <p:cNvSpPr/>
          <p:nvPr/>
        </p:nvSpPr>
        <p:spPr>
          <a:xfrm>
            <a:off x="3962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6</a:t>
            </a:r>
          </a:p>
        </p:txBody>
      </p:sp>
      <p:sp>
        <p:nvSpPr>
          <p:cNvPr id="52" name="Action Button: Custom 51">
            <a:hlinkClick r:id="rId12" action="ppaction://hlinksldjump" highlightClick="1"/>
          </p:cNvPr>
          <p:cNvSpPr/>
          <p:nvPr/>
        </p:nvSpPr>
        <p:spPr>
          <a:xfrm>
            <a:off x="4343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7</a:t>
            </a:r>
          </a:p>
        </p:txBody>
      </p:sp>
      <p:sp>
        <p:nvSpPr>
          <p:cNvPr id="53" name="Action Button: Custom 52">
            <a:hlinkClick r:id="rId13" action="ppaction://hlinksldjump" highlightClick="1"/>
          </p:cNvPr>
          <p:cNvSpPr/>
          <p:nvPr/>
        </p:nvSpPr>
        <p:spPr>
          <a:xfrm>
            <a:off x="4724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8</a:t>
            </a:r>
          </a:p>
        </p:txBody>
      </p:sp>
      <p:sp>
        <p:nvSpPr>
          <p:cNvPr id="54" name="Action Button: Custom 53">
            <a:hlinkClick r:id="rId14" action="ppaction://hlinksldjump" highlightClick="1"/>
          </p:cNvPr>
          <p:cNvSpPr/>
          <p:nvPr/>
        </p:nvSpPr>
        <p:spPr>
          <a:xfrm>
            <a:off x="60198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11</a:t>
            </a:r>
          </a:p>
        </p:txBody>
      </p:sp>
      <p:sp>
        <p:nvSpPr>
          <p:cNvPr id="55" name="Action Button: Custom 54">
            <a:hlinkClick r:id="rId15" action="ppaction://hlinksldjump" highlightClick="1"/>
          </p:cNvPr>
          <p:cNvSpPr/>
          <p:nvPr/>
        </p:nvSpPr>
        <p:spPr>
          <a:xfrm>
            <a:off x="54864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10</a:t>
            </a:r>
          </a:p>
        </p:txBody>
      </p:sp>
      <p:sp>
        <p:nvSpPr>
          <p:cNvPr id="56" name="Action Button: Custom 55">
            <a:hlinkClick r:id="rId16" action="ppaction://hlinksldjump" highlightClick="1"/>
          </p:cNvPr>
          <p:cNvSpPr/>
          <p:nvPr/>
        </p:nvSpPr>
        <p:spPr>
          <a:xfrm>
            <a:off x="5105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9</a:t>
            </a:r>
          </a:p>
        </p:txBody>
      </p:sp>
      <p:sp>
        <p:nvSpPr>
          <p:cNvPr id="57" name="Action Button: Custom 56">
            <a:hlinkClick r:id="rId17" action="ppaction://hlinksldjump" highlightClick="1"/>
          </p:cNvPr>
          <p:cNvSpPr/>
          <p:nvPr/>
        </p:nvSpPr>
        <p:spPr>
          <a:xfrm>
            <a:off x="65532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12</a:t>
            </a:r>
          </a:p>
        </p:txBody>
      </p:sp>
      <p:sp>
        <p:nvSpPr>
          <p:cNvPr id="58" name="Action Button: Custom 57">
            <a:hlinkClick r:id="rId18" action="ppaction://hlinksldjump" highlightClick="1"/>
          </p:cNvPr>
          <p:cNvSpPr/>
          <p:nvPr/>
        </p:nvSpPr>
        <p:spPr>
          <a:xfrm>
            <a:off x="70866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13</a:t>
            </a:r>
          </a:p>
        </p:txBody>
      </p:sp>
    </p:spTree>
    <p:extLst>
      <p:ext uri="{BB962C8B-B14F-4D97-AF65-F5344CB8AC3E}">
        <p14:creationId xmlns:p14="http://schemas.microsoft.com/office/powerpoint/2010/main" val="21204639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cstate="print"/>
          <a:srcRect/>
          <a:stretch>
            <a:fillRect/>
          </a:stretch>
        </p:blipFill>
        <p:spPr bwMode="auto">
          <a:xfrm>
            <a:off x="157163" y="1447800"/>
            <a:ext cx="8829675" cy="2514600"/>
          </a:xfrm>
          <a:prstGeom prst="rect">
            <a:avLst/>
          </a:prstGeom>
          <a:noFill/>
          <a:ln w="9525">
            <a:noFill/>
            <a:miter lim="800000"/>
            <a:headEnd/>
            <a:tailEnd/>
          </a:ln>
        </p:spPr>
      </p:pic>
      <p:grpSp>
        <p:nvGrpSpPr>
          <p:cNvPr id="2" name="Group 21"/>
          <p:cNvGrpSpPr/>
          <p:nvPr/>
        </p:nvGrpSpPr>
        <p:grpSpPr>
          <a:xfrm>
            <a:off x="0" y="0"/>
            <a:ext cx="9144000" cy="832757"/>
            <a:chOff x="0" y="0"/>
            <a:chExt cx="9144000" cy="832757"/>
          </a:xfrm>
        </p:grpSpPr>
        <p:sp>
          <p:nvSpPr>
            <p:cNvPr id="27" name="Rectangle 26"/>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prstClr val="black"/>
                </a:solidFill>
              </a:endParaRPr>
            </a:p>
          </p:txBody>
        </p:sp>
        <p:pic>
          <p:nvPicPr>
            <p:cNvPr id="31" name="Picture 3" descr="E:\Provider Outreach\IMPACT Training Modules (development)\IMPACTlogoOpt2.jpg"/>
            <p:cNvPicPr>
              <a:picLocks noChangeAspect="1" noChangeArrowheads="1"/>
            </p:cNvPicPr>
            <p:nvPr/>
          </p:nvPicPr>
          <p:blipFill>
            <a:blip r:embed="rId4" cstate="print"/>
            <a:srcRect/>
            <a:stretch>
              <a:fillRect/>
            </a:stretch>
          </p:blipFill>
          <p:spPr bwMode="auto">
            <a:xfrm>
              <a:off x="6553200" y="76200"/>
              <a:ext cx="2404580" cy="685800"/>
            </a:xfrm>
            <a:prstGeom prst="rect">
              <a:avLst/>
            </a:prstGeom>
            <a:noFill/>
          </p:spPr>
        </p:pic>
      </p:grpSp>
      <p:sp>
        <p:nvSpPr>
          <p:cNvPr id="21" name="Title 1"/>
          <p:cNvSpPr>
            <a:spLocks noGrp="1"/>
          </p:cNvSpPr>
          <p:nvPr>
            <p:ph type="title"/>
          </p:nvPr>
        </p:nvSpPr>
        <p:spPr>
          <a:xfrm>
            <a:off x="-7088" y="-11371"/>
            <a:ext cx="6477000" cy="838200"/>
          </a:xfrm>
        </p:spPr>
        <p:txBody>
          <a:bodyPr>
            <a:normAutofit/>
          </a:bodyPr>
          <a:lstStyle/>
          <a:p>
            <a:pPr algn="l"/>
            <a:r>
              <a:rPr lang="en-US" sz="2800" dirty="0"/>
              <a:t>Step 3: Add Specialties</a:t>
            </a:r>
          </a:p>
        </p:txBody>
      </p:sp>
      <p:sp>
        <p:nvSpPr>
          <p:cNvPr id="11" name="Content Placeholder 2"/>
          <p:cNvSpPr>
            <a:spLocks noGrp="1"/>
          </p:cNvSpPr>
          <p:nvPr>
            <p:ph idx="1"/>
          </p:nvPr>
        </p:nvSpPr>
        <p:spPr>
          <a:xfrm>
            <a:off x="838200" y="4114800"/>
            <a:ext cx="7467600" cy="1219200"/>
          </a:xfrm>
        </p:spPr>
        <p:txBody>
          <a:bodyPr lIns="0" rIns="0">
            <a:noAutofit/>
          </a:bodyPr>
          <a:lstStyle/>
          <a:p>
            <a:pPr marL="114300" indent="-114300">
              <a:spcBef>
                <a:spcPts val="0"/>
              </a:spcBef>
            </a:pPr>
            <a:r>
              <a:rPr lang="en-US" sz="1800" dirty="0"/>
              <a:t>Choose the </a:t>
            </a:r>
            <a:r>
              <a:rPr lang="en-US" sz="1800" b="1" i="1" dirty="0">
                <a:solidFill>
                  <a:srgbClr val="FF0000"/>
                </a:solidFill>
              </a:rPr>
              <a:t>Primary Specialty </a:t>
            </a:r>
            <a:r>
              <a:rPr lang="en-US" sz="1800" dirty="0"/>
              <a:t>for this enrollment from the drop down menu.</a:t>
            </a:r>
          </a:p>
          <a:p>
            <a:pPr marL="114300" indent="-114300">
              <a:spcBef>
                <a:spcPts val="0"/>
              </a:spcBef>
            </a:pPr>
            <a:r>
              <a:rPr lang="en-US" sz="1800" dirty="0"/>
              <a:t>Choose the appropriate radio icon to select board certified or not. </a:t>
            </a:r>
          </a:p>
          <a:p>
            <a:pPr marL="114300" indent="-114300">
              <a:spcBef>
                <a:spcPts val="0"/>
              </a:spcBef>
            </a:pPr>
            <a:r>
              <a:rPr lang="en-US" sz="1800" dirty="0"/>
              <a:t>Complete the </a:t>
            </a:r>
            <a:r>
              <a:rPr lang="en-US" sz="1800" b="1" i="1" dirty="0">
                <a:solidFill>
                  <a:srgbClr val="FF0000"/>
                </a:solidFill>
              </a:rPr>
              <a:t>Start Date </a:t>
            </a:r>
            <a:r>
              <a:rPr lang="en-US" sz="1800" dirty="0"/>
              <a:t>field. Leave </a:t>
            </a:r>
            <a:r>
              <a:rPr lang="en-US" sz="1800" b="1" i="1" dirty="0">
                <a:solidFill>
                  <a:srgbClr val="FF0000"/>
                </a:solidFill>
              </a:rPr>
              <a:t>End Date </a:t>
            </a:r>
            <a:r>
              <a:rPr lang="en-US" sz="1800" dirty="0"/>
              <a:t>blank.</a:t>
            </a:r>
          </a:p>
          <a:p>
            <a:pPr marL="114300" indent="-114300">
              <a:spcBef>
                <a:spcPts val="0"/>
              </a:spcBef>
            </a:pPr>
            <a:r>
              <a:rPr lang="en-US" sz="1800" dirty="0"/>
              <a:t>When all information has been entered, click on </a:t>
            </a:r>
            <a:r>
              <a:rPr lang="en-US" sz="1800" b="1" i="1" dirty="0">
                <a:solidFill>
                  <a:srgbClr val="FF0000"/>
                </a:solidFill>
              </a:rPr>
              <a:t>Save</a:t>
            </a:r>
            <a:r>
              <a:rPr lang="en-US" sz="1800" dirty="0"/>
              <a:t> then </a:t>
            </a:r>
            <a:r>
              <a:rPr lang="en-US" sz="1800" b="1" i="1" dirty="0">
                <a:solidFill>
                  <a:srgbClr val="FF0000"/>
                </a:solidFill>
              </a:rPr>
              <a:t>Close</a:t>
            </a:r>
            <a:r>
              <a:rPr lang="en-US" sz="1800" dirty="0"/>
              <a:t>.</a:t>
            </a:r>
          </a:p>
        </p:txBody>
      </p:sp>
      <p:sp>
        <p:nvSpPr>
          <p:cNvPr id="9" name="Slide Number Placeholder 8"/>
          <p:cNvSpPr>
            <a:spLocks noGrp="1"/>
          </p:cNvSpPr>
          <p:nvPr>
            <p:ph type="sldNum" sz="quarter" idx="12"/>
          </p:nvPr>
        </p:nvSpPr>
        <p:spPr/>
        <p:txBody>
          <a:bodyPr/>
          <a:lstStyle/>
          <a:p>
            <a:fld id="{5231E635-3882-45BA-B8C0-75C01EA01E46}" type="slidenum">
              <a:rPr lang="en-US" smtClean="0">
                <a:solidFill>
                  <a:prstClr val="black">
                    <a:tint val="75000"/>
                  </a:prstClr>
                </a:solidFill>
              </a:rPr>
              <a:pPr/>
              <a:t>23</a:t>
            </a:fld>
            <a:endParaRPr lang="en-US" dirty="0">
              <a:solidFill>
                <a:prstClr val="black">
                  <a:tint val="75000"/>
                </a:prstClr>
              </a:solidFill>
            </a:endParaRPr>
          </a:p>
        </p:txBody>
      </p:sp>
      <p:sp>
        <p:nvSpPr>
          <p:cNvPr id="14" name="Oval 13"/>
          <p:cNvSpPr/>
          <p:nvPr/>
        </p:nvSpPr>
        <p:spPr>
          <a:xfrm>
            <a:off x="76200" y="1371600"/>
            <a:ext cx="1295400" cy="4572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TextBox 28"/>
          <p:cNvSpPr txBox="1"/>
          <p:nvPr/>
        </p:nvSpPr>
        <p:spPr>
          <a:xfrm>
            <a:off x="432391" y="6339505"/>
            <a:ext cx="1591846" cy="338554"/>
          </a:xfrm>
          <a:prstGeom prst="rect">
            <a:avLst/>
          </a:prstGeom>
          <a:noFill/>
          <a:ln>
            <a:noFill/>
          </a:ln>
        </p:spPr>
        <p:txBody>
          <a:bodyPr wrap="none" rtlCol="0">
            <a:spAutoFit/>
          </a:bodyPr>
          <a:lstStyle/>
          <a:p>
            <a:r>
              <a:rPr lang="en-US" sz="1600" dirty="0"/>
              <a:t>Shortcut to Step:</a:t>
            </a:r>
          </a:p>
        </p:txBody>
      </p:sp>
      <p:sp>
        <p:nvSpPr>
          <p:cNvPr id="48" name="Action Button: Custom 47">
            <a:hlinkClick r:id="rId5" action="ppaction://hlinksldjump" highlightClick="1"/>
          </p:cNvPr>
          <p:cNvSpPr/>
          <p:nvPr/>
        </p:nvSpPr>
        <p:spPr>
          <a:xfrm>
            <a:off x="2057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a:t>
            </a:r>
          </a:p>
        </p:txBody>
      </p:sp>
      <p:sp>
        <p:nvSpPr>
          <p:cNvPr id="49" name="Action Button: Custom 48">
            <a:hlinkClick r:id="rId6" action="ppaction://hlinksldjump" highlightClick="1"/>
          </p:cNvPr>
          <p:cNvSpPr/>
          <p:nvPr/>
        </p:nvSpPr>
        <p:spPr>
          <a:xfrm>
            <a:off x="2438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2</a:t>
            </a:r>
          </a:p>
        </p:txBody>
      </p:sp>
      <p:sp>
        <p:nvSpPr>
          <p:cNvPr id="50" name="Action Button: Custom 49">
            <a:hlinkClick r:id="rId7" action="ppaction://hlinksldjump" highlightClick="1"/>
          </p:cNvPr>
          <p:cNvSpPr/>
          <p:nvPr/>
        </p:nvSpPr>
        <p:spPr>
          <a:xfrm>
            <a:off x="2819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3</a:t>
            </a:r>
          </a:p>
        </p:txBody>
      </p:sp>
      <p:sp>
        <p:nvSpPr>
          <p:cNvPr id="51" name="Action Button: Custom 50">
            <a:hlinkClick r:id="rId8" action="ppaction://hlinksldjump" highlightClick="1"/>
          </p:cNvPr>
          <p:cNvSpPr/>
          <p:nvPr/>
        </p:nvSpPr>
        <p:spPr>
          <a:xfrm>
            <a:off x="3200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4</a:t>
            </a:r>
          </a:p>
        </p:txBody>
      </p:sp>
      <p:sp>
        <p:nvSpPr>
          <p:cNvPr id="52" name="Action Button: Custom 51">
            <a:hlinkClick r:id="rId9" action="ppaction://hlinksldjump" highlightClick="1"/>
          </p:cNvPr>
          <p:cNvSpPr/>
          <p:nvPr/>
        </p:nvSpPr>
        <p:spPr>
          <a:xfrm>
            <a:off x="3581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5</a:t>
            </a:r>
          </a:p>
        </p:txBody>
      </p:sp>
      <p:sp>
        <p:nvSpPr>
          <p:cNvPr id="53" name="Action Button: Home 52">
            <a:hlinkClick r:id="rId10"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54" name="Action Button: Custom 53">
            <a:hlinkClick r:id="rId11" action="ppaction://hlinksldjump" highlightClick="1"/>
          </p:cNvPr>
          <p:cNvSpPr/>
          <p:nvPr/>
        </p:nvSpPr>
        <p:spPr>
          <a:xfrm>
            <a:off x="3962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6</a:t>
            </a:r>
          </a:p>
        </p:txBody>
      </p:sp>
      <p:sp>
        <p:nvSpPr>
          <p:cNvPr id="55" name="Action Button: Custom 54">
            <a:hlinkClick r:id="rId12" action="ppaction://hlinksldjump" highlightClick="1"/>
          </p:cNvPr>
          <p:cNvSpPr/>
          <p:nvPr/>
        </p:nvSpPr>
        <p:spPr>
          <a:xfrm>
            <a:off x="4343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7</a:t>
            </a:r>
          </a:p>
        </p:txBody>
      </p:sp>
      <p:sp>
        <p:nvSpPr>
          <p:cNvPr id="56" name="Action Button: Custom 55">
            <a:hlinkClick r:id="rId13" action="ppaction://hlinksldjump" highlightClick="1"/>
          </p:cNvPr>
          <p:cNvSpPr/>
          <p:nvPr/>
        </p:nvSpPr>
        <p:spPr>
          <a:xfrm>
            <a:off x="4724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8</a:t>
            </a:r>
          </a:p>
        </p:txBody>
      </p:sp>
      <p:sp>
        <p:nvSpPr>
          <p:cNvPr id="57" name="Action Button: Custom 56">
            <a:hlinkClick r:id="rId14" action="ppaction://hlinksldjump" highlightClick="1"/>
          </p:cNvPr>
          <p:cNvSpPr/>
          <p:nvPr/>
        </p:nvSpPr>
        <p:spPr>
          <a:xfrm>
            <a:off x="60198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11</a:t>
            </a:r>
          </a:p>
        </p:txBody>
      </p:sp>
      <p:sp>
        <p:nvSpPr>
          <p:cNvPr id="58" name="Action Button: Custom 57">
            <a:hlinkClick r:id="rId15" action="ppaction://hlinksldjump" highlightClick="1"/>
          </p:cNvPr>
          <p:cNvSpPr/>
          <p:nvPr/>
        </p:nvSpPr>
        <p:spPr>
          <a:xfrm>
            <a:off x="54864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10</a:t>
            </a:r>
          </a:p>
        </p:txBody>
      </p:sp>
      <p:sp>
        <p:nvSpPr>
          <p:cNvPr id="59" name="Action Button: Custom 58">
            <a:hlinkClick r:id="rId16" action="ppaction://hlinksldjump" highlightClick="1"/>
          </p:cNvPr>
          <p:cNvSpPr/>
          <p:nvPr/>
        </p:nvSpPr>
        <p:spPr>
          <a:xfrm>
            <a:off x="5105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9</a:t>
            </a:r>
          </a:p>
        </p:txBody>
      </p:sp>
      <p:sp>
        <p:nvSpPr>
          <p:cNvPr id="60" name="Action Button: Custom 59">
            <a:hlinkClick r:id="rId17" action="ppaction://hlinksldjump" highlightClick="1"/>
          </p:cNvPr>
          <p:cNvSpPr/>
          <p:nvPr/>
        </p:nvSpPr>
        <p:spPr>
          <a:xfrm>
            <a:off x="65532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12</a:t>
            </a:r>
          </a:p>
        </p:txBody>
      </p:sp>
      <p:sp>
        <p:nvSpPr>
          <p:cNvPr id="61" name="Action Button: Custom 60">
            <a:hlinkClick r:id="rId18" action="ppaction://hlinksldjump" highlightClick="1"/>
          </p:cNvPr>
          <p:cNvSpPr/>
          <p:nvPr/>
        </p:nvSpPr>
        <p:spPr>
          <a:xfrm>
            <a:off x="70866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13</a:t>
            </a:r>
          </a:p>
        </p:txBody>
      </p:sp>
    </p:spTree>
    <p:extLst>
      <p:ext uri="{BB962C8B-B14F-4D97-AF65-F5344CB8AC3E}">
        <p14:creationId xmlns:p14="http://schemas.microsoft.com/office/powerpoint/2010/main" val="21204639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
          <p:cNvPicPr>
            <a:picLocks noChangeAspect="1" noChangeArrowheads="1"/>
          </p:cNvPicPr>
          <p:nvPr/>
        </p:nvPicPr>
        <p:blipFill>
          <a:blip r:embed="rId3" cstate="print"/>
          <a:srcRect/>
          <a:stretch>
            <a:fillRect/>
          </a:stretch>
        </p:blipFill>
        <p:spPr bwMode="auto">
          <a:xfrm>
            <a:off x="78981" y="1586588"/>
            <a:ext cx="8912619" cy="2833012"/>
          </a:xfrm>
          <a:prstGeom prst="rect">
            <a:avLst/>
          </a:prstGeom>
          <a:noFill/>
          <a:ln w="9525">
            <a:noFill/>
            <a:miter lim="800000"/>
            <a:headEnd/>
            <a:tailEnd/>
          </a:ln>
        </p:spPr>
      </p:pic>
      <p:grpSp>
        <p:nvGrpSpPr>
          <p:cNvPr id="28" name="Group 27"/>
          <p:cNvGrpSpPr/>
          <p:nvPr/>
        </p:nvGrpSpPr>
        <p:grpSpPr>
          <a:xfrm>
            <a:off x="0" y="-38100"/>
            <a:ext cx="9144000" cy="832757"/>
            <a:chOff x="0" y="0"/>
            <a:chExt cx="9144000" cy="832757"/>
          </a:xfrm>
        </p:grpSpPr>
        <p:sp>
          <p:nvSpPr>
            <p:cNvPr id="29" name="Rectangle 28"/>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prstClr val="black"/>
                </a:solidFill>
              </a:endParaRPr>
            </a:p>
          </p:txBody>
        </p:sp>
        <p:pic>
          <p:nvPicPr>
            <p:cNvPr id="30" name="Picture 3" descr="E:\Provider Outreach\IMPACT Training Modules (development)\IMPACTlogoOpt2.jpg"/>
            <p:cNvPicPr>
              <a:picLocks noChangeAspect="1" noChangeArrowheads="1"/>
            </p:cNvPicPr>
            <p:nvPr/>
          </p:nvPicPr>
          <p:blipFill>
            <a:blip r:embed="rId4" cstate="print"/>
            <a:srcRect/>
            <a:stretch>
              <a:fillRect/>
            </a:stretch>
          </p:blipFill>
          <p:spPr bwMode="auto">
            <a:xfrm>
              <a:off x="6553200" y="76200"/>
              <a:ext cx="2404580" cy="685800"/>
            </a:xfrm>
            <a:prstGeom prst="rect">
              <a:avLst/>
            </a:prstGeom>
            <a:noFill/>
          </p:spPr>
        </p:pic>
      </p:grpSp>
      <p:sp>
        <p:nvSpPr>
          <p:cNvPr id="15" name="Title 5"/>
          <p:cNvSpPr>
            <a:spLocks noGrp="1"/>
          </p:cNvSpPr>
          <p:nvPr>
            <p:ph type="title"/>
          </p:nvPr>
        </p:nvSpPr>
        <p:spPr>
          <a:xfrm>
            <a:off x="0" y="0"/>
            <a:ext cx="6477000" cy="838200"/>
          </a:xfrm>
        </p:spPr>
        <p:txBody>
          <a:bodyPr>
            <a:normAutofit/>
          </a:bodyPr>
          <a:lstStyle/>
          <a:p>
            <a:pPr algn="l"/>
            <a:r>
              <a:rPr lang="en-US" sz="2800" dirty="0"/>
              <a:t>Step 3: Add Specialties</a:t>
            </a:r>
          </a:p>
        </p:txBody>
      </p:sp>
      <p:sp>
        <p:nvSpPr>
          <p:cNvPr id="13" name="Content Placeholder 2"/>
          <p:cNvSpPr>
            <a:spLocks noGrp="1"/>
          </p:cNvSpPr>
          <p:nvPr>
            <p:ph idx="1"/>
          </p:nvPr>
        </p:nvSpPr>
        <p:spPr>
          <a:xfrm>
            <a:off x="762001" y="4495800"/>
            <a:ext cx="7467600" cy="685800"/>
          </a:xfrm>
        </p:spPr>
        <p:txBody>
          <a:bodyPr>
            <a:noAutofit/>
          </a:bodyPr>
          <a:lstStyle/>
          <a:p>
            <a:pPr marL="111125" indent="-111125">
              <a:spcBef>
                <a:spcPts val="0"/>
              </a:spcBef>
            </a:pPr>
            <a:r>
              <a:rPr lang="en-US" sz="1800" dirty="0"/>
              <a:t>When all the Specialty information has been entered, click on </a:t>
            </a:r>
            <a:r>
              <a:rPr lang="en-US" sz="1800" b="1" i="1" dirty="0">
                <a:solidFill>
                  <a:srgbClr val="FF0000"/>
                </a:solidFill>
              </a:rPr>
              <a:t>Close</a:t>
            </a:r>
            <a:r>
              <a:rPr lang="en-US" sz="1800" dirty="0"/>
              <a:t> to return to the BPW.</a:t>
            </a:r>
          </a:p>
          <a:p>
            <a:pPr marL="111125" indent="-111125">
              <a:spcBef>
                <a:spcPts val="0"/>
              </a:spcBef>
            </a:pPr>
            <a:endParaRPr lang="en-US" sz="1800" dirty="0"/>
          </a:p>
        </p:txBody>
      </p:sp>
      <p:sp>
        <p:nvSpPr>
          <p:cNvPr id="9" name="Slide Number Placeholder 8"/>
          <p:cNvSpPr>
            <a:spLocks noGrp="1"/>
          </p:cNvSpPr>
          <p:nvPr>
            <p:ph type="sldNum" sz="quarter" idx="12"/>
          </p:nvPr>
        </p:nvSpPr>
        <p:spPr/>
        <p:txBody>
          <a:bodyPr/>
          <a:lstStyle/>
          <a:p>
            <a:fld id="{5231E635-3882-45BA-B8C0-75C01EA01E46}" type="slidenum">
              <a:rPr lang="en-US" smtClean="0">
                <a:solidFill>
                  <a:prstClr val="black">
                    <a:tint val="75000"/>
                  </a:prstClr>
                </a:solidFill>
              </a:rPr>
              <a:pPr/>
              <a:t>24</a:t>
            </a:fld>
            <a:endParaRPr lang="en-US">
              <a:solidFill>
                <a:prstClr val="black">
                  <a:tint val="75000"/>
                </a:prstClr>
              </a:solidFill>
            </a:endParaRPr>
          </a:p>
        </p:txBody>
      </p:sp>
      <p:sp>
        <p:nvSpPr>
          <p:cNvPr id="12" name="Oval 11"/>
          <p:cNvSpPr/>
          <p:nvPr/>
        </p:nvSpPr>
        <p:spPr>
          <a:xfrm>
            <a:off x="76200" y="1524000"/>
            <a:ext cx="685800" cy="3810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extBox 24"/>
          <p:cNvSpPr txBox="1"/>
          <p:nvPr/>
        </p:nvSpPr>
        <p:spPr>
          <a:xfrm>
            <a:off x="432391" y="6339505"/>
            <a:ext cx="1591846" cy="338554"/>
          </a:xfrm>
          <a:prstGeom prst="rect">
            <a:avLst/>
          </a:prstGeom>
          <a:noFill/>
          <a:ln>
            <a:noFill/>
          </a:ln>
        </p:spPr>
        <p:txBody>
          <a:bodyPr wrap="none" rtlCol="0">
            <a:spAutoFit/>
          </a:bodyPr>
          <a:lstStyle/>
          <a:p>
            <a:r>
              <a:rPr lang="en-US" sz="1600" dirty="0"/>
              <a:t>Shortcut to Step:</a:t>
            </a:r>
          </a:p>
        </p:txBody>
      </p:sp>
      <p:sp>
        <p:nvSpPr>
          <p:cNvPr id="26" name="Action Button: Custom 25">
            <a:hlinkClick r:id="rId5" action="ppaction://hlinksldjump" highlightClick="1"/>
          </p:cNvPr>
          <p:cNvSpPr/>
          <p:nvPr/>
        </p:nvSpPr>
        <p:spPr>
          <a:xfrm>
            <a:off x="2057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a:t>
            </a:r>
          </a:p>
        </p:txBody>
      </p:sp>
      <p:sp>
        <p:nvSpPr>
          <p:cNvPr id="27" name="Action Button: Custom 26">
            <a:hlinkClick r:id="rId6" action="ppaction://hlinksldjump" highlightClick="1"/>
          </p:cNvPr>
          <p:cNvSpPr/>
          <p:nvPr/>
        </p:nvSpPr>
        <p:spPr>
          <a:xfrm>
            <a:off x="2438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2</a:t>
            </a:r>
          </a:p>
        </p:txBody>
      </p:sp>
      <p:sp>
        <p:nvSpPr>
          <p:cNvPr id="47" name="Action Button: Custom 46">
            <a:hlinkClick r:id="rId7" action="ppaction://hlinksldjump" highlightClick="1"/>
          </p:cNvPr>
          <p:cNvSpPr/>
          <p:nvPr/>
        </p:nvSpPr>
        <p:spPr>
          <a:xfrm>
            <a:off x="2819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3</a:t>
            </a:r>
          </a:p>
        </p:txBody>
      </p:sp>
      <p:sp>
        <p:nvSpPr>
          <p:cNvPr id="48" name="Action Button: Custom 47">
            <a:hlinkClick r:id="rId8" action="ppaction://hlinksldjump" highlightClick="1"/>
          </p:cNvPr>
          <p:cNvSpPr/>
          <p:nvPr/>
        </p:nvSpPr>
        <p:spPr>
          <a:xfrm>
            <a:off x="3200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4</a:t>
            </a:r>
          </a:p>
        </p:txBody>
      </p:sp>
      <p:sp>
        <p:nvSpPr>
          <p:cNvPr id="49" name="Action Button: Custom 48">
            <a:hlinkClick r:id="rId9" action="ppaction://hlinksldjump" highlightClick="1"/>
          </p:cNvPr>
          <p:cNvSpPr/>
          <p:nvPr/>
        </p:nvSpPr>
        <p:spPr>
          <a:xfrm>
            <a:off x="3581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5</a:t>
            </a:r>
          </a:p>
        </p:txBody>
      </p:sp>
      <p:sp>
        <p:nvSpPr>
          <p:cNvPr id="50" name="Action Button: Home 49">
            <a:hlinkClick r:id="rId10"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51" name="Action Button: Custom 50">
            <a:hlinkClick r:id="rId11" action="ppaction://hlinksldjump" highlightClick="1"/>
          </p:cNvPr>
          <p:cNvSpPr/>
          <p:nvPr/>
        </p:nvSpPr>
        <p:spPr>
          <a:xfrm>
            <a:off x="3962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6</a:t>
            </a:r>
          </a:p>
        </p:txBody>
      </p:sp>
      <p:sp>
        <p:nvSpPr>
          <p:cNvPr id="52" name="Action Button: Custom 51">
            <a:hlinkClick r:id="rId12" action="ppaction://hlinksldjump" highlightClick="1"/>
          </p:cNvPr>
          <p:cNvSpPr/>
          <p:nvPr/>
        </p:nvSpPr>
        <p:spPr>
          <a:xfrm>
            <a:off x="4343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7</a:t>
            </a:r>
          </a:p>
        </p:txBody>
      </p:sp>
      <p:sp>
        <p:nvSpPr>
          <p:cNvPr id="53" name="Action Button: Custom 52">
            <a:hlinkClick r:id="rId13" action="ppaction://hlinksldjump" highlightClick="1"/>
          </p:cNvPr>
          <p:cNvSpPr/>
          <p:nvPr/>
        </p:nvSpPr>
        <p:spPr>
          <a:xfrm>
            <a:off x="4724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8</a:t>
            </a:r>
          </a:p>
        </p:txBody>
      </p:sp>
      <p:sp>
        <p:nvSpPr>
          <p:cNvPr id="54" name="Action Button: Custom 53">
            <a:hlinkClick r:id="rId14" action="ppaction://hlinksldjump" highlightClick="1"/>
          </p:cNvPr>
          <p:cNvSpPr/>
          <p:nvPr/>
        </p:nvSpPr>
        <p:spPr>
          <a:xfrm>
            <a:off x="60198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11</a:t>
            </a:r>
          </a:p>
        </p:txBody>
      </p:sp>
      <p:sp>
        <p:nvSpPr>
          <p:cNvPr id="55" name="Action Button: Custom 54">
            <a:hlinkClick r:id="rId15" action="ppaction://hlinksldjump" highlightClick="1"/>
          </p:cNvPr>
          <p:cNvSpPr/>
          <p:nvPr/>
        </p:nvSpPr>
        <p:spPr>
          <a:xfrm>
            <a:off x="54864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10</a:t>
            </a:r>
          </a:p>
        </p:txBody>
      </p:sp>
      <p:sp>
        <p:nvSpPr>
          <p:cNvPr id="56" name="Action Button: Custom 55">
            <a:hlinkClick r:id="rId16" action="ppaction://hlinksldjump" highlightClick="1"/>
          </p:cNvPr>
          <p:cNvSpPr/>
          <p:nvPr/>
        </p:nvSpPr>
        <p:spPr>
          <a:xfrm>
            <a:off x="5105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9</a:t>
            </a:r>
          </a:p>
        </p:txBody>
      </p:sp>
      <p:sp>
        <p:nvSpPr>
          <p:cNvPr id="57" name="Action Button: Custom 56">
            <a:hlinkClick r:id="rId17" action="ppaction://hlinksldjump" highlightClick="1"/>
          </p:cNvPr>
          <p:cNvSpPr/>
          <p:nvPr/>
        </p:nvSpPr>
        <p:spPr>
          <a:xfrm>
            <a:off x="65532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12</a:t>
            </a:r>
          </a:p>
        </p:txBody>
      </p:sp>
      <p:sp>
        <p:nvSpPr>
          <p:cNvPr id="58" name="Action Button: Custom 57">
            <a:hlinkClick r:id="rId18" action="ppaction://hlinksldjump" highlightClick="1"/>
          </p:cNvPr>
          <p:cNvSpPr/>
          <p:nvPr/>
        </p:nvSpPr>
        <p:spPr>
          <a:xfrm>
            <a:off x="70866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13</a:t>
            </a:r>
          </a:p>
        </p:txBody>
      </p:sp>
    </p:spTree>
    <p:extLst>
      <p:ext uri="{BB962C8B-B14F-4D97-AF65-F5344CB8AC3E}">
        <p14:creationId xmlns:p14="http://schemas.microsoft.com/office/powerpoint/2010/main" val="32403866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
          <p:cNvPicPr>
            <a:picLocks noChangeAspect="1" noChangeArrowheads="1"/>
          </p:cNvPicPr>
          <p:nvPr/>
        </p:nvPicPr>
        <p:blipFill>
          <a:blip r:embed="rId3" cstate="print">
            <a:extLst>
              <a:ext uri="{BEBA8EAE-BF5A-486C-A8C5-ECC9F3942E4B}">
                <a14:imgProps xmlns:a14="http://schemas.microsoft.com/office/drawing/2010/main">
                  <a14:imgLayer r:embed="rId4">
                    <a14:imgEffect>
                      <a14:sharpenSoften amount="52000"/>
                    </a14:imgEffect>
                  </a14:imgLayer>
                </a14:imgProps>
              </a:ext>
            </a:extLst>
          </a:blip>
          <a:srcRect/>
          <a:stretch>
            <a:fillRect/>
          </a:stretch>
        </p:blipFill>
        <p:spPr bwMode="auto">
          <a:xfrm>
            <a:off x="76200" y="1143000"/>
            <a:ext cx="8991600" cy="2895600"/>
          </a:xfrm>
          <a:prstGeom prst="rect">
            <a:avLst/>
          </a:prstGeom>
          <a:noFill/>
          <a:ln w="9525">
            <a:noFill/>
            <a:miter lim="800000"/>
            <a:headEnd/>
            <a:tailEnd/>
          </a:ln>
        </p:spPr>
      </p:pic>
      <p:grpSp>
        <p:nvGrpSpPr>
          <p:cNvPr id="28" name="Group 27"/>
          <p:cNvGrpSpPr/>
          <p:nvPr/>
        </p:nvGrpSpPr>
        <p:grpSpPr>
          <a:xfrm>
            <a:off x="0" y="-38100"/>
            <a:ext cx="9144000" cy="832757"/>
            <a:chOff x="0" y="0"/>
            <a:chExt cx="9144000" cy="832757"/>
          </a:xfrm>
        </p:grpSpPr>
        <p:sp>
          <p:nvSpPr>
            <p:cNvPr id="29" name="Rectangle 28"/>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prstClr val="black"/>
                </a:solidFill>
              </a:endParaRPr>
            </a:p>
          </p:txBody>
        </p:sp>
        <p:pic>
          <p:nvPicPr>
            <p:cNvPr id="30" name="Picture 3" descr="E:\Provider Outreach\IMPACT Training Modules (development)\IMPACTlogoOpt2.jpg"/>
            <p:cNvPicPr>
              <a:picLocks noChangeAspect="1" noChangeArrowheads="1"/>
            </p:cNvPicPr>
            <p:nvPr/>
          </p:nvPicPr>
          <p:blipFill>
            <a:blip r:embed="rId5" cstate="print"/>
            <a:srcRect/>
            <a:stretch>
              <a:fillRect/>
            </a:stretch>
          </p:blipFill>
          <p:spPr bwMode="auto">
            <a:xfrm>
              <a:off x="6553200" y="76200"/>
              <a:ext cx="2404580" cy="685800"/>
            </a:xfrm>
            <a:prstGeom prst="rect">
              <a:avLst/>
            </a:prstGeom>
            <a:noFill/>
          </p:spPr>
        </p:pic>
      </p:grpSp>
      <p:sp>
        <p:nvSpPr>
          <p:cNvPr id="15" name="Title 5"/>
          <p:cNvSpPr>
            <a:spLocks noGrp="1"/>
          </p:cNvSpPr>
          <p:nvPr>
            <p:ph type="title"/>
          </p:nvPr>
        </p:nvSpPr>
        <p:spPr>
          <a:xfrm>
            <a:off x="0" y="0"/>
            <a:ext cx="6477000" cy="838200"/>
          </a:xfrm>
        </p:spPr>
        <p:txBody>
          <a:bodyPr>
            <a:normAutofit/>
          </a:bodyPr>
          <a:lstStyle/>
          <a:p>
            <a:pPr algn="l"/>
            <a:r>
              <a:rPr lang="en-US" sz="2800" dirty="0"/>
              <a:t>Business Process Wizard</a:t>
            </a:r>
          </a:p>
        </p:txBody>
      </p:sp>
      <p:sp>
        <p:nvSpPr>
          <p:cNvPr id="4" name="TextBox 3"/>
          <p:cNvSpPr txBox="1"/>
          <p:nvPr/>
        </p:nvSpPr>
        <p:spPr>
          <a:xfrm>
            <a:off x="762000" y="4267200"/>
            <a:ext cx="7467600" cy="1200329"/>
          </a:xfrm>
          <a:prstGeom prst="rect">
            <a:avLst/>
          </a:prstGeom>
          <a:noFill/>
        </p:spPr>
        <p:txBody>
          <a:bodyPr wrap="square" rtlCol="0">
            <a:spAutoFit/>
          </a:bodyPr>
          <a:lstStyle/>
          <a:p>
            <a:pPr marL="114300" lvl="0" indent="-114300">
              <a:buFont typeface="Arial" panose="020B0604020202020204" pitchFamily="34" charset="0"/>
              <a:buChar char="•"/>
            </a:pPr>
            <a:r>
              <a:rPr lang="en-US" dirty="0">
                <a:solidFill>
                  <a:prstClr val="black"/>
                </a:solidFill>
              </a:rPr>
              <a:t>You have completed Step 3: </a:t>
            </a:r>
            <a:r>
              <a:rPr lang="en-US" b="1" i="1" dirty="0">
                <a:solidFill>
                  <a:srgbClr val="FF0000"/>
                </a:solidFill>
              </a:rPr>
              <a:t>Add Specialties</a:t>
            </a:r>
            <a:r>
              <a:rPr lang="en-US" b="1" i="1" dirty="0">
                <a:solidFill>
                  <a:prstClr val="black"/>
                </a:solidFill>
              </a:rPr>
              <a:t>. </a:t>
            </a:r>
            <a:r>
              <a:rPr lang="en-US" dirty="0">
                <a:solidFill>
                  <a:prstClr val="black"/>
                </a:solidFill>
              </a:rPr>
              <a:t>The system will place the current date in the </a:t>
            </a:r>
            <a:r>
              <a:rPr lang="en-US" b="1" i="1" dirty="0">
                <a:solidFill>
                  <a:srgbClr val="FF0000"/>
                </a:solidFill>
              </a:rPr>
              <a:t>End Date </a:t>
            </a:r>
            <a:r>
              <a:rPr lang="en-US" dirty="0">
                <a:solidFill>
                  <a:prstClr val="black"/>
                </a:solidFill>
              </a:rPr>
              <a:t>field and will place </a:t>
            </a:r>
            <a:r>
              <a:rPr lang="en-US" b="1" i="1" dirty="0">
                <a:solidFill>
                  <a:srgbClr val="FF0000"/>
                </a:solidFill>
              </a:rPr>
              <a:t>Complete</a:t>
            </a:r>
            <a:r>
              <a:rPr lang="en-US" dirty="0">
                <a:solidFill>
                  <a:prstClr val="black"/>
                </a:solidFill>
              </a:rPr>
              <a:t> in the corresponding </a:t>
            </a:r>
            <a:r>
              <a:rPr lang="en-US" b="1" i="1" dirty="0">
                <a:solidFill>
                  <a:srgbClr val="FF0000"/>
                </a:solidFill>
              </a:rPr>
              <a:t>Status</a:t>
            </a:r>
            <a:r>
              <a:rPr lang="en-US" dirty="0">
                <a:solidFill>
                  <a:prstClr val="black"/>
                </a:solidFill>
              </a:rPr>
              <a:t> field.</a:t>
            </a:r>
          </a:p>
          <a:p>
            <a:pPr marL="114300" lvl="0" indent="-114300">
              <a:buFont typeface="Arial" panose="020B0604020202020204" pitchFamily="34" charset="0"/>
              <a:buChar char="•"/>
            </a:pPr>
            <a:r>
              <a:rPr lang="en-US" dirty="0">
                <a:solidFill>
                  <a:prstClr val="black"/>
                </a:solidFill>
              </a:rPr>
              <a:t>Click on Step 4: </a:t>
            </a:r>
            <a:r>
              <a:rPr lang="en-US" b="1" i="1" dirty="0">
                <a:solidFill>
                  <a:srgbClr val="FF0000"/>
                </a:solidFill>
              </a:rPr>
              <a:t>Associate Billing Provider </a:t>
            </a:r>
            <a:r>
              <a:rPr lang="en-US" dirty="0">
                <a:solidFill>
                  <a:prstClr val="black"/>
                </a:solidFill>
              </a:rPr>
              <a:t>to continue your application.</a:t>
            </a:r>
          </a:p>
        </p:txBody>
      </p:sp>
      <p:sp>
        <p:nvSpPr>
          <p:cNvPr id="10" name="Slide Number Placeholder 9"/>
          <p:cNvSpPr>
            <a:spLocks noGrp="1"/>
          </p:cNvSpPr>
          <p:nvPr>
            <p:ph type="sldNum" sz="quarter" idx="12"/>
          </p:nvPr>
        </p:nvSpPr>
        <p:spPr/>
        <p:txBody>
          <a:bodyPr/>
          <a:lstStyle/>
          <a:p>
            <a:fld id="{5231E635-3882-45BA-B8C0-75C01EA01E46}" type="slidenum">
              <a:rPr lang="en-US" smtClean="0">
                <a:solidFill>
                  <a:prstClr val="black">
                    <a:tint val="75000"/>
                  </a:prstClr>
                </a:solidFill>
              </a:rPr>
              <a:pPr/>
              <a:t>25</a:t>
            </a:fld>
            <a:endParaRPr lang="en-US">
              <a:solidFill>
                <a:prstClr val="black">
                  <a:tint val="75000"/>
                </a:prstClr>
              </a:solidFill>
            </a:endParaRPr>
          </a:p>
        </p:txBody>
      </p:sp>
      <p:sp>
        <p:nvSpPr>
          <p:cNvPr id="16" name="Oval 15"/>
          <p:cNvSpPr/>
          <p:nvPr/>
        </p:nvSpPr>
        <p:spPr>
          <a:xfrm>
            <a:off x="4953000" y="2133600"/>
            <a:ext cx="1219200" cy="2286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Arrow Connector 16"/>
          <p:cNvCxnSpPr/>
          <p:nvPr/>
        </p:nvCxnSpPr>
        <p:spPr>
          <a:xfrm flipH="1">
            <a:off x="1295400" y="2514600"/>
            <a:ext cx="60960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432391" y="6339505"/>
            <a:ext cx="1591846" cy="338554"/>
          </a:xfrm>
          <a:prstGeom prst="rect">
            <a:avLst/>
          </a:prstGeom>
          <a:noFill/>
          <a:ln>
            <a:noFill/>
          </a:ln>
        </p:spPr>
        <p:txBody>
          <a:bodyPr wrap="none" rtlCol="0">
            <a:spAutoFit/>
          </a:bodyPr>
          <a:lstStyle/>
          <a:p>
            <a:r>
              <a:rPr lang="en-US" sz="1600" dirty="0"/>
              <a:t>Shortcut to Step:</a:t>
            </a:r>
          </a:p>
        </p:txBody>
      </p:sp>
      <p:sp>
        <p:nvSpPr>
          <p:cNvPr id="31" name="Action Button: Custom 30">
            <a:hlinkClick r:id="rId6" action="ppaction://hlinksldjump" highlightClick="1"/>
          </p:cNvPr>
          <p:cNvSpPr/>
          <p:nvPr/>
        </p:nvSpPr>
        <p:spPr>
          <a:xfrm>
            <a:off x="2057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a:t>
            </a:r>
          </a:p>
        </p:txBody>
      </p:sp>
      <p:sp>
        <p:nvSpPr>
          <p:cNvPr id="47" name="Action Button: Custom 46">
            <a:hlinkClick r:id="rId7" action="ppaction://hlinksldjump" highlightClick="1"/>
          </p:cNvPr>
          <p:cNvSpPr/>
          <p:nvPr/>
        </p:nvSpPr>
        <p:spPr>
          <a:xfrm>
            <a:off x="2438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2</a:t>
            </a:r>
          </a:p>
        </p:txBody>
      </p:sp>
      <p:sp>
        <p:nvSpPr>
          <p:cNvPr id="48" name="Action Button: Custom 47">
            <a:hlinkClick r:id="rId8" action="ppaction://hlinksldjump" highlightClick="1"/>
          </p:cNvPr>
          <p:cNvSpPr/>
          <p:nvPr/>
        </p:nvSpPr>
        <p:spPr>
          <a:xfrm>
            <a:off x="2819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3</a:t>
            </a:r>
          </a:p>
        </p:txBody>
      </p:sp>
      <p:sp>
        <p:nvSpPr>
          <p:cNvPr id="49" name="Action Button: Custom 48">
            <a:hlinkClick r:id="rId9" action="ppaction://hlinksldjump" highlightClick="1"/>
          </p:cNvPr>
          <p:cNvSpPr/>
          <p:nvPr/>
        </p:nvSpPr>
        <p:spPr>
          <a:xfrm>
            <a:off x="3200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4</a:t>
            </a:r>
          </a:p>
        </p:txBody>
      </p:sp>
      <p:sp>
        <p:nvSpPr>
          <p:cNvPr id="50" name="Action Button: Custom 49">
            <a:hlinkClick r:id="rId10" action="ppaction://hlinksldjump" highlightClick="1"/>
          </p:cNvPr>
          <p:cNvSpPr/>
          <p:nvPr/>
        </p:nvSpPr>
        <p:spPr>
          <a:xfrm>
            <a:off x="3581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5</a:t>
            </a:r>
          </a:p>
        </p:txBody>
      </p:sp>
      <p:sp>
        <p:nvSpPr>
          <p:cNvPr id="51" name="Action Button: Home 50">
            <a:hlinkClick r:id="rId11"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52" name="Action Button: Custom 51">
            <a:hlinkClick r:id="rId12" action="ppaction://hlinksldjump" highlightClick="1"/>
          </p:cNvPr>
          <p:cNvSpPr/>
          <p:nvPr/>
        </p:nvSpPr>
        <p:spPr>
          <a:xfrm>
            <a:off x="3962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6</a:t>
            </a:r>
          </a:p>
        </p:txBody>
      </p:sp>
      <p:sp>
        <p:nvSpPr>
          <p:cNvPr id="53" name="Action Button: Custom 52">
            <a:hlinkClick r:id="rId13" action="ppaction://hlinksldjump" highlightClick="1"/>
          </p:cNvPr>
          <p:cNvSpPr/>
          <p:nvPr/>
        </p:nvSpPr>
        <p:spPr>
          <a:xfrm>
            <a:off x="4343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7</a:t>
            </a:r>
          </a:p>
        </p:txBody>
      </p:sp>
      <p:sp>
        <p:nvSpPr>
          <p:cNvPr id="54" name="Action Button: Custom 53">
            <a:hlinkClick r:id="rId14" action="ppaction://hlinksldjump" highlightClick="1"/>
          </p:cNvPr>
          <p:cNvSpPr/>
          <p:nvPr/>
        </p:nvSpPr>
        <p:spPr>
          <a:xfrm>
            <a:off x="4724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8</a:t>
            </a:r>
          </a:p>
        </p:txBody>
      </p:sp>
      <p:sp>
        <p:nvSpPr>
          <p:cNvPr id="55" name="Action Button: Custom 54">
            <a:hlinkClick r:id="rId15" action="ppaction://hlinksldjump" highlightClick="1"/>
          </p:cNvPr>
          <p:cNvSpPr/>
          <p:nvPr/>
        </p:nvSpPr>
        <p:spPr>
          <a:xfrm>
            <a:off x="60198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11</a:t>
            </a:r>
          </a:p>
        </p:txBody>
      </p:sp>
      <p:sp>
        <p:nvSpPr>
          <p:cNvPr id="56" name="Action Button: Custom 55">
            <a:hlinkClick r:id="rId16" action="ppaction://hlinksldjump" highlightClick="1"/>
          </p:cNvPr>
          <p:cNvSpPr/>
          <p:nvPr/>
        </p:nvSpPr>
        <p:spPr>
          <a:xfrm>
            <a:off x="54864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10</a:t>
            </a:r>
          </a:p>
        </p:txBody>
      </p:sp>
      <p:sp>
        <p:nvSpPr>
          <p:cNvPr id="57" name="Action Button: Custom 56">
            <a:hlinkClick r:id="rId17" action="ppaction://hlinksldjump" highlightClick="1"/>
          </p:cNvPr>
          <p:cNvSpPr/>
          <p:nvPr/>
        </p:nvSpPr>
        <p:spPr>
          <a:xfrm>
            <a:off x="5105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9</a:t>
            </a:r>
          </a:p>
        </p:txBody>
      </p:sp>
      <p:sp>
        <p:nvSpPr>
          <p:cNvPr id="58" name="Action Button: Custom 57">
            <a:hlinkClick r:id="rId18" action="ppaction://hlinksldjump" highlightClick="1"/>
          </p:cNvPr>
          <p:cNvSpPr/>
          <p:nvPr/>
        </p:nvSpPr>
        <p:spPr>
          <a:xfrm>
            <a:off x="65532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12</a:t>
            </a:r>
          </a:p>
        </p:txBody>
      </p:sp>
      <p:sp>
        <p:nvSpPr>
          <p:cNvPr id="59" name="Action Button: Custom 58">
            <a:hlinkClick r:id="rId19" action="ppaction://hlinksldjump" highlightClick="1"/>
          </p:cNvPr>
          <p:cNvSpPr/>
          <p:nvPr/>
        </p:nvSpPr>
        <p:spPr>
          <a:xfrm>
            <a:off x="70866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13</a:t>
            </a:r>
          </a:p>
        </p:txBody>
      </p:sp>
    </p:spTree>
    <p:extLst>
      <p:ext uri="{BB962C8B-B14F-4D97-AF65-F5344CB8AC3E}">
        <p14:creationId xmlns:p14="http://schemas.microsoft.com/office/powerpoint/2010/main" val="7301473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3" cstate="print"/>
          <a:srcRect/>
          <a:stretch>
            <a:fillRect/>
          </a:stretch>
        </p:blipFill>
        <p:spPr bwMode="auto">
          <a:xfrm>
            <a:off x="76200" y="2185925"/>
            <a:ext cx="8915400" cy="1973757"/>
          </a:xfrm>
          <a:prstGeom prst="rect">
            <a:avLst/>
          </a:prstGeom>
          <a:noFill/>
          <a:ln w="9525">
            <a:noFill/>
            <a:miter lim="800000"/>
            <a:headEnd/>
            <a:tailEnd/>
          </a:ln>
        </p:spPr>
      </p:pic>
      <p:grpSp>
        <p:nvGrpSpPr>
          <p:cNvPr id="28" name="Group 27"/>
          <p:cNvGrpSpPr/>
          <p:nvPr/>
        </p:nvGrpSpPr>
        <p:grpSpPr>
          <a:xfrm>
            <a:off x="0" y="-38100"/>
            <a:ext cx="9144000" cy="832757"/>
            <a:chOff x="0" y="0"/>
            <a:chExt cx="9144000" cy="832757"/>
          </a:xfrm>
        </p:grpSpPr>
        <p:sp>
          <p:nvSpPr>
            <p:cNvPr id="29" name="Rectangle 28"/>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prstClr val="black"/>
                </a:solidFill>
              </a:endParaRPr>
            </a:p>
          </p:txBody>
        </p:sp>
        <p:pic>
          <p:nvPicPr>
            <p:cNvPr id="30" name="Picture 3" descr="E:\Provider Outreach\IMPACT Training Modules (development)\IMPACTlogoOpt2.jpg"/>
            <p:cNvPicPr>
              <a:picLocks noChangeAspect="1" noChangeArrowheads="1"/>
            </p:cNvPicPr>
            <p:nvPr/>
          </p:nvPicPr>
          <p:blipFill>
            <a:blip r:embed="rId4" cstate="print"/>
            <a:srcRect/>
            <a:stretch>
              <a:fillRect/>
            </a:stretch>
          </p:blipFill>
          <p:spPr bwMode="auto">
            <a:xfrm>
              <a:off x="6553200" y="76200"/>
              <a:ext cx="2404580" cy="685800"/>
            </a:xfrm>
            <a:prstGeom prst="rect">
              <a:avLst/>
            </a:prstGeom>
            <a:noFill/>
          </p:spPr>
        </p:pic>
      </p:grpSp>
      <p:sp>
        <p:nvSpPr>
          <p:cNvPr id="15" name="Title 5"/>
          <p:cNvSpPr>
            <a:spLocks noGrp="1"/>
          </p:cNvSpPr>
          <p:nvPr>
            <p:ph type="title"/>
          </p:nvPr>
        </p:nvSpPr>
        <p:spPr>
          <a:xfrm>
            <a:off x="0" y="0"/>
            <a:ext cx="6477000" cy="838200"/>
          </a:xfrm>
        </p:spPr>
        <p:txBody>
          <a:bodyPr>
            <a:normAutofit/>
          </a:bodyPr>
          <a:lstStyle/>
          <a:p>
            <a:pPr algn="l"/>
            <a:r>
              <a:rPr lang="en-US" sz="2800" dirty="0"/>
              <a:t>Step 4: Associate Billing Provider</a:t>
            </a:r>
          </a:p>
        </p:txBody>
      </p:sp>
      <p:sp>
        <p:nvSpPr>
          <p:cNvPr id="23" name="Rectangle 22"/>
          <p:cNvSpPr/>
          <p:nvPr/>
        </p:nvSpPr>
        <p:spPr>
          <a:xfrm>
            <a:off x="762000" y="4343400"/>
            <a:ext cx="7391400" cy="369332"/>
          </a:xfrm>
          <a:prstGeom prst="rect">
            <a:avLst/>
          </a:prstGeom>
          <a:noFill/>
        </p:spPr>
        <p:txBody>
          <a:bodyPr wrap="square">
            <a:spAutoFit/>
          </a:bodyPr>
          <a:lstStyle/>
          <a:p>
            <a:pPr marL="117475" indent="-117475">
              <a:buFont typeface="Arial" panose="020B0604020202020204" pitchFamily="34" charset="0"/>
              <a:buChar char="•"/>
            </a:pPr>
            <a:r>
              <a:rPr lang="en-US" dirty="0"/>
              <a:t>Click </a:t>
            </a:r>
            <a:r>
              <a:rPr lang="en-US" b="1" i="1" dirty="0">
                <a:solidFill>
                  <a:srgbClr val="FF0000"/>
                </a:solidFill>
              </a:rPr>
              <a:t>Add</a:t>
            </a:r>
            <a:r>
              <a:rPr lang="en-US" b="1" i="1" dirty="0">
                <a:solidFill>
                  <a:srgbClr val="C00000"/>
                </a:solidFill>
              </a:rPr>
              <a:t> </a:t>
            </a:r>
            <a:r>
              <a:rPr lang="en-US" dirty="0"/>
              <a:t>to associate to a Billing Provider.</a:t>
            </a:r>
          </a:p>
        </p:txBody>
      </p:sp>
      <p:sp>
        <p:nvSpPr>
          <p:cNvPr id="9" name="Slide Number Placeholder 8"/>
          <p:cNvSpPr>
            <a:spLocks noGrp="1"/>
          </p:cNvSpPr>
          <p:nvPr>
            <p:ph type="sldNum" sz="quarter" idx="12"/>
          </p:nvPr>
        </p:nvSpPr>
        <p:spPr/>
        <p:txBody>
          <a:bodyPr/>
          <a:lstStyle/>
          <a:p>
            <a:fld id="{5231E635-3882-45BA-B8C0-75C01EA01E46}" type="slidenum">
              <a:rPr lang="en-US" smtClean="0">
                <a:solidFill>
                  <a:prstClr val="black">
                    <a:tint val="75000"/>
                  </a:prstClr>
                </a:solidFill>
              </a:rPr>
              <a:pPr/>
              <a:t>26</a:t>
            </a:fld>
            <a:endParaRPr lang="en-US">
              <a:solidFill>
                <a:prstClr val="black">
                  <a:tint val="75000"/>
                </a:prstClr>
              </a:solidFill>
            </a:endParaRPr>
          </a:p>
        </p:txBody>
      </p:sp>
      <p:sp>
        <p:nvSpPr>
          <p:cNvPr id="13" name="Oval 12"/>
          <p:cNvSpPr/>
          <p:nvPr/>
        </p:nvSpPr>
        <p:spPr>
          <a:xfrm>
            <a:off x="609600" y="2057400"/>
            <a:ext cx="609600" cy="4572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25" name="TextBox 24"/>
          <p:cNvSpPr txBox="1"/>
          <p:nvPr/>
        </p:nvSpPr>
        <p:spPr>
          <a:xfrm>
            <a:off x="432391" y="6339505"/>
            <a:ext cx="1591846" cy="338554"/>
          </a:xfrm>
          <a:prstGeom prst="rect">
            <a:avLst/>
          </a:prstGeom>
          <a:noFill/>
          <a:ln>
            <a:noFill/>
          </a:ln>
        </p:spPr>
        <p:txBody>
          <a:bodyPr wrap="none" rtlCol="0">
            <a:spAutoFit/>
          </a:bodyPr>
          <a:lstStyle/>
          <a:p>
            <a:r>
              <a:rPr lang="en-US" sz="1600" dirty="0"/>
              <a:t>Shortcut to Step:</a:t>
            </a:r>
          </a:p>
        </p:txBody>
      </p:sp>
      <p:sp>
        <p:nvSpPr>
          <p:cNvPr id="26" name="Action Button: Custom 25">
            <a:hlinkClick r:id="rId5" action="ppaction://hlinksldjump" highlightClick="1"/>
          </p:cNvPr>
          <p:cNvSpPr/>
          <p:nvPr/>
        </p:nvSpPr>
        <p:spPr>
          <a:xfrm>
            <a:off x="2057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a:t>
            </a:r>
          </a:p>
        </p:txBody>
      </p:sp>
      <p:sp>
        <p:nvSpPr>
          <p:cNvPr id="27" name="Action Button: Custom 26">
            <a:hlinkClick r:id="rId6" action="ppaction://hlinksldjump" highlightClick="1"/>
          </p:cNvPr>
          <p:cNvSpPr/>
          <p:nvPr/>
        </p:nvSpPr>
        <p:spPr>
          <a:xfrm>
            <a:off x="2438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2</a:t>
            </a:r>
          </a:p>
        </p:txBody>
      </p:sp>
      <p:sp>
        <p:nvSpPr>
          <p:cNvPr id="46" name="Action Button: Custom 45">
            <a:hlinkClick r:id="rId7" action="ppaction://hlinksldjump" highlightClick="1"/>
          </p:cNvPr>
          <p:cNvSpPr/>
          <p:nvPr/>
        </p:nvSpPr>
        <p:spPr>
          <a:xfrm>
            <a:off x="2819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3</a:t>
            </a:r>
          </a:p>
        </p:txBody>
      </p:sp>
      <p:sp>
        <p:nvSpPr>
          <p:cNvPr id="47" name="Action Button: Custom 46">
            <a:hlinkClick r:id="rId8" action="ppaction://hlinksldjump" highlightClick="1"/>
          </p:cNvPr>
          <p:cNvSpPr/>
          <p:nvPr/>
        </p:nvSpPr>
        <p:spPr>
          <a:xfrm>
            <a:off x="3200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4</a:t>
            </a:r>
          </a:p>
        </p:txBody>
      </p:sp>
      <p:sp>
        <p:nvSpPr>
          <p:cNvPr id="48" name="Action Button: Custom 47">
            <a:hlinkClick r:id="rId9" action="ppaction://hlinksldjump" highlightClick="1"/>
          </p:cNvPr>
          <p:cNvSpPr/>
          <p:nvPr/>
        </p:nvSpPr>
        <p:spPr>
          <a:xfrm>
            <a:off x="3581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5</a:t>
            </a:r>
          </a:p>
        </p:txBody>
      </p:sp>
      <p:sp>
        <p:nvSpPr>
          <p:cNvPr id="49" name="Action Button: Home 48">
            <a:hlinkClick r:id="rId10"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50" name="Action Button: Custom 49">
            <a:hlinkClick r:id="rId11" action="ppaction://hlinksldjump" highlightClick="1"/>
          </p:cNvPr>
          <p:cNvSpPr/>
          <p:nvPr/>
        </p:nvSpPr>
        <p:spPr>
          <a:xfrm>
            <a:off x="3962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6</a:t>
            </a:r>
          </a:p>
        </p:txBody>
      </p:sp>
      <p:sp>
        <p:nvSpPr>
          <p:cNvPr id="51" name="Action Button: Custom 50">
            <a:hlinkClick r:id="rId12" action="ppaction://hlinksldjump" highlightClick="1"/>
          </p:cNvPr>
          <p:cNvSpPr/>
          <p:nvPr/>
        </p:nvSpPr>
        <p:spPr>
          <a:xfrm>
            <a:off x="4343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7</a:t>
            </a:r>
          </a:p>
        </p:txBody>
      </p:sp>
      <p:sp>
        <p:nvSpPr>
          <p:cNvPr id="52" name="Action Button: Custom 51">
            <a:hlinkClick r:id="rId13" action="ppaction://hlinksldjump" highlightClick="1"/>
          </p:cNvPr>
          <p:cNvSpPr/>
          <p:nvPr/>
        </p:nvSpPr>
        <p:spPr>
          <a:xfrm>
            <a:off x="4724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8</a:t>
            </a:r>
          </a:p>
        </p:txBody>
      </p:sp>
      <p:sp>
        <p:nvSpPr>
          <p:cNvPr id="53" name="Action Button: Custom 52">
            <a:hlinkClick r:id="rId14" action="ppaction://hlinksldjump" highlightClick="1"/>
          </p:cNvPr>
          <p:cNvSpPr/>
          <p:nvPr/>
        </p:nvSpPr>
        <p:spPr>
          <a:xfrm>
            <a:off x="60198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11</a:t>
            </a:r>
          </a:p>
        </p:txBody>
      </p:sp>
      <p:sp>
        <p:nvSpPr>
          <p:cNvPr id="54" name="Action Button: Custom 53">
            <a:hlinkClick r:id="rId15" action="ppaction://hlinksldjump" highlightClick="1"/>
          </p:cNvPr>
          <p:cNvSpPr/>
          <p:nvPr/>
        </p:nvSpPr>
        <p:spPr>
          <a:xfrm>
            <a:off x="54864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10</a:t>
            </a:r>
          </a:p>
        </p:txBody>
      </p:sp>
      <p:sp>
        <p:nvSpPr>
          <p:cNvPr id="55" name="Action Button: Custom 54">
            <a:hlinkClick r:id="rId16" action="ppaction://hlinksldjump" highlightClick="1"/>
          </p:cNvPr>
          <p:cNvSpPr/>
          <p:nvPr/>
        </p:nvSpPr>
        <p:spPr>
          <a:xfrm>
            <a:off x="5105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9</a:t>
            </a:r>
          </a:p>
        </p:txBody>
      </p:sp>
      <p:sp>
        <p:nvSpPr>
          <p:cNvPr id="56" name="Action Button: Custom 55">
            <a:hlinkClick r:id="rId17" action="ppaction://hlinksldjump" highlightClick="1"/>
          </p:cNvPr>
          <p:cNvSpPr/>
          <p:nvPr/>
        </p:nvSpPr>
        <p:spPr>
          <a:xfrm>
            <a:off x="65532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12</a:t>
            </a:r>
          </a:p>
        </p:txBody>
      </p:sp>
      <p:sp>
        <p:nvSpPr>
          <p:cNvPr id="57" name="Action Button: Custom 56">
            <a:hlinkClick r:id="rId18" action="ppaction://hlinksldjump" highlightClick="1"/>
          </p:cNvPr>
          <p:cNvSpPr/>
          <p:nvPr/>
        </p:nvSpPr>
        <p:spPr>
          <a:xfrm>
            <a:off x="70866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13</a:t>
            </a:r>
          </a:p>
        </p:txBody>
      </p:sp>
    </p:spTree>
    <p:extLst>
      <p:ext uri="{BB962C8B-B14F-4D97-AF65-F5344CB8AC3E}">
        <p14:creationId xmlns:p14="http://schemas.microsoft.com/office/powerpoint/2010/main" val="37163149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a:stretch>
            <a:fillRect/>
          </a:stretch>
        </p:blipFill>
        <p:spPr bwMode="auto">
          <a:xfrm>
            <a:off x="338138" y="1485900"/>
            <a:ext cx="8467725" cy="2552700"/>
          </a:xfrm>
          <a:prstGeom prst="rect">
            <a:avLst/>
          </a:prstGeom>
          <a:noFill/>
          <a:ln w="9525">
            <a:noFill/>
            <a:miter lim="800000"/>
            <a:headEnd/>
            <a:tailEnd/>
          </a:ln>
        </p:spPr>
      </p:pic>
      <p:grpSp>
        <p:nvGrpSpPr>
          <p:cNvPr id="28" name="Group 27"/>
          <p:cNvGrpSpPr/>
          <p:nvPr/>
        </p:nvGrpSpPr>
        <p:grpSpPr>
          <a:xfrm>
            <a:off x="0" y="-38100"/>
            <a:ext cx="9144000" cy="832757"/>
            <a:chOff x="0" y="0"/>
            <a:chExt cx="9144000" cy="832757"/>
          </a:xfrm>
        </p:grpSpPr>
        <p:sp>
          <p:nvSpPr>
            <p:cNvPr id="29" name="Rectangle 28"/>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prstClr val="black"/>
                </a:solidFill>
              </a:endParaRPr>
            </a:p>
          </p:txBody>
        </p:sp>
        <p:pic>
          <p:nvPicPr>
            <p:cNvPr id="30" name="Picture 3" descr="E:\Provider Outreach\IMPACT Training Modules (development)\IMPACTlogoOpt2.jpg"/>
            <p:cNvPicPr>
              <a:picLocks noChangeAspect="1" noChangeArrowheads="1"/>
            </p:cNvPicPr>
            <p:nvPr/>
          </p:nvPicPr>
          <p:blipFill>
            <a:blip r:embed="rId4" cstate="print"/>
            <a:srcRect/>
            <a:stretch>
              <a:fillRect/>
            </a:stretch>
          </p:blipFill>
          <p:spPr bwMode="auto">
            <a:xfrm>
              <a:off x="6553200" y="76200"/>
              <a:ext cx="2404580" cy="685800"/>
            </a:xfrm>
            <a:prstGeom prst="rect">
              <a:avLst/>
            </a:prstGeom>
            <a:noFill/>
          </p:spPr>
        </p:pic>
      </p:grpSp>
      <p:sp>
        <p:nvSpPr>
          <p:cNvPr id="15" name="Title 5"/>
          <p:cNvSpPr>
            <a:spLocks noGrp="1"/>
          </p:cNvSpPr>
          <p:nvPr>
            <p:ph type="title"/>
          </p:nvPr>
        </p:nvSpPr>
        <p:spPr>
          <a:xfrm>
            <a:off x="0" y="0"/>
            <a:ext cx="6477000" cy="838200"/>
          </a:xfrm>
        </p:spPr>
        <p:txBody>
          <a:bodyPr>
            <a:normAutofit/>
          </a:bodyPr>
          <a:lstStyle/>
          <a:p>
            <a:pPr algn="l"/>
            <a:r>
              <a:rPr lang="en-US" sz="2800" dirty="0"/>
              <a:t>Step 4: Associate Billing Provider</a:t>
            </a:r>
          </a:p>
        </p:txBody>
      </p:sp>
      <p:sp>
        <p:nvSpPr>
          <p:cNvPr id="13" name="TextBox 12"/>
          <p:cNvSpPr txBox="1"/>
          <p:nvPr/>
        </p:nvSpPr>
        <p:spPr>
          <a:xfrm>
            <a:off x="762000" y="4191000"/>
            <a:ext cx="7467600" cy="1200329"/>
          </a:xfrm>
          <a:prstGeom prst="rect">
            <a:avLst/>
          </a:prstGeom>
          <a:noFill/>
        </p:spPr>
        <p:txBody>
          <a:bodyPr wrap="square" rtlCol="0">
            <a:spAutoFit/>
          </a:bodyPr>
          <a:lstStyle/>
          <a:p>
            <a:pPr marL="111125" indent="-111125">
              <a:buFont typeface="Arial" pitchFamily="34" charset="0"/>
              <a:buChar char="•"/>
              <a:tabLst>
                <a:tab pos="0" algn="l"/>
              </a:tabLst>
            </a:pPr>
            <a:r>
              <a:rPr lang="en-US" dirty="0"/>
              <a:t>Once all information has been entered, click on </a:t>
            </a:r>
            <a:r>
              <a:rPr lang="en-US" b="1" i="1" dirty="0">
                <a:solidFill>
                  <a:srgbClr val="FF0000"/>
                </a:solidFill>
              </a:rPr>
              <a:t>Confirm Provider</a:t>
            </a:r>
            <a:r>
              <a:rPr lang="en-US" b="1" i="1" dirty="0"/>
              <a:t> </a:t>
            </a:r>
            <a:r>
              <a:rPr lang="en-US" dirty="0"/>
              <a:t>and verify the correct </a:t>
            </a:r>
            <a:r>
              <a:rPr lang="en-US" b="1" i="1" dirty="0">
                <a:solidFill>
                  <a:srgbClr val="FF0000"/>
                </a:solidFill>
              </a:rPr>
              <a:t>Provider Name </a:t>
            </a:r>
            <a:r>
              <a:rPr lang="en-US" dirty="0"/>
              <a:t>is displayed .</a:t>
            </a:r>
          </a:p>
          <a:p>
            <a:pPr marL="111125" indent="-111125">
              <a:buFont typeface="Arial" pitchFamily="34" charset="0"/>
              <a:buChar char="•"/>
              <a:tabLst>
                <a:tab pos="0" algn="l"/>
              </a:tabLst>
            </a:pPr>
            <a:r>
              <a:rPr lang="en-US" dirty="0"/>
              <a:t>Click </a:t>
            </a:r>
            <a:r>
              <a:rPr lang="en-US" b="1" i="1" dirty="0">
                <a:solidFill>
                  <a:srgbClr val="FF0000"/>
                </a:solidFill>
              </a:rPr>
              <a:t>OK </a:t>
            </a:r>
            <a:r>
              <a:rPr lang="en-US" dirty="0"/>
              <a:t>when you are finished.</a:t>
            </a:r>
          </a:p>
          <a:p>
            <a:endParaRPr lang="en-US" dirty="0">
              <a:solidFill>
                <a:srgbClr val="FF0000"/>
              </a:solidFill>
            </a:endParaRPr>
          </a:p>
        </p:txBody>
      </p:sp>
      <p:sp>
        <p:nvSpPr>
          <p:cNvPr id="21" name="Slide Number Placeholder 20"/>
          <p:cNvSpPr>
            <a:spLocks noGrp="1"/>
          </p:cNvSpPr>
          <p:nvPr>
            <p:ph type="sldNum" sz="quarter" idx="12"/>
          </p:nvPr>
        </p:nvSpPr>
        <p:spPr/>
        <p:txBody>
          <a:bodyPr/>
          <a:lstStyle/>
          <a:p>
            <a:fld id="{5231E635-3882-45BA-B8C0-75C01EA01E46}" type="slidenum">
              <a:rPr lang="en-US" smtClean="0">
                <a:solidFill>
                  <a:prstClr val="black">
                    <a:tint val="75000"/>
                  </a:prstClr>
                </a:solidFill>
              </a:rPr>
              <a:pPr/>
              <a:t>27</a:t>
            </a:fld>
            <a:endParaRPr lang="en-US">
              <a:solidFill>
                <a:prstClr val="black">
                  <a:tint val="75000"/>
                </a:prstClr>
              </a:solidFill>
            </a:endParaRPr>
          </a:p>
        </p:txBody>
      </p:sp>
      <p:sp>
        <p:nvSpPr>
          <p:cNvPr id="24" name="Oval 23"/>
          <p:cNvSpPr/>
          <p:nvPr/>
        </p:nvSpPr>
        <p:spPr>
          <a:xfrm>
            <a:off x="6477000" y="3657600"/>
            <a:ext cx="1752600" cy="3810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27" name="TextBox 26"/>
          <p:cNvSpPr txBox="1"/>
          <p:nvPr/>
        </p:nvSpPr>
        <p:spPr>
          <a:xfrm>
            <a:off x="432391" y="6339505"/>
            <a:ext cx="1591846" cy="338554"/>
          </a:xfrm>
          <a:prstGeom prst="rect">
            <a:avLst/>
          </a:prstGeom>
          <a:noFill/>
          <a:ln>
            <a:noFill/>
          </a:ln>
        </p:spPr>
        <p:txBody>
          <a:bodyPr wrap="none" rtlCol="0">
            <a:spAutoFit/>
          </a:bodyPr>
          <a:lstStyle/>
          <a:p>
            <a:r>
              <a:rPr lang="en-US" sz="1600" dirty="0"/>
              <a:t>Shortcut to Step:</a:t>
            </a:r>
          </a:p>
        </p:txBody>
      </p:sp>
      <p:sp>
        <p:nvSpPr>
          <p:cNvPr id="31" name="Action Button: Custom 30">
            <a:hlinkClick r:id="rId5" action="ppaction://hlinksldjump" highlightClick="1"/>
          </p:cNvPr>
          <p:cNvSpPr/>
          <p:nvPr/>
        </p:nvSpPr>
        <p:spPr>
          <a:xfrm>
            <a:off x="2057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a:t>
            </a:r>
          </a:p>
        </p:txBody>
      </p:sp>
      <p:sp>
        <p:nvSpPr>
          <p:cNvPr id="32" name="Action Button: Custom 31">
            <a:hlinkClick r:id="rId6" action="ppaction://hlinksldjump" highlightClick="1"/>
          </p:cNvPr>
          <p:cNvSpPr/>
          <p:nvPr/>
        </p:nvSpPr>
        <p:spPr>
          <a:xfrm>
            <a:off x="2438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2</a:t>
            </a:r>
          </a:p>
        </p:txBody>
      </p:sp>
      <p:sp>
        <p:nvSpPr>
          <p:cNvPr id="33" name="Action Button: Custom 32">
            <a:hlinkClick r:id="rId7" action="ppaction://hlinksldjump" highlightClick="1"/>
          </p:cNvPr>
          <p:cNvSpPr/>
          <p:nvPr/>
        </p:nvSpPr>
        <p:spPr>
          <a:xfrm>
            <a:off x="2819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3</a:t>
            </a:r>
          </a:p>
        </p:txBody>
      </p:sp>
      <p:sp>
        <p:nvSpPr>
          <p:cNvPr id="48" name="Action Button: Custom 47">
            <a:hlinkClick r:id="rId8" action="ppaction://hlinksldjump" highlightClick="1"/>
          </p:cNvPr>
          <p:cNvSpPr/>
          <p:nvPr/>
        </p:nvSpPr>
        <p:spPr>
          <a:xfrm>
            <a:off x="3200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4</a:t>
            </a:r>
          </a:p>
        </p:txBody>
      </p:sp>
      <p:sp>
        <p:nvSpPr>
          <p:cNvPr id="49" name="Action Button: Custom 48">
            <a:hlinkClick r:id="rId9" action="ppaction://hlinksldjump" highlightClick="1"/>
          </p:cNvPr>
          <p:cNvSpPr/>
          <p:nvPr/>
        </p:nvSpPr>
        <p:spPr>
          <a:xfrm>
            <a:off x="3581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5</a:t>
            </a:r>
          </a:p>
        </p:txBody>
      </p:sp>
      <p:sp>
        <p:nvSpPr>
          <p:cNvPr id="50" name="Action Button: Home 49">
            <a:hlinkClick r:id="rId10"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51" name="Action Button: Custom 50">
            <a:hlinkClick r:id="rId11" action="ppaction://hlinksldjump" highlightClick="1"/>
          </p:cNvPr>
          <p:cNvSpPr/>
          <p:nvPr/>
        </p:nvSpPr>
        <p:spPr>
          <a:xfrm>
            <a:off x="3962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6</a:t>
            </a:r>
          </a:p>
        </p:txBody>
      </p:sp>
      <p:sp>
        <p:nvSpPr>
          <p:cNvPr id="52" name="Action Button: Custom 51">
            <a:hlinkClick r:id="rId12" action="ppaction://hlinksldjump" highlightClick="1"/>
          </p:cNvPr>
          <p:cNvSpPr/>
          <p:nvPr/>
        </p:nvSpPr>
        <p:spPr>
          <a:xfrm>
            <a:off x="4343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7</a:t>
            </a:r>
          </a:p>
        </p:txBody>
      </p:sp>
      <p:sp>
        <p:nvSpPr>
          <p:cNvPr id="53" name="Action Button: Custom 52">
            <a:hlinkClick r:id="rId13" action="ppaction://hlinksldjump" highlightClick="1"/>
          </p:cNvPr>
          <p:cNvSpPr/>
          <p:nvPr/>
        </p:nvSpPr>
        <p:spPr>
          <a:xfrm>
            <a:off x="4724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8</a:t>
            </a:r>
          </a:p>
        </p:txBody>
      </p:sp>
      <p:sp>
        <p:nvSpPr>
          <p:cNvPr id="54" name="Action Button: Custom 53">
            <a:hlinkClick r:id="rId14" action="ppaction://hlinksldjump" highlightClick="1"/>
          </p:cNvPr>
          <p:cNvSpPr/>
          <p:nvPr/>
        </p:nvSpPr>
        <p:spPr>
          <a:xfrm>
            <a:off x="60198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11</a:t>
            </a:r>
          </a:p>
        </p:txBody>
      </p:sp>
      <p:sp>
        <p:nvSpPr>
          <p:cNvPr id="55" name="Action Button: Custom 54">
            <a:hlinkClick r:id="rId15" action="ppaction://hlinksldjump" highlightClick="1"/>
          </p:cNvPr>
          <p:cNvSpPr/>
          <p:nvPr/>
        </p:nvSpPr>
        <p:spPr>
          <a:xfrm>
            <a:off x="54864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10</a:t>
            </a:r>
          </a:p>
        </p:txBody>
      </p:sp>
      <p:sp>
        <p:nvSpPr>
          <p:cNvPr id="56" name="Action Button: Custom 55">
            <a:hlinkClick r:id="rId16" action="ppaction://hlinksldjump" highlightClick="1"/>
          </p:cNvPr>
          <p:cNvSpPr/>
          <p:nvPr/>
        </p:nvSpPr>
        <p:spPr>
          <a:xfrm>
            <a:off x="5105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9</a:t>
            </a:r>
          </a:p>
        </p:txBody>
      </p:sp>
      <p:sp>
        <p:nvSpPr>
          <p:cNvPr id="57" name="Action Button: Custom 56">
            <a:hlinkClick r:id="rId17" action="ppaction://hlinksldjump" highlightClick="1"/>
          </p:cNvPr>
          <p:cNvSpPr/>
          <p:nvPr/>
        </p:nvSpPr>
        <p:spPr>
          <a:xfrm>
            <a:off x="65532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12</a:t>
            </a:r>
          </a:p>
        </p:txBody>
      </p:sp>
      <p:sp>
        <p:nvSpPr>
          <p:cNvPr id="58" name="Action Button: Custom 57">
            <a:hlinkClick r:id="rId18" action="ppaction://hlinksldjump" highlightClick="1"/>
          </p:cNvPr>
          <p:cNvSpPr/>
          <p:nvPr/>
        </p:nvSpPr>
        <p:spPr>
          <a:xfrm>
            <a:off x="70866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13</a:t>
            </a:r>
          </a:p>
        </p:txBody>
      </p:sp>
    </p:spTree>
    <p:extLst>
      <p:ext uri="{BB962C8B-B14F-4D97-AF65-F5344CB8AC3E}">
        <p14:creationId xmlns:p14="http://schemas.microsoft.com/office/powerpoint/2010/main" val="42369938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up 27"/>
          <p:cNvGrpSpPr/>
          <p:nvPr/>
        </p:nvGrpSpPr>
        <p:grpSpPr>
          <a:xfrm>
            <a:off x="0" y="-38100"/>
            <a:ext cx="9144000" cy="832757"/>
            <a:chOff x="0" y="0"/>
            <a:chExt cx="9144000" cy="832757"/>
          </a:xfrm>
        </p:grpSpPr>
        <p:sp>
          <p:nvSpPr>
            <p:cNvPr id="29" name="Rectangle 28"/>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prstClr val="black"/>
                </a:solidFill>
              </a:endParaRPr>
            </a:p>
          </p:txBody>
        </p:sp>
        <p:pic>
          <p:nvPicPr>
            <p:cNvPr id="30"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15" name="Title 5"/>
          <p:cNvSpPr>
            <a:spLocks noGrp="1"/>
          </p:cNvSpPr>
          <p:nvPr>
            <p:ph type="title"/>
          </p:nvPr>
        </p:nvSpPr>
        <p:spPr>
          <a:xfrm>
            <a:off x="0" y="0"/>
            <a:ext cx="6477000" cy="838200"/>
          </a:xfrm>
        </p:spPr>
        <p:txBody>
          <a:bodyPr>
            <a:normAutofit/>
          </a:bodyPr>
          <a:lstStyle/>
          <a:p>
            <a:pPr algn="l"/>
            <a:r>
              <a:rPr lang="en-US" sz="2800" dirty="0"/>
              <a:t>Step 4: Associate Billing Provider</a:t>
            </a:r>
          </a:p>
        </p:txBody>
      </p:sp>
      <p:sp>
        <p:nvSpPr>
          <p:cNvPr id="22" name="Rectangle 21"/>
          <p:cNvSpPr/>
          <p:nvPr/>
        </p:nvSpPr>
        <p:spPr>
          <a:xfrm>
            <a:off x="762000" y="4114800"/>
            <a:ext cx="7315200" cy="1200329"/>
          </a:xfrm>
          <a:prstGeom prst="rect">
            <a:avLst/>
          </a:prstGeom>
        </p:spPr>
        <p:txBody>
          <a:bodyPr wrap="square">
            <a:spAutoFit/>
          </a:bodyPr>
          <a:lstStyle/>
          <a:p>
            <a:pPr marL="119063" indent="-119063">
              <a:buFont typeface="Arial" pitchFamily="34" charset="0"/>
              <a:buChar char="•"/>
            </a:pPr>
            <a:r>
              <a:rPr lang="en-US" dirty="0"/>
              <a:t>To associate to an additional Billing Provider, click </a:t>
            </a:r>
            <a:r>
              <a:rPr lang="en-US" b="1" i="1" dirty="0">
                <a:solidFill>
                  <a:srgbClr val="FF0000"/>
                </a:solidFill>
              </a:rPr>
              <a:t>Add</a:t>
            </a:r>
            <a:r>
              <a:rPr lang="en-US" dirty="0"/>
              <a:t> and repeat the previous steps.</a:t>
            </a:r>
          </a:p>
          <a:p>
            <a:pPr marL="119063" indent="-119063">
              <a:buFont typeface="Arial" pitchFamily="34" charset="0"/>
              <a:buChar char="•"/>
            </a:pPr>
            <a:r>
              <a:rPr lang="en-US" dirty="0"/>
              <a:t>If there are no other Billing Providers to add, click on </a:t>
            </a:r>
            <a:r>
              <a:rPr lang="en-US" b="1" i="1" dirty="0">
                <a:solidFill>
                  <a:srgbClr val="FF0000"/>
                </a:solidFill>
              </a:rPr>
              <a:t>Close</a:t>
            </a:r>
            <a:r>
              <a:rPr lang="en-US" dirty="0">
                <a:solidFill>
                  <a:srgbClr val="FF0000"/>
                </a:solidFill>
              </a:rPr>
              <a:t> </a:t>
            </a:r>
            <a:r>
              <a:rPr lang="en-US" dirty="0"/>
              <a:t>to return to the BPW.</a:t>
            </a:r>
          </a:p>
        </p:txBody>
      </p:sp>
      <p:sp>
        <p:nvSpPr>
          <p:cNvPr id="9" name="Slide Number Placeholder 8"/>
          <p:cNvSpPr>
            <a:spLocks noGrp="1"/>
          </p:cNvSpPr>
          <p:nvPr>
            <p:ph type="sldNum" sz="quarter" idx="12"/>
          </p:nvPr>
        </p:nvSpPr>
        <p:spPr/>
        <p:txBody>
          <a:bodyPr/>
          <a:lstStyle/>
          <a:p>
            <a:fld id="{5231E635-3882-45BA-B8C0-75C01EA01E46}" type="slidenum">
              <a:rPr lang="en-US" smtClean="0">
                <a:solidFill>
                  <a:prstClr val="black">
                    <a:tint val="75000"/>
                  </a:prstClr>
                </a:solidFill>
              </a:rPr>
              <a:pPr/>
              <a:t>28</a:t>
            </a:fld>
            <a:endParaRPr lang="en-US">
              <a:solidFill>
                <a:prstClr val="black">
                  <a:tint val="75000"/>
                </a:prstClr>
              </a:solidFill>
            </a:endParaRPr>
          </a:p>
        </p:txBody>
      </p:sp>
      <p:pic>
        <p:nvPicPr>
          <p:cNvPr id="19458" name="Picture 2"/>
          <p:cNvPicPr>
            <a:picLocks noChangeAspect="1" noChangeArrowheads="1"/>
          </p:cNvPicPr>
          <p:nvPr/>
        </p:nvPicPr>
        <p:blipFill>
          <a:blip r:embed="rId4" cstate="print"/>
          <a:srcRect/>
          <a:stretch>
            <a:fillRect/>
          </a:stretch>
        </p:blipFill>
        <p:spPr bwMode="auto">
          <a:xfrm>
            <a:off x="152401" y="1341784"/>
            <a:ext cx="8860974" cy="2696818"/>
          </a:xfrm>
          <a:prstGeom prst="rect">
            <a:avLst/>
          </a:prstGeom>
          <a:noFill/>
          <a:ln w="9525">
            <a:noFill/>
            <a:miter lim="800000"/>
            <a:headEnd/>
            <a:tailEnd/>
          </a:ln>
        </p:spPr>
      </p:pic>
      <p:sp>
        <p:nvSpPr>
          <p:cNvPr id="23" name="Oval 22"/>
          <p:cNvSpPr/>
          <p:nvPr/>
        </p:nvSpPr>
        <p:spPr>
          <a:xfrm>
            <a:off x="0" y="1295400"/>
            <a:ext cx="1447800" cy="4572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25" name="TextBox 24"/>
          <p:cNvSpPr txBox="1"/>
          <p:nvPr/>
        </p:nvSpPr>
        <p:spPr>
          <a:xfrm>
            <a:off x="432391" y="6339505"/>
            <a:ext cx="1591846" cy="338554"/>
          </a:xfrm>
          <a:prstGeom prst="rect">
            <a:avLst/>
          </a:prstGeom>
          <a:noFill/>
          <a:ln>
            <a:noFill/>
          </a:ln>
        </p:spPr>
        <p:txBody>
          <a:bodyPr wrap="none" rtlCol="0">
            <a:spAutoFit/>
          </a:bodyPr>
          <a:lstStyle/>
          <a:p>
            <a:r>
              <a:rPr lang="en-US" sz="1600" dirty="0"/>
              <a:t>Shortcut to Step:</a:t>
            </a:r>
          </a:p>
        </p:txBody>
      </p:sp>
      <p:sp>
        <p:nvSpPr>
          <p:cNvPr id="26" name="Action Button: Custom 25">
            <a:hlinkClick r:id="rId5" action="ppaction://hlinksldjump" highlightClick="1"/>
          </p:cNvPr>
          <p:cNvSpPr/>
          <p:nvPr/>
        </p:nvSpPr>
        <p:spPr>
          <a:xfrm>
            <a:off x="2057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a:t>
            </a:r>
          </a:p>
        </p:txBody>
      </p:sp>
      <p:sp>
        <p:nvSpPr>
          <p:cNvPr id="27" name="Action Button: Custom 26">
            <a:hlinkClick r:id="rId6" action="ppaction://hlinksldjump" highlightClick="1"/>
          </p:cNvPr>
          <p:cNvSpPr/>
          <p:nvPr/>
        </p:nvSpPr>
        <p:spPr>
          <a:xfrm>
            <a:off x="2438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2</a:t>
            </a:r>
          </a:p>
        </p:txBody>
      </p:sp>
      <p:sp>
        <p:nvSpPr>
          <p:cNvPr id="46" name="Action Button: Custom 45">
            <a:hlinkClick r:id="rId7" action="ppaction://hlinksldjump" highlightClick="1"/>
          </p:cNvPr>
          <p:cNvSpPr/>
          <p:nvPr/>
        </p:nvSpPr>
        <p:spPr>
          <a:xfrm>
            <a:off x="2819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3</a:t>
            </a:r>
          </a:p>
        </p:txBody>
      </p:sp>
      <p:sp>
        <p:nvSpPr>
          <p:cNvPr id="47" name="Action Button: Custom 46">
            <a:hlinkClick r:id="rId8" action="ppaction://hlinksldjump" highlightClick="1"/>
          </p:cNvPr>
          <p:cNvSpPr/>
          <p:nvPr/>
        </p:nvSpPr>
        <p:spPr>
          <a:xfrm>
            <a:off x="3200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4</a:t>
            </a:r>
          </a:p>
        </p:txBody>
      </p:sp>
      <p:sp>
        <p:nvSpPr>
          <p:cNvPr id="48" name="Action Button: Custom 47">
            <a:hlinkClick r:id="rId9" action="ppaction://hlinksldjump" highlightClick="1"/>
          </p:cNvPr>
          <p:cNvSpPr/>
          <p:nvPr/>
        </p:nvSpPr>
        <p:spPr>
          <a:xfrm>
            <a:off x="3581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5</a:t>
            </a:r>
          </a:p>
        </p:txBody>
      </p:sp>
      <p:sp>
        <p:nvSpPr>
          <p:cNvPr id="49" name="Action Button: Home 48">
            <a:hlinkClick r:id="rId10"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50" name="Action Button: Custom 49">
            <a:hlinkClick r:id="rId11" action="ppaction://hlinksldjump" highlightClick="1"/>
          </p:cNvPr>
          <p:cNvSpPr/>
          <p:nvPr/>
        </p:nvSpPr>
        <p:spPr>
          <a:xfrm>
            <a:off x="3962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6</a:t>
            </a:r>
          </a:p>
        </p:txBody>
      </p:sp>
      <p:sp>
        <p:nvSpPr>
          <p:cNvPr id="51" name="Action Button: Custom 50">
            <a:hlinkClick r:id="rId12" action="ppaction://hlinksldjump" highlightClick="1"/>
          </p:cNvPr>
          <p:cNvSpPr/>
          <p:nvPr/>
        </p:nvSpPr>
        <p:spPr>
          <a:xfrm>
            <a:off x="4343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7</a:t>
            </a:r>
          </a:p>
        </p:txBody>
      </p:sp>
      <p:sp>
        <p:nvSpPr>
          <p:cNvPr id="52" name="Action Button: Custom 51">
            <a:hlinkClick r:id="rId13" action="ppaction://hlinksldjump" highlightClick="1"/>
          </p:cNvPr>
          <p:cNvSpPr/>
          <p:nvPr/>
        </p:nvSpPr>
        <p:spPr>
          <a:xfrm>
            <a:off x="4724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8</a:t>
            </a:r>
          </a:p>
        </p:txBody>
      </p:sp>
      <p:sp>
        <p:nvSpPr>
          <p:cNvPr id="53" name="Action Button: Custom 52">
            <a:hlinkClick r:id="rId14" action="ppaction://hlinksldjump" highlightClick="1"/>
          </p:cNvPr>
          <p:cNvSpPr/>
          <p:nvPr/>
        </p:nvSpPr>
        <p:spPr>
          <a:xfrm>
            <a:off x="60198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11</a:t>
            </a:r>
          </a:p>
        </p:txBody>
      </p:sp>
      <p:sp>
        <p:nvSpPr>
          <p:cNvPr id="54" name="Action Button: Custom 53">
            <a:hlinkClick r:id="rId15" action="ppaction://hlinksldjump" highlightClick="1"/>
          </p:cNvPr>
          <p:cNvSpPr/>
          <p:nvPr/>
        </p:nvSpPr>
        <p:spPr>
          <a:xfrm>
            <a:off x="54864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10</a:t>
            </a:r>
          </a:p>
        </p:txBody>
      </p:sp>
      <p:sp>
        <p:nvSpPr>
          <p:cNvPr id="55" name="Action Button: Custom 54">
            <a:hlinkClick r:id="rId16" action="ppaction://hlinksldjump" highlightClick="1"/>
          </p:cNvPr>
          <p:cNvSpPr/>
          <p:nvPr/>
        </p:nvSpPr>
        <p:spPr>
          <a:xfrm>
            <a:off x="5105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9</a:t>
            </a:r>
          </a:p>
        </p:txBody>
      </p:sp>
      <p:sp>
        <p:nvSpPr>
          <p:cNvPr id="56" name="Action Button: Custom 55">
            <a:hlinkClick r:id="rId17" action="ppaction://hlinksldjump" highlightClick="1"/>
          </p:cNvPr>
          <p:cNvSpPr/>
          <p:nvPr/>
        </p:nvSpPr>
        <p:spPr>
          <a:xfrm>
            <a:off x="65532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12</a:t>
            </a:r>
          </a:p>
        </p:txBody>
      </p:sp>
      <p:sp>
        <p:nvSpPr>
          <p:cNvPr id="57" name="Action Button: Custom 56">
            <a:hlinkClick r:id="rId18" action="ppaction://hlinksldjump" highlightClick="1"/>
          </p:cNvPr>
          <p:cNvSpPr/>
          <p:nvPr/>
        </p:nvSpPr>
        <p:spPr>
          <a:xfrm>
            <a:off x="70866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13</a:t>
            </a:r>
          </a:p>
        </p:txBody>
      </p:sp>
    </p:spTree>
    <p:extLst>
      <p:ext uri="{BB962C8B-B14F-4D97-AF65-F5344CB8AC3E}">
        <p14:creationId xmlns:p14="http://schemas.microsoft.com/office/powerpoint/2010/main" val="30255118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
          <p:cNvPicPr>
            <a:picLocks noChangeAspect="1" noChangeArrowheads="1"/>
          </p:cNvPicPr>
          <p:nvPr/>
        </p:nvPicPr>
        <p:blipFill>
          <a:blip r:embed="rId3" cstate="print">
            <a:extLst>
              <a:ext uri="{BEBA8EAE-BF5A-486C-A8C5-ECC9F3942E4B}">
                <a14:imgProps xmlns:a14="http://schemas.microsoft.com/office/drawing/2010/main">
                  <a14:imgLayer r:embed="rId4">
                    <a14:imgEffect>
                      <a14:sharpenSoften amount="52000"/>
                    </a14:imgEffect>
                  </a14:imgLayer>
                </a14:imgProps>
              </a:ext>
            </a:extLst>
          </a:blip>
          <a:srcRect/>
          <a:stretch>
            <a:fillRect/>
          </a:stretch>
        </p:blipFill>
        <p:spPr bwMode="auto">
          <a:xfrm>
            <a:off x="76200" y="914400"/>
            <a:ext cx="8991600" cy="3505200"/>
          </a:xfrm>
          <a:prstGeom prst="rect">
            <a:avLst/>
          </a:prstGeom>
          <a:noFill/>
          <a:ln w="9525">
            <a:noFill/>
            <a:miter lim="800000"/>
            <a:headEnd/>
            <a:tailEnd/>
          </a:ln>
        </p:spPr>
      </p:pic>
      <p:grpSp>
        <p:nvGrpSpPr>
          <p:cNvPr id="28" name="Group 27"/>
          <p:cNvGrpSpPr/>
          <p:nvPr/>
        </p:nvGrpSpPr>
        <p:grpSpPr>
          <a:xfrm>
            <a:off x="0" y="-38100"/>
            <a:ext cx="9144000" cy="832757"/>
            <a:chOff x="0" y="0"/>
            <a:chExt cx="9144000" cy="832757"/>
          </a:xfrm>
        </p:grpSpPr>
        <p:sp>
          <p:nvSpPr>
            <p:cNvPr id="29" name="Rectangle 28"/>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prstClr val="black"/>
                </a:solidFill>
              </a:endParaRPr>
            </a:p>
          </p:txBody>
        </p:sp>
        <p:pic>
          <p:nvPicPr>
            <p:cNvPr id="30" name="Picture 3" descr="E:\Provider Outreach\IMPACT Training Modules (development)\IMPACTlogoOpt2.jpg"/>
            <p:cNvPicPr>
              <a:picLocks noChangeAspect="1" noChangeArrowheads="1"/>
            </p:cNvPicPr>
            <p:nvPr/>
          </p:nvPicPr>
          <p:blipFill>
            <a:blip r:embed="rId5" cstate="print"/>
            <a:srcRect/>
            <a:stretch>
              <a:fillRect/>
            </a:stretch>
          </p:blipFill>
          <p:spPr bwMode="auto">
            <a:xfrm>
              <a:off x="6553200" y="76200"/>
              <a:ext cx="2404580" cy="685800"/>
            </a:xfrm>
            <a:prstGeom prst="rect">
              <a:avLst/>
            </a:prstGeom>
            <a:noFill/>
          </p:spPr>
        </p:pic>
      </p:grpSp>
      <p:sp>
        <p:nvSpPr>
          <p:cNvPr id="15" name="Title 5"/>
          <p:cNvSpPr>
            <a:spLocks noGrp="1"/>
          </p:cNvSpPr>
          <p:nvPr>
            <p:ph type="title"/>
          </p:nvPr>
        </p:nvSpPr>
        <p:spPr>
          <a:xfrm>
            <a:off x="0" y="0"/>
            <a:ext cx="6477000" cy="838200"/>
          </a:xfrm>
        </p:spPr>
        <p:txBody>
          <a:bodyPr>
            <a:normAutofit/>
          </a:bodyPr>
          <a:lstStyle/>
          <a:p>
            <a:pPr algn="l"/>
            <a:r>
              <a:rPr lang="en-US" sz="2800" dirty="0"/>
              <a:t>Business Process Wizard</a:t>
            </a:r>
          </a:p>
        </p:txBody>
      </p:sp>
      <p:sp>
        <p:nvSpPr>
          <p:cNvPr id="2" name="TextBox 1"/>
          <p:cNvSpPr txBox="1"/>
          <p:nvPr/>
        </p:nvSpPr>
        <p:spPr>
          <a:xfrm>
            <a:off x="1028700" y="5029200"/>
            <a:ext cx="300082" cy="646331"/>
          </a:xfrm>
          <a:prstGeom prst="rect">
            <a:avLst/>
          </a:prstGeom>
          <a:noFill/>
        </p:spPr>
        <p:txBody>
          <a:bodyPr wrap="none" rtlCol="0">
            <a:spAutoFit/>
          </a:bodyPr>
          <a:lstStyle/>
          <a:p>
            <a:pPr marL="114300" indent="-114300">
              <a:buFont typeface="Arial" panose="020B0604020202020204" pitchFamily="34" charset="0"/>
              <a:buChar char="•"/>
            </a:pPr>
            <a:endParaRPr lang="en-US" dirty="0"/>
          </a:p>
          <a:p>
            <a:endParaRPr lang="en-US" dirty="0"/>
          </a:p>
        </p:txBody>
      </p:sp>
      <p:sp>
        <p:nvSpPr>
          <p:cNvPr id="13" name="TextBox 12"/>
          <p:cNvSpPr txBox="1"/>
          <p:nvPr/>
        </p:nvSpPr>
        <p:spPr>
          <a:xfrm>
            <a:off x="762000" y="4542472"/>
            <a:ext cx="7543800" cy="1477328"/>
          </a:xfrm>
          <a:prstGeom prst="rect">
            <a:avLst/>
          </a:prstGeom>
          <a:noFill/>
        </p:spPr>
        <p:txBody>
          <a:bodyPr wrap="square" rtlCol="0">
            <a:spAutoFit/>
          </a:bodyPr>
          <a:lstStyle/>
          <a:p>
            <a:pPr marL="114300" lvl="0" indent="-114300">
              <a:buFont typeface="Arial" panose="020B0604020202020204" pitchFamily="34" charset="0"/>
              <a:buChar char="•"/>
            </a:pPr>
            <a:r>
              <a:rPr lang="en-US" dirty="0">
                <a:solidFill>
                  <a:prstClr val="black"/>
                </a:solidFill>
              </a:rPr>
              <a:t>You have completed Step 4: </a:t>
            </a:r>
            <a:r>
              <a:rPr lang="en-US" b="1" i="1" dirty="0">
                <a:solidFill>
                  <a:srgbClr val="FF0000"/>
                </a:solidFill>
              </a:rPr>
              <a:t>Associate Billing Provider</a:t>
            </a:r>
            <a:r>
              <a:rPr lang="en-US" b="1" i="1" dirty="0">
                <a:solidFill>
                  <a:prstClr val="black"/>
                </a:solidFill>
              </a:rPr>
              <a:t>. </a:t>
            </a:r>
            <a:r>
              <a:rPr lang="en-US" dirty="0">
                <a:solidFill>
                  <a:prstClr val="black"/>
                </a:solidFill>
              </a:rPr>
              <a:t>The system will place the current date in the </a:t>
            </a:r>
            <a:r>
              <a:rPr lang="en-US" b="1" i="1" dirty="0">
                <a:solidFill>
                  <a:srgbClr val="FF0000"/>
                </a:solidFill>
              </a:rPr>
              <a:t>End Date </a:t>
            </a:r>
            <a:r>
              <a:rPr lang="en-US" dirty="0">
                <a:solidFill>
                  <a:prstClr val="black"/>
                </a:solidFill>
              </a:rPr>
              <a:t>field and will place </a:t>
            </a:r>
            <a:r>
              <a:rPr lang="en-US" b="1" i="1" dirty="0">
                <a:solidFill>
                  <a:srgbClr val="FF0000"/>
                </a:solidFill>
              </a:rPr>
              <a:t>Complete</a:t>
            </a:r>
            <a:r>
              <a:rPr lang="en-US" dirty="0">
                <a:solidFill>
                  <a:prstClr val="black"/>
                </a:solidFill>
              </a:rPr>
              <a:t> in the corresponding </a:t>
            </a:r>
            <a:r>
              <a:rPr lang="en-US" b="1" i="1" dirty="0">
                <a:solidFill>
                  <a:srgbClr val="FF0000"/>
                </a:solidFill>
              </a:rPr>
              <a:t>Status</a:t>
            </a:r>
            <a:r>
              <a:rPr lang="en-US" dirty="0">
                <a:solidFill>
                  <a:prstClr val="black"/>
                </a:solidFill>
              </a:rPr>
              <a:t> field.</a:t>
            </a:r>
          </a:p>
          <a:p>
            <a:pPr marL="114300" lvl="0" indent="-114300">
              <a:buFont typeface="Arial" panose="020B0604020202020204" pitchFamily="34" charset="0"/>
              <a:buChar char="•"/>
            </a:pPr>
            <a:r>
              <a:rPr lang="en-US" dirty="0">
                <a:solidFill>
                  <a:prstClr val="black"/>
                </a:solidFill>
              </a:rPr>
              <a:t>Click on Step 5: </a:t>
            </a:r>
            <a:r>
              <a:rPr lang="en-US" b="1" i="1" dirty="0">
                <a:solidFill>
                  <a:srgbClr val="FF0000"/>
                </a:solidFill>
              </a:rPr>
              <a:t>Add Licensing/Certification/Other </a:t>
            </a:r>
            <a:r>
              <a:rPr lang="en-US" dirty="0">
                <a:solidFill>
                  <a:prstClr val="black"/>
                </a:solidFill>
              </a:rPr>
              <a:t>to continue your application.</a:t>
            </a:r>
          </a:p>
        </p:txBody>
      </p:sp>
      <p:sp>
        <p:nvSpPr>
          <p:cNvPr id="14" name="Slide Number Placeholder 13"/>
          <p:cNvSpPr>
            <a:spLocks noGrp="1"/>
          </p:cNvSpPr>
          <p:nvPr>
            <p:ph type="sldNum" sz="quarter" idx="12"/>
          </p:nvPr>
        </p:nvSpPr>
        <p:spPr/>
        <p:txBody>
          <a:bodyPr/>
          <a:lstStyle/>
          <a:p>
            <a:fld id="{5231E635-3882-45BA-B8C0-75C01EA01E46}" type="slidenum">
              <a:rPr lang="en-US" smtClean="0">
                <a:solidFill>
                  <a:prstClr val="black">
                    <a:tint val="75000"/>
                  </a:prstClr>
                </a:solidFill>
              </a:rPr>
              <a:pPr/>
              <a:t>29</a:t>
            </a:fld>
            <a:endParaRPr lang="en-US">
              <a:solidFill>
                <a:prstClr val="black">
                  <a:tint val="75000"/>
                </a:prstClr>
              </a:solidFill>
            </a:endParaRPr>
          </a:p>
        </p:txBody>
      </p:sp>
      <p:sp>
        <p:nvSpPr>
          <p:cNvPr id="18" name="Oval 17"/>
          <p:cNvSpPr/>
          <p:nvPr/>
        </p:nvSpPr>
        <p:spPr>
          <a:xfrm>
            <a:off x="4876800" y="1981200"/>
            <a:ext cx="1219200" cy="2286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Arrow Connector 18"/>
          <p:cNvCxnSpPr/>
          <p:nvPr/>
        </p:nvCxnSpPr>
        <p:spPr>
          <a:xfrm flipH="1">
            <a:off x="1219200" y="2286000"/>
            <a:ext cx="409575"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432391" y="6339505"/>
            <a:ext cx="1591846" cy="338554"/>
          </a:xfrm>
          <a:prstGeom prst="rect">
            <a:avLst/>
          </a:prstGeom>
          <a:noFill/>
          <a:ln>
            <a:noFill/>
          </a:ln>
        </p:spPr>
        <p:txBody>
          <a:bodyPr wrap="none" rtlCol="0">
            <a:spAutoFit/>
          </a:bodyPr>
          <a:lstStyle/>
          <a:p>
            <a:r>
              <a:rPr lang="en-US" sz="1600" dirty="0"/>
              <a:t>Shortcut to Step:</a:t>
            </a:r>
          </a:p>
        </p:txBody>
      </p:sp>
      <p:sp>
        <p:nvSpPr>
          <p:cNvPr id="32" name="Action Button: Custom 31">
            <a:hlinkClick r:id="rId6" action="ppaction://hlinksldjump" highlightClick="1"/>
          </p:cNvPr>
          <p:cNvSpPr/>
          <p:nvPr/>
        </p:nvSpPr>
        <p:spPr>
          <a:xfrm>
            <a:off x="2057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a:t>
            </a:r>
          </a:p>
        </p:txBody>
      </p:sp>
      <p:sp>
        <p:nvSpPr>
          <p:cNvPr id="33" name="Action Button: Custom 32">
            <a:hlinkClick r:id="rId7" action="ppaction://hlinksldjump" highlightClick="1"/>
          </p:cNvPr>
          <p:cNvSpPr/>
          <p:nvPr/>
        </p:nvSpPr>
        <p:spPr>
          <a:xfrm>
            <a:off x="2438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2</a:t>
            </a:r>
          </a:p>
        </p:txBody>
      </p:sp>
      <p:sp>
        <p:nvSpPr>
          <p:cNvPr id="34" name="Action Button: Custom 33">
            <a:hlinkClick r:id="rId8" action="ppaction://hlinksldjump" highlightClick="1"/>
          </p:cNvPr>
          <p:cNvSpPr/>
          <p:nvPr/>
        </p:nvSpPr>
        <p:spPr>
          <a:xfrm>
            <a:off x="2819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3</a:t>
            </a:r>
          </a:p>
        </p:txBody>
      </p:sp>
      <p:sp>
        <p:nvSpPr>
          <p:cNvPr id="50" name="Action Button: Custom 49">
            <a:hlinkClick r:id="rId9" action="ppaction://hlinksldjump" highlightClick="1"/>
          </p:cNvPr>
          <p:cNvSpPr/>
          <p:nvPr/>
        </p:nvSpPr>
        <p:spPr>
          <a:xfrm>
            <a:off x="3200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4</a:t>
            </a:r>
          </a:p>
        </p:txBody>
      </p:sp>
      <p:sp>
        <p:nvSpPr>
          <p:cNvPr id="51" name="Action Button: Custom 50">
            <a:hlinkClick r:id="rId10" action="ppaction://hlinksldjump" highlightClick="1"/>
          </p:cNvPr>
          <p:cNvSpPr/>
          <p:nvPr/>
        </p:nvSpPr>
        <p:spPr>
          <a:xfrm>
            <a:off x="3581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5</a:t>
            </a:r>
          </a:p>
        </p:txBody>
      </p:sp>
      <p:sp>
        <p:nvSpPr>
          <p:cNvPr id="52" name="Action Button: Home 51">
            <a:hlinkClick r:id="rId11"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53" name="Action Button: Custom 52">
            <a:hlinkClick r:id="rId12" action="ppaction://hlinksldjump" highlightClick="1"/>
          </p:cNvPr>
          <p:cNvSpPr/>
          <p:nvPr/>
        </p:nvSpPr>
        <p:spPr>
          <a:xfrm>
            <a:off x="3962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6</a:t>
            </a:r>
          </a:p>
        </p:txBody>
      </p:sp>
      <p:sp>
        <p:nvSpPr>
          <p:cNvPr id="54" name="Action Button: Custom 53">
            <a:hlinkClick r:id="rId13" action="ppaction://hlinksldjump" highlightClick="1"/>
          </p:cNvPr>
          <p:cNvSpPr/>
          <p:nvPr/>
        </p:nvSpPr>
        <p:spPr>
          <a:xfrm>
            <a:off x="4343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7</a:t>
            </a:r>
          </a:p>
        </p:txBody>
      </p:sp>
      <p:sp>
        <p:nvSpPr>
          <p:cNvPr id="55" name="Action Button: Custom 54">
            <a:hlinkClick r:id="rId14" action="ppaction://hlinksldjump" highlightClick="1"/>
          </p:cNvPr>
          <p:cNvSpPr/>
          <p:nvPr/>
        </p:nvSpPr>
        <p:spPr>
          <a:xfrm>
            <a:off x="4724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8</a:t>
            </a:r>
          </a:p>
        </p:txBody>
      </p:sp>
      <p:sp>
        <p:nvSpPr>
          <p:cNvPr id="56" name="Action Button: Custom 55">
            <a:hlinkClick r:id="rId15" action="ppaction://hlinksldjump" highlightClick="1"/>
          </p:cNvPr>
          <p:cNvSpPr/>
          <p:nvPr/>
        </p:nvSpPr>
        <p:spPr>
          <a:xfrm>
            <a:off x="60198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11</a:t>
            </a:r>
          </a:p>
        </p:txBody>
      </p:sp>
      <p:sp>
        <p:nvSpPr>
          <p:cNvPr id="57" name="Action Button: Custom 56">
            <a:hlinkClick r:id="rId16" action="ppaction://hlinksldjump" highlightClick="1"/>
          </p:cNvPr>
          <p:cNvSpPr/>
          <p:nvPr/>
        </p:nvSpPr>
        <p:spPr>
          <a:xfrm>
            <a:off x="54864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10</a:t>
            </a:r>
          </a:p>
        </p:txBody>
      </p:sp>
      <p:sp>
        <p:nvSpPr>
          <p:cNvPr id="58" name="Action Button: Custom 57">
            <a:hlinkClick r:id="rId17" action="ppaction://hlinksldjump" highlightClick="1"/>
          </p:cNvPr>
          <p:cNvSpPr/>
          <p:nvPr/>
        </p:nvSpPr>
        <p:spPr>
          <a:xfrm>
            <a:off x="5105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9</a:t>
            </a:r>
          </a:p>
        </p:txBody>
      </p:sp>
      <p:sp>
        <p:nvSpPr>
          <p:cNvPr id="59" name="Action Button: Custom 58">
            <a:hlinkClick r:id="rId18" action="ppaction://hlinksldjump" highlightClick="1"/>
          </p:cNvPr>
          <p:cNvSpPr/>
          <p:nvPr/>
        </p:nvSpPr>
        <p:spPr>
          <a:xfrm>
            <a:off x="65532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12</a:t>
            </a:r>
          </a:p>
        </p:txBody>
      </p:sp>
      <p:sp>
        <p:nvSpPr>
          <p:cNvPr id="60" name="Action Button: Custom 59">
            <a:hlinkClick r:id="rId19" action="ppaction://hlinksldjump" highlightClick="1"/>
          </p:cNvPr>
          <p:cNvSpPr/>
          <p:nvPr/>
        </p:nvSpPr>
        <p:spPr>
          <a:xfrm>
            <a:off x="70866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13</a:t>
            </a:r>
          </a:p>
        </p:txBody>
      </p:sp>
    </p:spTree>
    <p:extLst>
      <p:ext uri="{BB962C8B-B14F-4D97-AF65-F5344CB8AC3E}">
        <p14:creationId xmlns:p14="http://schemas.microsoft.com/office/powerpoint/2010/main" val="169972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Group 22"/>
          <p:cNvGrpSpPr/>
          <p:nvPr/>
        </p:nvGrpSpPr>
        <p:grpSpPr>
          <a:xfrm>
            <a:off x="0" y="0"/>
            <a:ext cx="9144000" cy="832757"/>
            <a:chOff x="0" y="0"/>
            <a:chExt cx="9144000" cy="832757"/>
          </a:xfrm>
        </p:grpSpPr>
        <p:sp>
          <p:nvSpPr>
            <p:cNvPr id="31" name="Rectangle 30"/>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prstClr val="black"/>
                </a:solidFill>
              </a:endParaRPr>
            </a:p>
          </p:txBody>
        </p:sp>
        <p:pic>
          <p:nvPicPr>
            <p:cNvPr id="32"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33" name="Title 1"/>
          <p:cNvSpPr>
            <a:spLocks noGrp="1"/>
          </p:cNvSpPr>
          <p:nvPr>
            <p:ph type="title"/>
          </p:nvPr>
        </p:nvSpPr>
        <p:spPr>
          <a:xfrm>
            <a:off x="0" y="-5443"/>
            <a:ext cx="6477000" cy="838200"/>
          </a:xfrm>
        </p:spPr>
        <p:txBody>
          <a:bodyPr>
            <a:normAutofit/>
          </a:bodyPr>
          <a:lstStyle/>
          <a:p>
            <a:pPr algn="l"/>
            <a:r>
              <a:rPr lang="en-US" sz="2800" dirty="0"/>
              <a:t>Step 5: Add Licenses/Certifications/Other</a:t>
            </a:r>
          </a:p>
        </p:txBody>
      </p:sp>
      <p:sp>
        <p:nvSpPr>
          <p:cNvPr id="17" name="Content Placeholder 2"/>
          <p:cNvSpPr txBox="1">
            <a:spLocks/>
          </p:cNvSpPr>
          <p:nvPr/>
        </p:nvSpPr>
        <p:spPr>
          <a:xfrm>
            <a:off x="762000" y="4038600"/>
            <a:ext cx="7467600" cy="5334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r>
              <a:rPr lang="en-US" sz="1800" dirty="0">
                <a:solidFill>
                  <a:prstClr val="black"/>
                </a:solidFill>
              </a:rPr>
              <a:t>  Click on the </a:t>
            </a:r>
            <a:r>
              <a:rPr lang="en-US" sz="1800" b="1" i="1" dirty="0">
                <a:solidFill>
                  <a:srgbClr val="FF0000"/>
                </a:solidFill>
              </a:rPr>
              <a:t>Add</a:t>
            </a:r>
            <a:r>
              <a:rPr lang="en-US" sz="1800" dirty="0">
                <a:solidFill>
                  <a:srgbClr val="FF0000"/>
                </a:solidFill>
              </a:rPr>
              <a:t> </a:t>
            </a:r>
            <a:r>
              <a:rPr lang="en-US" sz="1800" dirty="0">
                <a:solidFill>
                  <a:prstClr val="black"/>
                </a:solidFill>
              </a:rPr>
              <a:t>button to begin adding Licenses and Certifications.</a:t>
            </a:r>
          </a:p>
        </p:txBody>
      </p:sp>
      <p:sp>
        <p:nvSpPr>
          <p:cNvPr id="9" name="Slide Number Placeholder 8"/>
          <p:cNvSpPr>
            <a:spLocks noGrp="1"/>
          </p:cNvSpPr>
          <p:nvPr>
            <p:ph type="sldNum" sz="quarter" idx="12"/>
          </p:nvPr>
        </p:nvSpPr>
        <p:spPr/>
        <p:txBody>
          <a:bodyPr/>
          <a:lstStyle/>
          <a:p>
            <a:fld id="{BA1FD17C-07F9-4DC7-B3E5-C38A5CD2EB05}" type="slidenum">
              <a:rPr lang="en-US" smtClean="0">
                <a:solidFill>
                  <a:prstClr val="black">
                    <a:tint val="75000"/>
                  </a:prstClr>
                </a:solidFill>
              </a:rPr>
              <a:pPr/>
              <a:t>30</a:t>
            </a:fld>
            <a:endParaRPr lang="en-US">
              <a:solidFill>
                <a:prstClr val="black">
                  <a:tint val="75000"/>
                </a:prstClr>
              </a:solidFill>
            </a:endParaRPr>
          </a:p>
        </p:txBody>
      </p:sp>
      <p:pic>
        <p:nvPicPr>
          <p:cNvPr id="11266" name="Picture 2"/>
          <p:cNvPicPr>
            <a:picLocks noChangeAspect="1" noChangeArrowheads="1"/>
          </p:cNvPicPr>
          <p:nvPr/>
        </p:nvPicPr>
        <p:blipFill>
          <a:blip r:embed="rId4" cstate="print"/>
          <a:srcRect/>
          <a:stretch>
            <a:fillRect/>
          </a:stretch>
        </p:blipFill>
        <p:spPr bwMode="auto">
          <a:xfrm>
            <a:off x="152400" y="1515533"/>
            <a:ext cx="8839200" cy="2455334"/>
          </a:xfrm>
          <a:prstGeom prst="rect">
            <a:avLst/>
          </a:prstGeom>
          <a:noFill/>
          <a:ln w="9525">
            <a:noFill/>
            <a:miter lim="800000"/>
            <a:headEnd/>
            <a:tailEnd/>
          </a:ln>
        </p:spPr>
      </p:pic>
      <p:sp>
        <p:nvSpPr>
          <p:cNvPr id="12" name="Oval 11"/>
          <p:cNvSpPr/>
          <p:nvPr/>
        </p:nvSpPr>
        <p:spPr>
          <a:xfrm>
            <a:off x="685800" y="1447800"/>
            <a:ext cx="7620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extBox 24"/>
          <p:cNvSpPr txBox="1"/>
          <p:nvPr/>
        </p:nvSpPr>
        <p:spPr>
          <a:xfrm>
            <a:off x="432391" y="6339505"/>
            <a:ext cx="1591846" cy="338554"/>
          </a:xfrm>
          <a:prstGeom prst="rect">
            <a:avLst/>
          </a:prstGeom>
          <a:noFill/>
          <a:ln>
            <a:noFill/>
          </a:ln>
        </p:spPr>
        <p:txBody>
          <a:bodyPr wrap="none" rtlCol="0">
            <a:spAutoFit/>
          </a:bodyPr>
          <a:lstStyle/>
          <a:p>
            <a:r>
              <a:rPr lang="en-US" sz="1600" dirty="0"/>
              <a:t>Shortcut to Step:</a:t>
            </a:r>
          </a:p>
        </p:txBody>
      </p:sp>
      <p:sp>
        <p:nvSpPr>
          <p:cNvPr id="26" name="Action Button: Custom 25">
            <a:hlinkClick r:id="rId5" action="ppaction://hlinksldjump" highlightClick="1"/>
          </p:cNvPr>
          <p:cNvSpPr/>
          <p:nvPr/>
        </p:nvSpPr>
        <p:spPr>
          <a:xfrm>
            <a:off x="2057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a:t>
            </a:r>
          </a:p>
        </p:txBody>
      </p:sp>
      <p:sp>
        <p:nvSpPr>
          <p:cNvPr id="46" name="Action Button: Custom 45">
            <a:hlinkClick r:id="rId6" action="ppaction://hlinksldjump" highlightClick="1"/>
          </p:cNvPr>
          <p:cNvSpPr/>
          <p:nvPr/>
        </p:nvSpPr>
        <p:spPr>
          <a:xfrm>
            <a:off x="2438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2</a:t>
            </a:r>
          </a:p>
        </p:txBody>
      </p:sp>
      <p:sp>
        <p:nvSpPr>
          <p:cNvPr id="47" name="Action Button: Custom 46">
            <a:hlinkClick r:id="rId7" action="ppaction://hlinksldjump" highlightClick="1"/>
          </p:cNvPr>
          <p:cNvSpPr/>
          <p:nvPr/>
        </p:nvSpPr>
        <p:spPr>
          <a:xfrm>
            <a:off x="2819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3</a:t>
            </a:r>
          </a:p>
        </p:txBody>
      </p:sp>
      <p:sp>
        <p:nvSpPr>
          <p:cNvPr id="48" name="Action Button: Custom 47">
            <a:hlinkClick r:id="rId8" action="ppaction://hlinksldjump" highlightClick="1"/>
          </p:cNvPr>
          <p:cNvSpPr/>
          <p:nvPr/>
        </p:nvSpPr>
        <p:spPr>
          <a:xfrm>
            <a:off x="3200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4</a:t>
            </a:r>
          </a:p>
        </p:txBody>
      </p:sp>
      <p:sp>
        <p:nvSpPr>
          <p:cNvPr id="49" name="Action Button: Custom 48">
            <a:hlinkClick r:id="rId9" action="ppaction://hlinksldjump" highlightClick="1"/>
          </p:cNvPr>
          <p:cNvSpPr/>
          <p:nvPr/>
        </p:nvSpPr>
        <p:spPr>
          <a:xfrm>
            <a:off x="3581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5</a:t>
            </a:r>
          </a:p>
        </p:txBody>
      </p:sp>
      <p:sp>
        <p:nvSpPr>
          <p:cNvPr id="50" name="Action Button: Home 49">
            <a:hlinkClick r:id="rId10"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51" name="Action Button: Custom 50">
            <a:hlinkClick r:id="rId11" action="ppaction://hlinksldjump" highlightClick="1"/>
          </p:cNvPr>
          <p:cNvSpPr/>
          <p:nvPr/>
        </p:nvSpPr>
        <p:spPr>
          <a:xfrm>
            <a:off x="3962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6</a:t>
            </a:r>
          </a:p>
        </p:txBody>
      </p:sp>
      <p:sp>
        <p:nvSpPr>
          <p:cNvPr id="52" name="Action Button: Custom 51">
            <a:hlinkClick r:id="rId12" action="ppaction://hlinksldjump" highlightClick="1"/>
          </p:cNvPr>
          <p:cNvSpPr/>
          <p:nvPr/>
        </p:nvSpPr>
        <p:spPr>
          <a:xfrm>
            <a:off x="4343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7</a:t>
            </a:r>
          </a:p>
        </p:txBody>
      </p:sp>
      <p:sp>
        <p:nvSpPr>
          <p:cNvPr id="53" name="Action Button: Custom 52">
            <a:hlinkClick r:id="rId13" action="ppaction://hlinksldjump" highlightClick="1"/>
          </p:cNvPr>
          <p:cNvSpPr/>
          <p:nvPr/>
        </p:nvSpPr>
        <p:spPr>
          <a:xfrm>
            <a:off x="4724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8</a:t>
            </a:r>
          </a:p>
        </p:txBody>
      </p:sp>
      <p:sp>
        <p:nvSpPr>
          <p:cNvPr id="54" name="Action Button: Custom 53">
            <a:hlinkClick r:id="rId14" action="ppaction://hlinksldjump" highlightClick="1"/>
          </p:cNvPr>
          <p:cNvSpPr/>
          <p:nvPr/>
        </p:nvSpPr>
        <p:spPr>
          <a:xfrm>
            <a:off x="60198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11</a:t>
            </a:r>
          </a:p>
        </p:txBody>
      </p:sp>
      <p:sp>
        <p:nvSpPr>
          <p:cNvPr id="55" name="Action Button: Custom 54">
            <a:hlinkClick r:id="rId15" action="ppaction://hlinksldjump" highlightClick="1"/>
          </p:cNvPr>
          <p:cNvSpPr/>
          <p:nvPr/>
        </p:nvSpPr>
        <p:spPr>
          <a:xfrm>
            <a:off x="54864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10</a:t>
            </a:r>
          </a:p>
        </p:txBody>
      </p:sp>
      <p:sp>
        <p:nvSpPr>
          <p:cNvPr id="56" name="Action Button: Custom 55">
            <a:hlinkClick r:id="rId16" action="ppaction://hlinksldjump" highlightClick="1"/>
          </p:cNvPr>
          <p:cNvSpPr/>
          <p:nvPr/>
        </p:nvSpPr>
        <p:spPr>
          <a:xfrm>
            <a:off x="5105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9</a:t>
            </a:r>
          </a:p>
        </p:txBody>
      </p:sp>
      <p:sp>
        <p:nvSpPr>
          <p:cNvPr id="57" name="Action Button: Custom 56">
            <a:hlinkClick r:id="rId17" action="ppaction://hlinksldjump" highlightClick="1"/>
          </p:cNvPr>
          <p:cNvSpPr/>
          <p:nvPr/>
        </p:nvSpPr>
        <p:spPr>
          <a:xfrm>
            <a:off x="65532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12</a:t>
            </a:r>
          </a:p>
        </p:txBody>
      </p:sp>
      <p:sp>
        <p:nvSpPr>
          <p:cNvPr id="58" name="Action Button: Custom 57">
            <a:hlinkClick r:id="rId18" action="ppaction://hlinksldjump" highlightClick="1"/>
          </p:cNvPr>
          <p:cNvSpPr/>
          <p:nvPr/>
        </p:nvSpPr>
        <p:spPr>
          <a:xfrm>
            <a:off x="70866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13</a:t>
            </a:r>
          </a:p>
        </p:txBody>
      </p:sp>
    </p:spTree>
    <p:extLst>
      <p:ext uri="{BB962C8B-B14F-4D97-AF65-F5344CB8AC3E}">
        <p14:creationId xmlns:p14="http://schemas.microsoft.com/office/powerpoint/2010/main" val="23588432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oup 24"/>
          <p:cNvGrpSpPr/>
          <p:nvPr/>
        </p:nvGrpSpPr>
        <p:grpSpPr>
          <a:xfrm>
            <a:off x="0" y="0"/>
            <a:ext cx="9144000" cy="832757"/>
            <a:chOff x="0" y="0"/>
            <a:chExt cx="9144000" cy="832757"/>
          </a:xfrm>
        </p:grpSpPr>
        <p:sp>
          <p:nvSpPr>
            <p:cNvPr id="32" name="Rectangle 3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prstClr val="black"/>
                </a:solidFill>
              </a:endParaRPr>
            </a:p>
          </p:txBody>
        </p:sp>
        <p:pic>
          <p:nvPicPr>
            <p:cNvPr id="33"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34" name="Title 1"/>
          <p:cNvSpPr txBox="1">
            <a:spLocks/>
          </p:cNvSpPr>
          <p:nvPr/>
        </p:nvSpPr>
        <p:spPr>
          <a:xfrm>
            <a:off x="0" y="0"/>
            <a:ext cx="6477000" cy="838200"/>
          </a:xfrm>
          <a:prstGeom prst="rect">
            <a:avLst/>
          </a:prstGeom>
        </p:spPr>
        <p:txBody>
          <a:bodyPr vert="horz" lIns="91440" tIns="45720" rIns="91440" bIns="45720" rtlCol="0" anchor="ctr">
            <a:normAutofit/>
          </a:bodyPr>
          <a:lstStyle/>
          <a:p>
            <a:pPr>
              <a:spcBef>
                <a:spcPct val="0"/>
              </a:spcBef>
              <a:defRPr/>
            </a:pPr>
            <a:r>
              <a:rPr lang="en-US" sz="2800" dirty="0">
                <a:solidFill>
                  <a:prstClr val="black"/>
                </a:solidFill>
              </a:rPr>
              <a:t>Step 5: Add Licenses/Certifications/Other</a:t>
            </a:r>
          </a:p>
        </p:txBody>
      </p:sp>
      <p:sp>
        <p:nvSpPr>
          <p:cNvPr id="25" name="Content Placeholder 2"/>
          <p:cNvSpPr txBox="1">
            <a:spLocks/>
          </p:cNvSpPr>
          <p:nvPr/>
        </p:nvSpPr>
        <p:spPr>
          <a:xfrm>
            <a:off x="762000" y="4343400"/>
            <a:ext cx="7543800" cy="20574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20650" indent="-120650">
              <a:spcBef>
                <a:spcPts val="0"/>
              </a:spcBef>
            </a:pPr>
            <a:r>
              <a:rPr lang="en-US" sz="1800" dirty="0">
                <a:solidFill>
                  <a:prstClr val="black"/>
                </a:solidFill>
              </a:rPr>
              <a:t>Click the drop down menu next to </a:t>
            </a:r>
            <a:r>
              <a:rPr lang="en-US" sz="1800" b="1" i="1" dirty="0">
                <a:solidFill>
                  <a:srgbClr val="FF0000"/>
                </a:solidFill>
              </a:rPr>
              <a:t>License/Certification Type</a:t>
            </a:r>
            <a:r>
              <a:rPr lang="en-US" sz="1800" dirty="0">
                <a:solidFill>
                  <a:prstClr val="black"/>
                </a:solidFill>
              </a:rPr>
              <a:t> to select your License/Certification, then enter the </a:t>
            </a:r>
            <a:r>
              <a:rPr lang="en-US" sz="1800" b="1" i="1" dirty="0">
                <a:solidFill>
                  <a:srgbClr val="FF0000"/>
                </a:solidFill>
              </a:rPr>
              <a:t>License/Certification Number </a:t>
            </a:r>
            <a:r>
              <a:rPr lang="en-US" sz="1800" dirty="0">
                <a:solidFill>
                  <a:prstClr val="black"/>
                </a:solidFill>
              </a:rPr>
              <a:t>and </a:t>
            </a:r>
            <a:r>
              <a:rPr lang="en-US" sz="1800" b="1" i="1" dirty="0">
                <a:solidFill>
                  <a:srgbClr val="FF0000"/>
                </a:solidFill>
              </a:rPr>
              <a:t>Effective Date </a:t>
            </a:r>
            <a:r>
              <a:rPr lang="en-US" sz="1800" dirty="0">
                <a:solidFill>
                  <a:prstClr val="black"/>
                </a:solidFill>
              </a:rPr>
              <a:t>in the appropriate fields. Leave the </a:t>
            </a:r>
            <a:r>
              <a:rPr lang="en-US" sz="1800" b="1" i="1" dirty="0">
                <a:solidFill>
                  <a:srgbClr val="FF0000"/>
                </a:solidFill>
              </a:rPr>
              <a:t>End Date</a:t>
            </a:r>
            <a:r>
              <a:rPr lang="en-US" sz="1800" dirty="0">
                <a:solidFill>
                  <a:schemeClr val="tx1">
                    <a:lumMod val="85000"/>
                    <a:lumOff val="15000"/>
                  </a:schemeClr>
                </a:solidFill>
              </a:rPr>
              <a:t> </a:t>
            </a:r>
            <a:r>
              <a:rPr lang="en-US" sz="1800" dirty="0"/>
              <a:t>field blank.</a:t>
            </a:r>
            <a:endParaRPr lang="en-US" sz="1800" dirty="0">
              <a:solidFill>
                <a:prstClr val="black"/>
              </a:solidFill>
            </a:endParaRPr>
          </a:p>
          <a:p>
            <a:pPr marL="120650" indent="-120650">
              <a:spcBef>
                <a:spcPts val="0"/>
              </a:spcBef>
            </a:pPr>
            <a:r>
              <a:rPr lang="en-US" sz="1800" dirty="0">
                <a:solidFill>
                  <a:prstClr val="black"/>
                </a:solidFill>
              </a:rPr>
              <a:t>After all information is entered, click on </a:t>
            </a:r>
            <a:r>
              <a:rPr lang="en-US" sz="1800" b="1" i="1" dirty="0">
                <a:solidFill>
                  <a:srgbClr val="FF0000"/>
                </a:solidFill>
              </a:rPr>
              <a:t>Confirm License/Certification.</a:t>
            </a:r>
            <a:endParaRPr lang="en-US" sz="1800" dirty="0">
              <a:solidFill>
                <a:prstClr val="black"/>
              </a:solidFill>
            </a:endParaRPr>
          </a:p>
          <a:p>
            <a:pPr marL="120650" indent="-120650">
              <a:spcBef>
                <a:spcPts val="0"/>
              </a:spcBef>
            </a:pPr>
            <a:r>
              <a:rPr lang="en-US" sz="1800" dirty="0">
                <a:solidFill>
                  <a:prstClr val="black"/>
                </a:solidFill>
              </a:rPr>
              <a:t>Clicking this button will result in the License/Certification being validated and update the </a:t>
            </a:r>
            <a:r>
              <a:rPr lang="en-US" sz="1800" b="1" i="1" dirty="0">
                <a:solidFill>
                  <a:srgbClr val="FF0000"/>
                </a:solidFill>
              </a:rPr>
              <a:t>Valid Flag </a:t>
            </a:r>
            <a:r>
              <a:rPr lang="en-US" sz="1800" dirty="0">
                <a:solidFill>
                  <a:prstClr val="black"/>
                </a:solidFill>
              </a:rPr>
              <a:t>to</a:t>
            </a:r>
            <a:r>
              <a:rPr lang="en-US" sz="1800" b="1" i="1" dirty="0">
                <a:solidFill>
                  <a:srgbClr val="FF0000"/>
                </a:solidFill>
              </a:rPr>
              <a:t> Yes </a:t>
            </a:r>
            <a:r>
              <a:rPr lang="en-US" sz="1800" dirty="0">
                <a:solidFill>
                  <a:prstClr val="black"/>
                </a:solidFill>
              </a:rPr>
              <a:t>if it is verified to be authentic.</a:t>
            </a:r>
          </a:p>
          <a:p>
            <a:pPr marL="120650" indent="-120650">
              <a:spcBef>
                <a:spcPts val="0"/>
              </a:spcBef>
            </a:pPr>
            <a:r>
              <a:rPr lang="en-US" sz="1800" dirty="0">
                <a:solidFill>
                  <a:prstClr val="black"/>
                </a:solidFill>
              </a:rPr>
              <a:t>Click </a:t>
            </a:r>
            <a:r>
              <a:rPr lang="en-US" sz="1800" b="1" i="1" dirty="0">
                <a:solidFill>
                  <a:srgbClr val="FF0000"/>
                </a:solidFill>
              </a:rPr>
              <a:t>Ok</a:t>
            </a:r>
            <a:r>
              <a:rPr lang="en-US" sz="1800" dirty="0"/>
              <a:t>.</a:t>
            </a:r>
          </a:p>
        </p:txBody>
      </p:sp>
      <p:sp>
        <p:nvSpPr>
          <p:cNvPr id="30" name="Slide Number Placeholder 29"/>
          <p:cNvSpPr>
            <a:spLocks noGrp="1"/>
          </p:cNvSpPr>
          <p:nvPr>
            <p:ph type="sldNum" sz="quarter" idx="12"/>
          </p:nvPr>
        </p:nvSpPr>
        <p:spPr/>
        <p:txBody>
          <a:bodyPr/>
          <a:lstStyle/>
          <a:p>
            <a:fld id="{BA1FD17C-07F9-4DC7-B3E5-C38A5CD2EB05}" type="slidenum">
              <a:rPr lang="en-US" smtClean="0">
                <a:solidFill>
                  <a:prstClr val="black">
                    <a:tint val="75000"/>
                  </a:prstClr>
                </a:solidFill>
              </a:rPr>
              <a:pPr/>
              <a:t>31</a:t>
            </a:fld>
            <a:endParaRPr lang="en-US">
              <a:solidFill>
                <a:prstClr val="black">
                  <a:tint val="75000"/>
                </a:prstClr>
              </a:solidFill>
            </a:endParaRPr>
          </a:p>
        </p:txBody>
      </p:sp>
      <p:pic>
        <p:nvPicPr>
          <p:cNvPr id="8194" name="Picture 2"/>
          <p:cNvPicPr>
            <a:picLocks noChangeAspect="1" noChangeArrowheads="1"/>
          </p:cNvPicPr>
          <p:nvPr/>
        </p:nvPicPr>
        <p:blipFill>
          <a:blip r:embed="rId4" cstate="print"/>
          <a:srcRect/>
          <a:stretch>
            <a:fillRect/>
          </a:stretch>
        </p:blipFill>
        <p:spPr bwMode="auto">
          <a:xfrm>
            <a:off x="228600" y="1044684"/>
            <a:ext cx="8763000" cy="3311307"/>
          </a:xfrm>
          <a:prstGeom prst="rect">
            <a:avLst/>
          </a:prstGeom>
          <a:noFill/>
          <a:ln w="9525">
            <a:noFill/>
            <a:miter lim="800000"/>
            <a:headEnd/>
            <a:tailEnd/>
          </a:ln>
        </p:spPr>
      </p:pic>
      <p:sp>
        <p:nvSpPr>
          <p:cNvPr id="28" name="Oval 27"/>
          <p:cNvSpPr/>
          <p:nvPr/>
        </p:nvSpPr>
        <p:spPr>
          <a:xfrm>
            <a:off x="5562600" y="3886200"/>
            <a:ext cx="2895600" cy="4572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48" name="TextBox 47"/>
          <p:cNvSpPr txBox="1"/>
          <p:nvPr/>
        </p:nvSpPr>
        <p:spPr>
          <a:xfrm>
            <a:off x="432391" y="6339505"/>
            <a:ext cx="1591846" cy="338554"/>
          </a:xfrm>
          <a:prstGeom prst="rect">
            <a:avLst/>
          </a:prstGeom>
          <a:noFill/>
          <a:ln>
            <a:noFill/>
          </a:ln>
        </p:spPr>
        <p:txBody>
          <a:bodyPr wrap="none" rtlCol="0">
            <a:spAutoFit/>
          </a:bodyPr>
          <a:lstStyle/>
          <a:p>
            <a:r>
              <a:rPr lang="en-US" sz="1600" dirty="0"/>
              <a:t>Shortcut to Step:</a:t>
            </a:r>
          </a:p>
        </p:txBody>
      </p:sp>
      <p:sp>
        <p:nvSpPr>
          <p:cNvPr id="49" name="Action Button: Custom 48">
            <a:hlinkClick r:id="rId5" action="ppaction://hlinksldjump" highlightClick="1"/>
          </p:cNvPr>
          <p:cNvSpPr/>
          <p:nvPr/>
        </p:nvSpPr>
        <p:spPr>
          <a:xfrm>
            <a:off x="2057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a:t>
            </a:r>
          </a:p>
        </p:txBody>
      </p:sp>
      <p:sp>
        <p:nvSpPr>
          <p:cNvPr id="50" name="Action Button: Custom 49">
            <a:hlinkClick r:id="rId6" action="ppaction://hlinksldjump" highlightClick="1"/>
          </p:cNvPr>
          <p:cNvSpPr/>
          <p:nvPr/>
        </p:nvSpPr>
        <p:spPr>
          <a:xfrm>
            <a:off x="2438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2</a:t>
            </a:r>
          </a:p>
        </p:txBody>
      </p:sp>
      <p:sp>
        <p:nvSpPr>
          <p:cNvPr id="51" name="Action Button: Custom 50">
            <a:hlinkClick r:id="rId7" action="ppaction://hlinksldjump" highlightClick="1"/>
          </p:cNvPr>
          <p:cNvSpPr/>
          <p:nvPr/>
        </p:nvSpPr>
        <p:spPr>
          <a:xfrm>
            <a:off x="2819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3</a:t>
            </a:r>
          </a:p>
        </p:txBody>
      </p:sp>
      <p:sp>
        <p:nvSpPr>
          <p:cNvPr id="52" name="Action Button: Custom 51">
            <a:hlinkClick r:id="rId8" action="ppaction://hlinksldjump" highlightClick="1"/>
          </p:cNvPr>
          <p:cNvSpPr/>
          <p:nvPr/>
        </p:nvSpPr>
        <p:spPr>
          <a:xfrm>
            <a:off x="3200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4</a:t>
            </a:r>
          </a:p>
        </p:txBody>
      </p:sp>
      <p:sp>
        <p:nvSpPr>
          <p:cNvPr id="53" name="Action Button: Custom 52">
            <a:hlinkClick r:id="rId9" action="ppaction://hlinksldjump" highlightClick="1"/>
          </p:cNvPr>
          <p:cNvSpPr/>
          <p:nvPr/>
        </p:nvSpPr>
        <p:spPr>
          <a:xfrm>
            <a:off x="3581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5</a:t>
            </a:r>
          </a:p>
        </p:txBody>
      </p:sp>
      <p:sp>
        <p:nvSpPr>
          <p:cNvPr id="54" name="Action Button: Home 53">
            <a:hlinkClick r:id="rId10"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55" name="Action Button: Custom 54">
            <a:hlinkClick r:id="rId11" action="ppaction://hlinksldjump" highlightClick="1"/>
          </p:cNvPr>
          <p:cNvSpPr/>
          <p:nvPr/>
        </p:nvSpPr>
        <p:spPr>
          <a:xfrm>
            <a:off x="3962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6</a:t>
            </a:r>
          </a:p>
        </p:txBody>
      </p:sp>
      <p:sp>
        <p:nvSpPr>
          <p:cNvPr id="56" name="Action Button: Custom 55">
            <a:hlinkClick r:id="rId12" action="ppaction://hlinksldjump" highlightClick="1"/>
          </p:cNvPr>
          <p:cNvSpPr/>
          <p:nvPr/>
        </p:nvSpPr>
        <p:spPr>
          <a:xfrm>
            <a:off x="4343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7</a:t>
            </a:r>
          </a:p>
        </p:txBody>
      </p:sp>
      <p:sp>
        <p:nvSpPr>
          <p:cNvPr id="57" name="Action Button: Custom 56">
            <a:hlinkClick r:id="rId13" action="ppaction://hlinksldjump" highlightClick="1"/>
          </p:cNvPr>
          <p:cNvSpPr/>
          <p:nvPr/>
        </p:nvSpPr>
        <p:spPr>
          <a:xfrm>
            <a:off x="4724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8</a:t>
            </a:r>
          </a:p>
        </p:txBody>
      </p:sp>
      <p:sp>
        <p:nvSpPr>
          <p:cNvPr id="58" name="Action Button: Custom 57">
            <a:hlinkClick r:id="rId14" action="ppaction://hlinksldjump" highlightClick="1"/>
          </p:cNvPr>
          <p:cNvSpPr/>
          <p:nvPr/>
        </p:nvSpPr>
        <p:spPr>
          <a:xfrm>
            <a:off x="60198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11</a:t>
            </a:r>
          </a:p>
        </p:txBody>
      </p:sp>
      <p:sp>
        <p:nvSpPr>
          <p:cNvPr id="59" name="Action Button: Custom 58">
            <a:hlinkClick r:id="rId15" action="ppaction://hlinksldjump" highlightClick="1"/>
          </p:cNvPr>
          <p:cNvSpPr/>
          <p:nvPr/>
        </p:nvSpPr>
        <p:spPr>
          <a:xfrm>
            <a:off x="54864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10</a:t>
            </a:r>
          </a:p>
        </p:txBody>
      </p:sp>
      <p:sp>
        <p:nvSpPr>
          <p:cNvPr id="60" name="Action Button: Custom 59">
            <a:hlinkClick r:id="rId16" action="ppaction://hlinksldjump" highlightClick="1"/>
          </p:cNvPr>
          <p:cNvSpPr/>
          <p:nvPr/>
        </p:nvSpPr>
        <p:spPr>
          <a:xfrm>
            <a:off x="5105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9</a:t>
            </a:r>
          </a:p>
        </p:txBody>
      </p:sp>
      <p:sp>
        <p:nvSpPr>
          <p:cNvPr id="61" name="Action Button: Custom 60">
            <a:hlinkClick r:id="rId17" action="ppaction://hlinksldjump" highlightClick="1"/>
          </p:cNvPr>
          <p:cNvSpPr/>
          <p:nvPr/>
        </p:nvSpPr>
        <p:spPr>
          <a:xfrm>
            <a:off x="65532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12</a:t>
            </a:r>
          </a:p>
        </p:txBody>
      </p:sp>
      <p:sp>
        <p:nvSpPr>
          <p:cNvPr id="62" name="Action Button: Custom 61">
            <a:hlinkClick r:id="rId18" action="ppaction://hlinksldjump" highlightClick="1"/>
          </p:cNvPr>
          <p:cNvSpPr/>
          <p:nvPr/>
        </p:nvSpPr>
        <p:spPr>
          <a:xfrm>
            <a:off x="70866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13</a:t>
            </a:r>
          </a:p>
        </p:txBody>
      </p:sp>
      <p:cxnSp>
        <p:nvCxnSpPr>
          <p:cNvPr id="27" name="Straight Arrow Connector 26"/>
          <p:cNvCxnSpPr/>
          <p:nvPr/>
        </p:nvCxnSpPr>
        <p:spPr>
          <a:xfrm>
            <a:off x="838200" y="2971800"/>
            <a:ext cx="53340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323313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3" cstate="print"/>
          <a:srcRect/>
          <a:stretch>
            <a:fillRect/>
          </a:stretch>
        </p:blipFill>
        <p:spPr bwMode="auto">
          <a:xfrm>
            <a:off x="152400" y="1593583"/>
            <a:ext cx="8839200" cy="2778789"/>
          </a:xfrm>
          <a:prstGeom prst="rect">
            <a:avLst/>
          </a:prstGeom>
          <a:noFill/>
          <a:ln w="9525">
            <a:noFill/>
            <a:miter lim="800000"/>
            <a:headEnd/>
            <a:tailEnd/>
          </a:ln>
        </p:spPr>
      </p:pic>
      <p:grpSp>
        <p:nvGrpSpPr>
          <p:cNvPr id="51" name="Group 24"/>
          <p:cNvGrpSpPr/>
          <p:nvPr/>
        </p:nvGrpSpPr>
        <p:grpSpPr>
          <a:xfrm>
            <a:off x="0" y="0"/>
            <a:ext cx="9144000" cy="832757"/>
            <a:chOff x="0" y="0"/>
            <a:chExt cx="9144000" cy="832757"/>
          </a:xfrm>
        </p:grpSpPr>
        <p:sp>
          <p:nvSpPr>
            <p:cNvPr id="52" name="Rectangle 5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prstClr val="black"/>
                </a:solidFill>
              </a:endParaRPr>
            </a:p>
          </p:txBody>
        </p:sp>
        <p:pic>
          <p:nvPicPr>
            <p:cNvPr id="53" name="Picture 3" descr="E:\Provider Outreach\IMPACT Training Modules (development)\IMPACTlogoOpt2.jpg"/>
            <p:cNvPicPr>
              <a:picLocks noChangeAspect="1" noChangeArrowheads="1"/>
            </p:cNvPicPr>
            <p:nvPr/>
          </p:nvPicPr>
          <p:blipFill>
            <a:blip r:embed="rId4" cstate="print"/>
            <a:srcRect/>
            <a:stretch>
              <a:fillRect/>
            </a:stretch>
          </p:blipFill>
          <p:spPr bwMode="auto">
            <a:xfrm>
              <a:off x="6553200" y="76200"/>
              <a:ext cx="2404580" cy="685800"/>
            </a:xfrm>
            <a:prstGeom prst="rect">
              <a:avLst/>
            </a:prstGeom>
            <a:noFill/>
          </p:spPr>
        </p:pic>
      </p:grpSp>
      <p:sp>
        <p:nvSpPr>
          <p:cNvPr id="54" name="Title 1"/>
          <p:cNvSpPr txBox="1">
            <a:spLocks/>
          </p:cNvSpPr>
          <p:nvPr/>
        </p:nvSpPr>
        <p:spPr>
          <a:xfrm>
            <a:off x="0" y="0"/>
            <a:ext cx="6477000" cy="838200"/>
          </a:xfrm>
          <a:prstGeom prst="rect">
            <a:avLst/>
          </a:prstGeom>
        </p:spPr>
        <p:txBody>
          <a:bodyPr vert="horz" lIns="91440" tIns="45720" rIns="91440" bIns="45720" rtlCol="0" anchor="ctr">
            <a:normAutofit/>
          </a:bodyPr>
          <a:lstStyle/>
          <a:p>
            <a:pPr>
              <a:spcBef>
                <a:spcPct val="0"/>
              </a:spcBef>
              <a:defRPr/>
            </a:pPr>
            <a:r>
              <a:rPr lang="en-US" sz="2800" dirty="0">
                <a:solidFill>
                  <a:prstClr val="black"/>
                </a:solidFill>
              </a:rPr>
              <a:t>Step 5: Add Licenses/Certifications/Other</a:t>
            </a:r>
          </a:p>
        </p:txBody>
      </p:sp>
      <p:sp>
        <p:nvSpPr>
          <p:cNvPr id="11" name="Content Placeholder 2"/>
          <p:cNvSpPr txBox="1">
            <a:spLocks/>
          </p:cNvSpPr>
          <p:nvPr/>
        </p:nvSpPr>
        <p:spPr>
          <a:xfrm>
            <a:off x="762000" y="4419600"/>
            <a:ext cx="7467600" cy="13716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14300" indent="-114300">
              <a:spcBef>
                <a:spcPts val="0"/>
              </a:spcBef>
            </a:pPr>
            <a:r>
              <a:rPr lang="en-US" sz="1800" dirty="0">
                <a:solidFill>
                  <a:prstClr val="black"/>
                </a:solidFill>
              </a:rPr>
              <a:t>If any additional Licenses/Certifications, click on the </a:t>
            </a:r>
            <a:r>
              <a:rPr lang="en-US" sz="1800" b="1" i="1" dirty="0">
                <a:solidFill>
                  <a:srgbClr val="FF0000"/>
                </a:solidFill>
              </a:rPr>
              <a:t>Add</a:t>
            </a:r>
            <a:r>
              <a:rPr lang="en-US" sz="1800" dirty="0">
                <a:solidFill>
                  <a:prstClr val="black"/>
                </a:solidFill>
              </a:rPr>
              <a:t> button in the top left corner and repeat the steps.</a:t>
            </a:r>
          </a:p>
          <a:p>
            <a:pPr marL="120650" indent="-120650">
              <a:spcBef>
                <a:spcPts val="0"/>
              </a:spcBef>
            </a:pPr>
            <a:r>
              <a:rPr lang="en-US" sz="1800" dirty="0">
                <a:solidFill>
                  <a:prstClr val="black"/>
                </a:solidFill>
              </a:rPr>
              <a:t>Click </a:t>
            </a:r>
            <a:r>
              <a:rPr lang="en-US" sz="1800" b="1" i="1" dirty="0">
                <a:solidFill>
                  <a:srgbClr val="FF0000"/>
                </a:solidFill>
              </a:rPr>
              <a:t>Close</a:t>
            </a:r>
            <a:r>
              <a:rPr lang="en-US" sz="1800" dirty="0">
                <a:solidFill>
                  <a:srgbClr val="FF0000"/>
                </a:solidFill>
              </a:rPr>
              <a:t> </a:t>
            </a:r>
            <a:r>
              <a:rPr lang="en-US" sz="1800" dirty="0">
                <a:solidFill>
                  <a:prstClr val="black"/>
                </a:solidFill>
              </a:rPr>
              <a:t>once all Licenses/Certifications have been entered to return to the BPW.</a:t>
            </a:r>
          </a:p>
        </p:txBody>
      </p:sp>
      <p:sp>
        <p:nvSpPr>
          <p:cNvPr id="14" name="Slide Number Placeholder 13"/>
          <p:cNvSpPr>
            <a:spLocks noGrp="1"/>
          </p:cNvSpPr>
          <p:nvPr>
            <p:ph type="sldNum" sz="quarter" idx="12"/>
          </p:nvPr>
        </p:nvSpPr>
        <p:spPr/>
        <p:txBody>
          <a:bodyPr/>
          <a:lstStyle/>
          <a:p>
            <a:fld id="{BA1FD17C-07F9-4DC7-B3E5-C38A5CD2EB05}" type="slidenum">
              <a:rPr lang="en-US" smtClean="0">
                <a:solidFill>
                  <a:prstClr val="black">
                    <a:tint val="75000"/>
                  </a:prstClr>
                </a:solidFill>
              </a:rPr>
              <a:pPr/>
              <a:t>32</a:t>
            </a:fld>
            <a:endParaRPr lang="en-US">
              <a:solidFill>
                <a:prstClr val="black">
                  <a:tint val="75000"/>
                </a:prstClr>
              </a:solidFill>
            </a:endParaRPr>
          </a:p>
        </p:txBody>
      </p:sp>
      <p:sp>
        <p:nvSpPr>
          <p:cNvPr id="15" name="Oval 14"/>
          <p:cNvSpPr/>
          <p:nvPr/>
        </p:nvSpPr>
        <p:spPr>
          <a:xfrm>
            <a:off x="76200" y="1447800"/>
            <a:ext cx="1371600" cy="533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extBox 24"/>
          <p:cNvSpPr txBox="1"/>
          <p:nvPr/>
        </p:nvSpPr>
        <p:spPr>
          <a:xfrm>
            <a:off x="432391" y="6339505"/>
            <a:ext cx="1591846" cy="338554"/>
          </a:xfrm>
          <a:prstGeom prst="rect">
            <a:avLst/>
          </a:prstGeom>
          <a:noFill/>
          <a:ln>
            <a:noFill/>
          </a:ln>
        </p:spPr>
        <p:txBody>
          <a:bodyPr wrap="none" rtlCol="0">
            <a:spAutoFit/>
          </a:bodyPr>
          <a:lstStyle/>
          <a:p>
            <a:r>
              <a:rPr lang="en-US" sz="1600" dirty="0"/>
              <a:t>Shortcut to Step:</a:t>
            </a:r>
          </a:p>
        </p:txBody>
      </p:sp>
      <p:sp>
        <p:nvSpPr>
          <p:cNvPr id="26" name="Action Button: Custom 25">
            <a:hlinkClick r:id="rId5" action="ppaction://hlinksldjump" highlightClick="1"/>
          </p:cNvPr>
          <p:cNvSpPr/>
          <p:nvPr/>
        </p:nvSpPr>
        <p:spPr>
          <a:xfrm>
            <a:off x="2057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a:t>
            </a:r>
          </a:p>
        </p:txBody>
      </p:sp>
      <p:sp>
        <p:nvSpPr>
          <p:cNvPr id="27" name="Action Button: Custom 26">
            <a:hlinkClick r:id="rId6" action="ppaction://hlinksldjump" highlightClick="1"/>
          </p:cNvPr>
          <p:cNvSpPr/>
          <p:nvPr/>
        </p:nvSpPr>
        <p:spPr>
          <a:xfrm>
            <a:off x="2438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2</a:t>
            </a:r>
          </a:p>
        </p:txBody>
      </p:sp>
      <p:sp>
        <p:nvSpPr>
          <p:cNvPr id="43" name="Action Button: Custom 42">
            <a:hlinkClick r:id="rId7" action="ppaction://hlinksldjump" highlightClick="1"/>
          </p:cNvPr>
          <p:cNvSpPr/>
          <p:nvPr/>
        </p:nvSpPr>
        <p:spPr>
          <a:xfrm>
            <a:off x="2819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3</a:t>
            </a:r>
          </a:p>
        </p:txBody>
      </p:sp>
      <p:sp>
        <p:nvSpPr>
          <p:cNvPr id="44" name="Action Button: Custom 43">
            <a:hlinkClick r:id="rId8" action="ppaction://hlinksldjump" highlightClick="1"/>
          </p:cNvPr>
          <p:cNvSpPr/>
          <p:nvPr/>
        </p:nvSpPr>
        <p:spPr>
          <a:xfrm>
            <a:off x="3200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4</a:t>
            </a:r>
          </a:p>
        </p:txBody>
      </p:sp>
      <p:sp>
        <p:nvSpPr>
          <p:cNvPr id="45" name="Action Button: Custom 44">
            <a:hlinkClick r:id="rId9" action="ppaction://hlinksldjump" highlightClick="1"/>
          </p:cNvPr>
          <p:cNvSpPr/>
          <p:nvPr/>
        </p:nvSpPr>
        <p:spPr>
          <a:xfrm>
            <a:off x="3581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5</a:t>
            </a:r>
          </a:p>
        </p:txBody>
      </p:sp>
      <p:sp>
        <p:nvSpPr>
          <p:cNvPr id="46" name="Action Button: Home 45">
            <a:hlinkClick r:id="rId10"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7" name="Action Button: Custom 46">
            <a:hlinkClick r:id="rId11" action="ppaction://hlinksldjump" highlightClick="1"/>
          </p:cNvPr>
          <p:cNvSpPr/>
          <p:nvPr/>
        </p:nvSpPr>
        <p:spPr>
          <a:xfrm>
            <a:off x="3962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6</a:t>
            </a:r>
          </a:p>
        </p:txBody>
      </p:sp>
      <p:sp>
        <p:nvSpPr>
          <p:cNvPr id="48" name="Action Button: Custom 47">
            <a:hlinkClick r:id="rId12" action="ppaction://hlinksldjump" highlightClick="1"/>
          </p:cNvPr>
          <p:cNvSpPr/>
          <p:nvPr/>
        </p:nvSpPr>
        <p:spPr>
          <a:xfrm>
            <a:off x="4343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7</a:t>
            </a:r>
          </a:p>
        </p:txBody>
      </p:sp>
      <p:sp>
        <p:nvSpPr>
          <p:cNvPr id="49" name="Action Button: Custom 48">
            <a:hlinkClick r:id="rId13" action="ppaction://hlinksldjump" highlightClick="1"/>
          </p:cNvPr>
          <p:cNvSpPr/>
          <p:nvPr/>
        </p:nvSpPr>
        <p:spPr>
          <a:xfrm>
            <a:off x="4724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8</a:t>
            </a:r>
          </a:p>
        </p:txBody>
      </p:sp>
      <p:sp>
        <p:nvSpPr>
          <p:cNvPr id="50" name="Action Button: Custom 49">
            <a:hlinkClick r:id="rId14" action="ppaction://hlinksldjump" highlightClick="1"/>
          </p:cNvPr>
          <p:cNvSpPr/>
          <p:nvPr/>
        </p:nvSpPr>
        <p:spPr>
          <a:xfrm>
            <a:off x="60198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11</a:t>
            </a:r>
          </a:p>
        </p:txBody>
      </p:sp>
      <p:sp>
        <p:nvSpPr>
          <p:cNvPr id="55" name="Action Button: Custom 54">
            <a:hlinkClick r:id="rId15" action="ppaction://hlinksldjump" highlightClick="1"/>
          </p:cNvPr>
          <p:cNvSpPr/>
          <p:nvPr/>
        </p:nvSpPr>
        <p:spPr>
          <a:xfrm>
            <a:off x="54864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10</a:t>
            </a:r>
          </a:p>
        </p:txBody>
      </p:sp>
      <p:sp>
        <p:nvSpPr>
          <p:cNvPr id="56" name="Action Button: Custom 55">
            <a:hlinkClick r:id="rId16" action="ppaction://hlinksldjump" highlightClick="1"/>
          </p:cNvPr>
          <p:cNvSpPr/>
          <p:nvPr/>
        </p:nvSpPr>
        <p:spPr>
          <a:xfrm>
            <a:off x="5105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9</a:t>
            </a:r>
          </a:p>
        </p:txBody>
      </p:sp>
      <p:sp>
        <p:nvSpPr>
          <p:cNvPr id="57" name="Action Button: Custom 56">
            <a:hlinkClick r:id="rId17" action="ppaction://hlinksldjump" highlightClick="1"/>
          </p:cNvPr>
          <p:cNvSpPr/>
          <p:nvPr/>
        </p:nvSpPr>
        <p:spPr>
          <a:xfrm>
            <a:off x="65532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12</a:t>
            </a:r>
          </a:p>
        </p:txBody>
      </p:sp>
      <p:sp>
        <p:nvSpPr>
          <p:cNvPr id="58" name="Action Button: Custom 57">
            <a:hlinkClick r:id="rId18" action="ppaction://hlinksldjump" highlightClick="1"/>
          </p:cNvPr>
          <p:cNvSpPr/>
          <p:nvPr/>
        </p:nvSpPr>
        <p:spPr>
          <a:xfrm>
            <a:off x="70866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13</a:t>
            </a:r>
          </a:p>
        </p:txBody>
      </p:sp>
    </p:spTree>
    <p:extLst>
      <p:ext uri="{BB962C8B-B14F-4D97-AF65-F5344CB8AC3E}">
        <p14:creationId xmlns:p14="http://schemas.microsoft.com/office/powerpoint/2010/main" val="23636499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
          <p:cNvPicPr>
            <a:picLocks noChangeAspect="1" noChangeArrowheads="1"/>
          </p:cNvPicPr>
          <p:nvPr/>
        </p:nvPicPr>
        <p:blipFill>
          <a:blip r:embed="rId3" cstate="print">
            <a:extLst>
              <a:ext uri="{BEBA8EAE-BF5A-486C-A8C5-ECC9F3942E4B}">
                <a14:imgProps xmlns:a14="http://schemas.microsoft.com/office/drawing/2010/main">
                  <a14:imgLayer r:embed="rId4">
                    <a14:imgEffect>
                      <a14:sharpenSoften amount="52000"/>
                    </a14:imgEffect>
                  </a14:imgLayer>
                </a14:imgProps>
              </a:ext>
            </a:extLst>
          </a:blip>
          <a:srcRect/>
          <a:stretch>
            <a:fillRect/>
          </a:stretch>
        </p:blipFill>
        <p:spPr bwMode="auto">
          <a:xfrm>
            <a:off x="381000" y="914400"/>
            <a:ext cx="8563554" cy="4082032"/>
          </a:xfrm>
          <a:prstGeom prst="rect">
            <a:avLst/>
          </a:prstGeom>
          <a:noFill/>
          <a:ln w="9525">
            <a:noFill/>
            <a:miter lim="800000"/>
            <a:headEnd/>
            <a:tailEnd/>
          </a:ln>
        </p:spPr>
      </p:pic>
      <p:grpSp>
        <p:nvGrpSpPr>
          <p:cNvPr id="51" name="Group 24"/>
          <p:cNvGrpSpPr/>
          <p:nvPr/>
        </p:nvGrpSpPr>
        <p:grpSpPr>
          <a:xfrm>
            <a:off x="0" y="0"/>
            <a:ext cx="9144000" cy="832757"/>
            <a:chOff x="0" y="0"/>
            <a:chExt cx="9144000" cy="832757"/>
          </a:xfrm>
        </p:grpSpPr>
        <p:sp>
          <p:nvSpPr>
            <p:cNvPr id="52" name="Rectangle 5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solidFill>
                    <a:schemeClr val="tx1">
                      <a:lumMod val="95000"/>
                      <a:lumOff val="5000"/>
                    </a:schemeClr>
                  </a:solidFill>
                </a:rPr>
                <a:t>Business Process Wizard</a:t>
              </a:r>
            </a:p>
          </p:txBody>
        </p:sp>
        <p:pic>
          <p:nvPicPr>
            <p:cNvPr id="53" name="Picture 3" descr="E:\Provider Outreach\IMPACT Training Modules (development)\IMPACTlogoOpt2.jpg"/>
            <p:cNvPicPr>
              <a:picLocks noChangeAspect="1" noChangeArrowheads="1"/>
            </p:cNvPicPr>
            <p:nvPr/>
          </p:nvPicPr>
          <p:blipFill>
            <a:blip r:embed="rId5" cstate="print"/>
            <a:srcRect/>
            <a:stretch>
              <a:fillRect/>
            </a:stretch>
          </p:blipFill>
          <p:spPr bwMode="auto">
            <a:xfrm>
              <a:off x="6553200" y="76200"/>
              <a:ext cx="2404580" cy="685800"/>
            </a:xfrm>
            <a:prstGeom prst="rect">
              <a:avLst/>
            </a:prstGeom>
            <a:noFill/>
          </p:spPr>
        </p:pic>
      </p:grpSp>
      <p:sp>
        <p:nvSpPr>
          <p:cNvPr id="54" name="Title 1"/>
          <p:cNvSpPr txBox="1">
            <a:spLocks/>
          </p:cNvSpPr>
          <p:nvPr/>
        </p:nvSpPr>
        <p:spPr>
          <a:xfrm>
            <a:off x="0" y="0"/>
            <a:ext cx="6477000" cy="838200"/>
          </a:xfrm>
          <a:prstGeom prst="rect">
            <a:avLst/>
          </a:prstGeom>
        </p:spPr>
        <p:txBody>
          <a:bodyPr vert="horz" lIns="91440" tIns="45720" rIns="91440" bIns="45720" rtlCol="0" anchor="ctr">
            <a:normAutofit/>
          </a:bodyPr>
          <a:lstStyle/>
          <a:p>
            <a:pPr>
              <a:spcBef>
                <a:spcPct val="0"/>
              </a:spcBef>
              <a:defRPr/>
            </a:pPr>
            <a:endParaRPr lang="en-US" sz="2800" dirty="0">
              <a:solidFill>
                <a:prstClr val="black"/>
              </a:solidFill>
            </a:endParaRPr>
          </a:p>
        </p:txBody>
      </p:sp>
      <p:sp>
        <p:nvSpPr>
          <p:cNvPr id="10" name="TextBox 9"/>
          <p:cNvSpPr txBox="1"/>
          <p:nvPr/>
        </p:nvSpPr>
        <p:spPr>
          <a:xfrm>
            <a:off x="762000" y="5029200"/>
            <a:ext cx="7543800" cy="1200329"/>
          </a:xfrm>
          <a:prstGeom prst="rect">
            <a:avLst/>
          </a:prstGeom>
          <a:noFill/>
        </p:spPr>
        <p:txBody>
          <a:bodyPr wrap="square" rtlCol="0">
            <a:spAutoFit/>
          </a:bodyPr>
          <a:lstStyle/>
          <a:p>
            <a:pPr marL="114300" lvl="0" indent="-114300">
              <a:buFont typeface="Arial" panose="020B0604020202020204" pitchFamily="34" charset="0"/>
              <a:buChar char="•"/>
            </a:pPr>
            <a:r>
              <a:rPr lang="en-US" dirty="0">
                <a:solidFill>
                  <a:prstClr val="black"/>
                </a:solidFill>
              </a:rPr>
              <a:t>You have completed Step 5: </a:t>
            </a:r>
            <a:r>
              <a:rPr lang="en-US" b="1" i="1" dirty="0">
                <a:solidFill>
                  <a:srgbClr val="FF0000"/>
                </a:solidFill>
              </a:rPr>
              <a:t>Add Licensing/Certification/Other</a:t>
            </a:r>
            <a:r>
              <a:rPr lang="en-US" b="1" i="1" dirty="0">
                <a:solidFill>
                  <a:prstClr val="black"/>
                </a:solidFill>
              </a:rPr>
              <a:t>. </a:t>
            </a:r>
            <a:r>
              <a:rPr lang="en-US" dirty="0">
                <a:solidFill>
                  <a:prstClr val="black"/>
                </a:solidFill>
              </a:rPr>
              <a:t>The system will place the current date in the </a:t>
            </a:r>
            <a:r>
              <a:rPr lang="en-US" b="1" i="1" dirty="0">
                <a:solidFill>
                  <a:srgbClr val="FF0000"/>
                </a:solidFill>
              </a:rPr>
              <a:t>End Date </a:t>
            </a:r>
            <a:r>
              <a:rPr lang="en-US" dirty="0">
                <a:solidFill>
                  <a:prstClr val="black"/>
                </a:solidFill>
              </a:rPr>
              <a:t>field and will place </a:t>
            </a:r>
            <a:r>
              <a:rPr lang="en-US" b="1" i="1" dirty="0">
                <a:solidFill>
                  <a:srgbClr val="FF0000"/>
                </a:solidFill>
              </a:rPr>
              <a:t>Complete</a:t>
            </a:r>
            <a:r>
              <a:rPr lang="en-US" dirty="0">
                <a:solidFill>
                  <a:prstClr val="black"/>
                </a:solidFill>
              </a:rPr>
              <a:t> in the corresponding </a:t>
            </a:r>
            <a:r>
              <a:rPr lang="en-US" b="1" i="1" dirty="0">
                <a:solidFill>
                  <a:srgbClr val="FF0000"/>
                </a:solidFill>
              </a:rPr>
              <a:t>Status</a:t>
            </a:r>
            <a:r>
              <a:rPr lang="en-US" dirty="0">
                <a:solidFill>
                  <a:prstClr val="black"/>
                </a:solidFill>
              </a:rPr>
              <a:t> field.</a:t>
            </a:r>
          </a:p>
          <a:p>
            <a:pPr marL="114300" lvl="0" indent="-114300">
              <a:buFont typeface="Arial" panose="020B0604020202020204" pitchFamily="34" charset="0"/>
              <a:buChar char="•"/>
            </a:pPr>
            <a:r>
              <a:rPr lang="en-US" dirty="0">
                <a:solidFill>
                  <a:prstClr val="black"/>
                </a:solidFill>
              </a:rPr>
              <a:t>Click on Step 6: </a:t>
            </a:r>
            <a:r>
              <a:rPr lang="en-US" b="1" i="1" dirty="0">
                <a:solidFill>
                  <a:srgbClr val="FF0000"/>
                </a:solidFill>
              </a:rPr>
              <a:t>Add Mode of Claim Submission </a:t>
            </a:r>
            <a:r>
              <a:rPr lang="en-US" dirty="0">
                <a:solidFill>
                  <a:prstClr val="black"/>
                </a:solidFill>
              </a:rPr>
              <a:t>to continue your application.</a:t>
            </a:r>
            <a:endParaRPr lang="en-US" dirty="0"/>
          </a:p>
        </p:txBody>
      </p:sp>
      <p:sp>
        <p:nvSpPr>
          <p:cNvPr id="16" name="Slide Number Placeholder 15"/>
          <p:cNvSpPr>
            <a:spLocks noGrp="1"/>
          </p:cNvSpPr>
          <p:nvPr>
            <p:ph type="sldNum" sz="quarter" idx="12"/>
          </p:nvPr>
        </p:nvSpPr>
        <p:spPr/>
        <p:txBody>
          <a:bodyPr/>
          <a:lstStyle/>
          <a:p>
            <a:fld id="{BA1FD17C-07F9-4DC7-B3E5-C38A5CD2EB05}" type="slidenum">
              <a:rPr lang="en-US" smtClean="0">
                <a:solidFill>
                  <a:prstClr val="black">
                    <a:tint val="75000"/>
                  </a:prstClr>
                </a:solidFill>
              </a:rPr>
              <a:pPr/>
              <a:t>33</a:t>
            </a:fld>
            <a:endParaRPr lang="en-US">
              <a:solidFill>
                <a:prstClr val="black">
                  <a:tint val="75000"/>
                </a:prstClr>
              </a:solidFill>
            </a:endParaRPr>
          </a:p>
        </p:txBody>
      </p:sp>
      <p:cxnSp>
        <p:nvCxnSpPr>
          <p:cNvPr id="11" name="Straight Arrow Connector 10"/>
          <p:cNvCxnSpPr/>
          <p:nvPr/>
        </p:nvCxnSpPr>
        <p:spPr>
          <a:xfrm flipH="1">
            <a:off x="1905000" y="3048000"/>
            <a:ext cx="68580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 name="Oval 16"/>
          <p:cNvSpPr/>
          <p:nvPr/>
        </p:nvSpPr>
        <p:spPr>
          <a:xfrm>
            <a:off x="6096000" y="2743200"/>
            <a:ext cx="1219200" cy="2286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p:cNvSpPr txBox="1"/>
          <p:nvPr/>
        </p:nvSpPr>
        <p:spPr>
          <a:xfrm>
            <a:off x="432391" y="6339505"/>
            <a:ext cx="1591846" cy="338554"/>
          </a:xfrm>
          <a:prstGeom prst="rect">
            <a:avLst/>
          </a:prstGeom>
          <a:noFill/>
          <a:ln>
            <a:noFill/>
          </a:ln>
        </p:spPr>
        <p:txBody>
          <a:bodyPr wrap="none" rtlCol="0">
            <a:spAutoFit/>
          </a:bodyPr>
          <a:lstStyle/>
          <a:p>
            <a:r>
              <a:rPr lang="en-US" sz="1600" dirty="0"/>
              <a:t>Shortcut to Step:</a:t>
            </a:r>
          </a:p>
        </p:txBody>
      </p:sp>
      <p:sp>
        <p:nvSpPr>
          <p:cNvPr id="29" name="Action Button: Custom 28">
            <a:hlinkClick r:id="rId6" action="ppaction://hlinksldjump" highlightClick="1"/>
          </p:cNvPr>
          <p:cNvSpPr/>
          <p:nvPr/>
        </p:nvSpPr>
        <p:spPr>
          <a:xfrm>
            <a:off x="2057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a:t>
            </a:r>
          </a:p>
        </p:txBody>
      </p:sp>
      <p:sp>
        <p:nvSpPr>
          <p:cNvPr id="45" name="Action Button: Custom 44">
            <a:hlinkClick r:id="rId7" action="ppaction://hlinksldjump" highlightClick="1"/>
          </p:cNvPr>
          <p:cNvSpPr/>
          <p:nvPr/>
        </p:nvSpPr>
        <p:spPr>
          <a:xfrm>
            <a:off x="2438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2</a:t>
            </a:r>
          </a:p>
        </p:txBody>
      </p:sp>
      <p:sp>
        <p:nvSpPr>
          <p:cNvPr id="46" name="Action Button: Custom 45">
            <a:hlinkClick r:id="rId8" action="ppaction://hlinksldjump" highlightClick="1"/>
          </p:cNvPr>
          <p:cNvSpPr/>
          <p:nvPr/>
        </p:nvSpPr>
        <p:spPr>
          <a:xfrm>
            <a:off x="2819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3</a:t>
            </a:r>
          </a:p>
        </p:txBody>
      </p:sp>
      <p:sp>
        <p:nvSpPr>
          <p:cNvPr id="47" name="Action Button: Custom 46">
            <a:hlinkClick r:id="rId9" action="ppaction://hlinksldjump" highlightClick="1"/>
          </p:cNvPr>
          <p:cNvSpPr/>
          <p:nvPr/>
        </p:nvSpPr>
        <p:spPr>
          <a:xfrm>
            <a:off x="3200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4</a:t>
            </a:r>
          </a:p>
        </p:txBody>
      </p:sp>
      <p:sp>
        <p:nvSpPr>
          <p:cNvPr id="48" name="Action Button: Custom 47">
            <a:hlinkClick r:id="rId10" action="ppaction://hlinksldjump" highlightClick="1"/>
          </p:cNvPr>
          <p:cNvSpPr/>
          <p:nvPr/>
        </p:nvSpPr>
        <p:spPr>
          <a:xfrm>
            <a:off x="3581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5</a:t>
            </a:r>
          </a:p>
        </p:txBody>
      </p:sp>
      <p:sp>
        <p:nvSpPr>
          <p:cNvPr id="49" name="Action Button: Home 48">
            <a:hlinkClick r:id="rId11"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50" name="Action Button: Custom 49">
            <a:hlinkClick r:id="rId12" action="ppaction://hlinksldjump" highlightClick="1"/>
          </p:cNvPr>
          <p:cNvSpPr/>
          <p:nvPr/>
        </p:nvSpPr>
        <p:spPr>
          <a:xfrm>
            <a:off x="3962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6</a:t>
            </a:r>
          </a:p>
        </p:txBody>
      </p:sp>
      <p:sp>
        <p:nvSpPr>
          <p:cNvPr id="55" name="Action Button: Custom 54">
            <a:hlinkClick r:id="rId13" action="ppaction://hlinksldjump" highlightClick="1"/>
          </p:cNvPr>
          <p:cNvSpPr/>
          <p:nvPr/>
        </p:nvSpPr>
        <p:spPr>
          <a:xfrm>
            <a:off x="4343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7</a:t>
            </a:r>
          </a:p>
        </p:txBody>
      </p:sp>
      <p:sp>
        <p:nvSpPr>
          <p:cNvPr id="56" name="Action Button: Custom 55">
            <a:hlinkClick r:id="rId14" action="ppaction://hlinksldjump" highlightClick="1"/>
          </p:cNvPr>
          <p:cNvSpPr/>
          <p:nvPr/>
        </p:nvSpPr>
        <p:spPr>
          <a:xfrm>
            <a:off x="4724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8</a:t>
            </a:r>
          </a:p>
        </p:txBody>
      </p:sp>
      <p:sp>
        <p:nvSpPr>
          <p:cNvPr id="57" name="Action Button: Custom 56">
            <a:hlinkClick r:id="rId15" action="ppaction://hlinksldjump" highlightClick="1"/>
          </p:cNvPr>
          <p:cNvSpPr/>
          <p:nvPr/>
        </p:nvSpPr>
        <p:spPr>
          <a:xfrm>
            <a:off x="60198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11</a:t>
            </a:r>
          </a:p>
        </p:txBody>
      </p:sp>
      <p:sp>
        <p:nvSpPr>
          <p:cNvPr id="58" name="Action Button: Custom 57">
            <a:hlinkClick r:id="rId16" action="ppaction://hlinksldjump" highlightClick="1"/>
          </p:cNvPr>
          <p:cNvSpPr/>
          <p:nvPr/>
        </p:nvSpPr>
        <p:spPr>
          <a:xfrm>
            <a:off x="54864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10</a:t>
            </a:r>
          </a:p>
        </p:txBody>
      </p:sp>
      <p:sp>
        <p:nvSpPr>
          <p:cNvPr id="59" name="Action Button: Custom 58">
            <a:hlinkClick r:id="rId17" action="ppaction://hlinksldjump" highlightClick="1"/>
          </p:cNvPr>
          <p:cNvSpPr/>
          <p:nvPr/>
        </p:nvSpPr>
        <p:spPr>
          <a:xfrm>
            <a:off x="5105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9</a:t>
            </a:r>
          </a:p>
        </p:txBody>
      </p:sp>
      <p:sp>
        <p:nvSpPr>
          <p:cNvPr id="60" name="Action Button: Custom 59">
            <a:hlinkClick r:id="rId18" action="ppaction://hlinksldjump" highlightClick="1"/>
          </p:cNvPr>
          <p:cNvSpPr/>
          <p:nvPr/>
        </p:nvSpPr>
        <p:spPr>
          <a:xfrm>
            <a:off x="65532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12</a:t>
            </a:r>
          </a:p>
        </p:txBody>
      </p:sp>
      <p:sp>
        <p:nvSpPr>
          <p:cNvPr id="61" name="Action Button: Custom 60">
            <a:hlinkClick r:id="rId19" action="ppaction://hlinksldjump" highlightClick="1"/>
          </p:cNvPr>
          <p:cNvSpPr/>
          <p:nvPr/>
        </p:nvSpPr>
        <p:spPr>
          <a:xfrm>
            <a:off x="70866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13</a:t>
            </a:r>
          </a:p>
        </p:txBody>
      </p:sp>
    </p:spTree>
    <p:extLst>
      <p:ext uri="{BB962C8B-B14F-4D97-AF65-F5344CB8AC3E}">
        <p14:creationId xmlns:p14="http://schemas.microsoft.com/office/powerpoint/2010/main" val="10679242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3"/>
          <p:cNvPicPr>
            <a:picLocks noChangeAspect="1" noChangeArrowheads="1"/>
          </p:cNvPicPr>
          <p:nvPr/>
        </p:nvPicPr>
        <p:blipFill>
          <a:blip r:embed="rId3" cstate="print">
            <a:extLst>
              <a:ext uri="{BEBA8EAE-BF5A-486C-A8C5-ECC9F3942E4B}">
                <a14:imgProps xmlns:a14="http://schemas.microsoft.com/office/drawing/2010/main">
                  <a14:imgLayer r:embed="rId4">
                    <a14:imgEffect>
                      <a14:sharpenSoften amount="52000"/>
                    </a14:imgEffect>
                  </a14:imgLayer>
                </a14:imgProps>
              </a:ext>
            </a:extLst>
          </a:blip>
          <a:srcRect/>
          <a:stretch>
            <a:fillRect/>
          </a:stretch>
        </p:blipFill>
        <p:spPr bwMode="auto">
          <a:xfrm>
            <a:off x="381000" y="1509820"/>
            <a:ext cx="8458200" cy="3976580"/>
          </a:xfrm>
          <a:prstGeom prst="rect">
            <a:avLst/>
          </a:prstGeom>
          <a:noFill/>
          <a:ln w="9525">
            <a:noFill/>
            <a:miter lim="800000"/>
            <a:headEnd/>
            <a:tailEnd/>
          </a:ln>
        </p:spPr>
      </p:pic>
      <p:sp>
        <p:nvSpPr>
          <p:cNvPr id="13" name="Rectangle 12"/>
          <p:cNvSpPr/>
          <p:nvPr/>
        </p:nvSpPr>
        <p:spPr>
          <a:xfrm>
            <a:off x="762000" y="5410200"/>
            <a:ext cx="7467600" cy="923330"/>
          </a:xfrm>
          <a:prstGeom prst="rect">
            <a:avLst/>
          </a:prstGeom>
        </p:spPr>
        <p:txBody>
          <a:bodyPr wrap="square">
            <a:spAutoFit/>
          </a:bodyPr>
          <a:lstStyle/>
          <a:p>
            <a:pPr marL="112713" lvl="1" indent="-112713">
              <a:buFont typeface="Arial" panose="020B0604020202020204" pitchFamily="34" charset="0"/>
              <a:buChar char="•"/>
            </a:pPr>
            <a:r>
              <a:rPr lang="en-US" dirty="0"/>
              <a:t>Select any of the six options to indicate how you wish to process claims. </a:t>
            </a:r>
          </a:p>
          <a:p>
            <a:pPr marL="112713" lvl="1" indent="-112713">
              <a:buFont typeface="Arial" panose="020B0604020202020204" pitchFamily="34" charset="0"/>
              <a:buChar char="•"/>
            </a:pPr>
            <a:r>
              <a:rPr lang="en-US" dirty="0"/>
              <a:t>Must select at least one option or claims will not be processed. </a:t>
            </a:r>
          </a:p>
          <a:p>
            <a:pPr marL="112713" lvl="1" indent="-112713">
              <a:buFont typeface="Arial" panose="020B0604020202020204" pitchFamily="34" charset="0"/>
              <a:buChar char="•"/>
            </a:pPr>
            <a:r>
              <a:rPr lang="en-US" dirty="0"/>
              <a:t>After claim submission types have been selected click </a:t>
            </a:r>
            <a:r>
              <a:rPr lang="en-US" b="1" i="1" dirty="0">
                <a:solidFill>
                  <a:srgbClr val="FF0000"/>
                </a:solidFill>
              </a:rPr>
              <a:t>OK</a:t>
            </a:r>
            <a:r>
              <a:rPr lang="en-US" dirty="0"/>
              <a:t>.</a:t>
            </a:r>
          </a:p>
        </p:txBody>
      </p:sp>
      <p:sp>
        <p:nvSpPr>
          <p:cNvPr id="8" name="TextBox 7"/>
          <p:cNvSpPr txBox="1"/>
          <p:nvPr/>
        </p:nvSpPr>
        <p:spPr>
          <a:xfrm>
            <a:off x="2438400" y="4941332"/>
            <a:ext cx="184731" cy="369332"/>
          </a:xfrm>
          <a:prstGeom prst="rect">
            <a:avLst/>
          </a:prstGeom>
          <a:noFill/>
        </p:spPr>
        <p:txBody>
          <a:bodyPr wrap="none" rtlCol="0">
            <a:spAutoFit/>
          </a:bodyPr>
          <a:lstStyle/>
          <a:p>
            <a:endParaRPr lang="en-US" dirty="0"/>
          </a:p>
        </p:txBody>
      </p:sp>
      <p:sp>
        <p:nvSpPr>
          <p:cNvPr id="25" name="Rectangle 24"/>
          <p:cNvSpPr/>
          <p:nvPr/>
        </p:nvSpPr>
        <p:spPr bwMode="auto">
          <a:xfrm>
            <a:off x="0" y="-14023"/>
            <a:ext cx="9144000" cy="833438"/>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3600" dirty="0">
              <a:solidFill>
                <a:prstClr val="white"/>
              </a:solidFill>
            </a:endParaRPr>
          </a:p>
        </p:txBody>
      </p:sp>
      <p:sp>
        <p:nvSpPr>
          <p:cNvPr id="27" name="Rectangle 2"/>
          <p:cNvSpPr>
            <a:spLocks noChangeArrowheads="1"/>
          </p:cNvSpPr>
          <p:nvPr/>
        </p:nvSpPr>
        <p:spPr bwMode="auto">
          <a:xfrm>
            <a:off x="104775" y="-23452"/>
            <a:ext cx="6219825" cy="830997"/>
          </a:xfrm>
          <a:prstGeom prst="rect">
            <a:avLst/>
          </a:prstGeom>
          <a:noFill/>
          <a:ln w="9525">
            <a:noFill/>
            <a:miter lim="800000"/>
            <a:headEnd/>
            <a:tailEnd/>
          </a:ln>
          <a:effectLst/>
        </p:spPr>
        <p:txBody>
          <a:bodyPr wrap="square">
            <a:spAutoFit/>
          </a:bodyPr>
          <a:lstStyle/>
          <a:p>
            <a:pPr fontAlgn="base">
              <a:spcBef>
                <a:spcPct val="0"/>
              </a:spcBef>
              <a:spcAft>
                <a:spcPct val="0"/>
              </a:spcAft>
            </a:pPr>
            <a:r>
              <a:rPr lang="en-US" altLang="en-US" sz="2800" dirty="0">
                <a:solidFill>
                  <a:prstClr val="black"/>
                </a:solidFill>
                <a:latin typeface="+mj-lt"/>
              </a:rPr>
              <a:t>Step 6: Mode of Claim Submission</a:t>
            </a:r>
            <a:r>
              <a:rPr lang="en-US" sz="2800" dirty="0">
                <a:solidFill>
                  <a:prstClr val="black"/>
                </a:solidFill>
                <a:latin typeface="+mj-lt"/>
              </a:rPr>
              <a:t>	 </a:t>
            </a:r>
          </a:p>
          <a:p>
            <a:pPr fontAlgn="base">
              <a:spcBef>
                <a:spcPct val="0"/>
              </a:spcBef>
              <a:spcAft>
                <a:spcPct val="0"/>
              </a:spcAft>
            </a:pPr>
            <a:r>
              <a:rPr lang="en-US" altLang="en-US" sz="2000" dirty="0">
                <a:solidFill>
                  <a:prstClr val="black"/>
                </a:solidFill>
              </a:rPr>
              <a:t>	 EDI Exchange                                                                              </a:t>
            </a:r>
            <a:endParaRPr lang="en-US" sz="2000" dirty="0">
              <a:solidFill>
                <a:prstClr val="black"/>
              </a:solidFill>
              <a:latin typeface="+mj-lt"/>
            </a:endParaRPr>
          </a:p>
        </p:txBody>
      </p:sp>
      <p:pic>
        <p:nvPicPr>
          <p:cNvPr id="28" name="Picture 3" descr="E:\Provider Outreach\IMPACT Training Modules (development)\IMPACTlogoOpt2.jpg"/>
          <p:cNvPicPr>
            <a:picLocks noChangeAspect="1" noChangeArrowheads="1"/>
          </p:cNvPicPr>
          <p:nvPr/>
        </p:nvPicPr>
        <p:blipFill>
          <a:blip r:embed="rId5" cstate="print"/>
          <a:srcRect/>
          <a:stretch>
            <a:fillRect/>
          </a:stretch>
        </p:blipFill>
        <p:spPr bwMode="auto">
          <a:xfrm>
            <a:off x="6553200" y="76200"/>
            <a:ext cx="2404580" cy="685800"/>
          </a:xfrm>
          <a:prstGeom prst="rect">
            <a:avLst/>
          </a:prstGeom>
          <a:noFill/>
          <a:ln>
            <a:noFill/>
          </a:ln>
          <a:effectLst/>
        </p:spPr>
      </p:pic>
      <p:sp>
        <p:nvSpPr>
          <p:cNvPr id="2" name="Slide Number Placeholder 1"/>
          <p:cNvSpPr>
            <a:spLocks noGrp="1"/>
          </p:cNvSpPr>
          <p:nvPr>
            <p:ph type="sldNum" sz="quarter" idx="12"/>
          </p:nvPr>
        </p:nvSpPr>
        <p:spPr/>
        <p:txBody>
          <a:bodyPr/>
          <a:lstStyle/>
          <a:p>
            <a:fld id="{5231E635-3882-45BA-B8C0-75C01EA01E46}" type="slidenum">
              <a:rPr lang="en-US" smtClean="0"/>
              <a:pPr/>
              <a:t>34</a:t>
            </a:fld>
            <a:endParaRPr lang="en-US" dirty="0"/>
          </a:p>
        </p:txBody>
      </p:sp>
      <p:sp>
        <p:nvSpPr>
          <p:cNvPr id="14" name="Rectangle 13"/>
          <p:cNvSpPr/>
          <p:nvPr/>
        </p:nvSpPr>
        <p:spPr>
          <a:xfrm>
            <a:off x="850932" y="2590800"/>
            <a:ext cx="292068" cy="261610"/>
          </a:xfrm>
          <a:prstGeom prst="rect">
            <a:avLst/>
          </a:prstGeom>
        </p:spPr>
        <p:txBody>
          <a:bodyPr wrap="none">
            <a:spAutoFit/>
          </a:bodyPr>
          <a:lstStyle/>
          <a:p>
            <a:r>
              <a:rPr lang="en-US" sz="1100" b="1" dirty="0">
                <a:solidFill>
                  <a:srgbClr val="FF0000"/>
                </a:solidFill>
                <a:latin typeface="Wingdings 2" pitchFamily="18" charset="2"/>
              </a:rPr>
              <a:t>P</a:t>
            </a:r>
          </a:p>
        </p:txBody>
      </p:sp>
      <p:sp>
        <p:nvSpPr>
          <p:cNvPr id="16" name="Rectangle 15"/>
          <p:cNvSpPr/>
          <p:nvPr/>
        </p:nvSpPr>
        <p:spPr>
          <a:xfrm>
            <a:off x="838200" y="4495800"/>
            <a:ext cx="292068" cy="261610"/>
          </a:xfrm>
          <a:prstGeom prst="rect">
            <a:avLst/>
          </a:prstGeom>
        </p:spPr>
        <p:txBody>
          <a:bodyPr wrap="none">
            <a:spAutoFit/>
          </a:bodyPr>
          <a:lstStyle/>
          <a:p>
            <a:r>
              <a:rPr lang="en-US" sz="1100" b="1" dirty="0">
                <a:solidFill>
                  <a:srgbClr val="FF0000"/>
                </a:solidFill>
                <a:latin typeface="Wingdings 2" pitchFamily="18" charset="2"/>
              </a:rPr>
              <a:t>P</a:t>
            </a:r>
          </a:p>
        </p:txBody>
      </p:sp>
      <p:sp>
        <p:nvSpPr>
          <p:cNvPr id="17" name="Oval 16"/>
          <p:cNvSpPr/>
          <p:nvPr/>
        </p:nvSpPr>
        <p:spPr>
          <a:xfrm>
            <a:off x="7848600" y="5181600"/>
            <a:ext cx="5334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0" y="819415"/>
            <a:ext cx="9144000" cy="646331"/>
          </a:xfrm>
          <a:prstGeom prst="rect">
            <a:avLst/>
          </a:prstGeom>
          <a:solidFill>
            <a:srgbClr val="92D050"/>
          </a:solidFill>
          <a:ln>
            <a:noFill/>
          </a:ln>
        </p:spPr>
        <p:txBody>
          <a:bodyPr wrap="square" rtlCol="0">
            <a:spAutoFit/>
          </a:bodyPr>
          <a:lstStyle/>
          <a:p>
            <a:pPr marL="0" lvl="1" algn="ctr"/>
            <a:r>
              <a:rPr lang="en-US" dirty="0"/>
              <a:t>A New Enrollment will need to complete the necessary external application at </a:t>
            </a:r>
            <a:r>
              <a:rPr lang="en-US" dirty="0">
                <a:hlinkClick r:id="rId6"/>
              </a:rPr>
              <a:t>http://www.myhfs.illinois.gov/</a:t>
            </a:r>
            <a:r>
              <a:rPr lang="en-US" dirty="0"/>
              <a:t> unless using a Billing Agent or submitting Paper Claims.</a:t>
            </a:r>
          </a:p>
        </p:txBody>
      </p:sp>
      <p:sp>
        <p:nvSpPr>
          <p:cNvPr id="30" name="TextBox 29"/>
          <p:cNvSpPr txBox="1"/>
          <p:nvPr/>
        </p:nvSpPr>
        <p:spPr>
          <a:xfrm>
            <a:off x="432391" y="6339505"/>
            <a:ext cx="1591846" cy="338554"/>
          </a:xfrm>
          <a:prstGeom prst="rect">
            <a:avLst/>
          </a:prstGeom>
          <a:noFill/>
          <a:ln>
            <a:noFill/>
          </a:ln>
        </p:spPr>
        <p:txBody>
          <a:bodyPr wrap="none" rtlCol="0">
            <a:spAutoFit/>
          </a:bodyPr>
          <a:lstStyle/>
          <a:p>
            <a:r>
              <a:rPr lang="en-US" sz="1600" dirty="0"/>
              <a:t>Shortcut to Step:</a:t>
            </a:r>
          </a:p>
        </p:txBody>
      </p:sp>
      <p:sp>
        <p:nvSpPr>
          <p:cNvPr id="31" name="Action Button: Custom 30">
            <a:hlinkClick r:id="rId7" action="ppaction://hlinksldjump" highlightClick="1"/>
          </p:cNvPr>
          <p:cNvSpPr/>
          <p:nvPr/>
        </p:nvSpPr>
        <p:spPr>
          <a:xfrm>
            <a:off x="2057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a:t>
            </a:r>
          </a:p>
        </p:txBody>
      </p:sp>
      <p:sp>
        <p:nvSpPr>
          <p:cNvPr id="32" name="Action Button: Custom 31">
            <a:hlinkClick r:id="rId8" action="ppaction://hlinksldjump" highlightClick="1"/>
          </p:cNvPr>
          <p:cNvSpPr/>
          <p:nvPr/>
        </p:nvSpPr>
        <p:spPr>
          <a:xfrm>
            <a:off x="2438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2</a:t>
            </a:r>
          </a:p>
        </p:txBody>
      </p:sp>
      <p:sp>
        <p:nvSpPr>
          <p:cNvPr id="33" name="Action Button: Custom 32">
            <a:hlinkClick r:id="rId9" action="ppaction://hlinksldjump" highlightClick="1"/>
          </p:cNvPr>
          <p:cNvSpPr/>
          <p:nvPr/>
        </p:nvSpPr>
        <p:spPr>
          <a:xfrm>
            <a:off x="2819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3</a:t>
            </a:r>
          </a:p>
        </p:txBody>
      </p:sp>
      <p:sp>
        <p:nvSpPr>
          <p:cNvPr id="34" name="Action Button: Custom 33">
            <a:hlinkClick r:id="rId10" action="ppaction://hlinksldjump" highlightClick="1"/>
          </p:cNvPr>
          <p:cNvSpPr/>
          <p:nvPr/>
        </p:nvSpPr>
        <p:spPr>
          <a:xfrm>
            <a:off x="3200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4</a:t>
            </a:r>
          </a:p>
        </p:txBody>
      </p:sp>
      <p:sp>
        <p:nvSpPr>
          <p:cNvPr id="50" name="Action Button: Custom 49">
            <a:hlinkClick r:id="rId11" action="ppaction://hlinksldjump" highlightClick="1"/>
          </p:cNvPr>
          <p:cNvSpPr/>
          <p:nvPr/>
        </p:nvSpPr>
        <p:spPr>
          <a:xfrm>
            <a:off x="3581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5</a:t>
            </a:r>
          </a:p>
        </p:txBody>
      </p:sp>
      <p:sp>
        <p:nvSpPr>
          <p:cNvPr id="51" name="Action Button: Home 50">
            <a:hlinkClick r:id="rId12"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52" name="Action Button: Custom 51">
            <a:hlinkClick r:id="rId13" action="ppaction://hlinksldjump" highlightClick="1"/>
          </p:cNvPr>
          <p:cNvSpPr/>
          <p:nvPr/>
        </p:nvSpPr>
        <p:spPr>
          <a:xfrm>
            <a:off x="3962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6</a:t>
            </a:r>
          </a:p>
        </p:txBody>
      </p:sp>
      <p:sp>
        <p:nvSpPr>
          <p:cNvPr id="53" name="Action Button: Custom 52">
            <a:hlinkClick r:id="rId14" action="ppaction://hlinksldjump" highlightClick="1"/>
          </p:cNvPr>
          <p:cNvSpPr/>
          <p:nvPr/>
        </p:nvSpPr>
        <p:spPr>
          <a:xfrm>
            <a:off x="4343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7</a:t>
            </a:r>
          </a:p>
        </p:txBody>
      </p:sp>
      <p:sp>
        <p:nvSpPr>
          <p:cNvPr id="54" name="Action Button: Custom 53">
            <a:hlinkClick r:id="rId15" action="ppaction://hlinksldjump" highlightClick="1"/>
          </p:cNvPr>
          <p:cNvSpPr/>
          <p:nvPr/>
        </p:nvSpPr>
        <p:spPr>
          <a:xfrm>
            <a:off x="4724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8</a:t>
            </a:r>
          </a:p>
        </p:txBody>
      </p:sp>
      <p:sp>
        <p:nvSpPr>
          <p:cNvPr id="55" name="Action Button: Custom 54">
            <a:hlinkClick r:id="rId16" action="ppaction://hlinksldjump" highlightClick="1"/>
          </p:cNvPr>
          <p:cNvSpPr/>
          <p:nvPr/>
        </p:nvSpPr>
        <p:spPr>
          <a:xfrm>
            <a:off x="60198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11</a:t>
            </a:r>
          </a:p>
        </p:txBody>
      </p:sp>
      <p:sp>
        <p:nvSpPr>
          <p:cNvPr id="56" name="Action Button: Custom 55">
            <a:hlinkClick r:id="rId17" action="ppaction://hlinksldjump" highlightClick="1"/>
          </p:cNvPr>
          <p:cNvSpPr/>
          <p:nvPr/>
        </p:nvSpPr>
        <p:spPr>
          <a:xfrm>
            <a:off x="54864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10</a:t>
            </a:r>
          </a:p>
        </p:txBody>
      </p:sp>
      <p:sp>
        <p:nvSpPr>
          <p:cNvPr id="57" name="Action Button: Custom 56">
            <a:hlinkClick r:id="rId18" action="ppaction://hlinksldjump" highlightClick="1"/>
          </p:cNvPr>
          <p:cNvSpPr/>
          <p:nvPr/>
        </p:nvSpPr>
        <p:spPr>
          <a:xfrm>
            <a:off x="5105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9</a:t>
            </a:r>
          </a:p>
        </p:txBody>
      </p:sp>
      <p:sp>
        <p:nvSpPr>
          <p:cNvPr id="58" name="Action Button: Custom 57">
            <a:hlinkClick r:id="rId19" action="ppaction://hlinksldjump" highlightClick="1"/>
          </p:cNvPr>
          <p:cNvSpPr/>
          <p:nvPr/>
        </p:nvSpPr>
        <p:spPr>
          <a:xfrm>
            <a:off x="65532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12</a:t>
            </a:r>
          </a:p>
        </p:txBody>
      </p:sp>
      <p:sp>
        <p:nvSpPr>
          <p:cNvPr id="59" name="Action Button: Custom 58">
            <a:hlinkClick r:id="rId20" action="ppaction://hlinksldjump" highlightClick="1"/>
          </p:cNvPr>
          <p:cNvSpPr/>
          <p:nvPr/>
        </p:nvSpPr>
        <p:spPr>
          <a:xfrm>
            <a:off x="70866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13</a:t>
            </a:r>
          </a:p>
        </p:txBody>
      </p:sp>
    </p:spTree>
    <p:extLst>
      <p:ext uri="{BB962C8B-B14F-4D97-AF65-F5344CB8AC3E}">
        <p14:creationId xmlns:p14="http://schemas.microsoft.com/office/powerpoint/2010/main" val="40200228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
          <p:cNvPicPr>
            <a:picLocks noChangeAspect="1" noChangeArrowheads="1"/>
          </p:cNvPicPr>
          <p:nvPr/>
        </p:nvPicPr>
        <p:blipFill>
          <a:blip r:embed="rId3" cstate="print">
            <a:extLst>
              <a:ext uri="{BEBA8EAE-BF5A-486C-A8C5-ECC9F3942E4B}">
                <a14:imgProps xmlns:a14="http://schemas.microsoft.com/office/drawing/2010/main">
                  <a14:imgLayer r:embed="rId4">
                    <a14:imgEffect>
                      <a14:sharpenSoften amount="52000"/>
                    </a14:imgEffect>
                  </a14:imgLayer>
                </a14:imgProps>
              </a:ext>
            </a:extLst>
          </a:blip>
          <a:srcRect/>
          <a:stretch>
            <a:fillRect/>
          </a:stretch>
        </p:blipFill>
        <p:spPr bwMode="auto">
          <a:xfrm>
            <a:off x="76200" y="990600"/>
            <a:ext cx="8985624" cy="3429000"/>
          </a:xfrm>
          <a:prstGeom prst="rect">
            <a:avLst/>
          </a:prstGeom>
          <a:noFill/>
          <a:ln w="9525">
            <a:noFill/>
            <a:miter lim="800000"/>
            <a:headEnd/>
            <a:tailEnd/>
          </a:ln>
        </p:spPr>
      </p:pic>
      <p:grpSp>
        <p:nvGrpSpPr>
          <p:cNvPr id="2" name="Group 6"/>
          <p:cNvGrpSpPr/>
          <p:nvPr/>
        </p:nvGrpSpPr>
        <p:grpSpPr>
          <a:xfrm>
            <a:off x="0" y="0"/>
            <a:ext cx="9144000" cy="832757"/>
            <a:chOff x="0" y="0"/>
            <a:chExt cx="9144000" cy="832757"/>
          </a:xfrm>
        </p:grpSpPr>
        <p:sp>
          <p:nvSpPr>
            <p:cNvPr id="5" name="Rectangle 4"/>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solidFill>
                    <a:schemeClr val="tx1">
                      <a:lumMod val="95000"/>
                      <a:lumOff val="5000"/>
                    </a:schemeClr>
                  </a:solidFill>
                </a:rPr>
                <a:t>Business Process Wizard</a:t>
              </a:r>
            </a:p>
          </p:txBody>
        </p:sp>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77000" y="73478"/>
              <a:ext cx="2514600" cy="685800"/>
            </a:xfrm>
            <a:prstGeom prst="rect">
              <a:avLst/>
            </a:prstGeom>
          </p:spPr>
        </p:pic>
      </p:grpSp>
      <p:sp>
        <p:nvSpPr>
          <p:cNvPr id="7" name="Title 1"/>
          <p:cNvSpPr txBox="1">
            <a:spLocks/>
          </p:cNvSpPr>
          <p:nvPr/>
        </p:nvSpPr>
        <p:spPr>
          <a:xfrm>
            <a:off x="0" y="0"/>
            <a:ext cx="6400800" cy="838200"/>
          </a:xfrm>
          <a:prstGeom prst="rect">
            <a:avLst/>
          </a:prstGeom>
        </p:spPr>
        <p:txBody>
          <a:bodyPr vert="horz" lIns="91440" tIns="45720" rIns="91440" bIns="45720" rtlCol="0" anchor="ctr">
            <a:normAutofit/>
          </a:bodyPr>
          <a:lstStyle/>
          <a:p>
            <a:pPr>
              <a:spcBef>
                <a:spcPct val="0"/>
              </a:spcBef>
              <a:defRPr/>
            </a:pPr>
            <a:endParaRPr lang="en-US" sz="3500" dirty="0">
              <a:solidFill>
                <a:prstClr val="black"/>
              </a:solidFill>
            </a:endParaRPr>
          </a:p>
        </p:txBody>
      </p:sp>
      <p:sp>
        <p:nvSpPr>
          <p:cNvPr id="12" name="TextBox 11"/>
          <p:cNvSpPr txBox="1"/>
          <p:nvPr/>
        </p:nvSpPr>
        <p:spPr>
          <a:xfrm>
            <a:off x="771525" y="4590871"/>
            <a:ext cx="7391400" cy="1200329"/>
          </a:xfrm>
          <a:prstGeom prst="rect">
            <a:avLst/>
          </a:prstGeom>
          <a:noFill/>
        </p:spPr>
        <p:txBody>
          <a:bodyPr wrap="square" rtlCol="0">
            <a:spAutoFit/>
          </a:bodyPr>
          <a:lstStyle/>
          <a:p>
            <a:pPr marL="114300" lvl="0" indent="-114300">
              <a:buFont typeface="Arial" panose="020B0604020202020204" pitchFamily="34" charset="0"/>
              <a:buChar char="•"/>
            </a:pPr>
            <a:r>
              <a:rPr lang="en-US" dirty="0">
                <a:solidFill>
                  <a:prstClr val="black"/>
                </a:solidFill>
              </a:rPr>
              <a:t>You have completed Step 6: </a:t>
            </a:r>
            <a:r>
              <a:rPr lang="en-US" b="1" i="1" dirty="0">
                <a:solidFill>
                  <a:srgbClr val="FF0000"/>
                </a:solidFill>
              </a:rPr>
              <a:t>Add Mode of Claim Submission</a:t>
            </a:r>
            <a:r>
              <a:rPr lang="en-US" b="1" i="1" dirty="0">
                <a:solidFill>
                  <a:prstClr val="black"/>
                </a:solidFill>
              </a:rPr>
              <a:t>. </a:t>
            </a:r>
            <a:r>
              <a:rPr lang="en-US" dirty="0">
                <a:solidFill>
                  <a:prstClr val="black"/>
                </a:solidFill>
              </a:rPr>
              <a:t>The system will place the current date in the </a:t>
            </a:r>
            <a:r>
              <a:rPr lang="en-US" b="1" i="1" dirty="0">
                <a:solidFill>
                  <a:srgbClr val="FF0000"/>
                </a:solidFill>
              </a:rPr>
              <a:t>End Date </a:t>
            </a:r>
            <a:r>
              <a:rPr lang="en-US" dirty="0">
                <a:solidFill>
                  <a:prstClr val="black"/>
                </a:solidFill>
              </a:rPr>
              <a:t>field and will place </a:t>
            </a:r>
            <a:r>
              <a:rPr lang="en-US" b="1" i="1" dirty="0">
                <a:solidFill>
                  <a:srgbClr val="FF0000"/>
                </a:solidFill>
              </a:rPr>
              <a:t>Complete</a:t>
            </a:r>
            <a:r>
              <a:rPr lang="en-US" dirty="0">
                <a:solidFill>
                  <a:prstClr val="black"/>
                </a:solidFill>
              </a:rPr>
              <a:t> in the corresponding </a:t>
            </a:r>
            <a:r>
              <a:rPr lang="en-US" b="1" i="1" dirty="0">
                <a:solidFill>
                  <a:srgbClr val="FF0000"/>
                </a:solidFill>
              </a:rPr>
              <a:t>Status</a:t>
            </a:r>
            <a:r>
              <a:rPr lang="en-US" dirty="0">
                <a:solidFill>
                  <a:prstClr val="black"/>
                </a:solidFill>
              </a:rPr>
              <a:t> field.</a:t>
            </a:r>
          </a:p>
          <a:p>
            <a:pPr marL="114300" lvl="0" indent="-114300">
              <a:buFont typeface="Arial" panose="020B0604020202020204" pitchFamily="34" charset="0"/>
              <a:buChar char="•"/>
            </a:pPr>
            <a:r>
              <a:rPr lang="en-US" dirty="0">
                <a:solidFill>
                  <a:prstClr val="black"/>
                </a:solidFill>
              </a:rPr>
              <a:t>Click on Step 7: </a:t>
            </a:r>
            <a:r>
              <a:rPr lang="en-US" b="1" i="1" dirty="0">
                <a:solidFill>
                  <a:srgbClr val="FF0000"/>
                </a:solidFill>
              </a:rPr>
              <a:t>Associate Billing Agent </a:t>
            </a:r>
            <a:r>
              <a:rPr lang="en-US" dirty="0">
                <a:solidFill>
                  <a:prstClr val="black"/>
                </a:solidFill>
              </a:rPr>
              <a:t>to continue your application.</a:t>
            </a:r>
            <a:endParaRPr lang="en-US" dirty="0"/>
          </a:p>
        </p:txBody>
      </p:sp>
      <p:sp>
        <p:nvSpPr>
          <p:cNvPr id="15" name="Slide Number Placeholder 14"/>
          <p:cNvSpPr>
            <a:spLocks noGrp="1"/>
          </p:cNvSpPr>
          <p:nvPr>
            <p:ph type="sldNum" sz="quarter" idx="12"/>
          </p:nvPr>
        </p:nvSpPr>
        <p:spPr/>
        <p:txBody>
          <a:bodyPr/>
          <a:lstStyle/>
          <a:p>
            <a:fld id="{BA1FD17C-07F9-4DC7-B3E5-C38A5CD2EB05}" type="slidenum">
              <a:rPr lang="en-US" smtClean="0">
                <a:solidFill>
                  <a:prstClr val="black">
                    <a:tint val="75000"/>
                  </a:prstClr>
                </a:solidFill>
              </a:rPr>
              <a:pPr/>
              <a:t>35</a:t>
            </a:fld>
            <a:endParaRPr lang="en-US">
              <a:solidFill>
                <a:prstClr val="black">
                  <a:tint val="75000"/>
                </a:prstClr>
              </a:solidFill>
            </a:endParaRPr>
          </a:p>
        </p:txBody>
      </p:sp>
      <p:cxnSp>
        <p:nvCxnSpPr>
          <p:cNvPr id="13" name="Straight Arrow Connector 12"/>
          <p:cNvCxnSpPr/>
          <p:nvPr/>
        </p:nvCxnSpPr>
        <p:spPr>
          <a:xfrm flipH="1">
            <a:off x="990600" y="2743200"/>
            <a:ext cx="533399" cy="1524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6019801" y="2438400"/>
            <a:ext cx="1371600" cy="228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p:cNvSpPr txBox="1"/>
          <p:nvPr/>
        </p:nvSpPr>
        <p:spPr>
          <a:xfrm>
            <a:off x="432391" y="6339505"/>
            <a:ext cx="1591846" cy="338554"/>
          </a:xfrm>
          <a:prstGeom prst="rect">
            <a:avLst/>
          </a:prstGeom>
          <a:noFill/>
          <a:ln>
            <a:noFill/>
          </a:ln>
        </p:spPr>
        <p:txBody>
          <a:bodyPr wrap="none" rtlCol="0">
            <a:spAutoFit/>
          </a:bodyPr>
          <a:lstStyle/>
          <a:p>
            <a:r>
              <a:rPr lang="en-US" sz="1600" dirty="0"/>
              <a:t>Shortcut to Step:</a:t>
            </a:r>
          </a:p>
        </p:txBody>
      </p:sp>
      <p:sp>
        <p:nvSpPr>
          <p:cNvPr id="28" name="Action Button: Custom 27">
            <a:hlinkClick r:id="rId6" action="ppaction://hlinksldjump" highlightClick="1"/>
          </p:cNvPr>
          <p:cNvSpPr/>
          <p:nvPr/>
        </p:nvSpPr>
        <p:spPr>
          <a:xfrm>
            <a:off x="2057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a:t>
            </a:r>
          </a:p>
        </p:txBody>
      </p:sp>
      <p:sp>
        <p:nvSpPr>
          <p:cNvPr id="29" name="Action Button: Custom 28">
            <a:hlinkClick r:id="rId7" action="ppaction://hlinksldjump" highlightClick="1"/>
          </p:cNvPr>
          <p:cNvSpPr/>
          <p:nvPr/>
        </p:nvSpPr>
        <p:spPr>
          <a:xfrm>
            <a:off x="2438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2</a:t>
            </a:r>
          </a:p>
        </p:txBody>
      </p:sp>
      <p:sp>
        <p:nvSpPr>
          <p:cNvPr id="45" name="Action Button: Custom 44">
            <a:hlinkClick r:id="rId8" action="ppaction://hlinksldjump" highlightClick="1"/>
          </p:cNvPr>
          <p:cNvSpPr/>
          <p:nvPr/>
        </p:nvSpPr>
        <p:spPr>
          <a:xfrm>
            <a:off x="2819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3</a:t>
            </a:r>
          </a:p>
        </p:txBody>
      </p:sp>
      <p:sp>
        <p:nvSpPr>
          <p:cNvPr id="46" name="Action Button: Custom 45">
            <a:hlinkClick r:id="rId9" action="ppaction://hlinksldjump" highlightClick="1"/>
          </p:cNvPr>
          <p:cNvSpPr/>
          <p:nvPr/>
        </p:nvSpPr>
        <p:spPr>
          <a:xfrm>
            <a:off x="3200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4</a:t>
            </a:r>
          </a:p>
        </p:txBody>
      </p:sp>
      <p:sp>
        <p:nvSpPr>
          <p:cNvPr id="47" name="Action Button: Custom 46">
            <a:hlinkClick r:id="rId10" action="ppaction://hlinksldjump" highlightClick="1"/>
          </p:cNvPr>
          <p:cNvSpPr/>
          <p:nvPr/>
        </p:nvSpPr>
        <p:spPr>
          <a:xfrm>
            <a:off x="3581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5</a:t>
            </a:r>
          </a:p>
        </p:txBody>
      </p:sp>
      <p:sp>
        <p:nvSpPr>
          <p:cNvPr id="48" name="Action Button: Home 47">
            <a:hlinkClick r:id="rId11"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9" name="Action Button: Custom 48">
            <a:hlinkClick r:id="rId12" action="ppaction://hlinksldjump" highlightClick="1"/>
          </p:cNvPr>
          <p:cNvSpPr/>
          <p:nvPr/>
        </p:nvSpPr>
        <p:spPr>
          <a:xfrm>
            <a:off x="3962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6</a:t>
            </a:r>
          </a:p>
        </p:txBody>
      </p:sp>
      <p:sp>
        <p:nvSpPr>
          <p:cNvPr id="50" name="Action Button: Custom 49">
            <a:hlinkClick r:id="rId13" action="ppaction://hlinksldjump" highlightClick="1"/>
          </p:cNvPr>
          <p:cNvSpPr/>
          <p:nvPr/>
        </p:nvSpPr>
        <p:spPr>
          <a:xfrm>
            <a:off x="4343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7</a:t>
            </a:r>
          </a:p>
        </p:txBody>
      </p:sp>
      <p:sp>
        <p:nvSpPr>
          <p:cNvPr id="51" name="Action Button: Custom 50">
            <a:hlinkClick r:id="rId14" action="ppaction://hlinksldjump" highlightClick="1"/>
          </p:cNvPr>
          <p:cNvSpPr/>
          <p:nvPr/>
        </p:nvSpPr>
        <p:spPr>
          <a:xfrm>
            <a:off x="4724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8</a:t>
            </a:r>
          </a:p>
        </p:txBody>
      </p:sp>
      <p:sp>
        <p:nvSpPr>
          <p:cNvPr id="52" name="Action Button: Custom 51">
            <a:hlinkClick r:id="rId15" action="ppaction://hlinksldjump" highlightClick="1"/>
          </p:cNvPr>
          <p:cNvSpPr/>
          <p:nvPr/>
        </p:nvSpPr>
        <p:spPr>
          <a:xfrm>
            <a:off x="60198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11</a:t>
            </a:r>
          </a:p>
        </p:txBody>
      </p:sp>
      <p:sp>
        <p:nvSpPr>
          <p:cNvPr id="53" name="Action Button: Custom 52">
            <a:hlinkClick r:id="rId16" action="ppaction://hlinksldjump" highlightClick="1"/>
          </p:cNvPr>
          <p:cNvSpPr/>
          <p:nvPr/>
        </p:nvSpPr>
        <p:spPr>
          <a:xfrm>
            <a:off x="54864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10</a:t>
            </a:r>
          </a:p>
        </p:txBody>
      </p:sp>
      <p:sp>
        <p:nvSpPr>
          <p:cNvPr id="54" name="Action Button: Custom 53">
            <a:hlinkClick r:id="rId17" action="ppaction://hlinksldjump" highlightClick="1"/>
          </p:cNvPr>
          <p:cNvSpPr/>
          <p:nvPr/>
        </p:nvSpPr>
        <p:spPr>
          <a:xfrm>
            <a:off x="5105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9</a:t>
            </a:r>
          </a:p>
        </p:txBody>
      </p:sp>
      <p:sp>
        <p:nvSpPr>
          <p:cNvPr id="55" name="Action Button: Custom 54">
            <a:hlinkClick r:id="rId18" action="ppaction://hlinksldjump" highlightClick="1"/>
          </p:cNvPr>
          <p:cNvSpPr/>
          <p:nvPr/>
        </p:nvSpPr>
        <p:spPr>
          <a:xfrm>
            <a:off x="65532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12</a:t>
            </a:r>
          </a:p>
        </p:txBody>
      </p:sp>
      <p:sp>
        <p:nvSpPr>
          <p:cNvPr id="56" name="Action Button: Custom 55">
            <a:hlinkClick r:id="rId19" action="ppaction://hlinksldjump" highlightClick="1"/>
          </p:cNvPr>
          <p:cNvSpPr/>
          <p:nvPr/>
        </p:nvSpPr>
        <p:spPr>
          <a:xfrm>
            <a:off x="70866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13</a:t>
            </a:r>
          </a:p>
        </p:txBody>
      </p:sp>
    </p:spTree>
    <p:extLst>
      <p:ext uri="{BB962C8B-B14F-4D97-AF65-F5344CB8AC3E}">
        <p14:creationId xmlns:p14="http://schemas.microsoft.com/office/powerpoint/2010/main" val="19001064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cstate="print"/>
          <a:srcRect/>
          <a:stretch>
            <a:fillRect/>
          </a:stretch>
        </p:blipFill>
        <p:spPr bwMode="auto">
          <a:xfrm>
            <a:off x="152400" y="1676400"/>
            <a:ext cx="8763000" cy="1922448"/>
          </a:xfrm>
          <a:prstGeom prst="rect">
            <a:avLst/>
          </a:prstGeom>
          <a:noFill/>
          <a:ln w="9525">
            <a:noFill/>
            <a:miter lim="800000"/>
            <a:headEnd/>
            <a:tailEnd/>
          </a:ln>
        </p:spPr>
      </p:pic>
      <p:grpSp>
        <p:nvGrpSpPr>
          <p:cNvPr id="2" name="Group 6"/>
          <p:cNvGrpSpPr/>
          <p:nvPr/>
        </p:nvGrpSpPr>
        <p:grpSpPr>
          <a:xfrm>
            <a:off x="0" y="0"/>
            <a:ext cx="9144000" cy="832757"/>
            <a:chOff x="0" y="0"/>
            <a:chExt cx="9144000" cy="832757"/>
          </a:xfrm>
        </p:grpSpPr>
        <p:sp>
          <p:nvSpPr>
            <p:cNvPr id="5" name="Rectangle 4"/>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solidFill>
                    <a:schemeClr val="tx1">
                      <a:lumMod val="95000"/>
                      <a:lumOff val="5000"/>
                    </a:schemeClr>
                  </a:solidFill>
                </a:rPr>
                <a:t>Step 7: Associate Billing Agent</a:t>
              </a: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77000" y="73478"/>
              <a:ext cx="2514600" cy="685800"/>
            </a:xfrm>
            <a:prstGeom prst="rect">
              <a:avLst/>
            </a:prstGeom>
          </p:spPr>
        </p:pic>
      </p:grpSp>
      <p:sp>
        <p:nvSpPr>
          <p:cNvPr id="7" name="Title 1"/>
          <p:cNvSpPr txBox="1">
            <a:spLocks/>
          </p:cNvSpPr>
          <p:nvPr/>
        </p:nvSpPr>
        <p:spPr>
          <a:xfrm>
            <a:off x="0" y="0"/>
            <a:ext cx="6400800" cy="838200"/>
          </a:xfrm>
          <a:prstGeom prst="rect">
            <a:avLst/>
          </a:prstGeom>
        </p:spPr>
        <p:txBody>
          <a:bodyPr vert="horz" lIns="91440" tIns="45720" rIns="91440" bIns="45720" rtlCol="0" anchor="ctr">
            <a:normAutofit/>
          </a:bodyPr>
          <a:lstStyle/>
          <a:p>
            <a:pPr>
              <a:spcBef>
                <a:spcPct val="0"/>
              </a:spcBef>
              <a:defRPr/>
            </a:pPr>
            <a:endParaRPr lang="en-US" sz="3500" dirty="0">
              <a:solidFill>
                <a:prstClr val="black"/>
              </a:solidFill>
            </a:endParaRPr>
          </a:p>
        </p:txBody>
      </p:sp>
      <p:sp>
        <p:nvSpPr>
          <p:cNvPr id="13" name="TextBox 12"/>
          <p:cNvSpPr txBox="1"/>
          <p:nvPr/>
        </p:nvSpPr>
        <p:spPr>
          <a:xfrm>
            <a:off x="781050" y="3657600"/>
            <a:ext cx="7467600" cy="369332"/>
          </a:xfrm>
          <a:prstGeom prst="rect">
            <a:avLst/>
          </a:prstGeom>
          <a:noFill/>
        </p:spPr>
        <p:txBody>
          <a:bodyPr wrap="square" rtlCol="0">
            <a:spAutoFit/>
          </a:bodyPr>
          <a:lstStyle/>
          <a:p>
            <a:pPr>
              <a:buFont typeface="Arial" pitchFamily="34" charset="0"/>
              <a:buChar char="•"/>
            </a:pPr>
            <a:r>
              <a:rPr lang="en-US" dirty="0"/>
              <a:t> Click </a:t>
            </a:r>
            <a:r>
              <a:rPr lang="en-US" b="1" i="1" dirty="0">
                <a:solidFill>
                  <a:srgbClr val="FF0000"/>
                </a:solidFill>
              </a:rPr>
              <a:t>Add</a:t>
            </a:r>
            <a:r>
              <a:rPr lang="en-US" dirty="0"/>
              <a:t> to input a Billing Agent.</a:t>
            </a:r>
          </a:p>
        </p:txBody>
      </p:sp>
      <p:sp>
        <p:nvSpPr>
          <p:cNvPr id="11" name="Slide Number Placeholder 10"/>
          <p:cNvSpPr>
            <a:spLocks noGrp="1"/>
          </p:cNvSpPr>
          <p:nvPr>
            <p:ph type="sldNum" sz="quarter" idx="12"/>
          </p:nvPr>
        </p:nvSpPr>
        <p:spPr/>
        <p:txBody>
          <a:bodyPr/>
          <a:lstStyle/>
          <a:p>
            <a:fld id="{BA1FD17C-07F9-4DC7-B3E5-C38A5CD2EB05}" type="slidenum">
              <a:rPr lang="en-US" smtClean="0">
                <a:solidFill>
                  <a:prstClr val="black">
                    <a:tint val="75000"/>
                  </a:prstClr>
                </a:solidFill>
              </a:rPr>
              <a:pPr/>
              <a:t>36</a:t>
            </a:fld>
            <a:endParaRPr lang="en-US">
              <a:solidFill>
                <a:prstClr val="black">
                  <a:tint val="75000"/>
                </a:prstClr>
              </a:solidFill>
            </a:endParaRPr>
          </a:p>
        </p:txBody>
      </p:sp>
      <p:sp>
        <p:nvSpPr>
          <p:cNvPr id="16" name="Oval 15"/>
          <p:cNvSpPr/>
          <p:nvPr/>
        </p:nvSpPr>
        <p:spPr>
          <a:xfrm>
            <a:off x="685800" y="1600200"/>
            <a:ext cx="685800" cy="4572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25" name="TextBox 24"/>
          <p:cNvSpPr txBox="1"/>
          <p:nvPr/>
        </p:nvSpPr>
        <p:spPr>
          <a:xfrm>
            <a:off x="432391" y="6339505"/>
            <a:ext cx="1591846" cy="338554"/>
          </a:xfrm>
          <a:prstGeom prst="rect">
            <a:avLst/>
          </a:prstGeom>
          <a:noFill/>
          <a:ln>
            <a:noFill/>
          </a:ln>
        </p:spPr>
        <p:txBody>
          <a:bodyPr wrap="none" rtlCol="0">
            <a:spAutoFit/>
          </a:bodyPr>
          <a:lstStyle/>
          <a:p>
            <a:r>
              <a:rPr lang="en-US" sz="1600" dirty="0"/>
              <a:t>Shortcut to Step:</a:t>
            </a:r>
          </a:p>
        </p:txBody>
      </p:sp>
      <p:sp>
        <p:nvSpPr>
          <p:cNvPr id="26" name="Action Button: Custom 25">
            <a:hlinkClick r:id="rId5" action="ppaction://hlinksldjump" highlightClick="1"/>
          </p:cNvPr>
          <p:cNvSpPr/>
          <p:nvPr/>
        </p:nvSpPr>
        <p:spPr>
          <a:xfrm>
            <a:off x="2057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a:t>
            </a:r>
          </a:p>
        </p:txBody>
      </p:sp>
      <p:sp>
        <p:nvSpPr>
          <p:cNvPr id="27" name="Action Button: Custom 26">
            <a:hlinkClick r:id="rId6" action="ppaction://hlinksldjump" highlightClick="1"/>
          </p:cNvPr>
          <p:cNvSpPr/>
          <p:nvPr/>
        </p:nvSpPr>
        <p:spPr>
          <a:xfrm>
            <a:off x="2438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2</a:t>
            </a:r>
          </a:p>
        </p:txBody>
      </p:sp>
      <p:sp>
        <p:nvSpPr>
          <p:cNvPr id="43" name="Action Button: Custom 42">
            <a:hlinkClick r:id="rId7" action="ppaction://hlinksldjump" highlightClick="1"/>
          </p:cNvPr>
          <p:cNvSpPr/>
          <p:nvPr/>
        </p:nvSpPr>
        <p:spPr>
          <a:xfrm>
            <a:off x="2819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3</a:t>
            </a:r>
          </a:p>
        </p:txBody>
      </p:sp>
      <p:sp>
        <p:nvSpPr>
          <p:cNvPr id="44" name="Action Button: Custom 43">
            <a:hlinkClick r:id="rId8" action="ppaction://hlinksldjump" highlightClick="1"/>
          </p:cNvPr>
          <p:cNvSpPr/>
          <p:nvPr/>
        </p:nvSpPr>
        <p:spPr>
          <a:xfrm>
            <a:off x="3200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4</a:t>
            </a:r>
          </a:p>
        </p:txBody>
      </p:sp>
      <p:sp>
        <p:nvSpPr>
          <p:cNvPr id="45" name="Action Button: Custom 44">
            <a:hlinkClick r:id="rId9" action="ppaction://hlinksldjump" highlightClick="1"/>
          </p:cNvPr>
          <p:cNvSpPr/>
          <p:nvPr/>
        </p:nvSpPr>
        <p:spPr>
          <a:xfrm>
            <a:off x="3581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5</a:t>
            </a:r>
          </a:p>
        </p:txBody>
      </p:sp>
      <p:sp>
        <p:nvSpPr>
          <p:cNvPr id="46" name="Action Button: Home 45">
            <a:hlinkClick r:id="rId10"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7" name="Action Button: Custom 46">
            <a:hlinkClick r:id="rId11" action="ppaction://hlinksldjump" highlightClick="1"/>
          </p:cNvPr>
          <p:cNvSpPr/>
          <p:nvPr/>
        </p:nvSpPr>
        <p:spPr>
          <a:xfrm>
            <a:off x="3962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6</a:t>
            </a:r>
          </a:p>
        </p:txBody>
      </p:sp>
      <p:sp>
        <p:nvSpPr>
          <p:cNvPr id="48" name="Action Button: Custom 47">
            <a:hlinkClick r:id="rId12" action="ppaction://hlinksldjump" highlightClick="1"/>
          </p:cNvPr>
          <p:cNvSpPr/>
          <p:nvPr/>
        </p:nvSpPr>
        <p:spPr>
          <a:xfrm>
            <a:off x="4343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7</a:t>
            </a:r>
          </a:p>
        </p:txBody>
      </p:sp>
      <p:sp>
        <p:nvSpPr>
          <p:cNvPr id="49" name="Action Button: Custom 48">
            <a:hlinkClick r:id="rId13" action="ppaction://hlinksldjump" highlightClick="1"/>
          </p:cNvPr>
          <p:cNvSpPr/>
          <p:nvPr/>
        </p:nvSpPr>
        <p:spPr>
          <a:xfrm>
            <a:off x="4724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8</a:t>
            </a:r>
          </a:p>
        </p:txBody>
      </p:sp>
      <p:sp>
        <p:nvSpPr>
          <p:cNvPr id="50" name="Action Button: Custom 49">
            <a:hlinkClick r:id="rId14" action="ppaction://hlinksldjump" highlightClick="1"/>
          </p:cNvPr>
          <p:cNvSpPr/>
          <p:nvPr/>
        </p:nvSpPr>
        <p:spPr>
          <a:xfrm>
            <a:off x="60198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11</a:t>
            </a:r>
          </a:p>
        </p:txBody>
      </p:sp>
      <p:sp>
        <p:nvSpPr>
          <p:cNvPr id="51" name="Action Button: Custom 50">
            <a:hlinkClick r:id="rId15" action="ppaction://hlinksldjump" highlightClick="1"/>
          </p:cNvPr>
          <p:cNvSpPr/>
          <p:nvPr/>
        </p:nvSpPr>
        <p:spPr>
          <a:xfrm>
            <a:off x="54864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10</a:t>
            </a:r>
          </a:p>
        </p:txBody>
      </p:sp>
      <p:sp>
        <p:nvSpPr>
          <p:cNvPr id="52" name="Action Button: Custom 51">
            <a:hlinkClick r:id="rId16" action="ppaction://hlinksldjump" highlightClick="1"/>
          </p:cNvPr>
          <p:cNvSpPr/>
          <p:nvPr/>
        </p:nvSpPr>
        <p:spPr>
          <a:xfrm>
            <a:off x="5105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9</a:t>
            </a:r>
          </a:p>
        </p:txBody>
      </p:sp>
      <p:sp>
        <p:nvSpPr>
          <p:cNvPr id="53" name="Action Button: Custom 52">
            <a:hlinkClick r:id="rId17" action="ppaction://hlinksldjump" highlightClick="1"/>
          </p:cNvPr>
          <p:cNvSpPr/>
          <p:nvPr/>
        </p:nvSpPr>
        <p:spPr>
          <a:xfrm>
            <a:off x="65532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12</a:t>
            </a:r>
          </a:p>
        </p:txBody>
      </p:sp>
      <p:sp>
        <p:nvSpPr>
          <p:cNvPr id="54" name="Action Button: Custom 53">
            <a:hlinkClick r:id="rId18" action="ppaction://hlinksldjump" highlightClick="1"/>
          </p:cNvPr>
          <p:cNvSpPr/>
          <p:nvPr/>
        </p:nvSpPr>
        <p:spPr>
          <a:xfrm>
            <a:off x="70866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13</a:t>
            </a:r>
          </a:p>
        </p:txBody>
      </p:sp>
    </p:spTree>
    <p:extLst>
      <p:ext uri="{BB962C8B-B14F-4D97-AF65-F5344CB8AC3E}">
        <p14:creationId xmlns:p14="http://schemas.microsoft.com/office/powerpoint/2010/main" val="27452304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6"/>
          <p:cNvGrpSpPr/>
          <p:nvPr/>
        </p:nvGrpSpPr>
        <p:grpSpPr>
          <a:xfrm>
            <a:off x="0" y="0"/>
            <a:ext cx="9144000" cy="832757"/>
            <a:chOff x="0" y="0"/>
            <a:chExt cx="9144000" cy="832757"/>
          </a:xfrm>
        </p:grpSpPr>
        <p:sp>
          <p:nvSpPr>
            <p:cNvPr id="5" name="Rectangle 4"/>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solidFill>
                    <a:schemeClr val="tx1">
                      <a:lumMod val="95000"/>
                      <a:lumOff val="5000"/>
                    </a:schemeClr>
                  </a:solidFill>
                </a:rPr>
                <a:t>Step 7: Associate Billing Agent</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77000" y="73478"/>
              <a:ext cx="2514600" cy="685800"/>
            </a:xfrm>
            <a:prstGeom prst="rect">
              <a:avLst/>
            </a:prstGeom>
          </p:spPr>
        </p:pic>
      </p:grpSp>
      <p:sp>
        <p:nvSpPr>
          <p:cNvPr id="7" name="Title 1"/>
          <p:cNvSpPr txBox="1">
            <a:spLocks/>
          </p:cNvSpPr>
          <p:nvPr/>
        </p:nvSpPr>
        <p:spPr>
          <a:xfrm>
            <a:off x="0" y="0"/>
            <a:ext cx="6400800" cy="838200"/>
          </a:xfrm>
          <a:prstGeom prst="rect">
            <a:avLst/>
          </a:prstGeom>
        </p:spPr>
        <p:txBody>
          <a:bodyPr vert="horz" lIns="91440" tIns="45720" rIns="91440" bIns="45720" rtlCol="0" anchor="ctr">
            <a:normAutofit/>
          </a:bodyPr>
          <a:lstStyle/>
          <a:p>
            <a:pPr>
              <a:spcBef>
                <a:spcPct val="0"/>
              </a:spcBef>
              <a:defRPr/>
            </a:pPr>
            <a:endParaRPr lang="en-US" sz="3500" dirty="0">
              <a:solidFill>
                <a:prstClr val="black"/>
              </a:solidFill>
            </a:endParaRPr>
          </a:p>
        </p:txBody>
      </p:sp>
      <p:sp>
        <p:nvSpPr>
          <p:cNvPr id="13" name="TextBox 12"/>
          <p:cNvSpPr txBox="1"/>
          <p:nvPr/>
        </p:nvSpPr>
        <p:spPr>
          <a:xfrm>
            <a:off x="786384" y="4646474"/>
            <a:ext cx="7543800" cy="1754326"/>
          </a:xfrm>
          <a:prstGeom prst="rect">
            <a:avLst/>
          </a:prstGeom>
          <a:noFill/>
        </p:spPr>
        <p:txBody>
          <a:bodyPr wrap="square" rtlCol="0">
            <a:spAutoFit/>
          </a:bodyPr>
          <a:lstStyle/>
          <a:p>
            <a:pPr marL="114300" indent="-114300">
              <a:buFont typeface="Arial" pitchFamily="34" charset="0"/>
              <a:buChar char="•"/>
            </a:pPr>
            <a:r>
              <a:rPr lang="en-US" dirty="0"/>
              <a:t>Complete the Billing Agent information then click </a:t>
            </a:r>
            <a:r>
              <a:rPr lang="en-US" b="1" i="1" dirty="0">
                <a:solidFill>
                  <a:srgbClr val="FF0000"/>
                </a:solidFill>
              </a:rPr>
              <a:t>Confirm/Search Billing Agent</a:t>
            </a:r>
            <a:r>
              <a:rPr lang="en-US" b="1" i="1" dirty="0"/>
              <a:t> </a:t>
            </a:r>
            <a:r>
              <a:rPr lang="en-US" dirty="0"/>
              <a:t>and verify that the </a:t>
            </a:r>
            <a:r>
              <a:rPr lang="en-US" b="1" i="1" dirty="0">
                <a:solidFill>
                  <a:srgbClr val="FF0000"/>
                </a:solidFill>
              </a:rPr>
              <a:t>Billing Agent Name </a:t>
            </a:r>
            <a:r>
              <a:rPr lang="en-US" dirty="0"/>
              <a:t>field is auto-populated with the correct agent.</a:t>
            </a:r>
          </a:p>
          <a:p>
            <a:pPr marL="114300" indent="-114300">
              <a:buFont typeface="Arial" pitchFamily="34" charset="0"/>
              <a:buChar char="•"/>
            </a:pPr>
            <a:r>
              <a:rPr lang="en-US" dirty="0"/>
              <a:t>Click</a:t>
            </a:r>
            <a:r>
              <a:rPr lang="en-US" b="1" i="1" dirty="0"/>
              <a:t> </a:t>
            </a:r>
            <a:r>
              <a:rPr lang="en-US" b="1" i="1" dirty="0">
                <a:solidFill>
                  <a:srgbClr val="FF0000"/>
                </a:solidFill>
              </a:rPr>
              <a:t>OK</a:t>
            </a:r>
            <a:r>
              <a:rPr lang="en-US" b="1" i="1" dirty="0"/>
              <a:t> </a:t>
            </a:r>
            <a:r>
              <a:rPr lang="en-US" dirty="0"/>
              <a:t>to return to the billing agent list.</a:t>
            </a:r>
          </a:p>
          <a:p>
            <a:pPr marL="114300" indent="-114300">
              <a:buFont typeface="Arial" pitchFamily="34" charset="0"/>
              <a:buChar char="•"/>
            </a:pPr>
            <a:r>
              <a:rPr lang="en-US" dirty="0"/>
              <a:t>If the Billing Agent info is not known, click on </a:t>
            </a:r>
            <a:r>
              <a:rPr lang="en-US" b="1" i="1" dirty="0">
                <a:solidFill>
                  <a:srgbClr val="FF0000"/>
                </a:solidFill>
              </a:rPr>
              <a:t>Confirm/Search Billing Agent </a:t>
            </a:r>
            <a:r>
              <a:rPr lang="en-US" dirty="0"/>
              <a:t>to locate the desired Billing Agent from the list.</a:t>
            </a:r>
          </a:p>
        </p:txBody>
      </p:sp>
      <p:sp>
        <p:nvSpPr>
          <p:cNvPr id="20" name="Slide Number Placeholder 19"/>
          <p:cNvSpPr>
            <a:spLocks noGrp="1"/>
          </p:cNvSpPr>
          <p:nvPr>
            <p:ph type="sldNum" sz="quarter" idx="12"/>
          </p:nvPr>
        </p:nvSpPr>
        <p:spPr/>
        <p:txBody>
          <a:bodyPr/>
          <a:lstStyle/>
          <a:p>
            <a:fld id="{BA1FD17C-07F9-4DC7-B3E5-C38A5CD2EB05}" type="slidenum">
              <a:rPr lang="en-US" smtClean="0">
                <a:solidFill>
                  <a:prstClr val="black">
                    <a:tint val="75000"/>
                  </a:prstClr>
                </a:solidFill>
              </a:rPr>
              <a:pPr/>
              <a:t>37</a:t>
            </a:fld>
            <a:endParaRPr lang="en-US">
              <a:solidFill>
                <a:prstClr val="black">
                  <a:tint val="75000"/>
                </a:prstClr>
              </a:solidFill>
            </a:endParaRPr>
          </a:p>
        </p:txBody>
      </p:sp>
      <p:pic>
        <p:nvPicPr>
          <p:cNvPr id="7170" name="Picture 2"/>
          <p:cNvPicPr>
            <a:picLocks noChangeAspect="1" noChangeArrowheads="1"/>
          </p:cNvPicPr>
          <p:nvPr/>
        </p:nvPicPr>
        <p:blipFill>
          <a:blip r:embed="rId4" cstate="print"/>
          <a:srcRect/>
          <a:stretch>
            <a:fillRect/>
          </a:stretch>
        </p:blipFill>
        <p:spPr bwMode="auto">
          <a:xfrm>
            <a:off x="228600" y="889382"/>
            <a:ext cx="8686800" cy="3807713"/>
          </a:xfrm>
          <a:prstGeom prst="rect">
            <a:avLst/>
          </a:prstGeom>
          <a:noFill/>
          <a:ln w="9525">
            <a:noFill/>
            <a:miter lim="800000"/>
            <a:headEnd/>
            <a:tailEnd/>
          </a:ln>
        </p:spPr>
      </p:pic>
      <p:cxnSp>
        <p:nvCxnSpPr>
          <p:cNvPr id="18" name="Straight Arrow Connector 17"/>
          <p:cNvCxnSpPr/>
          <p:nvPr/>
        </p:nvCxnSpPr>
        <p:spPr>
          <a:xfrm>
            <a:off x="4191000" y="1905000"/>
            <a:ext cx="457200"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9" name="Oval 18"/>
          <p:cNvSpPr/>
          <p:nvPr/>
        </p:nvSpPr>
        <p:spPr>
          <a:xfrm>
            <a:off x="5638800" y="4191000"/>
            <a:ext cx="2667000" cy="5334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26" name="TextBox 25"/>
          <p:cNvSpPr txBox="1"/>
          <p:nvPr/>
        </p:nvSpPr>
        <p:spPr>
          <a:xfrm>
            <a:off x="432391" y="6339505"/>
            <a:ext cx="1591846" cy="338554"/>
          </a:xfrm>
          <a:prstGeom prst="rect">
            <a:avLst/>
          </a:prstGeom>
          <a:noFill/>
          <a:ln>
            <a:noFill/>
          </a:ln>
        </p:spPr>
        <p:txBody>
          <a:bodyPr wrap="none" rtlCol="0">
            <a:spAutoFit/>
          </a:bodyPr>
          <a:lstStyle/>
          <a:p>
            <a:r>
              <a:rPr lang="en-US" sz="1600" dirty="0"/>
              <a:t>Shortcut to Step:</a:t>
            </a:r>
          </a:p>
        </p:txBody>
      </p:sp>
      <p:sp>
        <p:nvSpPr>
          <p:cNvPr id="27" name="Action Button: Custom 26">
            <a:hlinkClick r:id="rId5" action="ppaction://hlinksldjump" highlightClick="1"/>
          </p:cNvPr>
          <p:cNvSpPr/>
          <p:nvPr/>
        </p:nvSpPr>
        <p:spPr>
          <a:xfrm>
            <a:off x="2057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a:t>
            </a:r>
          </a:p>
        </p:txBody>
      </p:sp>
      <p:sp>
        <p:nvSpPr>
          <p:cNvPr id="28" name="Action Button: Custom 27">
            <a:hlinkClick r:id="rId6" action="ppaction://hlinksldjump" highlightClick="1"/>
          </p:cNvPr>
          <p:cNvSpPr/>
          <p:nvPr/>
        </p:nvSpPr>
        <p:spPr>
          <a:xfrm>
            <a:off x="2438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2</a:t>
            </a:r>
          </a:p>
        </p:txBody>
      </p:sp>
      <p:sp>
        <p:nvSpPr>
          <p:cNvPr id="29" name="Action Button: Custom 28">
            <a:hlinkClick r:id="rId7" action="ppaction://hlinksldjump" highlightClick="1"/>
          </p:cNvPr>
          <p:cNvSpPr/>
          <p:nvPr/>
        </p:nvSpPr>
        <p:spPr>
          <a:xfrm>
            <a:off x="2819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3</a:t>
            </a:r>
          </a:p>
        </p:txBody>
      </p:sp>
      <p:sp>
        <p:nvSpPr>
          <p:cNvPr id="45" name="Action Button: Custom 44">
            <a:hlinkClick r:id="rId8" action="ppaction://hlinksldjump" highlightClick="1"/>
          </p:cNvPr>
          <p:cNvSpPr/>
          <p:nvPr/>
        </p:nvSpPr>
        <p:spPr>
          <a:xfrm>
            <a:off x="3200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4</a:t>
            </a:r>
          </a:p>
        </p:txBody>
      </p:sp>
      <p:sp>
        <p:nvSpPr>
          <p:cNvPr id="46" name="Action Button: Custom 45">
            <a:hlinkClick r:id="rId9" action="ppaction://hlinksldjump" highlightClick="1"/>
          </p:cNvPr>
          <p:cNvSpPr/>
          <p:nvPr/>
        </p:nvSpPr>
        <p:spPr>
          <a:xfrm>
            <a:off x="3581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5</a:t>
            </a:r>
          </a:p>
        </p:txBody>
      </p:sp>
      <p:sp>
        <p:nvSpPr>
          <p:cNvPr id="47" name="Action Button: Home 46">
            <a:hlinkClick r:id="rId10"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8" name="Action Button: Custom 47">
            <a:hlinkClick r:id="rId11" action="ppaction://hlinksldjump" highlightClick="1"/>
          </p:cNvPr>
          <p:cNvSpPr/>
          <p:nvPr/>
        </p:nvSpPr>
        <p:spPr>
          <a:xfrm>
            <a:off x="3962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6</a:t>
            </a:r>
          </a:p>
        </p:txBody>
      </p:sp>
      <p:sp>
        <p:nvSpPr>
          <p:cNvPr id="49" name="Action Button: Custom 48">
            <a:hlinkClick r:id="rId12" action="ppaction://hlinksldjump" highlightClick="1"/>
          </p:cNvPr>
          <p:cNvSpPr/>
          <p:nvPr/>
        </p:nvSpPr>
        <p:spPr>
          <a:xfrm>
            <a:off x="4343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7</a:t>
            </a:r>
          </a:p>
        </p:txBody>
      </p:sp>
      <p:sp>
        <p:nvSpPr>
          <p:cNvPr id="50" name="Action Button: Custom 49">
            <a:hlinkClick r:id="rId13" action="ppaction://hlinksldjump" highlightClick="1"/>
          </p:cNvPr>
          <p:cNvSpPr/>
          <p:nvPr/>
        </p:nvSpPr>
        <p:spPr>
          <a:xfrm>
            <a:off x="4724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8</a:t>
            </a:r>
          </a:p>
        </p:txBody>
      </p:sp>
      <p:sp>
        <p:nvSpPr>
          <p:cNvPr id="51" name="Action Button: Custom 50">
            <a:hlinkClick r:id="rId14" action="ppaction://hlinksldjump" highlightClick="1"/>
          </p:cNvPr>
          <p:cNvSpPr/>
          <p:nvPr/>
        </p:nvSpPr>
        <p:spPr>
          <a:xfrm>
            <a:off x="60198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11</a:t>
            </a:r>
          </a:p>
        </p:txBody>
      </p:sp>
      <p:sp>
        <p:nvSpPr>
          <p:cNvPr id="52" name="Action Button: Custom 51">
            <a:hlinkClick r:id="rId15" action="ppaction://hlinksldjump" highlightClick="1"/>
          </p:cNvPr>
          <p:cNvSpPr/>
          <p:nvPr/>
        </p:nvSpPr>
        <p:spPr>
          <a:xfrm>
            <a:off x="54864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10</a:t>
            </a:r>
          </a:p>
        </p:txBody>
      </p:sp>
      <p:sp>
        <p:nvSpPr>
          <p:cNvPr id="53" name="Action Button: Custom 52">
            <a:hlinkClick r:id="rId16" action="ppaction://hlinksldjump" highlightClick="1"/>
          </p:cNvPr>
          <p:cNvSpPr/>
          <p:nvPr/>
        </p:nvSpPr>
        <p:spPr>
          <a:xfrm>
            <a:off x="5105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9</a:t>
            </a:r>
          </a:p>
        </p:txBody>
      </p:sp>
      <p:sp>
        <p:nvSpPr>
          <p:cNvPr id="54" name="Action Button: Custom 53">
            <a:hlinkClick r:id="rId17" action="ppaction://hlinksldjump" highlightClick="1"/>
          </p:cNvPr>
          <p:cNvSpPr/>
          <p:nvPr/>
        </p:nvSpPr>
        <p:spPr>
          <a:xfrm>
            <a:off x="65532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12</a:t>
            </a:r>
          </a:p>
        </p:txBody>
      </p:sp>
      <p:sp>
        <p:nvSpPr>
          <p:cNvPr id="55" name="Action Button: Custom 54">
            <a:hlinkClick r:id="rId18" action="ppaction://hlinksldjump" highlightClick="1"/>
          </p:cNvPr>
          <p:cNvSpPr/>
          <p:nvPr/>
        </p:nvSpPr>
        <p:spPr>
          <a:xfrm>
            <a:off x="70866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13</a:t>
            </a:r>
          </a:p>
        </p:txBody>
      </p:sp>
    </p:spTree>
    <p:extLst>
      <p:ext uri="{BB962C8B-B14F-4D97-AF65-F5344CB8AC3E}">
        <p14:creationId xmlns:p14="http://schemas.microsoft.com/office/powerpoint/2010/main" val="26442807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3"/>
          <p:cNvPicPr>
            <a:picLocks noChangeAspect="1" noChangeArrowheads="1"/>
          </p:cNvPicPr>
          <p:nvPr/>
        </p:nvPicPr>
        <p:blipFill>
          <a:blip r:embed="rId3" cstate="print">
            <a:extLst>
              <a:ext uri="{BEBA8EAE-BF5A-486C-A8C5-ECC9F3942E4B}">
                <a14:imgProps xmlns:a14="http://schemas.microsoft.com/office/drawing/2010/main">
                  <a14:imgLayer r:embed="rId4">
                    <a14:imgEffect>
                      <a14:sharpenSoften amount="52000"/>
                    </a14:imgEffect>
                  </a14:imgLayer>
                </a14:imgProps>
              </a:ext>
            </a:extLst>
          </a:blip>
          <a:srcRect/>
          <a:stretch>
            <a:fillRect/>
          </a:stretch>
        </p:blipFill>
        <p:spPr bwMode="auto">
          <a:xfrm>
            <a:off x="78783" y="1038299"/>
            <a:ext cx="8989017" cy="3381301"/>
          </a:xfrm>
          <a:prstGeom prst="rect">
            <a:avLst/>
          </a:prstGeom>
          <a:noFill/>
          <a:ln w="9525">
            <a:noFill/>
            <a:miter lim="800000"/>
            <a:headEnd/>
            <a:tailEnd/>
          </a:ln>
        </p:spPr>
      </p:pic>
      <p:grpSp>
        <p:nvGrpSpPr>
          <p:cNvPr id="2" name="Group 6"/>
          <p:cNvGrpSpPr/>
          <p:nvPr/>
        </p:nvGrpSpPr>
        <p:grpSpPr>
          <a:xfrm>
            <a:off x="0" y="0"/>
            <a:ext cx="9144000" cy="832757"/>
            <a:chOff x="0" y="0"/>
            <a:chExt cx="9144000" cy="832757"/>
          </a:xfrm>
        </p:grpSpPr>
        <p:sp>
          <p:nvSpPr>
            <p:cNvPr id="5" name="Rectangle 4"/>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solidFill>
                    <a:schemeClr val="tx1">
                      <a:lumMod val="95000"/>
                      <a:lumOff val="5000"/>
                    </a:schemeClr>
                  </a:solidFill>
                </a:rPr>
                <a:t>Step 7: Associate Billing Agent</a:t>
              </a:r>
            </a:p>
          </p:txBody>
        </p:sp>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77000" y="73478"/>
              <a:ext cx="2514600" cy="685800"/>
            </a:xfrm>
            <a:prstGeom prst="rect">
              <a:avLst/>
            </a:prstGeom>
          </p:spPr>
        </p:pic>
      </p:grpSp>
      <p:sp>
        <p:nvSpPr>
          <p:cNvPr id="7" name="Title 1"/>
          <p:cNvSpPr txBox="1">
            <a:spLocks/>
          </p:cNvSpPr>
          <p:nvPr/>
        </p:nvSpPr>
        <p:spPr>
          <a:xfrm>
            <a:off x="0" y="0"/>
            <a:ext cx="6400800" cy="838200"/>
          </a:xfrm>
          <a:prstGeom prst="rect">
            <a:avLst/>
          </a:prstGeom>
        </p:spPr>
        <p:txBody>
          <a:bodyPr vert="horz" lIns="91440" tIns="45720" rIns="91440" bIns="45720" rtlCol="0" anchor="ctr">
            <a:normAutofit/>
          </a:bodyPr>
          <a:lstStyle/>
          <a:p>
            <a:pPr>
              <a:spcBef>
                <a:spcPct val="0"/>
              </a:spcBef>
              <a:defRPr/>
            </a:pPr>
            <a:endParaRPr lang="en-US" sz="3500" dirty="0">
              <a:solidFill>
                <a:prstClr val="black"/>
              </a:solidFill>
            </a:endParaRPr>
          </a:p>
        </p:txBody>
      </p:sp>
      <p:sp>
        <p:nvSpPr>
          <p:cNvPr id="20" name="Slide Number Placeholder 19"/>
          <p:cNvSpPr>
            <a:spLocks noGrp="1"/>
          </p:cNvSpPr>
          <p:nvPr>
            <p:ph type="sldNum" sz="quarter" idx="12"/>
          </p:nvPr>
        </p:nvSpPr>
        <p:spPr/>
        <p:txBody>
          <a:bodyPr/>
          <a:lstStyle/>
          <a:p>
            <a:fld id="{BA1FD17C-07F9-4DC7-B3E5-C38A5CD2EB05}" type="slidenum">
              <a:rPr lang="en-US" smtClean="0">
                <a:solidFill>
                  <a:prstClr val="black">
                    <a:tint val="75000"/>
                  </a:prstClr>
                </a:solidFill>
              </a:rPr>
              <a:pPr/>
              <a:t>38</a:t>
            </a:fld>
            <a:endParaRPr lang="en-US">
              <a:solidFill>
                <a:prstClr val="black">
                  <a:tint val="75000"/>
                </a:prstClr>
              </a:solidFill>
            </a:endParaRPr>
          </a:p>
        </p:txBody>
      </p:sp>
      <p:sp>
        <p:nvSpPr>
          <p:cNvPr id="14" name="Rectangle 13"/>
          <p:cNvSpPr/>
          <p:nvPr/>
        </p:nvSpPr>
        <p:spPr>
          <a:xfrm>
            <a:off x="762000" y="4495800"/>
            <a:ext cx="7772400" cy="1200329"/>
          </a:xfrm>
          <a:prstGeom prst="rect">
            <a:avLst/>
          </a:prstGeom>
        </p:spPr>
        <p:txBody>
          <a:bodyPr wrap="square">
            <a:spAutoFit/>
          </a:bodyPr>
          <a:lstStyle/>
          <a:p>
            <a:pPr marL="115888" indent="-115888">
              <a:buFont typeface="Arial" pitchFamily="34" charset="0"/>
              <a:buChar char="•"/>
            </a:pPr>
            <a:r>
              <a:rPr lang="en-US" dirty="0"/>
              <a:t>Use the </a:t>
            </a:r>
            <a:r>
              <a:rPr lang="en-US" b="1" i="1" dirty="0">
                <a:solidFill>
                  <a:srgbClr val="FF0000"/>
                </a:solidFill>
              </a:rPr>
              <a:t>Filter By </a:t>
            </a:r>
            <a:r>
              <a:rPr lang="en-US" dirty="0"/>
              <a:t>drop down and enter information to filter the list of the available Billing Agents. (% can be used as a wild card)</a:t>
            </a:r>
          </a:p>
          <a:p>
            <a:pPr marL="115888" indent="-115888">
              <a:buFont typeface="Arial" pitchFamily="34" charset="0"/>
              <a:buChar char="•"/>
            </a:pPr>
            <a:r>
              <a:rPr lang="en-US" dirty="0"/>
              <a:t>After locating the desired Billing Agent, mark the check box next to that line, then click </a:t>
            </a:r>
            <a:r>
              <a:rPr lang="en-US" b="1" i="1" dirty="0">
                <a:solidFill>
                  <a:srgbClr val="FF0000"/>
                </a:solidFill>
              </a:rPr>
              <a:t>Select</a:t>
            </a:r>
            <a:r>
              <a:rPr lang="en-US" dirty="0"/>
              <a:t>.</a:t>
            </a:r>
          </a:p>
        </p:txBody>
      </p:sp>
      <p:sp>
        <p:nvSpPr>
          <p:cNvPr id="19" name="Oval 18"/>
          <p:cNvSpPr/>
          <p:nvPr/>
        </p:nvSpPr>
        <p:spPr>
          <a:xfrm>
            <a:off x="304800" y="990600"/>
            <a:ext cx="609600" cy="3810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29" name="Oval 28"/>
          <p:cNvSpPr/>
          <p:nvPr/>
        </p:nvSpPr>
        <p:spPr>
          <a:xfrm>
            <a:off x="0" y="1752600"/>
            <a:ext cx="1066800" cy="3810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27" name="TextBox 26"/>
          <p:cNvSpPr txBox="1"/>
          <p:nvPr/>
        </p:nvSpPr>
        <p:spPr>
          <a:xfrm>
            <a:off x="432391" y="6339505"/>
            <a:ext cx="1591846" cy="338554"/>
          </a:xfrm>
          <a:prstGeom prst="rect">
            <a:avLst/>
          </a:prstGeom>
          <a:noFill/>
          <a:ln>
            <a:noFill/>
          </a:ln>
        </p:spPr>
        <p:txBody>
          <a:bodyPr wrap="none" rtlCol="0">
            <a:spAutoFit/>
          </a:bodyPr>
          <a:lstStyle/>
          <a:p>
            <a:r>
              <a:rPr lang="en-US" sz="1600" dirty="0"/>
              <a:t>Shortcut to Step:</a:t>
            </a:r>
          </a:p>
        </p:txBody>
      </p:sp>
      <p:sp>
        <p:nvSpPr>
          <p:cNvPr id="44" name="Action Button: Custom 43">
            <a:hlinkClick r:id="rId6" action="ppaction://hlinksldjump" highlightClick="1"/>
          </p:cNvPr>
          <p:cNvSpPr/>
          <p:nvPr/>
        </p:nvSpPr>
        <p:spPr>
          <a:xfrm>
            <a:off x="2057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a:t>
            </a:r>
          </a:p>
        </p:txBody>
      </p:sp>
      <p:sp>
        <p:nvSpPr>
          <p:cNvPr id="45" name="Action Button: Custom 44">
            <a:hlinkClick r:id="rId7" action="ppaction://hlinksldjump" highlightClick="1"/>
          </p:cNvPr>
          <p:cNvSpPr/>
          <p:nvPr/>
        </p:nvSpPr>
        <p:spPr>
          <a:xfrm>
            <a:off x="2438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2</a:t>
            </a:r>
          </a:p>
        </p:txBody>
      </p:sp>
      <p:sp>
        <p:nvSpPr>
          <p:cNvPr id="46" name="Action Button: Custom 45">
            <a:hlinkClick r:id="rId8" action="ppaction://hlinksldjump" highlightClick="1"/>
          </p:cNvPr>
          <p:cNvSpPr/>
          <p:nvPr/>
        </p:nvSpPr>
        <p:spPr>
          <a:xfrm>
            <a:off x="2819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3</a:t>
            </a:r>
          </a:p>
        </p:txBody>
      </p:sp>
      <p:sp>
        <p:nvSpPr>
          <p:cNvPr id="47" name="Action Button: Custom 46">
            <a:hlinkClick r:id="rId9" action="ppaction://hlinksldjump" highlightClick="1"/>
          </p:cNvPr>
          <p:cNvSpPr/>
          <p:nvPr/>
        </p:nvSpPr>
        <p:spPr>
          <a:xfrm>
            <a:off x="3200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4</a:t>
            </a:r>
          </a:p>
        </p:txBody>
      </p:sp>
      <p:sp>
        <p:nvSpPr>
          <p:cNvPr id="48" name="Action Button: Custom 47">
            <a:hlinkClick r:id="rId10" action="ppaction://hlinksldjump" highlightClick="1"/>
          </p:cNvPr>
          <p:cNvSpPr/>
          <p:nvPr/>
        </p:nvSpPr>
        <p:spPr>
          <a:xfrm>
            <a:off x="3581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5</a:t>
            </a:r>
          </a:p>
        </p:txBody>
      </p:sp>
      <p:sp>
        <p:nvSpPr>
          <p:cNvPr id="49" name="Action Button: Home 48">
            <a:hlinkClick r:id="rId11"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50" name="Action Button: Custom 49">
            <a:hlinkClick r:id="rId12" action="ppaction://hlinksldjump" highlightClick="1"/>
          </p:cNvPr>
          <p:cNvSpPr/>
          <p:nvPr/>
        </p:nvSpPr>
        <p:spPr>
          <a:xfrm>
            <a:off x="3962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6</a:t>
            </a:r>
          </a:p>
        </p:txBody>
      </p:sp>
      <p:sp>
        <p:nvSpPr>
          <p:cNvPr id="51" name="Action Button: Custom 50">
            <a:hlinkClick r:id="rId13" action="ppaction://hlinksldjump" highlightClick="1"/>
          </p:cNvPr>
          <p:cNvSpPr/>
          <p:nvPr/>
        </p:nvSpPr>
        <p:spPr>
          <a:xfrm>
            <a:off x="4343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7</a:t>
            </a:r>
          </a:p>
        </p:txBody>
      </p:sp>
      <p:sp>
        <p:nvSpPr>
          <p:cNvPr id="52" name="Action Button: Custom 51">
            <a:hlinkClick r:id="rId14" action="ppaction://hlinksldjump" highlightClick="1"/>
          </p:cNvPr>
          <p:cNvSpPr/>
          <p:nvPr/>
        </p:nvSpPr>
        <p:spPr>
          <a:xfrm>
            <a:off x="4724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8</a:t>
            </a:r>
          </a:p>
        </p:txBody>
      </p:sp>
      <p:sp>
        <p:nvSpPr>
          <p:cNvPr id="53" name="Action Button: Custom 52">
            <a:hlinkClick r:id="rId15" action="ppaction://hlinksldjump" highlightClick="1"/>
          </p:cNvPr>
          <p:cNvSpPr/>
          <p:nvPr/>
        </p:nvSpPr>
        <p:spPr>
          <a:xfrm>
            <a:off x="60198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11</a:t>
            </a:r>
          </a:p>
        </p:txBody>
      </p:sp>
      <p:sp>
        <p:nvSpPr>
          <p:cNvPr id="54" name="Action Button: Custom 53">
            <a:hlinkClick r:id="rId16" action="ppaction://hlinksldjump" highlightClick="1"/>
          </p:cNvPr>
          <p:cNvSpPr/>
          <p:nvPr/>
        </p:nvSpPr>
        <p:spPr>
          <a:xfrm>
            <a:off x="54864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10</a:t>
            </a:r>
          </a:p>
        </p:txBody>
      </p:sp>
      <p:sp>
        <p:nvSpPr>
          <p:cNvPr id="55" name="Action Button: Custom 54">
            <a:hlinkClick r:id="rId17" action="ppaction://hlinksldjump" highlightClick="1"/>
          </p:cNvPr>
          <p:cNvSpPr/>
          <p:nvPr/>
        </p:nvSpPr>
        <p:spPr>
          <a:xfrm>
            <a:off x="5105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9</a:t>
            </a:r>
          </a:p>
        </p:txBody>
      </p:sp>
      <p:sp>
        <p:nvSpPr>
          <p:cNvPr id="56" name="Action Button: Custom 55">
            <a:hlinkClick r:id="rId18" action="ppaction://hlinksldjump" highlightClick="1"/>
          </p:cNvPr>
          <p:cNvSpPr/>
          <p:nvPr/>
        </p:nvSpPr>
        <p:spPr>
          <a:xfrm>
            <a:off x="65532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12</a:t>
            </a:r>
          </a:p>
        </p:txBody>
      </p:sp>
      <p:sp>
        <p:nvSpPr>
          <p:cNvPr id="57" name="Action Button: Custom 56">
            <a:hlinkClick r:id="rId19" action="ppaction://hlinksldjump" highlightClick="1"/>
          </p:cNvPr>
          <p:cNvSpPr/>
          <p:nvPr/>
        </p:nvSpPr>
        <p:spPr>
          <a:xfrm>
            <a:off x="70866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13</a:t>
            </a:r>
          </a:p>
        </p:txBody>
      </p:sp>
    </p:spTree>
    <p:extLst>
      <p:ext uri="{BB962C8B-B14F-4D97-AF65-F5344CB8AC3E}">
        <p14:creationId xmlns:p14="http://schemas.microsoft.com/office/powerpoint/2010/main" val="264428071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2"/>
          <p:cNvPicPr>
            <a:picLocks noChangeAspect="1" noChangeArrowheads="1"/>
          </p:cNvPicPr>
          <p:nvPr/>
        </p:nvPicPr>
        <p:blipFill>
          <a:blip r:embed="rId3" cstate="print">
            <a:extLst>
              <a:ext uri="{BEBA8EAE-BF5A-486C-A8C5-ECC9F3942E4B}">
                <a14:imgProps xmlns:a14="http://schemas.microsoft.com/office/drawing/2010/main">
                  <a14:imgLayer r:embed="rId4">
                    <a14:imgEffect>
                      <a14:sharpenSoften amount="52000"/>
                    </a14:imgEffect>
                  </a14:imgLayer>
                </a14:imgProps>
              </a:ext>
            </a:extLst>
          </a:blip>
          <a:srcRect/>
          <a:stretch>
            <a:fillRect/>
          </a:stretch>
        </p:blipFill>
        <p:spPr bwMode="auto">
          <a:xfrm>
            <a:off x="228600" y="990600"/>
            <a:ext cx="8610600" cy="3788663"/>
          </a:xfrm>
          <a:prstGeom prst="rect">
            <a:avLst/>
          </a:prstGeom>
          <a:noFill/>
          <a:ln w="9525">
            <a:noFill/>
            <a:miter lim="800000"/>
            <a:headEnd/>
            <a:tailEnd/>
          </a:ln>
        </p:spPr>
      </p:pic>
      <p:grpSp>
        <p:nvGrpSpPr>
          <p:cNvPr id="2" name="Group 6"/>
          <p:cNvGrpSpPr/>
          <p:nvPr/>
        </p:nvGrpSpPr>
        <p:grpSpPr>
          <a:xfrm>
            <a:off x="0" y="0"/>
            <a:ext cx="9144000" cy="832757"/>
            <a:chOff x="0" y="0"/>
            <a:chExt cx="9144000" cy="832757"/>
          </a:xfrm>
        </p:grpSpPr>
        <p:sp>
          <p:nvSpPr>
            <p:cNvPr id="5" name="Rectangle 4"/>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solidFill>
                    <a:schemeClr val="tx1">
                      <a:lumMod val="95000"/>
                      <a:lumOff val="5000"/>
                    </a:schemeClr>
                  </a:solidFill>
                </a:rPr>
                <a:t>Step 7: Associate Billing Agent</a:t>
              </a:r>
            </a:p>
          </p:txBody>
        </p:sp>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77000" y="73478"/>
              <a:ext cx="2514600" cy="685800"/>
            </a:xfrm>
            <a:prstGeom prst="rect">
              <a:avLst/>
            </a:prstGeom>
          </p:spPr>
        </p:pic>
      </p:grpSp>
      <p:sp>
        <p:nvSpPr>
          <p:cNvPr id="7" name="Title 1"/>
          <p:cNvSpPr txBox="1">
            <a:spLocks/>
          </p:cNvSpPr>
          <p:nvPr/>
        </p:nvSpPr>
        <p:spPr>
          <a:xfrm>
            <a:off x="0" y="0"/>
            <a:ext cx="6400800" cy="838200"/>
          </a:xfrm>
          <a:prstGeom prst="rect">
            <a:avLst/>
          </a:prstGeom>
        </p:spPr>
        <p:txBody>
          <a:bodyPr vert="horz" lIns="91440" tIns="45720" rIns="91440" bIns="45720" rtlCol="0" anchor="ctr">
            <a:normAutofit/>
          </a:bodyPr>
          <a:lstStyle/>
          <a:p>
            <a:pPr>
              <a:spcBef>
                <a:spcPct val="0"/>
              </a:spcBef>
              <a:defRPr/>
            </a:pPr>
            <a:endParaRPr lang="en-US" sz="3500" dirty="0">
              <a:solidFill>
                <a:prstClr val="black"/>
              </a:solidFill>
            </a:endParaRPr>
          </a:p>
        </p:txBody>
      </p:sp>
      <p:sp>
        <p:nvSpPr>
          <p:cNvPr id="13" name="TextBox 12"/>
          <p:cNvSpPr txBox="1"/>
          <p:nvPr/>
        </p:nvSpPr>
        <p:spPr>
          <a:xfrm>
            <a:off x="786384" y="4876800"/>
            <a:ext cx="7543800" cy="646331"/>
          </a:xfrm>
          <a:prstGeom prst="rect">
            <a:avLst/>
          </a:prstGeom>
          <a:noFill/>
        </p:spPr>
        <p:txBody>
          <a:bodyPr wrap="square" rtlCol="0">
            <a:spAutoFit/>
          </a:bodyPr>
          <a:lstStyle/>
          <a:p>
            <a:pPr marL="114300" indent="-114300">
              <a:buFont typeface="Arial" pitchFamily="34" charset="0"/>
              <a:buChar char="•"/>
            </a:pPr>
            <a:r>
              <a:rPr lang="en-US" dirty="0"/>
              <a:t>Confirm the Billing Agent information populated correctly.</a:t>
            </a:r>
          </a:p>
          <a:p>
            <a:pPr marL="114300" indent="-114300">
              <a:buFont typeface="Arial" pitchFamily="34" charset="0"/>
              <a:buChar char="•"/>
            </a:pPr>
            <a:r>
              <a:rPr lang="en-US" dirty="0"/>
              <a:t>Click</a:t>
            </a:r>
            <a:r>
              <a:rPr lang="en-US" b="1" i="1" dirty="0"/>
              <a:t> </a:t>
            </a:r>
            <a:r>
              <a:rPr lang="en-US" b="1" i="1" dirty="0">
                <a:solidFill>
                  <a:srgbClr val="FF0000"/>
                </a:solidFill>
              </a:rPr>
              <a:t>OK</a:t>
            </a:r>
            <a:r>
              <a:rPr lang="en-US" b="1" i="1" dirty="0"/>
              <a:t> </a:t>
            </a:r>
            <a:r>
              <a:rPr lang="en-US" dirty="0"/>
              <a:t>to return to the billing agent list.</a:t>
            </a:r>
          </a:p>
        </p:txBody>
      </p:sp>
      <p:sp>
        <p:nvSpPr>
          <p:cNvPr id="20" name="Slide Number Placeholder 19"/>
          <p:cNvSpPr>
            <a:spLocks noGrp="1"/>
          </p:cNvSpPr>
          <p:nvPr>
            <p:ph type="sldNum" sz="quarter" idx="12"/>
          </p:nvPr>
        </p:nvSpPr>
        <p:spPr/>
        <p:txBody>
          <a:bodyPr/>
          <a:lstStyle/>
          <a:p>
            <a:fld id="{BA1FD17C-07F9-4DC7-B3E5-C38A5CD2EB05}" type="slidenum">
              <a:rPr lang="en-US" smtClean="0">
                <a:solidFill>
                  <a:prstClr val="black">
                    <a:tint val="75000"/>
                  </a:prstClr>
                </a:solidFill>
              </a:rPr>
              <a:pPr/>
              <a:t>39</a:t>
            </a:fld>
            <a:endParaRPr lang="en-US">
              <a:solidFill>
                <a:prstClr val="black">
                  <a:tint val="75000"/>
                </a:prstClr>
              </a:solidFill>
            </a:endParaRPr>
          </a:p>
        </p:txBody>
      </p:sp>
      <p:cxnSp>
        <p:nvCxnSpPr>
          <p:cNvPr id="18" name="Straight Arrow Connector 17"/>
          <p:cNvCxnSpPr/>
          <p:nvPr/>
        </p:nvCxnSpPr>
        <p:spPr>
          <a:xfrm>
            <a:off x="4495800" y="1905000"/>
            <a:ext cx="457200"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9" name="Oval 18"/>
          <p:cNvSpPr/>
          <p:nvPr/>
        </p:nvSpPr>
        <p:spPr>
          <a:xfrm>
            <a:off x="7772400" y="4419600"/>
            <a:ext cx="533400" cy="4572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26" name="TextBox 25"/>
          <p:cNvSpPr txBox="1"/>
          <p:nvPr/>
        </p:nvSpPr>
        <p:spPr>
          <a:xfrm>
            <a:off x="432391" y="6339505"/>
            <a:ext cx="1591846" cy="338554"/>
          </a:xfrm>
          <a:prstGeom prst="rect">
            <a:avLst/>
          </a:prstGeom>
          <a:noFill/>
          <a:ln>
            <a:noFill/>
          </a:ln>
        </p:spPr>
        <p:txBody>
          <a:bodyPr wrap="none" rtlCol="0">
            <a:spAutoFit/>
          </a:bodyPr>
          <a:lstStyle/>
          <a:p>
            <a:r>
              <a:rPr lang="en-US" sz="1600" dirty="0"/>
              <a:t>Shortcut to Step:</a:t>
            </a:r>
          </a:p>
        </p:txBody>
      </p:sp>
      <p:sp>
        <p:nvSpPr>
          <p:cNvPr id="27" name="Action Button: Custom 26">
            <a:hlinkClick r:id="rId6" action="ppaction://hlinksldjump" highlightClick="1"/>
          </p:cNvPr>
          <p:cNvSpPr/>
          <p:nvPr/>
        </p:nvSpPr>
        <p:spPr>
          <a:xfrm>
            <a:off x="2057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a:t>
            </a:r>
          </a:p>
        </p:txBody>
      </p:sp>
      <p:sp>
        <p:nvSpPr>
          <p:cNvPr id="28" name="Action Button: Custom 27">
            <a:hlinkClick r:id="rId7" action="ppaction://hlinksldjump" highlightClick="1"/>
          </p:cNvPr>
          <p:cNvSpPr/>
          <p:nvPr/>
        </p:nvSpPr>
        <p:spPr>
          <a:xfrm>
            <a:off x="2438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2</a:t>
            </a:r>
          </a:p>
        </p:txBody>
      </p:sp>
      <p:sp>
        <p:nvSpPr>
          <p:cNvPr id="29" name="Action Button: Custom 28">
            <a:hlinkClick r:id="rId8" action="ppaction://hlinksldjump" highlightClick="1"/>
          </p:cNvPr>
          <p:cNvSpPr/>
          <p:nvPr/>
        </p:nvSpPr>
        <p:spPr>
          <a:xfrm>
            <a:off x="2819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3</a:t>
            </a:r>
          </a:p>
        </p:txBody>
      </p:sp>
      <p:sp>
        <p:nvSpPr>
          <p:cNvPr id="45" name="Action Button: Custom 44">
            <a:hlinkClick r:id="rId9" action="ppaction://hlinksldjump" highlightClick="1"/>
          </p:cNvPr>
          <p:cNvSpPr/>
          <p:nvPr/>
        </p:nvSpPr>
        <p:spPr>
          <a:xfrm>
            <a:off x="3200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4</a:t>
            </a:r>
          </a:p>
        </p:txBody>
      </p:sp>
      <p:sp>
        <p:nvSpPr>
          <p:cNvPr id="46" name="Action Button: Custom 45">
            <a:hlinkClick r:id="rId10" action="ppaction://hlinksldjump" highlightClick="1"/>
          </p:cNvPr>
          <p:cNvSpPr/>
          <p:nvPr/>
        </p:nvSpPr>
        <p:spPr>
          <a:xfrm>
            <a:off x="3581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5</a:t>
            </a:r>
          </a:p>
        </p:txBody>
      </p:sp>
      <p:sp>
        <p:nvSpPr>
          <p:cNvPr id="47" name="Action Button: Home 46">
            <a:hlinkClick r:id="rId11"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8" name="Action Button: Custom 47">
            <a:hlinkClick r:id="rId12" action="ppaction://hlinksldjump" highlightClick="1"/>
          </p:cNvPr>
          <p:cNvSpPr/>
          <p:nvPr/>
        </p:nvSpPr>
        <p:spPr>
          <a:xfrm>
            <a:off x="3962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6</a:t>
            </a:r>
          </a:p>
        </p:txBody>
      </p:sp>
      <p:sp>
        <p:nvSpPr>
          <p:cNvPr id="49" name="Action Button: Custom 48">
            <a:hlinkClick r:id="rId13" action="ppaction://hlinksldjump" highlightClick="1"/>
          </p:cNvPr>
          <p:cNvSpPr/>
          <p:nvPr/>
        </p:nvSpPr>
        <p:spPr>
          <a:xfrm>
            <a:off x="4343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7</a:t>
            </a:r>
          </a:p>
        </p:txBody>
      </p:sp>
      <p:sp>
        <p:nvSpPr>
          <p:cNvPr id="50" name="Action Button: Custom 49">
            <a:hlinkClick r:id="rId14" action="ppaction://hlinksldjump" highlightClick="1"/>
          </p:cNvPr>
          <p:cNvSpPr/>
          <p:nvPr/>
        </p:nvSpPr>
        <p:spPr>
          <a:xfrm>
            <a:off x="4724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8</a:t>
            </a:r>
          </a:p>
        </p:txBody>
      </p:sp>
      <p:sp>
        <p:nvSpPr>
          <p:cNvPr id="51" name="Action Button: Custom 50">
            <a:hlinkClick r:id="rId15" action="ppaction://hlinksldjump" highlightClick="1"/>
          </p:cNvPr>
          <p:cNvSpPr/>
          <p:nvPr/>
        </p:nvSpPr>
        <p:spPr>
          <a:xfrm>
            <a:off x="60198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11</a:t>
            </a:r>
          </a:p>
        </p:txBody>
      </p:sp>
      <p:sp>
        <p:nvSpPr>
          <p:cNvPr id="52" name="Action Button: Custom 51">
            <a:hlinkClick r:id="rId16" action="ppaction://hlinksldjump" highlightClick="1"/>
          </p:cNvPr>
          <p:cNvSpPr/>
          <p:nvPr/>
        </p:nvSpPr>
        <p:spPr>
          <a:xfrm>
            <a:off x="54864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10</a:t>
            </a:r>
          </a:p>
        </p:txBody>
      </p:sp>
      <p:sp>
        <p:nvSpPr>
          <p:cNvPr id="53" name="Action Button: Custom 52">
            <a:hlinkClick r:id="rId17" action="ppaction://hlinksldjump" highlightClick="1"/>
          </p:cNvPr>
          <p:cNvSpPr/>
          <p:nvPr/>
        </p:nvSpPr>
        <p:spPr>
          <a:xfrm>
            <a:off x="5105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9</a:t>
            </a:r>
          </a:p>
        </p:txBody>
      </p:sp>
      <p:sp>
        <p:nvSpPr>
          <p:cNvPr id="54" name="Action Button: Custom 53">
            <a:hlinkClick r:id="rId18" action="ppaction://hlinksldjump" highlightClick="1"/>
          </p:cNvPr>
          <p:cNvSpPr/>
          <p:nvPr/>
        </p:nvSpPr>
        <p:spPr>
          <a:xfrm>
            <a:off x="65532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12</a:t>
            </a:r>
          </a:p>
        </p:txBody>
      </p:sp>
      <p:sp>
        <p:nvSpPr>
          <p:cNvPr id="55" name="Action Button: Custom 54">
            <a:hlinkClick r:id="rId19" action="ppaction://hlinksldjump" highlightClick="1"/>
          </p:cNvPr>
          <p:cNvSpPr/>
          <p:nvPr/>
        </p:nvSpPr>
        <p:spPr>
          <a:xfrm>
            <a:off x="70866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13</a:t>
            </a:r>
          </a:p>
        </p:txBody>
      </p:sp>
    </p:spTree>
    <p:extLst>
      <p:ext uri="{BB962C8B-B14F-4D97-AF65-F5344CB8AC3E}">
        <p14:creationId xmlns:p14="http://schemas.microsoft.com/office/powerpoint/2010/main" val="264428071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6"/>
          <p:cNvGrpSpPr/>
          <p:nvPr/>
        </p:nvGrpSpPr>
        <p:grpSpPr>
          <a:xfrm>
            <a:off x="0" y="0"/>
            <a:ext cx="9144000" cy="832757"/>
            <a:chOff x="0" y="0"/>
            <a:chExt cx="9144000" cy="832757"/>
          </a:xfrm>
        </p:grpSpPr>
        <p:sp>
          <p:nvSpPr>
            <p:cNvPr id="5" name="Rectangle 4"/>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solidFill>
                    <a:schemeClr val="tx1">
                      <a:lumMod val="95000"/>
                      <a:lumOff val="5000"/>
                    </a:schemeClr>
                  </a:solidFill>
                </a:rPr>
                <a:t>Step 7: Associate Billing Agent</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77000" y="73478"/>
              <a:ext cx="2514600" cy="685800"/>
            </a:xfrm>
            <a:prstGeom prst="rect">
              <a:avLst/>
            </a:prstGeom>
          </p:spPr>
        </p:pic>
      </p:grpSp>
      <p:sp>
        <p:nvSpPr>
          <p:cNvPr id="7" name="Title 1"/>
          <p:cNvSpPr txBox="1">
            <a:spLocks/>
          </p:cNvSpPr>
          <p:nvPr/>
        </p:nvSpPr>
        <p:spPr>
          <a:xfrm>
            <a:off x="0" y="0"/>
            <a:ext cx="6400800" cy="838200"/>
          </a:xfrm>
          <a:prstGeom prst="rect">
            <a:avLst/>
          </a:prstGeom>
        </p:spPr>
        <p:txBody>
          <a:bodyPr vert="horz" lIns="91440" tIns="45720" rIns="91440" bIns="45720" rtlCol="0" anchor="ctr">
            <a:normAutofit/>
          </a:bodyPr>
          <a:lstStyle/>
          <a:p>
            <a:pPr>
              <a:spcBef>
                <a:spcPct val="0"/>
              </a:spcBef>
              <a:defRPr/>
            </a:pPr>
            <a:endParaRPr lang="en-US" sz="3500" dirty="0">
              <a:solidFill>
                <a:prstClr val="black"/>
              </a:solidFill>
            </a:endParaRPr>
          </a:p>
        </p:txBody>
      </p:sp>
      <p:sp>
        <p:nvSpPr>
          <p:cNvPr id="14" name="TextBox 13"/>
          <p:cNvSpPr txBox="1"/>
          <p:nvPr/>
        </p:nvSpPr>
        <p:spPr>
          <a:xfrm>
            <a:off x="762000" y="3724870"/>
            <a:ext cx="7620000" cy="923330"/>
          </a:xfrm>
          <a:prstGeom prst="rect">
            <a:avLst/>
          </a:prstGeom>
          <a:noFill/>
        </p:spPr>
        <p:txBody>
          <a:bodyPr wrap="square" rtlCol="0">
            <a:spAutoFit/>
          </a:bodyPr>
          <a:lstStyle/>
          <a:p>
            <a:pPr marL="115888" indent="-115888">
              <a:buFont typeface="Arial" pitchFamily="34" charset="0"/>
              <a:buChar char="•"/>
            </a:pPr>
            <a:r>
              <a:rPr lang="en-US" dirty="0"/>
              <a:t>To associate to additional Billing Agents not listed, click </a:t>
            </a:r>
            <a:r>
              <a:rPr lang="en-US" b="1" i="1" dirty="0">
                <a:solidFill>
                  <a:srgbClr val="FF0000"/>
                </a:solidFill>
              </a:rPr>
              <a:t>Add</a:t>
            </a:r>
            <a:r>
              <a:rPr lang="en-US" dirty="0"/>
              <a:t> and repeat the previous steps.</a:t>
            </a:r>
          </a:p>
          <a:p>
            <a:pPr marL="115888" indent="-115888">
              <a:buFont typeface="Arial" pitchFamily="34" charset="0"/>
              <a:buChar char="•"/>
            </a:pPr>
            <a:r>
              <a:rPr lang="en-US" dirty="0"/>
              <a:t>When all billing agents have been entered, click </a:t>
            </a:r>
            <a:r>
              <a:rPr lang="en-US" b="1" i="1" dirty="0">
                <a:solidFill>
                  <a:srgbClr val="FF0000"/>
                </a:solidFill>
              </a:rPr>
              <a:t>Close</a:t>
            </a:r>
            <a:r>
              <a:rPr lang="en-US" i="1" dirty="0"/>
              <a:t> </a:t>
            </a:r>
            <a:r>
              <a:rPr lang="en-US" dirty="0"/>
              <a:t>to return to the BPW.</a:t>
            </a:r>
          </a:p>
        </p:txBody>
      </p:sp>
      <p:sp>
        <p:nvSpPr>
          <p:cNvPr id="11" name="Slide Number Placeholder 10"/>
          <p:cNvSpPr>
            <a:spLocks noGrp="1"/>
          </p:cNvSpPr>
          <p:nvPr>
            <p:ph type="sldNum" sz="quarter" idx="12"/>
          </p:nvPr>
        </p:nvSpPr>
        <p:spPr/>
        <p:txBody>
          <a:bodyPr/>
          <a:lstStyle/>
          <a:p>
            <a:fld id="{BA1FD17C-07F9-4DC7-B3E5-C38A5CD2EB05}" type="slidenum">
              <a:rPr lang="en-US" smtClean="0">
                <a:solidFill>
                  <a:prstClr val="black">
                    <a:tint val="75000"/>
                  </a:prstClr>
                </a:solidFill>
              </a:rPr>
              <a:pPr/>
              <a:t>40</a:t>
            </a:fld>
            <a:endParaRPr lang="en-US">
              <a:solidFill>
                <a:prstClr val="black">
                  <a:tint val="75000"/>
                </a:prstClr>
              </a:solidFill>
            </a:endParaRPr>
          </a:p>
        </p:txBody>
      </p:sp>
      <p:pic>
        <p:nvPicPr>
          <p:cNvPr id="5122" name="Picture 2"/>
          <p:cNvPicPr>
            <a:picLocks noChangeAspect="1" noChangeArrowheads="1"/>
          </p:cNvPicPr>
          <p:nvPr/>
        </p:nvPicPr>
        <p:blipFill>
          <a:blip r:embed="rId4" cstate="print"/>
          <a:srcRect/>
          <a:stretch>
            <a:fillRect/>
          </a:stretch>
        </p:blipFill>
        <p:spPr bwMode="auto">
          <a:xfrm>
            <a:off x="231147" y="1828800"/>
            <a:ext cx="8760453" cy="1808228"/>
          </a:xfrm>
          <a:prstGeom prst="rect">
            <a:avLst/>
          </a:prstGeom>
          <a:noFill/>
          <a:ln w="9525">
            <a:noFill/>
            <a:miter lim="800000"/>
            <a:headEnd/>
            <a:tailEnd/>
          </a:ln>
        </p:spPr>
      </p:pic>
      <p:sp>
        <p:nvSpPr>
          <p:cNvPr id="15" name="Oval 14"/>
          <p:cNvSpPr/>
          <p:nvPr/>
        </p:nvSpPr>
        <p:spPr>
          <a:xfrm>
            <a:off x="152400" y="1752600"/>
            <a:ext cx="1143000" cy="3810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p:cNvSpPr txBox="1"/>
          <p:nvPr/>
        </p:nvSpPr>
        <p:spPr>
          <a:xfrm>
            <a:off x="432391" y="6339505"/>
            <a:ext cx="1591846" cy="338554"/>
          </a:xfrm>
          <a:prstGeom prst="rect">
            <a:avLst/>
          </a:prstGeom>
          <a:noFill/>
          <a:ln>
            <a:noFill/>
          </a:ln>
        </p:spPr>
        <p:txBody>
          <a:bodyPr wrap="none" rtlCol="0">
            <a:spAutoFit/>
          </a:bodyPr>
          <a:lstStyle/>
          <a:p>
            <a:r>
              <a:rPr lang="en-US" sz="1600" dirty="0"/>
              <a:t>Shortcut to Step:</a:t>
            </a:r>
          </a:p>
        </p:txBody>
      </p:sp>
      <p:sp>
        <p:nvSpPr>
          <p:cNvPr id="26" name="Action Button: Custom 25">
            <a:hlinkClick r:id="rId5" action="ppaction://hlinksldjump" highlightClick="1"/>
          </p:cNvPr>
          <p:cNvSpPr/>
          <p:nvPr/>
        </p:nvSpPr>
        <p:spPr>
          <a:xfrm>
            <a:off x="2057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a:t>
            </a:r>
          </a:p>
        </p:txBody>
      </p:sp>
      <p:sp>
        <p:nvSpPr>
          <p:cNvPr id="27" name="Action Button: Custom 26">
            <a:hlinkClick r:id="rId6" action="ppaction://hlinksldjump" highlightClick="1"/>
          </p:cNvPr>
          <p:cNvSpPr/>
          <p:nvPr/>
        </p:nvSpPr>
        <p:spPr>
          <a:xfrm>
            <a:off x="2438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2</a:t>
            </a:r>
          </a:p>
        </p:txBody>
      </p:sp>
      <p:sp>
        <p:nvSpPr>
          <p:cNvPr id="43" name="Action Button: Custom 42">
            <a:hlinkClick r:id="rId7" action="ppaction://hlinksldjump" highlightClick="1"/>
          </p:cNvPr>
          <p:cNvSpPr/>
          <p:nvPr/>
        </p:nvSpPr>
        <p:spPr>
          <a:xfrm>
            <a:off x="2819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3</a:t>
            </a:r>
          </a:p>
        </p:txBody>
      </p:sp>
      <p:sp>
        <p:nvSpPr>
          <p:cNvPr id="44" name="Action Button: Custom 43">
            <a:hlinkClick r:id="rId8" action="ppaction://hlinksldjump" highlightClick="1"/>
          </p:cNvPr>
          <p:cNvSpPr/>
          <p:nvPr/>
        </p:nvSpPr>
        <p:spPr>
          <a:xfrm>
            <a:off x="3200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4</a:t>
            </a:r>
          </a:p>
        </p:txBody>
      </p:sp>
      <p:sp>
        <p:nvSpPr>
          <p:cNvPr id="45" name="Action Button: Custom 44">
            <a:hlinkClick r:id="rId9" action="ppaction://hlinksldjump" highlightClick="1"/>
          </p:cNvPr>
          <p:cNvSpPr/>
          <p:nvPr/>
        </p:nvSpPr>
        <p:spPr>
          <a:xfrm>
            <a:off x="3581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5</a:t>
            </a:r>
          </a:p>
        </p:txBody>
      </p:sp>
      <p:sp>
        <p:nvSpPr>
          <p:cNvPr id="46" name="Action Button: Home 45">
            <a:hlinkClick r:id="rId10"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7" name="Action Button: Custom 46">
            <a:hlinkClick r:id="rId11" action="ppaction://hlinksldjump" highlightClick="1"/>
          </p:cNvPr>
          <p:cNvSpPr/>
          <p:nvPr/>
        </p:nvSpPr>
        <p:spPr>
          <a:xfrm>
            <a:off x="3962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6</a:t>
            </a:r>
          </a:p>
        </p:txBody>
      </p:sp>
      <p:sp>
        <p:nvSpPr>
          <p:cNvPr id="48" name="Action Button: Custom 47">
            <a:hlinkClick r:id="rId12" action="ppaction://hlinksldjump" highlightClick="1"/>
          </p:cNvPr>
          <p:cNvSpPr/>
          <p:nvPr/>
        </p:nvSpPr>
        <p:spPr>
          <a:xfrm>
            <a:off x="4343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7</a:t>
            </a:r>
          </a:p>
        </p:txBody>
      </p:sp>
      <p:sp>
        <p:nvSpPr>
          <p:cNvPr id="49" name="Action Button: Custom 48">
            <a:hlinkClick r:id="rId13" action="ppaction://hlinksldjump" highlightClick="1"/>
          </p:cNvPr>
          <p:cNvSpPr/>
          <p:nvPr/>
        </p:nvSpPr>
        <p:spPr>
          <a:xfrm>
            <a:off x="4724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8</a:t>
            </a:r>
          </a:p>
        </p:txBody>
      </p:sp>
      <p:sp>
        <p:nvSpPr>
          <p:cNvPr id="50" name="Action Button: Custom 49">
            <a:hlinkClick r:id="rId14" action="ppaction://hlinksldjump" highlightClick="1"/>
          </p:cNvPr>
          <p:cNvSpPr/>
          <p:nvPr/>
        </p:nvSpPr>
        <p:spPr>
          <a:xfrm>
            <a:off x="60198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11</a:t>
            </a:r>
          </a:p>
        </p:txBody>
      </p:sp>
      <p:sp>
        <p:nvSpPr>
          <p:cNvPr id="51" name="Action Button: Custom 50">
            <a:hlinkClick r:id="rId15" action="ppaction://hlinksldjump" highlightClick="1"/>
          </p:cNvPr>
          <p:cNvSpPr/>
          <p:nvPr/>
        </p:nvSpPr>
        <p:spPr>
          <a:xfrm>
            <a:off x="54864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10</a:t>
            </a:r>
          </a:p>
        </p:txBody>
      </p:sp>
      <p:sp>
        <p:nvSpPr>
          <p:cNvPr id="52" name="Action Button: Custom 51">
            <a:hlinkClick r:id="rId16" action="ppaction://hlinksldjump" highlightClick="1"/>
          </p:cNvPr>
          <p:cNvSpPr/>
          <p:nvPr/>
        </p:nvSpPr>
        <p:spPr>
          <a:xfrm>
            <a:off x="5105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9</a:t>
            </a:r>
          </a:p>
        </p:txBody>
      </p:sp>
      <p:sp>
        <p:nvSpPr>
          <p:cNvPr id="53" name="Action Button: Custom 52">
            <a:hlinkClick r:id="rId17" action="ppaction://hlinksldjump" highlightClick="1"/>
          </p:cNvPr>
          <p:cNvSpPr/>
          <p:nvPr/>
        </p:nvSpPr>
        <p:spPr>
          <a:xfrm>
            <a:off x="65532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12</a:t>
            </a:r>
          </a:p>
        </p:txBody>
      </p:sp>
      <p:sp>
        <p:nvSpPr>
          <p:cNvPr id="54" name="Action Button: Custom 53">
            <a:hlinkClick r:id="rId18" action="ppaction://hlinksldjump" highlightClick="1"/>
          </p:cNvPr>
          <p:cNvSpPr/>
          <p:nvPr/>
        </p:nvSpPr>
        <p:spPr>
          <a:xfrm>
            <a:off x="70866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13</a:t>
            </a:r>
          </a:p>
        </p:txBody>
      </p:sp>
    </p:spTree>
    <p:extLst>
      <p:ext uri="{BB962C8B-B14F-4D97-AF65-F5344CB8AC3E}">
        <p14:creationId xmlns:p14="http://schemas.microsoft.com/office/powerpoint/2010/main" val="425175158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
          <p:cNvPicPr>
            <a:picLocks noChangeAspect="1" noChangeArrowheads="1"/>
          </p:cNvPicPr>
          <p:nvPr/>
        </p:nvPicPr>
        <p:blipFill>
          <a:blip r:embed="rId3" cstate="print">
            <a:extLst>
              <a:ext uri="{BEBA8EAE-BF5A-486C-A8C5-ECC9F3942E4B}">
                <a14:imgProps xmlns:a14="http://schemas.microsoft.com/office/drawing/2010/main">
                  <a14:imgLayer r:embed="rId4">
                    <a14:imgEffect>
                      <a14:sharpenSoften amount="52000"/>
                    </a14:imgEffect>
                  </a14:imgLayer>
                </a14:imgProps>
              </a:ext>
            </a:extLst>
          </a:blip>
          <a:srcRect/>
          <a:stretch>
            <a:fillRect/>
          </a:stretch>
        </p:blipFill>
        <p:spPr bwMode="auto">
          <a:xfrm>
            <a:off x="76200" y="990600"/>
            <a:ext cx="8991600" cy="3429000"/>
          </a:xfrm>
          <a:prstGeom prst="rect">
            <a:avLst/>
          </a:prstGeom>
          <a:noFill/>
          <a:ln w="9525">
            <a:noFill/>
            <a:miter lim="800000"/>
            <a:headEnd/>
            <a:tailEnd/>
          </a:ln>
        </p:spPr>
      </p:pic>
      <p:grpSp>
        <p:nvGrpSpPr>
          <p:cNvPr id="2" name="Group 6"/>
          <p:cNvGrpSpPr/>
          <p:nvPr/>
        </p:nvGrpSpPr>
        <p:grpSpPr>
          <a:xfrm>
            <a:off x="0" y="0"/>
            <a:ext cx="9144000" cy="832757"/>
            <a:chOff x="0" y="0"/>
            <a:chExt cx="9144000" cy="832757"/>
          </a:xfrm>
        </p:grpSpPr>
        <p:sp>
          <p:nvSpPr>
            <p:cNvPr id="5" name="Rectangle 4"/>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500" dirty="0">
                  <a:solidFill>
                    <a:schemeClr val="tx1">
                      <a:lumMod val="95000"/>
                      <a:lumOff val="5000"/>
                    </a:schemeClr>
                  </a:solidFill>
                </a:rPr>
                <a:t>Business Process Wizard </a:t>
              </a:r>
            </a:p>
          </p:txBody>
        </p:sp>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77000" y="73478"/>
              <a:ext cx="2514600" cy="685800"/>
            </a:xfrm>
            <a:prstGeom prst="rect">
              <a:avLst/>
            </a:prstGeom>
          </p:spPr>
        </p:pic>
      </p:grpSp>
      <p:sp>
        <p:nvSpPr>
          <p:cNvPr id="7" name="Title 1"/>
          <p:cNvSpPr txBox="1">
            <a:spLocks/>
          </p:cNvSpPr>
          <p:nvPr/>
        </p:nvSpPr>
        <p:spPr>
          <a:xfrm>
            <a:off x="0" y="0"/>
            <a:ext cx="6400800" cy="838200"/>
          </a:xfrm>
          <a:prstGeom prst="rect">
            <a:avLst/>
          </a:prstGeom>
        </p:spPr>
        <p:txBody>
          <a:bodyPr vert="horz" lIns="91440" tIns="45720" rIns="91440" bIns="45720" rtlCol="0" anchor="ctr">
            <a:normAutofit/>
          </a:bodyPr>
          <a:lstStyle/>
          <a:p>
            <a:pPr>
              <a:spcBef>
                <a:spcPct val="0"/>
              </a:spcBef>
              <a:defRPr/>
            </a:pPr>
            <a:endParaRPr lang="en-US" sz="3500" dirty="0">
              <a:solidFill>
                <a:prstClr val="black"/>
              </a:solidFill>
            </a:endParaRPr>
          </a:p>
        </p:txBody>
      </p:sp>
      <p:sp>
        <p:nvSpPr>
          <p:cNvPr id="12" name="TextBox 11"/>
          <p:cNvSpPr txBox="1"/>
          <p:nvPr/>
        </p:nvSpPr>
        <p:spPr>
          <a:xfrm>
            <a:off x="762000" y="4495800"/>
            <a:ext cx="7391400" cy="1477328"/>
          </a:xfrm>
          <a:prstGeom prst="rect">
            <a:avLst/>
          </a:prstGeom>
          <a:noFill/>
        </p:spPr>
        <p:txBody>
          <a:bodyPr wrap="square" rtlCol="0">
            <a:spAutoFit/>
          </a:bodyPr>
          <a:lstStyle/>
          <a:p>
            <a:pPr marL="114300" lvl="0" indent="-114300">
              <a:buFont typeface="Arial" panose="020B0604020202020204" pitchFamily="34" charset="0"/>
              <a:buChar char="•"/>
            </a:pPr>
            <a:r>
              <a:rPr lang="en-US" dirty="0">
                <a:solidFill>
                  <a:prstClr val="black"/>
                </a:solidFill>
              </a:rPr>
              <a:t>You have completed Step 7: </a:t>
            </a:r>
            <a:r>
              <a:rPr lang="en-US" b="1" i="1" dirty="0">
                <a:solidFill>
                  <a:srgbClr val="FF0000"/>
                </a:solidFill>
              </a:rPr>
              <a:t>Associate Billing Agent</a:t>
            </a:r>
            <a:r>
              <a:rPr lang="en-US" b="1" i="1" dirty="0">
                <a:solidFill>
                  <a:prstClr val="black"/>
                </a:solidFill>
              </a:rPr>
              <a:t>. </a:t>
            </a:r>
            <a:r>
              <a:rPr lang="en-US" dirty="0">
                <a:solidFill>
                  <a:prstClr val="black"/>
                </a:solidFill>
              </a:rPr>
              <a:t>The system will place the current date in the </a:t>
            </a:r>
            <a:r>
              <a:rPr lang="en-US" b="1" i="1" dirty="0">
                <a:solidFill>
                  <a:srgbClr val="FF0000"/>
                </a:solidFill>
              </a:rPr>
              <a:t>End Date </a:t>
            </a:r>
            <a:r>
              <a:rPr lang="en-US" dirty="0">
                <a:solidFill>
                  <a:prstClr val="black"/>
                </a:solidFill>
              </a:rPr>
              <a:t>field and will place </a:t>
            </a:r>
            <a:r>
              <a:rPr lang="en-US" b="1" i="1" dirty="0">
                <a:solidFill>
                  <a:srgbClr val="FF0000"/>
                </a:solidFill>
              </a:rPr>
              <a:t>Complete</a:t>
            </a:r>
            <a:r>
              <a:rPr lang="en-US" dirty="0">
                <a:solidFill>
                  <a:prstClr val="black"/>
                </a:solidFill>
              </a:rPr>
              <a:t> in the corresponding </a:t>
            </a:r>
            <a:r>
              <a:rPr lang="en-US" b="1" i="1" dirty="0">
                <a:solidFill>
                  <a:srgbClr val="FF0000"/>
                </a:solidFill>
              </a:rPr>
              <a:t>Status</a:t>
            </a:r>
            <a:r>
              <a:rPr lang="en-US" dirty="0">
                <a:solidFill>
                  <a:prstClr val="black"/>
                </a:solidFill>
              </a:rPr>
              <a:t> field.</a:t>
            </a:r>
          </a:p>
          <a:p>
            <a:pPr marL="114300" lvl="0" indent="-114300">
              <a:buFont typeface="Arial" panose="020B0604020202020204" pitchFamily="34" charset="0"/>
              <a:buChar char="•"/>
            </a:pPr>
            <a:r>
              <a:rPr lang="en-US" dirty="0">
                <a:solidFill>
                  <a:prstClr val="black"/>
                </a:solidFill>
              </a:rPr>
              <a:t> Click on Step 8: </a:t>
            </a:r>
            <a:r>
              <a:rPr lang="en-US" b="1" i="1" dirty="0">
                <a:solidFill>
                  <a:srgbClr val="FF0000"/>
                </a:solidFill>
              </a:rPr>
              <a:t>Add Provider Controlling Interest/Ownership Details </a:t>
            </a:r>
            <a:r>
              <a:rPr lang="en-US" dirty="0">
                <a:solidFill>
                  <a:prstClr val="black"/>
                </a:solidFill>
              </a:rPr>
              <a:t>to continue your application.</a:t>
            </a:r>
            <a:endParaRPr lang="en-US" dirty="0"/>
          </a:p>
        </p:txBody>
      </p:sp>
      <p:sp>
        <p:nvSpPr>
          <p:cNvPr id="14" name="Slide Number Placeholder 13"/>
          <p:cNvSpPr>
            <a:spLocks noGrp="1"/>
          </p:cNvSpPr>
          <p:nvPr>
            <p:ph type="sldNum" sz="quarter" idx="12"/>
          </p:nvPr>
        </p:nvSpPr>
        <p:spPr/>
        <p:txBody>
          <a:bodyPr/>
          <a:lstStyle/>
          <a:p>
            <a:fld id="{BA1FD17C-07F9-4DC7-B3E5-C38A5CD2EB05}" type="slidenum">
              <a:rPr lang="en-US" smtClean="0">
                <a:solidFill>
                  <a:prstClr val="black">
                    <a:tint val="75000"/>
                  </a:prstClr>
                </a:solidFill>
              </a:rPr>
              <a:pPr/>
              <a:t>41</a:t>
            </a:fld>
            <a:endParaRPr lang="en-US">
              <a:solidFill>
                <a:prstClr val="black">
                  <a:tint val="75000"/>
                </a:prstClr>
              </a:solidFill>
            </a:endParaRPr>
          </a:p>
        </p:txBody>
      </p:sp>
      <p:sp>
        <p:nvSpPr>
          <p:cNvPr id="13" name="Oval 12"/>
          <p:cNvSpPr/>
          <p:nvPr/>
        </p:nvSpPr>
        <p:spPr>
          <a:xfrm>
            <a:off x="6019801" y="2667000"/>
            <a:ext cx="1447800" cy="228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Arrow Connector 15"/>
          <p:cNvCxnSpPr/>
          <p:nvPr/>
        </p:nvCxnSpPr>
        <p:spPr>
          <a:xfrm flipH="1">
            <a:off x="1828800" y="2971800"/>
            <a:ext cx="375227"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432391" y="6339505"/>
            <a:ext cx="1591846" cy="338554"/>
          </a:xfrm>
          <a:prstGeom prst="rect">
            <a:avLst/>
          </a:prstGeom>
          <a:noFill/>
          <a:ln>
            <a:noFill/>
          </a:ln>
        </p:spPr>
        <p:txBody>
          <a:bodyPr wrap="none" rtlCol="0">
            <a:spAutoFit/>
          </a:bodyPr>
          <a:lstStyle/>
          <a:p>
            <a:r>
              <a:rPr lang="en-US" sz="1600" dirty="0"/>
              <a:t>Shortcut to Step:</a:t>
            </a:r>
          </a:p>
        </p:txBody>
      </p:sp>
      <p:sp>
        <p:nvSpPr>
          <p:cNvPr id="28" name="Action Button: Custom 27">
            <a:hlinkClick r:id="rId6" action="ppaction://hlinksldjump" highlightClick="1"/>
          </p:cNvPr>
          <p:cNvSpPr/>
          <p:nvPr/>
        </p:nvSpPr>
        <p:spPr>
          <a:xfrm>
            <a:off x="2057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a:t>
            </a:r>
          </a:p>
        </p:txBody>
      </p:sp>
      <p:sp>
        <p:nvSpPr>
          <p:cNvPr id="29" name="Action Button: Custom 28">
            <a:hlinkClick r:id="rId7" action="ppaction://hlinksldjump" highlightClick="1"/>
          </p:cNvPr>
          <p:cNvSpPr/>
          <p:nvPr/>
        </p:nvSpPr>
        <p:spPr>
          <a:xfrm>
            <a:off x="2438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2</a:t>
            </a:r>
          </a:p>
        </p:txBody>
      </p:sp>
      <p:sp>
        <p:nvSpPr>
          <p:cNvPr id="45" name="Action Button: Custom 44">
            <a:hlinkClick r:id="rId8" action="ppaction://hlinksldjump" highlightClick="1"/>
          </p:cNvPr>
          <p:cNvSpPr/>
          <p:nvPr/>
        </p:nvSpPr>
        <p:spPr>
          <a:xfrm>
            <a:off x="2819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3</a:t>
            </a:r>
          </a:p>
        </p:txBody>
      </p:sp>
      <p:sp>
        <p:nvSpPr>
          <p:cNvPr id="46" name="Action Button: Custom 45">
            <a:hlinkClick r:id="rId9" action="ppaction://hlinksldjump" highlightClick="1"/>
          </p:cNvPr>
          <p:cNvSpPr/>
          <p:nvPr/>
        </p:nvSpPr>
        <p:spPr>
          <a:xfrm>
            <a:off x="3200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4</a:t>
            </a:r>
          </a:p>
        </p:txBody>
      </p:sp>
      <p:sp>
        <p:nvSpPr>
          <p:cNvPr id="47" name="Action Button: Custom 46">
            <a:hlinkClick r:id="rId10" action="ppaction://hlinksldjump" highlightClick="1"/>
          </p:cNvPr>
          <p:cNvSpPr/>
          <p:nvPr/>
        </p:nvSpPr>
        <p:spPr>
          <a:xfrm>
            <a:off x="3581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5</a:t>
            </a:r>
          </a:p>
        </p:txBody>
      </p:sp>
      <p:sp>
        <p:nvSpPr>
          <p:cNvPr id="48" name="Action Button: Home 47">
            <a:hlinkClick r:id="rId11"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9" name="Action Button: Custom 48">
            <a:hlinkClick r:id="rId12" action="ppaction://hlinksldjump" highlightClick="1"/>
          </p:cNvPr>
          <p:cNvSpPr/>
          <p:nvPr/>
        </p:nvSpPr>
        <p:spPr>
          <a:xfrm>
            <a:off x="3962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6</a:t>
            </a:r>
          </a:p>
        </p:txBody>
      </p:sp>
      <p:sp>
        <p:nvSpPr>
          <p:cNvPr id="50" name="Action Button: Custom 49">
            <a:hlinkClick r:id="rId13" action="ppaction://hlinksldjump" highlightClick="1"/>
          </p:cNvPr>
          <p:cNvSpPr/>
          <p:nvPr/>
        </p:nvSpPr>
        <p:spPr>
          <a:xfrm>
            <a:off x="4343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7</a:t>
            </a:r>
          </a:p>
        </p:txBody>
      </p:sp>
      <p:sp>
        <p:nvSpPr>
          <p:cNvPr id="51" name="Action Button: Custom 50">
            <a:hlinkClick r:id="rId14" action="ppaction://hlinksldjump" highlightClick="1"/>
          </p:cNvPr>
          <p:cNvSpPr/>
          <p:nvPr/>
        </p:nvSpPr>
        <p:spPr>
          <a:xfrm>
            <a:off x="4724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8</a:t>
            </a:r>
          </a:p>
        </p:txBody>
      </p:sp>
      <p:sp>
        <p:nvSpPr>
          <p:cNvPr id="52" name="Action Button: Custom 51">
            <a:hlinkClick r:id="rId15" action="ppaction://hlinksldjump" highlightClick="1"/>
          </p:cNvPr>
          <p:cNvSpPr/>
          <p:nvPr/>
        </p:nvSpPr>
        <p:spPr>
          <a:xfrm>
            <a:off x="60198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11</a:t>
            </a:r>
          </a:p>
        </p:txBody>
      </p:sp>
      <p:sp>
        <p:nvSpPr>
          <p:cNvPr id="53" name="Action Button: Custom 52">
            <a:hlinkClick r:id="rId16" action="ppaction://hlinksldjump" highlightClick="1"/>
          </p:cNvPr>
          <p:cNvSpPr/>
          <p:nvPr/>
        </p:nvSpPr>
        <p:spPr>
          <a:xfrm>
            <a:off x="54864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10</a:t>
            </a:r>
          </a:p>
        </p:txBody>
      </p:sp>
      <p:sp>
        <p:nvSpPr>
          <p:cNvPr id="54" name="Action Button: Custom 53">
            <a:hlinkClick r:id="rId17" action="ppaction://hlinksldjump" highlightClick="1"/>
          </p:cNvPr>
          <p:cNvSpPr/>
          <p:nvPr/>
        </p:nvSpPr>
        <p:spPr>
          <a:xfrm>
            <a:off x="5105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9</a:t>
            </a:r>
          </a:p>
        </p:txBody>
      </p:sp>
      <p:sp>
        <p:nvSpPr>
          <p:cNvPr id="55" name="Action Button: Custom 54">
            <a:hlinkClick r:id="rId18" action="ppaction://hlinksldjump" highlightClick="1"/>
          </p:cNvPr>
          <p:cNvSpPr/>
          <p:nvPr/>
        </p:nvSpPr>
        <p:spPr>
          <a:xfrm>
            <a:off x="65532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12</a:t>
            </a:r>
          </a:p>
        </p:txBody>
      </p:sp>
      <p:sp>
        <p:nvSpPr>
          <p:cNvPr id="56" name="Action Button: Custom 55">
            <a:hlinkClick r:id="rId19" action="ppaction://hlinksldjump" highlightClick="1"/>
          </p:cNvPr>
          <p:cNvSpPr/>
          <p:nvPr/>
        </p:nvSpPr>
        <p:spPr>
          <a:xfrm>
            <a:off x="70866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13</a:t>
            </a:r>
          </a:p>
        </p:txBody>
      </p:sp>
    </p:spTree>
    <p:extLst>
      <p:ext uri="{BB962C8B-B14F-4D97-AF65-F5344CB8AC3E}">
        <p14:creationId xmlns:p14="http://schemas.microsoft.com/office/powerpoint/2010/main" val="307848001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5231E635-3882-45BA-B8C0-75C01EA01E46}" type="slidenum">
              <a:rPr lang="en-US" smtClean="0">
                <a:solidFill>
                  <a:prstClr val="black">
                    <a:tint val="75000"/>
                  </a:prstClr>
                </a:solidFill>
              </a:rPr>
              <a:pPr/>
              <a:t>42</a:t>
            </a:fld>
            <a:endParaRPr lang="en-US">
              <a:solidFill>
                <a:prstClr val="black">
                  <a:tint val="75000"/>
                </a:prstClr>
              </a:solidFill>
            </a:endParaRPr>
          </a:p>
        </p:txBody>
      </p:sp>
      <p:grpSp>
        <p:nvGrpSpPr>
          <p:cNvPr id="2" name="Group 7"/>
          <p:cNvGrpSpPr/>
          <p:nvPr/>
        </p:nvGrpSpPr>
        <p:grpSpPr>
          <a:xfrm>
            <a:off x="0" y="1"/>
            <a:ext cx="9144000" cy="832104"/>
            <a:chOff x="0" y="0"/>
            <a:chExt cx="9144000" cy="826702"/>
          </a:xfrm>
        </p:grpSpPr>
        <p:sp>
          <p:nvSpPr>
            <p:cNvPr id="9" name="Rectangle 8"/>
            <p:cNvSpPr/>
            <p:nvPr/>
          </p:nvSpPr>
          <p:spPr>
            <a:xfrm>
              <a:off x="0" y="0"/>
              <a:ext cx="9144000" cy="826702"/>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77001" y="73478"/>
              <a:ext cx="2498273" cy="681348"/>
            </a:xfrm>
            <a:prstGeom prst="rect">
              <a:avLst/>
            </a:prstGeom>
          </p:spPr>
        </p:pic>
      </p:grpSp>
      <p:sp>
        <p:nvSpPr>
          <p:cNvPr id="11" name="Title 1"/>
          <p:cNvSpPr>
            <a:spLocks noGrp="1"/>
          </p:cNvSpPr>
          <p:nvPr>
            <p:ph type="title"/>
          </p:nvPr>
        </p:nvSpPr>
        <p:spPr>
          <a:xfrm>
            <a:off x="0" y="0"/>
            <a:ext cx="6400800" cy="838200"/>
          </a:xfrm>
        </p:spPr>
        <p:txBody>
          <a:bodyPr>
            <a:normAutofit/>
          </a:bodyPr>
          <a:lstStyle/>
          <a:p>
            <a:pPr algn="l"/>
            <a:r>
              <a:rPr lang="en-US" sz="2800" dirty="0"/>
              <a:t>Step 8: Controlling Interest/Ownership</a:t>
            </a:r>
          </a:p>
        </p:txBody>
      </p:sp>
      <p:sp>
        <p:nvSpPr>
          <p:cNvPr id="17" name="TextBox 16"/>
          <p:cNvSpPr txBox="1"/>
          <p:nvPr/>
        </p:nvSpPr>
        <p:spPr>
          <a:xfrm>
            <a:off x="762000" y="4410670"/>
            <a:ext cx="7467600" cy="923330"/>
          </a:xfrm>
          <a:prstGeom prst="rect">
            <a:avLst/>
          </a:prstGeom>
          <a:noFill/>
        </p:spPr>
        <p:txBody>
          <a:bodyPr wrap="square" rtlCol="0">
            <a:spAutoFit/>
          </a:bodyPr>
          <a:lstStyle/>
          <a:p>
            <a:pPr marL="117475" indent="-117475">
              <a:buFont typeface="Arial" pitchFamily="34" charset="0"/>
              <a:buChar char="•"/>
            </a:pPr>
            <a:r>
              <a:rPr lang="en-US" dirty="0"/>
              <a:t>Ownership entries must include at least one Managing Employee and one other Ownership type. </a:t>
            </a:r>
          </a:p>
          <a:p>
            <a:pPr marL="117475" indent="-117475">
              <a:buFont typeface="Arial" pitchFamily="34" charset="0"/>
              <a:buChar char="•"/>
            </a:pPr>
            <a:r>
              <a:rPr lang="en-US" dirty="0"/>
              <a:t>To add Ownership listings, click on </a:t>
            </a:r>
            <a:r>
              <a:rPr lang="en-US" b="1" i="1" dirty="0">
                <a:solidFill>
                  <a:srgbClr val="FF0000"/>
                </a:solidFill>
              </a:rPr>
              <a:t>Add</a:t>
            </a:r>
            <a:r>
              <a:rPr lang="en-US" dirty="0"/>
              <a:t>.</a:t>
            </a:r>
          </a:p>
        </p:txBody>
      </p:sp>
      <p:pic>
        <p:nvPicPr>
          <p:cNvPr id="26" name="Picture 2"/>
          <p:cNvPicPr>
            <a:picLocks noChangeAspect="1" noChangeArrowheads="1"/>
          </p:cNvPicPr>
          <p:nvPr/>
        </p:nvPicPr>
        <p:blipFill>
          <a:blip r:embed="rId4" cstate="print">
            <a:extLst>
              <a:ext uri="{BEBA8EAE-BF5A-486C-A8C5-ECC9F3942E4B}">
                <a14:imgProps xmlns:a14="http://schemas.microsoft.com/office/drawing/2010/main">
                  <a14:imgLayer r:embed="rId5">
                    <a14:imgEffect>
                      <a14:sharpenSoften amount="52000"/>
                    </a14:imgEffect>
                  </a14:imgLayer>
                </a14:imgProps>
              </a:ext>
            </a:extLst>
          </a:blip>
          <a:srcRect/>
          <a:stretch>
            <a:fillRect/>
          </a:stretch>
        </p:blipFill>
        <p:spPr bwMode="auto">
          <a:xfrm>
            <a:off x="76200" y="1442048"/>
            <a:ext cx="8991600" cy="2968622"/>
          </a:xfrm>
          <a:prstGeom prst="rect">
            <a:avLst/>
          </a:prstGeom>
          <a:noFill/>
          <a:ln w="9525">
            <a:noFill/>
            <a:miter lim="800000"/>
            <a:headEnd/>
            <a:tailEnd/>
          </a:ln>
        </p:spPr>
      </p:pic>
      <p:sp>
        <p:nvSpPr>
          <p:cNvPr id="12" name="Oval 11"/>
          <p:cNvSpPr/>
          <p:nvPr/>
        </p:nvSpPr>
        <p:spPr>
          <a:xfrm>
            <a:off x="381000" y="1371600"/>
            <a:ext cx="4572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p:cNvSpPr txBox="1"/>
          <p:nvPr/>
        </p:nvSpPr>
        <p:spPr>
          <a:xfrm>
            <a:off x="432391" y="6339505"/>
            <a:ext cx="1591846" cy="338554"/>
          </a:xfrm>
          <a:prstGeom prst="rect">
            <a:avLst/>
          </a:prstGeom>
          <a:noFill/>
          <a:ln>
            <a:noFill/>
          </a:ln>
        </p:spPr>
        <p:txBody>
          <a:bodyPr wrap="none" rtlCol="0">
            <a:spAutoFit/>
          </a:bodyPr>
          <a:lstStyle/>
          <a:p>
            <a:r>
              <a:rPr lang="en-US" sz="1600" dirty="0"/>
              <a:t>Shortcut to Step:</a:t>
            </a:r>
          </a:p>
        </p:txBody>
      </p:sp>
      <p:sp>
        <p:nvSpPr>
          <p:cNvPr id="28" name="Action Button: Custom 27">
            <a:hlinkClick r:id="rId6" action="ppaction://hlinksldjump" highlightClick="1"/>
          </p:cNvPr>
          <p:cNvSpPr/>
          <p:nvPr/>
        </p:nvSpPr>
        <p:spPr>
          <a:xfrm>
            <a:off x="2057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a:t>
            </a:r>
          </a:p>
        </p:txBody>
      </p:sp>
      <p:sp>
        <p:nvSpPr>
          <p:cNvPr id="44" name="Action Button: Custom 43">
            <a:hlinkClick r:id="rId7" action="ppaction://hlinksldjump" highlightClick="1"/>
          </p:cNvPr>
          <p:cNvSpPr/>
          <p:nvPr/>
        </p:nvSpPr>
        <p:spPr>
          <a:xfrm>
            <a:off x="2438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2</a:t>
            </a:r>
          </a:p>
        </p:txBody>
      </p:sp>
      <p:sp>
        <p:nvSpPr>
          <p:cNvPr id="45" name="Action Button: Custom 44">
            <a:hlinkClick r:id="rId8" action="ppaction://hlinksldjump" highlightClick="1"/>
          </p:cNvPr>
          <p:cNvSpPr/>
          <p:nvPr/>
        </p:nvSpPr>
        <p:spPr>
          <a:xfrm>
            <a:off x="2819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3</a:t>
            </a:r>
          </a:p>
        </p:txBody>
      </p:sp>
      <p:sp>
        <p:nvSpPr>
          <p:cNvPr id="46" name="Action Button: Custom 45">
            <a:hlinkClick r:id="rId9" action="ppaction://hlinksldjump" highlightClick="1"/>
          </p:cNvPr>
          <p:cNvSpPr/>
          <p:nvPr/>
        </p:nvSpPr>
        <p:spPr>
          <a:xfrm>
            <a:off x="3200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4</a:t>
            </a:r>
          </a:p>
        </p:txBody>
      </p:sp>
      <p:sp>
        <p:nvSpPr>
          <p:cNvPr id="47" name="Action Button: Custom 46">
            <a:hlinkClick r:id="rId10" action="ppaction://hlinksldjump" highlightClick="1"/>
          </p:cNvPr>
          <p:cNvSpPr/>
          <p:nvPr/>
        </p:nvSpPr>
        <p:spPr>
          <a:xfrm>
            <a:off x="3581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5</a:t>
            </a:r>
          </a:p>
        </p:txBody>
      </p:sp>
      <p:sp>
        <p:nvSpPr>
          <p:cNvPr id="48" name="Action Button: Home 47">
            <a:hlinkClick r:id="rId11"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9" name="Action Button: Custom 48">
            <a:hlinkClick r:id="rId12" action="ppaction://hlinksldjump" highlightClick="1"/>
          </p:cNvPr>
          <p:cNvSpPr/>
          <p:nvPr/>
        </p:nvSpPr>
        <p:spPr>
          <a:xfrm>
            <a:off x="3962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6</a:t>
            </a:r>
          </a:p>
        </p:txBody>
      </p:sp>
      <p:sp>
        <p:nvSpPr>
          <p:cNvPr id="50" name="Action Button: Custom 49">
            <a:hlinkClick r:id="rId13" action="ppaction://hlinksldjump" highlightClick="1"/>
          </p:cNvPr>
          <p:cNvSpPr/>
          <p:nvPr/>
        </p:nvSpPr>
        <p:spPr>
          <a:xfrm>
            <a:off x="4343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7</a:t>
            </a:r>
          </a:p>
        </p:txBody>
      </p:sp>
      <p:sp>
        <p:nvSpPr>
          <p:cNvPr id="51" name="Action Button: Custom 50">
            <a:hlinkClick r:id="rId14" action="ppaction://hlinksldjump" highlightClick="1"/>
          </p:cNvPr>
          <p:cNvSpPr/>
          <p:nvPr/>
        </p:nvSpPr>
        <p:spPr>
          <a:xfrm>
            <a:off x="4724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8</a:t>
            </a:r>
          </a:p>
        </p:txBody>
      </p:sp>
      <p:sp>
        <p:nvSpPr>
          <p:cNvPr id="52" name="Action Button: Custom 51">
            <a:hlinkClick r:id="rId15" action="ppaction://hlinksldjump" highlightClick="1"/>
          </p:cNvPr>
          <p:cNvSpPr/>
          <p:nvPr/>
        </p:nvSpPr>
        <p:spPr>
          <a:xfrm>
            <a:off x="60198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11</a:t>
            </a:r>
          </a:p>
        </p:txBody>
      </p:sp>
      <p:sp>
        <p:nvSpPr>
          <p:cNvPr id="53" name="Action Button: Custom 52">
            <a:hlinkClick r:id="rId16" action="ppaction://hlinksldjump" highlightClick="1"/>
          </p:cNvPr>
          <p:cNvSpPr/>
          <p:nvPr/>
        </p:nvSpPr>
        <p:spPr>
          <a:xfrm>
            <a:off x="54864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10</a:t>
            </a:r>
          </a:p>
        </p:txBody>
      </p:sp>
      <p:sp>
        <p:nvSpPr>
          <p:cNvPr id="54" name="Action Button: Custom 53">
            <a:hlinkClick r:id="rId17" action="ppaction://hlinksldjump" highlightClick="1"/>
          </p:cNvPr>
          <p:cNvSpPr/>
          <p:nvPr/>
        </p:nvSpPr>
        <p:spPr>
          <a:xfrm>
            <a:off x="5105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9</a:t>
            </a:r>
          </a:p>
        </p:txBody>
      </p:sp>
      <p:sp>
        <p:nvSpPr>
          <p:cNvPr id="55" name="Action Button: Custom 54">
            <a:hlinkClick r:id="rId18" action="ppaction://hlinksldjump" highlightClick="1"/>
          </p:cNvPr>
          <p:cNvSpPr/>
          <p:nvPr/>
        </p:nvSpPr>
        <p:spPr>
          <a:xfrm>
            <a:off x="65532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12</a:t>
            </a:r>
          </a:p>
        </p:txBody>
      </p:sp>
      <p:sp>
        <p:nvSpPr>
          <p:cNvPr id="56" name="Action Button: Custom 55">
            <a:hlinkClick r:id="rId19" action="ppaction://hlinksldjump" highlightClick="1"/>
          </p:cNvPr>
          <p:cNvSpPr/>
          <p:nvPr/>
        </p:nvSpPr>
        <p:spPr>
          <a:xfrm>
            <a:off x="70866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13</a:t>
            </a:r>
          </a:p>
        </p:txBody>
      </p:sp>
    </p:spTree>
    <p:extLst>
      <p:ext uri="{BB962C8B-B14F-4D97-AF65-F5344CB8AC3E}">
        <p14:creationId xmlns:p14="http://schemas.microsoft.com/office/powerpoint/2010/main" val="345395610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3"/>
          <p:cNvPicPr>
            <a:picLocks noChangeAspect="1" noChangeArrowheads="1"/>
          </p:cNvPicPr>
          <p:nvPr/>
        </p:nvPicPr>
        <p:blipFill>
          <a:blip r:embed="rId3" cstate="print">
            <a:extLst>
              <a:ext uri="{BEBA8EAE-BF5A-486C-A8C5-ECC9F3942E4B}">
                <a14:imgProps xmlns:a14="http://schemas.microsoft.com/office/drawing/2010/main">
                  <a14:imgLayer r:embed="rId4">
                    <a14:imgEffect>
                      <a14:sharpenSoften amount="52000"/>
                    </a14:imgEffect>
                  </a14:imgLayer>
                </a14:imgProps>
              </a:ext>
            </a:extLst>
          </a:blip>
          <a:srcRect/>
          <a:stretch>
            <a:fillRect/>
          </a:stretch>
        </p:blipFill>
        <p:spPr bwMode="auto">
          <a:xfrm>
            <a:off x="76200" y="895529"/>
            <a:ext cx="8991600" cy="4286071"/>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5231E635-3882-45BA-B8C0-75C01EA01E46}" type="slidenum">
              <a:rPr lang="en-US" smtClean="0">
                <a:solidFill>
                  <a:prstClr val="black">
                    <a:tint val="75000"/>
                  </a:prstClr>
                </a:solidFill>
              </a:rPr>
              <a:pPr/>
              <a:t>43</a:t>
            </a:fld>
            <a:endParaRPr lang="en-US">
              <a:solidFill>
                <a:prstClr val="black">
                  <a:tint val="75000"/>
                </a:prstClr>
              </a:solidFill>
            </a:endParaRPr>
          </a:p>
        </p:txBody>
      </p:sp>
      <p:grpSp>
        <p:nvGrpSpPr>
          <p:cNvPr id="3" name="Group 25"/>
          <p:cNvGrpSpPr/>
          <p:nvPr/>
        </p:nvGrpSpPr>
        <p:grpSpPr>
          <a:xfrm>
            <a:off x="0" y="-1"/>
            <a:ext cx="9144000" cy="832104"/>
            <a:chOff x="0" y="-1"/>
            <a:chExt cx="9144000" cy="947579"/>
          </a:xfrm>
        </p:grpSpPr>
        <p:sp>
          <p:nvSpPr>
            <p:cNvPr id="27" name="Rectangle 26"/>
            <p:cNvSpPr/>
            <p:nvPr/>
          </p:nvSpPr>
          <p:spPr>
            <a:xfrm>
              <a:off x="0" y="-1"/>
              <a:ext cx="9144000" cy="947579"/>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solidFill>
                    <a:prstClr val="black"/>
                  </a:solidFill>
                </a:rPr>
                <a:t>Step 8: Controlling Interest/Ownership</a:t>
              </a:r>
            </a:p>
          </p:txBody>
        </p:sp>
        <p:pic>
          <p:nvPicPr>
            <p:cNvPr id="28" name="Picture 2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77001" y="73478"/>
              <a:ext cx="2472505" cy="780972"/>
            </a:xfrm>
            <a:prstGeom prst="rect">
              <a:avLst/>
            </a:prstGeom>
          </p:spPr>
        </p:pic>
      </p:grpSp>
      <p:sp>
        <p:nvSpPr>
          <p:cNvPr id="43" name="TextBox 42"/>
          <p:cNvSpPr txBox="1"/>
          <p:nvPr/>
        </p:nvSpPr>
        <p:spPr>
          <a:xfrm>
            <a:off x="762000" y="5200471"/>
            <a:ext cx="7696200" cy="1200329"/>
          </a:xfrm>
          <a:prstGeom prst="rect">
            <a:avLst/>
          </a:prstGeom>
          <a:noFill/>
        </p:spPr>
        <p:txBody>
          <a:bodyPr wrap="square" rtlCol="0">
            <a:spAutoFit/>
          </a:bodyPr>
          <a:lstStyle/>
          <a:p>
            <a:pPr marL="117475" indent="-117475">
              <a:buClr>
                <a:schemeClr val="tx1"/>
              </a:buClr>
              <a:buFont typeface="Arial" pitchFamily="34" charset="0"/>
              <a:buChar char="•"/>
            </a:pPr>
            <a:r>
              <a:rPr lang="en-US" dirty="0"/>
              <a:t>Either your </a:t>
            </a:r>
            <a:r>
              <a:rPr lang="en-US" b="1" i="1" dirty="0">
                <a:solidFill>
                  <a:srgbClr val="FF0000"/>
                </a:solidFill>
              </a:rPr>
              <a:t>SSN</a:t>
            </a:r>
            <a:r>
              <a:rPr lang="en-US" dirty="0"/>
              <a:t> or </a:t>
            </a:r>
            <a:r>
              <a:rPr lang="en-US" b="1" i="1" dirty="0">
                <a:solidFill>
                  <a:srgbClr val="FF0000"/>
                </a:solidFill>
              </a:rPr>
              <a:t>EIN/TIN</a:t>
            </a:r>
            <a:r>
              <a:rPr lang="en-US" dirty="0"/>
              <a:t> must be entered.</a:t>
            </a:r>
            <a:endParaRPr lang="en-US" dirty="0">
              <a:solidFill>
                <a:srgbClr val="2637DA"/>
              </a:solidFill>
            </a:endParaRPr>
          </a:p>
          <a:p>
            <a:pPr marL="117475" indent="-117475">
              <a:buFont typeface="Arial" pitchFamily="34" charset="0"/>
              <a:buChar char="•"/>
            </a:pPr>
            <a:r>
              <a:rPr lang="en-US" dirty="0"/>
              <a:t>Enter </a:t>
            </a:r>
            <a:r>
              <a:rPr lang="en-US" b="1" i="1" dirty="0">
                <a:solidFill>
                  <a:srgbClr val="FF0000"/>
                </a:solidFill>
              </a:rPr>
              <a:t>Percentage Owned </a:t>
            </a:r>
            <a:r>
              <a:rPr lang="en-US" dirty="0"/>
              <a:t>as a whole number.   </a:t>
            </a:r>
          </a:p>
          <a:p>
            <a:pPr marL="117475" indent="-117475">
              <a:buFont typeface="Arial" pitchFamily="34" charset="0"/>
              <a:buChar char="•"/>
            </a:pPr>
            <a:r>
              <a:rPr lang="en-US" dirty="0"/>
              <a:t>Enter the street address and zip code information, then click </a:t>
            </a:r>
            <a:r>
              <a:rPr lang="en-US" b="1" i="1" dirty="0">
                <a:solidFill>
                  <a:srgbClr val="FF0000"/>
                </a:solidFill>
              </a:rPr>
              <a:t>Validate Address</a:t>
            </a:r>
            <a:r>
              <a:rPr lang="en-US" dirty="0"/>
              <a:t>.</a:t>
            </a:r>
          </a:p>
          <a:p>
            <a:pPr marL="117475" indent="-117475">
              <a:buFont typeface="Arial" pitchFamily="34" charset="0"/>
              <a:buChar char="•"/>
            </a:pPr>
            <a:r>
              <a:rPr lang="en-US" dirty="0"/>
              <a:t>When all details are entered, click </a:t>
            </a:r>
            <a:r>
              <a:rPr lang="en-US" b="1" i="1" dirty="0">
                <a:solidFill>
                  <a:srgbClr val="FF0000"/>
                </a:solidFill>
              </a:rPr>
              <a:t>OK</a:t>
            </a:r>
            <a:r>
              <a:rPr lang="en-US" b="1" i="1" dirty="0"/>
              <a:t>.</a:t>
            </a:r>
            <a:endParaRPr lang="en-US" dirty="0"/>
          </a:p>
        </p:txBody>
      </p:sp>
      <p:sp>
        <p:nvSpPr>
          <p:cNvPr id="47" name="TextBox 46"/>
          <p:cNvSpPr txBox="1"/>
          <p:nvPr/>
        </p:nvSpPr>
        <p:spPr>
          <a:xfrm>
            <a:off x="4413956" y="1383268"/>
            <a:ext cx="386644" cy="369332"/>
          </a:xfrm>
          <a:prstGeom prst="rect">
            <a:avLst/>
          </a:prstGeom>
          <a:noFill/>
        </p:spPr>
        <p:txBody>
          <a:bodyPr wrap="none" rtlCol="0">
            <a:spAutoFit/>
          </a:bodyPr>
          <a:lstStyle/>
          <a:p>
            <a:r>
              <a:rPr lang="en-US" dirty="0"/>
              <a:t>or</a:t>
            </a:r>
          </a:p>
        </p:txBody>
      </p:sp>
      <p:cxnSp>
        <p:nvCxnSpPr>
          <p:cNvPr id="29" name="Straight Arrow Connector 28"/>
          <p:cNvCxnSpPr/>
          <p:nvPr/>
        </p:nvCxnSpPr>
        <p:spPr>
          <a:xfrm>
            <a:off x="5410200" y="1524000"/>
            <a:ext cx="68580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1" name="Oval 30"/>
          <p:cNvSpPr/>
          <p:nvPr/>
        </p:nvSpPr>
        <p:spPr>
          <a:xfrm>
            <a:off x="7696200" y="4267200"/>
            <a:ext cx="9906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p:nvSpPr>
        <p:spPr>
          <a:xfrm>
            <a:off x="8077200" y="4876800"/>
            <a:ext cx="4572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7" name="Straight Arrow Connector 36"/>
          <p:cNvCxnSpPr/>
          <p:nvPr/>
        </p:nvCxnSpPr>
        <p:spPr>
          <a:xfrm flipH="1">
            <a:off x="7467600" y="1295400"/>
            <a:ext cx="68580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flipH="1">
            <a:off x="3200400" y="1524000"/>
            <a:ext cx="76200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432391" y="6339505"/>
            <a:ext cx="1591846" cy="338554"/>
          </a:xfrm>
          <a:prstGeom prst="rect">
            <a:avLst/>
          </a:prstGeom>
          <a:noFill/>
          <a:ln>
            <a:noFill/>
          </a:ln>
        </p:spPr>
        <p:txBody>
          <a:bodyPr wrap="none" rtlCol="0">
            <a:spAutoFit/>
          </a:bodyPr>
          <a:lstStyle/>
          <a:p>
            <a:r>
              <a:rPr lang="en-US" sz="1600" dirty="0"/>
              <a:t>Shortcut to Step:</a:t>
            </a:r>
          </a:p>
        </p:txBody>
      </p:sp>
      <p:sp>
        <p:nvSpPr>
          <p:cNvPr id="53" name="Action Button: Custom 52">
            <a:hlinkClick r:id="rId6" action="ppaction://hlinksldjump" highlightClick="1"/>
          </p:cNvPr>
          <p:cNvSpPr/>
          <p:nvPr/>
        </p:nvSpPr>
        <p:spPr>
          <a:xfrm>
            <a:off x="2057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a:t>
            </a:r>
          </a:p>
        </p:txBody>
      </p:sp>
      <p:sp>
        <p:nvSpPr>
          <p:cNvPr id="54" name="Action Button: Custom 53">
            <a:hlinkClick r:id="rId7" action="ppaction://hlinksldjump" highlightClick="1"/>
          </p:cNvPr>
          <p:cNvSpPr/>
          <p:nvPr/>
        </p:nvSpPr>
        <p:spPr>
          <a:xfrm>
            <a:off x="2438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2</a:t>
            </a:r>
          </a:p>
        </p:txBody>
      </p:sp>
      <p:sp>
        <p:nvSpPr>
          <p:cNvPr id="55" name="Action Button: Custom 54">
            <a:hlinkClick r:id="rId8" action="ppaction://hlinksldjump" highlightClick="1"/>
          </p:cNvPr>
          <p:cNvSpPr/>
          <p:nvPr/>
        </p:nvSpPr>
        <p:spPr>
          <a:xfrm>
            <a:off x="2819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3</a:t>
            </a:r>
          </a:p>
        </p:txBody>
      </p:sp>
      <p:sp>
        <p:nvSpPr>
          <p:cNvPr id="56" name="Action Button: Custom 55">
            <a:hlinkClick r:id="rId9" action="ppaction://hlinksldjump" highlightClick="1"/>
          </p:cNvPr>
          <p:cNvSpPr/>
          <p:nvPr/>
        </p:nvSpPr>
        <p:spPr>
          <a:xfrm>
            <a:off x="3200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4</a:t>
            </a:r>
          </a:p>
        </p:txBody>
      </p:sp>
      <p:sp>
        <p:nvSpPr>
          <p:cNvPr id="57" name="Action Button: Custom 56">
            <a:hlinkClick r:id="rId10" action="ppaction://hlinksldjump" highlightClick="1"/>
          </p:cNvPr>
          <p:cNvSpPr/>
          <p:nvPr/>
        </p:nvSpPr>
        <p:spPr>
          <a:xfrm>
            <a:off x="3581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5</a:t>
            </a:r>
          </a:p>
        </p:txBody>
      </p:sp>
      <p:sp>
        <p:nvSpPr>
          <p:cNvPr id="58" name="Action Button: Home 57">
            <a:hlinkClick r:id="rId11"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59" name="Action Button: Custom 58">
            <a:hlinkClick r:id="rId12" action="ppaction://hlinksldjump" highlightClick="1"/>
          </p:cNvPr>
          <p:cNvSpPr/>
          <p:nvPr/>
        </p:nvSpPr>
        <p:spPr>
          <a:xfrm>
            <a:off x="3962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6</a:t>
            </a:r>
          </a:p>
        </p:txBody>
      </p:sp>
      <p:sp>
        <p:nvSpPr>
          <p:cNvPr id="60" name="Action Button: Custom 59">
            <a:hlinkClick r:id="rId13" action="ppaction://hlinksldjump" highlightClick="1"/>
          </p:cNvPr>
          <p:cNvSpPr/>
          <p:nvPr/>
        </p:nvSpPr>
        <p:spPr>
          <a:xfrm>
            <a:off x="4343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7</a:t>
            </a:r>
          </a:p>
        </p:txBody>
      </p:sp>
      <p:sp>
        <p:nvSpPr>
          <p:cNvPr id="61" name="Action Button: Custom 60">
            <a:hlinkClick r:id="rId14" action="ppaction://hlinksldjump" highlightClick="1"/>
          </p:cNvPr>
          <p:cNvSpPr/>
          <p:nvPr/>
        </p:nvSpPr>
        <p:spPr>
          <a:xfrm>
            <a:off x="4724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8</a:t>
            </a:r>
          </a:p>
        </p:txBody>
      </p:sp>
      <p:sp>
        <p:nvSpPr>
          <p:cNvPr id="62" name="Action Button: Custom 61">
            <a:hlinkClick r:id="rId15" action="ppaction://hlinksldjump" highlightClick="1"/>
          </p:cNvPr>
          <p:cNvSpPr/>
          <p:nvPr/>
        </p:nvSpPr>
        <p:spPr>
          <a:xfrm>
            <a:off x="60198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11</a:t>
            </a:r>
          </a:p>
        </p:txBody>
      </p:sp>
      <p:sp>
        <p:nvSpPr>
          <p:cNvPr id="63" name="Action Button: Custom 62">
            <a:hlinkClick r:id="rId16" action="ppaction://hlinksldjump" highlightClick="1"/>
          </p:cNvPr>
          <p:cNvSpPr/>
          <p:nvPr/>
        </p:nvSpPr>
        <p:spPr>
          <a:xfrm>
            <a:off x="54864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10</a:t>
            </a:r>
          </a:p>
        </p:txBody>
      </p:sp>
      <p:sp>
        <p:nvSpPr>
          <p:cNvPr id="64" name="Action Button: Custom 63">
            <a:hlinkClick r:id="rId17" action="ppaction://hlinksldjump" highlightClick="1"/>
          </p:cNvPr>
          <p:cNvSpPr/>
          <p:nvPr/>
        </p:nvSpPr>
        <p:spPr>
          <a:xfrm>
            <a:off x="5105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9</a:t>
            </a:r>
          </a:p>
        </p:txBody>
      </p:sp>
      <p:sp>
        <p:nvSpPr>
          <p:cNvPr id="65" name="Action Button: Custom 64">
            <a:hlinkClick r:id="rId18" action="ppaction://hlinksldjump" highlightClick="1"/>
          </p:cNvPr>
          <p:cNvSpPr/>
          <p:nvPr/>
        </p:nvSpPr>
        <p:spPr>
          <a:xfrm>
            <a:off x="65532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12</a:t>
            </a:r>
          </a:p>
        </p:txBody>
      </p:sp>
      <p:sp>
        <p:nvSpPr>
          <p:cNvPr id="66" name="Action Button: Custom 65">
            <a:hlinkClick r:id="rId19" action="ppaction://hlinksldjump" highlightClick="1"/>
          </p:cNvPr>
          <p:cNvSpPr/>
          <p:nvPr/>
        </p:nvSpPr>
        <p:spPr>
          <a:xfrm>
            <a:off x="70866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13</a:t>
            </a:r>
          </a:p>
        </p:txBody>
      </p:sp>
    </p:spTree>
    <p:extLst>
      <p:ext uri="{BB962C8B-B14F-4D97-AF65-F5344CB8AC3E}">
        <p14:creationId xmlns:p14="http://schemas.microsoft.com/office/powerpoint/2010/main" val="29001712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
          <p:cNvPicPr>
            <a:picLocks noChangeAspect="1" noChangeArrowheads="1"/>
          </p:cNvPicPr>
          <p:nvPr/>
        </p:nvPicPr>
        <p:blipFill>
          <a:blip r:embed="rId3" cstate="print">
            <a:extLst>
              <a:ext uri="{BEBA8EAE-BF5A-486C-A8C5-ECC9F3942E4B}">
                <a14:imgProps xmlns:a14="http://schemas.microsoft.com/office/drawing/2010/main">
                  <a14:imgLayer r:embed="rId4">
                    <a14:imgEffect>
                      <a14:sharpenSoften amount="52000"/>
                    </a14:imgEffect>
                  </a14:imgLayer>
                </a14:imgProps>
              </a:ext>
            </a:extLst>
          </a:blip>
          <a:srcRect/>
          <a:stretch>
            <a:fillRect/>
          </a:stretch>
        </p:blipFill>
        <p:spPr bwMode="auto">
          <a:xfrm>
            <a:off x="86153" y="1009374"/>
            <a:ext cx="8981647" cy="3181626"/>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5231E635-3882-45BA-B8C0-75C01EA01E46}" type="slidenum">
              <a:rPr lang="en-US" smtClean="0">
                <a:solidFill>
                  <a:prstClr val="black">
                    <a:tint val="75000"/>
                  </a:prstClr>
                </a:solidFill>
              </a:rPr>
              <a:pPr/>
              <a:t>44</a:t>
            </a:fld>
            <a:endParaRPr lang="en-US">
              <a:solidFill>
                <a:prstClr val="black">
                  <a:tint val="75000"/>
                </a:prstClr>
              </a:solidFill>
            </a:endParaRPr>
          </a:p>
        </p:txBody>
      </p:sp>
      <p:grpSp>
        <p:nvGrpSpPr>
          <p:cNvPr id="2" name="Group 7"/>
          <p:cNvGrpSpPr/>
          <p:nvPr/>
        </p:nvGrpSpPr>
        <p:grpSpPr>
          <a:xfrm>
            <a:off x="0" y="1"/>
            <a:ext cx="9144000" cy="832104"/>
            <a:chOff x="0" y="0"/>
            <a:chExt cx="9144000" cy="826702"/>
          </a:xfrm>
        </p:grpSpPr>
        <p:sp>
          <p:nvSpPr>
            <p:cNvPr id="9" name="Rectangle 8"/>
            <p:cNvSpPr/>
            <p:nvPr/>
          </p:nvSpPr>
          <p:spPr>
            <a:xfrm>
              <a:off x="0" y="0"/>
              <a:ext cx="9144000" cy="826702"/>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77001" y="73478"/>
              <a:ext cx="2498273" cy="681348"/>
            </a:xfrm>
            <a:prstGeom prst="rect">
              <a:avLst/>
            </a:prstGeom>
          </p:spPr>
        </p:pic>
      </p:grpSp>
      <p:sp>
        <p:nvSpPr>
          <p:cNvPr id="11" name="Title 1"/>
          <p:cNvSpPr>
            <a:spLocks noGrp="1"/>
          </p:cNvSpPr>
          <p:nvPr>
            <p:ph type="title"/>
          </p:nvPr>
        </p:nvSpPr>
        <p:spPr>
          <a:xfrm>
            <a:off x="0" y="0"/>
            <a:ext cx="6400800" cy="838200"/>
          </a:xfrm>
        </p:spPr>
        <p:txBody>
          <a:bodyPr>
            <a:normAutofit/>
          </a:bodyPr>
          <a:lstStyle/>
          <a:p>
            <a:pPr algn="l"/>
            <a:r>
              <a:rPr lang="en-US" sz="2800" dirty="0"/>
              <a:t>Step 8: Controlling Interest/Ownership</a:t>
            </a:r>
          </a:p>
        </p:txBody>
      </p:sp>
      <p:sp>
        <p:nvSpPr>
          <p:cNvPr id="33" name="TextBox 32"/>
          <p:cNvSpPr txBox="1"/>
          <p:nvPr/>
        </p:nvSpPr>
        <p:spPr>
          <a:xfrm>
            <a:off x="762000" y="4362271"/>
            <a:ext cx="7696200" cy="1477328"/>
          </a:xfrm>
          <a:prstGeom prst="rect">
            <a:avLst/>
          </a:prstGeom>
          <a:noFill/>
        </p:spPr>
        <p:txBody>
          <a:bodyPr wrap="square" rtlCol="0">
            <a:spAutoFit/>
          </a:bodyPr>
          <a:lstStyle/>
          <a:p>
            <a:pPr marL="117475" indent="-117475">
              <a:buFont typeface="Arial" pitchFamily="34" charset="0"/>
              <a:buChar char="•"/>
            </a:pPr>
            <a:r>
              <a:rPr lang="en-US" dirty="0"/>
              <a:t>To list additional owners, click </a:t>
            </a:r>
            <a:r>
              <a:rPr lang="en-US" b="1" i="1" dirty="0">
                <a:solidFill>
                  <a:srgbClr val="FF0000"/>
                </a:solidFill>
              </a:rPr>
              <a:t>Add</a:t>
            </a:r>
            <a:r>
              <a:rPr lang="en-US" dirty="0"/>
              <a:t> and repeat the previous steps.</a:t>
            </a:r>
          </a:p>
          <a:p>
            <a:pPr marL="117475" indent="-117475">
              <a:buFont typeface="Arial" pitchFamily="34" charset="0"/>
              <a:buChar char="•"/>
            </a:pPr>
            <a:r>
              <a:rPr lang="en-US" dirty="0"/>
              <a:t>After all ownerships have been listed, click the hyperlink for each Owner listed to specify the relationship between each owner and to complete the Legal Disclosure.</a:t>
            </a:r>
          </a:p>
          <a:p>
            <a:pPr marL="117475" indent="-117475"/>
            <a:endParaRPr lang="en-US" dirty="0"/>
          </a:p>
        </p:txBody>
      </p:sp>
      <p:cxnSp>
        <p:nvCxnSpPr>
          <p:cNvPr id="13" name="Straight Arrow Connector 12"/>
          <p:cNvCxnSpPr/>
          <p:nvPr/>
        </p:nvCxnSpPr>
        <p:spPr>
          <a:xfrm>
            <a:off x="0" y="2362200"/>
            <a:ext cx="30480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2" name="Oval 11"/>
          <p:cNvSpPr/>
          <p:nvPr/>
        </p:nvSpPr>
        <p:spPr>
          <a:xfrm>
            <a:off x="304800" y="990600"/>
            <a:ext cx="5334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45"/>
          <p:cNvSpPr txBox="1"/>
          <p:nvPr/>
        </p:nvSpPr>
        <p:spPr>
          <a:xfrm>
            <a:off x="432391" y="6339505"/>
            <a:ext cx="1591846" cy="338554"/>
          </a:xfrm>
          <a:prstGeom prst="rect">
            <a:avLst/>
          </a:prstGeom>
          <a:noFill/>
          <a:ln>
            <a:noFill/>
          </a:ln>
        </p:spPr>
        <p:txBody>
          <a:bodyPr wrap="none" rtlCol="0">
            <a:spAutoFit/>
          </a:bodyPr>
          <a:lstStyle/>
          <a:p>
            <a:r>
              <a:rPr lang="en-US" sz="1600" dirty="0"/>
              <a:t>Shortcut to Step:</a:t>
            </a:r>
          </a:p>
        </p:txBody>
      </p:sp>
      <p:sp>
        <p:nvSpPr>
          <p:cNvPr id="47" name="Action Button: Custom 46">
            <a:hlinkClick r:id="rId6" action="ppaction://hlinksldjump" highlightClick="1"/>
          </p:cNvPr>
          <p:cNvSpPr/>
          <p:nvPr/>
        </p:nvSpPr>
        <p:spPr>
          <a:xfrm>
            <a:off x="2057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a:t>
            </a:r>
          </a:p>
        </p:txBody>
      </p:sp>
      <p:sp>
        <p:nvSpPr>
          <p:cNvPr id="48" name="Action Button: Custom 47">
            <a:hlinkClick r:id="rId7" action="ppaction://hlinksldjump" highlightClick="1"/>
          </p:cNvPr>
          <p:cNvSpPr/>
          <p:nvPr/>
        </p:nvSpPr>
        <p:spPr>
          <a:xfrm>
            <a:off x="2438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2</a:t>
            </a:r>
          </a:p>
        </p:txBody>
      </p:sp>
      <p:sp>
        <p:nvSpPr>
          <p:cNvPr id="49" name="Action Button: Custom 48">
            <a:hlinkClick r:id="rId8" action="ppaction://hlinksldjump" highlightClick="1"/>
          </p:cNvPr>
          <p:cNvSpPr/>
          <p:nvPr/>
        </p:nvSpPr>
        <p:spPr>
          <a:xfrm>
            <a:off x="2819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3</a:t>
            </a:r>
          </a:p>
        </p:txBody>
      </p:sp>
      <p:sp>
        <p:nvSpPr>
          <p:cNvPr id="50" name="Action Button: Custom 49">
            <a:hlinkClick r:id="rId9" action="ppaction://hlinksldjump" highlightClick="1"/>
          </p:cNvPr>
          <p:cNvSpPr/>
          <p:nvPr/>
        </p:nvSpPr>
        <p:spPr>
          <a:xfrm>
            <a:off x="3200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4</a:t>
            </a:r>
          </a:p>
        </p:txBody>
      </p:sp>
      <p:sp>
        <p:nvSpPr>
          <p:cNvPr id="51" name="Action Button: Custom 50">
            <a:hlinkClick r:id="rId10" action="ppaction://hlinksldjump" highlightClick="1"/>
          </p:cNvPr>
          <p:cNvSpPr/>
          <p:nvPr/>
        </p:nvSpPr>
        <p:spPr>
          <a:xfrm>
            <a:off x="3581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5</a:t>
            </a:r>
          </a:p>
        </p:txBody>
      </p:sp>
      <p:sp>
        <p:nvSpPr>
          <p:cNvPr id="52" name="Action Button: Home 51">
            <a:hlinkClick r:id="rId11"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53" name="Action Button: Custom 52">
            <a:hlinkClick r:id="rId12" action="ppaction://hlinksldjump" highlightClick="1"/>
          </p:cNvPr>
          <p:cNvSpPr/>
          <p:nvPr/>
        </p:nvSpPr>
        <p:spPr>
          <a:xfrm>
            <a:off x="3962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6</a:t>
            </a:r>
          </a:p>
        </p:txBody>
      </p:sp>
      <p:sp>
        <p:nvSpPr>
          <p:cNvPr id="54" name="Action Button: Custom 53">
            <a:hlinkClick r:id="rId13" action="ppaction://hlinksldjump" highlightClick="1"/>
          </p:cNvPr>
          <p:cNvSpPr/>
          <p:nvPr/>
        </p:nvSpPr>
        <p:spPr>
          <a:xfrm>
            <a:off x="4343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7</a:t>
            </a:r>
          </a:p>
        </p:txBody>
      </p:sp>
      <p:sp>
        <p:nvSpPr>
          <p:cNvPr id="55" name="Action Button: Custom 54">
            <a:hlinkClick r:id="rId14" action="ppaction://hlinksldjump" highlightClick="1"/>
          </p:cNvPr>
          <p:cNvSpPr/>
          <p:nvPr/>
        </p:nvSpPr>
        <p:spPr>
          <a:xfrm>
            <a:off x="4724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8</a:t>
            </a:r>
          </a:p>
        </p:txBody>
      </p:sp>
      <p:sp>
        <p:nvSpPr>
          <p:cNvPr id="56" name="Action Button: Custom 55">
            <a:hlinkClick r:id="rId15" action="ppaction://hlinksldjump" highlightClick="1"/>
          </p:cNvPr>
          <p:cNvSpPr/>
          <p:nvPr/>
        </p:nvSpPr>
        <p:spPr>
          <a:xfrm>
            <a:off x="60198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11</a:t>
            </a:r>
          </a:p>
        </p:txBody>
      </p:sp>
      <p:sp>
        <p:nvSpPr>
          <p:cNvPr id="57" name="Action Button: Custom 56">
            <a:hlinkClick r:id="rId16" action="ppaction://hlinksldjump" highlightClick="1"/>
          </p:cNvPr>
          <p:cNvSpPr/>
          <p:nvPr/>
        </p:nvSpPr>
        <p:spPr>
          <a:xfrm>
            <a:off x="54864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10</a:t>
            </a:r>
          </a:p>
        </p:txBody>
      </p:sp>
      <p:sp>
        <p:nvSpPr>
          <p:cNvPr id="58" name="Action Button: Custom 57">
            <a:hlinkClick r:id="rId17" action="ppaction://hlinksldjump" highlightClick="1"/>
          </p:cNvPr>
          <p:cNvSpPr/>
          <p:nvPr/>
        </p:nvSpPr>
        <p:spPr>
          <a:xfrm>
            <a:off x="5105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9</a:t>
            </a:r>
          </a:p>
        </p:txBody>
      </p:sp>
      <p:sp>
        <p:nvSpPr>
          <p:cNvPr id="59" name="Action Button: Custom 58">
            <a:hlinkClick r:id="rId18" action="ppaction://hlinksldjump" highlightClick="1"/>
          </p:cNvPr>
          <p:cNvSpPr/>
          <p:nvPr/>
        </p:nvSpPr>
        <p:spPr>
          <a:xfrm>
            <a:off x="65532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12</a:t>
            </a:r>
          </a:p>
        </p:txBody>
      </p:sp>
      <p:sp>
        <p:nvSpPr>
          <p:cNvPr id="60" name="Action Button: Custom 59">
            <a:hlinkClick r:id="rId19" action="ppaction://hlinksldjump" highlightClick="1"/>
          </p:cNvPr>
          <p:cNvSpPr/>
          <p:nvPr/>
        </p:nvSpPr>
        <p:spPr>
          <a:xfrm>
            <a:off x="70866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13</a:t>
            </a:r>
          </a:p>
        </p:txBody>
      </p:sp>
    </p:spTree>
    <p:extLst>
      <p:ext uri="{BB962C8B-B14F-4D97-AF65-F5344CB8AC3E}">
        <p14:creationId xmlns:p14="http://schemas.microsoft.com/office/powerpoint/2010/main" val="298968649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4"/>
          <p:cNvPicPr>
            <a:picLocks noChangeAspect="1" noChangeArrowheads="1"/>
          </p:cNvPicPr>
          <p:nvPr/>
        </p:nvPicPr>
        <p:blipFill>
          <a:blip r:embed="rId3" cstate="print">
            <a:extLst>
              <a:ext uri="{BEBA8EAE-BF5A-486C-A8C5-ECC9F3942E4B}">
                <a14:imgProps xmlns:a14="http://schemas.microsoft.com/office/drawing/2010/main">
                  <a14:imgLayer r:embed="rId4">
                    <a14:imgEffect>
                      <a14:sharpenSoften amount="52000"/>
                    </a14:imgEffect>
                  </a14:imgLayer>
                </a14:imgProps>
              </a:ext>
            </a:extLst>
          </a:blip>
          <a:srcRect/>
          <a:stretch>
            <a:fillRect/>
          </a:stretch>
        </p:blipFill>
        <p:spPr bwMode="auto">
          <a:xfrm>
            <a:off x="158692" y="990600"/>
            <a:ext cx="8909108" cy="2209800"/>
          </a:xfrm>
          <a:prstGeom prst="rect">
            <a:avLst/>
          </a:prstGeom>
          <a:noFill/>
          <a:ln w="9525">
            <a:noFill/>
            <a:miter lim="800000"/>
            <a:headEnd/>
            <a:tailEnd/>
          </a:ln>
        </p:spPr>
      </p:pic>
      <p:pic>
        <p:nvPicPr>
          <p:cNvPr id="31" name="Picture 2"/>
          <p:cNvPicPr>
            <a:picLocks noChangeAspect="1" noChangeArrowheads="1"/>
          </p:cNvPicPr>
          <p:nvPr/>
        </p:nvPicPr>
        <p:blipFill>
          <a:blip r:embed="rId5" cstate="print">
            <a:extLst>
              <a:ext uri="{BEBA8EAE-BF5A-486C-A8C5-ECC9F3942E4B}">
                <a14:imgProps xmlns:a14="http://schemas.microsoft.com/office/drawing/2010/main">
                  <a14:imgLayer r:embed="rId6">
                    <a14:imgEffect>
                      <a14:sharpenSoften amount="52000"/>
                    </a14:imgEffect>
                  </a14:imgLayer>
                </a14:imgProps>
              </a:ext>
            </a:extLst>
          </a:blip>
          <a:srcRect/>
          <a:stretch>
            <a:fillRect/>
          </a:stretch>
        </p:blipFill>
        <p:spPr bwMode="auto">
          <a:xfrm>
            <a:off x="1447800" y="3505200"/>
            <a:ext cx="5610225" cy="1214966"/>
          </a:xfrm>
          <a:prstGeom prst="rect">
            <a:avLst/>
          </a:prstGeom>
          <a:noFill/>
          <a:ln w="9525">
            <a:noFill/>
            <a:miter lim="800000"/>
            <a:headEnd/>
            <a:tailEnd/>
          </a:ln>
        </p:spPr>
      </p:pic>
      <p:grpSp>
        <p:nvGrpSpPr>
          <p:cNvPr id="2" name="Group 7"/>
          <p:cNvGrpSpPr/>
          <p:nvPr/>
        </p:nvGrpSpPr>
        <p:grpSpPr>
          <a:xfrm>
            <a:off x="0" y="1"/>
            <a:ext cx="9144000" cy="832104"/>
            <a:chOff x="0" y="0"/>
            <a:chExt cx="9144000" cy="826702"/>
          </a:xfrm>
        </p:grpSpPr>
        <p:sp>
          <p:nvSpPr>
            <p:cNvPr id="9" name="Rectangle 8"/>
            <p:cNvSpPr/>
            <p:nvPr/>
          </p:nvSpPr>
          <p:spPr>
            <a:xfrm>
              <a:off x="0" y="0"/>
              <a:ext cx="9144000" cy="826702"/>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477001" y="73478"/>
              <a:ext cx="2498273" cy="681348"/>
            </a:xfrm>
            <a:prstGeom prst="rect">
              <a:avLst/>
            </a:prstGeom>
          </p:spPr>
        </p:pic>
      </p:grpSp>
      <p:sp>
        <p:nvSpPr>
          <p:cNvPr id="11" name="Title 1"/>
          <p:cNvSpPr>
            <a:spLocks noGrp="1"/>
          </p:cNvSpPr>
          <p:nvPr>
            <p:ph type="title"/>
          </p:nvPr>
        </p:nvSpPr>
        <p:spPr>
          <a:xfrm>
            <a:off x="0" y="0"/>
            <a:ext cx="6400800" cy="838200"/>
          </a:xfrm>
        </p:spPr>
        <p:txBody>
          <a:bodyPr>
            <a:normAutofit/>
          </a:bodyPr>
          <a:lstStyle/>
          <a:p>
            <a:pPr algn="l"/>
            <a:r>
              <a:rPr lang="en-US" sz="2800" dirty="0"/>
              <a:t>Step 8: Controlling Interest/Ownership</a:t>
            </a:r>
          </a:p>
        </p:txBody>
      </p:sp>
      <p:sp>
        <p:nvSpPr>
          <p:cNvPr id="15" name="TextBox 14"/>
          <p:cNvSpPr txBox="1"/>
          <p:nvPr/>
        </p:nvSpPr>
        <p:spPr>
          <a:xfrm>
            <a:off x="762000" y="3200400"/>
            <a:ext cx="7467600" cy="369332"/>
          </a:xfrm>
          <a:prstGeom prst="rect">
            <a:avLst/>
          </a:prstGeom>
          <a:noFill/>
        </p:spPr>
        <p:txBody>
          <a:bodyPr wrap="square" rtlCol="0">
            <a:spAutoFit/>
          </a:bodyPr>
          <a:lstStyle/>
          <a:p>
            <a:pPr marL="117475" indent="-117475">
              <a:buFont typeface="Arial" pitchFamily="34" charset="0"/>
              <a:buChar char="•"/>
            </a:pPr>
            <a:r>
              <a:rPr lang="en-US" dirty="0"/>
              <a:t>Scroll down the page to the relationship section then, click </a:t>
            </a:r>
            <a:r>
              <a:rPr lang="en-US" b="1" i="1" dirty="0">
                <a:solidFill>
                  <a:srgbClr val="FF0000"/>
                </a:solidFill>
              </a:rPr>
              <a:t>Add</a:t>
            </a:r>
            <a:r>
              <a:rPr lang="en-US" dirty="0"/>
              <a:t>.</a:t>
            </a:r>
          </a:p>
        </p:txBody>
      </p:sp>
      <p:sp>
        <p:nvSpPr>
          <p:cNvPr id="8" name="Slide Number Placeholder 7"/>
          <p:cNvSpPr>
            <a:spLocks noGrp="1"/>
          </p:cNvSpPr>
          <p:nvPr>
            <p:ph type="sldNum" sz="quarter" idx="12"/>
          </p:nvPr>
        </p:nvSpPr>
        <p:spPr/>
        <p:txBody>
          <a:bodyPr/>
          <a:lstStyle/>
          <a:p>
            <a:fld id="{5231E635-3882-45BA-B8C0-75C01EA01E46}" type="slidenum">
              <a:rPr lang="en-US" smtClean="0"/>
              <a:pPr/>
              <a:t>45</a:t>
            </a:fld>
            <a:endParaRPr lang="en-US"/>
          </a:p>
        </p:txBody>
      </p:sp>
      <p:sp>
        <p:nvSpPr>
          <p:cNvPr id="12" name="Oval 11"/>
          <p:cNvSpPr/>
          <p:nvPr/>
        </p:nvSpPr>
        <p:spPr>
          <a:xfrm>
            <a:off x="152400" y="1219200"/>
            <a:ext cx="4572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762000" y="4648200"/>
            <a:ext cx="7239000" cy="1477328"/>
          </a:xfrm>
          <a:prstGeom prst="rect">
            <a:avLst/>
          </a:prstGeom>
          <a:noFill/>
        </p:spPr>
        <p:txBody>
          <a:bodyPr wrap="square" rtlCol="0">
            <a:spAutoFit/>
          </a:bodyPr>
          <a:lstStyle/>
          <a:p>
            <a:pPr marL="117475" indent="-117475">
              <a:buFont typeface="Arial" pitchFamily="34" charset="0"/>
              <a:buChar char="•"/>
            </a:pPr>
            <a:r>
              <a:rPr lang="en-US" dirty="0"/>
              <a:t>From the first drop down list of </a:t>
            </a:r>
            <a:r>
              <a:rPr lang="en-US" b="1" i="1" dirty="0">
                <a:solidFill>
                  <a:srgbClr val="FF0000"/>
                </a:solidFill>
              </a:rPr>
              <a:t>Owner Name</a:t>
            </a:r>
            <a:r>
              <a:rPr lang="en-US" dirty="0"/>
              <a:t>, choose an owner name.</a:t>
            </a:r>
          </a:p>
          <a:p>
            <a:pPr marL="117475" indent="-117475">
              <a:buFont typeface="Arial" pitchFamily="34" charset="0"/>
              <a:buChar char="•"/>
            </a:pPr>
            <a:r>
              <a:rPr lang="en-US" dirty="0"/>
              <a:t>From the second drop down list of </a:t>
            </a:r>
            <a:r>
              <a:rPr lang="en-US" b="1" i="1" dirty="0">
                <a:solidFill>
                  <a:srgbClr val="FF0000"/>
                </a:solidFill>
              </a:rPr>
              <a:t>Relationships</a:t>
            </a:r>
            <a:r>
              <a:rPr lang="en-US" dirty="0"/>
              <a:t>, choose how the chosen owner is related to the listed owner.</a:t>
            </a:r>
          </a:p>
          <a:p>
            <a:pPr marL="117475" indent="-117475">
              <a:buFont typeface="Arial" pitchFamily="34" charset="0"/>
              <a:buChar char="•"/>
            </a:pPr>
            <a:r>
              <a:rPr lang="en-US" dirty="0"/>
              <a:t>Repeat this step until the relationship has been set for each listed owner.</a:t>
            </a:r>
          </a:p>
          <a:p>
            <a:pPr marL="117475" indent="-117475">
              <a:buFont typeface="Arial" pitchFamily="34" charset="0"/>
              <a:buChar char="•"/>
            </a:pPr>
            <a:r>
              <a:rPr lang="en-US" dirty="0"/>
              <a:t>When completed, click </a:t>
            </a:r>
            <a:r>
              <a:rPr lang="en-US" b="1" i="1" dirty="0">
                <a:solidFill>
                  <a:srgbClr val="FF0000"/>
                </a:solidFill>
              </a:rPr>
              <a:t>OK </a:t>
            </a:r>
            <a:r>
              <a:rPr lang="en-US" dirty="0"/>
              <a:t>to return to the ownership listing.</a:t>
            </a:r>
          </a:p>
        </p:txBody>
      </p:sp>
      <p:cxnSp>
        <p:nvCxnSpPr>
          <p:cNvPr id="16" name="Straight Arrow Connector 15"/>
          <p:cNvCxnSpPr/>
          <p:nvPr/>
        </p:nvCxnSpPr>
        <p:spPr>
          <a:xfrm>
            <a:off x="2133600" y="3886200"/>
            <a:ext cx="533400" cy="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2133600" y="4191000"/>
            <a:ext cx="533400" cy="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8" name="Oval 17"/>
          <p:cNvSpPr/>
          <p:nvPr/>
        </p:nvSpPr>
        <p:spPr>
          <a:xfrm>
            <a:off x="6019800" y="4419600"/>
            <a:ext cx="6096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p:cNvSpPr txBox="1"/>
          <p:nvPr/>
        </p:nvSpPr>
        <p:spPr>
          <a:xfrm>
            <a:off x="432391" y="6339505"/>
            <a:ext cx="1591846" cy="338554"/>
          </a:xfrm>
          <a:prstGeom prst="rect">
            <a:avLst/>
          </a:prstGeom>
          <a:noFill/>
          <a:ln>
            <a:noFill/>
          </a:ln>
        </p:spPr>
        <p:txBody>
          <a:bodyPr wrap="none" rtlCol="0">
            <a:spAutoFit/>
          </a:bodyPr>
          <a:lstStyle/>
          <a:p>
            <a:r>
              <a:rPr lang="en-US" sz="1600" dirty="0"/>
              <a:t>Shortcut to Step:</a:t>
            </a:r>
          </a:p>
        </p:txBody>
      </p:sp>
      <p:sp>
        <p:nvSpPr>
          <p:cNvPr id="33" name="Action Button: Custom 32">
            <a:hlinkClick r:id="rId8" action="ppaction://hlinksldjump" highlightClick="1"/>
          </p:cNvPr>
          <p:cNvSpPr/>
          <p:nvPr/>
        </p:nvSpPr>
        <p:spPr>
          <a:xfrm>
            <a:off x="2057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a:t>
            </a:r>
          </a:p>
        </p:txBody>
      </p:sp>
      <p:sp>
        <p:nvSpPr>
          <p:cNvPr id="49" name="Action Button: Custom 48">
            <a:hlinkClick r:id="rId9" action="ppaction://hlinksldjump" highlightClick="1"/>
          </p:cNvPr>
          <p:cNvSpPr/>
          <p:nvPr/>
        </p:nvSpPr>
        <p:spPr>
          <a:xfrm>
            <a:off x="2438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2</a:t>
            </a:r>
          </a:p>
        </p:txBody>
      </p:sp>
      <p:sp>
        <p:nvSpPr>
          <p:cNvPr id="50" name="Action Button: Custom 49">
            <a:hlinkClick r:id="rId10" action="ppaction://hlinksldjump" highlightClick="1"/>
          </p:cNvPr>
          <p:cNvSpPr/>
          <p:nvPr/>
        </p:nvSpPr>
        <p:spPr>
          <a:xfrm>
            <a:off x="2819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3</a:t>
            </a:r>
          </a:p>
        </p:txBody>
      </p:sp>
      <p:sp>
        <p:nvSpPr>
          <p:cNvPr id="51" name="Action Button: Custom 50">
            <a:hlinkClick r:id="rId11" action="ppaction://hlinksldjump" highlightClick="1"/>
          </p:cNvPr>
          <p:cNvSpPr/>
          <p:nvPr/>
        </p:nvSpPr>
        <p:spPr>
          <a:xfrm>
            <a:off x="3200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4</a:t>
            </a:r>
          </a:p>
        </p:txBody>
      </p:sp>
      <p:sp>
        <p:nvSpPr>
          <p:cNvPr id="52" name="Action Button: Custom 51">
            <a:hlinkClick r:id="rId12" action="ppaction://hlinksldjump" highlightClick="1"/>
          </p:cNvPr>
          <p:cNvSpPr/>
          <p:nvPr/>
        </p:nvSpPr>
        <p:spPr>
          <a:xfrm>
            <a:off x="3581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5</a:t>
            </a:r>
          </a:p>
        </p:txBody>
      </p:sp>
      <p:sp>
        <p:nvSpPr>
          <p:cNvPr id="53" name="Action Button: Home 52">
            <a:hlinkClick r:id="rId13"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54" name="Action Button: Custom 53">
            <a:hlinkClick r:id="rId14" action="ppaction://hlinksldjump" highlightClick="1"/>
          </p:cNvPr>
          <p:cNvSpPr/>
          <p:nvPr/>
        </p:nvSpPr>
        <p:spPr>
          <a:xfrm>
            <a:off x="3962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6</a:t>
            </a:r>
          </a:p>
        </p:txBody>
      </p:sp>
      <p:sp>
        <p:nvSpPr>
          <p:cNvPr id="55" name="Action Button: Custom 54">
            <a:hlinkClick r:id="rId15" action="ppaction://hlinksldjump" highlightClick="1"/>
          </p:cNvPr>
          <p:cNvSpPr/>
          <p:nvPr/>
        </p:nvSpPr>
        <p:spPr>
          <a:xfrm>
            <a:off x="4343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7</a:t>
            </a:r>
          </a:p>
        </p:txBody>
      </p:sp>
      <p:sp>
        <p:nvSpPr>
          <p:cNvPr id="56" name="Action Button: Custom 55">
            <a:hlinkClick r:id="rId16" action="ppaction://hlinksldjump" highlightClick="1"/>
          </p:cNvPr>
          <p:cNvSpPr/>
          <p:nvPr/>
        </p:nvSpPr>
        <p:spPr>
          <a:xfrm>
            <a:off x="4724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8</a:t>
            </a:r>
          </a:p>
        </p:txBody>
      </p:sp>
      <p:sp>
        <p:nvSpPr>
          <p:cNvPr id="57" name="Action Button: Custom 56">
            <a:hlinkClick r:id="rId17" action="ppaction://hlinksldjump" highlightClick="1"/>
          </p:cNvPr>
          <p:cNvSpPr/>
          <p:nvPr/>
        </p:nvSpPr>
        <p:spPr>
          <a:xfrm>
            <a:off x="60198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11</a:t>
            </a:r>
          </a:p>
        </p:txBody>
      </p:sp>
      <p:sp>
        <p:nvSpPr>
          <p:cNvPr id="58" name="Action Button: Custom 57">
            <a:hlinkClick r:id="rId18" action="ppaction://hlinksldjump" highlightClick="1"/>
          </p:cNvPr>
          <p:cNvSpPr/>
          <p:nvPr/>
        </p:nvSpPr>
        <p:spPr>
          <a:xfrm>
            <a:off x="54864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10</a:t>
            </a:r>
          </a:p>
        </p:txBody>
      </p:sp>
      <p:sp>
        <p:nvSpPr>
          <p:cNvPr id="59" name="Action Button: Custom 58">
            <a:hlinkClick r:id="rId19" action="ppaction://hlinksldjump" highlightClick="1"/>
          </p:cNvPr>
          <p:cNvSpPr/>
          <p:nvPr/>
        </p:nvSpPr>
        <p:spPr>
          <a:xfrm>
            <a:off x="5105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9</a:t>
            </a:r>
          </a:p>
        </p:txBody>
      </p:sp>
      <p:sp>
        <p:nvSpPr>
          <p:cNvPr id="60" name="Action Button: Custom 59">
            <a:hlinkClick r:id="rId20" action="ppaction://hlinksldjump" highlightClick="1"/>
          </p:cNvPr>
          <p:cNvSpPr/>
          <p:nvPr/>
        </p:nvSpPr>
        <p:spPr>
          <a:xfrm>
            <a:off x="65532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12</a:t>
            </a:r>
          </a:p>
        </p:txBody>
      </p:sp>
      <p:sp>
        <p:nvSpPr>
          <p:cNvPr id="61" name="Action Button: Custom 60">
            <a:hlinkClick r:id="rId21" action="ppaction://hlinksldjump" highlightClick="1"/>
          </p:cNvPr>
          <p:cNvSpPr/>
          <p:nvPr/>
        </p:nvSpPr>
        <p:spPr>
          <a:xfrm>
            <a:off x="70866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13</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4"/>
          <p:cNvPicPr>
            <a:picLocks noChangeAspect="1" noChangeArrowheads="1"/>
          </p:cNvPicPr>
          <p:nvPr/>
        </p:nvPicPr>
        <p:blipFill>
          <a:blip r:embed="rId3" cstate="print">
            <a:extLst>
              <a:ext uri="{BEBA8EAE-BF5A-486C-A8C5-ECC9F3942E4B}">
                <a14:imgProps xmlns:a14="http://schemas.microsoft.com/office/drawing/2010/main">
                  <a14:imgLayer r:embed="rId4">
                    <a14:imgEffect>
                      <a14:sharpenSoften amount="52000"/>
                    </a14:imgEffect>
                  </a14:imgLayer>
                </a14:imgProps>
              </a:ext>
            </a:extLst>
          </a:blip>
          <a:srcRect/>
          <a:stretch>
            <a:fillRect/>
          </a:stretch>
        </p:blipFill>
        <p:spPr bwMode="auto">
          <a:xfrm>
            <a:off x="158692" y="1752600"/>
            <a:ext cx="8909108" cy="2209800"/>
          </a:xfrm>
          <a:prstGeom prst="rect">
            <a:avLst/>
          </a:prstGeom>
          <a:noFill/>
          <a:ln w="9525">
            <a:noFill/>
            <a:miter lim="800000"/>
            <a:headEnd/>
            <a:tailEnd/>
          </a:ln>
        </p:spPr>
      </p:pic>
      <p:sp>
        <p:nvSpPr>
          <p:cNvPr id="15" name="TextBox 14"/>
          <p:cNvSpPr txBox="1"/>
          <p:nvPr/>
        </p:nvSpPr>
        <p:spPr>
          <a:xfrm>
            <a:off x="781050" y="4038600"/>
            <a:ext cx="7620000" cy="646331"/>
          </a:xfrm>
          <a:prstGeom prst="rect">
            <a:avLst/>
          </a:prstGeom>
          <a:noFill/>
        </p:spPr>
        <p:txBody>
          <a:bodyPr wrap="square" rtlCol="0">
            <a:spAutoFit/>
          </a:bodyPr>
          <a:lstStyle/>
          <a:p>
            <a:pPr marL="117475" indent="-117475">
              <a:buFont typeface="Arial" pitchFamily="34" charset="0"/>
              <a:buChar char="•"/>
            </a:pPr>
            <a:r>
              <a:rPr lang="en-US" dirty="0">
                <a:solidFill>
                  <a:prstClr val="black"/>
                </a:solidFill>
              </a:rPr>
              <a:t>Scroll down to the Final Adverse Legal Action/Conviction History section.</a:t>
            </a:r>
          </a:p>
          <a:p>
            <a:pPr marL="117475" indent="-117475">
              <a:buFont typeface="Arial" pitchFamily="34" charset="0"/>
              <a:buChar char="•"/>
            </a:pPr>
            <a:r>
              <a:rPr lang="en-US" dirty="0">
                <a:solidFill>
                  <a:prstClr val="black"/>
                </a:solidFill>
              </a:rPr>
              <a:t>Click on the hyperlink </a:t>
            </a:r>
            <a:r>
              <a:rPr lang="en-US" b="1" i="1" dirty="0">
                <a:solidFill>
                  <a:srgbClr val="FF0000"/>
                </a:solidFill>
              </a:rPr>
              <a:t>Final Adverse Legal Action/Conviction History</a:t>
            </a:r>
            <a:r>
              <a:rPr lang="en-US" dirty="0">
                <a:solidFill>
                  <a:prstClr val="black"/>
                </a:solidFill>
              </a:rPr>
              <a:t>.</a:t>
            </a:r>
          </a:p>
        </p:txBody>
      </p:sp>
      <p:cxnSp>
        <p:nvCxnSpPr>
          <p:cNvPr id="13" name="Straight Arrow Connector 12"/>
          <p:cNvCxnSpPr/>
          <p:nvPr/>
        </p:nvCxnSpPr>
        <p:spPr>
          <a:xfrm>
            <a:off x="1143000" y="3124200"/>
            <a:ext cx="0" cy="4572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5" name="Slide Number Placeholder 4"/>
          <p:cNvSpPr>
            <a:spLocks noGrp="1"/>
          </p:cNvSpPr>
          <p:nvPr>
            <p:ph type="sldNum" sz="quarter" idx="12"/>
          </p:nvPr>
        </p:nvSpPr>
        <p:spPr/>
        <p:txBody>
          <a:bodyPr/>
          <a:lstStyle/>
          <a:p>
            <a:fld id="{5231E635-3882-45BA-B8C0-75C01EA01E46}" type="slidenum">
              <a:rPr lang="en-US" smtClean="0">
                <a:solidFill>
                  <a:prstClr val="black">
                    <a:tint val="75000"/>
                  </a:prstClr>
                </a:solidFill>
              </a:rPr>
              <a:pPr/>
              <a:t>46</a:t>
            </a:fld>
            <a:endParaRPr lang="en-US">
              <a:solidFill>
                <a:prstClr val="black">
                  <a:tint val="75000"/>
                </a:prstClr>
              </a:solidFill>
            </a:endParaRPr>
          </a:p>
        </p:txBody>
      </p:sp>
      <p:grpSp>
        <p:nvGrpSpPr>
          <p:cNvPr id="2" name="Group 7"/>
          <p:cNvGrpSpPr/>
          <p:nvPr/>
        </p:nvGrpSpPr>
        <p:grpSpPr>
          <a:xfrm>
            <a:off x="0" y="1"/>
            <a:ext cx="9144000" cy="832104"/>
            <a:chOff x="0" y="0"/>
            <a:chExt cx="9144000" cy="826702"/>
          </a:xfrm>
        </p:grpSpPr>
        <p:sp>
          <p:nvSpPr>
            <p:cNvPr id="9" name="Rectangle 8"/>
            <p:cNvSpPr/>
            <p:nvPr/>
          </p:nvSpPr>
          <p:spPr>
            <a:xfrm>
              <a:off x="0" y="0"/>
              <a:ext cx="9144000" cy="826702"/>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77001" y="73478"/>
              <a:ext cx="2498273" cy="681348"/>
            </a:xfrm>
            <a:prstGeom prst="rect">
              <a:avLst/>
            </a:prstGeom>
          </p:spPr>
        </p:pic>
      </p:grpSp>
      <p:sp>
        <p:nvSpPr>
          <p:cNvPr id="11" name="Title 1"/>
          <p:cNvSpPr>
            <a:spLocks noGrp="1"/>
          </p:cNvSpPr>
          <p:nvPr>
            <p:ph type="title"/>
          </p:nvPr>
        </p:nvSpPr>
        <p:spPr>
          <a:xfrm>
            <a:off x="0" y="0"/>
            <a:ext cx="6400800" cy="838200"/>
          </a:xfrm>
        </p:spPr>
        <p:txBody>
          <a:bodyPr>
            <a:normAutofit/>
          </a:bodyPr>
          <a:lstStyle/>
          <a:p>
            <a:pPr algn="l"/>
            <a:r>
              <a:rPr lang="en-US" sz="2800" dirty="0"/>
              <a:t>Step 8: Controlling Interest/Ownership</a:t>
            </a:r>
          </a:p>
        </p:txBody>
      </p:sp>
      <p:sp>
        <p:nvSpPr>
          <p:cNvPr id="26" name="TextBox 25"/>
          <p:cNvSpPr txBox="1"/>
          <p:nvPr/>
        </p:nvSpPr>
        <p:spPr>
          <a:xfrm>
            <a:off x="432391" y="6339505"/>
            <a:ext cx="1591846" cy="338554"/>
          </a:xfrm>
          <a:prstGeom prst="rect">
            <a:avLst/>
          </a:prstGeom>
          <a:noFill/>
          <a:ln>
            <a:noFill/>
          </a:ln>
        </p:spPr>
        <p:txBody>
          <a:bodyPr wrap="none" rtlCol="0">
            <a:spAutoFit/>
          </a:bodyPr>
          <a:lstStyle/>
          <a:p>
            <a:r>
              <a:rPr lang="en-US" sz="1600" dirty="0"/>
              <a:t>Shortcut to Step:</a:t>
            </a:r>
          </a:p>
        </p:txBody>
      </p:sp>
      <p:sp>
        <p:nvSpPr>
          <p:cNvPr id="27" name="Action Button: Custom 26">
            <a:hlinkClick r:id="rId6" action="ppaction://hlinksldjump" highlightClick="1"/>
          </p:cNvPr>
          <p:cNvSpPr/>
          <p:nvPr/>
        </p:nvSpPr>
        <p:spPr>
          <a:xfrm>
            <a:off x="2057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a:t>
            </a:r>
          </a:p>
        </p:txBody>
      </p:sp>
      <p:sp>
        <p:nvSpPr>
          <p:cNvPr id="28" name="Action Button: Custom 27">
            <a:hlinkClick r:id="rId7" action="ppaction://hlinksldjump" highlightClick="1"/>
          </p:cNvPr>
          <p:cNvSpPr/>
          <p:nvPr/>
        </p:nvSpPr>
        <p:spPr>
          <a:xfrm>
            <a:off x="2438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2</a:t>
            </a:r>
          </a:p>
        </p:txBody>
      </p:sp>
      <p:sp>
        <p:nvSpPr>
          <p:cNvPr id="44" name="Action Button: Custom 43">
            <a:hlinkClick r:id="rId8" action="ppaction://hlinksldjump" highlightClick="1"/>
          </p:cNvPr>
          <p:cNvSpPr/>
          <p:nvPr/>
        </p:nvSpPr>
        <p:spPr>
          <a:xfrm>
            <a:off x="2819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3</a:t>
            </a:r>
          </a:p>
        </p:txBody>
      </p:sp>
      <p:sp>
        <p:nvSpPr>
          <p:cNvPr id="45" name="Action Button: Custom 44">
            <a:hlinkClick r:id="rId9" action="ppaction://hlinksldjump" highlightClick="1"/>
          </p:cNvPr>
          <p:cNvSpPr/>
          <p:nvPr/>
        </p:nvSpPr>
        <p:spPr>
          <a:xfrm>
            <a:off x="3200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4</a:t>
            </a:r>
          </a:p>
        </p:txBody>
      </p:sp>
      <p:sp>
        <p:nvSpPr>
          <p:cNvPr id="46" name="Action Button: Custom 45">
            <a:hlinkClick r:id="rId10" action="ppaction://hlinksldjump" highlightClick="1"/>
          </p:cNvPr>
          <p:cNvSpPr/>
          <p:nvPr/>
        </p:nvSpPr>
        <p:spPr>
          <a:xfrm>
            <a:off x="3581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5</a:t>
            </a:r>
          </a:p>
        </p:txBody>
      </p:sp>
      <p:sp>
        <p:nvSpPr>
          <p:cNvPr id="47" name="Action Button: Home 46">
            <a:hlinkClick r:id="rId11"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8" name="Action Button: Custom 47">
            <a:hlinkClick r:id="rId12" action="ppaction://hlinksldjump" highlightClick="1"/>
          </p:cNvPr>
          <p:cNvSpPr/>
          <p:nvPr/>
        </p:nvSpPr>
        <p:spPr>
          <a:xfrm>
            <a:off x="3962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6</a:t>
            </a:r>
          </a:p>
        </p:txBody>
      </p:sp>
      <p:sp>
        <p:nvSpPr>
          <p:cNvPr id="49" name="Action Button: Custom 48">
            <a:hlinkClick r:id="rId13" action="ppaction://hlinksldjump" highlightClick="1"/>
          </p:cNvPr>
          <p:cNvSpPr/>
          <p:nvPr/>
        </p:nvSpPr>
        <p:spPr>
          <a:xfrm>
            <a:off x="4343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7</a:t>
            </a:r>
          </a:p>
        </p:txBody>
      </p:sp>
      <p:sp>
        <p:nvSpPr>
          <p:cNvPr id="50" name="Action Button: Custom 49">
            <a:hlinkClick r:id="rId14" action="ppaction://hlinksldjump" highlightClick="1"/>
          </p:cNvPr>
          <p:cNvSpPr/>
          <p:nvPr/>
        </p:nvSpPr>
        <p:spPr>
          <a:xfrm>
            <a:off x="4724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8</a:t>
            </a:r>
          </a:p>
        </p:txBody>
      </p:sp>
      <p:sp>
        <p:nvSpPr>
          <p:cNvPr id="51" name="Action Button: Custom 50">
            <a:hlinkClick r:id="rId15" action="ppaction://hlinksldjump" highlightClick="1"/>
          </p:cNvPr>
          <p:cNvSpPr/>
          <p:nvPr/>
        </p:nvSpPr>
        <p:spPr>
          <a:xfrm>
            <a:off x="60198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11</a:t>
            </a:r>
          </a:p>
        </p:txBody>
      </p:sp>
      <p:sp>
        <p:nvSpPr>
          <p:cNvPr id="52" name="Action Button: Custom 51">
            <a:hlinkClick r:id="rId16" action="ppaction://hlinksldjump" highlightClick="1"/>
          </p:cNvPr>
          <p:cNvSpPr/>
          <p:nvPr/>
        </p:nvSpPr>
        <p:spPr>
          <a:xfrm>
            <a:off x="54864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10</a:t>
            </a:r>
          </a:p>
        </p:txBody>
      </p:sp>
      <p:sp>
        <p:nvSpPr>
          <p:cNvPr id="53" name="Action Button: Custom 52">
            <a:hlinkClick r:id="rId17" action="ppaction://hlinksldjump" highlightClick="1"/>
          </p:cNvPr>
          <p:cNvSpPr/>
          <p:nvPr/>
        </p:nvSpPr>
        <p:spPr>
          <a:xfrm>
            <a:off x="5105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9</a:t>
            </a:r>
          </a:p>
        </p:txBody>
      </p:sp>
      <p:sp>
        <p:nvSpPr>
          <p:cNvPr id="54" name="Action Button: Custom 53">
            <a:hlinkClick r:id="rId18" action="ppaction://hlinksldjump" highlightClick="1"/>
          </p:cNvPr>
          <p:cNvSpPr/>
          <p:nvPr/>
        </p:nvSpPr>
        <p:spPr>
          <a:xfrm>
            <a:off x="65532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12</a:t>
            </a:r>
          </a:p>
        </p:txBody>
      </p:sp>
      <p:sp>
        <p:nvSpPr>
          <p:cNvPr id="55" name="Action Button: Custom 54">
            <a:hlinkClick r:id="rId19" action="ppaction://hlinksldjump" highlightClick="1"/>
          </p:cNvPr>
          <p:cNvSpPr/>
          <p:nvPr/>
        </p:nvSpPr>
        <p:spPr>
          <a:xfrm>
            <a:off x="70866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13</a:t>
            </a:r>
          </a:p>
        </p:txBody>
      </p:sp>
    </p:spTree>
    <p:extLst>
      <p:ext uri="{BB962C8B-B14F-4D97-AF65-F5344CB8AC3E}">
        <p14:creationId xmlns:p14="http://schemas.microsoft.com/office/powerpoint/2010/main" val="408642370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
          <p:cNvPicPr>
            <a:picLocks noChangeAspect="1" noChangeArrowheads="1"/>
          </p:cNvPicPr>
          <p:nvPr/>
        </p:nvPicPr>
        <p:blipFill>
          <a:blip r:embed="rId3" cstate="print">
            <a:extLst>
              <a:ext uri="{BEBA8EAE-BF5A-486C-A8C5-ECC9F3942E4B}">
                <a14:imgProps xmlns:a14="http://schemas.microsoft.com/office/drawing/2010/main">
                  <a14:imgLayer r:embed="rId4">
                    <a14:imgEffect>
                      <a14:sharpenSoften amount="52000"/>
                    </a14:imgEffect>
                  </a14:imgLayer>
                </a14:imgProps>
              </a:ext>
            </a:extLst>
          </a:blip>
          <a:srcRect/>
          <a:stretch>
            <a:fillRect/>
          </a:stretch>
        </p:blipFill>
        <p:spPr bwMode="auto">
          <a:xfrm>
            <a:off x="152400" y="990600"/>
            <a:ext cx="8763000" cy="4175157"/>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5231E635-3882-45BA-B8C0-75C01EA01E46}" type="slidenum">
              <a:rPr lang="en-US" smtClean="0">
                <a:solidFill>
                  <a:prstClr val="black">
                    <a:tint val="75000"/>
                  </a:prstClr>
                </a:solidFill>
              </a:rPr>
              <a:pPr/>
              <a:t>47</a:t>
            </a:fld>
            <a:endParaRPr lang="en-US">
              <a:solidFill>
                <a:prstClr val="black">
                  <a:tint val="75000"/>
                </a:prstClr>
              </a:solidFill>
            </a:endParaRPr>
          </a:p>
        </p:txBody>
      </p:sp>
      <p:grpSp>
        <p:nvGrpSpPr>
          <p:cNvPr id="2" name="Group 7"/>
          <p:cNvGrpSpPr/>
          <p:nvPr/>
        </p:nvGrpSpPr>
        <p:grpSpPr>
          <a:xfrm>
            <a:off x="0" y="1"/>
            <a:ext cx="9144000" cy="832104"/>
            <a:chOff x="0" y="0"/>
            <a:chExt cx="9144000" cy="826702"/>
          </a:xfrm>
        </p:grpSpPr>
        <p:sp>
          <p:nvSpPr>
            <p:cNvPr id="9" name="Rectangle 8"/>
            <p:cNvSpPr/>
            <p:nvPr/>
          </p:nvSpPr>
          <p:spPr>
            <a:xfrm>
              <a:off x="0" y="0"/>
              <a:ext cx="9144000" cy="826702"/>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77001" y="73478"/>
              <a:ext cx="2498273" cy="681348"/>
            </a:xfrm>
            <a:prstGeom prst="rect">
              <a:avLst/>
            </a:prstGeom>
          </p:spPr>
        </p:pic>
      </p:grpSp>
      <p:sp>
        <p:nvSpPr>
          <p:cNvPr id="11" name="Title 1"/>
          <p:cNvSpPr>
            <a:spLocks noGrp="1"/>
          </p:cNvSpPr>
          <p:nvPr>
            <p:ph type="title"/>
          </p:nvPr>
        </p:nvSpPr>
        <p:spPr>
          <a:xfrm>
            <a:off x="0" y="0"/>
            <a:ext cx="6400800" cy="838200"/>
          </a:xfrm>
        </p:spPr>
        <p:txBody>
          <a:bodyPr>
            <a:normAutofit/>
          </a:bodyPr>
          <a:lstStyle/>
          <a:p>
            <a:pPr algn="l"/>
            <a:r>
              <a:rPr lang="en-US" sz="2800" dirty="0"/>
              <a:t>Step 8: Controlling Interest/Ownership</a:t>
            </a:r>
          </a:p>
        </p:txBody>
      </p:sp>
      <p:sp>
        <p:nvSpPr>
          <p:cNvPr id="15" name="TextBox 14"/>
          <p:cNvSpPr txBox="1"/>
          <p:nvPr/>
        </p:nvSpPr>
        <p:spPr>
          <a:xfrm>
            <a:off x="781050" y="5124271"/>
            <a:ext cx="7620000" cy="1200329"/>
          </a:xfrm>
          <a:prstGeom prst="rect">
            <a:avLst/>
          </a:prstGeom>
          <a:noFill/>
        </p:spPr>
        <p:txBody>
          <a:bodyPr wrap="square" rtlCol="0">
            <a:spAutoFit/>
          </a:bodyPr>
          <a:lstStyle/>
          <a:p>
            <a:pPr marL="117475" indent="-117475">
              <a:buFont typeface="Arial" pitchFamily="34" charset="0"/>
              <a:buChar char="•"/>
            </a:pPr>
            <a:r>
              <a:rPr lang="en-US" dirty="0">
                <a:solidFill>
                  <a:prstClr val="black"/>
                </a:solidFill>
              </a:rPr>
              <a:t>With regards to the chosen ownership, answer the listed question and enter comments if desired.</a:t>
            </a:r>
          </a:p>
          <a:p>
            <a:pPr marL="117475" indent="-117475">
              <a:buFont typeface="Arial" pitchFamily="34" charset="0"/>
              <a:buChar char="•"/>
            </a:pPr>
            <a:r>
              <a:rPr lang="en-US" dirty="0">
                <a:solidFill>
                  <a:prstClr val="black"/>
                </a:solidFill>
              </a:rPr>
              <a:t>Click </a:t>
            </a:r>
            <a:r>
              <a:rPr lang="en-US" b="1" i="1" dirty="0">
                <a:solidFill>
                  <a:srgbClr val="FF0000"/>
                </a:solidFill>
              </a:rPr>
              <a:t>OK</a:t>
            </a:r>
            <a:r>
              <a:rPr lang="en-US" dirty="0">
                <a:solidFill>
                  <a:prstClr val="black"/>
                </a:solidFill>
              </a:rPr>
              <a:t> when completed.</a:t>
            </a:r>
          </a:p>
          <a:p>
            <a:pPr marL="117475" indent="-117475">
              <a:buFont typeface="Arial" pitchFamily="34" charset="0"/>
              <a:buChar char="•"/>
            </a:pPr>
            <a:r>
              <a:rPr lang="en-US" dirty="0">
                <a:solidFill>
                  <a:prstClr val="black"/>
                </a:solidFill>
              </a:rPr>
              <a:t>Repeat for each listed ownership.</a:t>
            </a:r>
          </a:p>
        </p:txBody>
      </p:sp>
      <p:sp>
        <p:nvSpPr>
          <p:cNvPr id="12" name="Oval 11"/>
          <p:cNvSpPr/>
          <p:nvPr/>
        </p:nvSpPr>
        <p:spPr>
          <a:xfrm>
            <a:off x="0" y="3733800"/>
            <a:ext cx="4876800" cy="533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8229600" y="4876800"/>
            <a:ext cx="3048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p:cNvSpPr txBox="1"/>
          <p:nvPr/>
        </p:nvSpPr>
        <p:spPr>
          <a:xfrm>
            <a:off x="432391" y="6339505"/>
            <a:ext cx="1591846" cy="338554"/>
          </a:xfrm>
          <a:prstGeom prst="rect">
            <a:avLst/>
          </a:prstGeom>
          <a:noFill/>
          <a:ln>
            <a:noFill/>
          </a:ln>
        </p:spPr>
        <p:txBody>
          <a:bodyPr wrap="none" rtlCol="0">
            <a:spAutoFit/>
          </a:bodyPr>
          <a:lstStyle/>
          <a:p>
            <a:r>
              <a:rPr lang="en-US" sz="1600" dirty="0"/>
              <a:t>Shortcut to Step:</a:t>
            </a:r>
          </a:p>
        </p:txBody>
      </p:sp>
      <p:sp>
        <p:nvSpPr>
          <p:cNvPr id="28" name="Action Button: Custom 27">
            <a:hlinkClick r:id="rId6" action="ppaction://hlinksldjump" highlightClick="1"/>
          </p:cNvPr>
          <p:cNvSpPr/>
          <p:nvPr/>
        </p:nvSpPr>
        <p:spPr>
          <a:xfrm>
            <a:off x="2057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a:t>
            </a:r>
          </a:p>
        </p:txBody>
      </p:sp>
      <p:sp>
        <p:nvSpPr>
          <p:cNvPr id="29" name="Action Button: Custom 28">
            <a:hlinkClick r:id="rId7" action="ppaction://hlinksldjump" highlightClick="1"/>
          </p:cNvPr>
          <p:cNvSpPr/>
          <p:nvPr/>
        </p:nvSpPr>
        <p:spPr>
          <a:xfrm>
            <a:off x="2438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2</a:t>
            </a:r>
          </a:p>
        </p:txBody>
      </p:sp>
      <p:sp>
        <p:nvSpPr>
          <p:cNvPr id="45" name="Action Button: Custom 44">
            <a:hlinkClick r:id="rId8" action="ppaction://hlinksldjump" highlightClick="1"/>
          </p:cNvPr>
          <p:cNvSpPr/>
          <p:nvPr/>
        </p:nvSpPr>
        <p:spPr>
          <a:xfrm>
            <a:off x="2819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3</a:t>
            </a:r>
          </a:p>
        </p:txBody>
      </p:sp>
      <p:sp>
        <p:nvSpPr>
          <p:cNvPr id="46" name="Action Button: Custom 45">
            <a:hlinkClick r:id="rId9" action="ppaction://hlinksldjump" highlightClick="1"/>
          </p:cNvPr>
          <p:cNvSpPr/>
          <p:nvPr/>
        </p:nvSpPr>
        <p:spPr>
          <a:xfrm>
            <a:off x="3200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4</a:t>
            </a:r>
          </a:p>
        </p:txBody>
      </p:sp>
      <p:sp>
        <p:nvSpPr>
          <p:cNvPr id="47" name="Action Button: Custom 46">
            <a:hlinkClick r:id="rId10" action="ppaction://hlinksldjump" highlightClick="1"/>
          </p:cNvPr>
          <p:cNvSpPr/>
          <p:nvPr/>
        </p:nvSpPr>
        <p:spPr>
          <a:xfrm>
            <a:off x="3581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5</a:t>
            </a:r>
          </a:p>
        </p:txBody>
      </p:sp>
      <p:sp>
        <p:nvSpPr>
          <p:cNvPr id="48" name="Action Button: Home 47">
            <a:hlinkClick r:id="rId11"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9" name="Action Button: Custom 48">
            <a:hlinkClick r:id="rId12" action="ppaction://hlinksldjump" highlightClick="1"/>
          </p:cNvPr>
          <p:cNvSpPr/>
          <p:nvPr/>
        </p:nvSpPr>
        <p:spPr>
          <a:xfrm>
            <a:off x="3962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6</a:t>
            </a:r>
          </a:p>
        </p:txBody>
      </p:sp>
      <p:sp>
        <p:nvSpPr>
          <p:cNvPr id="50" name="Action Button: Custom 49">
            <a:hlinkClick r:id="rId13" action="ppaction://hlinksldjump" highlightClick="1"/>
          </p:cNvPr>
          <p:cNvSpPr/>
          <p:nvPr/>
        </p:nvSpPr>
        <p:spPr>
          <a:xfrm>
            <a:off x="4343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7</a:t>
            </a:r>
          </a:p>
        </p:txBody>
      </p:sp>
      <p:sp>
        <p:nvSpPr>
          <p:cNvPr id="51" name="Action Button: Custom 50">
            <a:hlinkClick r:id="rId14" action="ppaction://hlinksldjump" highlightClick="1"/>
          </p:cNvPr>
          <p:cNvSpPr/>
          <p:nvPr/>
        </p:nvSpPr>
        <p:spPr>
          <a:xfrm>
            <a:off x="4724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8</a:t>
            </a:r>
          </a:p>
        </p:txBody>
      </p:sp>
      <p:sp>
        <p:nvSpPr>
          <p:cNvPr id="52" name="Action Button: Custom 51">
            <a:hlinkClick r:id="rId15" action="ppaction://hlinksldjump" highlightClick="1"/>
          </p:cNvPr>
          <p:cNvSpPr/>
          <p:nvPr/>
        </p:nvSpPr>
        <p:spPr>
          <a:xfrm>
            <a:off x="60198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11</a:t>
            </a:r>
          </a:p>
        </p:txBody>
      </p:sp>
      <p:sp>
        <p:nvSpPr>
          <p:cNvPr id="53" name="Action Button: Custom 52">
            <a:hlinkClick r:id="rId16" action="ppaction://hlinksldjump" highlightClick="1"/>
          </p:cNvPr>
          <p:cNvSpPr/>
          <p:nvPr/>
        </p:nvSpPr>
        <p:spPr>
          <a:xfrm>
            <a:off x="54864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10</a:t>
            </a:r>
          </a:p>
        </p:txBody>
      </p:sp>
      <p:sp>
        <p:nvSpPr>
          <p:cNvPr id="54" name="Action Button: Custom 53">
            <a:hlinkClick r:id="rId17" action="ppaction://hlinksldjump" highlightClick="1"/>
          </p:cNvPr>
          <p:cNvSpPr/>
          <p:nvPr/>
        </p:nvSpPr>
        <p:spPr>
          <a:xfrm>
            <a:off x="5105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9</a:t>
            </a:r>
          </a:p>
        </p:txBody>
      </p:sp>
      <p:sp>
        <p:nvSpPr>
          <p:cNvPr id="55" name="Action Button: Custom 54">
            <a:hlinkClick r:id="rId18" action="ppaction://hlinksldjump" highlightClick="1"/>
          </p:cNvPr>
          <p:cNvSpPr/>
          <p:nvPr/>
        </p:nvSpPr>
        <p:spPr>
          <a:xfrm>
            <a:off x="65532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12</a:t>
            </a:r>
          </a:p>
        </p:txBody>
      </p:sp>
      <p:sp>
        <p:nvSpPr>
          <p:cNvPr id="56" name="Action Button: Custom 55">
            <a:hlinkClick r:id="rId19" action="ppaction://hlinksldjump" highlightClick="1"/>
          </p:cNvPr>
          <p:cNvSpPr/>
          <p:nvPr/>
        </p:nvSpPr>
        <p:spPr>
          <a:xfrm>
            <a:off x="70866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13</a:t>
            </a:r>
          </a:p>
        </p:txBody>
      </p:sp>
    </p:spTree>
    <p:extLst>
      <p:ext uri="{BB962C8B-B14F-4D97-AF65-F5344CB8AC3E}">
        <p14:creationId xmlns:p14="http://schemas.microsoft.com/office/powerpoint/2010/main" val="408642370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3"/>
          <p:cNvPicPr>
            <a:picLocks noChangeAspect="1" noChangeArrowheads="1"/>
          </p:cNvPicPr>
          <p:nvPr/>
        </p:nvPicPr>
        <p:blipFill>
          <a:blip r:embed="rId3" cstate="print">
            <a:extLst>
              <a:ext uri="{BEBA8EAE-BF5A-486C-A8C5-ECC9F3942E4B}">
                <a14:imgProps xmlns:a14="http://schemas.microsoft.com/office/drawing/2010/main">
                  <a14:imgLayer r:embed="rId4">
                    <a14:imgEffect>
                      <a14:sharpenSoften amount="52000"/>
                    </a14:imgEffect>
                  </a14:imgLayer>
                </a14:imgProps>
              </a:ext>
            </a:extLst>
          </a:blip>
          <a:srcRect/>
          <a:stretch>
            <a:fillRect/>
          </a:stretch>
        </p:blipFill>
        <p:spPr bwMode="auto">
          <a:xfrm>
            <a:off x="77190" y="1066800"/>
            <a:ext cx="8989620" cy="3200400"/>
          </a:xfrm>
          <a:prstGeom prst="rect">
            <a:avLst/>
          </a:prstGeom>
          <a:noFill/>
          <a:ln w="9525">
            <a:noFill/>
            <a:miter lim="800000"/>
            <a:headEnd/>
            <a:tailEnd/>
          </a:ln>
        </p:spPr>
      </p:pic>
      <p:grpSp>
        <p:nvGrpSpPr>
          <p:cNvPr id="2" name="Group 7"/>
          <p:cNvGrpSpPr/>
          <p:nvPr/>
        </p:nvGrpSpPr>
        <p:grpSpPr>
          <a:xfrm>
            <a:off x="0" y="1"/>
            <a:ext cx="9144000" cy="832104"/>
            <a:chOff x="0" y="0"/>
            <a:chExt cx="9144000" cy="826702"/>
          </a:xfrm>
        </p:grpSpPr>
        <p:sp>
          <p:nvSpPr>
            <p:cNvPr id="9" name="Rectangle 8"/>
            <p:cNvSpPr/>
            <p:nvPr/>
          </p:nvSpPr>
          <p:spPr>
            <a:xfrm>
              <a:off x="0" y="0"/>
              <a:ext cx="9144000" cy="826702"/>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77001" y="73478"/>
              <a:ext cx="2498273" cy="681348"/>
            </a:xfrm>
            <a:prstGeom prst="rect">
              <a:avLst/>
            </a:prstGeom>
          </p:spPr>
        </p:pic>
      </p:grpSp>
      <p:sp>
        <p:nvSpPr>
          <p:cNvPr id="11" name="Title 1"/>
          <p:cNvSpPr>
            <a:spLocks noGrp="1"/>
          </p:cNvSpPr>
          <p:nvPr>
            <p:ph type="title"/>
          </p:nvPr>
        </p:nvSpPr>
        <p:spPr>
          <a:xfrm>
            <a:off x="0" y="0"/>
            <a:ext cx="6400800" cy="838200"/>
          </a:xfrm>
        </p:spPr>
        <p:txBody>
          <a:bodyPr>
            <a:normAutofit/>
          </a:bodyPr>
          <a:lstStyle/>
          <a:p>
            <a:pPr algn="l"/>
            <a:r>
              <a:rPr lang="en-US" sz="2800" dirty="0"/>
              <a:t>Step 8: Controlling Interest/Ownership</a:t>
            </a:r>
          </a:p>
        </p:txBody>
      </p:sp>
      <p:sp>
        <p:nvSpPr>
          <p:cNvPr id="15" name="TextBox 14"/>
          <p:cNvSpPr txBox="1"/>
          <p:nvPr/>
        </p:nvSpPr>
        <p:spPr>
          <a:xfrm>
            <a:off x="762000" y="4343400"/>
            <a:ext cx="7543800" cy="1200329"/>
          </a:xfrm>
          <a:prstGeom prst="rect">
            <a:avLst/>
          </a:prstGeom>
          <a:noFill/>
        </p:spPr>
        <p:txBody>
          <a:bodyPr wrap="square" rtlCol="0">
            <a:spAutoFit/>
          </a:bodyPr>
          <a:lstStyle/>
          <a:p>
            <a:pPr marL="114300" indent="-114300">
              <a:buFont typeface="Arial" pitchFamily="34" charset="0"/>
              <a:buChar char="•"/>
            </a:pPr>
            <a:r>
              <a:rPr lang="en-US" dirty="0"/>
              <a:t>It is required that ownership of 5% or more in any other Medicaid/Medicare entity be entered.</a:t>
            </a:r>
          </a:p>
          <a:p>
            <a:pPr marL="114300" indent="-114300">
              <a:buFont typeface="Arial" pitchFamily="34" charset="0"/>
              <a:buChar char="•"/>
            </a:pPr>
            <a:r>
              <a:rPr lang="en-US" dirty="0"/>
              <a:t>To enter Ownership details in another Medicaid/Medicare Entity, click on </a:t>
            </a:r>
            <a:r>
              <a:rPr lang="en-US" b="1" i="1" dirty="0">
                <a:solidFill>
                  <a:srgbClr val="FF0000"/>
                </a:solidFill>
              </a:rPr>
              <a:t>Add Other Owned Entity</a:t>
            </a:r>
            <a:r>
              <a:rPr lang="en-US" dirty="0"/>
              <a:t>.</a:t>
            </a:r>
          </a:p>
        </p:txBody>
      </p:sp>
      <p:sp>
        <p:nvSpPr>
          <p:cNvPr id="18" name="Oval 17"/>
          <p:cNvSpPr/>
          <p:nvPr/>
        </p:nvSpPr>
        <p:spPr>
          <a:xfrm>
            <a:off x="0" y="3048000"/>
            <a:ext cx="10668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lide Number Placeholder 11"/>
          <p:cNvSpPr>
            <a:spLocks noGrp="1"/>
          </p:cNvSpPr>
          <p:nvPr>
            <p:ph type="sldNum" sz="quarter" idx="12"/>
          </p:nvPr>
        </p:nvSpPr>
        <p:spPr/>
        <p:txBody>
          <a:bodyPr/>
          <a:lstStyle/>
          <a:p>
            <a:fld id="{5231E635-3882-45BA-B8C0-75C01EA01E46}" type="slidenum">
              <a:rPr lang="en-US" smtClean="0">
                <a:solidFill>
                  <a:prstClr val="black">
                    <a:tint val="75000"/>
                  </a:prstClr>
                </a:solidFill>
              </a:rPr>
              <a:pPr/>
              <a:t>48</a:t>
            </a:fld>
            <a:endParaRPr lang="en-US">
              <a:solidFill>
                <a:prstClr val="black">
                  <a:tint val="75000"/>
                </a:prstClr>
              </a:solidFill>
            </a:endParaRPr>
          </a:p>
        </p:txBody>
      </p:sp>
      <p:sp>
        <p:nvSpPr>
          <p:cNvPr id="26" name="TextBox 25"/>
          <p:cNvSpPr txBox="1"/>
          <p:nvPr/>
        </p:nvSpPr>
        <p:spPr>
          <a:xfrm>
            <a:off x="432391" y="6339505"/>
            <a:ext cx="1591846" cy="338554"/>
          </a:xfrm>
          <a:prstGeom prst="rect">
            <a:avLst/>
          </a:prstGeom>
          <a:noFill/>
          <a:ln>
            <a:noFill/>
          </a:ln>
        </p:spPr>
        <p:txBody>
          <a:bodyPr wrap="none" rtlCol="0">
            <a:spAutoFit/>
          </a:bodyPr>
          <a:lstStyle/>
          <a:p>
            <a:r>
              <a:rPr lang="en-US" sz="1600" dirty="0"/>
              <a:t>Shortcut to Step:</a:t>
            </a:r>
          </a:p>
        </p:txBody>
      </p:sp>
      <p:sp>
        <p:nvSpPr>
          <p:cNvPr id="27" name="Action Button: Custom 26">
            <a:hlinkClick r:id="rId6" action="ppaction://hlinksldjump" highlightClick="1"/>
          </p:cNvPr>
          <p:cNvSpPr/>
          <p:nvPr/>
        </p:nvSpPr>
        <p:spPr>
          <a:xfrm>
            <a:off x="2057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a:t>
            </a:r>
          </a:p>
        </p:txBody>
      </p:sp>
      <p:sp>
        <p:nvSpPr>
          <p:cNvPr id="28" name="Action Button: Custom 27">
            <a:hlinkClick r:id="rId7" action="ppaction://hlinksldjump" highlightClick="1"/>
          </p:cNvPr>
          <p:cNvSpPr/>
          <p:nvPr/>
        </p:nvSpPr>
        <p:spPr>
          <a:xfrm>
            <a:off x="2438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2</a:t>
            </a:r>
          </a:p>
        </p:txBody>
      </p:sp>
      <p:sp>
        <p:nvSpPr>
          <p:cNvPr id="29" name="Action Button: Custom 28">
            <a:hlinkClick r:id="rId8" action="ppaction://hlinksldjump" highlightClick="1"/>
          </p:cNvPr>
          <p:cNvSpPr/>
          <p:nvPr/>
        </p:nvSpPr>
        <p:spPr>
          <a:xfrm>
            <a:off x="2819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3</a:t>
            </a:r>
          </a:p>
        </p:txBody>
      </p:sp>
      <p:sp>
        <p:nvSpPr>
          <p:cNvPr id="30" name="Action Button: Custom 29">
            <a:hlinkClick r:id="rId9" action="ppaction://hlinksldjump" highlightClick="1"/>
          </p:cNvPr>
          <p:cNvSpPr/>
          <p:nvPr/>
        </p:nvSpPr>
        <p:spPr>
          <a:xfrm>
            <a:off x="3200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4</a:t>
            </a:r>
          </a:p>
        </p:txBody>
      </p:sp>
      <p:sp>
        <p:nvSpPr>
          <p:cNvPr id="47" name="Action Button: Custom 46">
            <a:hlinkClick r:id="rId10" action="ppaction://hlinksldjump" highlightClick="1"/>
          </p:cNvPr>
          <p:cNvSpPr/>
          <p:nvPr/>
        </p:nvSpPr>
        <p:spPr>
          <a:xfrm>
            <a:off x="3581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5</a:t>
            </a:r>
          </a:p>
        </p:txBody>
      </p:sp>
      <p:sp>
        <p:nvSpPr>
          <p:cNvPr id="48" name="Action Button: Home 47">
            <a:hlinkClick r:id="rId11"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9" name="Action Button: Custom 48">
            <a:hlinkClick r:id="rId12" action="ppaction://hlinksldjump" highlightClick="1"/>
          </p:cNvPr>
          <p:cNvSpPr/>
          <p:nvPr/>
        </p:nvSpPr>
        <p:spPr>
          <a:xfrm>
            <a:off x="3962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6</a:t>
            </a:r>
          </a:p>
        </p:txBody>
      </p:sp>
      <p:sp>
        <p:nvSpPr>
          <p:cNvPr id="50" name="Action Button: Custom 49">
            <a:hlinkClick r:id="rId13" action="ppaction://hlinksldjump" highlightClick="1"/>
          </p:cNvPr>
          <p:cNvSpPr/>
          <p:nvPr/>
        </p:nvSpPr>
        <p:spPr>
          <a:xfrm>
            <a:off x="4343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7</a:t>
            </a:r>
          </a:p>
        </p:txBody>
      </p:sp>
      <p:sp>
        <p:nvSpPr>
          <p:cNvPr id="51" name="Action Button: Custom 50">
            <a:hlinkClick r:id="rId14" action="ppaction://hlinksldjump" highlightClick="1"/>
          </p:cNvPr>
          <p:cNvSpPr/>
          <p:nvPr/>
        </p:nvSpPr>
        <p:spPr>
          <a:xfrm>
            <a:off x="4724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8</a:t>
            </a:r>
          </a:p>
        </p:txBody>
      </p:sp>
      <p:sp>
        <p:nvSpPr>
          <p:cNvPr id="52" name="Action Button: Custom 51">
            <a:hlinkClick r:id="rId15" action="ppaction://hlinksldjump" highlightClick="1"/>
          </p:cNvPr>
          <p:cNvSpPr/>
          <p:nvPr/>
        </p:nvSpPr>
        <p:spPr>
          <a:xfrm>
            <a:off x="60198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11</a:t>
            </a:r>
          </a:p>
        </p:txBody>
      </p:sp>
      <p:sp>
        <p:nvSpPr>
          <p:cNvPr id="53" name="Action Button: Custom 52">
            <a:hlinkClick r:id="rId16" action="ppaction://hlinksldjump" highlightClick="1"/>
          </p:cNvPr>
          <p:cNvSpPr/>
          <p:nvPr/>
        </p:nvSpPr>
        <p:spPr>
          <a:xfrm>
            <a:off x="54864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10</a:t>
            </a:r>
          </a:p>
        </p:txBody>
      </p:sp>
      <p:sp>
        <p:nvSpPr>
          <p:cNvPr id="54" name="Action Button: Custom 53">
            <a:hlinkClick r:id="rId17" action="ppaction://hlinksldjump" highlightClick="1"/>
          </p:cNvPr>
          <p:cNvSpPr/>
          <p:nvPr/>
        </p:nvSpPr>
        <p:spPr>
          <a:xfrm>
            <a:off x="5105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9</a:t>
            </a:r>
          </a:p>
        </p:txBody>
      </p:sp>
      <p:sp>
        <p:nvSpPr>
          <p:cNvPr id="55" name="Action Button: Custom 54">
            <a:hlinkClick r:id="rId18" action="ppaction://hlinksldjump" highlightClick="1"/>
          </p:cNvPr>
          <p:cNvSpPr/>
          <p:nvPr/>
        </p:nvSpPr>
        <p:spPr>
          <a:xfrm>
            <a:off x="65532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12</a:t>
            </a:r>
          </a:p>
        </p:txBody>
      </p:sp>
      <p:sp>
        <p:nvSpPr>
          <p:cNvPr id="56" name="Action Button: Custom 55">
            <a:hlinkClick r:id="rId19" action="ppaction://hlinksldjump" highlightClick="1"/>
          </p:cNvPr>
          <p:cNvSpPr/>
          <p:nvPr/>
        </p:nvSpPr>
        <p:spPr>
          <a:xfrm>
            <a:off x="70866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13</a:t>
            </a:r>
          </a:p>
        </p:txBody>
      </p:sp>
    </p:spTree>
    <p:extLst>
      <p:ext uri="{BB962C8B-B14F-4D97-AF65-F5344CB8AC3E}">
        <p14:creationId xmlns:p14="http://schemas.microsoft.com/office/powerpoint/2010/main" val="32468439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8"/>
          <p:cNvGrpSpPr/>
          <p:nvPr/>
        </p:nvGrpSpPr>
        <p:grpSpPr>
          <a:xfrm>
            <a:off x="0" y="0"/>
            <a:ext cx="9144000" cy="832757"/>
            <a:chOff x="0" y="0"/>
            <a:chExt cx="9144000" cy="832757"/>
          </a:xfrm>
        </p:grpSpPr>
        <p:sp>
          <p:nvSpPr>
            <p:cNvPr id="32" name="Rectangle 3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33"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39" name="Title 1"/>
          <p:cNvSpPr>
            <a:spLocks noGrp="1"/>
          </p:cNvSpPr>
          <p:nvPr>
            <p:ph type="title"/>
          </p:nvPr>
        </p:nvSpPr>
        <p:spPr>
          <a:xfrm>
            <a:off x="0" y="0"/>
            <a:ext cx="6400800" cy="838200"/>
          </a:xfrm>
        </p:spPr>
        <p:txBody>
          <a:bodyPr>
            <a:noAutofit/>
          </a:bodyPr>
          <a:lstStyle/>
          <a:p>
            <a:pPr algn="l"/>
            <a:r>
              <a:rPr lang="en-US" sz="2800" dirty="0"/>
              <a:t>Step 8: Controlling Interest/Ownership</a:t>
            </a:r>
          </a:p>
        </p:txBody>
      </p:sp>
      <p:sp>
        <p:nvSpPr>
          <p:cNvPr id="11" name="Slide Number Placeholder 10"/>
          <p:cNvSpPr>
            <a:spLocks noGrp="1"/>
          </p:cNvSpPr>
          <p:nvPr>
            <p:ph type="sldNum" sz="quarter" idx="12"/>
          </p:nvPr>
        </p:nvSpPr>
        <p:spPr/>
        <p:txBody>
          <a:bodyPr/>
          <a:lstStyle/>
          <a:p>
            <a:fld id="{5231E635-3882-45BA-B8C0-75C01EA01E46}" type="slidenum">
              <a:rPr lang="en-US" smtClean="0"/>
              <a:pPr/>
              <a:t>49</a:t>
            </a:fld>
            <a:endParaRPr lang="en-US"/>
          </a:p>
        </p:txBody>
      </p:sp>
      <p:sp>
        <p:nvSpPr>
          <p:cNvPr id="12" name="TextBox 11"/>
          <p:cNvSpPr txBox="1"/>
          <p:nvPr/>
        </p:nvSpPr>
        <p:spPr>
          <a:xfrm>
            <a:off x="762000" y="5486400"/>
            <a:ext cx="7391400" cy="923330"/>
          </a:xfrm>
          <a:prstGeom prst="rect">
            <a:avLst/>
          </a:prstGeom>
          <a:noFill/>
        </p:spPr>
        <p:txBody>
          <a:bodyPr wrap="square" rtlCol="0">
            <a:spAutoFit/>
          </a:bodyPr>
          <a:lstStyle/>
          <a:p>
            <a:pPr marL="111125" indent="-111125">
              <a:buFont typeface="Arial" pitchFamily="34" charset="0"/>
              <a:buChar char="•"/>
            </a:pPr>
            <a:r>
              <a:rPr lang="en-US" dirty="0"/>
              <a:t>After entering the street address and zip code, click </a:t>
            </a:r>
            <a:r>
              <a:rPr lang="en-US" b="1" i="1" dirty="0">
                <a:solidFill>
                  <a:srgbClr val="FF0000"/>
                </a:solidFill>
              </a:rPr>
              <a:t>Validate Address</a:t>
            </a:r>
            <a:r>
              <a:rPr lang="en-US" dirty="0"/>
              <a:t>.</a:t>
            </a:r>
          </a:p>
          <a:p>
            <a:pPr marL="111125" indent="-111125">
              <a:buFont typeface="Arial" pitchFamily="34" charset="0"/>
              <a:buChar char="•"/>
            </a:pPr>
            <a:r>
              <a:rPr lang="en-US" dirty="0"/>
              <a:t>When all information is complete, click </a:t>
            </a:r>
            <a:r>
              <a:rPr lang="en-US" b="1" i="1" dirty="0">
                <a:solidFill>
                  <a:srgbClr val="FF0000"/>
                </a:solidFill>
              </a:rPr>
              <a:t>OK</a:t>
            </a:r>
            <a:r>
              <a:rPr lang="en-US" dirty="0"/>
              <a:t>.</a:t>
            </a:r>
          </a:p>
          <a:p>
            <a:pPr marL="111125" indent="-111125">
              <a:buFont typeface="Arial" pitchFamily="34" charset="0"/>
              <a:buChar char="•"/>
            </a:pPr>
            <a:r>
              <a:rPr lang="en-US" dirty="0"/>
              <a:t>Repeat these steps to add ownership in another Medicaid/Medicare Entity.</a:t>
            </a:r>
          </a:p>
        </p:txBody>
      </p:sp>
      <p:cxnSp>
        <p:nvCxnSpPr>
          <p:cNvPr id="18" name="Straight Arrow Connector 17"/>
          <p:cNvCxnSpPr/>
          <p:nvPr/>
        </p:nvCxnSpPr>
        <p:spPr>
          <a:xfrm>
            <a:off x="7467600" y="3733800"/>
            <a:ext cx="0" cy="5334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4" name="Oval 23"/>
          <p:cNvSpPr/>
          <p:nvPr/>
        </p:nvSpPr>
        <p:spPr>
          <a:xfrm>
            <a:off x="7239000" y="4572000"/>
            <a:ext cx="4572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0" y="838200"/>
            <a:ext cx="9144000" cy="384721"/>
          </a:xfrm>
          <a:prstGeom prst="rect">
            <a:avLst/>
          </a:prstGeom>
          <a:solidFill>
            <a:srgbClr val="92D050"/>
          </a:solidFill>
          <a:ln>
            <a:noFill/>
          </a:ln>
        </p:spPr>
        <p:txBody>
          <a:bodyPr wrap="square" rtlCol="0">
            <a:spAutoFit/>
          </a:bodyPr>
          <a:lstStyle/>
          <a:p>
            <a:pPr marL="117475" indent="-117475" algn="ctr"/>
            <a:r>
              <a:rPr lang="en-US" sz="1900" i="1" dirty="0"/>
              <a:t>Please complete all fields. At a minimum, all fields with an * are required.</a:t>
            </a:r>
          </a:p>
        </p:txBody>
      </p:sp>
      <p:pic>
        <p:nvPicPr>
          <p:cNvPr id="27" name="Picture 2"/>
          <p:cNvPicPr>
            <a:picLocks noChangeAspect="1" noChangeArrowheads="1"/>
          </p:cNvPicPr>
          <p:nvPr/>
        </p:nvPicPr>
        <p:blipFill>
          <a:blip r:embed="rId4" cstate="print">
            <a:extLst>
              <a:ext uri="{BEBA8EAE-BF5A-486C-A8C5-ECC9F3942E4B}">
                <a14:imgProps xmlns:a14="http://schemas.microsoft.com/office/drawing/2010/main">
                  <a14:imgLayer r:embed="rId5">
                    <a14:imgEffect>
                      <a14:sharpenSoften amount="52000"/>
                    </a14:imgEffect>
                  </a14:imgLayer>
                </a14:imgProps>
              </a:ext>
            </a:extLst>
          </a:blip>
          <a:srcRect/>
          <a:stretch>
            <a:fillRect/>
          </a:stretch>
        </p:blipFill>
        <p:spPr bwMode="auto">
          <a:xfrm>
            <a:off x="152400" y="1295400"/>
            <a:ext cx="8763000" cy="4285789"/>
          </a:xfrm>
          <a:prstGeom prst="rect">
            <a:avLst/>
          </a:prstGeom>
          <a:noFill/>
          <a:ln w="9525">
            <a:noFill/>
            <a:miter lim="800000"/>
            <a:headEnd/>
            <a:tailEnd/>
          </a:ln>
        </p:spPr>
      </p:pic>
      <p:sp>
        <p:nvSpPr>
          <p:cNvPr id="28" name="TextBox 27"/>
          <p:cNvSpPr txBox="1"/>
          <p:nvPr/>
        </p:nvSpPr>
        <p:spPr>
          <a:xfrm>
            <a:off x="432391" y="6339505"/>
            <a:ext cx="1591846" cy="338554"/>
          </a:xfrm>
          <a:prstGeom prst="rect">
            <a:avLst/>
          </a:prstGeom>
          <a:noFill/>
          <a:ln>
            <a:noFill/>
          </a:ln>
        </p:spPr>
        <p:txBody>
          <a:bodyPr wrap="none" rtlCol="0">
            <a:spAutoFit/>
          </a:bodyPr>
          <a:lstStyle/>
          <a:p>
            <a:r>
              <a:rPr lang="en-US" sz="1600" dirty="0"/>
              <a:t>Shortcut to Step:</a:t>
            </a:r>
          </a:p>
        </p:txBody>
      </p:sp>
      <p:sp>
        <p:nvSpPr>
          <p:cNvPr id="29" name="Action Button: Custom 28">
            <a:hlinkClick r:id="rId6" action="ppaction://hlinksldjump" highlightClick="1"/>
          </p:cNvPr>
          <p:cNvSpPr/>
          <p:nvPr/>
        </p:nvSpPr>
        <p:spPr>
          <a:xfrm>
            <a:off x="2057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a:t>
            </a:r>
          </a:p>
        </p:txBody>
      </p:sp>
      <p:sp>
        <p:nvSpPr>
          <p:cNvPr id="30" name="Action Button: Custom 29">
            <a:hlinkClick r:id="rId7" action="ppaction://hlinksldjump" highlightClick="1"/>
          </p:cNvPr>
          <p:cNvSpPr/>
          <p:nvPr/>
        </p:nvSpPr>
        <p:spPr>
          <a:xfrm>
            <a:off x="2438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2</a:t>
            </a:r>
          </a:p>
        </p:txBody>
      </p:sp>
      <p:sp>
        <p:nvSpPr>
          <p:cNvPr id="49" name="Action Button: Custom 48">
            <a:hlinkClick r:id="rId8" action="ppaction://hlinksldjump" highlightClick="1"/>
          </p:cNvPr>
          <p:cNvSpPr/>
          <p:nvPr/>
        </p:nvSpPr>
        <p:spPr>
          <a:xfrm>
            <a:off x="2819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3</a:t>
            </a:r>
          </a:p>
        </p:txBody>
      </p:sp>
      <p:sp>
        <p:nvSpPr>
          <p:cNvPr id="50" name="Action Button: Custom 49">
            <a:hlinkClick r:id="rId9" action="ppaction://hlinksldjump" highlightClick="1"/>
          </p:cNvPr>
          <p:cNvSpPr/>
          <p:nvPr/>
        </p:nvSpPr>
        <p:spPr>
          <a:xfrm>
            <a:off x="3200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4</a:t>
            </a:r>
          </a:p>
        </p:txBody>
      </p:sp>
      <p:sp>
        <p:nvSpPr>
          <p:cNvPr id="51" name="Action Button: Custom 50">
            <a:hlinkClick r:id="rId10" action="ppaction://hlinksldjump" highlightClick="1"/>
          </p:cNvPr>
          <p:cNvSpPr/>
          <p:nvPr/>
        </p:nvSpPr>
        <p:spPr>
          <a:xfrm>
            <a:off x="3581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5</a:t>
            </a:r>
          </a:p>
        </p:txBody>
      </p:sp>
      <p:sp>
        <p:nvSpPr>
          <p:cNvPr id="52" name="Action Button: Home 51">
            <a:hlinkClick r:id="rId11"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53" name="Action Button: Custom 52">
            <a:hlinkClick r:id="rId12" action="ppaction://hlinksldjump" highlightClick="1"/>
          </p:cNvPr>
          <p:cNvSpPr/>
          <p:nvPr/>
        </p:nvSpPr>
        <p:spPr>
          <a:xfrm>
            <a:off x="3962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6</a:t>
            </a:r>
          </a:p>
        </p:txBody>
      </p:sp>
      <p:sp>
        <p:nvSpPr>
          <p:cNvPr id="54" name="Action Button: Custom 53">
            <a:hlinkClick r:id="rId13" action="ppaction://hlinksldjump" highlightClick="1"/>
          </p:cNvPr>
          <p:cNvSpPr/>
          <p:nvPr/>
        </p:nvSpPr>
        <p:spPr>
          <a:xfrm>
            <a:off x="4343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7</a:t>
            </a:r>
          </a:p>
        </p:txBody>
      </p:sp>
      <p:sp>
        <p:nvSpPr>
          <p:cNvPr id="55" name="Action Button: Custom 54">
            <a:hlinkClick r:id="rId14" action="ppaction://hlinksldjump" highlightClick="1"/>
          </p:cNvPr>
          <p:cNvSpPr/>
          <p:nvPr/>
        </p:nvSpPr>
        <p:spPr>
          <a:xfrm>
            <a:off x="4724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8</a:t>
            </a:r>
          </a:p>
        </p:txBody>
      </p:sp>
      <p:sp>
        <p:nvSpPr>
          <p:cNvPr id="56" name="Action Button: Custom 55">
            <a:hlinkClick r:id="rId15" action="ppaction://hlinksldjump" highlightClick="1"/>
          </p:cNvPr>
          <p:cNvSpPr/>
          <p:nvPr/>
        </p:nvSpPr>
        <p:spPr>
          <a:xfrm>
            <a:off x="60198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11</a:t>
            </a:r>
          </a:p>
        </p:txBody>
      </p:sp>
      <p:sp>
        <p:nvSpPr>
          <p:cNvPr id="57" name="Action Button: Custom 56">
            <a:hlinkClick r:id="rId16" action="ppaction://hlinksldjump" highlightClick="1"/>
          </p:cNvPr>
          <p:cNvSpPr/>
          <p:nvPr/>
        </p:nvSpPr>
        <p:spPr>
          <a:xfrm>
            <a:off x="54864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10</a:t>
            </a:r>
          </a:p>
        </p:txBody>
      </p:sp>
      <p:sp>
        <p:nvSpPr>
          <p:cNvPr id="58" name="Action Button: Custom 57">
            <a:hlinkClick r:id="rId17" action="ppaction://hlinksldjump" highlightClick="1"/>
          </p:cNvPr>
          <p:cNvSpPr/>
          <p:nvPr/>
        </p:nvSpPr>
        <p:spPr>
          <a:xfrm>
            <a:off x="5105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9</a:t>
            </a:r>
          </a:p>
        </p:txBody>
      </p:sp>
      <p:sp>
        <p:nvSpPr>
          <p:cNvPr id="59" name="Action Button: Custom 58">
            <a:hlinkClick r:id="rId18" action="ppaction://hlinksldjump" highlightClick="1"/>
          </p:cNvPr>
          <p:cNvSpPr/>
          <p:nvPr/>
        </p:nvSpPr>
        <p:spPr>
          <a:xfrm>
            <a:off x="65532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12</a:t>
            </a:r>
          </a:p>
        </p:txBody>
      </p:sp>
      <p:sp>
        <p:nvSpPr>
          <p:cNvPr id="60" name="Action Button: Custom 59">
            <a:hlinkClick r:id="rId19" action="ppaction://hlinksldjump" highlightClick="1"/>
          </p:cNvPr>
          <p:cNvSpPr/>
          <p:nvPr/>
        </p:nvSpPr>
        <p:spPr>
          <a:xfrm>
            <a:off x="70866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13</a:t>
            </a:r>
          </a:p>
        </p:txBody>
      </p:sp>
    </p:spTree>
    <p:extLst>
      <p:ext uri="{BB962C8B-B14F-4D97-AF65-F5344CB8AC3E}">
        <p14:creationId xmlns:p14="http://schemas.microsoft.com/office/powerpoint/2010/main" val="70320534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
          <p:cNvPicPr>
            <a:picLocks noChangeAspect="1" noChangeArrowheads="1"/>
          </p:cNvPicPr>
          <p:nvPr/>
        </p:nvPicPr>
        <p:blipFill>
          <a:blip r:embed="rId3" cstate="print">
            <a:extLst>
              <a:ext uri="{BEBA8EAE-BF5A-486C-A8C5-ECC9F3942E4B}">
                <a14:imgProps xmlns:a14="http://schemas.microsoft.com/office/drawing/2010/main">
                  <a14:imgLayer r:embed="rId4">
                    <a14:imgEffect>
                      <a14:sharpenSoften amount="52000"/>
                    </a14:imgEffect>
                  </a14:imgLayer>
                </a14:imgProps>
              </a:ext>
            </a:extLst>
          </a:blip>
          <a:srcRect/>
          <a:stretch>
            <a:fillRect/>
          </a:stretch>
        </p:blipFill>
        <p:spPr bwMode="auto">
          <a:xfrm>
            <a:off x="77351" y="1302361"/>
            <a:ext cx="8990449" cy="3193439"/>
          </a:xfrm>
          <a:prstGeom prst="rect">
            <a:avLst/>
          </a:prstGeom>
          <a:noFill/>
          <a:ln w="9525">
            <a:noFill/>
            <a:miter lim="800000"/>
            <a:headEnd/>
            <a:tailEnd/>
          </a:ln>
        </p:spPr>
      </p:pic>
      <p:grpSp>
        <p:nvGrpSpPr>
          <p:cNvPr id="2" name="Group 7"/>
          <p:cNvGrpSpPr/>
          <p:nvPr/>
        </p:nvGrpSpPr>
        <p:grpSpPr>
          <a:xfrm>
            <a:off x="0" y="1"/>
            <a:ext cx="9144000" cy="832104"/>
            <a:chOff x="0" y="0"/>
            <a:chExt cx="9144000" cy="826702"/>
          </a:xfrm>
        </p:grpSpPr>
        <p:sp>
          <p:nvSpPr>
            <p:cNvPr id="9" name="Rectangle 8"/>
            <p:cNvSpPr/>
            <p:nvPr/>
          </p:nvSpPr>
          <p:spPr>
            <a:xfrm>
              <a:off x="0" y="0"/>
              <a:ext cx="9144000" cy="826702"/>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77001" y="73478"/>
              <a:ext cx="2498273" cy="681348"/>
            </a:xfrm>
            <a:prstGeom prst="rect">
              <a:avLst/>
            </a:prstGeom>
          </p:spPr>
        </p:pic>
      </p:grpSp>
      <p:sp>
        <p:nvSpPr>
          <p:cNvPr id="11" name="Title 1"/>
          <p:cNvSpPr>
            <a:spLocks noGrp="1"/>
          </p:cNvSpPr>
          <p:nvPr>
            <p:ph type="title"/>
          </p:nvPr>
        </p:nvSpPr>
        <p:spPr>
          <a:xfrm>
            <a:off x="0" y="0"/>
            <a:ext cx="6400800" cy="838200"/>
          </a:xfrm>
        </p:spPr>
        <p:txBody>
          <a:bodyPr>
            <a:normAutofit/>
          </a:bodyPr>
          <a:lstStyle/>
          <a:p>
            <a:pPr algn="l"/>
            <a:r>
              <a:rPr lang="en-US" sz="2800" dirty="0"/>
              <a:t>Step 8: Controlling Interest/Ownership</a:t>
            </a:r>
          </a:p>
        </p:txBody>
      </p:sp>
      <p:sp>
        <p:nvSpPr>
          <p:cNvPr id="15" name="TextBox 14"/>
          <p:cNvSpPr txBox="1"/>
          <p:nvPr/>
        </p:nvSpPr>
        <p:spPr>
          <a:xfrm>
            <a:off x="762000" y="4648200"/>
            <a:ext cx="7543800" cy="646331"/>
          </a:xfrm>
          <a:prstGeom prst="rect">
            <a:avLst/>
          </a:prstGeom>
          <a:noFill/>
        </p:spPr>
        <p:txBody>
          <a:bodyPr wrap="square" rtlCol="0">
            <a:spAutoFit/>
          </a:bodyPr>
          <a:lstStyle/>
          <a:p>
            <a:pPr marL="114300" indent="-114300">
              <a:buFont typeface="Arial" pitchFamily="34" charset="0"/>
              <a:buChar char="•"/>
            </a:pPr>
            <a:r>
              <a:rPr lang="en-US" dirty="0"/>
              <a:t>When all ownerships for this location and ownership information in other entities is complete, click </a:t>
            </a:r>
            <a:r>
              <a:rPr lang="en-US" b="1" i="1" dirty="0">
                <a:solidFill>
                  <a:srgbClr val="FF0000"/>
                </a:solidFill>
              </a:rPr>
              <a:t>Close</a:t>
            </a:r>
            <a:r>
              <a:rPr lang="en-US" dirty="0"/>
              <a:t>. </a:t>
            </a:r>
          </a:p>
        </p:txBody>
      </p:sp>
      <p:sp>
        <p:nvSpPr>
          <p:cNvPr id="18" name="Oval 17"/>
          <p:cNvSpPr/>
          <p:nvPr/>
        </p:nvSpPr>
        <p:spPr>
          <a:xfrm>
            <a:off x="0" y="1219200"/>
            <a:ext cx="5334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lide Number Placeholder 11"/>
          <p:cNvSpPr>
            <a:spLocks noGrp="1"/>
          </p:cNvSpPr>
          <p:nvPr>
            <p:ph type="sldNum" sz="quarter" idx="12"/>
          </p:nvPr>
        </p:nvSpPr>
        <p:spPr/>
        <p:txBody>
          <a:bodyPr/>
          <a:lstStyle/>
          <a:p>
            <a:fld id="{5231E635-3882-45BA-B8C0-75C01EA01E46}" type="slidenum">
              <a:rPr lang="en-US" smtClean="0">
                <a:solidFill>
                  <a:prstClr val="black">
                    <a:tint val="75000"/>
                  </a:prstClr>
                </a:solidFill>
              </a:rPr>
              <a:pPr/>
              <a:t>50</a:t>
            </a:fld>
            <a:endParaRPr lang="en-US">
              <a:solidFill>
                <a:prstClr val="black">
                  <a:tint val="75000"/>
                </a:prstClr>
              </a:solidFill>
            </a:endParaRPr>
          </a:p>
        </p:txBody>
      </p:sp>
      <p:sp>
        <p:nvSpPr>
          <p:cNvPr id="26" name="TextBox 25"/>
          <p:cNvSpPr txBox="1"/>
          <p:nvPr/>
        </p:nvSpPr>
        <p:spPr>
          <a:xfrm>
            <a:off x="432391" y="6339505"/>
            <a:ext cx="1591846" cy="338554"/>
          </a:xfrm>
          <a:prstGeom prst="rect">
            <a:avLst/>
          </a:prstGeom>
          <a:noFill/>
          <a:ln>
            <a:noFill/>
          </a:ln>
        </p:spPr>
        <p:txBody>
          <a:bodyPr wrap="none" rtlCol="0">
            <a:spAutoFit/>
          </a:bodyPr>
          <a:lstStyle/>
          <a:p>
            <a:r>
              <a:rPr lang="en-US" sz="1600" dirty="0"/>
              <a:t>Shortcut to Step:</a:t>
            </a:r>
          </a:p>
        </p:txBody>
      </p:sp>
      <p:sp>
        <p:nvSpPr>
          <p:cNvPr id="27" name="Action Button: Custom 26">
            <a:hlinkClick r:id="rId6" action="ppaction://hlinksldjump" highlightClick="1"/>
          </p:cNvPr>
          <p:cNvSpPr/>
          <p:nvPr/>
        </p:nvSpPr>
        <p:spPr>
          <a:xfrm>
            <a:off x="2057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a:t>
            </a:r>
          </a:p>
        </p:txBody>
      </p:sp>
      <p:sp>
        <p:nvSpPr>
          <p:cNvPr id="28" name="Action Button: Custom 27">
            <a:hlinkClick r:id="rId7" action="ppaction://hlinksldjump" highlightClick="1"/>
          </p:cNvPr>
          <p:cNvSpPr/>
          <p:nvPr/>
        </p:nvSpPr>
        <p:spPr>
          <a:xfrm>
            <a:off x="2438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2</a:t>
            </a:r>
          </a:p>
        </p:txBody>
      </p:sp>
      <p:sp>
        <p:nvSpPr>
          <p:cNvPr id="29" name="Action Button: Custom 28">
            <a:hlinkClick r:id="rId8" action="ppaction://hlinksldjump" highlightClick="1"/>
          </p:cNvPr>
          <p:cNvSpPr/>
          <p:nvPr/>
        </p:nvSpPr>
        <p:spPr>
          <a:xfrm>
            <a:off x="2819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3</a:t>
            </a:r>
          </a:p>
        </p:txBody>
      </p:sp>
      <p:sp>
        <p:nvSpPr>
          <p:cNvPr id="30" name="Action Button: Custom 29">
            <a:hlinkClick r:id="rId9" action="ppaction://hlinksldjump" highlightClick="1"/>
          </p:cNvPr>
          <p:cNvSpPr/>
          <p:nvPr/>
        </p:nvSpPr>
        <p:spPr>
          <a:xfrm>
            <a:off x="3200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4</a:t>
            </a:r>
          </a:p>
        </p:txBody>
      </p:sp>
      <p:sp>
        <p:nvSpPr>
          <p:cNvPr id="47" name="Action Button: Custom 46">
            <a:hlinkClick r:id="rId10" action="ppaction://hlinksldjump" highlightClick="1"/>
          </p:cNvPr>
          <p:cNvSpPr/>
          <p:nvPr/>
        </p:nvSpPr>
        <p:spPr>
          <a:xfrm>
            <a:off x="3581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5</a:t>
            </a:r>
          </a:p>
        </p:txBody>
      </p:sp>
      <p:sp>
        <p:nvSpPr>
          <p:cNvPr id="48" name="Action Button: Home 47">
            <a:hlinkClick r:id="rId11"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9" name="Action Button: Custom 48">
            <a:hlinkClick r:id="rId12" action="ppaction://hlinksldjump" highlightClick="1"/>
          </p:cNvPr>
          <p:cNvSpPr/>
          <p:nvPr/>
        </p:nvSpPr>
        <p:spPr>
          <a:xfrm>
            <a:off x="3962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6</a:t>
            </a:r>
          </a:p>
        </p:txBody>
      </p:sp>
      <p:sp>
        <p:nvSpPr>
          <p:cNvPr id="50" name="Action Button: Custom 49">
            <a:hlinkClick r:id="rId13" action="ppaction://hlinksldjump" highlightClick="1"/>
          </p:cNvPr>
          <p:cNvSpPr/>
          <p:nvPr/>
        </p:nvSpPr>
        <p:spPr>
          <a:xfrm>
            <a:off x="4343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7</a:t>
            </a:r>
          </a:p>
        </p:txBody>
      </p:sp>
      <p:sp>
        <p:nvSpPr>
          <p:cNvPr id="51" name="Action Button: Custom 50">
            <a:hlinkClick r:id="rId14" action="ppaction://hlinksldjump" highlightClick="1"/>
          </p:cNvPr>
          <p:cNvSpPr/>
          <p:nvPr/>
        </p:nvSpPr>
        <p:spPr>
          <a:xfrm>
            <a:off x="4724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8</a:t>
            </a:r>
          </a:p>
        </p:txBody>
      </p:sp>
      <p:sp>
        <p:nvSpPr>
          <p:cNvPr id="52" name="Action Button: Custom 51">
            <a:hlinkClick r:id="rId15" action="ppaction://hlinksldjump" highlightClick="1"/>
          </p:cNvPr>
          <p:cNvSpPr/>
          <p:nvPr/>
        </p:nvSpPr>
        <p:spPr>
          <a:xfrm>
            <a:off x="60198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11</a:t>
            </a:r>
          </a:p>
        </p:txBody>
      </p:sp>
      <p:sp>
        <p:nvSpPr>
          <p:cNvPr id="53" name="Action Button: Custom 52">
            <a:hlinkClick r:id="rId16" action="ppaction://hlinksldjump" highlightClick="1"/>
          </p:cNvPr>
          <p:cNvSpPr/>
          <p:nvPr/>
        </p:nvSpPr>
        <p:spPr>
          <a:xfrm>
            <a:off x="54864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10</a:t>
            </a:r>
          </a:p>
        </p:txBody>
      </p:sp>
      <p:sp>
        <p:nvSpPr>
          <p:cNvPr id="54" name="Action Button: Custom 53">
            <a:hlinkClick r:id="rId17" action="ppaction://hlinksldjump" highlightClick="1"/>
          </p:cNvPr>
          <p:cNvSpPr/>
          <p:nvPr/>
        </p:nvSpPr>
        <p:spPr>
          <a:xfrm>
            <a:off x="5105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9</a:t>
            </a:r>
          </a:p>
        </p:txBody>
      </p:sp>
      <p:sp>
        <p:nvSpPr>
          <p:cNvPr id="55" name="Action Button: Custom 54">
            <a:hlinkClick r:id="rId18" action="ppaction://hlinksldjump" highlightClick="1"/>
          </p:cNvPr>
          <p:cNvSpPr/>
          <p:nvPr/>
        </p:nvSpPr>
        <p:spPr>
          <a:xfrm>
            <a:off x="65532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12</a:t>
            </a:r>
          </a:p>
        </p:txBody>
      </p:sp>
      <p:sp>
        <p:nvSpPr>
          <p:cNvPr id="56" name="Action Button: Custom 55">
            <a:hlinkClick r:id="rId19" action="ppaction://hlinksldjump" highlightClick="1"/>
          </p:cNvPr>
          <p:cNvSpPr/>
          <p:nvPr/>
        </p:nvSpPr>
        <p:spPr>
          <a:xfrm>
            <a:off x="70866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13</a:t>
            </a:r>
          </a:p>
        </p:txBody>
      </p:sp>
    </p:spTree>
    <p:extLst>
      <p:ext uri="{BB962C8B-B14F-4D97-AF65-F5344CB8AC3E}">
        <p14:creationId xmlns:p14="http://schemas.microsoft.com/office/powerpoint/2010/main" val="3246843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
          <p:cNvPicPr>
            <a:picLocks noChangeAspect="1" noChangeArrowheads="1"/>
          </p:cNvPicPr>
          <p:nvPr/>
        </p:nvPicPr>
        <p:blipFill>
          <a:blip r:embed="rId3" cstate="print">
            <a:extLst>
              <a:ext uri="{BEBA8EAE-BF5A-486C-A8C5-ECC9F3942E4B}">
                <a14:imgProps xmlns:a14="http://schemas.microsoft.com/office/drawing/2010/main">
                  <a14:imgLayer r:embed="rId4">
                    <a14:imgEffect>
                      <a14:sharpenSoften amount="52000"/>
                    </a14:imgEffect>
                  </a14:imgLayer>
                </a14:imgProps>
              </a:ext>
            </a:extLst>
          </a:blip>
          <a:srcRect/>
          <a:stretch>
            <a:fillRect/>
          </a:stretch>
        </p:blipFill>
        <p:spPr bwMode="auto">
          <a:xfrm>
            <a:off x="86176" y="1447800"/>
            <a:ext cx="8981624" cy="2819400"/>
          </a:xfrm>
          <a:prstGeom prst="rect">
            <a:avLst/>
          </a:prstGeom>
          <a:noFill/>
          <a:ln w="9525">
            <a:noFill/>
            <a:miter lim="800000"/>
            <a:headEnd/>
            <a:tailEnd/>
          </a:ln>
        </p:spPr>
      </p:pic>
      <p:grpSp>
        <p:nvGrpSpPr>
          <p:cNvPr id="2" name="Group 20"/>
          <p:cNvGrpSpPr/>
          <p:nvPr/>
        </p:nvGrpSpPr>
        <p:grpSpPr>
          <a:xfrm>
            <a:off x="0" y="0"/>
            <a:ext cx="9144000" cy="832757"/>
            <a:chOff x="0" y="0"/>
            <a:chExt cx="9144000" cy="832757"/>
          </a:xfrm>
        </p:grpSpPr>
        <p:sp>
          <p:nvSpPr>
            <p:cNvPr id="22" name="Rectangle 2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prstClr val="black"/>
                </a:solidFill>
              </a:endParaRPr>
            </a:p>
          </p:txBody>
        </p:sp>
        <p:pic>
          <p:nvPicPr>
            <p:cNvPr id="25" name="Picture 3" descr="E:\Provider Outreach\IMPACT Training Modules (development)\IMPACTlogoOpt2.jpg"/>
            <p:cNvPicPr>
              <a:picLocks noChangeAspect="1" noChangeArrowheads="1"/>
            </p:cNvPicPr>
            <p:nvPr/>
          </p:nvPicPr>
          <p:blipFill>
            <a:blip r:embed="rId5" cstate="print"/>
            <a:srcRect/>
            <a:stretch>
              <a:fillRect/>
            </a:stretch>
          </p:blipFill>
          <p:spPr bwMode="auto">
            <a:xfrm>
              <a:off x="6553200" y="76200"/>
              <a:ext cx="2404580" cy="685800"/>
            </a:xfrm>
            <a:prstGeom prst="rect">
              <a:avLst/>
            </a:prstGeom>
            <a:noFill/>
          </p:spPr>
        </p:pic>
      </p:grpSp>
      <p:sp>
        <p:nvSpPr>
          <p:cNvPr id="16" name="Title 5"/>
          <p:cNvSpPr>
            <a:spLocks noGrp="1"/>
          </p:cNvSpPr>
          <p:nvPr>
            <p:ph type="title"/>
          </p:nvPr>
        </p:nvSpPr>
        <p:spPr>
          <a:xfrm>
            <a:off x="0" y="0"/>
            <a:ext cx="6477000" cy="838200"/>
          </a:xfrm>
        </p:spPr>
        <p:txBody>
          <a:bodyPr>
            <a:normAutofit/>
          </a:bodyPr>
          <a:lstStyle/>
          <a:p>
            <a:pPr algn="l"/>
            <a:r>
              <a:rPr lang="en-US" sz="2800" dirty="0"/>
              <a:t>Business Process Wizard</a:t>
            </a:r>
          </a:p>
        </p:txBody>
      </p:sp>
      <p:sp>
        <p:nvSpPr>
          <p:cNvPr id="10" name="TextBox 9"/>
          <p:cNvSpPr txBox="1"/>
          <p:nvPr/>
        </p:nvSpPr>
        <p:spPr>
          <a:xfrm>
            <a:off x="762000" y="4495800"/>
            <a:ext cx="7543800" cy="1200329"/>
          </a:xfrm>
          <a:prstGeom prst="rect">
            <a:avLst/>
          </a:prstGeom>
          <a:noFill/>
        </p:spPr>
        <p:txBody>
          <a:bodyPr wrap="square" rtlCol="0">
            <a:spAutoFit/>
          </a:bodyPr>
          <a:lstStyle/>
          <a:p>
            <a:pPr marL="114300" lvl="0" indent="-114300">
              <a:buFont typeface="Arial" panose="020B0604020202020204" pitchFamily="34" charset="0"/>
              <a:buChar char="•"/>
            </a:pPr>
            <a:r>
              <a:rPr lang="en-US" dirty="0">
                <a:solidFill>
                  <a:prstClr val="black"/>
                </a:solidFill>
              </a:rPr>
              <a:t>You have completed Step 8: </a:t>
            </a:r>
            <a:r>
              <a:rPr lang="en-US" b="1" i="1" dirty="0">
                <a:solidFill>
                  <a:srgbClr val="FF0000"/>
                </a:solidFill>
              </a:rPr>
              <a:t>Add Provider Controlling Interest</a:t>
            </a:r>
            <a:r>
              <a:rPr lang="en-US" b="1" i="1" dirty="0">
                <a:solidFill>
                  <a:prstClr val="black"/>
                </a:solidFill>
              </a:rPr>
              <a:t>. </a:t>
            </a:r>
            <a:r>
              <a:rPr lang="en-US" dirty="0">
                <a:solidFill>
                  <a:prstClr val="black"/>
                </a:solidFill>
              </a:rPr>
              <a:t>The system will place the current date in the </a:t>
            </a:r>
            <a:r>
              <a:rPr lang="en-US" b="1" i="1" dirty="0">
                <a:solidFill>
                  <a:srgbClr val="FF0000"/>
                </a:solidFill>
              </a:rPr>
              <a:t>End Date </a:t>
            </a:r>
            <a:r>
              <a:rPr lang="en-US" dirty="0">
                <a:solidFill>
                  <a:prstClr val="black"/>
                </a:solidFill>
              </a:rPr>
              <a:t>field and will place </a:t>
            </a:r>
            <a:r>
              <a:rPr lang="en-US" b="1" i="1" dirty="0">
                <a:solidFill>
                  <a:srgbClr val="FF0000"/>
                </a:solidFill>
              </a:rPr>
              <a:t>Complete</a:t>
            </a:r>
            <a:r>
              <a:rPr lang="en-US" dirty="0">
                <a:solidFill>
                  <a:prstClr val="black"/>
                </a:solidFill>
              </a:rPr>
              <a:t> in the corresponding </a:t>
            </a:r>
            <a:r>
              <a:rPr lang="en-US" b="1" i="1" dirty="0">
                <a:solidFill>
                  <a:srgbClr val="FF0000"/>
                </a:solidFill>
              </a:rPr>
              <a:t>Status</a:t>
            </a:r>
            <a:r>
              <a:rPr lang="en-US" dirty="0">
                <a:solidFill>
                  <a:prstClr val="black"/>
                </a:solidFill>
              </a:rPr>
              <a:t> field.</a:t>
            </a:r>
          </a:p>
          <a:p>
            <a:pPr marL="114300" lvl="0" indent="-114300">
              <a:buFont typeface="Arial" panose="020B0604020202020204" pitchFamily="34" charset="0"/>
              <a:buChar char="•"/>
            </a:pPr>
            <a:r>
              <a:rPr lang="en-US" dirty="0">
                <a:solidFill>
                  <a:prstClr val="black"/>
                </a:solidFill>
              </a:rPr>
              <a:t>Click on Step 9: </a:t>
            </a:r>
            <a:r>
              <a:rPr lang="en-US" b="1" i="1" dirty="0">
                <a:solidFill>
                  <a:srgbClr val="FF0000"/>
                </a:solidFill>
              </a:rPr>
              <a:t>Add Taxonomy Details </a:t>
            </a:r>
            <a:r>
              <a:rPr lang="en-US" dirty="0">
                <a:solidFill>
                  <a:prstClr val="black"/>
                </a:solidFill>
              </a:rPr>
              <a:t>to continue your application.</a:t>
            </a:r>
            <a:endParaRPr lang="en-US" dirty="0"/>
          </a:p>
        </p:txBody>
      </p:sp>
      <p:sp>
        <p:nvSpPr>
          <p:cNvPr id="11" name="Slide Number Placeholder 10"/>
          <p:cNvSpPr>
            <a:spLocks noGrp="1"/>
          </p:cNvSpPr>
          <p:nvPr>
            <p:ph type="sldNum" sz="quarter" idx="12"/>
          </p:nvPr>
        </p:nvSpPr>
        <p:spPr/>
        <p:txBody>
          <a:bodyPr/>
          <a:lstStyle/>
          <a:p>
            <a:fld id="{5231E635-3882-45BA-B8C0-75C01EA01E46}" type="slidenum">
              <a:rPr lang="en-US" smtClean="0">
                <a:solidFill>
                  <a:prstClr val="black">
                    <a:tint val="75000"/>
                  </a:prstClr>
                </a:solidFill>
              </a:rPr>
              <a:pPr/>
              <a:t>51</a:t>
            </a:fld>
            <a:endParaRPr lang="en-US">
              <a:solidFill>
                <a:prstClr val="black">
                  <a:tint val="75000"/>
                </a:prstClr>
              </a:solidFill>
            </a:endParaRPr>
          </a:p>
        </p:txBody>
      </p:sp>
      <p:sp>
        <p:nvSpPr>
          <p:cNvPr id="13" name="Oval 12"/>
          <p:cNvSpPr/>
          <p:nvPr/>
        </p:nvSpPr>
        <p:spPr>
          <a:xfrm>
            <a:off x="6019800" y="2971800"/>
            <a:ext cx="1371600" cy="228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Arrow Connector 13"/>
          <p:cNvCxnSpPr/>
          <p:nvPr/>
        </p:nvCxnSpPr>
        <p:spPr>
          <a:xfrm flipH="1">
            <a:off x="1066800" y="3246120"/>
            <a:ext cx="76200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432391" y="6339505"/>
            <a:ext cx="1591846" cy="338554"/>
          </a:xfrm>
          <a:prstGeom prst="rect">
            <a:avLst/>
          </a:prstGeom>
          <a:noFill/>
          <a:ln>
            <a:noFill/>
          </a:ln>
        </p:spPr>
        <p:txBody>
          <a:bodyPr wrap="none" rtlCol="0">
            <a:spAutoFit/>
          </a:bodyPr>
          <a:lstStyle/>
          <a:p>
            <a:r>
              <a:rPr lang="en-US" sz="1600" dirty="0"/>
              <a:t>Shortcut to Step:</a:t>
            </a:r>
          </a:p>
        </p:txBody>
      </p:sp>
      <p:sp>
        <p:nvSpPr>
          <p:cNvPr id="28" name="Action Button: Custom 27">
            <a:hlinkClick r:id="rId6" action="ppaction://hlinksldjump" highlightClick="1"/>
          </p:cNvPr>
          <p:cNvSpPr/>
          <p:nvPr/>
        </p:nvSpPr>
        <p:spPr>
          <a:xfrm>
            <a:off x="2057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a:t>
            </a:r>
          </a:p>
        </p:txBody>
      </p:sp>
      <p:sp>
        <p:nvSpPr>
          <p:cNvPr id="29" name="Action Button: Custom 28">
            <a:hlinkClick r:id="rId7" action="ppaction://hlinksldjump" highlightClick="1"/>
          </p:cNvPr>
          <p:cNvSpPr/>
          <p:nvPr/>
        </p:nvSpPr>
        <p:spPr>
          <a:xfrm>
            <a:off x="2438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2</a:t>
            </a:r>
          </a:p>
        </p:txBody>
      </p:sp>
      <p:sp>
        <p:nvSpPr>
          <p:cNvPr id="30" name="Action Button: Custom 29">
            <a:hlinkClick r:id="rId8" action="ppaction://hlinksldjump" highlightClick="1"/>
          </p:cNvPr>
          <p:cNvSpPr/>
          <p:nvPr/>
        </p:nvSpPr>
        <p:spPr>
          <a:xfrm>
            <a:off x="2819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3</a:t>
            </a:r>
          </a:p>
        </p:txBody>
      </p:sp>
      <p:sp>
        <p:nvSpPr>
          <p:cNvPr id="31" name="Action Button: Custom 30">
            <a:hlinkClick r:id="rId9" action="ppaction://hlinksldjump" highlightClick="1"/>
          </p:cNvPr>
          <p:cNvSpPr/>
          <p:nvPr/>
        </p:nvSpPr>
        <p:spPr>
          <a:xfrm>
            <a:off x="3200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4</a:t>
            </a:r>
          </a:p>
        </p:txBody>
      </p:sp>
      <p:sp>
        <p:nvSpPr>
          <p:cNvPr id="47" name="Action Button: Custom 46">
            <a:hlinkClick r:id="rId10" action="ppaction://hlinksldjump" highlightClick="1"/>
          </p:cNvPr>
          <p:cNvSpPr/>
          <p:nvPr/>
        </p:nvSpPr>
        <p:spPr>
          <a:xfrm>
            <a:off x="3581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5</a:t>
            </a:r>
          </a:p>
        </p:txBody>
      </p:sp>
      <p:sp>
        <p:nvSpPr>
          <p:cNvPr id="48" name="Action Button: Home 47">
            <a:hlinkClick r:id="rId11"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9" name="Action Button: Custom 48">
            <a:hlinkClick r:id="rId12" action="ppaction://hlinksldjump" highlightClick="1"/>
          </p:cNvPr>
          <p:cNvSpPr/>
          <p:nvPr/>
        </p:nvSpPr>
        <p:spPr>
          <a:xfrm>
            <a:off x="3962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6</a:t>
            </a:r>
          </a:p>
        </p:txBody>
      </p:sp>
      <p:sp>
        <p:nvSpPr>
          <p:cNvPr id="50" name="Action Button: Custom 49">
            <a:hlinkClick r:id="rId13" action="ppaction://hlinksldjump" highlightClick="1"/>
          </p:cNvPr>
          <p:cNvSpPr/>
          <p:nvPr/>
        </p:nvSpPr>
        <p:spPr>
          <a:xfrm>
            <a:off x="4343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7</a:t>
            </a:r>
          </a:p>
        </p:txBody>
      </p:sp>
      <p:sp>
        <p:nvSpPr>
          <p:cNvPr id="51" name="Action Button: Custom 50">
            <a:hlinkClick r:id="rId14" action="ppaction://hlinksldjump" highlightClick="1"/>
          </p:cNvPr>
          <p:cNvSpPr/>
          <p:nvPr/>
        </p:nvSpPr>
        <p:spPr>
          <a:xfrm>
            <a:off x="4724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8</a:t>
            </a:r>
          </a:p>
        </p:txBody>
      </p:sp>
      <p:sp>
        <p:nvSpPr>
          <p:cNvPr id="52" name="Action Button: Custom 51">
            <a:hlinkClick r:id="rId15" action="ppaction://hlinksldjump" highlightClick="1"/>
          </p:cNvPr>
          <p:cNvSpPr/>
          <p:nvPr/>
        </p:nvSpPr>
        <p:spPr>
          <a:xfrm>
            <a:off x="60198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11</a:t>
            </a:r>
          </a:p>
        </p:txBody>
      </p:sp>
      <p:sp>
        <p:nvSpPr>
          <p:cNvPr id="53" name="Action Button: Custom 52">
            <a:hlinkClick r:id="rId16" action="ppaction://hlinksldjump" highlightClick="1"/>
          </p:cNvPr>
          <p:cNvSpPr/>
          <p:nvPr/>
        </p:nvSpPr>
        <p:spPr>
          <a:xfrm>
            <a:off x="54864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10</a:t>
            </a:r>
          </a:p>
        </p:txBody>
      </p:sp>
      <p:sp>
        <p:nvSpPr>
          <p:cNvPr id="54" name="Action Button: Custom 53">
            <a:hlinkClick r:id="rId17" action="ppaction://hlinksldjump" highlightClick="1"/>
          </p:cNvPr>
          <p:cNvSpPr/>
          <p:nvPr/>
        </p:nvSpPr>
        <p:spPr>
          <a:xfrm>
            <a:off x="5105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9</a:t>
            </a:r>
          </a:p>
        </p:txBody>
      </p:sp>
      <p:sp>
        <p:nvSpPr>
          <p:cNvPr id="55" name="Action Button: Custom 54">
            <a:hlinkClick r:id="rId18" action="ppaction://hlinksldjump" highlightClick="1"/>
          </p:cNvPr>
          <p:cNvSpPr/>
          <p:nvPr/>
        </p:nvSpPr>
        <p:spPr>
          <a:xfrm>
            <a:off x="65532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12</a:t>
            </a:r>
          </a:p>
        </p:txBody>
      </p:sp>
      <p:sp>
        <p:nvSpPr>
          <p:cNvPr id="56" name="Action Button: Custom 55">
            <a:hlinkClick r:id="rId19" action="ppaction://hlinksldjump" highlightClick="1"/>
          </p:cNvPr>
          <p:cNvSpPr/>
          <p:nvPr/>
        </p:nvSpPr>
        <p:spPr>
          <a:xfrm>
            <a:off x="70866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13</a:t>
            </a:r>
          </a:p>
        </p:txBody>
      </p:sp>
    </p:spTree>
    <p:extLst>
      <p:ext uri="{BB962C8B-B14F-4D97-AF65-F5344CB8AC3E}">
        <p14:creationId xmlns:p14="http://schemas.microsoft.com/office/powerpoint/2010/main" val="244465408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3"/>
          <p:cNvGrpSpPr/>
          <p:nvPr/>
        </p:nvGrpSpPr>
        <p:grpSpPr>
          <a:xfrm>
            <a:off x="0" y="0"/>
            <a:ext cx="9144000" cy="832757"/>
            <a:chOff x="0" y="0"/>
            <a:chExt cx="9144000" cy="832757"/>
          </a:xfrm>
        </p:grpSpPr>
        <p:sp>
          <p:nvSpPr>
            <p:cNvPr id="29" name="Rectangle 28"/>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prstClr val="black"/>
                </a:solidFill>
              </a:endParaRPr>
            </a:p>
          </p:txBody>
        </p:sp>
        <p:pic>
          <p:nvPicPr>
            <p:cNvPr id="30"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23" name="Title 5"/>
          <p:cNvSpPr>
            <a:spLocks noGrp="1"/>
          </p:cNvSpPr>
          <p:nvPr>
            <p:ph type="title"/>
          </p:nvPr>
        </p:nvSpPr>
        <p:spPr>
          <a:xfrm>
            <a:off x="0" y="0"/>
            <a:ext cx="6477000" cy="838200"/>
          </a:xfrm>
        </p:spPr>
        <p:txBody>
          <a:bodyPr>
            <a:normAutofit/>
          </a:bodyPr>
          <a:lstStyle/>
          <a:p>
            <a:pPr algn="l"/>
            <a:r>
              <a:rPr lang="en-US" sz="2800" dirty="0"/>
              <a:t>Step 9: Add Taxonomy Details</a:t>
            </a:r>
          </a:p>
        </p:txBody>
      </p:sp>
      <p:sp>
        <p:nvSpPr>
          <p:cNvPr id="16" name="Content Placeholder 2"/>
          <p:cNvSpPr txBox="1">
            <a:spLocks/>
          </p:cNvSpPr>
          <p:nvPr/>
        </p:nvSpPr>
        <p:spPr>
          <a:xfrm>
            <a:off x="762000" y="4114800"/>
            <a:ext cx="7445477" cy="533400"/>
          </a:xfrm>
          <a:prstGeom prst="rect">
            <a:avLst/>
          </a:prstGeom>
        </p:spPr>
        <p:txBody>
          <a:bodyPr vert="horz" lIns="91440" tIns="45720" rIns="91440" bIns="45720" rtlCol="0" anchor="t">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11125" indent="-111125">
              <a:lnSpc>
                <a:spcPts val="2160"/>
              </a:lnSpc>
              <a:spcBef>
                <a:spcPts val="0"/>
              </a:spcBef>
            </a:pPr>
            <a:r>
              <a:rPr lang="en-US" sz="1800" dirty="0"/>
              <a:t>To enter Taxonomy Details click on </a:t>
            </a:r>
            <a:r>
              <a:rPr lang="en-US" sz="1800" b="1" i="1" dirty="0">
                <a:solidFill>
                  <a:srgbClr val="FF0000"/>
                </a:solidFill>
              </a:rPr>
              <a:t>Add</a:t>
            </a:r>
            <a:r>
              <a:rPr lang="en-US" sz="1800" b="1" i="1" dirty="0"/>
              <a:t>.</a:t>
            </a:r>
            <a:endParaRPr lang="en-US" sz="1800" dirty="0"/>
          </a:p>
        </p:txBody>
      </p:sp>
      <p:sp>
        <p:nvSpPr>
          <p:cNvPr id="11" name="Slide Number Placeholder 10"/>
          <p:cNvSpPr>
            <a:spLocks noGrp="1"/>
          </p:cNvSpPr>
          <p:nvPr>
            <p:ph type="sldNum" sz="quarter" idx="12"/>
          </p:nvPr>
        </p:nvSpPr>
        <p:spPr/>
        <p:txBody>
          <a:bodyPr/>
          <a:lstStyle/>
          <a:p>
            <a:fld id="{5231E635-3882-45BA-B8C0-75C01EA01E46}" type="slidenum">
              <a:rPr lang="en-US" smtClean="0">
                <a:solidFill>
                  <a:prstClr val="black">
                    <a:tint val="75000"/>
                  </a:prstClr>
                </a:solidFill>
              </a:rPr>
              <a:pPr/>
              <a:t>52</a:t>
            </a:fld>
            <a:endParaRPr lang="en-US">
              <a:solidFill>
                <a:prstClr val="black">
                  <a:tint val="75000"/>
                </a:prstClr>
              </a:solidFill>
            </a:endParaRPr>
          </a:p>
        </p:txBody>
      </p:sp>
      <p:pic>
        <p:nvPicPr>
          <p:cNvPr id="31" name="Picture 2"/>
          <p:cNvPicPr>
            <a:picLocks noChangeAspect="1" noChangeArrowheads="1"/>
          </p:cNvPicPr>
          <p:nvPr/>
        </p:nvPicPr>
        <p:blipFill>
          <a:blip r:embed="rId4" cstate="print"/>
          <a:srcRect/>
          <a:stretch>
            <a:fillRect/>
          </a:stretch>
        </p:blipFill>
        <p:spPr bwMode="auto">
          <a:xfrm>
            <a:off x="152400" y="2057399"/>
            <a:ext cx="8839200" cy="1963411"/>
          </a:xfrm>
          <a:prstGeom prst="rect">
            <a:avLst/>
          </a:prstGeom>
          <a:noFill/>
          <a:ln w="9525">
            <a:noFill/>
            <a:miter lim="800000"/>
            <a:headEnd/>
            <a:tailEnd/>
          </a:ln>
        </p:spPr>
      </p:pic>
      <p:sp>
        <p:nvSpPr>
          <p:cNvPr id="14" name="Oval 13"/>
          <p:cNvSpPr/>
          <p:nvPr/>
        </p:nvSpPr>
        <p:spPr>
          <a:xfrm>
            <a:off x="609600" y="1981200"/>
            <a:ext cx="5334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p:cNvSpPr txBox="1"/>
          <p:nvPr/>
        </p:nvSpPr>
        <p:spPr>
          <a:xfrm>
            <a:off x="432391" y="6339505"/>
            <a:ext cx="1591846" cy="338554"/>
          </a:xfrm>
          <a:prstGeom prst="rect">
            <a:avLst/>
          </a:prstGeom>
          <a:noFill/>
          <a:ln>
            <a:noFill/>
          </a:ln>
        </p:spPr>
        <p:txBody>
          <a:bodyPr wrap="none" rtlCol="0">
            <a:spAutoFit/>
          </a:bodyPr>
          <a:lstStyle/>
          <a:p>
            <a:r>
              <a:rPr lang="en-US" sz="1600" dirty="0"/>
              <a:t>Shortcut to Step:</a:t>
            </a:r>
          </a:p>
        </p:txBody>
      </p:sp>
      <p:sp>
        <p:nvSpPr>
          <p:cNvPr id="26" name="Action Button: Custom 25">
            <a:hlinkClick r:id="rId5" action="ppaction://hlinksldjump" highlightClick="1"/>
          </p:cNvPr>
          <p:cNvSpPr/>
          <p:nvPr/>
        </p:nvSpPr>
        <p:spPr>
          <a:xfrm>
            <a:off x="2057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a:t>
            </a:r>
          </a:p>
        </p:txBody>
      </p:sp>
      <p:sp>
        <p:nvSpPr>
          <p:cNvPr id="27" name="Action Button: Custom 26">
            <a:hlinkClick r:id="rId6" action="ppaction://hlinksldjump" highlightClick="1"/>
          </p:cNvPr>
          <p:cNvSpPr/>
          <p:nvPr/>
        </p:nvSpPr>
        <p:spPr>
          <a:xfrm>
            <a:off x="2438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2</a:t>
            </a:r>
          </a:p>
        </p:txBody>
      </p:sp>
      <p:sp>
        <p:nvSpPr>
          <p:cNvPr id="28" name="Action Button: Custom 27">
            <a:hlinkClick r:id="rId7" action="ppaction://hlinksldjump" highlightClick="1"/>
          </p:cNvPr>
          <p:cNvSpPr/>
          <p:nvPr/>
        </p:nvSpPr>
        <p:spPr>
          <a:xfrm>
            <a:off x="2819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3</a:t>
            </a:r>
          </a:p>
        </p:txBody>
      </p:sp>
      <p:sp>
        <p:nvSpPr>
          <p:cNvPr id="47" name="Action Button: Custom 46">
            <a:hlinkClick r:id="rId8" action="ppaction://hlinksldjump" highlightClick="1"/>
          </p:cNvPr>
          <p:cNvSpPr/>
          <p:nvPr/>
        </p:nvSpPr>
        <p:spPr>
          <a:xfrm>
            <a:off x="3200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4</a:t>
            </a:r>
          </a:p>
        </p:txBody>
      </p:sp>
      <p:sp>
        <p:nvSpPr>
          <p:cNvPr id="48" name="Action Button: Custom 47">
            <a:hlinkClick r:id="rId9" action="ppaction://hlinksldjump" highlightClick="1"/>
          </p:cNvPr>
          <p:cNvSpPr/>
          <p:nvPr/>
        </p:nvSpPr>
        <p:spPr>
          <a:xfrm>
            <a:off x="3581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5</a:t>
            </a:r>
          </a:p>
        </p:txBody>
      </p:sp>
      <p:sp>
        <p:nvSpPr>
          <p:cNvPr id="49" name="Action Button: Home 48">
            <a:hlinkClick r:id="rId10"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50" name="Action Button: Custom 49">
            <a:hlinkClick r:id="rId11" action="ppaction://hlinksldjump" highlightClick="1"/>
          </p:cNvPr>
          <p:cNvSpPr/>
          <p:nvPr/>
        </p:nvSpPr>
        <p:spPr>
          <a:xfrm>
            <a:off x="3962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6</a:t>
            </a:r>
          </a:p>
        </p:txBody>
      </p:sp>
      <p:sp>
        <p:nvSpPr>
          <p:cNvPr id="51" name="Action Button: Custom 50">
            <a:hlinkClick r:id="rId12" action="ppaction://hlinksldjump" highlightClick="1"/>
          </p:cNvPr>
          <p:cNvSpPr/>
          <p:nvPr/>
        </p:nvSpPr>
        <p:spPr>
          <a:xfrm>
            <a:off x="4343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7</a:t>
            </a:r>
          </a:p>
        </p:txBody>
      </p:sp>
      <p:sp>
        <p:nvSpPr>
          <p:cNvPr id="52" name="Action Button: Custom 51">
            <a:hlinkClick r:id="rId13" action="ppaction://hlinksldjump" highlightClick="1"/>
          </p:cNvPr>
          <p:cNvSpPr/>
          <p:nvPr/>
        </p:nvSpPr>
        <p:spPr>
          <a:xfrm>
            <a:off x="4724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8</a:t>
            </a:r>
          </a:p>
        </p:txBody>
      </p:sp>
      <p:sp>
        <p:nvSpPr>
          <p:cNvPr id="53" name="Action Button: Custom 52">
            <a:hlinkClick r:id="rId14" action="ppaction://hlinksldjump" highlightClick="1"/>
          </p:cNvPr>
          <p:cNvSpPr/>
          <p:nvPr/>
        </p:nvSpPr>
        <p:spPr>
          <a:xfrm>
            <a:off x="60198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11</a:t>
            </a:r>
          </a:p>
        </p:txBody>
      </p:sp>
      <p:sp>
        <p:nvSpPr>
          <p:cNvPr id="54" name="Action Button: Custom 53">
            <a:hlinkClick r:id="rId15" action="ppaction://hlinksldjump" highlightClick="1"/>
          </p:cNvPr>
          <p:cNvSpPr/>
          <p:nvPr/>
        </p:nvSpPr>
        <p:spPr>
          <a:xfrm>
            <a:off x="54864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10</a:t>
            </a:r>
          </a:p>
        </p:txBody>
      </p:sp>
      <p:sp>
        <p:nvSpPr>
          <p:cNvPr id="55" name="Action Button: Custom 54">
            <a:hlinkClick r:id="rId16" action="ppaction://hlinksldjump" highlightClick="1"/>
          </p:cNvPr>
          <p:cNvSpPr/>
          <p:nvPr/>
        </p:nvSpPr>
        <p:spPr>
          <a:xfrm>
            <a:off x="5105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9</a:t>
            </a:r>
          </a:p>
        </p:txBody>
      </p:sp>
      <p:sp>
        <p:nvSpPr>
          <p:cNvPr id="56" name="Action Button: Custom 55">
            <a:hlinkClick r:id="rId17" action="ppaction://hlinksldjump" highlightClick="1"/>
          </p:cNvPr>
          <p:cNvSpPr/>
          <p:nvPr/>
        </p:nvSpPr>
        <p:spPr>
          <a:xfrm>
            <a:off x="65532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12</a:t>
            </a:r>
          </a:p>
        </p:txBody>
      </p:sp>
      <p:sp>
        <p:nvSpPr>
          <p:cNvPr id="57" name="Action Button: Custom 56">
            <a:hlinkClick r:id="rId18" action="ppaction://hlinksldjump" highlightClick="1"/>
          </p:cNvPr>
          <p:cNvSpPr/>
          <p:nvPr/>
        </p:nvSpPr>
        <p:spPr>
          <a:xfrm>
            <a:off x="70866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13</a:t>
            </a:r>
          </a:p>
        </p:txBody>
      </p:sp>
    </p:spTree>
    <p:extLst>
      <p:ext uri="{BB962C8B-B14F-4D97-AF65-F5344CB8AC3E}">
        <p14:creationId xmlns:p14="http://schemas.microsoft.com/office/powerpoint/2010/main" val="105750343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p:cNvPicPr>
            <a:picLocks noChangeAspect="1" noChangeArrowheads="1"/>
          </p:cNvPicPr>
          <p:nvPr/>
        </p:nvPicPr>
        <p:blipFill>
          <a:blip r:embed="rId3" cstate="print"/>
          <a:srcRect/>
          <a:stretch>
            <a:fillRect/>
          </a:stretch>
        </p:blipFill>
        <p:spPr bwMode="auto">
          <a:xfrm>
            <a:off x="110359" y="1360714"/>
            <a:ext cx="8881241" cy="2830286"/>
          </a:xfrm>
          <a:prstGeom prst="rect">
            <a:avLst/>
          </a:prstGeom>
          <a:noFill/>
          <a:ln w="9525">
            <a:noFill/>
            <a:miter lim="800000"/>
            <a:headEnd/>
            <a:tailEnd/>
          </a:ln>
        </p:spPr>
      </p:pic>
      <p:grpSp>
        <p:nvGrpSpPr>
          <p:cNvPr id="2" name="Group 23"/>
          <p:cNvGrpSpPr/>
          <p:nvPr/>
        </p:nvGrpSpPr>
        <p:grpSpPr>
          <a:xfrm>
            <a:off x="0" y="0"/>
            <a:ext cx="9144000" cy="832757"/>
            <a:chOff x="0" y="0"/>
            <a:chExt cx="9144000" cy="832757"/>
          </a:xfrm>
        </p:grpSpPr>
        <p:sp>
          <p:nvSpPr>
            <p:cNvPr id="29" name="Rectangle 28"/>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prstClr val="black"/>
                </a:solidFill>
              </a:endParaRPr>
            </a:p>
          </p:txBody>
        </p:sp>
        <p:pic>
          <p:nvPicPr>
            <p:cNvPr id="30" name="Picture 3" descr="E:\Provider Outreach\IMPACT Training Modules (development)\IMPACTlogoOpt2.jpg"/>
            <p:cNvPicPr>
              <a:picLocks noChangeAspect="1" noChangeArrowheads="1"/>
            </p:cNvPicPr>
            <p:nvPr/>
          </p:nvPicPr>
          <p:blipFill>
            <a:blip r:embed="rId4" cstate="print"/>
            <a:srcRect/>
            <a:stretch>
              <a:fillRect/>
            </a:stretch>
          </p:blipFill>
          <p:spPr bwMode="auto">
            <a:xfrm>
              <a:off x="6553200" y="76200"/>
              <a:ext cx="2404580" cy="685800"/>
            </a:xfrm>
            <a:prstGeom prst="rect">
              <a:avLst/>
            </a:prstGeom>
            <a:noFill/>
          </p:spPr>
        </p:pic>
      </p:grpSp>
      <p:sp>
        <p:nvSpPr>
          <p:cNvPr id="23" name="Title 5"/>
          <p:cNvSpPr>
            <a:spLocks noGrp="1"/>
          </p:cNvSpPr>
          <p:nvPr>
            <p:ph type="title"/>
          </p:nvPr>
        </p:nvSpPr>
        <p:spPr>
          <a:xfrm>
            <a:off x="0" y="0"/>
            <a:ext cx="6477000" cy="838200"/>
          </a:xfrm>
        </p:spPr>
        <p:txBody>
          <a:bodyPr>
            <a:normAutofit/>
          </a:bodyPr>
          <a:lstStyle/>
          <a:p>
            <a:pPr algn="l"/>
            <a:r>
              <a:rPr lang="en-US" sz="2800" dirty="0"/>
              <a:t>Step 9: Add Taxonomy Details</a:t>
            </a:r>
          </a:p>
        </p:txBody>
      </p:sp>
      <p:sp>
        <p:nvSpPr>
          <p:cNvPr id="12" name="Content Placeholder 2"/>
          <p:cNvSpPr txBox="1">
            <a:spLocks/>
          </p:cNvSpPr>
          <p:nvPr/>
        </p:nvSpPr>
        <p:spPr>
          <a:xfrm>
            <a:off x="457200" y="5105400"/>
            <a:ext cx="8229600" cy="10207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dirty="0"/>
          </a:p>
        </p:txBody>
      </p:sp>
      <p:sp>
        <p:nvSpPr>
          <p:cNvPr id="13" name="Content Placeholder 2"/>
          <p:cNvSpPr txBox="1">
            <a:spLocks/>
          </p:cNvSpPr>
          <p:nvPr/>
        </p:nvSpPr>
        <p:spPr>
          <a:xfrm>
            <a:off x="762000" y="4267200"/>
            <a:ext cx="7772400" cy="1143000"/>
          </a:xfrm>
          <a:prstGeom prst="rect">
            <a:avLst/>
          </a:prstGeom>
        </p:spPr>
        <p:txBody>
          <a:bodyPr vert="horz" lIns="91440" tIns="45720" rIns="91440" bIns="45720" rtlCol="0" anchor="t">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11125" indent="-111125">
              <a:spcBef>
                <a:spcPts val="0"/>
              </a:spcBef>
            </a:pPr>
            <a:r>
              <a:rPr lang="en-US" sz="1800" dirty="0"/>
              <a:t>To add new Taxonomy Details, enter the </a:t>
            </a:r>
            <a:r>
              <a:rPr lang="en-US" sz="1800" b="1" i="1" dirty="0">
                <a:solidFill>
                  <a:srgbClr val="FF0000"/>
                </a:solidFill>
              </a:rPr>
              <a:t>Taxonomy Code </a:t>
            </a:r>
            <a:r>
              <a:rPr lang="en-US" sz="1800" dirty="0"/>
              <a:t>and the </a:t>
            </a:r>
            <a:r>
              <a:rPr lang="en-US" sz="1800" b="1" i="1" dirty="0">
                <a:solidFill>
                  <a:srgbClr val="FF0000"/>
                </a:solidFill>
              </a:rPr>
              <a:t>Start Date</a:t>
            </a:r>
            <a:r>
              <a:rPr lang="en-US" sz="1800" dirty="0"/>
              <a:t>.</a:t>
            </a:r>
          </a:p>
          <a:p>
            <a:pPr marL="111125" indent="-111125">
              <a:spcBef>
                <a:spcPts val="0"/>
              </a:spcBef>
            </a:pPr>
            <a:r>
              <a:rPr lang="en-US" sz="1800" dirty="0"/>
              <a:t>Leave the </a:t>
            </a:r>
            <a:r>
              <a:rPr lang="en-US" sz="1800" b="1" i="1" dirty="0">
                <a:solidFill>
                  <a:srgbClr val="FF0000"/>
                </a:solidFill>
              </a:rPr>
              <a:t>End Date </a:t>
            </a:r>
            <a:r>
              <a:rPr lang="en-US" sz="1800" dirty="0"/>
              <a:t>field blank.</a:t>
            </a:r>
          </a:p>
          <a:p>
            <a:pPr marL="111125" indent="-111125">
              <a:spcBef>
                <a:spcPts val="0"/>
              </a:spcBef>
            </a:pPr>
            <a:r>
              <a:rPr lang="en-US" sz="1800" dirty="0"/>
              <a:t>Click on </a:t>
            </a:r>
            <a:r>
              <a:rPr lang="en-US" sz="1800" b="1" i="1" dirty="0">
                <a:solidFill>
                  <a:srgbClr val="FF0000"/>
                </a:solidFill>
              </a:rPr>
              <a:t>Confirm Taxonomy</a:t>
            </a:r>
            <a:r>
              <a:rPr lang="en-US" sz="1800" b="1" i="1" dirty="0"/>
              <a:t> </a:t>
            </a:r>
            <a:r>
              <a:rPr lang="en-US" sz="1800" dirty="0"/>
              <a:t>and verify </a:t>
            </a:r>
            <a:r>
              <a:rPr lang="en-US" sz="1800" b="1" i="1" dirty="0">
                <a:solidFill>
                  <a:srgbClr val="FF0000"/>
                </a:solidFill>
              </a:rPr>
              <a:t>Description</a:t>
            </a:r>
            <a:r>
              <a:rPr lang="en-US" sz="1800" dirty="0"/>
              <a:t> is populated correctly. </a:t>
            </a:r>
          </a:p>
          <a:p>
            <a:pPr marL="111125" indent="-111125">
              <a:spcBef>
                <a:spcPts val="0"/>
              </a:spcBef>
            </a:pPr>
            <a:r>
              <a:rPr lang="en-US" sz="1800" dirty="0"/>
              <a:t>Click on </a:t>
            </a:r>
            <a:r>
              <a:rPr lang="en-US" sz="1800" b="1" i="1" dirty="0">
                <a:solidFill>
                  <a:srgbClr val="FF0000"/>
                </a:solidFill>
              </a:rPr>
              <a:t>OK</a:t>
            </a:r>
            <a:r>
              <a:rPr lang="en-US" sz="1800" dirty="0"/>
              <a:t>  to finalize the submission.</a:t>
            </a:r>
          </a:p>
        </p:txBody>
      </p:sp>
      <p:sp>
        <p:nvSpPr>
          <p:cNvPr id="19" name="Slide Number Placeholder 18"/>
          <p:cNvSpPr>
            <a:spLocks noGrp="1"/>
          </p:cNvSpPr>
          <p:nvPr>
            <p:ph type="sldNum" sz="quarter" idx="12"/>
          </p:nvPr>
        </p:nvSpPr>
        <p:spPr/>
        <p:txBody>
          <a:bodyPr/>
          <a:lstStyle/>
          <a:p>
            <a:fld id="{5231E635-3882-45BA-B8C0-75C01EA01E46}" type="slidenum">
              <a:rPr lang="en-US" smtClean="0">
                <a:solidFill>
                  <a:prstClr val="black">
                    <a:tint val="75000"/>
                  </a:prstClr>
                </a:solidFill>
              </a:rPr>
              <a:pPr/>
              <a:t>53</a:t>
            </a:fld>
            <a:endParaRPr lang="en-US">
              <a:solidFill>
                <a:prstClr val="black">
                  <a:tint val="75000"/>
                </a:prstClr>
              </a:solidFill>
            </a:endParaRPr>
          </a:p>
        </p:txBody>
      </p:sp>
      <p:sp>
        <p:nvSpPr>
          <p:cNvPr id="15" name="Oval 14"/>
          <p:cNvSpPr/>
          <p:nvPr/>
        </p:nvSpPr>
        <p:spPr>
          <a:xfrm>
            <a:off x="6705600" y="3581400"/>
            <a:ext cx="1676400" cy="533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8" name="Straight Arrow Connector 37"/>
          <p:cNvCxnSpPr/>
          <p:nvPr/>
        </p:nvCxnSpPr>
        <p:spPr>
          <a:xfrm>
            <a:off x="381000" y="2743200"/>
            <a:ext cx="60960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432391" y="6339505"/>
            <a:ext cx="1591846" cy="338554"/>
          </a:xfrm>
          <a:prstGeom prst="rect">
            <a:avLst/>
          </a:prstGeom>
          <a:noFill/>
          <a:ln>
            <a:noFill/>
          </a:ln>
        </p:spPr>
        <p:txBody>
          <a:bodyPr wrap="none" rtlCol="0">
            <a:spAutoFit/>
          </a:bodyPr>
          <a:lstStyle/>
          <a:p>
            <a:r>
              <a:rPr lang="en-US" sz="1600" dirty="0"/>
              <a:t>Shortcut to Step:</a:t>
            </a:r>
          </a:p>
        </p:txBody>
      </p:sp>
      <p:sp>
        <p:nvSpPr>
          <p:cNvPr id="32" name="Action Button: Custom 31">
            <a:hlinkClick r:id="rId5" action="ppaction://hlinksldjump" highlightClick="1"/>
          </p:cNvPr>
          <p:cNvSpPr/>
          <p:nvPr/>
        </p:nvSpPr>
        <p:spPr>
          <a:xfrm>
            <a:off x="2057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a:t>
            </a:r>
          </a:p>
        </p:txBody>
      </p:sp>
      <p:sp>
        <p:nvSpPr>
          <p:cNvPr id="33" name="Action Button: Custom 32">
            <a:hlinkClick r:id="rId6" action="ppaction://hlinksldjump" highlightClick="1"/>
          </p:cNvPr>
          <p:cNvSpPr/>
          <p:nvPr/>
        </p:nvSpPr>
        <p:spPr>
          <a:xfrm>
            <a:off x="2438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2</a:t>
            </a:r>
          </a:p>
        </p:txBody>
      </p:sp>
      <p:sp>
        <p:nvSpPr>
          <p:cNvPr id="34" name="Action Button: Custom 33">
            <a:hlinkClick r:id="rId7" action="ppaction://hlinksldjump" highlightClick="1"/>
          </p:cNvPr>
          <p:cNvSpPr/>
          <p:nvPr/>
        </p:nvSpPr>
        <p:spPr>
          <a:xfrm>
            <a:off x="2819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3</a:t>
            </a:r>
          </a:p>
        </p:txBody>
      </p:sp>
      <p:sp>
        <p:nvSpPr>
          <p:cNvPr id="35" name="Action Button: Custom 34">
            <a:hlinkClick r:id="rId8" action="ppaction://hlinksldjump" highlightClick="1"/>
          </p:cNvPr>
          <p:cNvSpPr/>
          <p:nvPr/>
        </p:nvSpPr>
        <p:spPr>
          <a:xfrm>
            <a:off x="3200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4</a:t>
            </a:r>
          </a:p>
        </p:txBody>
      </p:sp>
      <p:sp>
        <p:nvSpPr>
          <p:cNvPr id="36" name="Action Button: Custom 35">
            <a:hlinkClick r:id="rId9" action="ppaction://hlinksldjump" highlightClick="1"/>
          </p:cNvPr>
          <p:cNvSpPr/>
          <p:nvPr/>
        </p:nvSpPr>
        <p:spPr>
          <a:xfrm>
            <a:off x="3581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5</a:t>
            </a:r>
          </a:p>
        </p:txBody>
      </p:sp>
      <p:sp>
        <p:nvSpPr>
          <p:cNvPr id="37" name="Action Button: Home 36">
            <a:hlinkClick r:id="rId10"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55" name="Action Button: Custom 54">
            <a:hlinkClick r:id="rId11" action="ppaction://hlinksldjump" highlightClick="1"/>
          </p:cNvPr>
          <p:cNvSpPr/>
          <p:nvPr/>
        </p:nvSpPr>
        <p:spPr>
          <a:xfrm>
            <a:off x="3962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6</a:t>
            </a:r>
          </a:p>
        </p:txBody>
      </p:sp>
      <p:sp>
        <p:nvSpPr>
          <p:cNvPr id="56" name="Action Button: Custom 55">
            <a:hlinkClick r:id="rId12" action="ppaction://hlinksldjump" highlightClick="1"/>
          </p:cNvPr>
          <p:cNvSpPr/>
          <p:nvPr/>
        </p:nvSpPr>
        <p:spPr>
          <a:xfrm>
            <a:off x="4343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7</a:t>
            </a:r>
          </a:p>
        </p:txBody>
      </p:sp>
      <p:sp>
        <p:nvSpPr>
          <p:cNvPr id="57" name="Action Button: Custom 56">
            <a:hlinkClick r:id="rId13" action="ppaction://hlinksldjump" highlightClick="1"/>
          </p:cNvPr>
          <p:cNvSpPr/>
          <p:nvPr/>
        </p:nvSpPr>
        <p:spPr>
          <a:xfrm>
            <a:off x="4724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8</a:t>
            </a:r>
          </a:p>
        </p:txBody>
      </p:sp>
      <p:sp>
        <p:nvSpPr>
          <p:cNvPr id="58" name="Action Button: Custom 57">
            <a:hlinkClick r:id="rId14" action="ppaction://hlinksldjump" highlightClick="1"/>
          </p:cNvPr>
          <p:cNvSpPr/>
          <p:nvPr/>
        </p:nvSpPr>
        <p:spPr>
          <a:xfrm>
            <a:off x="60198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11</a:t>
            </a:r>
          </a:p>
        </p:txBody>
      </p:sp>
      <p:sp>
        <p:nvSpPr>
          <p:cNvPr id="59" name="Action Button: Custom 58">
            <a:hlinkClick r:id="rId15" action="ppaction://hlinksldjump" highlightClick="1"/>
          </p:cNvPr>
          <p:cNvSpPr/>
          <p:nvPr/>
        </p:nvSpPr>
        <p:spPr>
          <a:xfrm>
            <a:off x="54864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10</a:t>
            </a:r>
          </a:p>
        </p:txBody>
      </p:sp>
      <p:sp>
        <p:nvSpPr>
          <p:cNvPr id="60" name="Action Button: Custom 59">
            <a:hlinkClick r:id="rId16" action="ppaction://hlinksldjump" highlightClick="1"/>
          </p:cNvPr>
          <p:cNvSpPr/>
          <p:nvPr/>
        </p:nvSpPr>
        <p:spPr>
          <a:xfrm>
            <a:off x="5105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9</a:t>
            </a:r>
          </a:p>
        </p:txBody>
      </p:sp>
      <p:sp>
        <p:nvSpPr>
          <p:cNvPr id="61" name="Action Button: Custom 60">
            <a:hlinkClick r:id="rId17" action="ppaction://hlinksldjump" highlightClick="1"/>
          </p:cNvPr>
          <p:cNvSpPr/>
          <p:nvPr/>
        </p:nvSpPr>
        <p:spPr>
          <a:xfrm>
            <a:off x="65532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12</a:t>
            </a:r>
          </a:p>
        </p:txBody>
      </p:sp>
      <p:sp>
        <p:nvSpPr>
          <p:cNvPr id="62" name="Action Button: Custom 61">
            <a:hlinkClick r:id="rId18" action="ppaction://hlinksldjump" highlightClick="1"/>
          </p:cNvPr>
          <p:cNvSpPr/>
          <p:nvPr/>
        </p:nvSpPr>
        <p:spPr>
          <a:xfrm>
            <a:off x="70866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13</a:t>
            </a:r>
          </a:p>
        </p:txBody>
      </p:sp>
    </p:spTree>
    <p:extLst>
      <p:ext uri="{BB962C8B-B14F-4D97-AF65-F5344CB8AC3E}">
        <p14:creationId xmlns:p14="http://schemas.microsoft.com/office/powerpoint/2010/main" val="144747515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p:cNvPicPr>
            <a:picLocks noChangeAspect="1" noChangeArrowheads="1"/>
          </p:cNvPicPr>
          <p:nvPr/>
        </p:nvPicPr>
        <p:blipFill>
          <a:blip r:embed="rId3" cstate="print"/>
          <a:srcRect/>
          <a:stretch>
            <a:fillRect/>
          </a:stretch>
        </p:blipFill>
        <p:spPr bwMode="auto">
          <a:xfrm>
            <a:off x="228600" y="924560"/>
            <a:ext cx="8763000" cy="3037840"/>
          </a:xfrm>
          <a:prstGeom prst="rect">
            <a:avLst/>
          </a:prstGeom>
          <a:noFill/>
          <a:ln w="9525">
            <a:noFill/>
            <a:miter lim="800000"/>
            <a:headEnd/>
            <a:tailEnd/>
          </a:ln>
        </p:spPr>
      </p:pic>
      <p:grpSp>
        <p:nvGrpSpPr>
          <p:cNvPr id="2" name="Group 23"/>
          <p:cNvGrpSpPr/>
          <p:nvPr/>
        </p:nvGrpSpPr>
        <p:grpSpPr>
          <a:xfrm>
            <a:off x="0" y="0"/>
            <a:ext cx="9144000" cy="832757"/>
            <a:chOff x="0" y="0"/>
            <a:chExt cx="9144000" cy="832757"/>
          </a:xfrm>
        </p:grpSpPr>
        <p:sp>
          <p:nvSpPr>
            <p:cNvPr id="29" name="Rectangle 28"/>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prstClr val="black"/>
                </a:solidFill>
              </a:endParaRPr>
            </a:p>
          </p:txBody>
        </p:sp>
        <p:pic>
          <p:nvPicPr>
            <p:cNvPr id="30" name="Picture 3" descr="E:\Provider Outreach\IMPACT Training Modules (development)\IMPACTlogoOpt2.jpg"/>
            <p:cNvPicPr>
              <a:picLocks noChangeAspect="1" noChangeArrowheads="1"/>
            </p:cNvPicPr>
            <p:nvPr/>
          </p:nvPicPr>
          <p:blipFill>
            <a:blip r:embed="rId4" cstate="print"/>
            <a:srcRect/>
            <a:stretch>
              <a:fillRect/>
            </a:stretch>
          </p:blipFill>
          <p:spPr bwMode="auto">
            <a:xfrm>
              <a:off x="6553200" y="76200"/>
              <a:ext cx="2404580" cy="685800"/>
            </a:xfrm>
            <a:prstGeom prst="rect">
              <a:avLst/>
            </a:prstGeom>
            <a:noFill/>
          </p:spPr>
        </p:pic>
      </p:grpSp>
      <p:sp>
        <p:nvSpPr>
          <p:cNvPr id="23" name="Title 5"/>
          <p:cNvSpPr>
            <a:spLocks noGrp="1"/>
          </p:cNvSpPr>
          <p:nvPr>
            <p:ph type="title"/>
          </p:nvPr>
        </p:nvSpPr>
        <p:spPr>
          <a:xfrm>
            <a:off x="0" y="0"/>
            <a:ext cx="6477000" cy="838200"/>
          </a:xfrm>
        </p:spPr>
        <p:txBody>
          <a:bodyPr>
            <a:normAutofit/>
          </a:bodyPr>
          <a:lstStyle/>
          <a:p>
            <a:pPr algn="l"/>
            <a:r>
              <a:rPr lang="en-US" sz="2800" dirty="0"/>
              <a:t>Step 9: Add Taxonomy Details</a:t>
            </a:r>
          </a:p>
        </p:txBody>
      </p:sp>
      <p:sp>
        <p:nvSpPr>
          <p:cNvPr id="11" name="Content Placeholder 2"/>
          <p:cNvSpPr txBox="1">
            <a:spLocks/>
          </p:cNvSpPr>
          <p:nvPr/>
        </p:nvSpPr>
        <p:spPr>
          <a:xfrm>
            <a:off x="762000" y="4038600"/>
            <a:ext cx="7543800" cy="1752600"/>
          </a:xfrm>
          <a:prstGeom prst="rect">
            <a:avLst/>
          </a:prstGeom>
        </p:spPr>
        <p:txBody>
          <a:bodyPr vert="horz" lIns="91440" tIns="45720" rIns="91440" bIns="45720" rtlCol="0" anchor="t">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11125" indent="-111125">
              <a:spcBef>
                <a:spcPts val="0"/>
              </a:spcBef>
            </a:pPr>
            <a:r>
              <a:rPr lang="en-US" sz="1800" dirty="0"/>
              <a:t>If code is not known, click on the </a:t>
            </a:r>
            <a:r>
              <a:rPr lang="en-US" sz="1400" dirty="0">
                <a:solidFill>
                  <a:srgbClr val="FF0000"/>
                </a:solidFill>
                <a:latin typeface="Wingdings 3" pitchFamily="18" charset="2"/>
              </a:rPr>
              <a:t>t</a:t>
            </a:r>
            <a:r>
              <a:rPr lang="en-US" sz="1800" dirty="0"/>
              <a:t> to the right of the box to access The National Uniform Claim Committee Taxonomy Code list. This will open a web browser window.</a:t>
            </a:r>
          </a:p>
          <a:p>
            <a:pPr marL="111125" indent="-111125">
              <a:spcBef>
                <a:spcPts val="0"/>
              </a:spcBef>
            </a:pPr>
            <a:r>
              <a:rPr lang="en-US" sz="1800" dirty="0"/>
              <a:t>At least one of the Taxonomy Codes entered in IMPACT must be the Taxonomy Code registered with the National Plan and Provider Enumeration System (NPPES).</a:t>
            </a:r>
          </a:p>
          <a:p>
            <a:pPr marL="111125" indent="-111125"/>
            <a:endParaRPr lang="en-US" sz="1800" dirty="0"/>
          </a:p>
        </p:txBody>
      </p:sp>
      <p:sp>
        <p:nvSpPr>
          <p:cNvPr id="15" name="Slide Number Placeholder 14"/>
          <p:cNvSpPr>
            <a:spLocks noGrp="1"/>
          </p:cNvSpPr>
          <p:nvPr>
            <p:ph type="sldNum" sz="quarter" idx="12"/>
          </p:nvPr>
        </p:nvSpPr>
        <p:spPr/>
        <p:txBody>
          <a:bodyPr/>
          <a:lstStyle/>
          <a:p>
            <a:fld id="{5231E635-3882-45BA-B8C0-75C01EA01E46}" type="slidenum">
              <a:rPr lang="en-US" smtClean="0">
                <a:solidFill>
                  <a:prstClr val="black">
                    <a:tint val="75000"/>
                  </a:prstClr>
                </a:solidFill>
              </a:rPr>
              <a:pPr/>
              <a:t>54</a:t>
            </a:fld>
            <a:endParaRPr lang="en-US">
              <a:solidFill>
                <a:prstClr val="black">
                  <a:tint val="75000"/>
                </a:prstClr>
              </a:solidFill>
            </a:endParaRPr>
          </a:p>
        </p:txBody>
      </p:sp>
      <p:sp>
        <p:nvSpPr>
          <p:cNvPr id="16" name="Oval 15"/>
          <p:cNvSpPr/>
          <p:nvPr/>
        </p:nvSpPr>
        <p:spPr>
          <a:xfrm>
            <a:off x="2895600" y="1676400"/>
            <a:ext cx="1676400" cy="29115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extBox 24"/>
          <p:cNvSpPr txBox="1"/>
          <p:nvPr/>
        </p:nvSpPr>
        <p:spPr>
          <a:xfrm>
            <a:off x="432391" y="6339505"/>
            <a:ext cx="1591846" cy="338554"/>
          </a:xfrm>
          <a:prstGeom prst="rect">
            <a:avLst/>
          </a:prstGeom>
          <a:noFill/>
          <a:ln>
            <a:noFill/>
          </a:ln>
        </p:spPr>
        <p:txBody>
          <a:bodyPr wrap="none" rtlCol="0">
            <a:spAutoFit/>
          </a:bodyPr>
          <a:lstStyle/>
          <a:p>
            <a:r>
              <a:rPr lang="en-US" sz="1600" dirty="0"/>
              <a:t>Shortcut to Step:</a:t>
            </a:r>
          </a:p>
        </p:txBody>
      </p:sp>
      <p:sp>
        <p:nvSpPr>
          <p:cNvPr id="26" name="Action Button: Custom 25">
            <a:hlinkClick r:id="rId5" action="ppaction://hlinksldjump" highlightClick="1"/>
          </p:cNvPr>
          <p:cNvSpPr/>
          <p:nvPr/>
        </p:nvSpPr>
        <p:spPr>
          <a:xfrm>
            <a:off x="2057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a:t>
            </a:r>
          </a:p>
        </p:txBody>
      </p:sp>
      <p:sp>
        <p:nvSpPr>
          <p:cNvPr id="27" name="Action Button: Custom 26">
            <a:hlinkClick r:id="rId6" action="ppaction://hlinksldjump" highlightClick="1"/>
          </p:cNvPr>
          <p:cNvSpPr/>
          <p:nvPr/>
        </p:nvSpPr>
        <p:spPr>
          <a:xfrm>
            <a:off x="2438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2</a:t>
            </a:r>
          </a:p>
        </p:txBody>
      </p:sp>
      <p:sp>
        <p:nvSpPr>
          <p:cNvPr id="28" name="Action Button: Custom 27">
            <a:hlinkClick r:id="rId7" action="ppaction://hlinksldjump" highlightClick="1"/>
          </p:cNvPr>
          <p:cNvSpPr/>
          <p:nvPr/>
        </p:nvSpPr>
        <p:spPr>
          <a:xfrm>
            <a:off x="2819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3</a:t>
            </a:r>
          </a:p>
        </p:txBody>
      </p:sp>
      <p:sp>
        <p:nvSpPr>
          <p:cNvPr id="31" name="Action Button: Custom 30">
            <a:hlinkClick r:id="rId8" action="ppaction://hlinksldjump" highlightClick="1"/>
          </p:cNvPr>
          <p:cNvSpPr/>
          <p:nvPr/>
        </p:nvSpPr>
        <p:spPr>
          <a:xfrm>
            <a:off x="3200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4</a:t>
            </a:r>
          </a:p>
        </p:txBody>
      </p:sp>
      <p:sp>
        <p:nvSpPr>
          <p:cNvPr id="32" name="Action Button: Custom 31">
            <a:hlinkClick r:id="rId9" action="ppaction://hlinksldjump" highlightClick="1"/>
          </p:cNvPr>
          <p:cNvSpPr/>
          <p:nvPr/>
        </p:nvSpPr>
        <p:spPr>
          <a:xfrm>
            <a:off x="3581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5</a:t>
            </a:r>
          </a:p>
        </p:txBody>
      </p:sp>
      <p:sp>
        <p:nvSpPr>
          <p:cNvPr id="33" name="Action Button: Home 32">
            <a:hlinkClick r:id="rId10"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9" name="Action Button: Custom 48">
            <a:hlinkClick r:id="rId11" action="ppaction://hlinksldjump" highlightClick="1"/>
          </p:cNvPr>
          <p:cNvSpPr/>
          <p:nvPr/>
        </p:nvSpPr>
        <p:spPr>
          <a:xfrm>
            <a:off x="3962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6</a:t>
            </a:r>
          </a:p>
        </p:txBody>
      </p:sp>
      <p:sp>
        <p:nvSpPr>
          <p:cNvPr id="50" name="Action Button: Custom 49">
            <a:hlinkClick r:id="rId12" action="ppaction://hlinksldjump" highlightClick="1"/>
          </p:cNvPr>
          <p:cNvSpPr/>
          <p:nvPr/>
        </p:nvSpPr>
        <p:spPr>
          <a:xfrm>
            <a:off x="4343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7</a:t>
            </a:r>
          </a:p>
        </p:txBody>
      </p:sp>
      <p:sp>
        <p:nvSpPr>
          <p:cNvPr id="51" name="Action Button: Custom 50">
            <a:hlinkClick r:id="rId13" action="ppaction://hlinksldjump" highlightClick="1"/>
          </p:cNvPr>
          <p:cNvSpPr/>
          <p:nvPr/>
        </p:nvSpPr>
        <p:spPr>
          <a:xfrm>
            <a:off x="4724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8</a:t>
            </a:r>
          </a:p>
        </p:txBody>
      </p:sp>
      <p:sp>
        <p:nvSpPr>
          <p:cNvPr id="52" name="Action Button: Custom 51">
            <a:hlinkClick r:id="rId14" action="ppaction://hlinksldjump" highlightClick="1"/>
          </p:cNvPr>
          <p:cNvSpPr/>
          <p:nvPr/>
        </p:nvSpPr>
        <p:spPr>
          <a:xfrm>
            <a:off x="60198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11</a:t>
            </a:r>
          </a:p>
        </p:txBody>
      </p:sp>
      <p:sp>
        <p:nvSpPr>
          <p:cNvPr id="53" name="Action Button: Custom 52">
            <a:hlinkClick r:id="rId15" action="ppaction://hlinksldjump" highlightClick="1"/>
          </p:cNvPr>
          <p:cNvSpPr/>
          <p:nvPr/>
        </p:nvSpPr>
        <p:spPr>
          <a:xfrm>
            <a:off x="54864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10</a:t>
            </a:r>
          </a:p>
        </p:txBody>
      </p:sp>
      <p:sp>
        <p:nvSpPr>
          <p:cNvPr id="54" name="Action Button: Custom 53">
            <a:hlinkClick r:id="rId16" action="ppaction://hlinksldjump" highlightClick="1"/>
          </p:cNvPr>
          <p:cNvSpPr/>
          <p:nvPr/>
        </p:nvSpPr>
        <p:spPr>
          <a:xfrm>
            <a:off x="5105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9</a:t>
            </a:r>
          </a:p>
        </p:txBody>
      </p:sp>
      <p:sp>
        <p:nvSpPr>
          <p:cNvPr id="55" name="Action Button: Custom 54">
            <a:hlinkClick r:id="rId17" action="ppaction://hlinksldjump" highlightClick="1"/>
          </p:cNvPr>
          <p:cNvSpPr/>
          <p:nvPr/>
        </p:nvSpPr>
        <p:spPr>
          <a:xfrm>
            <a:off x="65532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12</a:t>
            </a:r>
          </a:p>
        </p:txBody>
      </p:sp>
      <p:sp>
        <p:nvSpPr>
          <p:cNvPr id="56" name="Action Button: Custom 55">
            <a:hlinkClick r:id="rId18" action="ppaction://hlinksldjump" highlightClick="1"/>
          </p:cNvPr>
          <p:cNvSpPr/>
          <p:nvPr/>
        </p:nvSpPr>
        <p:spPr>
          <a:xfrm>
            <a:off x="70866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13</a:t>
            </a:r>
          </a:p>
        </p:txBody>
      </p:sp>
    </p:spTree>
    <p:extLst>
      <p:ext uri="{BB962C8B-B14F-4D97-AF65-F5344CB8AC3E}">
        <p14:creationId xmlns:p14="http://schemas.microsoft.com/office/powerpoint/2010/main" val="167356617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2"/>
          <p:cNvGrpSpPr/>
          <p:nvPr/>
        </p:nvGrpSpPr>
        <p:grpSpPr>
          <a:xfrm>
            <a:off x="0" y="0"/>
            <a:ext cx="9144000" cy="832757"/>
            <a:chOff x="0" y="0"/>
            <a:chExt cx="9144000" cy="832757"/>
          </a:xfrm>
        </p:grpSpPr>
        <p:sp>
          <p:nvSpPr>
            <p:cNvPr id="29" name="Rectangle 28"/>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prstClr val="black"/>
                </a:solidFill>
              </a:endParaRPr>
            </a:p>
          </p:txBody>
        </p:sp>
        <p:pic>
          <p:nvPicPr>
            <p:cNvPr id="30" name="Picture 3" descr="E:\Provider Outreach\IMPACT Training Modules (development)\IMPACTlogoOpt2.jpg"/>
            <p:cNvPicPr>
              <a:picLocks noChangeAspect="1" noChangeArrowheads="1"/>
            </p:cNvPicPr>
            <p:nvPr/>
          </p:nvPicPr>
          <p:blipFill>
            <a:blip r:embed="rId2" cstate="print"/>
            <a:srcRect/>
            <a:stretch>
              <a:fillRect/>
            </a:stretch>
          </p:blipFill>
          <p:spPr bwMode="auto">
            <a:xfrm>
              <a:off x="6553200" y="76200"/>
              <a:ext cx="2404580" cy="685800"/>
            </a:xfrm>
            <a:prstGeom prst="rect">
              <a:avLst/>
            </a:prstGeom>
            <a:noFill/>
          </p:spPr>
        </p:pic>
      </p:grpSp>
      <p:sp>
        <p:nvSpPr>
          <p:cNvPr id="21" name="Title 5"/>
          <p:cNvSpPr>
            <a:spLocks noGrp="1"/>
          </p:cNvSpPr>
          <p:nvPr>
            <p:ph type="title"/>
          </p:nvPr>
        </p:nvSpPr>
        <p:spPr>
          <a:xfrm>
            <a:off x="0" y="0"/>
            <a:ext cx="6477000" cy="838200"/>
          </a:xfrm>
        </p:spPr>
        <p:txBody>
          <a:bodyPr>
            <a:normAutofit/>
          </a:bodyPr>
          <a:lstStyle/>
          <a:p>
            <a:pPr algn="l"/>
            <a:r>
              <a:rPr lang="en-US" sz="2800" dirty="0"/>
              <a:t>Step 9: Add Taxonomy Details</a:t>
            </a:r>
          </a:p>
        </p:txBody>
      </p:sp>
      <p:sp>
        <p:nvSpPr>
          <p:cNvPr id="11" name="Content Placeholder 2"/>
          <p:cNvSpPr txBox="1">
            <a:spLocks/>
          </p:cNvSpPr>
          <p:nvPr/>
        </p:nvSpPr>
        <p:spPr>
          <a:xfrm>
            <a:off x="609600" y="3581400"/>
            <a:ext cx="8229600" cy="26971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dirty="0"/>
          </a:p>
        </p:txBody>
      </p:sp>
      <p:sp>
        <p:nvSpPr>
          <p:cNvPr id="12" name="Rectangle 11"/>
          <p:cNvSpPr/>
          <p:nvPr/>
        </p:nvSpPr>
        <p:spPr>
          <a:xfrm>
            <a:off x="762000" y="5678269"/>
            <a:ext cx="7924800" cy="646331"/>
          </a:xfrm>
          <a:prstGeom prst="rect">
            <a:avLst/>
          </a:prstGeom>
        </p:spPr>
        <p:txBody>
          <a:bodyPr wrap="square">
            <a:spAutoFit/>
          </a:bodyPr>
          <a:lstStyle/>
          <a:p>
            <a:pPr marL="111125" indent="-111125">
              <a:spcBef>
                <a:spcPts val="0"/>
              </a:spcBef>
              <a:buFont typeface="Arial" pitchFamily="34" charset="0"/>
              <a:buChar char="•"/>
            </a:pPr>
            <a:r>
              <a:rPr lang="en-US" dirty="0"/>
              <a:t>In the web browser window that opens will be a list of provider types.</a:t>
            </a:r>
          </a:p>
          <a:p>
            <a:pPr marL="111125" indent="-111125">
              <a:spcBef>
                <a:spcPts val="0"/>
              </a:spcBef>
              <a:buFont typeface="Arial" pitchFamily="34" charset="0"/>
              <a:buChar char="•"/>
            </a:pPr>
            <a:r>
              <a:rPr lang="en-US" dirty="0"/>
              <a:t>Click </a:t>
            </a:r>
            <a:r>
              <a:rPr lang="en-US" b="1" i="1" dirty="0">
                <a:solidFill>
                  <a:srgbClr val="FF0000"/>
                </a:solidFill>
              </a:rPr>
              <a:t>+</a:t>
            </a:r>
            <a:r>
              <a:rPr lang="en-US" dirty="0"/>
              <a:t> next to the appropriate provider type for your enrollment. </a:t>
            </a:r>
          </a:p>
        </p:txBody>
      </p:sp>
      <p:sp>
        <p:nvSpPr>
          <p:cNvPr id="14" name="Slide Number Placeholder 13"/>
          <p:cNvSpPr>
            <a:spLocks noGrp="1"/>
          </p:cNvSpPr>
          <p:nvPr>
            <p:ph type="sldNum" sz="quarter" idx="12"/>
          </p:nvPr>
        </p:nvSpPr>
        <p:spPr/>
        <p:txBody>
          <a:bodyPr/>
          <a:lstStyle/>
          <a:p>
            <a:fld id="{5231E635-3882-45BA-B8C0-75C01EA01E46}" type="slidenum">
              <a:rPr lang="en-US" smtClean="0">
                <a:solidFill>
                  <a:prstClr val="black">
                    <a:tint val="75000"/>
                  </a:prstClr>
                </a:solidFill>
              </a:rPr>
              <a:pPr/>
              <a:t>55</a:t>
            </a:fld>
            <a:endParaRPr lang="en-US">
              <a:solidFill>
                <a:prstClr val="black">
                  <a:tint val="75000"/>
                </a:prstClr>
              </a:solidFill>
            </a:endParaRPr>
          </a:p>
        </p:txBody>
      </p:sp>
      <p:pic>
        <p:nvPicPr>
          <p:cNvPr id="26" name="Picture 2"/>
          <p:cNvPicPr>
            <a:picLocks noChangeAspect="1" noChangeArrowheads="1"/>
          </p:cNvPicPr>
          <p:nvPr/>
        </p:nvPicPr>
        <p:blipFill>
          <a:blip r:embed="rId3" cstate="print"/>
          <a:srcRect/>
          <a:stretch>
            <a:fillRect/>
          </a:stretch>
        </p:blipFill>
        <p:spPr bwMode="auto">
          <a:xfrm>
            <a:off x="1295400" y="951132"/>
            <a:ext cx="6858000" cy="4780024"/>
          </a:xfrm>
          <a:prstGeom prst="rect">
            <a:avLst/>
          </a:prstGeom>
          <a:noFill/>
          <a:ln w="9525">
            <a:noFill/>
            <a:miter lim="800000"/>
            <a:headEnd/>
            <a:tailEnd/>
          </a:ln>
        </p:spPr>
      </p:pic>
      <p:sp>
        <p:nvSpPr>
          <p:cNvPr id="15" name="Oval 14"/>
          <p:cNvSpPr/>
          <p:nvPr/>
        </p:nvSpPr>
        <p:spPr>
          <a:xfrm>
            <a:off x="1524000" y="2438400"/>
            <a:ext cx="2209800" cy="609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p:cNvSpPr txBox="1"/>
          <p:nvPr/>
        </p:nvSpPr>
        <p:spPr>
          <a:xfrm>
            <a:off x="432391" y="6339505"/>
            <a:ext cx="1591846" cy="338554"/>
          </a:xfrm>
          <a:prstGeom prst="rect">
            <a:avLst/>
          </a:prstGeom>
          <a:noFill/>
          <a:ln>
            <a:noFill/>
          </a:ln>
        </p:spPr>
        <p:txBody>
          <a:bodyPr wrap="none" rtlCol="0">
            <a:spAutoFit/>
          </a:bodyPr>
          <a:lstStyle/>
          <a:p>
            <a:r>
              <a:rPr lang="en-US" sz="1600" dirty="0"/>
              <a:t>Shortcut to Step:</a:t>
            </a:r>
          </a:p>
        </p:txBody>
      </p:sp>
      <p:sp>
        <p:nvSpPr>
          <p:cNvPr id="28" name="Action Button: Custom 27">
            <a:hlinkClick r:id="rId4" action="ppaction://hlinksldjump" highlightClick="1"/>
          </p:cNvPr>
          <p:cNvSpPr/>
          <p:nvPr/>
        </p:nvSpPr>
        <p:spPr>
          <a:xfrm>
            <a:off x="2057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a:t>
            </a:r>
          </a:p>
        </p:txBody>
      </p:sp>
      <p:sp>
        <p:nvSpPr>
          <p:cNvPr id="31" name="Action Button: Custom 30">
            <a:hlinkClick r:id="rId5" action="ppaction://hlinksldjump" highlightClick="1"/>
          </p:cNvPr>
          <p:cNvSpPr/>
          <p:nvPr/>
        </p:nvSpPr>
        <p:spPr>
          <a:xfrm>
            <a:off x="2438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2</a:t>
            </a:r>
          </a:p>
        </p:txBody>
      </p:sp>
      <p:sp>
        <p:nvSpPr>
          <p:cNvPr id="32" name="Action Button: Custom 31">
            <a:hlinkClick r:id="rId6" action="ppaction://hlinksldjump" highlightClick="1"/>
          </p:cNvPr>
          <p:cNvSpPr/>
          <p:nvPr/>
        </p:nvSpPr>
        <p:spPr>
          <a:xfrm>
            <a:off x="2819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3</a:t>
            </a:r>
          </a:p>
        </p:txBody>
      </p:sp>
      <p:sp>
        <p:nvSpPr>
          <p:cNvPr id="48" name="Action Button: Custom 47">
            <a:hlinkClick r:id="rId7" action="ppaction://hlinksldjump" highlightClick="1"/>
          </p:cNvPr>
          <p:cNvSpPr/>
          <p:nvPr/>
        </p:nvSpPr>
        <p:spPr>
          <a:xfrm>
            <a:off x="3200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4</a:t>
            </a:r>
          </a:p>
        </p:txBody>
      </p:sp>
      <p:sp>
        <p:nvSpPr>
          <p:cNvPr id="49" name="Action Button: Custom 48">
            <a:hlinkClick r:id="rId8" action="ppaction://hlinksldjump" highlightClick="1"/>
          </p:cNvPr>
          <p:cNvSpPr/>
          <p:nvPr/>
        </p:nvSpPr>
        <p:spPr>
          <a:xfrm>
            <a:off x="3581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5</a:t>
            </a:r>
          </a:p>
        </p:txBody>
      </p:sp>
      <p:sp>
        <p:nvSpPr>
          <p:cNvPr id="50" name="Action Button: Home 49">
            <a:hlinkClick r:id="rId9"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51" name="Action Button: Custom 50">
            <a:hlinkClick r:id="rId10" action="ppaction://hlinksldjump" highlightClick="1"/>
          </p:cNvPr>
          <p:cNvSpPr/>
          <p:nvPr/>
        </p:nvSpPr>
        <p:spPr>
          <a:xfrm>
            <a:off x="3962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6</a:t>
            </a:r>
          </a:p>
        </p:txBody>
      </p:sp>
      <p:sp>
        <p:nvSpPr>
          <p:cNvPr id="52" name="Action Button: Custom 51">
            <a:hlinkClick r:id="rId11" action="ppaction://hlinksldjump" highlightClick="1"/>
          </p:cNvPr>
          <p:cNvSpPr/>
          <p:nvPr/>
        </p:nvSpPr>
        <p:spPr>
          <a:xfrm>
            <a:off x="4343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7</a:t>
            </a:r>
          </a:p>
        </p:txBody>
      </p:sp>
      <p:sp>
        <p:nvSpPr>
          <p:cNvPr id="53" name="Action Button: Custom 52">
            <a:hlinkClick r:id="rId12" action="ppaction://hlinksldjump" highlightClick="1"/>
          </p:cNvPr>
          <p:cNvSpPr/>
          <p:nvPr/>
        </p:nvSpPr>
        <p:spPr>
          <a:xfrm>
            <a:off x="4724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8</a:t>
            </a:r>
          </a:p>
        </p:txBody>
      </p:sp>
      <p:sp>
        <p:nvSpPr>
          <p:cNvPr id="54" name="Action Button: Custom 53">
            <a:hlinkClick r:id="rId13" action="ppaction://hlinksldjump" highlightClick="1"/>
          </p:cNvPr>
          <p:cNvSpPr/>
          <p:nvPr/>
        </p:nvSpPr>
        <p:spPr>
          <a:xfrm>
            <a:off x="60198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11</a:t>
            </a:r>
          </a:p>
        </p:txBody>
      </p:sp>
      <p:sp>
        <p:nvSpPr>
          <p:cNvPr id="55" name="Action Button: Custom 54">
            <a:hlinkClick r:id="rId14" action="ppaction://hlinksldjump" highlightClick="1"/>
          </p:cNvPr>
          <p:cNvSpPr/>
          <p:nvPr/>
        </p:nvSpPr>
        <p:spPr>
          <a:xfrm>
            <a:off x="54864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10</a:t>
            </a:r>
          </a:p>
        </p:txBody>
      </p:sp>
      <p:sp>
        <p:nvSpPr>
          <p:cNvPr id="56" name="Action Button: Custom 55">
            <a:hlinkClick r:id="rId15" action="ppaction://hlinksldjump" highlightClick="1"/>
          </p:cNvPr>
          <p:cNvSpPr/>
          <p:nvPr/>
        </p:nvSpPr>
        <p:spPr>
          <a:xfrm>
            <a:off x="5105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9</a:t>
            </a:r>
          </a:p>
        </p:txBody>
      </p:sp>
      <p:sp>
        <p:nvSpPr>
          <p:cNvPr id="57" name="Action Button: Custom 56">
            <a:hlinkClick r:id="rId16" action="ppaction://hlinksldjump" highlightClick="1"/>
          </p:cNvPr>
          <p:cNvSpPr/>
          <p:nvPr/>
        </p:nvSpPr>
        <p:spPr>
          <a:xfrm>
            <a:off x="65532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12</a:t>
            </a:r>
          </a:p>
        </p:txBody>
      </p:sp>
      <p:sp>
        <p:nvSpPr>
          <p:cNvPr id="58" name="Action Button: Custom 57">
            <a:hlinkClick r:id="rId17" action="ppaction://hlinksldjump" highlightClick="1"/>
          </p:cNvPr>
          <p:cNvSpPr/>
          <p:nvPr/>
        </p:nvSpPr>
        <p:spPr>
          <a:xfrm>
            <a:off x="70866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13</a:t>
            </a:r>
          </a:p>
        </p:txBody>
      </p:sp>
    </p:spTree>
    <p:extLst>
      <p:ext uri="{BB962C8B-B14F-4D97-AF65-F5344CB8AC3E}">
        <p14:creationId xmlns:p14="http://schemas.microsoft.com/office/powerpoint/2010/main" val="330483907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
          <p:cNvPicPr>
            <a:picLocks noChangeAspect="1" noChangeArrowheads="1"/>
          </p:cNvPicPr>
          <p:nvPr/>
        </p:nvPicPr>
        <p:blipFill>
          <a:blip r:embed="rId2" cstate="print">
            <a:extLst>
              <a:ext uri="{BEBA8EAE-BF5A-486C-A8C5-ECC9F3942E4B}">
                <a14:imgProps xmlns:a14="http://schemas.microsoft.com/office/drawing/2010/main">
                  <a14:imgLayer r:embed="rId3">
                    <a14:imgEffect>
                      <a14:sharpenSoften amount="52000"/>
                    </a14:imgEffect>
                  </a14:imgLayer>
                </a14:imgProps>
              </a:ext>
            </a:extLst>
          </a:blip>
          <a:srcRect/>
          <a:stretch>
            <a:fillRect/>
          </a:stretch>
        </p:blipFill>
        <p:spPr bwMode="auto">
          <a:xfrm>
            <a:off x="1798365" y="990600"/>
            <a:ext cx="5708055" cy="4191000"/>
          </a:xfrm>
          <a:prstGeom prst="rect">
            <a:avLst/>
          </a:prstGeom>
          <a:noFill/>
          <a:ln w="9525">
            <a:noFill/>
            <a:miter lim="800000"/>
            <a:headEnd/>
            <a:tailEnd/>
          </a:ln>
        </p:spPr>
      </p:pic>
      <p:grpSp>
        <p:nvGrpSpPr>
          <p:cNvPr id="2" name="Group 20"/>
          <p:cNvGrpSpPr/>
          <p:nvPr/>
        </p:nvGrpSpPr>
        <p:grpSpPr>
          <a:xfrm>
            <a:off x="0" y="0"/>
            <a:ext cx="9144000" cy="832757"/>
            <a:chOff x="0" y="0"/>
            <a:chExt cx="9144000" cy="832757"/>
          </a:xfrm>
        </p:grpSpPr>
        <p:sp>
          <p:nvSpPr>
            <p:cNvPr id="29" name="Rectangle 28"/>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prstClr val="black"/>
                </a:solidFill>
              </a:endParaRPr>
            </a:p>
          </p:txBody>
        </p:sp>
        <p:pic>
          <p:nvPicPr>
            <p:cNvPr id="30" name="Picture 3" descr="E:\Provider Outreach\IMPACT Training Modules (development)\IMPACTlogoOpt2.jpg"/>
            <p:cNvPicPr>
              <a:picLocks noChangeAspect="1" noChangeArrowheads="1"/>
            </p:cNvPicPr>
            <p:nvPr/>
          </p:nvPicPr>
          <p:blipFill>
            <a:blip r:embed="rId4" cstate="print"/>
            <a:srcRect/>
            <a:stretch>
              <a:fillRect/>
            </a:stretch>
          </p:blipFill>
          <p:spPr bwMode="auto">
            <a:xfrm>
              <a:off x="6553200" y="76200"/>
              <a:ext cx="2404580" cy="685800"/>
            </a:xfrm>
            <a:prstGeom prst="rect">
              <a:avLst/>
            </a:prstGeom>
            <a:noFill/>
          </p:spPr>
        </p:pic>
      </p:grpSp>
      <p:sp>
        <p:nvSpPr>
          <p:cNvPr id="22" name="Title 5"/>
          <p:cNvSpPr>
            <a:spLocks noGrp="1"/>
          </p:cNvSpPr>
          <p:nvPr>
            <p:ph type="title"/>
          </p:nvPr>
        </p:nvSpPr>
        <p:spPr>
          <a:xfrm>
            <a:off x="0" y="0"/>
            <a:ext cx="6477000" cy="838200"/>
          </a:xfrm>
        </p:spPr>
        <p:txBody>
          <a:bodyPr>
            <a:normAutofit/>
          </a:bodyPr>
          <a:lstStyle/>
          <a:p>
            <a:pPr algn="l"/>
            <a:r>
              <a:rPr lang="en-US" sz="2800" dirty="0"/>
              <a:t>Step 9: Add Taxonomy Details</a:t>
            </a:r>
          </a:p>
        </p:txBody>
      </p:sp>
      <p:sp>
        <p:nvSpPr>
          <p:cNvPr id="13" name="Content Placeholder 2"/>
          <p:cNvSpPr txBox="1">
            <a:spLocks/>
          </p:cNvSpPr>
          <p:nvPr/>
        </p:nvSpPr>
        <p:spPr>
          <a:xfrm>
            <a:off x="457200" y="3429000"/>
            <a:ext cx="8229600" cy="26971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dirty="0"/>
          </a:p>
        </p:txBody>
      </p:sp>
      <p:sp>
        <p:nvSpPr>
          <p:cNvPr id="15" name="Content Placeholder 2"/>
          <p:cNvSpPr txBox="1">
            <a:spLocks/>
          </p:cNvSpPr>
          <p:nvPr/>
        </p:nvSpPr>
        <p:spPr>
          <a:xfrm>
            <a:off x="5943600" y="1143001"/>
            <a:ext cx="2895600" cy="3200400"/>
          </a:xfrm>
          <a:prstGeom prst="rect">
            <a:avLst/>
          </a:prstGeom>
        </p:spPr>
        <p:txBody>
          <a:bodyPr vert="horz" lIns="91440" tIns="45720" rIns="91440" bIns="45720" rtlCol="0" anchor="ct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11125" indent="-111125"/>
            <a:endParaRPr lang="en-US" sz="1800" dirty="0"/>
          </a:p>
        </p:txBody>
      </p:sp>
      <p:sp>
        <p:nvSpPr>
          <p:cNvPr id="16" name="Content Placeholder 2"/>
          <p:cNvSpPr txBox="1">
            <a:spLocks/>
          </p:cNvSpPr>
          <p:nvPr/>
        </p:nvSpPr>
        <p:spPr>
          <a:xfrm>
            <a:off x="762000" y="5257800"/>
            <a:ext cx="7607709" cy="1295400"/>
          </a:xfrm>
          <a:prstGeom prst="rect">
            <a:avLst/>
          </a:prstGeom>
        </p:spPr>
        <p:txBody>
          <a:bodyPr vert="horz" lIns="91440" tIns="45720" rIns="91440" bIns="45720" rtlCol="0" anchor="t">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11125" indent="-111125">
              <a:lnSpc>
                <a:spcPts val="2160"/>
              </a:lnSpc>
              <a:spcBef>
                <a:spcPts val="0"/>
              </a:spcBef>
            </a:pPr>
            <a:r>
              <a:rPr lang="en-US" sz="1800" dirty="0"/>
              <a:t>Click on the </a:t>
            </a:r>
            <a:r>
              <a:rPr lang="en-US" sz="1800" b="1" i="1" dirty="0">
                <a:solidFill>
                  <a:srgbClr val="FF0000"/>
                </a:solidFill>
              </a:rPr>
              <a:t>+</a:t>
            </a:r>
            <a:r>
              <a:rPr lang="en-US" sz="1800" dirty="0"/>
              <a:t> next to the appropriate profession listed under the heading which you previously selected. </a:t>
            </a:r>
          </a:p>
        </p:txBody>
      </p:sp>
      <p:sp>
        <p:nvSpPr>
          <p:cNvPr id="12" name="Slide Number Placeholder 11"/>
          <p:cNvSpPr>
            <a:spLocks noGrp="1"/>
          </p:cNvSpPr>
          <p:nvPr>
            <p:ph type="sldNum" sz="quarter" idx="12"/>
          </p:nvPr>
        </p:nvSpPr>
        <p:spPr/>
        <p:txBody>
          <a:bodyPr/>
          <a:lstStyle/>
          <a:p>
            <a:fld id="{5231E635-3882-45BA-B8C0-75C01EA01E46}" type="slidenum">
              <a:rPr lang="en-US" smtClean="0">
                <a:solidFill>
                  <a:prstClr val="black">
                    <a:tint val="75000"/>
                  </a:prstClr>
                </a:solidFill>
              </a:rPr>
              <a:pPr/>
              <a:t>56</a:t>
            </a:fld>
            <a:endParaRPr lang="en-US">
              <a:solidFill>
                <a:prstClr val="black">
                  <a:tint val="75000"/>
                </a:prstClr>
              </a:solidFill>
            </a:endParaRPr>
          </a:p>
        </p:txBody>
      </p:sp>
      <p:sp>
        <p:nvSpPr>
          <p:cNvPr id="20" name="Oval 19"/>
          <p:cNvSpPr/>
          <p:nvPr/>
        </p:nvSpPr>
        <p:spPr>
          <a:xfrm>
            <a:off x="2057400" y="2438400"/>
            <a:ext cx="550607" cy="1676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p:cNvSpPr txBox="1"/>
          <p:nvPr/>
        </p:nvSpPr>
        <p:spPr>
          <a:xfrm>
            <a:off x="432391" y="6339505"/>
            <a:ext cx="1591846" cy="338554"/>
          </a:xfrm>
          <a:prstGeom prst="rect">
            <a:avLst/>
          </a:prstGeom>
          <a:noFill/>
          <a:ln>
            <a:noFill/>
          </a:ln>
        </p:spPr>
        <p:txBody>
          <a:bodyPr wrap="none" rtlCol="0">
            <a:spAutoFit/>
          </a:bodyPr>
          <a:lstStyle/>
          <a:p>
            <a:r>
              <a:rPr lang="en-US" sz="1600" dirty="0"/>
              <a:t>Shortcut to Step:</a:t>
            </a:r>
          </a:p>
        </p:txBody>
      </p:sp>
      <p:sp>
        <p:nvSpPr>
          <p:cNvPr id="31" name="Action Button: Custom 30">
            <a:hlinkClick r:id="rId5" action="ppaction://hlinksldjump" highlightClick="1"/>
          </p:cNvPr>
          <p:cNvSpPr/>
          <p:nvPr/>
        </p:nvSpPr>
        <p:spPr>
          <a:xfrm>
            <a:off x="2057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a:t>
            </a:r>
          </a:p>
        </p:txBody>
      </p:sp>
      <p:sp>
        <p:nvSpPr>
          <p:cNvPr id="32" name="Action Button: Custom 31">
            <a:hlinkClick r:id="rId6" action="ppaction://hlinksldjump" highlightClick="1"/>
          </p:cNvPr>
          <p:cNvSpPr/>
          <p:nvPr/>
        </p:nvSpPr>
        <p:spPr>
          <a:xfrm>
            <a:off x="2438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2</a:t>
            </a:r>
          </a:p>
        </p:txBody>
      </p:sp>
      <p:sp>
        <p:nvSpPr>
          <p:cNvPr id="33" name="Action Button: Custom 32">
            <a:hlinkClick r:id="rId7" action="ppaction://hlinksldjump" highlightClick="1"/>
          </p:cNvPr>
          <p:cNvSpPr/>
          <p:nvPr/>
        </p:nvSpPr>
        <p:spPr>
          <a:xfrm>
            <a:off x="2819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3</a:t>
            </a:r>
          </a:p>
        </p:txBody>
      </p:sp>
      <p:sp>
        <p:nvSpPr>
          <p:cNvPr id="34" name="Action Button: Custom 33">
            <a:hlinkClick r:id="rId8" action="ppaction://hlinksldjump" highlightClick="1"/>
          </p:cNvPr>
          <p:cNvSpPr/>
          <p:nvPr/>
        </p:nvSpPr>
        <p:spPr>
          <a:xfrm>
            <a:off x="3200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4</a:t>
            </a:r>
          </a:p>
        </p:txBody>
      </p:sp>
      <p:sp>
        <p:nvSpPr>
          <p:cNvPr id="50" name="Action Button: Custom 49">
            <a:hlinkClick r:id="rId9" action="ppaction://hlinksldjump" highlightClick="1"/>
          </p:cNvPr>
          <p:cNvSpPr/>
          <p:nvPr/>
        </p:nvSpPr>
        <p:spPr>
          <a:xfrm>
            <a:off x="3581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5</a:t>
            </a:r>
          </a:p>
        </p:txBody>
      </p:sp>
      <p:sp>
        <p:nvSpPr>
          <p:cNvPr id="51" name="Action Button: Home 50">
            <a:hlinkClick r:id="rId10"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52" name="Action Button: Custom 51">
            <a:hlinkClick r:id="rId11" action="ppaction://hlinksldjump" highlightClick="1"/>
          </p:cNvPr>
          <p:cNvSpPr/>
          <p:nvPr/>
        </p:nvSpPr>
        <p:spPr>
          <a:xfrm>
            <a:off x="3962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6</a:t>
            </a:r>
          </a:p>
        </p:txBody>
      </p:sp>
      <p:sp>
        <p:nvSpPr>
          <p:cNvPr id="53" name="Action Button: Custom 52">
            <a:hlinkClick r:id="rId12" action="ppaction://hlinksldjump" highlightClick="1"/>
          </p:cNvPr>
          <p:cNvSpPr/>
          <p:nvPr/>
        </p:nvSpPr>
        <p:spPr>
          <a:xfrm>
            <a:off x="4343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7</a:t>
            </a:r>
          </a:p>
        </p:txBody>
      </p:sp>
      <p:sp>
        <p:nvSpPr>
          <p:cNvPr id="54" name="Action Button: Custom 53">
            <a:hlinkClick r:id="rId13" action="ppaction://hlinksldjump" highlightClick="1"/>
          </p:cNvPr>
          <p:cNvSpPr/>
          <p:nvPr/>
        </p:nvSpPr>
        <p:spPr>
          <a:xfrm>
            <a:off x="4724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8</a:t>
            </a:r>
          </a:p>
        </p:txBody>
      </p:sp>
      <p:sp>
        <p:nvSpPr>
          <p:cNvPr id="55" name="Action Button: Custom 54">
            <a:hlinkClick r:id="rId14" action="ppaction://hlinksldjump" highlightClick="1"/>
          </p:cNvPr>
          <p:cNvSpPr/>
          <p:nvPr/>
        </p:nvSpPr>
        <p:spPr>
          <a:xfrm>
            <a:off x="60198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11</a:t>
            </a:r>
          </a:p>
        </p:txBody>
      </p:sp>
      <p:sp>
        <p:nvSpPr>
          <p:cNvPr id="56" name="Action Button: Custom 55">
            <a:hlinkClick r:id="rId15" action="ppaction://hlinksldjump" highlightClick="1"/>
          </p:cNvPr>
          <p:cNvSpPr/>
          <p:nvPr/>
        </p:nvSpPr>
        <p:spPr>
          <a:xfrm>
            <a:off x="54864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10</a:t>
            </a:r>
          </a:p>
        </p:txBody>
      </p:sp>
      <p:sp>
        <p:nvSpPr>
          <p:cNvPr id="57" name="Action Button: Custom 56">
            <a:hlinkClick r:id="rId16" action="ppaction://hlinksldjump" highlightClick="1"/>
          </p:cNvPr>
          <p:cNvSpPr/>
          <p:nvPr/>
        </p:nvSpPr>
        <p:spPr>
          <a:xfrm>
            <a:off x="5105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9</a:t>
            </a:r>
          </a:p>
        </p:txBody>
      </p:sp>
      <p:sp>
        <p:nvSpPr>
          <p:cNvPr id="58" name="Action Button: Custom 57">
            <a:hlinkClick r:id="rId17" action="ppaction://hlinksldjump" highlightClick="1"/>
          </p:cNvPr>
          <p:cNvSpPr/>
          <p:nvPr/>
        </p:nvSpPr>
        <p:spPr>
          <a:xfrm>
            <a:off x="65532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12</a:t>
            </a:r>
          </a:p>
        </p:txBody>
      </p:sp>
      <p:sp>
        <p:nvSpPr>
          <p:cNvPr id="59" name="Action Button: Custom 58">
            <a:hlinkClick r:id="rId18" action="ppaction://hlinksldjump" highlightClick="1"/>
          </p:cNvPr>
          <p:cNvSpPr/>
          <p:nvPr/>
        </p:nvSpPr>
        <p:spPr>
          <a:xfrm>
            <a:off x="70866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13</a:t>
            </a:r>
          </a:p>
        </p:txBody>
      </p:sp>
    </p:spTree>
    <p:extLst>
      <p:ext uri="{BB962C8B-B14F-4D97-AF65-F5344CB8AC3E}">
        <p14:creationId xmlns:p14="http://schemas.microsoft.com/office/powerpoint/2010/main" val="364579227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0"/>
          <p:cNvGrpSpPr/>
          <p:nvPr/>
        </p:nvGrpSpPr>
        <p:grpSpPr>
          <a:xfrm>
            <a:off x="0" y="0"/>
            <a:ext cx="9144000" cy="832757"/>
            <a:chOff x="0" y="0"/>
            <a:chExt cx="9144000" cy="832757"/>
          </a:xfrm>
        </p:grpSpPr>
        <p:sp>
          <p:nvSpPr>
            <p:cNvPr id="29" name="Rectangle 28"/>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prstClr val="black"/>
                </a:solidFill>
              </a:endParaRPr>
            </a:p>
          </p:txBody>
        </p:sp>
        <p:pic>
          <p:nvPicPr>
            <p:cNvPr id="30" name="Picture 3" descr="E:\Provider Outreach\IMPACT Training Modules (development)\IMPACTlogoOpt2.jpg"/>
            <p:cNvPicPr>
              <a:picLocks noChangeAspect="1" noChangeArrowheads="1"/>
            </p:cNvPicPr>
            <p:nvPr/>
          </p:nvPicPr>
          <p:blipFill>
            <a:blip r:embed="rId2" cstate="print"/>
            <a:srcRect/>
            <a:stretch>
              <a:fillRect/>
            </a:stretch>
          </p:blipFill>
          <p:spPr bwMode="auto">
            <a:xfrm>
              <a:off x="6553200" y="76200"/>
              <a:ext cx="2404580" cy="685800"/>
            </a:xfrm>
            <a:prstGeom prst="rect">
              <a:avLst/>
            </a:prstGeom>
            <a:noFill/>
          </p:spPr>
        </p:pic>
      </p:grpSp>
      <p:sp>
        <p:nvSpPr>
          <p:cNvPr id="22" name="Title 5"/>
          <p:cNvSpPr>
            <a:spLocks noGrp="1"/>
          </p:cNvSpPr>
          <p:nvPr>
            <p:ph type="title"/>
          </p:nvPr>
        </p:nvSpPr>
        <p:spPr>
          <a:xfrm>
            <a:off x="0" y="0"/>
            <a:ext cx="6477000" cy="838200"/>
          </a:xfrm>
        </p:spPr>
        <p:txBody>
          <a:bodyPr>
            <a:normAutofit/>
          </a:bodyPr>
          <a:lstStyle/>
          <a:p>
            <a:pPr algn="l"/>
            <a:r>
              <a:rPr lang="en-US" sz="2800" dirty="0"/>
              <a:t>Step 9: Add Taxonomy Details</a:t>
            </a:r>
          </a:p>
        </p:txBody>
      </p:sp>
      <p:sp>
        <p:nvSpPr>
          <p:cNvPr id="13" name="Content Placeholder 2"/>
          <p:cNvSpPr txBox="1">
            <a:spLocks/>
          </p:cNvSpPr>
          <p:nvPr/>
        </p:nvSpPr>
        <p:spPr>
          <a:xfrm>
            <a:off x="457200" y="3429000"/>
            <a:ext cx="8229600" cy="26971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dirty="0"/>
          </a:p>
        </p:txBody>
      </p:sp>
      <p:sp>
        <p:nvSpPr>
          <p:cNvPr id="15" name="Content Placeholder 2"/>
          <p:cNvSpPr txBox="1">
            <a:spLocks/>
          </p:cNvSpPr>
          <p:nvPr/>
        </p:nvSpPr>
        <p:spPr>
          <a:xfrm>
            <a:off x="5943600" y="1143001"/>
            <a:ext cx="2895600" cy="3200400"/>
          </a:xfrm>
          <a:prstGeom prst="rect">
            <a:avLst/>
          </a:prstGeom>
        </p:spPr>
        <p:txBody>
          <a:bodyPr vert="horz" lIns="91440" tIns="45720" rIns="91440" bIns="45720" rtlCol="0" anchor="ct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11125" indent="-111125"/>
            <a:endParaRPr lang="en-US" sz="1800" dirty="0"/>
          </a:p>
        </p:txBody>
      </p:sp>
      <p:sp>
        <p:nvSpPr>
          <p:cNvPr id="16" name="Content Placeholder 2"/>
          <p:cNvSpPr txBox="1">
            <a:spLocks/>
          </p:cNvSpPr>
          <p:nvPr/>
        </p:nvSpPr>
        <p:spPr>
          <a:xfrm>
            <a:off x="762000" y="4876800"/>
            <a:ext cx="7607709" cy="1524000"/>
          </a:xfrm>
          <a:prstGeom prst="rect">
            <a:avLst/>
          </a:prstGeom>
        </p:spPr>
        <p:txBody>
          <a:bodyPr vert="horz" lIns="91440" tIns="45720" rIns="91440" bIns="45720" rtlCol="0" anchor="t">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11125" indent="-111125">
              <a:lnSpc>
                <a:spcPts val="2160"/>
              </a:lnSpc>
              <a:spcBef>
                <a:spcPts val="0"/>
              </a:spcBef>
            </a:pPr>
            <a:r>
              <a:rPr lang="en-US" sz="1800" dirty="0"/>
              <a:t>Click on the </a:t>
            </a:r>
            <a:r>
              <a:rPr lang="en-US" sz="1800" b="1" i="1" dirty="0">
                <a:solidFill>
                  <a:srgbClr val="FF0000"/>
                </a:solidFill>
              </a:rPr>
              <a:t>+</a:t>
            </a:r>
            <a:r>
              <a:rPr lang="en-US" sz="1800" dirty="0"/>
              <a:t> next to the appropriate profession listed under the heading which you previously selected. </a:t>
            </a:r>
          </a:p>
          <a:p>
            <a:pPr marL="111125" indent="-111125">
              <a:lnSpc>
                <a:spcPts val="2160"/>
              </a:lnSpc>
              <a:spcBef>
                <a:spcPts val="0"/>
              </a:spcBef>
            </a:pPr>
            <a:r>
              <a:rPr lang="en-US" sz="1800" dirty="0">
                <a:solidFill>
                  <a:prstClr val="black"/>
                </a:solidFill>
              </a:rPr>
              <a:t>Make a note of the </a:t>
            </a:r>
            <a:r>
              <a:rPr lang="en-US" sz="1800" b="1" i="1" dirty="0">
                <a:solidFill>
                  <a:srgbClr val="FF0000"/>
                </a:solidFill>
              </a:rPr>
              <a:t>Taxonomy Code </a:t>
            </a:r>
            <a:r>
              <a:rPr lang="en-US" sz="1800" dirty="0">
                <a:solidFill>
                  <a:prstClr val="black"/>
                </a:solidFill>
              </a:rPr>
              <a:t>that is correct for your area of practice.</a:t>
            </a:r>
          </a:p>
          <a:p>
            <a:pPr marL="111125" indent="-111125">
              <a:lnSpc>
                <a:spcPts val="2160"/>
              </a:lnSpc>
              <a:spcBef>
                <a:spcPts val="0"/>
              </a:spcBef>
            </a:pPr>
            <a:r>
              <a:rPr lang="en-US" sz="1800" dirty="0"/>
              <a:t>Click on the </a:t>
            </a:r>
            <a:r>
              <a:rPr lang="en-US" sz="1800" b="1" i="1" dirty="0">
                <a:solidFill>
                  <a:srgbClr val="FF0000"/>
                </a:solidFill>
              </a:rPr>
              <a:t>X</a:t>
            </a:r>
            <a:r>
              <a:rPr lang="en-US" sz="1800" dirty="0"/>
              <a:t> button in the upper right corner to close the National Uniform Claim Committee webpage.</a:t>
            </a:r>
            <a:r>
              <a:rPr lang="en-US" sz="1800" dirty="0">
                <a:solidFill>
                  <a:prstClr val="black"/>
                </a:solidFill>
              </a:rPr>
              <a:t> </a:t>
            </a:r>
            <a:endParaRPr lang="en-US" sz="1800" dirty="0"/>
          </a:p>
        </p:txBody>
      </p:sp>
      <p:sp>
        <p:nvSpPr>
          <p:cNvPr id="12" name="Slide Number Placeholder 11"/>
          <p:cNvSpPr>
            <a:spLocks noGrp="1"/>
          </p:cNvSpPr>
          <p:nvPr>
            <p:ph type="sldNum" sz="quarter" idx="12"/>
          </p:nvPr>
        </p:nvSpPr>
        <p:spPr/>
        <p:txBody>
          <a:bodyPr/>
          <a:lstStyle/>
          <a:p>
            <a:fld id="{5231E635-3882-45BA-B8C0-75C01EA01E46}" type="slidenum">
              <a:rPr lang="en-US" smtClean="0">
                <a:solidFill>
                  <a:prstClr val="black">
                    <a:tint val="75000"/>
                  </a:prstClr>
                </a:solidFill>
              </a:rPr>
              <a:pPr/>
              <a:t>57</a:t>
            </a:fld>
            <a:endParaRPr lang="en-US">
              <a:solidFill>
                <a:prstClr val="black">
                  <a:tint val="75000"/>
                </a:prstClr>
              </a:solidFill>
            </a:endParaRPr>
          </a:p>
        </p:txBody>
      </p:sp>
      <p:sp>
        <p:nvSpPr>
          <p:cNvPr id="20" name="Oval 19"/>
          <p:cNvSpPr/>
          <p:nvPr/>
        </p:nvSpPr>
        <p:spPr>
          <a:xfrm>
            <a:off x="3886200" y="2971800"/>
            <a:ext cx="2286000" cy="609600"/>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2"/>
          <p:cNvPicPr>
            <a:picLocks noChangeAspect="1" noChangeArrowheads="1"/>
          </p:cNvPicPr>
          <p:nvPr/>
        </p:nvPicPr>
        <p:blipFill>
          <a:blip r:embed="rId3" cstate="print">
            <a:extLst>
              <a:ext uri="{BEBA8EAE-BF5A-486C-A8C5-ECC9F3942E4B}">
                <a14:imgProps xmlns:a14="http://schemas.microsoft.com/office/drawing/2010/main">
                  <a14:imgLayer r:embed="rId4">
                    <a14:imgEffect>
                      <a14:sharpenSoften amount="52000"/>
                    </a14:imgEffect>
                  </a14:imgLayer>
                </a14:imgProps>
              </a:ext>
            </a:extLst>
          </a:blip>
          <a:srcRect/>
          <a:stretch>
            <a:fillRect/>
          </a:stretch>
        </p:blipFill>
        <p:spPr bwMode="auto">
          <a:xfrm>
            <a:off x="1967089" y="914400"/>
            <a:ext cx="5209822" cy="3962400"/>
          </a:xfrm>
          <a:prstGeom prst="rect">
            <a:avLst/>
          </a:prstGeom>
          <a:noFill/>
          <a:ln w="9525">
            <a:noFill/>
            <a:miter lim="800000"/>
            <a:headEnd/>
            <a:tailEnd/>
          </a:ln>
        </p:spPr>
      </p:pic>
      <p:sp>
        <p:nvSpPr>
          <p:cNvPr id="28" name="TextBox 27"/>
          <p:cNvSpPr txBox="1"/>
          <p:nvPr/>
        </p:nvSpPr>
        <p:spPr>
          <a:xfrm>
            <a:off x="432391" y="6339505"/>
            <a:ext cx="1591846" cy="338554"/>
          </a:xfrm>
          <a:prstGeom prst="rect">
            <a:avLst/>
          </a:prstGeom>
          <a:noFill/>
          <a:ln>
            <a:noFill/>
          </a:ln>
        </p:spPr>
        <p:txBody>
          <a:bodyPr wrap="none" rtlCol="0">
            <a:spAutoFit/>
          </a:bodyPr>
          <a:lstStyle/>
          <a:p>
            <a:r>
              <a:rPr lang="en-US" sz="1600" dirty="0"/>
              <a:t>Shortcut to Step:</a:t>
            </a:r>
          </a:p>
        </p:txBody>
      </p:sp>
      <p:sp>
        <p:nvSpPr>
          <p:cNvPr id="31" name="Action Button: Custom 30">
            <a:hlinkClick r:id="rId5" action="ppaction://hlinksldjump" highlightClick="1"/>
          </p:cNvPr>
          <p:cNvSpPr/>
          <p:nvPr/>
        </p:nvSpPr>
        <p:spPr>
          <a:xfrm>
            <a:off x="2057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a:t>
            </a:r>
          </a:p>
        </p:txBody>
      </p:sp>
      <p:sp>
        <p:nvSpPr>
          <p:cNvPr id="32" name="Action Button: Custom 31">
            <a:hlinkClick r:id="rId6" action="ppaction://hlinksldjump" highlightClick="1"/>
          </p:cNvPr>
          <p:cNvSpPr/>
          <p:nvPr/>
        </p:nvSpPr>
        <p:spPr>
          <a:xfrm>
            <a:off x="2438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2</a:t>
            </a:r>
          </a:p>
        </p:txBody>
      </p:sp>
      <p:sp>
        <p:nvSpPr>
          <p:cNvPr id="33" name="Action Button: Custom 32">
            <a:hlinkClick r:id="rId7" action="ppaction://hlinksldjump" highlightClick="1"/>
          </p:cNvPr>
          <p:cNvSpPr/>
          <p:nvPr/>
        </p:nvSpPr>
        <p:spPr>
          <a:xfrm>
            <a:off x="2819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3</a:t>
            </a:r>
          </a:p>
        </p:txBody>
      </p:sp>
      <p:sp>
        <p:nvSpPr>
          <p:cNvPr id="34" name="Action Button: Custom 33">
            <a:hlinkClick r:id="rId8" action="ppaction://hlinksldjump" highlightClick="1"/>
          </p:cNvPr>
          <p:cNvSpPr/>
          <p:nvPr/>
        </p:nvSpPr>
        <p:spPr>
          <a:xfrm>
            <a:off x="3200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4</a:t>
            </a:r>
          </a:p>
        </p:txBody>
      </p:sp>
      <p:sp>
        <p:nvSpPr>
          <p:cNvPr id="50" name="Action Button: Custom 49">
            <a:hlinkClick r:id="rId9" action="ppaction://hlinksldjump" highlightClick="1"/>
          </p:cNvPr>
          <p:cNvSpPr/>
          <p:nvPr/>
        </p:nvSpPr>
        <p:spPr>
          <a:xfrm>
            <a:off x="3581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5</a:t>
            </a:r>
          </a:p>
        </p:txBody>
      </p:sp>
      <p:sp>
        <p:nvSpPr>
          <p:cNvPr id="51" name="Action Button: Home 50">
            <a:hlinkClick r:id="rId10"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52" name="Action Button: Custom 51">
            <a:hlinkClick r:id="rId11" action="ppaction://hlinksldjump" highlightClick="1"/>
          </p:cNvPr>
          <p:cNvSpPr/>
          <p:nvPr/>
        </p:nvSpPr>
        <p:spPr>
          <a:xfrm>
            <a:off x="3962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6</a:t>
            </a:r>
          </a:p>
        </p:txBody>
      </p:sp>
      <p:sp>
        <p:nvSpPr>
          <p:cNvPr id="53" name="Action Button: Custom 52">
            <a:hlinkClick r:id="rId12" action="ppaction://hlinksldjump" highlightClick="1"/>
          </p:cNvPr>
          <p:cNvSpPr/>
          <p:nvPr/>
        </p:nvSpPr>
        <p:spPr>
          <a:xfrm>
            <a:off x="4343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7</a:t>
            </a:r>
          </a:p>
        </p:txBody>
      </p:sp>
      <p:sp>
        <p:nvSpPr>
          <p:cNvPr id="54" name="Action Button: Custom 53">
            <a:hlinkClick r:id="rId13" action="ppaction://hlinksldjump" highlightClick="1"/>
          </p:cNvPr>
          <p:cNvSpPr/>
          <p:nvPr/>
        </p:nvSpPr>
        <p:spPr>
          <a:xfrm>
            <a:off x="4724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8</a:t>
            </a:r>
          </a:p>
        </p:txBody>
      </p:sp>
      <p:sp>
        <p:nvSpPr>
          <p:cNvPr id="55" name="Action Button: Custom 54">
            <a:hlinkClick r:id="rId14" action="ppaction://hlinksldjump" highlightClick="1"/>
          </p:cNvPr>
          <p:cNvSpPr/>
          <p:nvPr/>
        </p:nvSpPr>
        <p:spPr>
          <a:xfrm>
            <a:off x="60198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11</a:t>
            </a:r>
          </a:p>
        </p:txBody>
      </p:sp>
      <p:sp>
        <p:nvSpPr>
          <p:cNvPr id="56" name="Action Button: Custom 55">
            <a:hlinkClick r:id="rId15" action="ppaction://hlinksldjump" highlightClick="1"/>
          </p:cNvPr>
          <p:cNvSpPr/>
          <p:nvPr/>
        </p:nvSpPr>
        <p:spPr>
          <a:xfrm>
            <a:off x="54864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10</a:t>
            </a:r>
          </a:p>
        </p:txBody>
      </p:sp>
      <p:sp>
        <p:nvSpPr>
          <p:cNvPr id="57" name="Action Button: Custom 56">
            <a:hlinkClick r:id="rId16" action="ppaction://hlinksldjump" highlightClick="1"/>
          </p:cNvPr>
          <p:cNvSpPr/>
          <p:nvPr/>
        </p:nvSpPr>
        <p:spPr>
          <a:xfrm>
            <a:off x="5105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9</a:t>
            </a:r>
          </a:p>
        </p:txBody>
      </p:sp>
      <p:sp>
        <p:nvSpPr>
          <p:cNvPr id="58" name="Action Button: Custom 57">
            <a:hlinkClick r:id="rId17" action="ppaction://hlinksldjump" highlightClick="1"/>
          </p:cNvPr>
          <p:cNvSpPr/>
          <p:nvPr/>
        </p:nvSpPr>
        <p:spPr>
          <a:xfrm>
            <a:off x="65532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12</a:t>
            </a:r>
          </a:p>
        </p:txBody>
      </p:sp>
      <p:sp>
        <p:nvSpPr>
          <p:cNvPr id="59" name="Action Button: Custom 58">
            <a:hlinkClick r:id="rId18" action="ppaction://hlinksldjump" highlightClick="1"/>
          </p:cNvPr>
          <p:cNvSpPr/>
          <p:nvPr/>
        </p:nvSpPr>
        <p:spPr>
          <a:xfrm>
            <a:off x="70866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13</a:t>
            </a:r>
          </a:p>
        </p:txBody>
      </p:sp>
    </p:spTree>
    <p:extLst>
      <p:ext uri="{BB962C8B-B14F-4D97-AF65-F5344CB8AC3E}">
        <p14:creationId xmlns:p14="http://schemas.microsoft.com/office/powerpoint/2010/main" val="36457922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3"/>
          <p:cNvPicPr>
            <a:picLocks noChangeAspect="1" noChangeArrowheads="1"/>
          </p:cNvPicPr>
          <p:nvPr/>
        </p:nvPicPr>
        <p:blipFill>
          <a:blip r:embed="rId3" cstate="print">
            <a:extLst>
              <a:ext uri="{BEBA8EAE-BF5A-486C-A8C5-ECC9F3942E4B}">
                <a14:imgProps xmlns:a14="http://schemas.microsoft.com/office/drawing/2010/main">
                  <a14:imgLayer r:embed="rId4">
                    <a14:imgEffect>
                      <a14:sharpenSoften amount="54000"/>
                    </a14:imgEffect>
                  </a14:imgLayer>
                </a14:imgProps>
              </a:ext>
            </a:extLst>
          </a:blip>
          <a:srcRect/>
          <a:stretch>
            <a:fillRect/>
          </a:stretch>
        </p:blipFill>
        <p:spPr bwMode="auto">
          <a:xfrm>
            <a:off x="152401" y="1066799"/>
            <a:ext cx="8888458" cy="2934173"/>
          </a:xfrm>
          <a:prstGeom prst="rect">
            <a:avLst/>
          </a:prstGeom>
          <a:noFill/>
          <a:ln w="9525">
            <a:noFill/>
            <a:miter lim="800000"/>
            <a:headEnd/>
            <a:tailEnd/>
          </a:ln>
        </p:spPr>
      </p:pic>
      <p:grpSp>
        <p:nvGrpSpPr>
          <p:cNvPr id="2" name="Group 29"/>
          <p:cNvGrpSpPr/>
          <p:nvPr/>
        </p:nvGrpSpPr>
        <p:grpSpPr>
          <a:xfrm>
            <a:off x="0" y="0"/>
            <a:ext cx="9144000" cy="832757"/>
            <a:chOff x="0" y="0"/>
            <a:chExt cx="9144000" cy="832757"/>
          </a:xfrm>
        </p:grpSpPr>
        <p:sp>
          <p:nvSpPr>
            <p:cNvPr id="31" name="Rectangle 30"/>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prstClr val="black"/>
                </a:solidFill>
              </a:endParaRPr>
            </a:p>
          </p:txBody>
        </p:sp>
        <p:pic>
          <p:nvPicPr>
            <p:cNvPr id="32" name="Picture 3" descr="E:\Provider Outreach\IMPACT Training Modules (development)\IMPACTlogoOpt2.jpg"/>
            <p:cNvPicPr>
              <a:picLocks noChangeAspect="1" noChangeArrowheads="1"/>
            </p:cNvPicPr>
            <p:nvPr/>
          </p:nvPicPr>
          <p:blipFill>
            <a:blip r:embed="rId5" cstate="print"/>
            <a:srcRect/>
            <a:stretch>
              <a:fillRect/>
            </a:stretch>
          </p:blipFill>
          <p:spPr bwMode="auto">
            <a:xfrm>
              <a:off x="6553200" y="76200"/>
              <a:ext cx="2404580" cy="685800"/>
            </a:xfrm>
            <a:prstGeom prst="rect">
              <a:avLst/>
            </a:prstGeom>
            <a:noFill/>
          </p:spPr>
        </p:pic>
      </p:grpSp>
      <p:sp>
        <p:nvSpPr>
          <p:cNvPr id="23" name="Title 5"/>
          <p:cNvSpPr>
            <a:spLocks noGrp="1"/>
          </p:cNvSpPr>
          <p:nvPr>
            <p:ph type="title"/>
          </p:nvPr>
        </p:nvSpPr>
        <p:spPr>
          <a:xfrm>
            <a:off x="0" y="0"/>
            <a:ext cx="6477000" cy="838200"/>
          </a:xfrm>
        </p:spPr>
        <p:txBody>
          <a:bodyPr>
            <a:normAutofit/>
          </a:bodyPr>
          <a:lstStyle/>
          <a:p>
            <a:pPr algn="l"/>
            <a:r>
              <a:rPr lang="en-US" sz="2800" dirty="0"/>
              <a:t>Step 9: Add Taxonomy Details</a:t>
            </a:r>
          </a:p>
        </p:txBody>
      </p:sp>
      <p:sp>
        <p:nvSpPr>
          <p:cNvPr id="15" name="Content Placeholder 2"/>
          <p:cNvSpPr txBox="1">
            <a:spLocks/>
          </p:cNvSpPr>
          <p:nvPr/>
        </p:nvSpPr>
        <p:spPr>
          <a:xfrm>
            <a:off x="762000" y="4038600"/>
            <a:ext cx="7467600" cy="1295400"/>
          </a:xfrm>
          <a:prstGeom prst="rect">
            <a:avLst/>
          </a:prstGeom>
        </p:spPr>
        <p:txBody>
          <a:bodyPr vert="horz" lIns="91440" tIns="45720" rIns="91440" bIns="45720" rtlCol="0" anchor="t">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11125" indent="-111125">
              <a:spcBef>
                <a:spcPts val="0"/>
              </a:spcBef>
            </a:pPr>
            <a:r>
              <a:rPr lang="en-US" sz="1800" dirty="0"/>
              <a:t>Enter the </a:t>
            </a:r>
            <a:r>
              <a:rPr lang="en-US" sz="1800" b="1" i="1" dirty="0">
                <a:solidFill>
                  <a:srgbClr val="FF0000"/>
                </a:solidFill>
              </a:rPr>
              <a:t>Taxonomy Code </a:t>
            </a:r>
            <a:r>
              <a:rPr lang="en-US" sz="1800" dirty="0"/>
              <a:t>and the </a:t>
            </a:r>
            <a:r>
              <a:rPr lang="en-US" sz="1800" b="1" i="1" dirty="0">
                <a:solidFill>
                  <a:srgbClr val="FF0000"/>
                </a:solidFill>
              </a:rPr>
              <a:t>Start Date</a:t>
            </a:r>
            <a:r>
              <a:rPr lang="en-US" sz="1800" dirty="0"/>
              <a:t>.</a:t>
            </a:r>
          </a:p>
          <a:p>
            <a:pPr marL="111125" indent="-111125">
              <a:spcBef>
                <a:spcPts val="0"/>
              </a:spcBef>
            </a:pPr>
            <a:r>
              <a:rPr lang="en-US" sz="1800" dirty="0"/>
              <a:t>Leave the </a:t>
            </a:r>
            <a:r>
              <a:rPr lang="en-US" sz="1800" b="1" i="1" dirty="0">
                <a:solidFill>
                  <a:srgbClr val="FF0000"/>
                </a:solidFill>
              </a:rPr>
              <a:t>End Date </a:t>
            </a:r>
            <a:r>
              <a:rPr lang="en-US" sz="1800" dirty="0"/>
              <a:t>field blank.</a:t>
            </a:r>
          </a:p>
          <a:p>
            <a:pPr marL="111125" indent="-111125">
              <a:spcBef>
                <a:spcPts val="0"/>
              </a:spcBef>
            </a:pPr>
            <a:r>
              <a:rPr lang="en-US" sz="1800" dirty="0"/>
              <a:t>Click on </a:t>
            </a:r>
            <a:r>
              <a:rPr lang="en-US" sz="1800" b="1" i="1" dirty="0">
                <a:solidFill>
                  <a:srgbClr val="FF0000"/>
                </a:solidFill>
              </a:rPr>
              <a:t>Confirm Taxonomy</a:t>
            </a:r>
            <a:r>
              <a:rPr lang="en-US" sz="1800" b="1" i="1" dirty="0"/>
              <a:t> </a:t>
            </a:r>
            <a:r>
              <a:rPr lang="en-US" sz="1800" dirty="0"/>
              <a:t>and verify </a:t>
            </a:r>
            <a:r>
              <a:rPr lang="en-US" sz="1800" b="1" i="1" dirty="0">
                <a:solidFill>
                  <a:srgbClr val="FF0000"/>
                </a:solidFill>
              </a:rPr>
              <a:t>Description</a:t>
            </a:r>
            <a:r>
              <a:rPr lang="en-US" sz="1800" dirty="0"/>
              <a:t> is populated correctly. </a:t>
            </a:r>
          </a:p>
          <a:p>
            <a:pPr marL="111125" indent="-111125">
              <a:spcBef>
                <a:spcPts val="0"/>
              </a:spcBef>
            </a:pPr>
            <a:r>
              <a:rPr lang="en-US" sz="1800" dirty="0"/>
              <a:t>Click on </a:t>
            </a:r>
            <a:r>
              <a:rPr lang="en-US" sz="1800" b="1" i="1" dirty="0">
                <a:solidFill>
                  <a:srgbClr val="FF0000"/>
                </a:solidFill>
              </a:rPr>
              <a:t>OK</a:t>
            </a:r>
            <a:r>
              <a:rPr lang="en-US" sz="1800" dirty="0"/>
              <a:t>  to finalize the submission.</a:t>
            </a:r>
          </a:p>
        </p:txBody>
      </p:sp>
      <p:sp>
        <p:nvSpPr>
          <p:cNvPr id="12" name="Slide Number Placeholder 11"/>
          <p:cNvSpPr>
            <a:spLocks noGrp="1"/>
          </p:cNvSpPr>
          <p:nvPr>
            <p:ph type="sldNum" sz="quarter" idx="12"/>
          </p:nvPr>
        </p:nvSpPr>
        <p:spPr/>
        <p:txBody>
          <a:bodyPr/>
          <a:lstStyle/>
          <a:p>
            <a:fld id="{5231E635-3882-45BA-B8C0-75C01EA01E46}" type="slidenum">
              <a:rPr lang="en-US" smtClean="0">
                <a:solidFill>
                  <a:prstClr val="black">
                    <a:tint val="75000"/>
                  </a:prstClr>
                </a:solidFill>
              </a:rPr>
              <a:pPr/>
              <a:t>58</a:t>
            </a:fld>
            <a:endParaRPr lang="en-US">
              <a:solidFill>
                <a:prstClr val="black">
                  <a:tint val="75000"/>
                </a:prstClr>
              </a:solidFill>
            </a:endParaRPr>
          </a:p>
        </p:txBody>
      </p:sp>
      <p:cxnSp>
        <p:nvCxnSpPr>
          <p:cNvPr id="24" name="Straight Arrow Connector 23"/>
          <p:cNvCxnSpPr/>
          <p:nvPr/>
        </p:nvCxnSpPr>
        <p:spPr>
          <a:xfrm>
            <a:off x="381000" y="2362200"/>
            <a:ext cx="60960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8" name="Oval 17"/>
          <p:cNvSpPr/>
          <p:nvPr/>
        </p:nvSpPr>
        <p:spPr>
          <a:xfrm>
            <a:off x="6629400" y="3657600"/>
            <a:ext cx="17526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p:cNvSpPr txBox="1"/>
          <p:nvPr/>
        </p:nvSpPr>
        <p:spPr>
          <a:xfrm>
            <a:off x="432391" y="6339505"/>
            <a:ext cx="1591846" cy="338554"/>
          </a:xfrm>
          <a:prstGeom prst="rect">
            <a:avLst/>
          </a:prstGeom>
          <a:noFill/>
          <a:ln>
            <a:noFill/>
          </a:ln>
        </p:spPr>
        <p:txBody>
          <a:bodyPr wrap="none" rtlCol="0">
            <a:spAutoFit/>
          </a:bodyPr>
          <a:lstStyle/>
          <a:p>
            <a:r>
              <a:rPr lang="en-US" sz="1600" dirty="0"/>
              <a:t>Shortcut to Step:</a:t>
            </a:r>
          </a:p>
        </p:txBody>
      </p:sp>
      <p:sp>
        <p:nvSpPr>
          <p:cNvPr id="29" name="Action Button: Custom 28">
            <a:hlinkClick r:id="rId6" action="ppaction://hlinksldjump" highlightClick="1"/>
          </p:cNvPr>
          <p:cNvSpPr/>
          <p:nvPr/>
        </p:nvSpPr>
        <p:spPr>
          <a:xfrm>
            <a:off x="2057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a:t>
            </a:r>
          </a:p>
        </p:txBody>
      </p:sp>
      <p:sp>
        <p:nvSpPr>
          <p:cNvPr id="30" name="Action Button: Custom 29">
            <a:hlinkClick r:id="rId7" action="ppaction://hlinksldjump" highlightClick="1"/>
          </p:cNvPr>
          <p:cNvSpPr/>
          <p:nvPr/>
        </p:nvSpPr>
        <p:spPr>
          <a:xfrm>
            <a:off x="2438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2</a:t>
            </a:r>
          </a:p>
        </p:txBody>
      </p:sp>
      <p:sp>
        <p:nvSpPr>
          <p:cNvPr id="33" name="Action Button: Custom 32">
            <a:hlinkClick r:id="rId8" action="ppaction://hlinksldjump" highlightClick="1"/>
          </p:cNvPr>
          <p:cNvSpPr/>
          <p:nvPr/>
        </p:nvSpPr>
        <p:spPr>
          <a:xfrm>
            <a:off x="2819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3</a:t>
            </a:r>
          </a:p>
        </p:txBody>
      </p:sp>
      <p:sp>
        <p:nvSpPr>
          <p:cNvPr id="34" name="Action Button: Custom 33">
            <a:hlinkClick r:id="rId9" action="ppaction://hlinksldjump" highlightClick="1"/>
          </p:cNvPr>
          <p:cNvSpPr/>
          <p:nvPr/>
        </p:nvSpPr>
        <p:spPr>
          <a:xfrm>
            <a:off x="3200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4</a:t>
            </a:r>
          </a:p>
        </p:txBody>
      </p:sp>
      <p:sp>
        <p:nvSpPr>
          <p:cNvPr id="35" name="Action Button: Custom 34">
            <a:hlinkClick r:id="rId10" action="ppaction://hlinksldjump" highlightClick="1"/>
          </p:cNvPr>
          <p:cNvSpPr/>
          <p:nvPr/>
        </p:nvSpPr>
        <p:spPr>
          <a:xfrm>
            <a:off x="3581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5</a:t>
            </a:r>
          </a:p>
        </p:txBody>
      </p:sp>
      <p:sp>
        <p:nvSpPr>
          <p:cNvPr id="36" name="Action Button: Home 35">
            <a:hlinkClick r:id="rId11"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7" name="Action Button: Custom 36">
            <a:hlinkClick r:id="rId12" action="ppaction://hlinksldjump" highlightClick="1"/>
          </p:cNvPr>
          <p:cNvSpPr/>
          <p:nvPr/>
        </p:nvSpPr>
        <p:spPr>
          <a:xfrm>
            <a:off x="3962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6</a:t>
            </a:r>
          </a:p>
        </p:txBody>
      </p:sp>
      <p:sp>
        <p:nvSpPr>
          <p:cNvPr id="55" name="Action Button: Custom 54">
            <a:hlinkClick r:id="rId13" action="ppaction://hlinksldjump" highlightClick="1"/>
          </p:cNvPr>
          <p:cNvSpPr/>
          <p:nvPr/>
        </p:nvSpPr>
        <p:spPr>
          <a:xfrm>
            <a:off x="4343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7</a:t>
            </a:r>
          </a:p>
        </p:txBody>
      </p:sp>
      <p:sp>
        <p:nvSpPr>
          <p:cNvPr id="56" name="Action Button: Custom 55">
            <a:hlinkClick r:id="rId14" action="ppaction://hlinksldjump" highlightClick="1"/>
          </p:cNvPr>
          <p:cNvSpPr/>
          <p:nvPr/>
        </p:nvSpPr>
        <p:spPr>
          <a:xfrm>
            <a:off x="4724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8</a:t>
            </a:r>
          </a:p>
        </p:txBody>
      </p:sp>
      <p:sp>
        <p:nvSpPr>
          <p:cNvPr id="57" name="Action Button: Custom 56">
            <a:hlinkClick r:id="rId15" action="ppaction://hlinksldjump" highlightClick="1"/>
          </p:cNvPr>
          <p:cNvSpPr/>
          <p:nvPr/>
        </p:nvSpPr>
        <p:spPr>
          <a:xfrm>
            <a:off x="60198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11</a:t>
            </a:r>
          </a:p>
        </p:txBody>
      </p:sp>
      <p:sp>
        <p:nvSpPr>
          <p:cNvPr id="58" name="Action Button: Custom 57">
            <a:hlinkClick r:id="rId16" action="ppaction://hlinksldjump" highlightClick="1"/>
          </p:cNvPr>
          <p:cNvSpPr/>
          <p:nvPr/>
        </p:nvSpPr>
        <p:spPr>
          <a:xfrm>
            <a:off x="54864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10</a:t>
            </a:r>
          </a:p>
        </p:txBody>
      </p:sp>
      <p:sp>
        <p:nvSpPr>
          <p:cNvPr id="59" name="Action Button: Custom 58">
            <a:hlinkClick r:id="rId17" action="ppaction://hlinksldjump" highlightClick="1"/>
          </p:cNvPr>
          <p:cNvSpPr/>
          <p:nvPr/>
        </p:nvSpPr>
        <p:spPr>
          <a:xfrm>
            <a:off x="5105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9</a:t>
            </a:r>
          </a:p>
        </p:txBody>
      </p:sp>
      <p:sp>
        <p:nvSpPr>
          <p:cNvPr id="60" name="Action Button: Custom 59">
            <a:hlinkClick r:id="rId18" action="ppaction://hlinksldjump" highlightClick="1"/>
          </p:cNvPr>
          <p:cNvSpPr/>
          <p:nvPr/>
        </p:nvSpPr>
        <p:spPr>
          <a:xfrm>
            <a:off x="65532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12</a:t>
            </a:r>
          </a:p>
        </p:txBody>
      </p:sp>
      <p:sp>
        <p:nvSpPr>
          <p:cNvPr id="61" name="Action Button: Custom 60">
            <a:hlinkClick r:id="rId19" action="ppaction://hlinksldjump" highlightClick="1"/>
          </p:cNvPr>
          <p:cNvSpPr/>
          <p:nvPr/>
        </p:nvSpPr>
        <p:spPr>
          <a:xfrm>
            <a:off x="70866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13</a:t>
            </a:r>
          </a:p>
        </p:txBody>
      </p:sp>
    </p:spTree>
    <p:extLst>
      <p:ext uri="{BB962C8B-B14F-4D97-AF65-F5344CB8AC3E}">
        <p14:creationId xmlns:p14="http://schemas.microsoft.com/office/powerpoint/2010/main" val="123182592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9"/>
          <p:cNvGrpSpPr/>
          <p:nvPr/>
        </p:nvGrpSpPr>
        <p:grpSpPr>
          <a:xfrm>
            <a:off x="0" y="0"/>
            <a:ext cx="9144000" cy="832757"/>
            <a:chOff x="0" y="0"/>
            <a:chExt cx="9144000" cy="832757"/>
          </a:xfrm>
        </p:grpSpPr>
        <p:sp>
          <p:nvSpPr>
            <p:cNvPr id="23" name="Rectangle 22"/>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prstClr val="black"/>
                </a:solidFill>
              </a:endParaRPr>
            </a:p>
          </p:txBody>
        </p:sp>
        <p:pic>
          <p:nvPicPr>
            <p:cNvPr id="24"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12" name="Content Placeholder 2"/>
          <p:cNvSpPr txBox="1">
            <a:spLocks/>
          </p:cNvSpPr>
          <p:nvPr/>
        </p:nvSpPr>
        <p:spPr>
          <a:xfrm>
            <a:off x="457200" y="3429000"/>
            <a:ext cx="8229600" cy="26971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dirty="0">
              <a:solidFill>
                <a:prstClr val="black"/>
              </a:solidFill>
            </a:endParaRPr>
          </a:p>
        </p:txBody>
      </p:sp>
      <p:sp>
        <p:nvSpPr>
          <p:cNvPr id="14" name="Content Placeholder 2"/>
          <p:cNvSpPr txBox="1">
            <a:spLocks/>
          </p:cNvSpPr>
          <p:nvPr/>
        </p:nvSpPr>
        <p:spPr>
          <a:xfrm>
            <a:off x="762000" y="3962400"/>
            <a:ext cx="7437688" cy="990600"/>
          </a:xfrm>
          <a:prstGeom prst="rect">
            <a:avLst/>
          </a:prstGeom>
        </p:spPr>
        <p:txBody>
          <a:bodyPr vert="horz" lIns="91440" tIns="45720" rIns="91440" bIns="45720" rtlCol="0" anchor="t">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11125" indent="-111125">
              <a:spcBef>
                <a:spcPts val="0"/>
              </a:spcBef>
            </a:pPr>
            <a:r>
              <a:rPr lang="en-US" sz="1800" dirty="0">
                <a:solidFill>
                  <a:prstClr val="black"/>
                </a:solidFill>
              </a:rPr>
              <a:t>Repeat the steps by clicking on the </a:t>
            </a:r>
            <a:r>
              <a:rPr lang="en-US" sz="1800" b="1" i="1" dirty="0">
                <a:solidFill>
                  <a:srgbClr val="FF0000"/>
                </a:solidFill>
              </a:rPr>
              <a:t>Add</a:t>
            </a:r>
            <a:r>
              <a:rPr lang="en-US" sz="1800" dirty="0">
                <a:solidFill>
                  <a:prstClr val="black"/>
                </a:solidFill>
              </a:rPr>
              <a:t> button for any additional Taxonomy Codes that need to be entered.</a:t>
            </a:r>
          </a:p>
          <a:p>
            <a:pPr marL="111125" indent="-111125">
              <a:spcBef>
                <a:spcPts val="0"/>
              </a:spcBef>
            </a:pPr>
            <a:r>
              <a:rPr lang="en-US" sz="1800" dirty="0">
                <a:solidFill>
                  <a:prstClr val="black"/>
                </a:solidFill>
              </a:rPr>
              <a:t>Otherwise, click on the </a:t>
            </a:r>
            <a:r>
              <a:rPr lang="en-US" sz="1800" b="1" i="1" dirty="0">
                <a:solidFill>
                  <a:srgbClr val="FF0000"/>
                </a:solidFill>
              </a:rPr>
              <a:t>Close</a:t>
            </a:r>
            <a:r>
              <a:rPr lang="en-US" sz="1800" dirty="0">
                <a:solidFill>
                  <a:prstClr val="black"/>
                </a:solidFill>
              </a:rPr>
              <a:t> button in the upper left corner.</a:t>
            </a:r>
          </a:p>
        </p:txBody>
      </p:sp>
      <p:sp>
        <p:nvSpPr>
          <p:cNvPr id="21" name="Title 5"/>
          <p:cNvSpPr>
            <a:spLocks noGrp="1"/>
          </p:cNvSpPr>
          <p:nvPr>
            <p:ph type="title"/>
          </p:nvPr>
        </p:nvSpPr>
        <p:spPr>
          <a:xfrm>
            <a:off x="0" y="0"/>
            <a:ext cx="6477000" cy="838200"/>
          </a:xfrm>
        </p:spPr>
        <p:txBody>
          <a:bodyPr>
            <a:normAutofit/>
          </a:bodyPr>
          <a:lstStyle/>
          <a:p>
            <a:pPr algn="l"/>
            <a:r>
              <a:rPr lang="en-US" sz="2800" dirty="0"/>
              <a:t>Step 9: Add Taxonomy Details</a:t>
            </a:r>
          </a:p>
        </p:txBody>
      </p:sp>
      <p:sp>
        <p:nvSpPr>
          <p:cNvPr id="10" name="Slide Number Placeholder 9"/>
          <p:cNvSpPr>
            <a:spLocks noGrp="1"/>
          </p:cNvSpPr>
          <p:nvPr>
            <p:ph type="sldNum" sz="quarter" idx="12"/>
          </p:nvPr>
        </p:nvSpPr>
        <p:spPr/>
        <p:txBody>
          <a:bodyPr/>
          <a:lstStyle/>
          <a:p>
            <a:fld id="{5231E635-3882-45BA-B8C0-75C01EA01E46}" type="slidenum">
              <a:rPr lang="en-US" smtClean="0">
                <a:solidFill>
                  <a:prstClr val="black">
                    <a:tint val="75000"/>
                  </a:prstClr>
                </a:solidFill>
              </a:rPr>
              <a:pPr/>
              <a:t>59</a:t>
            </a:fld>
            <a:endParaRPr lang="en-US">
              <a:solidFill>
                <a:prstClr val="black">
                  <a:tint val="75000"/>
                </a:prstClr>
              </a:solidFill>
            </a:endParaRPr>
          </a:p>
        </p:txBody>
      </p:sp>
      <p:pic>
        <p:nvPicPr>
          <p:cNvPr id="9218" name="Picture 2"/>
          <p:cNvPicPr>
            <a:picLocks noChangeAspect="1" noChangeArrowheads="1"/>
          </p:cNvPicPr>
          <p:nvPr/>
        </p:nvPicPr>
        <p:blipFill>
          <a:blip r:embed="rId4" cstate="print"/>
          <a:srcRect/>
          <a:stretch>
            <a:fillRect/>
          </a:stretch>
        </p:blipFill>
        <p:spPr bwMode="auto">
          <a:xfrm>
            <a:off x="152400" y="1986259"/>
            <a:ext cx="8839200" cy="1899077"/>
          </a:xfrm>
          <a:prstGeom prst="rect">
            <a:avLst/>
          </a:prstGeom>
          <a:noFill/>
          <a:ln w="9525">
            <a:noFill/>
            <a:miter lim="800000"/>
            <a:headEnd/>
            <a:tailEnd/>
          </a:ln>
        </p:spPr>
      </p:pic>
      <p:sp>
        <p:nvSpPr>
          <p:cNvPr id="15" name="Oval 14"/>
          <p:cNvSpPr/>
          <p:nvPr/>
        </p:nvSpPr>
        <p:spPr>
          <a:xfrm>
            <a:off x="152400" y="1905000"/>
            <a:ext cx="10668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6" name="TextBox 25"/>
          <p:cNvSpPr txBox="1"/>
          <p:nvPr/>
        </p:nvSpPr>
        <p:spPr>
          <a:xfrm>
            <a:off x="432391" y="6339505"/>
            <a:ext cx="1591846" cy="338554"/>
          </a:xfrm>
          <a:prstGeom prst="rect">
            <a:avLst/>
          </a:prstGeom>
          <a:noFill/>
          <a:ln>
            <a:noFill/>
          </a:ln>
        </p:spPr>
        <p:txBody>
          <a:bodyPr wrap="none" rtlCol="0">
            <a:spAutoFit/>
          </a:bodyPr>
          <a:lstStyle/>
          <a:p>
            <a:r>
              <a:rPr lang="en-US" sz="1600" dirty="0"/>
              <a:t>Shortcut to Step:</a:t>
            </a:r>
          </a:p>
        </p:txBody>
      </p:sp>
      <p:sp>
        <p:nvSpPr>
          <p:cNvPr id="27" name="Action Button: Custom 26">
            <a:hlinkClick r:id="rId5" action="ppaction://hlinksldjump" highlightClick="1"/>
          </p:cNvPr>
          <p:cNvSpPr/>
          <p:nvPr/>
        </p:nvSpPr>
        <p:spPr>
          <a:xfrm>
            <a:off x="2057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a:t>
            </a:r>
          </a:p>
        </p:txBody>
      </p:sp>
      <p:sp>
        <p:nvSpPr>
          <p:cNvPr id="28" name="Action Button: Custom 27">
            <a:hlinkClick r:id="rId6" action="ppaction://hlinksldjump" highlightClick="1"/>
          </p:cNvPr>
          <p:cNvSpPr/>
          <p:nvPr/>
        </p:nvSpPr>
        <p:spPr>
          <a:xfrm>
            <a:off x="2438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2</a:t>
            </a:r>
          </a:p>
        </p:txBody>
      </p:sp>
      <p:sp>
        <p:nvSpPr>
          <p:cNvPr id="29" name="Action Button: Custom 28">
            <a:hlinkClick r:id="rId7" action="ppaction://hlinksldjump" highlightClick="1"/>
          </p:cNvPr>
          <p:cNvSpPr/>
          <p:nvPr/>
        </p:nvSpPr>
        <p:spPr>
          <a:xfrm>
            <a:off x="2819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3</a:t>
            </a:r>
          </a:p>
        </p:txBody>
      </p:sp>
      <p:sp>
        <p:nvSpPr>
          <p:cNvPr id="30" name="Action Button: Custom 29">
            <a:hlinkClick r:id="rId8" action="ppaction://hlinksldjump" highlightClick="1"/>
          </p:cNvPr>
          <p:cNvSpPr/>
          <p:nvPr/>
        </p:nvSpPr>
        <p:spPr>
          <a:xfrm>
            <a:off x="3200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4</a:t>
            </a:r>
          </a:p>
        </p:txBody>
      </p:sp>
      <p:sp>
        <p:nvSpPr>
          <p:cNvPr id="31" name="Action Button: Custom 30">
            <a:hlinkClick r:id="rId9" action="ppaction://hlinksldjump" highlightClick="1"/>
          </p:cNvPr>
          <p:cNvSpPr/>
          <p:nvPr/>
        </p:nvSpPr>
        <p:spPr>
          <a:xfrm>
            <a:off x="3581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5</a:t>
            </a:r>
          </a:p>
        </p:txBody>
      </p:sp>
      <p:sp>
        <p:nvSpPr>
          <p:cNvPr id="47" name="Action Button: Home 46">
            <a:hlinkClick r:id="rId10"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8" name="Action Button: Custom 47">
            <a:hlinkClick r:id="rId11" action="ppaction://hlinksldjump" highlightClick="1"/>
          </p:cNvPr>
          <p:cNvSpPr/>
          <p:nvPr/>
        </p:nvSpPr>
        <p:spPr>
          <a:xfrm>
            <a:off x="3962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6</a:t>
            </a:r>
          </a:p>
        </p:txBody>
      </p:sp>
      <p:sp>
        <p:nvSpPr>
          <p:cNvPr id="49" name="Action Button: Custom 48">
            <a:hlinkClick r:id="rId12" action="ppaction://hlinksldjump" highlightClick="1"/>
          </p:cNvPr>
          <p:cNvSpPr/>
          <p:nvPr/>
        </p:nvSpPr>
        <p:spPr>
          <a:xfrm>
            <a:off x="4343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7</a:t>
            </a:r>
          </a:p>
        </p:txBody>
      </p:sp>
      <p:sp>
        <p:nvSpPr>
          <p:cNvPr id="50" name="Action Button: Custom 49">
            <a:hlinkClick r:id="rId13" action="ppaction://hlinksldjump" highlightClick="1"/>
          </p:cNvPr>
          <p:cNvSpPr/>
          <p:nvPr/>
        </p:nvSpPr>
        <p:spPr>
          <a:xfrm>
            <a:off x="4724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8</a:t>
            </a:r>
          </a:p>
        </p:txBody>
      </p:sp>
      <p:sp>
        <p:nvSpPr>
          <p:cNvPr id="51" name="Action Button: Custom 50">
            <a:hlinkClick r:id="rId14" action="ppaction://hlinksldjump" highlightClick="1"/>
          </p:cNvPr>
          <p:cNvSpPr/>
          <p:nvPr/>
        </p:nvSpPr>
        <p:spPr>
          <a:xfrm>
            <a:off x="60198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11</a:t>
            </a:r>
          </a:p>
        </p:txBody>
      </p:sp>
      <p:sp>
        <p:nvSpPr>
          <p:cNvPr id="52" name="Action Button: Custom 51">
            <a:hlinkClick r:id="rId15" action="ppaction://hlinksldjump" highlightClick="1"/>
          </p:cNvPr>
          <p:cNvSpPr/>
          <p:nvPr/>
        </p:nvSpPr>
        <p:spPr>
          <a:xfrm>
            <a:off x="54864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10</a:t>
            </a:r>
          </a:p>
        </p:txBody>
      </p:sp>
      <p:sp>
        <p:nvSpPr>
          <p:cNvPr id="53" name="Action Button: Custom 52">
            <a:hlinkClick r:id="rId16" action="ppaction://hlinksldjump" highlightClick="1"/>
          </p:cNvPr>
          <p:cNvSpPr/>
          <p:nvPr/>
        </p:nvSpPr>
        <p:spPr>
          <a:xfrm>
            <a:off x="5105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9</a:t>
            </a:r>
          </a:p>
        </p:txBody>
      </p:sp>
      <p:sp>
        <p:nvSpPr>
          <p:cNvPr id="54" name="Action Button: Custom 53">
            <a:hlinkClick r:id="rId17" action="ppaction://hlinksldjump" highlightClick="1"/>
          </p:cNvPr>
          <p:cNvSpPr/>
          <p:nvPr/>
        </p:nvSpPr>
        <p:spPr>
          <a:xfrm>
            <a:off x="65532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12</a:t>
            </a:r>
          </a:p>
        </p:txBody>
      </p:sp>
      <p:sp>
        <p:nvSpPr>
          <p:cNvPr id="55" name="Action Button: Custom 54">
            <a:hlinkClick r:id="rId18" action="ppaction://hlinksldjump" highlightClick="1"/>
          </p:cNvPr>
          <p:cNvSpPr/>
          <p:nvPr/>
        </p:nvSpPr>
        <p:spPr>
          <a:xfrm>
            <a:off x="70866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13</a:t>
            </a:r>
          </a:p>
        </p:txBody>
      </p:sp>
    </p:spTree>
    <p:extLst>
      <p:ext uri="{BB962C8B-B14F-4D97-AF65-F5344CB8AC3E}">
        <p14:creationId xmlns:p14="http://schemas.microsoft.com/office/powerpoint/2010/main" val="249150526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
          <p:cNvPicPr>
            <a:picLocks noChangeAspect="1" noChangeArrowheads="1"/>
          </p:cNvPicPr>
          <p:nvPr/>
        </p:nvPicPr>
        <p:blipFill>
          <a:blip r:embed="rId3" cstate="print">
            <a:extLst>
              <a:ext uri="{BEBA8EAE-BF5A-486C-A8C5-ECC9F3942E4B}">
                <a14:imgProps xmlns:a14="http://schemas.microsoft.com/office/drawing/2010/main">
                  <a14:imgLayer r:embed="rId4">
                    <a14:imgEffect>
                      <a14:sharpenSoften amount="52000"/>
                    </a14:imgEffect>
                  </a14:imgLayer>
                </a14:imgProps>
              </a:ext>
            </a:extLst>
          </a:blip>
          <a:srcRect/>
          <a:stretch>
            <a:fillRect/>
          </a:stretch>
        </p:blipFill>
        <p:spPr bwMode="auto">
          <a:xfrm>
            <a:off x="76200" y="1219200"/>
            <a:ext cx="8991600" cy="3124200"/>
          </a:xfrm>
          <a:prstGeom prst="rect">
            <a:avLst/>
          </a:prstGeom>
          <a:noFill/>
          <a:ln w="9525">
            <a:noFill/>
            <a:miter lim="800000"/>
            <a:headEnd/>
            <a:tailEnd/>
          </a:ln>
        </p:spPr>
      </p:pic>
      <p:grpSp>
        <p:nvGrpSpPr>
          <p:cNvPr id="25" name="Group 24"/>
          <p:cNvGrpSpPr/>
          <p:nvPr/>
        </p:nvGrpSpPr>
        <p:grpSpPr>
          <a:xfrm>
            <a:off x="0" y="0"/>
            <a:ext cx="9144000" cy="832757"/>
            <a:chOff x="0" y="0"/>
            <a:chExt cx="9144000" cy="832757"/>
          </a:xfrm>
        </p:grpSpPr>
        <p:sp>
          <p:nvSpPr>
            <p:cNvPr id="26" name="Rectangle 25"/>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solidFill>
                    <a:prstClr val="black"/>
                  </a:solidFill>
                </a:rPr>
                <a:t>Business Process Wizard</a:t>
              </a:r>
            </a:p>
          </p:txBody>
        </p:sp>
        <p:pic>
          <p:nvPicPr>
            <p:cNvPr id="27" name="Picture 3" descr="E:\Provider Outreach\IMPACT Training Modules (development)\IMPACTlogoOpt2.jpg"/>
            <p:cNvPicPr>
              <a:picLocks noChangeAspect="1" noChangeArrowheads="1"/>
            </p:cNvPicPr>
            <p:nvPr/>
          </p:nvPicPr>
          <p:blipFill>
            <a:blip r:embed="rId5" cstate="print"/>
            <a:srcRect/>
            <a:stretch>
              <a:fillRect/>
            </a:stretch>
          </p:blipFill>
          <p:spPr bwMode="auto">
            <a:xfrm>
              <a:off x="6553200" y="76200"/>
              <a:ext cx="2404580" cy="685800"/>
            </a:xfrm>
            <a:prstGeom prst="rect">
              <a:avLst/>
            </a:prstGeom>
            <a:noFill/>
          </p:spPr>
        </p:pic>
      </p:grpSp>
      <p:sp>
        <p:nvSpPr>
          <p:cNvPr id="11" name="Rectangle 10"/>
          <p:cNvSpPr/>
          <p:nvPr/>
        </p:nvSpPr>
        <p:spPr>
          <a:xfrm>
            <a:off x="0" y="157490"/>
            <a:ext cx="6400800" cy="523220"/>
          </a:xfrm>
          <a:prstGeom prst="rect">
            <a:avLst/>
          </a:prstGeom>
        </p:spPr>
        <p:txBody>
          <a:bodyPr wrap="square" anchor="ctr">
            <a:spAutoFit/>
          </a:bodyPr>
          <a:lstStyle/>
          <a:p>
            <a:r>
              <a:rPr lang="en-US" sz="2800" dirty="0">
                <a:solidFill>
                  <a:prstClr val="black"/>
                </a:solidFill>
              </a:rPr>
              <a:t>    </a:t>
            </a:r>
          </a:p>
        </p:txBody>
      </p:sp>
      <p:sp>
        <p:nvSpPr>
          <p:cNvPr id="12" name="TextBox 11"/>
          <p:cNvSpPr txBox="1"/>
          <p:nvPr/>
        </p:nvSpPr>
        <p:spPr>
          <a:xfrm>
            <a:off x="762000" y="4514671"/>
            <a:ext cx="7543800" cy="1200329"/>
          </a:xfrm>
          <a:prstGeom prst="rect">
            <a:avLst/>
          </a:prstGeom>
          <a:noFill/>
        </p:spPr>
        <p:txBody>
          <a:bodyPr wrap="square" rtlCol="0">
            <a:spAutoFit/>
          </a:bodyPr>
          <a:lstStyle/>
          <a:p>
            <a:pPr marL="114300" lvl="0" indent="-114300">
              <a:buFont typeface="Arial" panose="020B0604020202020204" pitchFamily="34" charset="0"/>
              <a:buChar char="•"/>
            </a:pPr>
            <a:r>
              <a:rPr lang="en-US" dirty="0">
                <a:solidFill>
                  <a:prstClr val="black"/>
                </a:solidFill>
              </a:rPr>
              <a:t>You have completed Step 9: </a:t>
            </a:r>
            <a:r>
              <a:rPr lang="en-US" b="1" i="1" dirty="0">
                <a:solidFill>
                  <a:srgbClr val="FF0000"/>
                </a:solidFill>
              </a:rPr>
              <a:t>Add Taxonomy Details</a:t>
            </a:r>
            <a:r>
              <a:rPr lang="en-US" b="1" i="1" dirty="0">
                <a:solidFill>
                  <a:prstClr val="black"/>
                </a:solidFill>
              </a:rPr>
              <a:t>. </a:t>
            </a:r>
            <a:r>
              <a:rPr lang="en-US" dirty="0">
                <a:solidFill>
                  <a:prstClr val="black"/>
                </a:solidFill>
              </a:rPr>
              <a:t>The system will place the current date in the </a:t>
            </a:r>
            <a:r>
              <a:rPr lang="en-US" b="1" i="1" dirty="0">
                <a:solidFill>
                  <a:srgbClr val="FF0000"/>
                </a:solidFill>
              </a:rPr>
              <a:t>End Date </a:t>
            </a:r>
            <a:r>
              <a:rPr lang="en-US" dirty="0">
                <a:solidFill>
                  <a:prstClr val="black"/>
                </a:solidFill>
              </a:rPr>
              <a:t>field and will place </a:t>
            </a:r>
            <a:r>
              <a:rPr lang="en-US" b="1" i="1" dirty="0">
                <a:solidFill>
                  <a:srgbClr val="FF0000"/>
                </a:solidFill>
              </a:rPr>
              <a:t>Complete</a:t>
            </a:r>
            <a:r>
              <a:rPr lang="en-US" dirty="0">
                <a:solidFill>
                  <a:prstClr val="black"/>
                </a:solidFill>
              </a:rPr>
              <a:t> in the corresponding </a:t>
            </a:r>
            <a:r>
              <a:rPr lang="en-US" b="1" i="1" dirty="0">
                <a:solidFill>
                  <a:srgbClr val="FF0000"/>
                </a:solidFill>
              </a:rPr>
              <a:t>Status</a:t>
            </a:r>
            <a:r>
              <a:rPr lang="en-US" dirty="0">
                <a:solidFill>
                  <a:prstClr val="black"/>
                </a:solidFill>
              </a:rPr>
              <a:t> field.</a:t>
            </a:r>
          </a:p>
          <a:p>
            <a:pPr marL="114300" lvl="0" indent="-114300">
              <a:buFont typeface="Arial" panose="020B0604020202020204" pitchFamily="34" charset="0"/>
              <a:buChar char="•"/>
            </a:pPr>
            <a:r>
              <a:rPr lang="en-US" dirty="0">
                <a:solidFill>
                  <a:prstClr val="black"/>
                </a:solidFill>
              </a:rPr>
              <a:t>Click on Step 10: </a:t>
            </a:r>
            <a:r>
              <a:rPr lang="en-US" b="1" i="1" dirty="0">
                <a:solidFill>
                  <a:srgbClr val="FF0000"/>
                </a:solidFill>
              </a:rPr>
              <a:t>Associate MCO Plan </a:t>
            </a:r>
            <a:r>
              <a:rPr lang="en-US" dirty="0">
                <a:solidFill>
                  <a:prstClr val="black"/>
                </a:solidFill>
              </a:rPr>
              <a:t>to continue your application.</a:t>
            </a:r>
            <a:endParaRPr lang="en-US" dirty="0"/>
          </a:p>
        </p:txBody>
      </p:sp>
      <p:sp>
        <p:nvSpPr>
          <p:cNvPr id="10" name="Slide Number Placeholder 9"/>
          <p:cNvSpPr>
            <a:spLocks noGrp="1"/>
          </p:cNvSpPr>
          <p:nvPr>
            <p:ph type="sldNum" sz="quarter" idx="12"/>
          </p:nvPr>
        </p:nvSpPr>
        <p:spPr/>
        <p:txBody>
          <a:bodyPr/>
          <a:lstStyle/>
          <a:p>
            <a:fld id="{5231E635-3882-45BA-B8C0-75C01EA01E46}" type="slidenum">
              <a:rPr lang="en-US" smtClean="0">
                <a:solidFill>
                  <a:prstClr val="black">
                    <a:tint val="75000"/>
                  </a:prstClr>
                </a:solidFill>
              </a:rPr>
              <a:pPr/>
              <a:t>60</a:t>
            </a:fld>
            <a:endParaRPr lang="en-US">
              <a:solidFill>
                <a:prstClr val="black">
                  <a:tint val="75000"/>
                </a:prstClr>
              </a:solidFill>
            </a:endParaRPr>
          </a:p>
        </p:txBody>
      </p:sp>
      <p:sp>
        <p:nvSpPr>
          <p:cNvPr id="8" name="Oval 7"/>
          <p:cNvSpPr/>
          <p:nvPr/>
        </p:nvSpPr>
        <p:spPr>
          <a:xfrm>
            <a:off x="6019800" y="3048000"/>
            <a:ext cx="1371600" cy="228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 name="Straight Arrow Connector 2"/>
          <p:cNvCxnSpPr/>
          <p:nvPr/>
        </p:nvCxnSpPr>
        <p:spPr>
          <a:xfrm flipH="1">
            <a:off x="990600" y="3352800"/>
            <a:ext cx="60960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432391" y="6339505"/>
            <a:ext cx="1591846" cy="338554"/>
          </a:xfrm>
          <a:prstGeom prst="rect">
            <a:avLst/>
          </a:prstGeom>
          <a:noFill/>
          <a:ln>
            <a:noFill/>
          </a:ln>
        </p:spPr>
        <p:txBody>
          <a:bodyPr wrap="none" rtlCol="0">
            <a:spAutoFit/>
          </a:bodyPr>
          <a:lstStyle/>
          <a:p>
            <a:r>
              <a:rPr lang="en-US" sz="1600" dirty="0"/>
              <a:t>Shortcut to Step:</a:t>
            </a:r>
          </a:p>
        </p:txBody>
      </p:sp>
      <p:sp>
        <p:nvSpPr>
          <p:cNvPr id="30" name="Action Button: Custom 29">
            <a:hlinkClick r:id="rId6" action="ppaction://hlinksldjump" highlightClick="1"/>
          </p:cNvPr>
          <p:cNvSpPr/>
          <p:nvPr/>
        </p:nvSpPr>
        <p:spPr>
          <a:xfrm>
            <a:off x="2057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a:t>
            </a:r>
          </a:p>
        </p:txBody>
      </p:sp>
      <p:sp>
        <p:nvSpPr>
          <p:cNvPr id="46" name="Action Button: Custom 45">
            <a:hlinkClick r:id="rId7" action="ppaction://hlinksldjump" highlightClick="1"/>
          </p:cNvPr>
          <p:cNvSpPr/>
          <p:nvPr/>
        </p:nvSpPr>
        <p:spPr>
          <a:xfrm>
            <a:off x="2438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2</a:t>
            </a:r>
          </a:p>
        </p:txBody>
      </p:sp>
      <p:sp>
        <p:nvSpPr>
          <p:cNvPr id="47" name="Action Button: Custom 46">
            <a:hlinkClick r:id="rId8" action="ppaction://hlinksldjump" highlightClick="1"/>
          </p:cNvPr>
          <p:cNvSpPr/>
          <p:nvPr/>
        </p:nvSpPr>
        <p:spPr>
          <a:xfrm>
            <a:off x="2819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3</a:t>
            </a:r>
          </a:p>
        </p:txBody>
      </p:sp>
      <p:sp>
        <p:nvSpPr>
          <p:cNvPr id="48" name="Action Button: Custom 47">
            <a:hlinkClick r:id="rId9" action="ppaction://hlinksldjump" highlightClick="1"/>
          </p:cNvPr>
          <p:cNvSpPr/>
          <p:nvPr/>
        </p:nvSpPr>
        <p:spPr>
          <a:xfrm>
            <a:off x="3200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4</a:t>
            </a:r>
          </a:p>
        </p:txBody>
      </p:sp>
      <p:sp>
        <p:nvSpPr>
          <p:cNvPr id="49" name="Action Button: Custom 48">
            <a:hlinkClick r:id="rId10" action="ppaction://hlinksldjump" highlightClick="1"/>
          </p:cNvPr>
          <p:cNvSpPr/>
          <p:nvPr/>
        </p:nvSpPr>
        <p:spPr>
          <a:xfrm>
            <a:off x="3581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5</a:t>
            </a:r>
          </a:p>
        </p:txBody>
      </p:sp>
      <p:sp>
        <p:nvSpPr>
          <p:cNvPr id="50" name="Action Button: Home 49">
            <a:hlinkClick r:id="rId11"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51" name="Action Button: Custom 50">
            <a:hlinkClick r:id="rId12" action="ppaction://hlinksldjump" highlightClick="1"/>
          </p:cNvPr>
          <p:cNvSpPr/>
          <p:nvPr/>
        </p:nvSpPr>
        <p:spPr>
          <a:xfrm>
            <a:off x="3962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6</a:t>
            </a:r>
          </a:p>
        </p:txBody>
      </p:sp>
      <p:sp>
        <p:nvSpPr>
          <p:cNvPr id="52" name="Action Button: Custom 51">
            <a:hlinkClick r:id="rId13" action="ppaction://hlinksldjump" highlightClick="1"/>
          </p:cNvPr>
          <p:cNvSpPr/>
          <p:nvPr/>
        </p:nvSpPr>
        <p:spPr>
          <a:xfrm>
            <a:off x="4343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7</a:t>
            </a:r>
          </a:p>
        </p:txBody>
      </p:sp>
      <p:sp>
        <p:nvSpPr>
          <p:cNvPr id="53" name="Action Button: Custom 52">
            <a:hlinkClick r:id="rId14" action="ppaction://hlinksldjump" highlightClick="1"/>
          </p:cNvPr>
          <p:cNvSpPr/>
          <p:nvPr/>
        </p:nvSpPr>
        <p:spPr>
          <a:xfrm>
            <a:off x="4724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8</a:t>
            </a:r>
          </a:p>
        </p:txBody>
      </p:sp>
      <p:sp>
        <p:nvSpPr>
          <p:cNvPr id="54" name="Action Button: Custom 53">
            <a:hlinkClick r:id="rId15" action="ppaction://hlinksldjump" highlightClick="1"/>
          </p:cNvPr>
          <p:cNvSpPr/>
          <p:nvPr/>
        </p:nvSpPr>
        <p:spPr>
          <a:xfrm>
            <a:off x="60198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11</a:t>
            </a:r>
          </a:p>
        </p:txBody>
      </p:sp>
      <p:sp>
        <p:nvSpPr>
          <p:cNvPr id="55" name="Action Button: Custom 54">
            <a:hlinkClick r:id="rId16" action="ppaction://hlinksldjump" highlightClick="1"/>
          </p:cNvPr>
          <p:cNvSpPr/>
          <p:nvPr/>
        </p:nvSpPr>
        <p:spPr>
          <a:xfrm>
            <a:off x="54864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10</a:t>
            </a:r>
          </a:p>
        </p:txBody>
      </p:sp>
      <p:sp>
        <p:nvSpPr>
          <p:cNvPr id="56" name="Action Button: Custom 55">
            <a:hlinkClick r:id="rId17" action="ppaction://hlinksldjump" highlightClick="1"/>
          </p:cNvPr>
          <p:cNvSpPr/>
          <p:nvPr/>
        </p:nvSpPr>
        <p:spPr>
          <a:xfrm>
            <a:off x="5105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9</a:t>
            </a:r>
          </a:p>
        </p:txBody>
      </p:sp>
      <p:sp>
        <p:nvSpPr>
          <p:cNvPr id="57" name="Action Button: Custom 56">
            <a:hlinkClick r:id="rId18" action="ppaction://hlinksldjump" highlightClick="1"/>
          </p:cNvPr>
          <p:cNvSpPr/>
          <p:nvPr/>
        </p:nvSpPr>
        <p:spPr>
          <a:xfrm>
            <a:off x="65532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12</a:t>
            </a:r>
          </a:p>
        </p:txBody>
      </p:sp>
      <p:sp>
        <p:nvSpPr>
          <p:cNvPr id="58" name="Action Button: Custom 57">
            <a:hlinkClick r:id="rId19" action="ppaction://hlinksldjump" highlightClick="1"/>
          </p:cNvPr>
          <p:cNvSpPr/>
          <p:nvPr/>
        </p:nvSpPr>
        <p:spPr>
          <a:xfrm>
            <a:off x="70866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13</a:t>
            </a:r>
          </a:p>
        </p:txBody>
      </p:sp>
    </p:spTree>
    <p:extLst>
      <p:ext uri="{BB962C8B-B14F-4D97-AF65-F5344CB8AC3E}">
        <p14:creationId xmlns:p14="http://schemas.microsoft.com/office/powerpoint/2010/main" val="280500230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Group 24"/>
          <p:cNvGrpSpPr/>
          <p:nvPr/>
        </p:nvGrpSpPr>
        <p:grpSpPr>
          <a:xfrm>
            <a:off x="0" y="0"/>
            <a:ext cx="9144000" cy="832757"/>
            <a:chOff x="0" y="0"/>
            <a:chExt cx="9144000" cy="832757"/>
          </a:xfrm>
        </p:grpSpPr>
        <p:sp>
          <p:nvSpPr>
            <p:cNvPr id="26" name="Rectangle 25"/>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prstClr val="black"/>
                </a:solidFill>
              </a:endParaRPr>
            </a:p>
          </p:txBody>
        </p:sp>
        <p:pic>
          <p:nvPicPr>
            <p:cNvPr id="27"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11" name="Rectangle 10"/>
          <p:cNvSpPr/>
          <p:nvPr/>
        </p:nvSpPr>
        <p:spPr>
          <a:xfrm>
            <a:off x="0" y="157490"/>
            <a:ext cx="6400800" cy="523220"/>
          </a:xfrm>
          <a:prstGeom prst="rect">
            <a:avLst/>
          </a:prstGeom>
        </p:spPr>
        <p:txBody>
          <a:bodyPr wrap="square" anchor="ctr">
            <a:spAutoFit/>
          </a:bodyPr>
          <a:lstStyle/>
          <a:p>
            <a:r>
              <a:rPr lang="en-US" sz="2800" dirty="0">
                <a:solidFill>
                  <a:prstClr val="black"/>
                </a:solidFill>
              </a:rPr>
              <a:t>Step 10: Associate MCO Plan    </a:t>
            </a:r>
          </a:p>
        </p:txBody>
      </p:sp>
      <p:sp>
        <p:nvSpPr>
          <p:cNvPr id="12" name="TextBox 11"/>
          <p:cNvSpPr txBox="1"/>
          <p:nvPr/>
        </p:nvSpPr>
        <p:spPr>
          <a:xfrm>
            <a:off x="774700" y="4382869"/>
            <a:ext cx="7607300" cy="646331"/>
          </a:xfrm>
          <a:prstGeom prst="rect">
            <a:avLst/>
          </a:prstGeom>
          <a:noFill/>
        </p:spPr>
        <p:txBody>
          <a:bodyPr wrap="square" rtlCol="0">
            <a:spAutoFit/>
          </a:bodyPr>
          <a:lstStyle/>
          <a:p>
            <a:pPr marL="111125" indent="-111125" eaLnBrk="0" fontAlgn="base" hangingPunct="0">
              <a:spcBef>
                <a:spcPct val="0"/>
              </a:spcBef>
              <a:spcAft>
                <a:spcPct val="0"/>
              </a:spcAft>
              <a:buFont typeface="Arial" pitchFamily="34" charset="0"/>
              <a:buChar char="•"/>
            </a:pPr>
            <a:r>
              <a:rPr lang="en-US" dirty="0">
                <a:solidFill>
                  <a:srgbClr val="000000"/>
                </a:solidFill>
                <a:ea typeface="Calibri" pitchFamily="34" charset="0"/>
              </a:rPr>
              <a:t>Click </a:t>
            </a:r>
            <a:r>
              <a:rPr lang="en-US" b="1" i="1" dirty="0">
                <a:solidFill>
                  <a:srgbClr val="FF0000"/>
                </a:solidFill>
                <a:ea typeface="Calibri" pitchFamily="34" charset="0"/>
              </a:rPr>
              <a:t>Add</a:t>
            </a:r>
            <a:r>
              <a:rPr lang="en-US" dirty="0">
                <a:solidFill>
                  <a:srgbClr val="000000"/>
                </a:solidFill>
                <a:ea typeface="Calibri" pitchFamily="34" charset="0"/>
              </a:rPr>
              <a:t> to associate a MCO plan for which there is a current valid contract.</a:t>
            </a:r>
          </a:p>
          <a:p>
            <a:pPr marL="111125" indent="-111125" eaLnBrk="0" fontAlgn="base" hangingPunct="0">
              <a:spcBef>
                <a:spcPct val="0"/>
              </a:spcBef>
              <a:spcAft>
                <a:spcPct val="0"/>
              </a:spcAft>
              <a:buFont typeface="Arial" pitchFamily="34" charset="0"/>
              <a:buChar char="•"/>
            </a:pPr>
            <a:r>
              <a:rPr lang="en-US" dirty="0"/>
              <a:t>Specific MCO plans can be added only once to the application.</a:t>
            </a:r>
          </a:p>
        </p:txBody>
      </p:sp>
      <p:sp>
        <p:nvSpPr>
          <p:cNvPr id="13" name="Slide Number Placeholder 12"/>
          <p:cNvSpPr>
            <a:spLocks noGrp="1"/>
          </p:cNvSpPr>
          <p:nvPr>
            <p:ph type="sldNum" sz="quarter" idx="12"/>
          </p:nvPr>
        </p:nvSpPr>
        <p:spPr/>
        <p:txBody>
          <a:bodyPr/>
          <a:lstStyle/>
          <a:p>
            <a:fld id="{5231E635-3882-45BA-B8C0-75C01EA01E46}" type="slidenum">
              <a:rPr lang="en-US" smtClean="0">
                <a:solidFill>
                  <a:prstClr val="black">
                    <a:tint val="75000"/>
                  </a:prstClr>
                </a:solidFill>
              </a:rPr>
              <a:pPr/>
              <a:t>61</a:t>
            </a:fld>
            <a:endParaRPr lang="en-US">
              <a:solidFill>
                <a:prstClr val="black">
                  <a:tint val="75000"/>
                </a:prstClr>
              </a:solidFill>
            </a:endParaRPr>
          </a:p>
        </p:txBody>
      </p:sp>
      <p:pic>
        <p:nvPicPr>
          <p:cNvPr id="2050" name="Picture 2"/>
          <p:cNvPicPr>
            <a:picLocks noChangeAspect="1" noChangeArrowheads="1"/>
          </p:cNvPicPr>
          <p:nvPr/>
        </p:nvPicPr>
        <p:blipFill>
          <a:blip r:embed="rId4" cstate="print"/>
          <a:srcRect/>
          <a:stretch>
            <a:fillRect/>
          </a:stretch>
        </p:blipFill>
        <p:spPr bwMode="auto">
          <a:xfrm>
            <a:off x="152400" y="1806615"/>
            <a:ext cx="8839200" cy="2461550"/>
          </a:xfrm>
          <a:prstGeom prst="rect">
            <a:avLst/>
          </a:prstGeom>
          <a:noFill/>
          <a:ln w="9525">
            <a:noFill/>
            <a:miter lim="800000"/>
            <a:headEnd/>
            <a:tailEnd/>
          </a:ln>
        </p:spPr>
      </p:pic>
      <p:sp>
        <p:nvSpPr>
          <p:cNvPr id="14" name="Oval 13"/>
          <p:cNvSpPr/>
          <p:nvPr/>
        </p:nvSpPr>
        <p:spPr>
          <a:xfrm>
            <a:off x="609600" y="1752600"/>
            <a:ext cx="5334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p:cNvSpPr txBox="1"/>
          <p:nvPr/>
        </p:nvSpPr>
        <p:spPr>
          <a:xfrm>
            <a:off x="432391" y="6339505"/>
            <a:ext cx="1591846" cy="338554"/>
          </a:xfrm>
          <a:prstGeom prst="rect">
            <a:avLst/>
          </a:prstGeom>
          <a:noFill/>
          <a:ln>
            <a:noFill/>
          </a:ln>
        </p:spPr>
        <p:txBody>
          <a:bodyPr wrap="none" rtlCol="0">
            <a:spAutoFit/>
          </a:bodyPr>
          <a:lstStyle/>
          <a:p>
            <a:r>
              <a:rPr lang="en-US" sz="1600" dirty="0"/>
              <a:t>Shortcut to Step:</a:t>
            </a:r>
          </a:p>
        </p:txBody>
      </p:sp>
      <p:sp>
        <p:nvSpPr>
          <p:cNvPr id="29" name="Action Button: Custom 28">
            <a:hlinkClick r:id="rId5" action="ppaction://hlinksldjump" highlightClick="1"/>
          </p:cNvPr>
          <p:cNvSpPr/>
          <p:nvPr/>
        </p:nvSpPr>
        <p:spPr>
          <a:xfrm>
            <a:off x="2057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a:t>
            </a:r>
          </a:p>
        </p:txBody>
      </p:sp>
      <p:sp>
        <p:nvSpPr>
          <p:cNvPr id="30" name="Action Button: Custom 29">
            <a:hlinkClick r:id="rId6" action="ppaction://hlinksldjump" highlightClick="1"/>
          </p:cNvPr>
          <p:cNvSpPr/>
          <p:nvPr/>
        </p:nvSpPr>
        <p:spPr>
          <a:xfrm>
            <a:off x="2438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2</a:t>
            </a:r>
          </a:p>
        </p:txBody>
      </p:sp>
      <p:sp>
        <p:nvSpPr>
          <p:cNvPr id="31" name="Action Button: Custom 30">
            <a:hlinkClick r:id="rId7" action="ppaction://hlinksldjump" highlightClick="1"/>
          </p:cNvPr>
          <p:cNvSpPr/>
          <p:nvPr/>
        </p:nvSpPr>
        <p:spPr>
          <a:xfrm>
            <a:off x="2819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3</a:t>
            </a:r>
          </a:p>
        </p:txBody>
      </p:sp>
      <p:sp>
        <p:nvSpPr>
          <p:cNvPr id="47" name="Action Button: Custom 46">
            <a:hlinkClick r:id="rId8" action="ppaction://hlinksldjump" highlightClick="1"/>
          </p:cNvPr>
          <p:cNvSpPr/>
          <p:nvPr/>
        </p:nvSpPr>
        <p:spPr>
          <a:xfrm>
            <a:off x="3200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4</a:t>
            </a:r>
          </a:p>
        </p:txBody>
      </p:sp>
      <p:sp>
        <p:nvSpPr>
          <p:cNvPr id="48" name="Action Button: Custom 47">
            <a:hlinkClick r:id="rId9" action="ppaction://hlinksldjump" highlightClick="1"/>
          </p:cNvPr>
          <p:cNvSpPr/>
          <p:nvPr/>
        </p:nvSpPr>
        <p:spPr>
          <a:xfrm>
            <a:off x="3581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5</a:t>
            </a:r>
          </a:p>
        </p:txBody>
      </p:sp>
      <p:sp>
        <p:nvSpPr>
          <p:cNvPr id="49" name="Action Button: Home 48">
            <a:hlinkClick r:id="rId10"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50" name="Action Button: Custom 49">
            <a:hlinkClick r:id="rId11" action="ppaction://hlinksldjump" highlightClick="1"/>
          </p:cNvPr>
          <p:cNvSpPr/>
          <p:nvPr/>
        </p:nvSpPr>
        <p:spPr>
          <a:xfrm>
            <a:off x="3962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6</a:t>
            </a:r>
          </a:p>
        </p:txBody>
      </p:sp>
      <p:sp>
        <p:nvSpPr>
          <p:cNvPr id="51" name="Action Button: Custom 50">
            <a:hlinkClick r:id="rId12" action="ppaction://hlinksldjump" highlightClick="1"/>
          </p:cNvPr>
          <p:cNvSpPr/>
          <p:nvPr/>
        </p:nvSpPr>
        <p:spPr>
          <a:xfrm>
            <a:off x="4343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7</a:t>
            </a:r>
          </a:p>
        </p:txBody>
      </p:sp>
      <p:sp>
        <p:nvSpPr>
          <p:cNvPr id="52" name="Action Button: Custom 51">
            <a:hlinkClick r:id="rId13" action="ppaction://hlinksldjump" highlightClick="1"/>
          </p:cNvPr>
          <p:cNvSpPr/>
          <p:nvPr/>
        </p:nvSpPr>
        <p:spPr>
          <a:xfrm>
            <a:off x="4724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8</a:t>
            </a:r>
          </a:p>
        </p:txBody>
      </p:sp>
      <p:sp>
        <p:nvSpPr>
          <p:cNvPr id="53" name="Action Button: Custom 52">
            <a:hlinkClick r:id="rId14" action="ppaction://hlinksldjump" highlightClick="1"/>
          </p:cNvPr>
          <p:cNvSpPr/>
          <p:nvPr/>
        </p:nvSpPr>
        <p:spPr>
          <a:xfrm>
            <a:off x="60198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11</a:t>
            </a:r>
          </a:p>
        </p:txBody>
      </p:sp>
      <p:sp>
        <p:nvSpPr>
          <p:cNvPr id="54" name="Action Button: Custom 53">
            <a:hlinkClick r:id="rId15" action="ppaction://hlinksldjump" highlightClick="1"/>
          </p:cNvPr>
          <p:cNvSpPr/>
          <p:nvPr/>
        </p:nvSpPr>
        <p:spPr>
          <a:xfrm>
            <a:off x="54864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10</a:t>
            </a:r>
          </a:p>
        </p:txBody>
      </p:sp>
      <p:sp>
        <p:nvSpPr>
          <p:cNvPr id="55" name="Action Button: Custom 54">
            <a:hlinkClick r:id="rId16" action="ppaction://hlinksldjump" highlightClick="1"/>
          </p:cNvPr>
          <p:cNvSpPr/>
          <p:nvPr/>
        </p:nvSpPr>
        <p:spPr>
          <a:xfrm>
            <a:off x="5105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9</a:t>
            </a:r>
          </a:p>
        </p:txBody>
      </p:sp>
      <p:sp>
        <p:nvSpPr>
          <p:cNvPr id="56" name="Action Button: Custom 55">
            <a:hlinkClick r:id="rId17" action="ppaction://hlinksldjump" highlightClick="1"/>
          </p:cNvPr>
          <p:cNvSpPr/>
          <p:nvPr/>
        </p:nvSpPr>
        <p:spPr>
          <a:xfrm>
            <a:off x="65532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12</a:t>
            </a:r>
          </a:p>
        </p:txBody>
      </p:sp>
      <p:sp>
        <p:nvSpPr>
          <p:cNvPr id="57" name="Action Button: Custom 56">
            <a:hlinkClick r:id="rId18" action="ppaction://hlinksldjump" highlightClick="1"/>
          </p:cNvPr>
          <p:cNvSpPr/>
          <p:nvPr/>
        </p:nvSpPr>
        <p:spPr>
          <a:xfrm>
            <a:off x="70866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13</a:t>
            </a:r>
          </a:p>
        </p:txBody>
      </p:sp>
    </p:spTree>
    <p:extLst>
      <p:ext uri="{BB962C8B-B14F-4D97-AF65-F5344CB8AC3E}">
        <p14:creationId xmlns:p14="http://schemas.microsoft.com/office/powerpoint/2010/main" val="284163733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0"/>
          <p:cNvGrpSpPr/>
          <p:nvPr/>
        </p:nvGrpSpPr>
        <p:grpSpPr>
          <a:xfrm>
            <a:off x="-2883" y="-1"/>
            <a:ext cx="9144000" cy="832757"/>
            <a:chOff x="0" y="0"/>
            <a:chExt cx="9144000" cy="832757"/>
          </a:xfrm>
        </p:grpSpPr>
        <p:sp>
          <p:nvSpPr>
            <p:cNvPr id="32" name="Rectangle 3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prstClr val="black"/>
                </a:solidFill>
              </a:endParaRPr>
            </a:p>
          </p:txBody>
        </p:sp>
        <p:pic>
          <p:nvPicPr>
            <p:cNvPr id="33"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10" name="Rectangle 9"/>
          <p:cNvSpPr/>
          <p:nvPr/>
        </p:nvSpPr>
        <p:spPr>
          <a:xfrm>
            <a:off x="0" y="157489"/>
            <a:ext cx="6400800" cy="523220"/>
          </a:xfrm>
          <a:prstGeom prst="rect">
            <a:avLst/>
          </a:prstGeom>
        </p:spPr>
        <p:txBody>
          <a:bodyPr wrap="square" anchor="ctr">
            <a:spAutoFit/>
          </a:bodyPr>
          <a:lstStyle/>
          <a:p>
            <a:r>
              <a:rPr lang="en-US" sz="2800" dirty="0">
                <a:solidFill>
                  <a:prstClr val="black"/>
                </a:solidFill>
              </a:rPr>
              <a:t>Step 10: Associate MCO Plan    </a:t>
            </a:r>
          </a:p>
        </p:txBody>
      </p:sp>
      <p:sp>
        <p:nvSpPr>
          <p:cNvPr id="13" name="TextBox 12"/>
          <p:cNvSpPr txBox="1"/>
          <p:nvPr/>
        </p:nvSpPr>
        <p:spPr>
          <a:xfrm>
            <a:off x="762000" y="4495800"/>
            <a:ext cx="7467600" cy="1200329"/>
          </a:xfrm>
          <a:prstGeom prst="rect">
            <a:avLst/>
          </a:prstGeom>
          <a:noFill/>
        </p:spPr>
        <p:txBody>
          <a:bodyPr wrap="square" rtlCol="0" anchor="t">
            <a:spAutoFit/>
          </a:bodyPr>
          <a:lstStyle/>
          <a:p>
            <a:pPr marL="111125" lvl="0" indent="-111125">
              <a:buFont typeface="Arial" pitchFamily="34" charset="0"/>
              <a:buChar char="•"/>
            </a:pPr>
            <a:r>
              <a:rPr lang="en-US" dirty="0">
                <a:solidFill>
                  <a:prstClr val="black"/>
                </a:solidFill>
              </a:rPr>
              <a:t>Enter a </a:t>
            </a:r>
            <a:r>
              <a:rPr lang="en-US" b="1" i="1" dirty="0">
                <a:solidFill>
                  <a:srgbClr val="FF0000"/>
                </a:solidFill>
              </a:rPr>
              <a:t>Plan ID </a:t>
            </a:r>
            <a:r>
              <a:rPr lang="en-US" dirty="0">
                <a:solidFill>
                  <a:prstClr val="black"/>
                </a:solidFill>
              </a:rPr>
              <a:t>and </a:t>
            </a:r>
            <a:r>
              <a:rPr lang="en-US" b="1" i="1" dirty="0">
                <a:solidFill>
                  <a:srgbClr val="FF0000"/>
                </a:solidFill>
              </a:rPr>
              <a:t>Association Start Date.</a:t>
            </a:r>
            <a:r>
              <a:rPr lang="en-US" dirty="0">
                <a:solidFill>
                  <a:prstClr val="black"/>
                </a:solidFill>
              </a:rPr>
              <a:t> </a:t>
            </a:r>
          </a:p>
          <a:p>
            <a:pPr marL="111125" lvl="0" indent="-111125">
              <a:buFont typeface="Arial" pitchFamily="34" charset="0"/>
              <a:buChar char="•"/>
            </a:pPr>
            <a:r>
              <a:rPr lang="en-US" dirty="0"/>
              <a:t>Leave the </a:t>
            </a:r>
            <a:r>
              <a:rPr lang="en-US" b="1" i="1" dirty="0">
                <a:solidFill>
                  <a:srgbClr val="FF0000"/>
                </a:solidFill>
              </a:rPr>
              <a:t>End Date </a:t>
            </a:r>
            <a:r>
              <a:rPr lang="en-US" dirty="0"/>
              <a:t>field blank</a:t>
            </a:r>
            <a:r>
              <a:rPr lang="en-US" dirty="0">
                <a:solidFill>
                  <a:prstClr val="black"/>
                </a:solidFill>
              </a:rPr>
              <a:t>.</a:t>
            </a:r>
          </a:p>
          <a:p>
            <a:pPr marL="111125" lvl="0" indent="-111125">
              <a:buFont typeface="Arial" pitchFamily="34" charset="0"/>
              <a:buChar char="•"/>
            </a:pPr>
            <a:r>
              <a:rPr lang="en-US" dirty="0">
                <a:solidFill>
                  <a:prstClr val="black"/>
                </a:solidFill>
              </a:rPr>
              <a:t>Click </a:t>
            </a:r>
            <a:r>
              <a:rPr lang="en-US" b="1" i="1" dirty="0">
                <a:solidFill>
                  <a:srgbClr val="FF0000"/>
                </a:solidFill>
              </a:rPr>
              <a:t>Confirm/Search Plan</a:t>
            </a:r>
            <a:r>
              <a:rPr lang="en-US" dirty="0">
                <a:solidFill>
                  <a:prstClr val="black"/>
                </a:solidFill>
              </a:rPr>
              <a:t>, verify the </a:t>
            </a:r>
            <a:r>
              <a:rPr lang="en-US" b="1" i="1" dirty="0">
                <a:solidFill>
                  <a:srgbClr val="FF0000"/>
                </a:solidFill>
              </a:rPr>
              <a:t>Plan Name </a:t>
            </a:r>
            <a:r>
              <a:rPr lang="en-US" dirty="0"/>
              <a:t>is correct </a:t>
            </a:r>
            <a:r>
              <a:rPr lang="en-US" dirty="0">
                <a:solidFill>
                  <a:prstClr val="black"/>
                </a:solidFill>
              </a:rPr>
              <a:t>then, click </a:t>
            </a:r>
            <a:r>
              <a:rPr lang="en-US" b="1" i="1" dirty="0">
                <a:solidFill>
                  <a:srgbClr val="FF0000"/>
                </a:solidFill>
              </a:rPr>
              <a:t>OK</a:t>
            </a:r>
            <a:r>
              <a:rPr lang="en-US" dirty="0">
                <a:solidFill>
                  <a:prstClr val="black"/>
                </a:solidFill>
              </a:rPr>
              <a:t>.</a:t>
            </a:r>
          </a:p>
          <a:p>
            <a:pPr marL="111125" lvl="0" indent="-111125">
              <a:buFont typeface="Arial" pitchFamily="34" charset="0"/>
              <a:buChar char="•"/>
            </a:pPr>
            <a:r>
              <a:rPr lang="en-US" dirty="0">
                <a:solidFill>
                  <a:prstClr val="black"/>
                </a:solidFill>
              </a:rPr>
              <a:t>If the MCO plan ID is not known, click on </a:t>
            </a:r>
            <a:r>
              <a:rPr lang="en-US" b="1" i="1" dirty="0">
                <a:solidFill>
                  <a:srgbClr val="FF0000"/>
                </a:solidFill>
              </a:rPr>
              <a:t>Confirm/Search Plan</a:t>
            </a:r>
            <a:r>
              <a:rPr lang="en-US" dirty="0"/>
              <a:t>.</a:t>
            </a:r>
            <a:endParaRPr lang="en-US" dirty="0">
              <a:solidFill>
                <a:prstClr val="black"/>
              </a:solidFill>
            </a:endParaRPr>
          </a:p>
        </p:txBody>
      </p:sp>
      <p:sp>
        <p:nvSpPr>
          <p:cNvPr id="16" name="TextBox 15"/>
          <p:cNvSpPr txBox="1"/>
          <p:nvPr/>
        </p:nvSpPr>
        <p:spPr>
          <a:xfrm>
            <a:off x="3276600" y="1917428"/>
            <a:ext cx="76200" cy="369332"/>
          </a:xfrm>
          <a:prstGeom prst="rect">
            <a:avLst/>
          </a:prstGeom>
          <a:noFill/>
        </p:spPr>
        <p:txBody>
          <a:bodyPr wrap="square" rtlCol="0">
            <a:spAutoFit/>
          </a:bodyPr>
          <a:lstStyle/>
          <a:p>
            <a:r>
              <a:rPr lang="en-US" dirty="0">
                <a:solidFill>
                  <a:srgbClr val="2E6CB8"/>
                </a:solidFill>
              </a:rPr>
              <a:t>*</a:t>
            </a:r>
          </a:p>
        </p:txBody>
      </p:sp>
      <p:sp>
        <p:nvSpPr>
          <p:cNvPr id="17" name="TextBox 16"/>
          <p:cNvSpPr txBox="1"/>
          <p:nvPr/>
        </p:nvSpPr>
        <p:spPr>
          <a:xfrm>
            <a:off x="3429000" y="2438636"/>
            <a:ext cx="300082" cy="369332"/>
          </a:xfrm>
          <a:prstGeom prst="rect">
            <a:avLst/>
          </a:prstGeom>
          <a:noFill/>
        </p:spPr>
        <p:txBody>
          <a:bodyPr wrap="square" rtlCol="0">
            <a:spAutoFit/>
          </a:bodyPr>
          <a:lstStyle/>
          <a:p>
            <a:r>
              <a:rPr lang="en-US" dirty="0">
                <a:solidFill>
                  <a:srgbClr val="2E6CB8"/>
                </a:solidFill>
              </a:rPr>
              <a:t>*</a:t>
            </a:r>
          </a:p>
        </p:txBody>
      </p:sp>
      <p:sp>
        <p:nvSpPr>
          <p:cNvPr id="18" name="Slide Number Placeholder 17"/>
          <p:cNvSpPr>
            <a:spLocks noGrp="1"/>
          </p:cNvSpPr>
          <p:nvPr>
            <p:ph type="sldNum" sz="quarter" idx="12"/>
          </p:nvPr>
        </p:nvSpPr>
        <p:spPr/>
        <p:txBody>
          <a:bodyPr/>
          <a:lstStyle/>
          <a:p>
            <a:fld id="{5231E635-3882-45BA-B8C0-75C01EA01E46}" type="slidenum">
              <a:rPr lang="en-US" smtClean="0">
                <a:solidFill>
                  <a:prstClr val="black">
                    <a:tint val="75000"/>
                  </a:prstClr>
                </a:solidFill>
              </a:rPr>
              <a:pPr/>
              <a:t>62</a:t>
            </a:fld>
            <a:endParaRPr lang="en-US">
              <a:solidFill>
                <a:prstClr val="black">
                  <a:tint val="75000"/>
                </a:prstClr>
              </a:solidFill>
            </a:endParaRPr>
          </a:p>
        </p:txBody>
      </p:sp>
      <p:pic>
        <p:nvPicPr>
          <p:cNvPr id="3074" name="Picture 2"/>
          <p:cNvPicPr>
            <a:picLocks noChangeAspect="1" noChangeArrowheads="1"/>
          </p:cNvPicPr>
          <p:nvPr/>
        </p:nvPicPr>
        <p:blipFill>
          <a:blip r:embed="rId4" cstate="print"/>
          <a:srcRect/>
          <a:stretch>
            <a:fillRect/>
          </a:stretch>
        </p:blipFill>
        <p:spPr bwMode="auto">
          <a:xfrm>
            <a:off x="228600" y="1300651"/>
            <a:ext cx="8763000" cy="2966550"/>
          </a:xfrm>
          <a:prstGeom prst="rect">
            <a:avLst/>
          </a:prstGeom>
          <a:noFill/>
          <a:ln w="9525">
            <a:noFill/>
            <a:miter lim="800000"/>
            <a:headEnd/>
            <a:tailEnd/>
          </a:ln>
        </p:spPr>
      </p:pic>
      <p:sp>
        <p:nvSpPr>
          <p:cNvPr id="19" name="Oval 18"/>
          <p:cNvSpPr/>
          <p:nvPr/>
        </p:nvSpPr>
        <p:spPr>
          <a:xfrm>
            <a:off x="6905141" y="3886200"/>
            <a:ext cx="1553059"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cxnSp>
        <p:nvCxnSpPr>
          <p:cNvPr id="20" name="Straight Arrow Connector 19"/>
          <p:cNvCxnSpPr/>
          <p:nvPr/>
        </p:nvCxnSpPr>
        <p:spPr>
          <a:xfrm>
            <a:off x="5556385" y="2133600"/>
            <a:ext cx="539615"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432391" y="6339505"/>
            <a:ext cx="1591846" cy="338554"/>
          </a:xfrm>
          <a:prstGeom prst="rect">
            <a:avLst/>
          </a:prstGeom>
          <a:noFill/>
          <a:ln>
            <a:noFill/>
          </a:ln>
        </p:spPr>
        <p:txBody>
          <a:bodyPr wrap="none" rtlCol="0">
            <a:spAutoFit/>
          </a:bodyPr>
          <a:lstStyle/>
          <a:p>
            <a:r>
              <a:rPr lang="en-US" sz="1600" dirty="0"/>
              <a:t>Shortcut to Step:</a:t>
            </a:r>
          </a:p>
        </p:txBody>
      </p:sp>
      <p:sp>
        <p:nvSpPr>
          <p:cNvPr id="30" name="Action Button: Custom 29">
            <a:hlinkClick r:id="rId5" action="ppaction://hlinksldjump" highlightClick="1"/>
          </p:cNvPr>
          <p:cNvSpPr/>
          <p:nvPr/>
        </p:nvSpPr>
        <p:spPr>
          <a:xfrm>
            <a:off x="2057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a:t>
            </a:r>
          </a:p>
        </p:txBody>
      </p:sp>
      <p:sp>
        <p:nvSpPr>
          <p:cNvPr id="31" name="Action Button: Custom 30">
            <a:hlinkClick r:id="rId6" action="ppaction://hlinksldjump" highlightClick="1"/>
          </p:cNvPr>
          <p:cNvSpPr/>
          <p:nvPr/>
        </p:nvSpPr>
        <p:spPr>
          <a:xfrm>
            <a:off x="2438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2</a:t>
            </a:r>
          </a:p>
        </p:txBody>
      </p:sp>
      <p:sp>
        <p:nvSpPr>
          <p:cNvPr id="34" name="Action Button: Custom 33">
            <a:hlinkClick r:id="rId7" action="ppaction://hlinksldjump" highlightClick="1"/>
          </p:cNvPr>
          <p:cNvSpPr/>
          <p:nvPr/>
        </p:nvSpPr>
        <p:spPr>
          <a:xfrm>
            <a:off x="2819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3</a:t>
            </a:r>
          </a:p>
        </p:txBody>
      </p:sp>
      <p:sp>
        <p:nvSpPr>
          <p:cNvPr id="35" name="Action Button: Custom 34">
            <a:hlinkClick r:id="rId8" action="ppaction://hlinksldjump" highlightClick="1"/>
          </p:cNvPr>
          <p:cNvSpPr/>
          <p:nvPr/>
        </p:nvSpPr>
        <p:spPr>
          <a:xfrm>
            <a:off x="3200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4</a:t>
            </a:r>
          </a:p>
        </p:txBody>
      </p:sp>
      <p:sp>
        <p:nvSpPr>
          <p:cNvPr id="36" name="Action Button: Custom 35">
            <a:hlinkClick r:id="rId9" action="ppaction://hlinksldjump" highlightClick="1"/>
          </p:cNvPr>
          <p:cNvSpPr/>
          <p:nvPr/>
        </p:nvSpPr>
        <p:spPr>
          <a:xfrm>
            <a:off x="3581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5</a:t>
            </a:r>
          </a:p>
        </p:txBody>
      </p:sp>
      <p:sp>
        <p:nvSpPr>
          <p:cNvPr id="53" name="Action Button: Home 52">
            <a:hlinkClick r:id="rId10"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54" name="Action Button: Custom 53">
            <a:hlinkClick r:id="rId11" action="ppaction://hlinksldjump" highlightClick="1"/>
          </p:cNvPr>
          <p:cNvSpPr/>
          <p:nvPr/>
        </p:nvSpPr>
        <p:spPr>
          <a:xfrm>
            <a:off x="3962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6</a:t>
            </a:r>
          </a:p>
        </p:txBody>
      </p:sp>
      <p:sp>
        <p:nvSpPr>
          <p:cNvPr id="55" name="Action Button: Custom 54">
            <a:hlinkClick r:id="rId12" action="ppaction://hlinksldjump" highlightClick="1"/>
          </p:cNvPr>
          <p:cNvSpPr/>
          <p:nvPr/>
        </p:nvSpPr>
        <p:spPr>
          <a:xfrm>
            <a:off x="4343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7</a:t>
            </a:r>
          </a:p>
        </p:txBody>
      </p:sp>
      <p:sp>
        <p:nvSpPr>
          <p:cNvPr id="56" name="Action Button: Custom 55">
            <a:hlinkClick r:id="rId13" action="ppaction://hlinksldjump" highlightClick="1"/>
          </p:cNvPr>
          <p:cNvSpPr/>
          <p:nvPr/>
        </p:nvSpPr>
        <p:spPr>
          <a:xfrm>
            <a:off x="4724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8</a:t>
            </a:r>
          </a:p>
        </p:txBody>
      </p:sp>
      <p:sp>
        <p:nvSpPr>
          <p:cNvPr id="57" name="Action Button: Custom 56">
            <a:hlinkClick r:id="rId14" action="ppaction://hlinksldjump" highlightClick="1"/>
          </p:cNvPr>
          <p:cNvSpPr/>
          <p:nvPr/>
        </p:nvSpPr>
        <p:spPr>
          <a:xfrm>
            <a:off x="60198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11</a:t>
            </a:r>
          </a:p>
        </p:txBody>
      </p:sp>
      <p:sp>
        <p:nvSpPr>
          <p:cNvPr id="58" name="Action Button: Custom 57">
            <a:hlinkClick r:id="rId15" action="ppaction://hlinksldjump" highlightClick="1"/>
          </p:cNvPr>
          <p:cNvSpPr/>
          <p:nvPr/>
        </p:nvSpPr>
        <p:spPr>
          <a:xfrm>
            <a:off x="54864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10</a:t>
            </a:r>
          </a:p>
        </p:txBody>
      </p:sp>
      <p:sp>
        <p:nvSpPr>
          <p:cNvPr id="59" name="Action Button: Custom 58">
            <a:hlinkClick r:id="rId16" action="ppaction://hlinksldjump" highlightClick="1"/>
          </p:cNvPr>
          <p:cNvSpPr/>
          <p:nvPr/>
        </p:nvSpPr>
        <p:spPr>
          <a:xfrm>
            <a:off x="5105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9</a:t>
            </a:r>
          </a:p>
        </p:txBody>
      </p:sp>
      <p:sp>
        <p:nvSpPr>
          <p:cNvPr id="60" name="Action Button: Custom 59">
            <a:hlinkClick r:id="rId17" action="ppaction://hlinksldjump" highlightClick="1"/>
          </p:cNvPr>
          <p:cNvSpPr/>
          <p:nvPr/>
        </p:nvSpPr>
        <p:spPr>
          <a:xfrm>
            <a:off x="65532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12</a:t>
            </a:r>
          </a:p>
        </p:txBody>
      </p:sp>
      <p:sp>
        <p:nvSpPr>
          <p:cNvPr id="61" name="Action Button: Custom 60">
            <a:hlinkClick r:id="rId18" action="ppaction://hlinksldjump" highlightClick="1"/>
          </p:cNvPr>
          <p:cNvSpPr/>
          <p:nvPr/>
        </p:nvSpPr>
        <p:spPr>
          <a:xfrm>
            <a:off x="70866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13</a:t>
            </a:r>
          </a:p>
        </p:txBody>
      </p:sp>
    </p:spTree>
    <p:extLst>
      <p:ext uri="{BB962C8B-B14F-4D97-AF65-F5344CB8AC3E}">
        <p14:creationId xmlns:p14="http://schemas.microsoft.com/office/powerpoint/2010/main" val="152961224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4"/>
          <p:cNvGrpSpPr/>
          <p:nvPr/>
        </p:nvGrpSpPr>
        <p:grpSpPr>
          <a:xfrm>
            <a:off x="0" y="0"/>
            <a:ext cx="9144000" cy="832757"/>
            <a:chOff x="0" y="0"/>
            <a:chExt cx="9144000" cy="832757"/>
          </a:xfrm>
        </p:grpSpPr>
        <p:sp>
          <p:nvSpPr>
            <p:cNvPr id="26" name="Rectangle 25"/>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prstClr val="black"/>
                </a:solidFill>
              </a:endParaRPr>
            </a:p>
          </p:txBody>
        </p:sp>
        <p:pic>
          <p:nvPicPr>
            <p:cNvPr id="27"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13" name="Rectangle 12"/>
          <p:cNvSpPr/>
          <p:nvPr/>
        </p:nvSpPr>
        <p:spPr>
          <a:xfrm>
            <a:off x="0" y="157489"/>
            <a:ext cx="6400800" cy="523220"/>
          </a:xfrm>
          <a:prstGeom prst="rect">
            <a:avLst/>
          </a:prstGeom>
        </p:spPr>
        <p:txBody>
          <a:bodyPr wrap="square" anchor="ctr">
            <a:spAutoFit/>
          </a:bodyPr>
          <a:lstStyle/>
          <a:p>
            <a:r>
              <a:rPr lang="en-US" sz="2800" dirty="0">
                <a:solidFill>
                  <a:prstClr val="black"/>
                </a:solidFill>
              </a:rPr>
              <a:t>Step 10: Associate MCO Plan    </a:t>
            </a:r>
          </a:p>
        </p:txBody>
      </p:sp>
      <p:sp>
        <p:nvSpPr>
          <p:cNvPr id="16" name="Multiply 15"/>
          <p:cNvSpPr/>
          <p:nvPr/>
        </p:nvSpPr>
        <p:spPr>
          <a:xfrm>
            <a:off x="1097280" y="2027871"/>
            <a:ext cx="76200" cy="76200"/>
          </a:xfrm>
          <a:prstGeom prst="mathMultiply">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762000" y="3962400"/>
            <a:ext cx="7467600" cy="1200329"/>
          </a:xfrm>
          <a:prstGeom prst="rect">
            <a:avLst/>
          </a:prstGeom>
        </p:spPr>
        <p:txBody>
          <a:bodyPr wrap="square" anchor="t">
            <a:spAutoFit/>
          </a:bodyPr>
          <a:lstStyle/>
          <a:p>
            <a:pPr marL="111125" indent="-111125">
              <a:buFont typeface="Arial" pitchFamily="34" charset="0"/>
              <a:buChar char="•"/>
            </a:pPr>
            <a:r>
              <a:rPr lang="en-US" dirty="0"/>
              <a:t>Use the </a:t>
            </a:r>
            <a:r>
              <a:rPr lang="en-US" b="1" i="1" dirty="0">
                <a:solidFill>
                  <a:srgbClr val="FF0000"/>
                </a:solidFill>
              </a:rPr>
              <a:t>Filter By </a:t>
            </a:r>
            <a:r>
              <a:rPr lang="en-US" dirty="0"/>
              <a:t>drop down and enter information to filter the list of available MCO plans. </a:t>
            </a:r>
          </a:p>
          <a:p>
            <a:pPr marL="111125" indent="-111125">
              <a:buFont typeface="Arial" pitchFamily="34" charset="0"/>
              <a:buChar char="•"/>
            </a:pPr>
            <a:r>
              <a:rPr lang="en-US" dirty="0"/>
              <a:t>After locating the desired plan, click on the checkbox next to that line.</a:t>
            </a:r>
          </a:p>
          <a:p>
            <a:pPr marL="111125" indent="-111125">
              <a:buFont typeface="Arial" pitchFamily="34" charset="0"/>
              <a:buChar char="•"/>
            </a:pPr>
            <a:r>
              <a:rPr lang="en-US" dirty="0"/>
              <a:t>Click </a:t>
            </a:r>
            <a:r>
              <a:rPr lang="en-US" b="1" i="1" dirty="0">
                <a:solidFill>
                  <a:srgbClr val="FF0000"/>
                </a:solidFill>
              </a:rPr>
              <a:t>Select</a:t>
            </a:r>
            <a:r>
              <a:rPr lang="en-US" dirty="0"/>
              <a:t> to return to the MCO summary screen.</a:t>
            </a:r>
          </a:p>
        </p:txBody>
      </p:sp>
      <p:sp>
        <p:nvSpPr>
          <p:cNvPr id="10" name="Slide Number Placeholder 9"/>
          <p:cNvSpPr>
            <a:spLocks noGrp="1"/>
          </p:cNvSpPr>
          <p:nvPr>
            <p:ph type="sldNum" sz="quarter" idx="12"/>
          </p:nvPr>
        </p:nvSpPr>
        <p:spPr/>
        <p:txBody>
          <a:bodyPr/>
          <a:lstStyle/>
          <a:p>
            <a:fld id="{5231E635-3882-45BA-B8C0-75C01EA01E46}" type="slidenum">
              <a:rPr lang="en-US" smtClean="0">
                <a:solidFill>
                  <a:prstClr val="black">
                    <a:tint val="75000"/>
                  </a:prstClr>
                </a:solidFill>
              </a:rPr>
              <a:pPr/>
              <a:t>63</a:t>
            </a:fld>
            <a:endParaRPr lang="en-US">
              <a:solidFill>
                <a:prstClr val="black">
                  <a:tint val="75000"/>
                </a:prstClr>
              </a:solidFill>
            </a:endParaRPr>
          </a:p>
        </p:txBody>
      </p:sp>
      <p:pic>
        <p:nvPicPr>
          <p:cNvPr id="4098" name="Picture 2"/>
          <p:cNvPicPr>
            <a:picLocks noChangeAspect="1" noChangeArrowheads="1"/>
          </p:cNvPicPr>
          <p:nvPr/>
        </p:nvPicPr>
        <p:blipFill>
          <a:blip r:embed="rId4" cstate="print"/>
          <a:srcRect/>
          <a:stretch>
            <a:fillRect/>
          </a:stretch>
        </p:blipFill>
        <p:spPr bwMode="auto">
          <a:xfrm>
            <a:off x="152400" y="1264334"/>
            <a:ext cx="8839200" cy="2620976"/>
          </a:xfrm>
          <a:prstGeom prst="rect">
            <a:avLst/>
          </a:prstGeom>
          <a:noFill/>
          <a:ln w="9525">
            <a:noFill/>
            <a:miter lim="800000"/>
            <a:headEnd/>
            <a:tailEnd/>
          </a:ln>
        </p:spPr>
      </p:pic>
      <p:sp>
        <p:nvSpPr>
          <p:cNvPr id="14" name="Oval 13"/>
          <p:cNvSpPr/>
          <p:nvPr/>
        </p:nvSpPr>
        <p:spPr>
          <a:xfrm>
            <a:off x="685800" y="1219200"/>
            <a:ext cx="6858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p:nvSpPr>
        <p:spPr>
          <a:xfrm>
            <a:off x="152400" y="1905000"/>
            <a:ext cx="16764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p:cNvSpPr txBox="1"/>
          <p:nvPr/>
        </p:nvSpPr>
        <p:spPr>
          <a:xfrm>
            <a:off x="432391" y="6339505"/>
            <a:ext cx="1591846" cy="338554"/>
          </a:xfrm>
          <a:prstGeom prst="rect">
            <a:avLst/>
          </a:prstGeom>
          <a:noFill/>
          <a:ln>
            <a:noFill/>
          </a:ln>
        </p:spPr>
        <p:txBody>
          <a:bodyPr wrap="none" rtlCol="0">
            <a:spAutoFit/>
          </a:bodyPr>
          <a:lstStyle/>
          <a:p>
            <a:r>
              <a:rPr lang="en-US" sz="1600" dirty="0"/>
              <a:t>Shortcut to Step:</a:t>
            </a:r>
          </a:p>
        </p:txBody>
      </p:sp>
      <p:sp>
        <p:nvSpPr>
          <p:cNvPr id="29" name="Action Button: Custom 28">
            <a:hlinkClick r:id="rId5" action="ppaction://hlinksldjump" highlightClick="1"/>
          </p:cNvPr>
          <p:cNvSpPr/>
          <p:nvPr/>
        </p:nvSpPr>
        <p:spPr>
          <a:xfrm>
            <a:off x="2057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a:t>
            </a:r>
          </a:p>
        </p:txBody>
      </p:sp>
      <p:sp>
        <p:nvSpPr>
          <p:cNvPr id="30" name="Action Button: Custom 29">
            <a:hlinkClick r:id="rId6" action="ppaction://hlinksldjump" highlightClick="1"/>
          </p:cNvPr>
          <p:cNvSpPr/>
          <p:nvPr/>
        </p:nvSpPr>
        <p:spPr>
          <a:xfrm>
            <a:off x="2438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2</a:t>
            </a:r>
          </a:p>
        </p:txBody>
      </p:sp>
      <p:sp>
        <p:nvSpPr>
          <p:cNvPr id="31" name="Action Button: Custom 30">
            <a:hlinkClick r:id="rId7" action="ppaction://hlinksldjump" highlightClick="1"/>
          </p:cNvPr>
          <p:cNvSpPr/>
          <p:nvPr/>
        </p:nvSpPr>
        <p:spPr>
          <a:xfrm>
            <a:off x="2819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3</a:t>
            </a:r>
          </a:p>
        </p:txBody>
      </p:sp>
      <p:sp>
        <p:nvSpPr>
          <p:cNvPr id="48" name="Action Button: Custom 47">
            <a:hlinkClick r:id="rId8" action="ppaction://hlinksldjump" highlightClick="1"/>
          </p:cNvPr>
          <p:cNvSpPr/>
          <p:nvPr/>
        </p:nvSpPr>
        <p:spPr>
          <a:xfrm>
            <a:off x="3200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4</a:t>
            </a:r>
          </a:p>
        </p:txBody>
      </p:sp>
      <p:sp>
        <p:nvSpPr>
          <p:cNvPr id="49" name="Action Button: Custom 48">
            <a:hlinkClick r:id="rId9" action="ppaction://hlinksldjump" highlightClick="1"/>
          </p:cNvPr>
          <p:cNvSpPr/>
          <p:nvPr/>
        </p:nvSpPr>
        <p:spPr>
          <a:xfrm>
            <a:off x="3581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5</a:t>
            </a:r>
          </a:p>
        </p:txBody>
      </p:sp>
      <p:sp>
        <p:nvSpPr>
          <p:cNvPr id="50" name="Action Button: Home 49">
            <a:hlinkClick r:id="rId10"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51" name="Action Button: Custom 50">
            <a:hlinkClick r:id="rId11" action="ppaction://hlinksldjump" highlightClick="1"/>
          </p:cNvPr>
          <p:cNvSpPr/>
          <p:nvPr/>
        </p:nvSpPr>
        <p:spPr>
          <a:xfrm>
            <a:off x="3962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6</a:t>
            </a:r>
          </a:p>
        </p:txBody>
      </p:sp>
      <p:sp>
        <p:nvSpPr>
          <p:cNvPr id="52" name="Action Button: Custom 51">
            <a:hlinkClick r:id="rId12" action="ppaction://hlinksldjump" highlightClick="1"/>
          </p:cNvPr>
          <p:cNvSpPr/>
          <p:nvPr/>
        </p:nvSpPr>
        <p:spPr>
          <a:xfrm>
            <a:off x="4343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7</a:t>
            </a:r>
          </a:p>
        </p:txBody>
      </p:sp>
      <p:sp>
        <p:nvSpPr>
          <p:cNvPr id="53" name="Action Button: Custom 52">
            <a:hlinkClick r:id="rId13" action="ppaction://hlinksldjump" highlightClick="1"/>
          </p:cNvPr>
          <p:cNvSpPr/>
          <p:nvPr/>
        </p:nvSpPr>
        <p:spPr>
          <a:xfrm>
            <a:off x="4724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8</a:t>
            </a:r>
          </a:p>
        </p:txBody>
      </p:sp>
      <p:sp>
        <p:nvSpPr>
          <p:cNvPr id="54" name="Action Button: Custom 53">
            <a:hlinkClick r:id="rId14" action="ppaction://hlinksldjump" highlightClick="1"/>
          </p:cNvPr>
          <p:cNvSpPr/>
          <p:nvPr/>
        </p:nvSpPr>
        <p:spPr>
          <a:xfrm>
            <a:off x="60198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11</a:t>
            </a:r>
          </a:p>
        </p:txBody>
      </p:sp>
      <p:sp>
        <p:nvSpPr>
          <p:cNvPr id="55" name="Action Button: Custom 54">
            <a:hlinkClick r:id="rId15" action="ppaction://hlinksldjump" highlightClick="1"/>
          </p:cNvPr>
          <p:cNvSpPr/>
          <p:nvPr/>
        </p:nvSpPr>
        <p:spPr>
          <a:xfrm>
            <a:off x="54864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10</a:t>
            </a:r>
          </a:p>
        </p:txBody>
      </p:sp>
      <p:sp>
        <p:nvSpPr>
          <p:cNvPr id="56" name="Action Button: Custom 55">
            <a:hlinkClick r:id="rId16" action="ppaction://hlinksldjump" highlightClick="1"/>
          </p:cNvPr>
          <p:cNvSpPr/>
          <p:nvPr/>
        </p:nvSpPr>
        <p:spPr>
          <a:xfrm>
            <a:off x="5105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9</a:t>
            </a:r>
          </a:p>
        </p:txBody>
      </p:sp>
      <p:sp>
        <p:nvSpPr>
          <p:cNvPr id="57" name="Action Button: Custom 56">
            <a:hlinkClick r:id="rId17" action="ppaction://hlinksldjump" highlightClick="1"/>
          </p:cNvPr>
          <p:cNvSpPr/>
          <p:nvPr/>
        </p:nvSpPr>
        <p:spPr>
          <a:xfrm>
            <a:off x="65532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12</a:t>
            </a:r>
          </a:p>
        </p:txBody>
      </p:sp>
      <p:sp>
        <p:nvSpPr>
          <p:cNvPr id="58" name="Action Button: Custom 57">
            <a:hlinkClick r:id="rId18" action="ppaction://hlinksldjump" highlightClick="1"/>
          </p:cNvPr>
          <p:cNvSpPr/>
          <p:nvPr/>
        </p:nvSpPr>
        <p:spPr>
          <a:xfrm>
            <a:off x="70866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13</a:t>
            </a:r>
          </a:p>
        </p:txBody>
      </p:sp>
    </p:spTree>
    <p:extLst>
      <p:ext uri="{BB962C8B-B14F-4D97-AF65-F5344CB8AC3E}">
        <p14:creationId xmlns:p14="http://schemas.microsoft.com/office/powerpoint/2010/main" val="192850546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3"/>
          <p:cNvPicPr>
            <a:picLocks noChangeAspect="1" noChangeArrowheads="1"/>
          </p:cNvPicPr>
          <p:nvPr/>
        </p:nvPicPr>
        <p:blipFill>
          <a:blip r:embed="rId3" cstate="print">
            <a:extLst>
              <a:ext uri="{BEBA8EAE-BF5A-486C-A8C5-ECC9F3942E4B}">
                <a14:imgProps xmlns:a14="http://schemas.microsoft.com/office/drawing/2010/main">
                  <a14:imgLayer r:embed="rId4">
                    <a14:imgEffect>
                      <a14:sharpenSoften amount="52000"/>
                    </a14:imgEffect>
                  </a14:imgLayer>
                </a14:imgProps>
              </a:ext>
            </a:extLst>
          </a:blip>
          <a:srcRect/>
          <a:stretch>
            <a:fillRect/>
          </a:stretch>
        </p:blipFill>
        <p:spPr bwMode="auto">
          <a:xfrm>
            <a:off x="152400" y="1026319"/>
            <a:ext cx="8839200" cy="3038475"/>
          </a:xfrm>
          <a:prstGeom prst="rect">
            <a:avLst/>
          </a:prstGeom>
          <a:noFill/>
          <a:ln w="9525">
            <a:noFill/>
            <a:miter lim="800000"/>
            <a:headEnd/>
            <a:tailEnd/>
          </a:ln>
        </p:spPr>
      </p:pic>
      <p:grpSp>
        <p:nvGrpSpPr>
          <p:cNvPr id="2" name="Group 20"/>
          <p:cNvGrpSpPr/>
          <p:nvPr/>
        </p:nvGrpSpPr>
        <p:grpSpPr>
          <a:xfrm>
            <a:off x="-2883" y="-1"/>
            <a:ext cx="9144000" cy="832757"/>
            <a:chOff x="0" y="0"/>
            <a:chExt cx="9144000" cy="832757"/>
          </a:xfrm>
        </p:grpSpPr>
        <p:sp>
          <p:nvSpPr>
            <p:cNvPr id="32" name="Rectangle 3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prstClr val="black"/>
                </a:solidFill>
              </a:endParaRPr>
            </a:p>
          </p:txBody>
        </p:sp>
        <p:pic>
          <p:nvPicPr>
            <p:cNvPr id="33" name="Picture 3" descr="E:\Provider Outreach\IMPACT Training Modules (development)\IMPACTlogoOpt2.jpg"/>
            <p:cNvPicPr>
              <a:picLocks noChangeAspect="1" noChangeArrowheads="1"/>
            </p:cNvPicPr>
            <p:nvPr/>
          </p:nvPicPr>
          <p:blipFill>
            <a:blip r:embed="rId5" cstate="print"/>
            <a:srcRect/>
            <a:stretch>
              <a:fillRect/>
            </a:stretch>
          </p:blipFill>
          <p:spPr bwMode="auto">
            <a:xfrm>
              <a:off x="6553200" y="76200"/>
              <a:ext cx="2404580" cy="685800"/>
            </a:xfrm>
            <a:prstGeom prst="rect">
              <a:avLst/>
            </a:prstGeom>
            <a:noFill/>
          </p:spPr>
        </p:pic>
      </p:grpSp>
      <p:sp>
        <p:nvSpPr>
          <p:cNvPr id="10" name="Rectangle 9"/>
          <p:cNvSpPr/>
          <p:nvPr/>
        </p:nvSpPr>
        <p:spPr>
          <a:xfrm>
            <a:off x="0" y="157489"/>
            <a:ext cx="6400800" cy="523220"/>
          </a:xfrm>
          <a:prstGeom prst="rect">
            <a:avLst/>
          </a:prstGeom>
        </p:spPr>
        <p:txBody>
          <a:bodyPr wrap="square" anchor="ctr">
            <a:spAutoFit/>
          </a:bodyPr>
          <a:lstStyle/>
          <a:p>
            <a:r>
              <a:rPr lang="en-US" sz="2800" dirty="0">
                <a:solidFill>
                  <a:prstClr val="black"/>
                </a:solidFill>
              </a:rPr>
              <a:t>Step 10: Associate MCO Plan    </a:t>
            </a:r>
          </a:p>
        </p:txBody>
      </p:sp>
      <p:sp>
        <p:nvSpPr>
          <p:cNvPr id="13" name="TextBox 12"/>
          <p:cNvSpPr txBox="1"/>
          <p:nvPr/>
        </p:nvSpPr>
        <p:spPr>
          <a:xfrm>
            <a:off x="762000" y="4495800"/>
            <a:ext cx="7467600" cy="369332"/>
          </a:xfrm>
          <a:prstGeom prst="rect">
            <a:avLst/>
          </a:prstGeom>
          <a:noFill/>
        </p:spPr>
        <p:txBody>
          <a:bodyPr wrap="square" rtlCol="0" anchor="t">
            <a:spAutoFit/>
          </a:bodyPr>
          <a:lstStyle/>
          <a:p>
            <a:pPr marL="111125" lvl="0" indent="-111125">
              <a:buFont typeface="Arial" pitchFamily="34" charset="0"/>
              <a:buChar char="•"/>
            </a:pPr>
            <a:r>
              <a:rPr lang="en-US" dirty="0">
                <a:solidFill>
                  <a:prstClr val="black"/>
                </a:solidFill>
              </a:rPr>
              <a:t>Verify that the MCO plan information populated correctly then click </a:t>
            </a:r>
            <a:r>
              <a:rPr lang="en-US" b="1" i="1" dirty="0">
                <a:solidFill>
                  <a:srgbClr val="FF0000"/>
                </a:solidFill>
              </a:rPr>
              <a:t>OK</a:t>
            </a:r>
            <a:r>
              <a:rPr lang="en-US" dirty="0"/>
              <a:t>.</a:t>
            </a:r>
            <a:endParaRPr lang="en-US" dirty="0">
              <a:solidFill>
                <a:prstClr val="black"/>
              </a:solidFill>
            </a:endParaRPr>
          </a:p>
        </p:txBody>
      </p:sp>
      <p:sp>
        <p:nvSpPr>
          <p:cNvPr id="18" name="Slide Number Placeholder 17"/>
          <p:cNvSpPr>
            <a:spLocks noGrp="1"/>
          </p:cNvSpPr>
          <p:nvPr>
            <p:ph type="sldNum" sz="quarter" idx="12"/>
          </p:nvPr>
        </p:nvSpPr>
        <p:spPr/>
        <p:txBody>
          <a:bodyPr/>
          <a:lstStyle/>
          <a:p>
            <a:fld id="{5231E635-3882-45BA-B8C0-75C01EA01E46}" type="slidenum">
              <a:rPr lang="en-US" smtClean="0">
                <a:solidFill>
                  <a:prstClr val="black">
                    <a:tint val="75000"/>
                  </a:prstClr>
                </a:solidFill>
              </a:rPr>
              <a:pPr/>
              <a:t>64</a:t>
            </a:fld>
            <a:endParaRPr lang="en-US">
              <a:solidFill>
                <a:prstClr val="black">
                  <a:tint val="75000"/>
                </a:prstClr>
              </a:solidFill>
            </a:endParaRPr>
          </a:p>
        </p:txBody>
      </p:sp>
      <p:sp>
        <p:nvSpPr>
          <p:cNvPr id="19" name="Oval 18"/>
          <p:cNvSpPr/>
          <p:nvPr/>
        </p:nvSpPr>
        <p:spPr>
          <a:xfrm>
            <a:off x="7971941" y="3733800"/>
            <a:ext cx="486259"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cxnSp>
        <p:nvCxnSpPr>
          <p:cNvPr id="20" name="Straight Arrow Connector 19"/>
          <p:cNvCxnSpPr/>
          <p:nvPr/>
        </p:nvCxnSpPr>
        <p:spPr>
          <a:xfrm>
            <a:off x="5632585" y="1981200"/>
            <a:ext cx="539615"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432391" y="6339505"/>
            <a:ext cx="1591846" cy="338554"/>
          </a:xfrm>
          <a:prstGeom prst="rect">
            <a:avLst/>
          </a:prstGeom>
          <a:noFill/>
          <a:ln>
            <a:noFill/>
          </a:ln>
        </p:spPr>
        <p:txBody>
          <a:bodyPr wrap="none" rtlCol="0">
            <a:spAutoFit/>
          </a:bodyPr>
          <a:lstStyle/>
          <a:p>
            <a:r>
              <a:rPr lang="en-US" sz="1600" dirty="0"/>
              <a:t>Shortcut to Step:</a:t>
            </a:r>
          </a:p>
        </p:txBody>
      </p:sp>
      <p:sp>
        <p:nvSpPr>
          <p:cNvPr id="29" name="Action Button: Custom 28">
            <a:hlinkClick r:id="rId6" action="ppaction://hlinksldjump" highlightClick="1"/>
          </p:cNvPr>
          <p:cNvSpPr/>
          <p:nvPr/>
        </p:nvSpPr>
        <p:spPr>
          <a:xfrm>
            <a:off x="2057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a:t>
            </a:r>
          </a:p>
        </p:txBody>
      </p:sp>
      <p:sp>
        <p:nvSpPr>
          <p:cNvPr id="30" name="Action Button: Custom 29">
            <a:hlinkClick r:id="rId7" action="ppaction://hlinksldjump" highlightClick="1"/>
          </p:cNvPr>
          <p:cNvSpPr/>
          <p:nvPr/>
        </p:nvSpPr>
        <p:spPr>
          <a:xfrm>
            <a:off x="2438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2</a:t>
            </a:r>
          </a:p>
        </p:txBody>
      </p:sp>
      <p:sp>
        <p:nvSpPr>
          <p:cNvPr id="31" name="Action Button: Custom 30">
            <a:hlinkClick r:id="rId8" action="ppaction://hlinksldjump" highlightClick="1"/>
          </p:cNvPr>
          <p:cNvSpPr/>
          <p:nvPr/>
        </p:nvSpPr>
        <p:spPr>
          <a:xfrm>
            <a:off x="2819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3</a:t>
            </a:r>
          </a:p>
        </p:txBody>
      </p:sp>
      <p:sp>
        <p:nvSpPr>
          <p:cNvPr id="34" name="Action Button: Custom 33">
            <a:hlinkClick r:id="rId9" action="ppaction://hlinksldjump" highlightClick="1"/>
          </p:cNvPr>
          <p:cNvSpPr/>
          <p:nvPr/>
        </p:nvSpPr>
        <p:spPr>
          <a:xfrm>
            <a:off x="3200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4</a:t>
            </a:r>
          </a:p>
        </p:txBody>
      </p:sp>
      <p:sp>
        <p:nvSpPr>
          <p:cNvPr id="35" name="Action Button: Custom 34">
            <a:hlinkClick r:id="rId10" action="ppaction://hlinksldjump" highlightClick="1"/>
          </p:cNvPr>
          <p:cNvSpPr/>
          <p:nvPr/>
        </p:nvSpPr>
        <p:spPr>
          <a:xfrm>
            <a:off x="3581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5</a:t>
            </a:r>
          </a:p>
        </p:txBody>
      </p:sp>
      <p:sp>
        <p:nvSpPr>
          <p:cNvPr id="51" name="Action Button: Home 50">
            <a:hlinkClick r:id="rId11"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52" name="Action Button: Custom 51">
            <a:hlinkClick r:id="rId12" action="ppaction://hlinksldjump" highlightClick="1"/>
          </p:cNvPr>
          <p:cNvSpPr/>
          <p:nvPr/>
        </p:nvSpPr>
        <p:spPr>
          <a:xfrm>
            <a:off x="3962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6</a:t>
            </a:r>
          </a:p>
        </p:txBody>
      </p:sp>
      <p:sp>
        <p:nvSpPr>
          <p:cNvPr id="53" name="Action Button: Custom 52">
            <a:hlinkClick r:id="rId13" action="ppaction://hlinksldjump" highlightClick="1"/>
          </p:cNvPr>
          <p:cNvSpPr/>
          <p:nvPr/>
        </p:nvSpPr>
        <p:spPr>
          <a:xfrm>
            <a:off x="4343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7</a:t>
            </a:r>
          </a:p>
        </p:txBody>
      </p:sp>
      <p:sp>
        <p:nvSpPr>
          <p:cNvPr id="54" name="Action Button: Custom 53">
            <a:hlinkClick r:id="rId14" action="ppaction://hlinksldjump" highlightClick="1"/>
          </p:cNvPr>
          <p:cNvSpPr/>
          <p:nvPr/>
        </p:nvSpPr>
        <p:spPr>
          <a:xfrm>
            <a:off x="4724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8</a:t>
            </a:r>
          </a:p>
        </p:txBody>
      </p:sp>
      <p:sp>
        <p:nvSpPr>
          <p:cNvPr id="55" name="Action Button: Custom 54">
            <a:hlinkClick r:id="rId15" action="ppaction://hlinksldjump" highlightClick="1"/>
          </p:cNvPr>
          <p:cNvSpPr/>
          <p:nvPr/>
        </p:nvSpPr>
        <p:spPr>
          <a:xfrm>
            <a:off x="60198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11</a:t>
            </a:r>
          </a:p>
        </p:txBody>
      </p:sp>
      <p:sp>
        <p:nvSpPr>
          <p:cNvPr id="56" name="Action Button: Custom 55">
            <a:hlinkClick r:id="rId16" action="ppaction://hlinksldjump" highlightClick="1"/>
          </p:cNvPr>
          <p:cNvSpPr/>
          <p:nvPr/>
        </p:nvSpPr>
        <p:spPr>
          <a:xfrm>
            <a:off x="54864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10</a:t>
            </a:r>
          </a:p>
        </p:txBody>
      </p:sp>
      <p:sp>
        <p:nvSpPr>
          <p:cNvPr id="57" name="Action Button: Custom 56">
            <a:hlinkClick r:id="rId17" action="ppaction://hlinksldjump" highlightClick="1"/>
          </p:cNvPr>
          <p:cNvSpPr/>
          <p:nvPr/>
        </p:nvSpPr>
        <p:spPr>
          <a:xfrm>
            <a:off x="5105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9</a:t>
            </a:r>
          </a:p>
        </p:txBody>
      </p:sp>
      <p:sp>
        <p:nvSpPr>
          <p:cNvPr id="58" name="Action Button: Custom 57">
            <a:hlinkClick r:id="rId18" action="ppaction://hlinksldjump" highlightClick="1"/>
          </p:cNvPr>
          <p:cNvSpPr/>
          <p:nvPr/>
        </p:nvSpPr>
        <p:spPr>
          <a:xfrm>
            <a:off x="65532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12</a:t>
            </a:r>
          </a:p>
        </p:txBody>
      </p:sp>
      <p:sp>
        <p:nvSpPr>
          <p:cNvPr id="59" name="Action Button: Custom 58">
            <a:hlinkClick r:id="rId19" action="ppaction://hlinksldjump" highlightClick="1"/>
          </p:cNvPr>
          <p:cNvSpPr/>
          <p:nvPr/>
        </p:nvSpPr>
        <p:spPr>
          <a:xfrm>
            <a:off x="70866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13</a:t>
            </a:r>
          </a:p>
        </p:txBody>
      </p:sp>
    </p:spTree>
    <p:extLst>
      <p:ext uri="{BB962C8B-B14F-4D97-AF65-F5344CB8AC3E}">
        <p14:creationId xmlns:p14="http://schemas.microsoft.com/office/powerpoint/2010/main" val="152961224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4"/>
          <p:cNvGrpSpPr/>
          <p:nvPr/>
        </p:nvGrpSpPr>
        <p:grpSpPr>
          <a:xfrm>
            <a:off x="0" y="0"/>
            <a:ext cx="9144000" cy="832757"/>
            <a:chOff x="0" y="0"/>
            <a:chExt cx="9144000" cy="832757"/>
          </a:xfrm>
        </p:grpSpPr>
        <p:sp>
          <p:nvSpPr>
            <p:cNvPr id="26" name="Rectangle 25"/>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prstClr val="black"/>
                </a:solidFill>
              </a:endParaRPr>
            </a:p>
          </p:txBody>
        </p:sp>
        <p:pic>
          <p:nvPicPr>
            <p:cNvPr id="27"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11" name="Rectangle 10"/>
          <p:cNvSpPr/>
          <p:nvPr/>
        </p:nvSpPr>
        <p:spPr>
          <a:xfrm>
            <a:off x="0" y="157490"/>
            <a:ext cx="6400800" cy="523220"/>
          </a:xfrm>
          <a:prstGeom prst="rect">
            <a:avLst/>
          </a:prstGeom>
        </p:spPr>
        <p:txBody>
          <a:bodyPr wrap="square" anchor="ctr">
            <a:spAutoFit/>
          </a:bodyPr>
          <a:lstStyle/>
          <a:p>
            <a:r>
              <a:rPr lang="en-US" sz="2800" dirty="0">
                <a:solidFill>
                  <a:prstClr val="black"/>
                </a:solidFill>
              </a:rPr>
              <a:t>Step 10: Associate MCO Plan    </a:t>
            </a:r>
          </a:p>
        </p:txBody>
      </p:sp>
      <p:sp>
        <p:nvSpPr>
          <p:cNvPr id="12" name="TextBox 11"/>
          <p:cNvSpPr txBox="1"/>
          <p:nvPr/>
        </p:nvSpPr>
        <p:spPr>
          <a:xfrm>
            <a:off x="774700" y="4611469"/>
            <a:ext cx="7454900" cy="646331"/>
          </a:xfrm>
          <a:prstGeom prst="rect">
            <a:avLst/>
          </a:prstGeom>
          <a:noFill/>
        </p:spPr>
        <p:txBody>
          <a:bodyPr wrap="square" rtlCol="0">
            <a:spAutoFit/>
          </a:bodyPr>
          <a:lstStyle/>
          <a:p>
            <a:pPr marL="111125" lvl="0" indent="-111125" eaLnBrk="0" fontAlgn="base" hangingPunct="0">
              <a:spcBef>
                <a:spcPct val="0"/>
              </a:spcBef>
              <a:spcAft>
                <a:spcPct val="0"/>
              </a:spcAft>
              <a:buFont typeface="Arial" pitchFamily="34" charset="0"/>
              <a:buChar char="•"/>
            </a:pPr>
            <a:r>
              <a:rPr lang="en-US" dirty="0">
                <a:solidFill>
                  <a:srgbClr val="000000"/>
                </a:solidFill>
                <a:ea typeface="Calibri" pitchFamily="34" charset="0"/>
              </a:rPr>
              <a:t>Click </a:t>
            </a:r>
            <a:r>
              <a:rPr lang="en-US" b="1" i="1" dirty="0">
                <a:solidFill>
                  <a:srgbClr val="FF0000"/>
                </a:solidFill>
                <a:ea typeface="Calibri" pitchFamily="34" charset="0"/>
              </a:rPr>
              <a:t>Add</a:t>
            </a:r>
            <a:r>
              <a:rPr lang="en-US" dirty="0">
                <a:solidFill>
                  <a:srgbClr val="000000"/>
                </a:solidFill>
                <a:ea typeface="Calibri" pitchFamily="34" charset="0"/>
              </a:rPr>
              <a:t> to Associate to an additional MCO Plan.</a:t>
            </a:r>
          </a:p>
          <a:p>
            <a:pPr marL="111125" lvl="0" indent="-111125" eaLnBrk="0" fontAlgn="base" hangingPunct="0">
              <a:spcBef>
                <a:spcPct val="0"/>
              </a:spcBef>
              <a:spcAft>
                <a:spcPct val="0"/>
              </a:spcAft>
              <a:buFont typeface="Arial" pitchFamily="34" charset="0"/>
              <a:buChar char="•"/>
            </a:pPr>
            <a:r>
              <a:rPr lang="en-US" dirty="0"/>
              <a:t>If all MCO Plans have been entered, click </a:t>
            </a:r>
            <a:r>
              <a:rPr lang="en-US" b="1" i="1" dirty="0">
                <a:solidFill>
                  <a:srgbClr val="FF0000"/>
                </a:solidFill>
              </a:rPr>
              <a:t>Close</a:t>
            </a:r>
            <a:r>
              <a:rPr lang="en-US" dirty="0"/>
              <a:t> to return to the BPW.</a:t>
            </a:r>
          </a:p>
        </p:txBody>
      </p:sp>
      <p:sp>
        <p:nvSpPr>
          <p:cNvPr id="13" name="Slide Number Placeholder 12"/>
          <p:cNvSpPr>
            <a:spLocks noGrp="1"/>
          </p:cNvSpPr>
          <p:nvPr>
            <p:ph type="sldNum" sz="quarter" idx="12"/>
          </p:nvPr>
        </p:nvSpPr>
        <p:spPr/>
        <p:txBody>
          <a:bodyPr/>
          <a:lstStyle/>
          <a:p>
            <a:fld id="{5231E635-3882-45BA-B8C0-75C01EA01E46}" type="slidenum">
              <a:rPr lang="en-US" smtClean="0">
                <a:solidFill>
                  <a:prstClr val="black">
                    <a:tint val="75000"/>
                  </a:prstClr>
                </a:solidFill>
              </a:rPr>
              <a:pPr/>
              <a:t>65</a:t>
            </a:fld>
            <a:endParaRPr lang="en-US">
              <a:solidFill>
                <a:prstClr val="black">
                  <a:tint val="75000"/>
                </a:prstClr>
              </a:solidFill>
            </a:endParaRPr>
          </a:p>
        </p:txBody>
      </p:sp>
      <p:pic>
        <p:nvPicPr>
          <p:cNvPr id="4098" name="Picture 2"/>
          <p:cNvPicPr>
            <a:picLocks noChangeAspect="1" noChangeArrowheads="1"/>
          </p:cNvPicPr>
          <p:nvPr/>
        </p:nvPicPr>
        <p:blipFill>
          <a:blip r:embed="rId4" cstate="print"/>
          <a:srcRect/>
          <a:stretch>
            <a:fillRect/>
          </a:stretch>
        </p:blipFill>
        <p:spPr bwMode="auto">
          <a:xfrm>
            <a:off x="152400" y="1490662"/>
            <a:ext cx="8839200" cy="3038476"/>
          </a:xfrm>
          <a:prstGeom prst="rect">
            <a:avLst/>
          </a:prstGeom>
          <a:noFill/>
          <a:ln w="9525">
            <a:noFill/>
            <a:miter lim="800000"/>
            <a:headEnd/>
            <a:tailEnd/>
          </a:ln>
        </p:spPr>
      </p:pic>
      <p:sp>
        <p:nvSpPr>
          <p:cNvPr id="10" name="Oval 9"/>
          <p:cNvSpPr/>
          <p:nvPr/>
        </p:nvSpPr>
        <p:spPr>
          <a:xfrm>
            <a:off x="0" y="1447800"/>
            <a:ext cx="11430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p:cNvSpPr txBox="1"/>
          <p:nvPr/>
        </p:nvSpPr>
        <p:spPr>
          <a:xfrm>
            <a:off x="432391" y="6339505"/>
            <a:ext cx="1591846" cy="338554"/>
          </a:xfrm>
          <a:prstGeom prst="rect">
            <a:avLst/>
          </a:prstGeom>
          <a:noFill/>
          <a:ln>
            <a:noFill/>
          </a:ln>
        </p:spPr>
        <p:txBody>
          <a:bodyPr wrap="none" rtlCol="0">
            <a:spAutoFit/>
          </a:bodyPr>
          <a:lstStyle/>
          <a:p>
            <a:r>
              <a:rPr lang="en-US" sz="1600" dirty="0"/>
              <a:t>Shortcut to Step:</a:t>
            </a:r>
          </a:p>
        </p:txBody>
      </p:sp>
      <p:sp>
        <p:nvSpPr>
          <p:cNvPr id="28" name="Action Button: Custom 27">
            <a:hlinkClick r:id="rId5" action="ppaction://hlinksldjump" highlightClick="1"/>
          </p:cNvPr>
          <p:cNvSpPr/>
          <p:nvPr/>
        </p:nvSpPr>
        <p:spPr>
          <a:xfrm>
            <a:off x="2057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a:t>
            </a:r>
          </a:p>
        </p:txBody>
      </p:sp>
      <p:sp>
        <p:nvSpPr>
          <p:cNvPr id="29" name="Action Button: Custom 28">
            <a:hlinkClick r:id="rId6" action="ppaction://hlinksldjump" highlightClick="1"/>
          </p:cNvPr>
          <p:cNvSpPr/>
          <p:nvPr/>
        </p:nvSpPr>
        <p:spPr>
          <a:xfrm>
            <a:off x="2438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2</a:t>
            </a:r>
          </a:p>
        </p:txBody>
      </p:sp>
      <p:sp>
        <p:nvSpPr>
          <p:cNvPr id="30" name="Action Button: Custom 29">
            <a:hlinkClick r:id="rId7" action="ppaction://hlinksldjump" highlightClick="1"/>
          </p:cNvPr>
          <p:cNvSpPr/>
          <p:nvPr/>
        </p:nvSpPr>
        <p:spPr>
          <a:xfrm>
            <a:off x="2819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3</a:t>
            </a:r>
          </a:p>
        </p:txBody>
      </p:sp>
      <p:sp>
        <p:nvSpPr>
          <p:cNvPr id="46" name="Action Button: Custom 45">
            <a:hlinkClick r:id="rId8" action="ppaction://hlinksldjump" highlightClick="1"/>
          </p:cNvPr>
          <p:cNvSpPr/>
          <p:nvPr/>
        </p:nvSpPr>
        <p:spPr>
          <a:xfrm>
            <a:off x="3200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4</a:t>
            </a:r>
          </a:p>
        </p:txBody>
      </p:sp>
      <p:sp>
        <p:nvSpPr>
          <p:cNvPr id="47" name="Action Button: Custom 46">
            <a:hlinkClick r:id="rId9" action="ppaction://hlinksldjump" highlightClick="1"/>
          </p:cNvPr>
          <p:cNvSpPr/>
          <p:nvPr/>
        </p:nvSpPr>
        <p:spPr>
          <a:xfrm>
            <a:off x="3581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5</a:t>
            </a:r>
          </a:p>
        </p:txBody>
      </p:sp>
      <p:sp>
        <p:nvSpPr>
          <p:cNvPr id="48" name="Action Button: Home 47">
            <a:hlinkClick r:id="rId10"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9" name="Action Button: Custom 48">
            <a:hlinkClick r:id="rId11" action="ppaction://hlinksldjump" highlightClick="1"/>
          </p:cNvPr>
          <p:cNvSpPr/>
          <p:nvPr/>
        </p:nvSpPr>
        <p:spPr>
          <a:xfrm>
            <a:off x="3962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6</a:t>
            </a:r>
          </a:p>
        </p:txBody>
      </p:sp>
      <p:sp>
        <p:nvSpPr>
          <p:cNvPr id="50" name="Action Button: Custom 49">
            <a:hlinkClick r:id="rId12" action="ppaction://hlinksldjump" highlightClick="1"/>
          </p:cNvPr>
          <p:cNvSpPr/>
          <p:nvPr/>
        </p:nvSpPr>
        <p:spPr>
          <a:xfrm>
            <a:off x="4343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7</a:t>
            </a:r>
          </a:p>
        </p:txBody>
      </p:sp>
      <p:sp>
        <p:nvSpPr>
          <p:cNvPr id="51" name="Action Button: Custom 50">
            <a:hlinkClick r:id="rId13" action="ppaction://hlinksldjump" highlightClick="1"/>
          </p:cNvPr>
          <p:cNvSpPr/>
          <p:nvPr/>
        </p:nvSpPr>
        <p:spPr>
          <a:xfrm>
            <a:off x="4724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8</a:t>
            </a:r>
          </a:p>
        </p:txBody>
      </p:sp>
      <p:sp>
        <p:nvSpPr>
          <p:cNvPr id="52" name="Action Button: Custom 51">
            <a:hlinkClick r:id="rId14" action="ppaction://hlinksldjump" highlightClick="1"/>
          </p:cNvPr>
          <p:cNvSpPr/>
          <p:nvPr/>
        </p:nvSpPr>
        <p:spPr>
          <a:xfrm>
            <a:off x="60198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11</a:t>
            </a:r>
          </a:p>
        </p:txBody>
      </p:sp>
      <p:sp>
        <p:nvSpPr>
          <p:cNvPr id="53" name="Action Button: Custom 52">
            <a:hlinkClick r:id="rId15" action="ppaction://hlinksldjump" highlightClick="1"/>
          </p:cNvPr>
          <p:cNvSpPr/>
          <p:nvPr/>
        </p:nvSpPr>
        <p:spPr>
          <a:xfrm>
            <a:off x="54864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10</a:t>
            </a:r>
          </a:p>
        </p:txBody>
      </p:sp>
      <p:sp>
        <p:nvSpPr>
          <p:cNvPr id="54" name="Action Button: Custom 53">
            <a:hlinkClick r:id="rId16" action="ppaction://hlinksldjump" highlightClick="1"/>
          </p:cNvPr>
          <p:cNvSpPr/>
          <p:nvPr/>
        </p:nvSpPr>
        <p:spPr>
          <a:xfrm>
            <a:off x="5105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9</a:t>
            </a:r>
          </a:p>
        </p:txBody>
      </p:sp>
      <p:sp>
        <p:nvSpPr>
          <p:cNvPr id="55" name="Action Button: Custom 54">
            <a:hlinkClick r:id="rId17" action="ppaction://hlinksldjump" highlightClick="1"/>
          </p:cNvPr>
          <p:cNvSpPr/>
          <p:nvPr/>
        </p:nvSpPr>
        <p:spPr>
          <a:xfrm>
            <a:off x="65532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12</a:t>
            </a:r>
          </a:p>
        </p:txBody>
      </p:sp>
      <p:sp>
        <p:nvSpPr>
          <p:cNvPr id="56" name="Action Button: Custom 55">
            <a:hlinkClick r:id="rId18" action="ppaction://hlinksldjump" highlightClick="1"/>
          </p:cNvPr>
          <p:cNvSpPr/>
          <p:nvPr/>
        </p:nvSpPr>
        <p:spPr>
          <a:xfrm>
            <a:off x="70866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13</a:t>
            </a:r>
          </a:p>
        </p:txBody>
      </p:sp>
    </p:spTree>
    <p:extLst>
      <p:ext uri="{BB962C8B-B14F-4D97-AF65-F5344CB8AC3E}">
        <p14:creationId xmlns:p14="http://schemas.microsoft.com/office/powerpoint/2010/main" val="145520857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
          <p:cNvPicPr>
            <a:picLocks noChangeAspect="1" noChangeArrowheads="1"/>
          </p:cNvPicPr>
          <p:nvPr/>
        </p:nvPicPr>
        <p:blipFill>
          <a:blip r:embed="rId3" cstate="print">
            <a:extLst>
              <a:ext uri="{BEBA8EAE-BF5A-486C-A8C5-ECC9F3942E4B}">
                <a14:imgProps xmlns:a14="http://schemas.microsoft.com/office/drawing/2010/main">
                  <a14:imgLayer r:embed="rId4">
                    <a14:imgEffect>
                      <a14:sharpenSoften amount="52000"/>
                    </a14:imgEffect>
                  </a14:imgLayer>
                </a14:imgProps>
              </a:ext>
            </a:extLst>
          </a:blip>
          <a:srcRect/>
          <a:stretch>
            <a:fillRect/>
          </a:stretch>
        </p:blipFill>
        <p:spPr bwMode="auto">
          <a:xfrm>
            <a:off x="76200" y="1143000"/>
            <a:ext cx="8991600" cy="2743200"/>
          </a:xfrm>
          <a:prstGeom prst="rect">
            <a:avLst/>
          </a:prstGeom>
          <a:noFill/>
          <a:ln w="9525">
            <a:noFill/>
            <a:miter lim="800000"/>
            <a:headEnd/>
            <a:tailEnd/>
          </a:ln>
        </p:spPr>
      </p:pic>
      <p:grpSp>
        <p:nvGrpSpPr>
          <p:cNvPr id="2" name="Group 24"/>
          <p:cNvGrpSpPr/>
          <p:nvPr/>
        </p:nvGrpSpPr>
        <p:grpSpPr>
          <a:xfrm>
            <a:off x="0" y="0"/>
            <a:ext cx="9144000" cy="832757"/>
            <a:chOff x="0" y="0"/>
            <a:chExt cx="9144000" cy="832757"/>
          </a:xfrm>
        </p:grpSpPr>
        <p:sp>
          <p:nvSpPr>
            <p:cNvPr id="26" name="Rectangle 25"/>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solidFill>
                    <a:prstClr val="black"/>
                  </a:solidFill>
                </a:rPr>
                <a:t>Business Process Wizard</a:t>
              </a:r>
            </a:p>
          </p:txBody>
        </p:sp>
        <p:pic>
          <p:nvPicPr>
            <p:cNvPr id="27" name="Picture 3" descr="E:\Provider Outreach\IMPACT Training Modules (development)\IMPACTlogoOpt2.jpg"/>
            <p:cNvPicPr>
              <a:picLocks noChangeAspect="1" noChangeArrowheads="1"/>
            </p:cNvPicPr>
            <p:nvPr/>
          </p:nvPicPr>
          <p:blipFill>
            <a:blip r:embed="rId5" cstate="print"/>
            <a:srcRect/>
            <a:stretch>
              <a:fillRect/>
            </a:stretch>
          </p:blipFill>
          <p:spPr bwMode="auto">
            <a:xfrm>
              <a:off x="6553200" y="76200"/>
              <a:ext cx="2404580" cy="685800"/>
            </a:xfrm>
            <a:prstGeom prst="rect">
              <a:avLst/>
            </a:prstGeom>
            <a:noFill/>
          </p:spPr>
        </p:pic>
      </p:grpSp>
      <p:sp>
        <p:nvSpPr>
          <p:cNvPr id="11" name="Rectangle 10"/>
          <p:cNvSpPr/>
          <p:nvPr/>
        </p:nvSpPr>
        <p:spPr>
          <a:xfrm>
            <a:off x="0" y="157490"/>
            <a:ext cx="6400800" cy="523220"/>
          </a:xfrm>
          <a:prstGeom prst="rect">
            <a:avLst/>
          </a:prstGeom>
        </p:spPr>
        <p:txBody>
          <a:bodyPr wrap="square" anchor="ctr">
            <a:spAutoFit/>
          </a:bodyPr>
          <a:lstStyle/>
          <a:p>
            <a:r>
              <a:rPr lang="en-US" sz="2800" dirty="0">
                <a:solidFill>
                  <a:prstClr val="black"/>
                </a:solidFill>
              </a:rPr>
              <a:t>   </a:t>
            </a:r>
          </a:p>
        </p:txBody>
      </p:sp>
      <p:sp>
        <p:nvSpPr>
          <p:cNvPr id="12" name="TextBox 11"/>
          <p:cNvSpPr txBox="1"/>
          <p:nvPr/>
        </p:nvSpPr>
        <p:spPr>
          <a:xfrm>
            <a:off x="762000" y="3962400"/>
            <a:ext cx="7543800" cy="1200329"/>
          </a:xfrm>
          <a:prstGeom prst="rect">
            <a:avLst/>
          </a:prstGeom>
          <a:noFill/>
        </p:spPr>
        <p:txBody>
          <a:bodyPr wrap="square" rtlCol="0">
            <a:spAutoFit/>
          </a:bodyPr>
          <a:lstStyle/>
          <a:p>
            <a:pPr marL="114300" lvl="0" indent="-114300">
              <a:buFont typeface="Arial" panose="020B0604020202020204" pitchFamily="34" charset="0"/>
              <a:buChar char="•"/>
            </a:pPr>
            <a:r>
              <a:rPr lang="en-US" dirty="0">
                <a:solidFill>
                  <a:prstClr val="black"/>
                </a:solidFill>
              </a:rPr>
              <a:t>You have completed Step 10: </a:t>
            </a:r>
            <a:r>
              <a:rPr lang="en-US" b="1" i="1" dirty="0">
                <a:solidFill>
                  <a:srgbClr val="FF0000"/>
                </a:solidFill>
              </a:rPr>
              <a:t>Associate MCO Plan </a:t>
            </a:r>
            <a:r>
              <a:rPr lang="en-US" b="1" i="1" dirty="0">
                <a:solidFill>
                  <a:prstClr val="black"/>
                </a:solidFill>
              </a:rPr>
              <a:t>. </a:t>
            </a:r>
            <a:r>
              <a:rPr lang="en-US" dirty="0">
                <a:solidFill>
                  <a:prstClr val="black"/>
                </a:solidFill>
              </a:rPr>
              <a:t>The system will place the current date in the </a:t>
            </a:r>
            <a:r>
              <a:rPr lang="en-US" b="1" i="1" dirty="0">
                <a:solidFill>
                  <a:srgbClr val="FF0000"/>
                </a:solidFill>
              </a:rPr>
              <a:t>End Date </a:t>
            </a:r>
            <a:r>
              <a:rPr lang="en-US" dirty="0">
                <a:solidFill>
                  <a:prstClr val="black"/>
                </a:solidFill>
              </a:rPr>
              <a:t>field and will place </a:t>
            </a:r>
            <a:r>
              <a:rPr lang="en-US" b="1" i="1" dirty="0">
                <a:solidFill>
                  <a:srgbClr val="FF0000"/>
                </a:solidFill>
              </a:rPr>
              <a:t>Complete</a:t>
            </a:r>
            <a:r>
              <a:rPr lang="en-US" dirty="0">
                <a:solidFill>
                  <a:prstClr val="black"/>
                </a:solidFill>
              </a:rPr>
              <a:t> in the corresponding </a:t>
            </a:r>
            <a:r>
              <a:rPr lang="en-US" b="1" i="1" dirty="0">
                <a:solidFill>
                  <a:srgbClr val="FF0000"/>
                </a:solidFill>
              </a:rPr>
              <a:t>Status</a:t>
            </a:r>
            <a:r>
              <a:rPr lang="en-US" dirty="0">
                <a:solidFill>
                  <a:prstClr val="black"/>
                </a:solidFill>
              </a:rPr>
              <a:t> field.</a:t>
            </a:r>
          </a:p>
          <a:p>
            <a:pPr marL="114300" lvl="0" indent="-114300">
              <a:buFont typeface="Arial" panose="020B0604020202020204" pitchFamily="34" charset="0"/>
              <a:buChar char="•"/>
            </a:pPr>
            <a:r>
              <a:rPr lang="en-US" dirty="0">
                <a:solidFill>
                  <a:prstClr val="black"/>
                </a:solidFill>
              </a:rPr>
              <a:t>Click on Step 11: </a:t>
            </a:r>
            <a:r>
              <a:rPr lang="en-US" b="1" i="1" dirty="0">
                <a:solidFill>
                  <a:srgbClr val="FF0000"/>
                </a:solidFill>
              </a:rPr>
              <a:t>835/ERA Enrollment Form </a:t>
            </a:r>
            <a:r>
              <a:rPr lang="en-US" dirty="0">
                <a:solidFill>
                  <a:prstClr val="black"/>
                </a:solidFill>
              </a:rPr>
              <a:t>to continue your application.</a:t>
            </a:r>
            <a:endParaRPr lang="en-US" dirty="0"/>
          </a:p>
        </p:txBody>
      </p:sp>
      <p:sp>
        <p:nvSpPr>
          <p:cNvPr id="10" name="Slide Number Placeholder 9"/>
          <p:cNvSpPr>
            <a:spLocks noGrp="1"/>
          </p:cNvSpPr>
          <p:nvPr>
            <p:ph type="sldNum" sz="quarter" idx="12"/>
          </p:nvPr>
        </p:nvSpPr>
        <p:spPr/>
        <p:txBody>
          <a:bodyPr/>
          <a:lstStyle/>
          <a:p>
            <a:fld id="{5231E635-3882-45BA-B8C0-75C01EA01E46}" type="slidenum">
              <a:rPr lang="en-US" smtClean="0">
                <a:solidFill>
                  <a:prstClr val="black">
                    <a:tint val="75000"/>
                  </a:prstClr>
                </a:solidFill>
              </a:rPr>
              <a:pPr/>
              <a:t>66</a:t>
            </a:fld>
            <a:endParaRPr lang="en-US">
              <a:solidFill>
                <a:prstClr val="black">
                  <a:tint val="75000"/>
                </a:prstClr>
              </a:solidFill>
            </a:endParaRPr>
          </a:p>
        </p:txBody>
      </p:sp>
      <p:cxnSp>
        <p:nvCxnSpPr>
          <p:cNvPr id="13" name="Straight Arrow Connector 12"/>
          <p:cNvCxnSpPr/>
          <p:nvPr/>
        </p:nvCxnSpPr>
        <p:spPr>
          <a:xfrm flipH="1">
            <a:off x="1085850" y="3124200"/>
            <a:ext cx="74295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6096000" y="2819400"/>
            <a:ext cx="12954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p:cNvSpPr txBox="1"/>
          <p:nvPr/>
        </p:nvSpPr>
        <p:spPr>
          <a:xfrm>
            <a:off x="432391" y="6339505"/>
            <a:ext cx="1591846" cy="338554"/>
          </a:xfrm>
          <a:prstGeom prst="rect">
            <a:avLst/>
          </a:prstGeom>
          <a:noFill/>
          <a:ln>
            <a:noFill/>
          </a:ln>
        </p:spPr>
        <p:txBody>
          <a:bodyPr wrap="none" rtlCol="0">
            <a:spAutoFit/>
          </a:bodyPr>
          <a:lstStyle/>
          <a:p>
            <a:r>
              <a:rPr lang="en-US" sz="1600" dirty="0"/>
              <a:t>Shortcut to Step:</a:t>
            </a:r>
          </a:p>
        </p:txBody>
      </p:sp>
      <p:sp>
        <p:nvSpPr>
          <p:cNvPr id="30" name="Action Button: Custom 29">
            <a:hlinkClick r:id="rId6" action="ppaction://hlinksldjump" highlightClick="1"/>
          </p:cNvPr>
          <p:cNvSpPr/>
          <p:nvPr/>
        </p:nvSpPr>
        <p:spPr>
          <a:xfrm>
            <a:off x="2057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a:t>
            </a:r>
          </a:p>
        </p:txBody>
      </p:sp>
      <p:sp>
        <p:nvSpPr>
          <p:cNvPr id="31" name="Action Button: Custom 30">
            <a:hlinkClick r:id="rId7" action="ppaction://hlinksldjump" highlightClick="1"/>
          </p:cNvPr>
          <p:cNvSpPr/>
          <p:nvPr/>
        </p:nvSpPr>
        <p:spPr>
          <a:xfrm>
            <a:off x="2438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2</a:t>
            </a:r>
          </a:p>
        </p:txBody>
      </p:sp>
      <p:sp>
        <p:nvSpPr>
          <p:cNvPr id="47" name="Action Button: Custom 46">
            <a:hlinkClick r:id="rId8" action="ppaction://hlinksldjump" highlightClick="1"/>
          </p:cNvPr>
          <p:cNvSpPr/>
          <p:nvPr/>
        </p:nvSpPr>
        <p:spPr>
          <a:xfrm>
            <a:off x="2819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3</a:t>
            </a:r>
          </a:p>
        </p:txBody>
      </p:sp>
      <p:sp>
        <p:nvSpPr>
          <p:cNvPr id="48" name="Action Button: Custom 47">
            <a:hlinkClick r:id="rId9" action="ppaction://hlinksldjump" highlightClick="1"/>
          </p:cNvPr>
          <p:cNvSpPr/>
          <p:nvPr/>
        </p:nvSpPr>
        <p:spPr>
          <a:xfrm>
            <a:off x="3200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4</a:t>
            </a:r>
          </a:p>
        </p:txBody>
      </p:sp>
      <p:sp>
        <p:nvSpPr>
          <p:cNvPr id="49" name="Action Button: Custom 48">
            <a:hlinkClick r:id="rId10" action="ppaction://hlinksldjump" highlightClick="1"/>
          </p:cNvPr>
          <p:cNvSpPr/>
          <p:nvPr/>
        </p:nvSpPr>
        <p:spPr>
          <a:xfrm>
            <a:off x="3581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5</a:t>
            </a:r>
          </a:p>
        </p:txBody>
      </p:sp>
      <p:sp>
        <p:nvSpPr>
          <p:cNvPr id="50" name="Action Button: Home 49">
            <a:hlinkClick r:id="rId11"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51" name="Action Button: Custom 50">
            <a:hlinkClick r:id="rId12" action="ppaction://hlinksldjump" highlightClick="1"/>
          </p:cNvPr>
          <p:cNvSpPr/>
          <p:nvPr/>
        </p:nvSpPr>
        <p:spPr>
          <a:xfrm>
            <a:off x="3962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6</a:t>
            </a:r>
          </a:p>
        </p:txBody>
      </p:sp>
      <p:sp>
        <p:nvSpPr>
          <p:cNvPr id="52" name="Action Button: Custom 51">
            <a:hlinkClick r:id="rId13" action="ppaction://hlinksldjump" highlightClick="1"/>
          </p:cNvPr>
          <p:cNvSpPr/>
          <p:nvPr/>
        </p:nvSpPr>
        <p:spPr>
          <a:xfrm>
            <a:off x="4343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7</a:t>
            </a:r>
          </a:p>
        </p:txBody>
      </p:sp>
      <p:sp>
        <p:nvSpPr>
          <p:cNvPr id="53" name="Action Button: Custom 52">
            <a:hlinkClick r:id="rId14" action="ppaction://hlinksldjump" highlightClick="1"/>
          </p:cNvPr>
          <p:cNvSpPr/>
          <p:nvPr/>
        </p:nvSpPr>
        <p:spPr>
          <a:xfrm>
            <a:off x="4724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8</a:t>
            </a:r>
          </a:p>
        </p:txBody>
      </p:sp>
      <p:sp>
        <p:nvSpPr>
          <p:cNvPr id="54" name="Action Button: Custom 53">
            <a:hlinkClick r:id="rId15" action="ppaction://hlinksldjump" highlightClick="1"/>
          </p:cNvPr>
          <p:cNvSpPr/>
          <p:nvPr/>
        </p:nvSpPr>
        <p:spPr>
          <a:xfrm>
            <a:off x="60198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11</a:t>
            </a:r>
          </a:p>
        </p:txBody>
      </p:sp>
      <p:sp>
        <p:nvSpPr>
          <p:cNvPr id="55" name="Action Button: Custom 54">
            <a:hlinkClick r:id="rId16" action="ppaction://hlinksldjump" highlightClick="1"/>
          </p:cNvPr>
          <p:cNvSpPr/>
          <p:nvPr/>
        </p:nvSpPr>
        <p:spPr>
          <a:xfrm>
            <a:off x="54864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10</a:t>
            </a:r>
          </a:p>
        </p:txBody>
      </p:sp>
      <p:sp>
        <p:nvSpPr>
          <p:cNvPr id="56" name="Action Button: Custom 55">
            <a:hlinkClick r:id="rId17" action="ppaction://hlinksldjump" highlightClick="1"/>
          </p:cNvPr>
          <p:cNvSpPr/>
          <p:nvPr/>
        </p:nvSpPr>
        <p:spPr>
          <a:xfrm>
            <a:off x="5105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9</a:t>
            </a:r>
          </a:p>
        </p:txBody>
      </p:sp>
      <p:sp>
        <p:nvSpPr>
          <p:cNvPr id="57" name="Action Button: Custom 56">
            <a:hlinkClick r:id="rId18" action="ppaction://hlinksldjump" highlightClick="1"/>
          </p:cNvPr>
          <p:cNvSpPr/>
          <p:nvPr/>
        </p:nvSpPr>
        <p:spPr>
          <a:xfrm>
            <a:off x="65532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12</a:t>
            </a:r>
          </a:p>
        </p:txBody>
      </p:sp>
      <p:sp>
        <p:nvSpPr>
          <p:cNvPr id="58" name="Action Button: Custom 57">
            <a:hlinkClick r:id="rId19" action="ppaction://hlinksldjump" highlightClick="1"/>
          </p:cNvPr>
          <p:cNvSpPr/>
          <p:nvPr/>
        </p:nvSpPr>
        <p:spPr>
          <a:xfrm>
            <a:off x="70866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13</a:t>
            </a:r>
          </a:p>
        </p:txBody>
      </p:sp>
    </p:spTree>
    <p:extLst>
      <p:ext uri="{BB962C8B-B14F-4D97-AF65-F5344CB8AC3E}">
        <p14:creationId xmlns:p14="http://schemas.microsoft.com/office/powerpoint/2010/main" val="317344534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p:cNvGrpSpPr/>
          <p:nvPr/>
        </p:nvGrpSpPr>
        <p:grpSpPr>
          <a:xfrm>
            <a:off x="0" y="0"/>
            <a:ext cx="9144000" cy="832757"/>
            <a:chOff x="0" y="0"/>
            <a:chExt cx="9144000" cy="832757"/>
          </a:xfrm>
        </p:grpSpPr>
        <p:sp>
          <p:nvSpPr>
            <p:cNvPr id="6" name="Rectangle 5"/>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7"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8" name="Rectangle 7"/>
          <p:cNvSpPr/>
          <p:nvPr/>
        </p:nvSpPr>
        <p:spPr>
          <a:xfrm>
            <a:off x="0" y="157489"/>
            <a:ext cx="6400800" cy="523220"/>
          </a:xfrm>
          <a:prstGeom prst="rect">
            <a:avLst/>
          </a:prstGeom>
        </p:spPr>
        <p:txBody>
          <a:bodyPr wrap="square" anchor="ctr">
            <a:spAutoFit/>
          </a:bodyPr>
          <a:lstStyle/>
          <a:p>
            <a:r>
              <a:rPr lang="en-US" sz="2800" dirty="0">
                <a:latin typeface="+mj-lt"/>
              </a:rPr>
              <a:t>Step 11: Complete 835/ERA</a:t>
            </a:r>
          </a:p>
        </p:txBody>
      </p:sp>
      <p:sp>
        <p:nvSpPr>
          <p:cNvPr id="10" name="TextBox 9"/>
          <p:cNvSpPr txBox="1"/>
          <p:nvPr/>
        </p:nvSpPr>
        <p:spPr>
          <a:xfrm>
            <a:off x="762000" y="5678269"/>
            <a:ext cx="8077200" cy="646331"/>
          </a:xfrm>
          <a:prstGeom prst="rect">
            <a:avLst/>
          </a:prstGeom>
          <a:noFill/>
        </p:spPr>
        <p:txBody>
          <a:bodyPr wrap="square" rtlCol="0">
            <a:spAutoFit/>
          </a:bodyPr>
          <a:lstStyle/>
          <a:p>
            <a:pPr marL="114300" indent="-114300">
              <a:spcBef>
                <a:spcPts val="600"/>
              </a:spcBef>
              <a:buFont typeface="Arial" panose="020B0604020202020204" pitchFamily="34" charset="0"/>
              <a:buChar char="•"/>
            </a:pPr>
            <a:r>
              <a:rPr lang="en-US" dirty="0"/>
              <a:t>Scroll down the page and verify/update the listed information and complete any additional fields.</a:t>
            </a:r>
          </a:p>
        </p:txBody>
      </p:sp>
      <p:sp>
        <p:nvSpPr>
          <p:cNvPr id="12" name="TextBox 11"/>
          <p:cNvSpPr txBox="1"/>
          <p:nvPr/>
        </p:nvSpPr>
        <p:spPr>
          <a:xfrm>
            <a:off x="0" y="838200"/>
            <a:ext cx="9144000" cy="646331"/>
          </a:xfrm>
          <a:prstGeom prst="rect">
            <a:avLst/>
          </a:prstGeom>
          <a:solidFill>
            <a:srgbClr val="92D050"/>
          </a:solidFill>
          <a:ln>
            <a:noFill/>
          </a:ln>
        </p:spPr>
        <p:txBody>
          <a:bodyPr wrap="square" rtlCol="0">
            <a:spAutoFit/>
          </a:bodyPr>
          <a:lstStyle/>
          <a:p>
            <a:pPr marL="117475" indent="-117475" algn="ctr"/>
            <a:r>
              <a:rPr lang="en-US" dirty="0"/>
              <a:t>Please complete this section once you have completed the enrollment steps found at </a:t>
            </a:r>
            <a:r>
              <a:rPr lang="en-US" dirty="0">
                <a:hlinkClick r:id="rId4"/>
              </a:rPr>
              <a:t>http://www.myhfs.illinois.gov/</a:t>
            </a:r>
            <a:r>
              <a:rPr lang="en-US" dirty="0"/>
              <a:t> if you wish to participate in 835/ERA, otherwise close this step.</a:t>
            </a:r>
            <a:endParaRPr lang="en-US" i="1" dirty="0"/>
          </a:p>
        </p:txBody>
      </p:sp>
      <p:pic>
        <p:nvPicPr>
          <p:cNvPr id="24" name="Picture 2"/>
          <p:cNvPicPr>
            <a:picLocks noChangeAspect="1" noChangeArrowheads="1"/>
          </p:cNvPicPr>
          <p:nvPr/>
        </p:nvPicPr>
        <p:blipFill>
          <a:blip r:embed="rId5" cstate="print">
            <a:extLst>
              <a:ext uri="{BEBA8EAE-BF5A-486C-A8C5-ECC9F3942E4B}">
                <a14:imgProps xmlns:a14="http://schemas.microsoft.com/office/drawing/2010/main">
                  <a14:imgLayer r:embed="rId6">
                    <a14:imgEffect>
                      <a14:sharpenSoften amount="52000"/>
                    </a14:imgEffect>
                  </a14:imgLayer>
                </a14:imgProps>
              </a:ext>
            </a:extLst>
          </a:blip>
          <a:srcRect/>
          <a:stretch>
            <a:fillRect/>
          </a:stretch>
        </p:blipFill>
        <p:spPr bwMode="auto">
          <a:xfrm>
            <a:off x="228599" y="1524000"/>
            <a:ext cx="8686801" cy="4141183"/>
          </a:xfrm>
          <a:prstGeom prst="rect">
            <a:avLst/>
          </a:prstGeom>
          <a:noFill/>
          <a:ln w="9525">
            <a:noFill/>
            <a:miter lim="800000"/>
            <a:headEnd/>
            <a:tailEnd/>
          </a:ln>
        </p:spPr>
      </p:pic>
      <p:sp>
        <p:nvSpPr>
          <p:cNvPr id="25" name="TextBox 24"/>
          <p:cNvSpPr txBox="1"/>
          <p:nvPr/>
        </p:nvSpPr>
        <p:spPr>
          <a:xfrm>
            <a:off x="432391" y="6339505"/>
            <a:ext cx="1591846" cy="338554"/>
          </a:xfrm>
          <a:prstGeom prst="rect">
            <a:avLst/>
          </a:prstGeom>
          <a:noFill/>
          <a:ln>
            <a:noFill/>
          </a:ln>
        </p:spPr>
        <p:txBody>
          <a:bodyPr wrap="none" rtlCol="0">
            <a:spAutoFit/>
          </a:bodyPr>
          <a:lstStyle/>
          <a:p>
            <a:r>
              <a:rPr lang="en-US" sz="1600" dirty="0"/>
              <a:t>Shortcut to Step:</a:t>
            </a:r>
          </a:p>
        </p:txBody>
      </p:sp>
      <p:sp>
        <p:nvSpPr>
          <p:cNvPr id="41" name="Action Button: Custom 40">
            <a:hlinkClick r:id="rId7" action="ppaction://hlinksldjump" highlightClick="1"/>
          </p:cNvPr>
          <p:cNvSpPr/>
          <p:nvPr/>
        </p:nvSpPr>
        <p:spPr>
          <a:xfrm>
            <a:off x="2057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a:t>
            </a:r>
          </a:p>
        </p:txBody>
      </p:sp>
      <p:sp>
        <p:nvSpPr>
          <p:cNvPr id="42" name="Action Button: Custom 41">
            <a:hlinkClick r:id="rId8" action="ppaction://hlinksldjump" highlightClick="1"/>
          </p:cNvPr>
          <p:cNvSpPr/>
          <p:nvPr/>
        </p:nvSpPr>
        <p:spPr>
          <a:xfrm>
            <a:off x="2438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2</a:t>
            </a:r>
          </a:p>
        </p:txBody>
      </p:sp>
      <p:sp>
        <p:nvSpPr>
          <p:cNvPr id="43" name="Action Button: Custom 42">
            <a:hlinkClick r:id="rId9" action="ppaction://hlinksldjump" highlightClick="1"/>
          </p:cNvPr>
          <p:cNvSpPr/>
          <p:nvPr/>
        </p:nvSpPr>
        <p:spPr>
          <a:xfrm>
            <a:off x="2819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3</a:t>
            </a:r>
          </a:p>
        </p:txBody>
      </p:sp>
      <p:sp>
        <p:nvSpPr>
          <p:cNvPr id="44" name="Action Button: Custom 43">
            <a:hlinkClick r:id="rId10" action="ppaction://hlinksldjump" highlightClick="1"/>
          </p:cNvPr>
          <p:cNvSpPr/>
          <p:nvPr/>
        </p:nvSpPr>
        <p:spPr>
          <a:xfrm>
            <a:off x="3200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4</a:t>
            </a:r>
          </a:p>
        </p:txBody>
      </p:sp>
      <p:sp>
        <p:nvSpPr>
          <p:cNvPr id="45" name="Action Button: Custom 44">
            <a:hlinkClick r:id="rId11" action="ppaction://hlinksldjump" highlightClick="1"/>
          </p:cNvPr>
          <p:cNvSpPr/>
          <p:nvPr/>
        </p:nvSpPr>
        <p:spPr>
          <a:xfrm>
            <a:off x="3581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5</a:t>
            </a:r>
          </a:p>
        </p:txBody>
      </p:sp>
      <p:sp>
        <p:nvSpPr>
          <p:cNvPr id="46" name="Action Button: Home 45">
            <a:hlinkClick r:id="rId12"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7" name="Action Button: Custom 46">
            <a:hlinkClick r:id="rId13" action="ppaction://hlinksldjump" highlightClick="1"/>
          </p:cNvPr>
          <p:cNvSpPr/>
          <p:nvPr/>
        </p:nvSpPr>
        <p:spPr>
          <a:xfrm>
            <a:off x="3962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6</a:t>
            </a:r>
          </a:p>
        </p:txBody>
      </p:sp>
      <p:sp>
        <p:nvSpPr>
          <p:cNvPr id="48" name="Action Button: Custom 47">
            <a:hlinkClick r:id="rId14" action="ppaction://hlinksldjump" highlightClick="1"/>
          </p:cNvPr>
          <p:cNvSpPr/>
          <p:nvPr/>
        </p:nvSpPr>
        <p:spPr>
          <a:xfrm>
            <a:off x="4343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7</a:t>
            </a:r>
          </a:p>
        </p:txBody>
      </p:sp>
      <p:sp>
        <p:nvSpPr>
          <p:cNvPr id="49" name="Action Button: Custom 48">
            <a:hlinkClick r:id="rId15" action="ppaction://hlinksldjump" highlightClick="1"/>
          </p:cNvPr>
          <p:cNvSpPr/>
          <p:nvPr/>
        </p:nvSpPr>
        <p:spPr>
          <a:xfrm>
            <a:off x="4724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8</a:t>
            </a:r>
          </a:p>
        </p:txBody>
      </p:sp>
      <p:sp>
        <p:nvSpPr>
          <p:cNvPr id="50" name="Action Button: Custom 49">
            <a:hlinkClick r:id="rId16" action="ppaction://hlinksldjump" highlightClick="1"/>
          </p:cNvPr>
          <p:cNvSpPr/>
          <p:nvPr/>
        </p:nvSpPr>
        <p:spPr>
          <a:xfrm>
            <a:off x="60198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11</a:t>
            </a:r>
          </a:p>
        </p:txBody>
      </p:sp>
      <p:sp>
        <p:nvSpPr>
          <p:cNvPr id="51" name="Action Button: Custom 50">
            <a:hlinkClick r:id="rId17" action="ppaction://hlinksldjump" highlightClick="1"/>
          </p:cNvPr>
          <p:cNvSpPr/>
          <p:nvPr/>
        </p:nvSpPr>
        <p:spPr>
          <a:xfrm>
            <a:off x="54864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10</a:t>
            </a:r>
          </a:p>
        </p:txBody>
      </p:sp>
      <p:sp>
        <p:nvSpPr>
          <p:cNvPr id="52" name="Action Button: Custom 51">
            <a:hlinkClick r:id="rId18" action="ppaction://hlinksldjump" highlightClick="1"/>
          </p:cNvPr>
          <p:cNvSpPr/>
          <p:nvPr/>
        </p:nvSpPr>
        <p:spPr>
          <a:xfrm>
            <a:off x="5105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9</a:t>
            </a:r>
          </a:p>
        </p:txBody>
      </p:sp>
      <p:sp>
        <p:nvSpPr>
          <p:cNvPr id="53" name="Action Button: Custom 52">
            <a:hlinkClick r:id="rId19" action="ppaction://hlinksldjump" highlightClick="1"/>
          </p:cNvPr>
          <p:cNvSpPr/>
          <p:nvPr/>
        </p:nvSpPr>
        <p:spPr>
          <a:xfrm>
            <a:off x="65532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12</a:t>
            </a:r>
          </a:p>
        </p:txBody>
      </p:sp>
      <p:sp>
        <p:nvSpPr>
          <p:cNvPr id="54" name="Action Button: Custom 53">
            <a:hlinkClick r:id="rId20" action="ppaction://hlinksldjump" highlightClick="1"/>
          </p:cNvPr>
          <p:cNvSpPr/>
          <p:nvPr/>
        </p:nvSpPr>
        <p:spPr>
          <a:xfrm>
            <a:off x="70866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13</a:t>
            </a:r>
          </a:p>
        </p:txBody>
      </p:sp>
    </p:spTree>
    <p:extLst>
      <p:ext uri="{BB962C8B-B14F-4D97-AF65-F5344CB8AC3E}">
        <p14:creationId xmlns:p14="http://schemas.microsoft.com/office/powerpoint/2010/main" val="300710750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
          <p:cNvPicPr>
            <a:picLocks noChangeAspect="1" noChangeArrowheads="1"/>
          </p:cNvPicPr>
          <p:nvPr/>
        </p:nvPicPr>
        <p:blipFill>
          <a:blip r:embed="rId2" cstate="print">
            <a:extLst>
              <a:ext uri="{BEBA8EAE-BF5A-486C-A8C5-ECC9F3942E4B}">
                <a14:imgProps xmlns:a14="http://schemas.microsoft.com/office/drawing/2010/main">
                  <a14:imgLayer r:embed="rId3">
                    <a14:imgEffect>
                      <a14:sharpenSoften amount="52000"/>
                    </a14:imgEffect>
                  </a14:imgLayer>
                </a14:imgProps>
              </a:ext>
            </a:extLst>
          </a:blip>
          <a:srcRect/>
          <a:stretch>
            <a:fillRect/>
          </a:stretch>
        </p:blipFill>
        <p:spPr bwMode="auto">
          <a:xfrm>
            <a:off x="70884" y="1033605"/>
            <a:ext cx="8991600" cy="4528995"/>
          </a:xfrm>
          <a:prstGeom prst="rect">
            <a:avLst/>
          </a:prstGeom>
          <a:noFill/>
          <a:ln w="9525">
            <a:noFill/>
            <a:miter lim="800000"/>
            <a:headEnd/>
            <a:tailEnd/>
          </a:ln>
        </p:spPr>
      </p:pic>
      <p:grpSp>
        <p:nvGrpSpPr>
          <p:cNvPr id="2" name="Group 4"/>
          <p:cNvGrpSpPr/>
          <p:nvPr/>
        </p:nvGrpSpPr>
        <p:grpSpPr>
          <a:xfrm>
            <a:off x="0" y="0"/>
            <a:ext cx="9144000" cy="832757"/>
            <a:chOff x="0" y="0"/>
            <a:chExt cx="9144000" cy="832757"/>
          </a:xfrm>
        </p:grpSpPr>
        <p:sp>
          <p:nvSpPr>
            <p:cNvPr id="6" name="Rectangle 5"/>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7" name="Picture 3" descr="E:\Provider Outreach\IMPACT Training Modules (development)\IMPACTlogoOpt2.jpg"/>
            <p:cNvPicPr>
              <a:picLocks noChangeAspect="1" noChangeArrowheads="1"/>
            </p:cNvPicPr>
            <p:nvPr/>
          </p:nvPicPr>
          <p:blipFill>
            <a:blip r:embed="rId4" cstate="print"/>
            <a:srcRect/>
            <a:stretch>
              <a:fillRect/>
            </a:stretch>
          </p:blipFill>
          <p:spPr bwMode="auto">
            <a:xfrm>
              <a:off x="6553200" y="76200"/>
              <a:ext cx="2404580" cy="685800"/>
            </a:xfrm>
            <a:prstGeom prst="rect">
              <a:avLst/>
            </a:prstGeom>
            <a:noFill/>
          </p:spPr>
        </p:pic>
      </p:grpSp>
      <p:sp>
        <p:nvSpPr>
          <p:cNvPr id="8" name="Rectangle 7"/>
          <p:cNvSpPr/>
          <p:nvPr/>
        </p:nvSpPr>
        <p:spPr>
          <a:xfrm>
            <a:off x="0" y="152400"/>
            <a:ext cx="4571947" cy="523220"/>
          </a:xfrm>
          <a:prstGeom prst="rect">
            <a:avLst/>
          </a:prstGeom>
        </p:spPr>
        <p:txBody>
          <a:bodyPr wrap="square">
            <a:spAutoFit/>
          </a:bodyPr>
          <a:lstStyle/>
          <a:p>
            <a:r>
              <a:rPr lang="en-US" sz="2800" dirty="0"/>
              <a:t>Step 11: Complete 835/ERA</a:t>
            </a:r>
          </a:p>
        </p:txBody>
      </p:sp>
      <p:sp>
        <p:nvSpPr>
          <p:cNvPr id="9" name="TextBox 8"/>
          <p:cNvSpPr txBox="1"/>
          <p:nvPr/>
        </p:nvSpPr>
        <p:spPr>
          <a:xfrm>
            <a:off x="812262" y="5602069"/>
            <a:ext cx="7417337" cy="646331"/>
          </a:xfrm>
          <a:prstGeom prst="rect">
            <a:avLst/>
          </a:prstGeom>
          <a:noFill/>
        </p:spPr>
        <p:txBody>
          <a:bodyPr wrap="square" rtlCol="0">
            <a:spAutoFit/>
          </a:bodyPr>
          <a:lstStyle/>
          <a:p>
            <a:pPr marL="120650" indent="-120650">
              <a:buFont typeface="Arial" panose="020B0604020202020204" pitchFamily="34" charset="0"/>
              <a:buChar char="•"/>
            </a:pPr>
            <a:r>
              <a:rPr lang="en-US" dirty="0"/>
              <a:t>Select your method of retrieval from the drop-down menu.</a:t>
            </a:r>
          </a:p>
          <a:p>
            <a:pPr marL="120650" indent="-120650">
              <a:buFont typeface="Arial" panose="020B0604020202020204" pitchFamily="34" charset="0"/>
              <a:buChar char="•"/>
            </a:pPr>
            <a:endParaRPr lang="en-US" dirty="0"/>
          </a:p>
        </p:txBody>
      </p:sp>
      <p:cxnSp>
        <p:nvCxnSpPr>
          <p:cNvPr id="25" name="Straight Arrow Connector 24"/>
          <p:cNvCxnSpPr/>
          <p:nvPr/>
        </p:nvCxnSpPr>
        <p:spPr>
          <a:xfrm flipH="1">
            <a:off x="1828800" y="2819400"/>
            <a:ext cx="380999"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432391" y="6339505"/>
            <a:ext cx="1591846" cy="338554"/>
          </a:xfrm>
          <a:prstGeom prst="rect">
            <a:avLst/>
          </a:prstGeom>
          <a:noFill/>
          <a:ln>
            <a:noFill/>
          </a:ln>
        </p:spPr>
        <p:txBody>
          <a:bodyPr wrap="none" rtlCol="0">
            <a:spAutoFit/>
          </a:bodyPr>
          <a:lstStyle/>
          <a:p>
            <a:r>
              <a:rPr lang="en-US" sz="1600" dirty="0"/>
              <a:t>Shortcut to Step:</a:t>
            </a:r>
          </a:p>
        </p:txBody>
      </p:sp>
      <p:sp>
        <p:nvSpPr>
          <p:cNvPr id="42" name="Action Button: Custom 41">
            <a:hlinkClick r:id="rId5" action="ppaction://hlinksldjump" highlightClick="1"/>
          </p:cNvPr>
          <p:cNvSpPr/>
          <p:nvPr/>
        </p:nvSpPr>
        <p:spPr>
          <a:xfrm>
            <a:off x="2057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a:t>
            </a:r>
          </a:p>
        </p:txBody>
      </p:sp>
      <p:sp>
        <p:nvSpPr>
          <p:cNvPr id="43" name="Action Button: Custom 42">
            <a:hlinkClick r:id="rId6" action="ppaction://hlinksldjump" highlightClick="1"/>
          </p:cNvPr>
          <p:cNvSpPr/>
          <p:nvPr/>
        </p:nvSpPr>
        <p:spPr>
          <a:xfrm>
            <a:off x="2438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2</a:t>
            </a:r>
          </a:p>
        </p:txBody>
      </p:sp>
      <p:sp>
        <p:nvSpPr>
          <p:cNvPr id="44" name="Action Button: Custom 43">
            <a:hlinkClick r:id="rId7" action="ppaction://hlinksldjump" highlightClick="1"/>
          </p:cNvPr>
          <p:cNvSpPr/>
          <p:nvPr/>
        </p:nvSpPr>
        <p:spPr>
          <a:xfrm>
            <a:off x="2819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3</a:t>
            </a:r>
          </a:p>
        </p:txBody>
      </p:sp>
      <p:sp>
        <p:nvSpPr>
          <p:cNvPr id="45" name="Action Button: Custom 44">
            <a:hlinkClick r:id="rId8" action="ppaction://hlinksldjump" highlightClick="1"/>
          </p:cNvPr>
          <p:cNvSpPr/>
          <p:nvPr/>
        </p:nvSpPr>
        <p:spPr>
          <a:xfrm>
            <a:off x="3200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4</a:t>
            </a:r>
          </a:p>
        </p:txBody>
      </p:sp>
      <p:sp>
        <p:nvSpPr>
          <p:cNvPr id="46" name="Action Button: Custom 45">
            <a:hlinkClick r:id="rId9" action="ppaction://hlinksldjump" highlightClick="1"/>
          </p:cNvPr>
          <p:cNvSpPr/>
          <p:nvPr/>
        </p:nvSpPr>
        <p:spPr>
          <a:xfrm>
            <a:off x="3581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5</a:t>
            </a:r>
          </a:p>
        </p:txBody>
      </p:sp>
      <p:sp>
        <p:nvSpPr>
          <p:cNvPr id="47" name="Action Button: Home 46">
            <a:hlinkClick r:id="rId10"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8" name="Action Button: Custom 47">
            <a:hlinkClick r:id="rId11" action="ppaction://hlinksldjump" highlightClick="1"/>
          </p:cNvPr>
          <p:cNvSpPr/>
          <p:nvPr/>
        </p:nvSpPr>
        <p:spPr>
          <a:xfrm>
            <a:off x="3962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6</a:t>
            </a:r>
          </a:p>
        </p:txBody>
      </p:sp>
      <p:sp>
        <p:nvSpPr>
          <p:cNvPr id="49" name="Action Button: Custom 48">
            <a:hlinkClick r:id="rId12" action="ppaction://hlinksldjump" highlightClick="1"/>
          </p:cNvPr>
          <p:cNvSpPr/>
          <p:nvPr/>
        </p:nvSpPr>
        <p:spPr>
          <a:xfrm>
            <a:off x="4343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7</a:t>
            </a:r>
          </a:p>
        </p:txBody>
      </p:sp>
      <p:sp>
        <p:nvSpPr>
          <p:cNvPr id="50" name="Action Button: Custom 49">
            <a:hlinkClick r:id="rId13" action="ppaction://hlinksldjump" highlightClick="1"/>
          </p:cNvPr>
          <p:cNvSpPr/>
          <p:nvPr/>
        </p:nvSpPr>
        <p:spPr>
          <a:xfrm>
            <a:off x="4724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8</a:t>
            </a:r>
          </a:p>
        </p:txBody>
      </p:sp>
      <p:sp>
        <p:nvSpPr>
          <p:cNvPr id="51" name="Action Button: Custom 50">
            <a:hlinkClick r:id="rId14" action="ppaction://hlinksldjump" highlightClick="1"/>
          </p:cNvPr>
          <p:cNvSpPr/>
          <p:nvPr/>
        </p:nvSpPr>
        <p:spPr>
          <a:xfrm>
            <a:off x="60198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11</a:t>
            </a:r>
          </a:p>
        </p:txBody>
      </p:sp>
      <p:sp>
        <p:nvSpPr>
          <p:cNvPr id="52" name="Action Button: Custom 51">
            <a:hlinkClick r:id="rId15" action="ppaction://hlinksldjump" highlightClick="1"/>
          </p:cNvPr>
          <p:cNvSpPr/>
          <p:nvPr/>
        </p:nvSpPr>
        <p:spPr>
          <a:xfrm>
            <a:off x="54864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10</a:t>
            </a:r>
          </a:p>
        </p:txBody>
      </p:sp>
      <p:sp>
        <p:nvSpPr>
          <p:cNvPr id="53" name="Action Button: Custom 52">
            <a:hlinkClick r:id="rId16" action="ppaction://hlinksldjump" highlightClick="1"/>
          </p:cNvPr>
          <p:cNvSpPr/>
          <p:nvPr/>
        </p:nvSpPr>
        <p:spPr>
          <a:xfrm>
            <a:off x="5105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9</a:t>
            </a:r>
          </a:p>
        </p:txBody>
      </p:sp>
      <p:sp>
        <p:nvSpPr>
          <p:cNvPr id="54" name="Action Button: Custom 53">
            <a:hlinkClick r:id="rId17" action="ppaction://hlinksldjump" highlightClick="1"/>
          </p:cNvPr>
          <p:cNvSpPr/>
          <p:nvPr/>
        </p:nvSpPr>
        <p:spPr>
          <a:xfrm>
            <a:off x="65532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12</a:t>
            </a:r>
          </a:p>
        </p:txBody>
      </p:sp>
      <p:sp>
        <p:nvSpPr>
          <p:cNvPr id="55" name="Action Button: Custom 54">
            <a:hlinkClick r:id="rId18" action="ppaction://hlinksldjump" highlightClick="1"/>
          </p:cNvPr>
          <p:cNvSpPr/>
          <p:nvPr/>
        </p:nvSpPr>
        <p:spPr>
          <a:xfrm>
            <a:off x="70866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13</a:t>
            </a:r>
          </a:p>
        </p:txBody>
      </p:sp>
    </p:spTree>
    <p:extLst>
      <p:ext uri="{BB962C8B-B14F-4D97-AF65-F5344CB8AC3E}">
        <p14:creationId xmlns:p14="http://schemas.microsoft.com/office/powerpoint/2010/main" val="190363929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Picture 2"/>
          <p:cNvPicPr>
            <a:picLocks noChangeAspect="1" noChangeArrowheads="1"/>
          </p:cNvPicPr>
          <p:nvPr/>
        </p:nvPicPr>
        <p:blipFill>
          <a:blip r:embed="rId2" cstate="print">
            <a:extLst>
              <a:ext uri="{BEBA8EAE-BF5A-486C-A8C5-ECC9F3942E4B}">
                <a14:imgProps xmlns:a14="http://schemas.microsoft.com/office/drawing/2010/main">
                  <a14:imgLayer r:embed="rId3">
                    <a14:imgEffect>
                      <a14:sharpenSoften amount="52000"/>
                    </a14:imgEffect>
                  </a14:imgLayer>
                </a14:imgProps>
              </a:ext>
            </a:extLst>
          </a:blip>
          <a:srcRect/>
          <a:stretch>
            <a:fillRect/>
          </a:stretch>
        </p:blipFill>
        <p:spPr bwMode="auto">
          <a:xfrm>
            <a:off x="76200" y="883983"/>
            <a:ext cx="8991600" cy="4602417"/>
          </a:xfrm>
          <a:prstGeom prst="rect">
            <a:avLst/>
          </a:prstGeom>
          <a:noFill/>
          <a:ln w="9525">
            <a:noFill/>
            <a:miter lim="800000"/>
            <a:headEnd/>
            <a:tailEnd/>
          </a:ln>
        </p:spPr>
      </p:pic>
      <p:grpSp>
        <p:nvGrpSpPr>
          <p:cNvPr id="2" name="Group 4"/>
          <p:cNvGrpSpPr/>
          <p:nvPr/>
        </p:nvGrpSpPr>
        <p:grpSpPr>
          <a:xfrm>
            <a:off x="0" y="0"/>
            <a:ext cx="9144000" cy="832757"/>
            <a:chOff x="0" y="0"/>
            <a:chExt cx="9144000" cy="832757"/>
          </a:xfrm>
        </p:grpSpPr>
        <p:sp>
          <p:nvSpPr>
            <p:cNvPr id="6" name="Rectangle 5"/>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7" name="Picture 3" descr="E:\Provider Outreach\IMPACT Training Modules (development)\IMPACTlogoOpt2.jpg"/>
            <p:cNvPicPr>
              <a:picLocks noChangeAspect="1" noChangeArrowheads="1"/>
            </p:cNvPicPr>
            <p:nvPr/>
          </p:nvPicPr>
          <p:blipFill>
            <a:blip r:embed="rId4" cstate="print"/>
            <a:srcRect/>
            <a:stretch>
              <a:fillRect/>
            </a:stretch>
          </p:blipFill>
          <p:spPr bwMode="auto">
            <a:xfrm>
              <a:off x="6553200" y="76200"/>
              <a:ext cx="2404580" cy="685800"/>
            </a:xfrm>
            <a:prstGeom prst="rect">
              <a:avLst/>
            </a:prstGeom>
            <a:noFill/>
          </p:spPr>
        </p:pic>
      </p:grpSp>
      <p:sp>
        <p:nvSpPr>
          <p:cNvPr id="8" name="Rectangle 7"/>
          <p:cNvSpPr/>
          <p:nvPr/>
        </p:nvSpPr>
        <p:spPr>
          <a:xfrm>
            <a:off x="0" y="152400"/>
            <a:ext cx="4571947" cy="523220"/>
          </a:xfrm>
          <a:prstGeom prst="rect">
            <a:avLst/>
          </a:prstGeom>
        </p:spPr>
        <p:txBody>
          <a:bodyPr wrap="square">
            <a:spAutoFit/>
          </a:bodyPr>
          <a:lstStyle/>
          <a:p>
            <a:r>
              <a:rPr lang="en-US" sz="2800" dirty="0"/>
              <a:t>Step 11: Complete 835/ERA</a:t>
            </a:r>
          </a:p>
        </p:txBody>
      </p:sp>
      <p:sp>
        <p:nvSpPr>
          <p:cNvPr id="3" name="TextBox 2"/>
          <p:cNvSpPr txBox="1"/>
          <p:nvPr/>
        </p:nvSpPr>
        <p:spPr>
          <a:xfrm>
            <a:off x="685800" y="5410200"/>
            <a:ext cx="7467600" cy="923330"/>
          </a:xfrm>
          <a:prstGeom prst="rect">
            <a:avLst/>
          </a:prstGeom>
          <a:noFill/>
        </p:spPr>
        <p:txBody>
          <a:bodyPr wrap="square" rtlCol="0">
            <a:spAutoFit/>
          </a:bodyPr>
          <a:lstStyle/>
          <a:p>
            <a:pPr marL="114300" indent="-114300">
              <a:buFont typeface="Arial" pitchFamily="34" charset="0"/>
              <a:buChar char="•"/>
            </a:pPr>
            <a:r>
              <a:rPr lang="en-US" dirty="0"/>
              <a:t>Check the box next to the agreement statement and the signature portion will be populated.</a:t>
            </a:r>
          </a:p>
          <a:p>
            <a:pPr marL="114300" indent="-114300">
              <a:buFont typeface="Arial" pitchFamily="34" charset="0"/>
              <a:buChar char="•"/>
            </a:pPr>
            <a:r>
              <a:rPr lang="en-US" dirty="0"/>
              <a:t>Once all fields are complete, click </a:t>
            </a:r>
            <a:r>
              <a:rPr lang="en-US" b="1" i="1" dirty="0">
                <a:solidFill>
                  <a:srgbClr val="FF0000"/>
                </a:solidFill>
              </a:rPr>
              <a:t>Submit</a:t>
            </a:r>
            <a:r>
              <a:rPr lang="en-US" b="1" i="1" dirty="0"/>
              <a:t>,</a:t>
            </a:r>
            <a:r>
              <a:rPr lang="en-US" dirty="0"/>
              <a:t> then </a:t>
            </a:r>
            <a:r>
              <a:rPr lang="en-US" b="1" i="1" dirty="0">
                <a:solidFill>
                  <a:srgbClr val="FF0000"/>
                </a:solidFill>
              </a:rPr>
              <a:t>Close </a:t>
            </a:r>
            <a:r>
              <a:rPr lang="en-US" dirty="0"/>
              <a:t>at the top of the page</a:t>
            </a:r>
            <a:r>
              <a:rPr lang="en-US" b="1" i="1" dirty="0"/>
              <a:t>.</a:t>
            </a:r>
          </a:p>
        </p:txBody>
      </p:sp>
      <p:cxnSp>
        <p:nvCxnSpPr>
          <p:cNvPr id="30" name="Straight Arrow Connector 29"/>
          <p:cNvCxnSpPr/>
          <p:nvPr/>
        </p:nvCxnSpPr>
        <p:spPr>
          <a:xfrm flipH="1">
            <a:off x="609600" y="457200"/>
            <a:ext cx="1" cy="3810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flipH="1">
            <a:off x="228600" y="457200"/>
            <a:ext cx="1" cy="3810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6" name="Oval 25"/>
          <p:cNvSpPr/>
          <p:nvPr/>
        </p:nvSpPr>
        <p:spPr>
          <a:xfrm>
            <a:off x="76200" y="3352800"/>
            <a:ext cx="304800" cy="228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nvSpPr>
        <p:spPr>
          <a:xfrm>
            <a:off x="2819400" y="3886200"/>
            <a:ext cx="3124200" cy="1066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45"/>
          <p:cNvSpPr txBox="1"/>
          <p:nvPr/>
        </p:nvSpPr>
        <p:spPr>
          <a:xfrm>
            <a:off x="432391" y="6339505"/>
            <a:ext cx="1591846" cy="338554"/>
          </a:xfrm>
          <a:prstGeom prst="rect">
            <a:avLst/>
          </a:prstGeom>
          <a:noFill/>
          <a:ln>
            <a:noFill/>
          </a:ln>
        </p:spPr>
        <p:txBody>
          <a:bodyPr wrap="none" rtlCol="0">
            <a:spAutoFit/>
          </a:bodyPr>
          <a:lstStyle/>
          <a:p>
            <a:r>
              <a:rPr lang="en-US" sz="1600" dirty="0"/>
              <a:t>Shortcut to Step:</a:t>
            </a:r>
          </a:p>
        </p:txBody>
      </p:sp>
      <p:sp>
        <p:nvSpPr>
          <p:cNvPr id="47" name="Action Button: Custom 46">
            <a:hlinkClick r:id="rId5" action="ppaction://hlinksldjump" highlightClick="1"/>
          </p:cNvPr>
          <p:cNvSpPr/>
          <p:nvPr/>
        </p:nvSpPr>
        <p:spPr>
          <a:xfrm>
            <a:off x="2057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a:t>
            </a:r>
          </a:p>
        </p:txBody>
      </p:sp>
      <p:sp>
        <p:nvSpPr>
          <p:cNvPr id="48" name="Action Button: Custom 47">
            <a:hlinkClick r:id="rId6" action="ppaction://hlinksldjump" highlightClick="1"/>
          </p:cNvPr>
          <p:cNvSpPr/>
          <p:nvPr/>
        </p:nvSpPr>
        <p:spPr>
          <a:xfrm>
            <a:off x="2438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2</a:t>
            </a:r>
          </a:p>
        </p:txBody>
      </p:sp>
      <p:sp>
        <p:nvSpPr>
          <p:cNvPr id="49" name="Action Button: Custom 48">
            <a:hlinkClick r:id="rId7" action="ppaction://hlinksldjump" highlightClick="1"/>
          </p:cNvPr>
          <p:cNvSpPr/>
          <p:nvPr/>
        </p:nvSpPr>
        <p:spPr>
          <a:xfrm>
            <a:off x="2819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3</a:t>
            </a:r>
          </a:p>
        </p:txBody>
      </p:sp>
      <p:sp>
        <p:nvSpPr>
          <p:cNvPr id="50" name="Action Button: Custom 49">
            <a:hlinkClick r:id="rId8" action="ppaction://hlinksldjump" highlightClick="1"/>
          </p:cNvPr>
          <p:cNvSpPr/>
          <p:nvPr/>
        </p:nvSpPr>
        <p:spPr>
          <a:xfrm>
            <a:off x="3200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4</a:t>
            </a:r>
          </a:p>
        </p:txBody>
      </p:sp>
      <p:sp>
        <p:nvSpPr>
          <p:cNvPr id="51" name="Action Button: Custom 50">
            <a:hlinkClick r:id="rId9" action="ppaction://hlinksldjump" highlightClick="1"/>
          </p:cNvPr>
          <p:cNvSpPr/>
          <p:nvPr/>
        </p:nvSpPr>
        <p:spPr>
          <a:xfrm>
            <a:off x="3581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5</a:t>
            </a:r>
          </a:p>
        </p:txBody>
      </p:sp>
      <p:sp>
        <p:nvSpPr>
          <p:cNvPr id="52" name="Action Button: Home 51">
            <a:hlinkClick r:id="rId10"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53" name="Action Button: Custom 52">
            <a:hlinkClick r:id="rId11" action="ppaction://hlinksldjump" highlightClick="1"/>
          </p:cNvPr>
          <p:cNvSpPr/>
          <p:nvPr/>
        </p:nvSpPr>
        <p:spPr>
          <a:xfrm>
            <a:off x="3962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6</a:t>
            </a:r>
          </a:p>
        </p:txBody>
      </p:sp>
      <p:sp>
        <p:nvSpPr>
          <p:cNvPr id="54" name="Action Button: Custom 53">
            <a:hlinkClick r:id="rId12" action="ppaction://hlinksldjump" highlightClick="1"/>
          </p:cNvPr>
          <p:cNvSpPr/>
          <p:nvPr/>
        </p:nvSpPr>
        <p:spPr>
          <a:xfrm>
            <a:off x="4343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7</a:t>
            </a:r>
          </a:p>
        </p:txBody>
      </p:sp>
      <p:sp>
        <p:nvSpPr>
          <p:cNvPr id="55" name="Action Button: Custom 54">
            <a:hlinkClick r:id="rId13" action="ppaction://hlinksldjump" highlightClick="1"/>
          </p:cNvPr>
          <p:cNvSpPr/>
          <p:nvPr/>
        </p:nvSpPr>
        <p:spPr>
          <a:xfrm>
            <a:off x="4724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8</a:t>
            </a:r>
          </a:p>
        </p:txBody>
      </p:sp>
      <p:sp>
        <p:nvSpPr>
          <p:cNvPr id="56" name="Action Button: Custom 55">
            <a:hlinkClick r:id="rId14" action="ppaction://hlinksldjump" highlightClick="1"/>
          </p:cNvPr>
          <p:cNvSpPr/>
          <p:nvPr/>
        </p:nvSpPr>
        <p:spPr>
          <a:xfrm>
            <a:off x="60198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11</a:t>
            </a:r>
          </a:p>
        </p:txBody>
      </p:sp>
      <p:sp>
        <p:nvSpPr>
          <p:cNvPr id="57" name="Action Button: Custom 56">
            <a:hlinkClick r:id="rId15" action="ppaction://hlinksldjump" highlightClick="1"/>
          </p:cNvPr>
          <p:cNvSpPr/>
          <p:nvPr/>
        </p:nvSpPr>
        <p:spPr>
          <a:xfrm>
            <a:off x="54864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10</a:t>
            </a:r>
          </a:p>
        </p:txBody>
      </p:sp>
      <p:sp>
        <p:nvSpPr>
          <p:cNvPr id="58" name="Action Button: Custom 57">
            <a:hlinkClick r:id="rId16" action="ppaction://hlinksldjump" highlightClick="1"/>
          </p:cNvPr>
          <p:cNvSpPr/>
          <p:nvPr/>
        </p:nvSpPr>
        <p:spPr>
          <a:xfrm>
            <a:off x="5105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9</a:t>
            </a:r>
          </a:p>
        </p:txBody>
      </p:sp>
      <p:sp>
        <p:nvSpPr>
          <p:cNvPr id="59" name="Action Button: Custom 58">
            <a:hlinkClick r:id="rId17" action="ppaction://hlinksldjump" highlightClick="1"/>
          </p:cNvPr>
          <p:cNvSpPr/>
          <p:nvPr/>
        </p:nvSpPr>
        <p:spPr>
          <a:xfrm>
            <a:off x="65532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12</a:t>
            </a:r>
          </a:p>
        </p:txBody>
      </p:sp>
      <p:sp>
        <p:nvSpPr>
          <p:cNvPr id="60" name="Action Button: Custom 59">
            <a:hlinkClick r:id="rId18" action="ppaction://hlinksldjump" highlightClick="1"/>
          </p:cNvPr>
          <p:cNvSpPr/>
          <p:nvPr/>
        </p:nvSpPr>
        <p:spPr>
          <a:xfrm>
            <a:off x="70866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13</a:t>
            </a:r>
          </a:p>
        </p:txBody>
      </p:sp>
    </p:spTree>
    <p:extLst>
      <p:ext uri="{BB962C8B-B14F-4D97-AF65-F5344CB8AC3E}">
        <p14:creationId xmlns:p14="http://schemas.microsoft.com/office/powerpoint/2010/main" val="155925404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
          <p:cNvPicPr>
            <a:picLocks noChangeAspect="1" noChangeArrowheads="1"/>
          </p:cNvPicPr>
          <p:nvPr/>
        </p:nvPicPr>
        <p:blipFill>
          <a:blip r:embed="rId2" cstate="print">
            <a:extLst>
              <a:ext uri="{BEBA8EAE-BF5A-486C-A8C5-ECC9F3942E4B}">
                <a14:imgProps xmlns:a14="http://schemas.microsoft.com/office/drawing/2010/main">
                  <a14:imgLayer r:embed="rId3">
                    <a14:imgEffect>
                      <a14:sharpenSoften amount="52000"/>
                    </a14:imgEffect>
                  </a14:imgLayer>
                </a14:imgProps>
              </a:ext>
            </a:extLst>
          </a:blip>
          <a:srcRect/>
          <a:stretch>
            <a:fillRect/>
          </a:stretch>
        </p:blipFill>
        <p:spPr bwMode="auto">
          <a:xfrm>
            <a:off x="76200" y="990600"/>
            <a:ext cx="8991600" cy="3048000"/>
          </a:xfrm>
          <a:prstGeom prst="rect">
            <a:avLst/>
          </a:prstGeom>
          <a:noFill/>
          <a:ln w="9525">
            <a:noFill/>
            <a:miter lim="800000"/>
            <a:headEnd/>
            <a:tailEnd/>
          </a:ln>
        </p:spPr>
      </p:pic>
      <p:grpSp>
        <p:nvGrpSpPr>
          <p:cNvPr id="5" name="Group 4"/>
          <p:cNvGrpSpPr/>
          <p:nvPr/>
        </p:nvGrpSpPr>
        <p:grpSpPr>
          <a:xfrm>
            <a:off x="0" y="0"/>
            <a:ext cx="9144000" cy="832757"/>
            <a:chOff x="0" y="0"/>
            <a:chExt cx="9144000" cy="832757"/>
          </a:xfrm>
        </p:grpSpPr>
        <p:sp>
          <p:nvSpPr>
            <p:cNvPr id="6" name="Rectangle 5"/>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solidFill>
                    <a:prstClr val="black"/>
                  </a:solidFill>
                </a:rPr>
                <a:t>Business Process Wizard </a:t>
              </a:r>
            </a:p>
          </p:txBody>
        </p:sp>
        <p:pic>
          <p:nvPicPr>
            <p:cNvPr id="7" name="Picture 3" descr="E:\Provider Outreach\IMPACT Training Modules (development)\IMPACTlogoOpt2.jpg"/>
            <p:cNvPicPr>
              <a:picLocks noChangeAspect="1" noChangeArrowheads="1"/>
            </p:cNvPicPr>
            <p:nvPr/>
          </p:nvPicPr>
          <p:blipFill>
            <a:blip r:embed="rId4" cstate="print"/>
            <a:srcRect/>
            <a:stretch>
              <a:fillRect/>
            </a:stretch>
          </p:blipFill>
          <p:spPr bwMode="auto">
            <a:xfrm>
              <a:off x="6553200" y="76200"/>
              <a:ext cx="2404580" cy="685800"/>
            </a:xfrm>
            <a:prstGeom prst="rect">
              <a:avLst/>
            </a:prstGeom>
            <a:noFill/>
          </p:spPr>
        </p:pic>
      </p:grpSp>
      <p:sp>
        <p:nvSpPr>
          <p:cNvPr id="12" name="TextBox 11"/>
          <p:cNvSpPr txBox="1"/>
          <p:nvPr/>
        </p:nvSpPr>
        <p:spPr>
          <a:xfrm>
            <a:off x="775811" y="4114800"/>
            <a:ext cx="7391400" cy="1477328"/>
          </a:xfrm>
          <a:prstGeom prst="rect">
            <a:avLst/>
          </a:prstGeom>
          <a:noFill/>
        </p:spPr>
        <p:txBody>
          <a:bodyPr wrap="square" rtlCol="0">
            <a:spAutoFit/>
          </a:bodyPr>
          <a:lstStyle/>
          <a:p>
            <a:pPr marL="114300" lvl="0" indent="-114300">
              <a:buFont typeface="Arial" panose="020B0604020202020204" pitchFamily="34" charset="0"/>
              <a:buChar char="•"/>
            </a:pPr>
            <a:r>
              <a:rPr lang="en-US" dirty="0">
                <a:solidFill>
                  <a:prstClr val="black"/>
                </a:solidFill>
              </a:rPr>
              <a:t>You have completed Step 11: </a:t>
            </a:r>
            <a:r>
              <a:rPr lang="en-US" b="1" i="1" dirty="0">
                <a:solidFill>
                  <a:srgbClr val="FF0000"/>
                </a:solidFill>
              </a:rPr>
              <a:t>835/ERA Enrollment Form</a:t>
            </a:r>
            <a:r>
              <a:rPr lang="en-US" b="1" i="1" dirty="0">
                <a:solidFill>
                  <a:prstClr val="black"/>
                </a:solidFill>
              </a:rPr>
              <a:t>. </a:t>
            </a:r>
            <a:r>
              <a:rPr lang="en-US" dirty="0">
                <a:solidFill>
                  <a:prstClr val="black"/>
                </a:solidFill>
              </a:rPr>
              <a:t>The system will place the current date in the </a:t>
            </a:r>
            <a:r>
              <a:rPr lang="en-US" b="1" i="1" dirty="0">
                <a:solidFill>
                  <a:srgbClr val="FF0000"/>
                </a:solidFill>
              </a:rPr>
              <a:t>End Date </a:t>
            </a:r>
            <a:r>
              <a:rPr lang="en-US" dirty="0">
                <a:solidFill>
                  <a:prstClr val="black"/>
                </a:solidFill>
              </a:rPr>
              <a:t>field and will place </a:t>
            </a:r>
            <a:r>
              <a:rPr lang="en-US" b="1" i="1" dirty="0">
                <a:solidFill>
                  <a:srgbClr val="FF0000"/>
                </a:solidFill>
              </a:rPr>
              <a:t>Complete</a:t>
            </a:r>
            <a:r>
              <a:rPr lang="en-US" dirty="0">
                <a:solidFill>
                  <a:prstClr val="black"/>
                </a:solidFill>
              </a:rPr>
              <a:t> in the corresponding </a:t>
            </a:r>
            <a:r>
              <a:rPr lang="en-US" b="1" i="1" dirty="0">
                <a:solidFill>
                  <a:srgbClr val="FF0000"/>
                </a:solidFill>
              </a:rPr>
              <a:t>Status</a:t>
            </a:r>
            <a:r>
              <a:rPr lang="en-US" dirty="0">
                <a:solidFill>
                  <a:prstClr val="black"/>
                </a:solidFill>
              </a:rPr>
              <a:t> field.</a:t>
            </a:r>
          </a:p>
          <a:p>
            <a:pPr marL="114300" lvl="0" indent="-114300">
              <a:buFont typeface="Arial" panose="020B0604020202020204" pitchFamily="34" charset="0"/>
              <a:buChar char="•"/>
            </a:pPr>
            <a:r>
              <a:rPr lang="en-US" dirty="0">
                <a:solidFill>
                  <a:prstClr val="black"/>
                </a:solidFill>
              </a:rPr>
              <a:t>Click on Step 12: </a:t>
            </a:r>
            <a:r>
              <a:rPr lang="en-US" b="1" i="1" dirty="0">
                <a:solidFill>
                  <a:srgbClr val="FF0000"/>
                </a:solidFill>
              </a:rPr>
              <a:t>Complete Enrollment Checklist </a:t>
            </a:r>
            <a:r>
              <a:rPr lang="en-US" dirty="0">
                <a:solidFill>
                  <a:prstClr val="black"/>
                </a:solidFill>
              </a:rPr>
              <a:t>to continue your application.</a:t>
            </a:r>
            <a:endParaRPr lang="en-US" dirty="0"/>
          </a:p>
        </p:txBody>
      </p:sp>
      <p:sp>
        <p:nvSpPr>
          <p:cNvPr id="11" name="Slide Number Placeholder 10"/>
          <p:cNvSpPr>
            <a:spLocks noGrp="1"/>
          </p:cNvSpPr>
          <p:nvPr>
            <p:ph type="sldNum" sz="quarter" idx="12"/>
          </p:nvPr>
        </p:nvSpPr>
        <p:spPr/>
        <p:txBody>
          <a:bodyPr/>
          <a:lstStyle/>
          <a:p>
            <a:fld id="{A50A1164-DB4E-4C40-8213-FE01C087A416}" type="slidenum">
              <a:rPr lang="en-US" smtClean="0">
                <a:solidFill>
                  <a:prstClr val="black">
                    <a:tint val="75000"/>
                  </a:prstClr>
                </a:solidFill>
              </a:rPr>
              <a:pPr/>
              <a:t>70</a:t>
            </a:fld>
            <a:endParaRPr lang="en-US">
              <a:solidFill>
                <a:prstClr val="black">
                  <a:tint val="75000"/>
                </a:prstClr>
              </a:solidFill>
            </a:endParaRPr>
          </a:p>
        </p:txBody>
      </p:sp>
      <p:sp>
        <p:nvSpPr>
          <p:cNvPr id="13" name="Oval 12"/>
          <p:cNvSpPr/>
          <p:nvPr/>
        </p:nvSpPr>
        <p:spPr>
          <a:xfrm>
            <a:off x="6075408" y="3200400"/>
            <a:ext cx="1392192" cy="228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cxnSp>
        <p:nvCxnSpPr>
          <p:cNvPr id="14" name="Straight Arrow Connector 13"/>
          <p:cNvCxnSpPr/>
          <p:nvPr/>
        </p:nvCxnSpPr>
        <p:spPr>
          <a:xfrm flipH="1">
            <a:off x="1295400" y="3505200"/>
            <a:ext cx="60960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432391" y="6339505"/>
            <a:ext cx="1591846" cy="338554"/>
          </a:xfrm>
          <a:prstGeom prst="rect">
            <a:avLst/>
          </a:prstGeom>
          <a:noFill/>
          <a:ln>
            <a:noFill/>
          </a:ln>
        </p:spPr>
        <p:txBody>
          <a:bodyPr wrap="none" rtlCol="0">
            <a:spAutoFit/>
          </a:bodyPr>
          <a:lstStyle/>
          <a:p>
            <a:r>
              <a:rPr lang="en-US" sz="1600" dirty="0"/>
              <a:t>Shortcut to Step:</a:t>
            </a:r>
          </a:p>
        </p:txBody>
      </p:sp>
      <p:sp>
        <p:nvSpPr>
          <p:cNvPr id="28" name="Action Button: Custom 27">
            <a:hlinkClick r:id="rId5" action="ppaction://hlinksldjump" highlightClick="1"/>
          </p:cNvPr>
          <p:cNvSpPr/>
          <p:nvPr/>
        </p:nvSpPr>
        <p:spPr>
          <a:xfrm>
            <a:off x="2057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a:t>
            </a:r>
          </a:p>
        </p:txBody>
      </p:sp>
      <p:sp>
        <p:nvSpPr>
          <p:cNvPr id="44" name="Action Button: Custom 43">
            <a:hlinkClick r:id="rId6" action="ppaction://hlinksldjump" highlightClick="1"/>
          </p:cNvPr>
          <p:cNvSpPr/>
          <p:nvPr/>
        </p:nvSpPr>
        <p:spPr>
          <a:xfrm>
            <a:off x="2438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2</a:t>
            </a:r>
          </a:p>
        </p:txBody>
      </p:sp>
      <p:sp>
        <p:nvSpPr>
          <p:cNvPr id="45" name="Action Button: Custom 44">
            <a:hlinkClick r:id="rId7" action="ppaction://hlinksldjump" highlightClick="1"/>
          </p:cNvPr>
          <p:cNvSpPr/>
          <p:nvPr/>
        </p:nvSpPr>
        <p:spPr>
          <a:xfrm>
            <a:off x="2819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3</a:t>
            </a:r>
          </a:p>
        </p:txBody>
      </p:sp>
      <p:sp>
        <p:nvSpPr>
          <p:cNvPr id="46" name="Action Button: Custom 45">
            <a:hlinkClick r:id="rId8" action="ppaction://hlinksldjump" highlightClick="1"/>
          </p:cNvPr>
          <p:cNvSpPr/>
          <p:nvPr/>
        </p:nvSpPr>
        <p:spPr>
          <a:xfrm>
            <a:off x="3200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4</a:t>
            </a:r>
          </a:p>
        </p:txBody>
      </p:sp>
      <p:sp>
        <p:nvSpPr>
          <p:cNvPr id="47" name="Action Button: Custom 46">
            <a:hlinkClick r:id="rId9" action="ppaction://hlinksldjump" highlightClick="1"/>
          </p:cNvPr>
          <p:cNvSpPr/>
          <p:nvPr/>
        </p:nvSpPr>
        <p:spPr>
          <a:xfrm>
            <a:off x="3581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5</a:t>
            </a:r>
          </a:p>
        </p:txBody>
      </p:sp>
      <p:sp>
        <p:nvSpPr>
          <p:cNvPr id="48" name="Action Button: Home 47">
            <a:hlinkClick r:id="rId10"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9" name="Action Button: Custom 48">
            <a:hlinkClick r:id="rId11" action="ppaction://hlinksldjump" highlightClick="1"/>
          </p:cNvPr>
          <p:cNvSpPr/>
          <p:nvPr/>
        </p:nvSpPr>
        <p:spPr>
          <a:xfrm>
            <a:off x="3962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6</a:t>
            </a:r>
          </a:p>
        </p:txBody>
      </p:sp>
      <p:sp>
        <p:nvSpPr>
          <p:cNvPr id="50" name="Action Button: Custom 49">
            <a:hlinkClick r:id="rId12" action="ppaction://hlinksldjump" highlightClick="1"/>
          </p:cNvPr>
          <p:cNvSpPr/>
          <p:nvPr/>
        </p:nvSpPr>
        <p:spPr>
          <a:xfrm>
            <a:off x="4343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7</a:t>
            </a:r>
          </a:p>
        </p:txBody>
      </p:sp>
      <p:sp>
        <p:nvSpPr>
          <p:cNvPr id="51" name="Action Button: Custom 50">
            <a:hlinkClick r:id="rId13" action="ppaction://hlinksldjump" highlightClick="1"/>
          </p:cNvPr>
          <p:cNvSpPr/>
          <p:nvPr/>
        </p:nvSpPr>
        <p:spPr>
          <a:xfrm>
            <a:off x="4724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8</a:t>
            </a:r>
          </a:p>
        </p:txBody>
      </p:sp>
      <p:sp>
        <p:nvSpPr>
          <p:cNvPr id="52" name="Action Button: Custom 51">
            <a:hlinkClick r:id="rId14" action="ppaction://hlinksldjump" highlightClick="1"/>
          </p:cNvPr>
          <p:cNvSpPr/>
          <p:nvPr/>
        </p:nvSpPr>
        <p:spPr>
          <a:xfrm>
            <a:off x="60198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11</a:t>
            </a:r>
          </a:p>
        </p:txBody>
      </p:sp>
      <p:sp>
        <p:nvSpPr>
          <p:cNvPr id="53" name="Action Button: Custom 52">
            <a:hlinkClick r:id="rId15" action="ppaction://hlinksldjump" highlightClick="1"/>
          </p:cNvPr>
          <p:cNvSpPr/>
          <p:nvPr/>
        </p:nvSpPr>
        <p:spPr>
          <a:xfrm>
            <a:off x="54864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10</a:t>
            </a:r>
          </a:p>
        </p:txBody>
      </p:sp>
      <p:sp>
        <p:nvSpPr>
          <p:cNvPr id="54" name="Action Button: Custom 53">
            <a:hlinkClick r:id="rId16" action="ppaction://hlinksldjump" highlightClick="1"/>
          </p:cNvPr>
          <p:cNvSpPr/>
          <p:nvPr/>
        </p:nvSpPr>
        <p:spPr>
          <a:xfrm>
            <a:off x="5105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9</a:t>
            </a:r>
          </a:p>
        </p:txBody>
      </p:sp>
      <p:sp>
        <p:nvSpPr>
          <p:cNvPr id="55" name="Action Button: Custom 54">
            <a:hlinkClick r:id="rId17" action="ppaction://hlinksldjump" highlightClick="1"/>
          </p:cNvPr>
          <p:cNvSpPr/>
          <p:nvPr/>
        </p:nvSpPr>
        <p:spPr>
          <a:xfrm>
            <a:off x="65532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12</a:t>
            </a:r>
          </a:p>
        </p:txBody>
      </p:sp>
      <p:sp>
        <p:nvSpPr>
          <p:cNvPr id="56" name="Action Button: Custom 55">
            <a:hlinkClick r:id="rId18" action="ppaction://hlinksldjump" highlightClick="1"/>
          </p:cNvPr>
          <p:cNvSpPr/>
          <p:nvPr/>
        </p:nvSpPr>
        <p:spPr>
          <a:xfrm>
            <a:off x="70866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13</a:t>
            </a:r>
          </a:p>
        </p:txBody>
      </p:sp>
    </p:spTree>
    <p:extLst>
      <p:ext uri="{BB962C8B-B14F-4D97-AF65-F5344CB8AC3E}">
        <p14:creationId xmlns:p14="http://schemas.microsoft.com/office/powerpoint/2010/main" val="158450489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2"/>
          <p:cNvPicPr>
            <a:picLocks noChangeAspect="1" noChangeArrowheads="1"/>
          </p:cNvPicPr>
          <p:nvPr/>
        </p:nvPicPr>
        <p:blipFill>
          <a:blip r:embed="rId3" cstate="print">
            <a:extLst>
              <a:ext uri="{BEBA8EAE-BF5A-486C-A8C5-ECC9F3942E4B}">
                <a14:imgProps xmlns:a14="http://schemas.microsoft.com/office/drawing/2010/main">
                  <a14:imgLayer r:embed="rId4">
                    <a14:imgEffect>
                      <a14:sharpenSoften amount="52000"/>
                    </a14:imgEffect>
                  </a14:imgLayer>
                </a14:imgProps>
              </a:ext>
            </a:extLst>
          </a:blip>
          <a:srcRect/>
          <a:stretch>
            <a:fillRect/>
          </a:stretch>
        </p:blipFill>
        <p:spPr bwMode="auto">
          <a:xfrm>
            <a:off x="236524" y="889333"/>
            <a:ext cx="8678876" cy="4224927"/>
          </a:xfrm>
          <a:prstGeom prst="rect">
            <a:avLst/>
          </a:prstGeom>
          <a:noFill/>
          <a:ln w="9525">
            <a:noFill/>
            <a:miter lim="800000"/>
            <a:headEnd/>
            <a:tailEnd/>
          </a:ln>
        </p:spPr>
      </p:pic>
      <p:grpSp>
        <p:nvGrpSpPr>
          <p:cNvPr id="2" name="Group 6"/>
          <p:cNvGrpSpPr/>
          <p:nvPr/>
        </p:nvGrpSpPr>
        <p:grpSpPr>
          <a:xfrm>
            <a:off x="0" y="0"/>
            <a:ext cx="9144000" cy="832757"/>
            <a:chOff x="0" y="0"/>
            <a:chExt cx="9144000" cy="832757"/>
          </a:xfrm>
        </p:grpSpPr>
        <p:sp>
          <p:nvSpPr>
            <p:cNvPr id="5" name="Rectangle 4"/>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77000" y="73478"/>
              <a:ext cx="2514600" cy="685800"/>
            </a:xfrm>
            <a:prstGeom prst="rect">
              <a:avLst/>
            </a:prstGeom>
          </p:spPr>
        </p:pic>
      </p:grpSp>
      <p:sp>
        <p:nvSpPr>
          <p:cNvPr id="7" name="Title 1"/>
          <p:cNvSpPr txBox="1">
            <a:spLocks/>
          </p:cNvSpPr>
          <p:nvPr/>
        </p:nvSpPr>
        <p:spPr>
          <a:xfrm>
            <a:off x="0" y="0"/>
            <a:ext cx="6400800" cy="838200"/>
          </a:xfrm>
          <a:prstGeom prst="rect">
            <a:avLst/>
          </a:prstGeom>
        </p:spPr>
        <p:txBody>
          <a:bodyPr vert="horz" lIns="91440" tIns="45720" rIns="91440" bIns="45720" rtlCol="0" anchor="ctr">
            <a:normAutofit/>
          </a:bodyPr>
          <a:lstStyle/>
          <a:p>
            <a:pPr>
              <a:spcBef>
                <a:spcPct val="0"/>
              </a:spcBef>
              <a:defRPr/>
            </a:pPr>
            <a:r>
              <a:rPr lang="en-US" sz="3500" dirty="0">
                <a:solidFill>
                  <a:prstClr val="black"/>
                </a:solidFill>
              </a:rPr>
              <a:t>Step : Associate Billing Agent</a:t>
            </a:r>
          </a:p>
        </p:txBody>
      </p:sp>
      <p:grpSp>
        <p:nvGrpSpPr>
          <p:cNvPr id="26" name="Group 20"/>
          <p:cNvGrpSpPr/>
          <p:nvPr/>
        </p:nvGrpSpPr>
        <p:grpSpPr>
          <a:xfrm>
            <a:off x="0" y="0"/>
            <a:ext cx="9144000" cy="832757"/>
            <a:chOff x="0" y="0"/>
            <a:chExt cx="9144000" cy="832757"/>
          </a:xfrm>
        </p:grpSpPr>
        <p:sp>
          <p:nvSpPr>
            <p:cNvPr id="27" name="Rectangle 26"/>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prstClr val="black"/>
                </a:solidFill>
              </a:endParaRPr>
            </a:p>
          </p:txBody>
        </p:sp>
        <p:pic>
          <p:nvPicPr>
            <p:cNvPr id="29" name="Picture 3" descr="E:\Provider Outreach\IMPACT Training Modules (development)\IMPACTlogoOpt2.jpg"/>
            <p:cNvPicPr>
              <a:picLocks noChangeAspect="1" noChangeArrowheads="1"/>
            </p:cNvPicPr>
            <p:nvPr/>
          </p:nvPicPr>
          <p:blipFill>
            <a:blip r:embed="rId6" cstate="print"/>
            <a:srcRect/>
            <a:stretch>
              <a:fillRect/>
            </a:stretch>
          </p:blipFill>
          <p:spPr bwMode="auto">
            <a:xfrm>
              <a:off x="6553200" y="76200"/>
              <a:ext cx="2404580" cy="685800"/>
            </a:xfrm>
            <a:prstGeom prst="rect">
              <a:avLst/>
            </a:prstGeom>
            <a:noFill/>
          </p:spPr>
        </p:pic>
      </p:grpSp>
      <p:sp>
        <p:nvSpPr>
          <p:cNvPr id="32" name="Title 5"/>
          <p:cNvSpPr txBox="1">
            <a:spLocks/>
          </p:cNvSpPr>
          <p:nvPr/>
        </p:nvSpPr>
        <p:spPr>
          <a:xfrm>
            <a:off x="0" y="0"/>
            <a:ext cx="6477000" cy="838200"/>
          </a:xfrm>
          <a:prstGeom prst="rect">
            <a:avLst/>
          </a:prstGeom>
        </p:spPr>
        <p:txBody>
          <a:bodyPr vert="horz" lIns="91440" tIns="45720" rIns="91440" bIns="45720" rtlCol="0" anchor="ctr">
            <a:noAutofit/>
          </a:bodyPr>
          <a:lstStyle/>
          <a:p>
            <a:pPr>
              <a:spcBef>
                <a:spcPct val="0"/>
              </a:spcBef>
              <a:defRPr/>
            </a:pPr>
            <a:r>
              <a:rPr lang="en-US" sz="2800" dirty="0">
                <a:solidFill>
                  <a:prstClr val="black"/>
                </a:solidFill>
              </a:rPr>
              <a:t>Step 12: Complete Enrollment Checklist</a:t>
            </a:r>
          </a:p>
        </p:txBody>
      </p:sp>
      <p:sp>
        <p:nvSpPr>
          <p:cNvPr id="17" name="Content Placeholder 2"/>
          <p:cNvSpPr txBox="1">
            <a:spLocks/>
          </p:cNvSpPr>
          <p:nvPr/>
        </p:nvSpPr>
        <p:spPr>
          <a:xfrm>
            <a:off x="762000" y="5029200"/>
            <a:ext cx="7467600" cy="1524000"/>
          </a:xfrm>
          <a:prstGeom prst="rect">
            <a:avLst/>
          </a:prstGeom>
        </p:spPr>
        <p:txBody>
          <a:bodyPr vert="horz" lIns="91440" tIns="45720" rIns="91440" bIns="45720" rtlCol="0" anchor="t">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11125" indent="-111125">
              <a:spcBef>
                <a:spcPts val="0"/>
              </a:spcBef>
            </a:pPr>
            <a:r>
              <a:rPr lang="en-US" sz="1800" dirty="0"/>
              <a:t>All questions must be answered either</a:t>
            </a:r>
            <a:r>
              <a:rPr lang="en-US" sz="1800" b="1" i="1" dirty="0"/>
              <a:t> </a:t>
            </a:r>
            <a:r>
              <a:rPr lang="en-US" sz="1800" b="1" i="1" dirty="0">
                <a:solidFill>
                  <a:srgbClr val="FF0000"/>
                </a:solidFill>
              </a:rPr>
              <a:t>Yes</a:t>
            </a:r>
            <a:r>
              <a:rPr lang="en-US" sz="1800" b="1" i="1" dirty="0"/>
              <a:t> </a:t>
            </a:r>
            <a:r>
              <a:rPr lang="en-US" sz="1800" dirty="0"/>
              <a:t>or </a:t>
            </a:r>
            <a:r>
              <a:rPr lang="en-US" sz="1800" b="1" i="1" dirty="0">
                <a:solidFill>
                  <a:srgbClr val="FF0000"/>
                </a:solidFill>
              </a:rPr>
              <a:t>No</a:t>
            </a:r>
            <a:r>
              <a:rPr lang="en-US" sz="1800" dirty="0"/>
              <a:t> and comments made if directed to do so, if a checklist item does not apply, select </a:t>
            </a:r>
            <a:r>
              <a:rPr lang="en-US" sz="1800" b="1" i="1" dirty="0">
                <a:solidFill>
                  <a:srgbClr val="FF0000"/>
                </a:solidFill>
              </a:rPr>
              <a:t>No</a:t>
            </a:r>
            <a:r>
              <a:rPr lang="en-US" sz="1800" dirty="0"/>
              <a:t> as the answer.</a:t>
            </a:r>
          </a:p>
          <a:p>
            <a:pPr marL="111125" indent="-111125">
              <a:spcBef>
                <a:spcPts val="0"/>
              </a:spcBef>
            </a:pPr>
            <a:r>
              <a:rPr lang="en-US" sz="1800" dirty="0"/>
              <a:t>After all of the questions have been answered and comments made, click on the </a:t>
            </a:r>
            <a:r>
              <a:rPr lang="en-US" sz="1800" b="1" i="1" dirty="0">
                <a:solidFill>
                  <a:srgbClr val="FF0000"/>
                </a:solidFill>
              </a:rPr>
              <a:t>Save</a:t>
            </a:r>
            <a:r>
              <a:rPr lang="en-US" sz="1800" dirty="0"/>
              <a:t> button in the upper left corner followed by clicking on the </a:t>
            </a:r>
            <a:r>
              <a:rPr lang="en-US" sz="1800" b="1" i="1" dirty="0">
                <a:solidFill>
                  <a:srgbClr val="FF0000"/>
                </a:solidFill>
              </a:rPr>
              <a:t>Close</a:t>
            </a:r>
            <a:r>
              <a:rPr lang="en-US" sz="1800" dirty="0"/>
              <a:t> button.</a:t>
            </a:r>
          </a:p>
          <a:p>
            <a:pPr marL="0" indent="0">
              <a:spcBef>
                <a:spcPts val="0"/>
              </a:spcBef>
              <a:buNone/>
            </a:pPr>
            <a:endParaRPr lang="en-US" sz="1800" dirty="0"/>
          </a:p>
        </p:txBody>
      </p:sp>
      <p:sp>
        <p:nvSpPr>
          <p:cNvPr id="22" name="Slide Number Placeholder 21"/>
          <p:cNvSpPr>
            <a:spLocks noGrp="1"/>
          </p:cNvSpPr>
          <p:nvPr>
            <p:ph type="sldNum" sz="quarter" idx="12"/>
          </p:nvPr>
        </p:nvSpPr>
        <p:spPr/>
        <p:txBody>
          <a:bodyPr/>
          <a:lstStyle/>
          <a:p>
            <a:fld id="{BA1FD17C-07F9-4DC7-B3E5-C38A5CD2EB05}" type="slidenum">
              <a:rPr lang="en-US" smtClean="0">
                <a:solidFill>
                  <a:prstClr val="black">
                    <a:tint val="75000"/>
                  </a:prstClr>
                </a:solidFill>
              </a:rPr>
              <a:pPr/>
              <a:t>71</a:t>
            </a:fld>
            <a:endParaRPr lang="en-US">
              <a:solidFill>
                <a:prstClr val="black">
                  <a:tint val="75000"/>
                </a:prstClr>
              </a:solidFill>
            </a:endParaRPr>
          </a:p>
        </p:txBody>
      </p:sp>
      <p:sp>
        <p:nvSpPr>
          <p:cNvPr id="25" name="Oval 24"/>
          <p:cNvSpPr/>
          <p:nvPr/>
        </p:nvSpPr>
        <p:spPr>
          <a:xfrm>
            <a:off x="152400" y="838200"/>
            <a:ext cx="9144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cxnSp>
        <p:nvCxnSpPr>
          <p:cNvPr id="28" name="Straight Arrow Connector 27"/>
          <p:cNvCxnSpPr/>
          <p:nvPr/>
        </p:nvCxnSpPr>
        <p:spPr>
          <a:xfrm rot="-5400000" flipH="1">
            <a:off x="6743700" y="1104900"/>
            <a:ext cx="68580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a:off x="8153400" y="762000"/>
            <a:ext cx="0" cy="6858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432391" y="6339505"/>
            <a:ext cx="1591846" cy="338554"/>
          </a:xfrm>
          <a:prstGeom prst="rect">
            <a:avLst/>
          </a:prstGeom>
          <a:noFill/>
          <a:ln>
            <a:noFill/>
          </a:ln>
        </p:spPr>
        <p:txBody>
          <a:bodyPr wrap="none" rtlCol="0">
            <a:spAutoFit/>
          </a:bodyPr>
          <a:lstStyle/>
          <a:p>
            <a:r>
              <a:rPr lang="en-US" sz="1600" dirty="0"/>
              <a:t>Shortcut to Step:</a:t>
            </a:r>
          </a:p>
        </p:txBody>
      </p:sp>
      <p:sp>
        <p:nvSpPr>
          <p:cNvPr id="34" name="Action Button: Custom 33">
            <a:hlinkClick r:id="rId7" action="ppaction://hlinksldjump" highlightClick="1"/>
          </p:cNvPr>
          <p:cNvSpPr/>
          <p:nvPr/>
        </p:nvSpPr>
        <p:spPr>
          <a:xfrm>
            <a:off x="2057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a:t>
            </a:r>
          </a:p>
        </p:txBody>
      </p:sp>
      <p:sp>
        <p:nvSpPr>
          <p:cNvPr id="35" name="Action Button: Custom 34">
            <a:hlinkClick r:id="rId8" action="ppaction://hlinksldjump" highlightClick="1"/>
          </p:cNvPr>
          <p:cNvSpPr/>
          <p:nvPr/>
        </p:nvSpPr>
        <p:spPr>
          <a:xfrm>
            <a:off x="2438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2</a:t>
            </a:r>
          </a:p>
        </p:txBody>
      </p:sp>
      <p:sp>
        <p:nvSpPr>
          <p:cNvPr id="36" name="Action Button: Custom 35">
            <a:hlinkClick r:id="rId9" action="ppaction://hlinksldjump" highlightClick="1"/>
          </p:cNvPr>
          <p:cNvSpPr/>
          <p:nvPr/>
        </p:nvSpPr>
        <p:spPr>
          <a:xfrm>
            <a:off x="2819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3</a:t>
            </a:r>
          </a:p>
        </p:txBody>
      </p:sp>
      <p:sp>
        <p:nvSpPr>
          <p:cNvPr id="37" name="Action Button: Custom 36">
            <a:hlinkClick r:id="rId10" action="ppaction://hlinksldjump" highlightClick="1"/>
          </p:cNvPr>
          <p:cNvSpPr/>
          <p:nvPr/>
        </p:nvSpPr>
        <p:spPr>
          <a:xfrm>
            <a:off x="3200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4</a:t>
            </a:r>
          </a:p>
        </p:txBody>
      </p:sp>
      <p:sp>
        <p:nvSpPr>
          <p:cNvPr id="38" name="Action Button: Custom 37">
            <a:hlinkClick r:id="rId11" action="ppaction://hlinksldjump" highlightClick="1"/>
          </p:cNvPr>
          <p:cNvSpPr/>
          <p:nvPr/>
        </p:nvSpPr>
        <p:spPr>
          <a:xfrm>
            <a:off x="3581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5</a:t>
            </a:r>
          </a:p>
        </p:txBody>
      </p:sp>
      <p:sp>
        <p:nvSpPr>
          <p:cNvPr id="39" name="Action Button: Home 38">
            <a:hlinkClick r:id="rId12"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55" name="Action Button: Custom 54">
            <a:hlinkClick r:id="rId13" action="ppaction://hlinksldjump" highlightClick="1"/>
          </p:cNvPr>
          <p:cNvSpPr/>
          <p:nvPr/>
        </p:nvSpPr>
        <p:spPr>
          <a:xfrm>
            <a:off x="3962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6</a:t>
            </a:r>
          </a:p>
        </p:txBody>
      </p:sp>
      <p:sp>
        <p:nvSpPr>
          <p:cNvPr id="56" name="Action Button: Custom 55">
            <a:hlinkClick r:id="rId14" action="ppaction://hlinksldjump" highlightClick="1"/>
          </p:cNvPr>
          <p:cNvSpPr/>
          <p:nvPr/>
        </p:nvSpPr>
        <p:spPr>
          <a:xfrm>
            <a:off x="4343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7</a:t>
            </a:r>
          </a:p>
        </p:txBody>
      </p:sp>
      <p:sp>
        <p:nvSpPr>
          <p:cNvPr id="57" name="Action Button: Custom 56">
            <a:hlinkClick r:id="rId15" action="ppaction://hlinksldjump" highlightClick="1"/>
          </p:cNvPr>
          <p:cNvSpPr/>
          <p:nvPr/>
        </p:nvSpPr>
        <p:spPr>
          <a:xfrm>
            <a:off x="4724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8</a:t>
            </a:r>
          </a:p>
        </p:txBody>
      </p:sp>
      <p:sp>
        <p:nvSpPr>
          <p:cNvPr id="58" name="Action Button: Custom 57">
            <a:hlinkClick r:id="rId16" action="ppaction://hlinksldjump" highlightClick="1"/>
          </p:cNvPr>
          <p:cNvSpPr/>
          <p:nvPr/>
        </p:nvSpPr>
        <p:spPr>
          <a:xfrm>
            <a:off x="60198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11</a:t>
            </a:r>
          </a:p>
        </p:txBody>
      </p:sp>
      <p:sp>
        <p:nvSpPr>
          <p:cNvPr id="59" name="Action Button: Custom 58">
            <a:hlinkClick r:id="rId17" action="ppaction://hlinksldjump" highlightClick="1"/>
          </p:cNvPr>
          <p:cNvSpPr/>
          <p:nvPr/>
        </p:nvSpPr>
        <p:spPr>
          <a:xfrm>
            <a:off x="54864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10</a:t>
            </a:r>
          </a:p>
        </p:txBody>
      </p:sp>
      <p:sp>
        <p:nvSpPr>
          <p:cNvPr id="60" name="Action Button: Custom 59">
            <a:hlinkClick r:id="rId18" action="ppaction://hlinksldjump" highlightClick="1"/>
          </p:cNvPr>
          <p:cNvSpPr/>
          <p:nvPr/>
        </p:nvSpPr>
        <p:spPr>
          <a:xfrm>
            <a:off x="5105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9</a:t>
            </a:r>
          </a:p>
        </p:txBody>
      </p:sp>
      <p:sp>
        <p:nvSpPr>
          <p:cNvPr id="61" name="Action Button: Custom 60">
            <a:hlinkClick r:id="rId19" action="ppaction://hlinksldjump" highlightClick="1"/>
          </p:cNvPr>
          <p:cNvSpPr/>
          <p:nvPr/>
        </p:nvSpPr>
        <p:spPr>
          <a:xfrm>
            <a:off x="65532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12</a:t>
            </a:r>
          </a:p>
        </p:txBody>
      </p:sp>
      <p:sp>
        <p:nvSpPr>
          <p:cNvPr id="62" name="Action Button: Custom 61">
            <a:hlinkClick r:id="rId20" action="ppaction://hlinksldjump" highlightClick="1"/>
          </p:cNvPr>
          <p:cNvSpPr/>
          <p:nvPr/>
        </p:nvSpPr>
        <p:spPr>
          <a:xfrm>
            <a:off x="70866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13</a:t>
            </a:r>
          </a:p>
        </p:txBody>
      </p:sp>
    </p:spTree>
    <p:extLst>
      <p:ext uri="{BB962C8B-B14F-4D97-AF65-F5344CB8AC3E}">
        <p14:creationId xmlns:p14="http://schemas.microsoft.com/office/powerpoint/2010/main" val="416189336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2"/>
          <p:cNvPicPr>
            <a:picLocks noChangeAspect="1" noChangeArrowheads="1"/>
          </p:cNvPicPr>
          <p:nvPr/>
        </p:nvPicPr>
        <p:blipFill>
          <a:blip r:embed="rId3" cstate="print">
            <a:extLst>
              <a:ext uri="{BEBA8EAE-BF5A-486C-A8C5-ECC9F3942E4B}">
                <a14:imgProps xmlns:a14="http://schemas.microsoft.com/office/drawing/2010/main">
                  <a14:imgLayer r:embed="rId4">
                    <a14:imgEffect>
                      <a14:sharpenSoften amount="52000"/>
                    </a14:imgEffect>
                  </a14:imgLayer>
                </a14:imgProps>
              </a:ext>
            </a:extLst>
          </a:blip>
          <a:srcRect/>
          <a:stretch>
            <a:fillRect/>
          </a:stretch>
        </p:blipFill>
        <p:spPr bwMode="auto">
          <a:xfrm>
            <a:off x="76201" y="1143000"/>
            <a:ext cx="8991599" cy="3524071"/>
          </a:xfrm>
          <a:prstGeom prst="rect">
            <a:avLst/>
          </a:prstGeom>
          <a:noFill/>
          <a:ln w="9525">
            <a:noFill/>
            <a:miter lim="800000"/>
            <a:headEnd/>
            <a:tailEnd/>
          </a:ln>
        </p:spPr>
      </p:pic>
      <p:grpSp>
        <p:nvGrpSpPr>
          <p:cNvPr id="2" name="Group 6"/>
          <p:cNvGrpSpPr/>
          <p:nvPr/>
        </p:nvGrpSpPr>
        <p:grpSpPr>
          <a:xfrm>
            <a:off x="0" y="0"/>
            <a:ext cx="9144000" cy="832757"/>
            <a:chOff x="0" y="0"/>
            <a:chExt cx="9144000" cy="832757"/>
          </a:xfrm>
        </p:grpSpPr>
        <p:sp>
          <p:nvSpPr>
            <p:cNvPr id="5" name="Rectangle 4"/>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77000" y="73478"/>
              <a:ext cx="2514600" cy="685800"/>
            </a:xfrm>
            <a:prstGeom prst="rect">
              <a:avLst/>
            </a:prstGeom>
          </p:spPr>
        </p:pic>
      </p:grpSp>
      <p:sp>
        <p:nvSpPr>
          <p:cNvPr id="7" name="Title 1"/>
          <p:cNvSpPr txBox="1">
            <a:spLocks/>
          </p:cNvSpPr>
          <p:nvPr/>
        </p:nvSpPr>
        <p:spPr>
          <a:xfrm>
            <a:off x="0" y="0"/>
            <a:ext cx="6400800" cy="838200"/>
          </a:xfrm>
          <a:prstGeom prst="rect">
            <a:avLst/>
          </a:prstGeom>
        </p:spPr>
        <p:txBody>
          <a:bodyPr vert="horz" lIns="91440" tIns="45720" rIns="91440" bIns="45720" rtlCol="0" anchor="ctr">
            <a:normAutofit/>
          </a:bodyPr>
          <a:lstStyle/>
          <a:p>
            <a:pPr>
              <a:spcBef>
                <a:spcPct val="0"/>
              </a:spcBef>
              <a:defRPr/>
            </a:pPr>
            <a:r>
              <a:rPr lang="en-US" sz="3500" dirty="0">
                <a:solidFill>
                  <a:prstClr val="black"/>
                </a:solidFill>
              </a:rPr>
              <a:t>Step : Associate Billing Agent</a:t>
            </a:r>
          </a:p>
        </p:txBody>
      </p:sp>
      <p:grpSp>
        <p:nvGrpSpPr>
          <p:cNvPr id="26" name="Group 20"/>
          <p:cNvGrpSpPr/>
          <p:nvPr/>
        </p:nvGrpSpPr>
        <p:grpSpPr>
          <a:xfrm>
            <a:off x="0" y="0"/>
            <a:ext cx="9144000" cy="832757"/>
            <a:chOff x="0" y="0"/>
            <a:chExt cx="9144000" cy="832757"/>
          </a:xfrm>
        </p:grpSpPr>
        <p:sp>
          <p:nvSpPr>
            <p:cNvPr id="27" name="Rectangle 26"/>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prstClr val="black"/>
                </a:solidFill>
              </a:endParaRPr>
            </a:p>
          </p:txBody>
        </p:sp>
        <p:pic>
          <p:nvPicPr>
            <p:cNvPr id="29" name="Picture 3" descr="E:\Provider Outreach\IMPACT Training Modules (development)\IMPACTlogoOpt2.jpg"/>
            <p:cNvPicPr>
              <a:picLocks noChangeAspect="1" noChangeArrowheads="1"/>
            </p:cNvPicPr>
            <p:nvPr/>
          </p:nvPicPr>
          <p:blipFill>
            <a:blip r:embed="rId6" cstate="print"/>
            <a:srcRect/>
            <a:stretch>
              <a:fillRect/>
            </a:stretch>
          </p:blipFill>
          <p:spPr bwMode="auto">
            <a:xfrm>
              <a:off x="6553200" y="76200"/>
              <a:ext cx="2404580" cy="685800"/>
            </a:xfrm>
            <a:prstGeom prst="rect">
              <a:avLst/>
            </a:prstGeom>
            <a:noFill/>
          </p:spPr>
        </p:pic>
      </p:grpSp>
      <p:sp>
        <p:nvSpPr>
          <p:cNvPr id="32" name="Title 5"/>
          <p:cNvSpPr txBox="1">
            <a:spLocks/>
          </p:cNvSpPr>
          <p:nvPr/>
        </p:nvSpPr>
        <p:spPr>
          <a:xfrm>
            <a:off x="0" y="0"/>
            <a:ext cx="6477000" cy="838200"/>
          </a:xfrm>
          <a:prstGeom prst="rect">
            <a:avLst/>
          </a:prstGeom>
        </p:spPr>
        <p:txBody>
          <a:bodyPr vert="horz" lIns="91440" tIns="45720" rIns="91440" bIns="45720" rtlCol="0" anchor="ctr">
            <a:noAutofit/>
          </a:bodyPr>
          <a:lstStyle/>
          <a:p>
            <a:pPr>
              <a:spcBef>
                <a:spcPct val="0"/>
              </a:spcBef>
              <a:defRPr/>
            </a:pPr>
            <a:r>
              <a:rPr lang="en-US" sz="2800" dirty="0">
                <a:solidFill>
                  <a:prstClr val="black"/>
                </a:solidFill>
              </a:rPr>
              <a:t> Business Process Wizard</a:t>
            </a:r>
          </a:p>
        </p:txBody>
      </p:sp>
      <p:sp>
        <p:nvSpPr>
          <p:cNvPr id="15" name="TextBox 14"/>
          <p:cNvSpPr txBox="1"/>
          <p:nvPr/>
        </p:nvSpPr>
        <p:spPr>
          <a:xfrm>
            <a:off x="761999" y="4800600"/>
            <a:ext cx="7391400" cy="1200329"/>
          </a:xfrm>
          <a:prstGeom prst="rect">
            <a:avLst/>
          </a:prstGeom>
          <a:noFill/>
        </p:spPr>
        <p:txBody>
          <a:bodyPr wrap="square" rtlCol="0">
            <a:spAutoFit/>
          </a:bodyPr>
          <a:lstStyle/>
          <a:p>
            <a:pPr marL="114300" lvl="0" indent="-114300">
              <a:buFont typeface="Arial" panose="020B0604020202020204" pitchFamily="34" charset="0"/>
              <a:buChar char="•"/>
            </a:pPr>
            <a:r>
              <a:rPr lang="en-US" dirty="0">
                <a:solidFill>
                  <a:prstClr val="black"/>
                </a:solidFill>
              </a:rPr>
              <a:t>You have completed Step 12: </a:t>
            </a:r>
            <a:r>
              <a:rPr lang="en-US" b="1" i="1" dirty="0">
                <a:solidFill>
                  <a:srgbClr val="FF0000"/>
                </a:solidFill>
              </a:rPr>
              <a:t>Enrollment Checklist</a:t>
            </a:r>
            <a:r>
              <a:rPr lang="en-US" b="1" i="1" dirty="0">
                <a:solidFill>
                  <a:prstClr val="black"/>
                </a:solidFill>
              </a:rPr>
              <a:t>. </a:t>
            </a:r>
            <a:r>
              <a:rPr lang="en-US" dirty="0">
                <a:solidFill>
                  <a:prstClr val="black"/>
                </a:solidFill>
              </a:rPr>
              <a:t>The system will place the current date in the </a:t>
            </a:r>
            <a:r>
              <a:rPr lang="en-US" b="1" i="1" dirty="0">
                <a:solidFill>
                  <a:srgbClr val="FF0000"/>
                </a:solidFill>
              </a:rPr>
              <a:t>End Date </a:t>
            </a:r>
            <a:r>
              <a:rPr lang="en-US" dirty="0">
                <a:solidFill>
                  <a:prstClr val="black"/>
                </a:solidFill>
              </a:rPr>
              <a:t>field and will place </a:t>
            </a:r>
            <a:r>
              <a:rPr lang="en-US" b="1" i="1" dirty="0">
                <a:solidFill>
                  <a:srgbClr val="FF0000"/>
                </a:solidFill>
              </a:rPr>
              <a:t>Complete</a:t>
            </a:r>
            <a:r>
              <a:rPr lang="en-US" dirty="0">
                <a:solidFill>
                  <a:prstClr val="black"/>
                </a:solidFill>
              </a:rPr>
              <a:t> in the corresponding </a:t>
            </a:r>
            <a:r>
              <a:rPr lang="en-US" b="1" i="1" dirty="0">
                <a:solidFill>
                  <a:srgbClr val="FF0000"/>
                </a:solidFill>
              </a:rPr>
              <a:t>Status</a:t>
            </a:r>
            <a:r>
              <a:rPr lang="en-US" dirty="0">
                <a:solidFill>
                  <a:prstClr val="black"/>
                </a:solidFill>
              </a:rPr>
              <a:t> field.</a:t>
            </a:r>
          </a:p>
          <a:p>
            <a:pPr marL="114300" lvl="0" indent="-114300">
              <a:buFont typeface="Arial" panose="020B0604020202020204" pitchFamily="34" charset="0"/>
              <a:buChar char="•"/>
            </a:pPr>
            <a:r>
              <a:rPr lang="en-US" dirty="0">
                <a:solidFill>
                  <a:prstClr val="black"/>
                </a:solidFill>
              </a:rPr>
              <a:t>Click on Step13: </a:t>
            </a:r>
            <a:r>
              <a:rPr lang="en-US" b="1" i="1" dirty="0">
                <a:solidFill>
                  <a:srgbClr val="FF0000"/>
                </a:solidFill>
              </a:rPr>
              <a:t>Submit Enrollment Application </a:t>
            </a:r>
            <a:r>
              <a:rPr lang="en-US" dirty="0">
                <a:solidFill>
                  <a:prstClr val="black"/>
                </a:solidFill>
              </a:rPr>
              <a:t>to Submit your application.</a:t>
            </a:r>
            <a:endParaRPr lang="en-US" dirty="0"/>
          </a:p>
        </p:txBody>
      </p:sp>
      <p:sp>
        <p:nvSpPr>
          <p:cNvPr id="17" name="Slide Number Placeholder 16"/>
          <p:cNvSpPr>
            <a:spLocks noGrp="1"/>
          </p:cNvSpPr>
          <p:nvPr>
            <p:ph type="sldNum" sz="quarter" idx="12"/>
          </p:nvPr>
        </p:nvSpPr>
        <p:spPr/>
        <p:txBody>
          <a:bodyPr/>
          <a:lstStyle/>
          <a:p>
            <a:fld id="{BA1FD17C-07F9-4DC7-B3E5-C38A5CD2EB05}" type="slidenum">
              <a:rPr lang="en-US" smtClean="0">
                <a:solidFill>
                  <a:prstClr val="black">
                    <a:tint val="75000"/>
                  </a:prstClr>
                </a:solidFill>
              </a:rPr>
              <a:pPr/>
              <a:t>72</a:t>
            </a:fld>
            <a:endParaRPr lang="en-US">
              <a:solidFill>
                <a:prstClr val="black">
                  <a:tint val="75000"/>
                </a:prstClr>
              </a:solidFill>
            </a:endParaRPr>
          </a:p>
        </p:txBody>
      </p:sp>
      <p:cxnSp>
        <p:nvCxnSpPr>
          <p:cNvPr id="16" name="Straight Arrow Connector 15"/>
          <p:cNvCxnSpPr/>
          <p:nvPr/>
        </p:nvCxnSpPr>
        <p:spPr>
          <a:xfrm flipH="1">
            <a:off x="1600200" y="4191000"/>
            <a:ext cx="53340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8" name="Oval 17"/>
          <p:cNvSpPr/>
          <p:nvPr/>
        </p:nvSpPr>
        <p:spPr>
          <a:xfrm>
            <a:off x="6019800" y="3886200"/>
            <a:ext cx="1371600" cy="1905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p:cNvSpPr txBox="1"/>
          <p:nvPr/>
        </p:nvSpPr>
        <p:spPr>
          <a:xfrm>
            <a:off x="432391" y="6339505"/>
            <a:ext cx="1591846" cy="338554"/>
          </a:xfrm>
          <a:prstGeom prst="rect">
            <a:avLst/>
          </a:prstGeom>
          <a:noFill/>
          <a:ln>
            <a:noFill/>
          </a:ln>
        </p:spPr>
        <p:txBody>
          <a:bodyPr wrap="none" rtlCol="0">
            <a:spAutoFit/>
          </a:bodyPr>
          <a:lstStyle/>
          <a:p>
            <a:r>
              <a:rPr lang="en-US" sz="1600" dirty="0"/>
              <a:t>Shortcut to Step:</a:t>
            </a:r>
          </a:p>
        </p:txBody>
      </p:sp>
      <p:sp>
        <p:nvSpPr>
          <p:cNvPr id="33" name="Action Button: Custom 32">
            <a:hlinkClick r:id="rId7" action="ppaction://hlinksldjump" highlightClick="1"/>
          </p:cNvPr>
          <p:cNvSpPr/>
          <p:nvPr/>
        </p:nvSpPr>
        <p:spPr>
          <a:xfrm>
            <a:off x="2057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a:t>
            </a:r>
          </a:p>
        </p:txBody>
      </p:sp>
      <p:sp>
        <p:nvSpPr>
          <p:cNvPr id="34" name="Action Button: Custom 33">
            <a:hlinkClick r:id="rId8" action="ppaction://hlinksldjump" highlightClick="1"/>
          </p:cNvPr>
          <p:cNvSpPr/>
          <p:nvPr/>
        </p:nvSpPr>
        <p:spPr>
          <a:xfrm>
            <a:off x="2438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2</a:t>
            </a:r>
          </a:p>
        </p:txBody>
      </p:sp>
      <p:sp>
        <p:nvSpPr>
          <p:cNvPr id="35" name="Action Button: Custom 34">
            <a:hlinkClick r:id="rId9" action="ppaction://hlinksldjump" highlightClick="1"/>
          </p:cNvPr>
          <p:cNvSpPr/>
          <p:nvPr/>
        </p:nvSpPr>
        <p:spPr>
          <a:xfrm>
            <a:off x="2819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3</a:t>
            </a:r>
          </a:p>
        </p:txBody>
      </p:sp>
      <p:sp>
        <p:nvSpPr>
          <p:cNvPr id="36" name="Action Button: Custom 35">
            <a:hlinkClick r:id="rId10" action="ppaction://hlinksldjump" highlightClick="1"/>
          </p:cNvPr>
          <p:cNvSpPr/>
          <p:nvPr/>
        </p:nvSpPr>
        <p:spPr>
          <a:xfrm>
            <a:off x="3200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4</a:t>
            </a:r>
          </a:p>
        </p:txBody>
      </p:sp>
      <p:sp>
        <p:nvSpPr>
          <p:cNvPr id="37" name="Action Button: Custom 36">
            <a:hlinkClick r:id="rId11" action="ppaction://hlinksldjump" highlightClick="1"/>
          </p:cNvPr>
          <p:cNvSpPr/>
          <p:nvPr/>
        </p:nvSpPr>
        <p:spPr>
          <a:xfrm>
            <a:off x="3581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5</a:t>
            </a:r>
          </a:p>
        </p:txBody>
      </p:sp>
      <p:sp>
        <p:nvSpPr>
          <p:cNvPr id="53" name="Action Button: Home 52">
            <a:hlinkClick r:id="rId12"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54" name="Action Button: Custom 53">
            <a:hlinkClick r:id="rId13" action="ppaction://hlinksldjump" highlightClick="1"/>
          </p:cNvPr>
          <p:cNvSpPr/>
          <p:nvPr/>
        </p:nvSpPr>
        <p:spPr>
          <a:xfrm>
            <a:off x="3962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6</a:t>
            </a:r>
          </a:p>
        </p:txBody>
      </p:sp>
      <p:sp>
        <p:nvSpPr>
          <p:cNvPr id="55" name="Action Button: Custom 54">
            <a:hlinkClick r:id="rId14" action="ppaction://hlinksldjump" highlightClick="1"/>
          </p:cNvPr>
          <p:cNvSpPr/>
          <p:nvPr/>
        </p:nvSpPr>
        <p:spPr>
          <a:xfrm>
            <a:off x="4343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7</a:t>
            </a:r>
          </a:p>
        </p:txBody>
      </p:sp>
      <p:sp>
        <p:nvSpPr>
          <p:cNvPr id="56" name="Action Button: Custom 55">
            <a:hlinkClick r:id="rId15" action="ppaction://hlinksldjump" highlightClick="1"/>
          </p:cNvPr>
          <p:cNvSpPr/>
          <p:nvPr/>
        </p:nvSpPr>
        <p:spPr>
          <a:xfrm>
            <a:off x="4724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8</a:t>
            </a:r>
          </a:p>
        </p:txBody>
      </p:sp>
      <p:sp>
        <p:nvSpPr>
          <p:cNvPr id="57" name="Action Button: Custom 56">
            <a:hlinkClick r:id="rId16" action="ppaction://hlinksldjump" highlightClick="1"/>
          </p:cNvPr>
          <p:cNvSpPr/>
          <p:nvPr/>
        </p:nvSpPr>
        <p:spPr>
          <a:xfrm>
            <a:off x="60198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11</a:t>
            </a:r>
          </a:p>
        </p:txBody>
      </p:sp>
      <p:sp>
        <p:nvSpPr>
          <p:cNvPr id="58" name="Action Button: Custom 57">
            <a:hlinkClick r:id="rId17" action="ppaction://hlinksldjump" highlightClick="1"/>
          </p:cNvPr>
          <p:cNvSpPr/>
          <p:nvPr/>
        </p:nvSpPr>
        <p:spPr>
          <a:xfrm>
            <a:off x="54864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10</a:t>
            </a:r>
          </a:p>
        </p:txBody>
      </p:sp>
      <p:sp>
        <p:nvSpPr>
          <p:cNvPr id="59" name="Action Button: Custom 58">
            <a:hlinkClick r:id="rId18" action="ppaction://hlinksldjump" highlightClick="1"/>
          </p:cNvPr>
          <p:cNvSpPr/>
          <p:nvPr/>
        </p:nvSpPr>
        <p:spPr>
          <a:xfrm>
            <a:off x="5105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9</a:t>
            </a:r>
          </a:p>
        </p:txBody>
      </p:sp>
      <p:sp>
        <p:nvSpPr>
          <p:cNvPr id="60" name="Action Button: Custom 59">
            <a:hlinkClick r:id="rId19" action="ppaction://hlinksldjump" highlightClick="1"/>
          </p:cNvPr>
          <p:cNvSpPr/>
          <p:nvPr/>
        </p:nvSpPr>
        <p:spPr>
          <a:xfrm>
            <a:off x="65532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12</a:t>
            </a:r>
          </a:p>
        </p:txBody>
      </p:sp>
      <p:sp>
        <p:nvSpPr>
          <p:cNvPr id="61" name="Action Button: Custom 60">
            <a:hlinkClick r:id="rId20" action="ppaction://hlinksldjump" highlightClick="1"/>
          </p:cNvPr>
          <p:cNvSpPr/>
          <p:nvPr/>
        </p:nvSpPr>
        <p:spPr>
          <a:xfrm>
            <a:off x="70866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13</a:t>
            </a:r>
          </a:p>
        </p:txBody>
      </p:sp>
    </p:spTree>
    <p:extLst>
      <p:ext uri="{BB962C8B-B14F-4D97-AF65-F5344CB8AC3E}">
        <p14:creationId xmlns:p14="http://schemas.microsoft.com/office/powerpoint/2010/main" val="420988248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
          <p:cNvPicPr>
            <a:picLocks noChangeAspect="1" noChangeArrowheads="1"/>
          </p:cNvPicPr>
          <p:nvPr/>
        </p:nvPicPr>
        <p:blipFill>
          <a:blip r:embed="rId3" cstate="print">
            <a:extLst>
              <a:ext uri="{BEBA8EAE-BF5A-486C-A8C5-ECC9F3942E4B}">
                <a14:imgProps xmlns:a14="http://schemas.microsoft.com/office/drawing/2010/main">
                  <a14:imgLayer r:embed="rId4">
                    <a14:imgEffect>
                      <a14:sharpenSoften amount="52000"/>
                    </a14:imgEffect>
                  </a14:imgLayer>
                </a14:imgProps>
              </a:ext>
            </a:extLst>
          </a:blip>
          <a:srcRect/>
          <a:stretch>
            <a:fillRect/>
          </a:stretch>
        </p:blipFill>
        <p:spPr bwMode="auto">
          <a:xfrm>
            <a:off x="76200" y="1388410"/>
            <a:ext cx="8991600" cy="2726390"/>
          </a:xfrm>
          <a:prstGeom prst="rect">
            <a:avLst/>
          </a:prstGeom>
          <a:noFill/>
          <a:ln w="9525">
            <a:noFill/>
            <a:miter lim="800000"/>
            <a:headEnd/>
            <a:tailEnd/>
          </a:ln>
        </p:spPr>
      </p:pic>
      <p:sp>
        <p:nvSpPr>
          <p:cNvPr id="108564" name="Content Placeholder 2"/>
          <p:cNvSpPr>
            <a:spLocks noGrp="1"/>
          </p:cNvSpPr>
          <p:nvPr>
            <p:ph idx="1"/>
          </p:nvPr>
        </p:nvSpPr>
        <p:spPr>
          <a:xfrm>
            <a:off x="762000" y="4114800"/>
            <a:ext cx="7467600" cy="914400"/>
          </a:xfrm>
        </p:spPr>
        <p:txBody>
          <a:bodyPr anchor="ctr"/>
          <a:lstStyle/>
          <a:p>
            <a:pPr marL="114300" indent="-114300" eaLnBrk="1" hangingPunct="1">
              <a:spcBef>
                <a:spcPts val="1200"/>
              </a:spcBef>
            </a:pPr>
            <a:r>
              <a:rPr lang="en-US" altLang="en-US" sz="1800" dirty="0">
                <a:cs typeface="Arial" charset="0"/>
              </a:rPr>
              <a:t>Click</a:t>
            </a:r>
            <a:r>
              <a:rPr lang="en-US" altLang="en-US" sz="1800" dirty="0">
                <a:solidFill>
                  <a:srgbClr val="FF0000"/>
                </a:solidFill>
                <a:cs typeface="Arial" charset="0"/>
              </a:rPr>
              <a:t> </a:t>
            </a:r>
            <a:r>
              <a:rPr lang="en-US" altLang="en-US" sz="1800" b="1" i="1" dirty="0">
                <a:solidFill>
                  <a:srgbClr val="FF0000"/>
                </a:solidFill>
                <a:cs typeface="Arial" charset="0"/>
              </a:rPr>
              <a:t>Next</a:t>
            </a:r>
            <a:r>
              <a:rPr lang="en-US" altLang="en-US" sz="1800" dirty="0">
                <a:solidFill>
                  <a:srgbClr val="FF0000"/>
                </a:solidFill>
                <a:cs typeface="Arial" charset="0"/>
              </a:rPr>
              <a:t> </a:t>
            </a:r>
            <a:r>
              <a:rPr lang="en-US" altLang="en-US" sz="1800" dirty="0">
                <a:cs typeface="Arial" charset="0"/>
              </a:rPr>
              <a:t>to confirm that all of the information that you have submitted as a part of the application is accurate.</a:t>
            </a:r>
          </a:p>
        </p:txBody>
      </p:sp>
      <p:grpSp>
        <p:nvGrpSpPr>
          <p:cNvPr id="2" name="Group 23"/>
          <p:cNvGrpSpPr/>
          <p:nvPr/>
        </p:nvGrpSpPr>
        <p:grpSpPr>
          <a:xfrm>
            <a:off x="0" y="0"/>
            <a:ext cx="9144000" cy="832757"/>
            <a:chOff x="0" y="0"/>
            <a:chExt cx="9144000" cy="832757"/>
          </a:xfrm>
        </p:grpSpPr>
        <p:sp>
          <p:nvSpPr>
            <p:cNvPr id="26" name="Rectangle 25"/>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prstClr val="black"/>
                </a:solidFill>
              </a:endParaRPr>
            </a:p>
          </p:txBody>
        </p:sp>
        <p:pic>
          <p:nvPicPr>
            <p:cNvPr id="28" name="Picture 3" descr="E:\Provider Outreach\IMPACT Training Modules (development)\IMPACTlogoOpt2.jpg"/>
            <p:cNvPicPr>
              <a:picLocks noChangeAspect="1" noChangeArrowheads="1"/>
            </p:cNvPicPr>
            <p:nvPr/>
          </p:nvPicPr>
          <p:blipFill>
            <a:blip r:embed="rId5" cstate="print"/>
            <a:srcRect/>
            <a:stretch>
              <a:fillRect/>
            </a:stretch>
          </p:blipFill>
          <p:spPr bwMode="auto">
            <a:xfrm>
              <a:off x="6553200" y="76200"/>
              <a:ext cx="2404580" cy="685800"/>
            </a:xfrm>
            <a:prstGeom prst="rect">
              <a:avLst/>
            </a:prstGeom>
            <a:noFill/>
          </p:spPr>
        </p:pic>
      </p:grpSp>
      <p:sp>
        <p:nvSpPr>
          <p:cNvPr id="37" name="Title 5"/>
          <p:cNvSpPr>
            <a:spLocks noGrp="1"/>
          </p:cNvSpPr>
          <p:nvPr>
            <p:ph type="title"/>
          </p:nvPr>
        </p:nvSpPr>
        <p:spPr>
          <a:xfrm>
            <a:off x="0" y="0"/>
            <a:ext cx="6477000" cy="838200"/>
          </a:xfrm>
        </p:spPr>
        <p:txBody>
          <a:bodyPr>
            <a:normAutofit/>
          </a:bodyPr>
          <a:lstStyle/>
          <a:p>
            <a:pPr algn="l"/>
            <a:r>
              <a:rPr lang="en-US" sz="2800" dirty="0"/>
              <a:t>Step 13: Submit Enrollment for Approval</a:t>
            </a:r>
          </a:p>
        </p:txBody>
      </p:sp>
      <p:sp>
        <p:nvSpPr>
          <p:cNvPr id="9" name="Slide Number Placeholder 8"/>
          <p:cNvSpPr>
            <a:spLocks noGrp="1"/>
          </p:cNvSpPr>
          <p:nvPr>
            <p:ph type="sldNum" sz="quarter" idx="12"/>
          </p:nvPr>
        </p:nvSpPr>
        <p:spPr/>
        <p:txBody>
          <a:bodyPr/>
          <a:lstStyle/>
          <a:p>
            <a:fld id="{5231E635-3882-45BA-B8C0-75C01EA01E46}" type="slidenum">
              <a:rPr lang="en-US" smtClean="0">
                <a:solidFill>
                  <a:prstClr val="black">
                    <a:tint val="75000"/>
                  </a:prstClr>
                </a:solidFill>
              </a:rPr>
              <a:pPr/>
              <a:t>73</a:t>
            </a:fld>
            <a:endParaRPr lang="en-US">
              <a:solidFill>
                <a:prstClr val="black">
                  <a:tint val="75000"/>
                </a:prstClr>
              </a:solidFill>
            </a:endParaRPr>
          </a:p>
        </p:txBody>
      </p:sp>
      <p:sp>
        <p:nvSpPr>
          <p:cNvPr id="13" name="Oval 12"/>
          <p:cNvSpPr/>
          <p:nvPr/>
        </p:nvSpPr>
        <p:spPr>
          <a:xfrm>
            <a:off x="381000" y="1371600"/>
            <a:ext cx="457200" cy="3048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4" name="TextBox 43"/>
          <p:cNvSpPr txBox="1"/>
          <p:nvPr/>
        </p:nvSpPr>
        <p:spPr>
          <a:xfrm>
            <a:off x="432391" y="6339505"/>
            <a:ext cx="1591846" cy="338554"/>
          </a:xfrm>
          <a:prstGeom prst="rect">
            <a:avLst/>
          </a:prstGeom>
          <a:noFill/>
          <a:ln>
            <a:noFill/>
          </a:ln>
        </p:spPr>
        <p:txBody>
          <a:bodyPr wrap="none" rtlCol="0">
            <a:spAutoFit/>
          </a:bodyPr>
          <a:lstStyle/>
          <a:p>
            <a:r>
              <a:rPr lang="en-US" sz="1600" dirty="0"/>
              <a:t>Shortcut to Step:</a:t>
            </a:r>
          </a:p>
        </p:txBody>
      </p:sp>
      <p:sp>
        <p:nvSpPr>
          <p:cNvPr id="45" name="Action Button: Custom 44">
            <a:hlinkClick r:id="rId6" action="ppaction://hlinksldjump" highlightClick="1"/>
          </p:cNvPr>
          <p:cNvSpPr/>
          <p:nvPr/>
        </p:nvSpPr>
        <p:spPr>
          <a:xfrm>
            <a:off x="2057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a:t>
            </a:r>
          </a:p>
        </p:txBody>
      </p:sp>
      <p:sp>
        <p:nvSpPr>
          <p:cNvPr id="46" name="Action Button: Custom 45">
            <a:hlinkClick r:id="rId7" action="ppaction://hlinksldjump" highlightClick="1"/>
          </p:cNvPr>
          <p:cNvSpPr/>
          <p:nvPr/>
        </p:nvSpPr>
        <p:spPr>
          <a:xfrm>
            <a:off x="2438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2</a:t>
            </a:r>
          </a:p>
        </p:txBody>
      </p:sp>
      <p:sp>
        <p:nvSpPr>
          <p:cNvPr id="47" name="Action Button: Custom 46">
            <a:hlinkClick r:id="rId8" action="ppaction://hlinksldjump" highlightClick="1"/>
          </p:cNvPr>
          <p:cNvSpPr/>
          <p:nvPr/>
        </p:nvSpPr>
        <p:spPr>
          <a:xfrm>
            <a:off x="2819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3</a:t>
            </a:r>
          </a:p>
        </p:txBody>
      </p:sp>
      <p:sp>
        <p:nvSpPr>
          <p:cNvPr id="48" name="Action Button: Custom 47">
            <a:hlinkClick r:id="rId9" action="ppaction://hlinksldjump" highlightClick="1"/>
          </p:cNvPr>
          <p:cNvSpPr/>
          <p:nvPr/>
        </p:nvSpPr>
        <p:spPr>
          <a:xfrm>
            <a:off x="3200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4</a:t>
            </a:r>
          </a:p>
        </p:txBody>
      </p:sp>
      <p:sp>
        <p:nvSpPr>
          <p:cNvPr id="49" name="Action Button: Custom 48">
            <a:hlinkClick r:id="rId10" action="ppaction://hlinksldjump" highlightClick="1"/>
          </p:cNvPr>
          <p:cNvSpPr/>
          <p:nvPr/>
        </p:nvSpPr>
        <p:spPr>
          <a:xfrm>
            <a:off x="3581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5</a:t>
            </a:r>
          </a:p>
        </p:txBody>
      </p:sp>
      <p:sp>
        <p:nvSpPr>
          <p:cNvPr id="50" name="Action Button: Home 49">
            <a:hlinkClick r:id="rId11"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51" name="Action Button: Custom 50">
            <a:hlinkClick r:id="rId12" action="ppaction://hlinksldjump" highlightClick="1"/>
          </p:cNvPr>
          <p:cNvSpPr/>
          <p:nvPr/>
        </p:nvSpPr>
        <p:spPr>
          <a:xfrm>
            <a:off x="3962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6</a:t>
            </a:r>
          </a:p>
        </p:txBody>
      </p:sp>
      <p:sp>
        <p:nvSpPr>
          <p:cNvPr id="52" name="Action Button: Custom 51">
            <a:hlinkClick r:id="rId13" action="ppaction://hlinksldjump" highlightClick="1"/>
          </p:cNvPr>
          <p:cNvSpPr/>
          <p:nvPr/>
        </p:nvSpPr>
        <p:spPr>
          <a:xfrm>
            <a:off x="4343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7</a:t>
            </a:r>
          </a:p>
        </p:txBody>
      </p:sp>
      <p:sp>
        <p:nvSpPr>
          <p:cNvPr id="53" name="Action Button: Custom 52">
            <a:hlinkClick r:id="rId14" action="ppaction://hlinksldjump" highlightClick="1"/>
          </p:cNvPr>
          <p:cNvSpPr/>
          <p:nvPr/>
        </p:nvSpPr>
        <p:spPr>
          <a:xfrm>
            <a:off x="4724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8</a:t>
            </a:r>
          </a:p>
        </p:txBody>
      </p:sp>
      <p:sp>
        <p:nvSpPr>
          <p:cNvPr id="54" name="Action Button: Custom 53">
            <a:hlinkClick r:id="rId15" action="ppaction://hlinksldjump" highlightClick="1"/>
          </p:cNvPr>
          <p:cNvSpPr/>
          <p:nvPr/>
        </p:nvSpPr>
        <p:spPr>
          <a:xfrm>
            <a:off x="60198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11</a:t>
            </a:r>
          </a:p>
        </p:txBody>
      </p:sp>
      <p:sp>
        <p:nvSpPr>
          <p:cNvPr id="55" name="Action Button: Custom 54">
            <a:hlinkClick r:id="rId16" action="ppaction://hlinksldjump" highlightClick="1"/>
          </p:cNvPr>
          <p:cNvSpPr/>
          <p:nvPr/>
        </p:nvSpPr>
        <p:spPr>
          <a:xfrm>
            <a:off x="54864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10</a:t>
            </a:r>
          </a:p>
        </p:txBody>
      </p:sp>
      <p:sp>
        <p:nvSpPr>
          <p:cNvPr id="56" name="Action Button: Custom 55">
            <a:hlinkClick r:id="rId17" action="ppaction://hlinksldjump" highlightClick="1"/>
          </p:cNvPr>
          <p:cNvSpPr/>
          <p:nvPr/>
        </p:nvSpPr>
        <p:spPr>
          <a:xfrm>
            <a:off x="5105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9</a:t>
            </a:r>
          </a:p>
        </p:txBody>
      </p:sp>
      <p:sp>
        <p:nvSpPr>
          <p:cNvPr id="57" name="Action Button: Custom 56">
            <a:hlinkClick r:id="rId18" action="ppaction://hlinksldjump" highlightClick="1"/>
          </p:cNvPr>
          <p:cNvSpPr/>
          <p:nvPr/>
        </p:nvSpPr>
        <p:spPr>
          <a:xfrm>
            <a:off x="65532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12</a:t>
            </a:r>
          </a:p>
        </p:txBody>
      </p:sp>
      <p:sp>
        <p:nvSpPr>
          <p:cNvPr id="58" name="Action Button: Custom 57">
            <a:hlinkClick r:id="rId19" action="ppaction://hlinksldjump" highlightClick="1"/>
          </p:cNvPr>
          <p:cNvSpPr/>
          <p:nvPr/>
        </p:nvSpPr>
        <p:spPr>
          <a:xfrm>
            <a:off x="70866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13</a:t>
            </a:r>
          </a:p>
        </p:txBody>
      </p:sp>
    </p:spTree>
    <p:extLst>
      <p:ext uri="{BB962C8B-B14F-4D97-AF65-F5344CB8AC3E}">
        <p14:creationId xmlns:p14="http://schemas.microsoft.com/office/powerpoint/2010/main" val="96784219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
          <p:cNvPicPr>
            <a:picLocks noChangeAspect="1" noChangeArrowheads="1"/>
          </p:cNvPicPr>
          <p:nvPr/>
        </p:nvPicPr>
        <p:blipFill>
          <a:blip r:embed="rId3" cstate="print">
            <a:extLst>
              <a:ext uri="{BEBA8EAE-BF5A-486C-A8C5-ECC9F3942E4B}">
                <a14:imgProps xmlns:a14="http://schemas.microsoft.com/office/drawing/2010/main">
                  <a14:imgLayer r:embed="rId4">
                    <a14:imgEffect>
                      <a14:sharpenSoften amount="52000"/>
                    </a14:imgEffect>
                  </a14:imgLayer>
                </a14:imgProps>
              </a:ext>
            </a:extLst>
          </a:blip>
          <a:srcRect/>
          <a:stretch>
            <a:fillRect/>
          </a:stretch>
        </p:blipFill>
        <p:spPr bwMode="auto">
          <a:xfrm>
            <a:off x="228600" y="905090"/>
            <a:ext cx="8661851" cy="4428909"/>
          </a:xfrm>
          <a:prstGeom prst="rect">
            <a:avLst/>
          </a:prstGeom>
          <a:noFill/>
          <a:ln w="9525">
            <a:noFill/>
            <a:miter lim="800000"/>
            <a:headEnd/>
            <a:tailEnd/>
          </a:ln>
        </p:spPr>
      </p:pic>
      <p:sp>
        <p:nvSpPr>
          <p:cNvPr id="109588" name="Content Placeholder 2"/>
          <p:cNvSpPr>
            <a:spLocks noGrp="1"/>
          </p:cNvSpPr>
          <p:nvPr>
            <p:ph idx="1"/>
          </p:nvPr>
        </p:nvSpPr>
        <p:spPr>
          <a:xfrm>
            <a:off x="762000" y="5320926"/>
            <a:ext cx="7377953" cy="927474"/>
          </a:xfrm>
        </p:spPr>
        <p:txBody>
          <a:bodyPr/>
          <a:lstStyle/>
          <a:p>
            <a:pPr marL="114300" indent="-114300" eaLnBrk="1" hangingPunct="1">
              <a:spcBef>
                <a:spcPts val="0"/>
              </a:spcBef>
            </a:pPr>
            <a:r>
              <a:rPr lang="en-US" altLang="en-US" sz="1800" dirty="0">
                <a:cs typeface="Arial" charset="0"/>
              </a:rPr>
              <a:t>Read through all of the terms and conditions. </a:t>
            </a:r>
          </a:p>
          <a:p>
            <a:pPr marL="114300" indent="-114300" eaLnBrk="1" hangingPunct="1">
              <a:spcBef>
                <a:spcPts val="0"/>
              </a:spcBef>
            </a:pPr>
            <a:r>
              <a:rPr lang="en-US" altLang="en-US" sz="1800" dirty="0">
                <a:cs typeface="Arial" charset="0"/>
              </a:rPr>
              <a:t>Check the box certifying that you agree to the terms and conditions. </a:t>
            </a:r>
          </a:p>
          <a:p>
            <a:pPr marL="114300" indent="-114300" eaLnBrk="1" hangingPunct="1">
              <a:spcBef>
                <a:spcPts val="0"/>
              </a:spcBef>
            </a:pPr>
            <a:r>
              <a:rPr lang="en-US" altLang="en-US" sz="1800" dirty="0">
                <a:cs typeface="Arial" charset="0"/>
              </a:rPr>
              <a:t>Then select  </a:t>
            </a:r>
            <a:r>
              <a:rPr lang="en-US" altLang="en-US" sz="1800" b="1" i="1" dirty="0">
                <a:solidFill>
                  <a:srgbClr val="FF0000"/>
                </a:solidFill>
                <a:cs typeface="Arial" charset="0"/>
              </a:rPr>
              <a:t>Submit Application</a:t>
            </a:r>
            <a:r>
              <a:rPr lang="en-US" altLang="en-US" sz="1800" dirty="0">
                <a:cs typeface="Arial" charset="0"/>
              </a:rPr>
              <a:t>.</a:t>
            </a:r>
          </a:p>
        </p:txBody>
      </p:sp>
      <p:grpSp>
        <p:nvGrpSpPr>
          <p:cNvPr id="2" name="Group 23"/>
          <p:cNvGrpSpPr/>
          <p:nvPr/>
        </p:nvGrpSpPr>
        <p:grpSpPr>
          <a:xfrm>
            <a:off x="0" y="0"/>
            <a:ext cx="9144000" cy="832757"/>
            <a:chOff x="0" y="0"/>
            <a:chExt cx="9144000" cy="832757"/>
          </a:xfrm>
        </p:grpSpPr>
        <p:sp>
          <p:nvSpPr>
            <p:cNvPr id="26" name="Rectangle 25"/>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prstClr val="black"/>
                </a:solidFill>
              </a:endParaRPr>
            </a:p>
          </p:txBody>
        </p:sp>
        <p:pic>
          <p:nvPicPr>
            <p:cNvPr id="28" name="Picture 3" descr="E:\Provider Outreach\IMPACT Training Modules (development)\IMPACTlogoOpt2.jpg"/>
            <p:cNvPicPr>
              <a:picLocks noChangeAspect="1" noChangeArrowheads="1"/>
            </p:cNvPicPr>
            <p:nvPr/>
          </p:nvPicPr>
          <p:blipFill>
            <a:blip r:embed="rId5" cstate="print"/>
            <a:srcRect/>
            <a:stretch>
              <a:fillRect/>
            </a:stretch>
          </p:blipFill>
          <p:spPr bwMode="auto">
            <a:xfrm>
              <a:off x="6553200" y="76200"/>
              <a:ext cx="2404580" cy="685800"/>
            </a:xfrm>
            <a:prstGeom prst="rect">
              <a:avLst/>
            </a:prstGeom>
            <a:noFill/>
          </p:spPr>
        </p:pic>
      </p:grpSp>
      <p:sp>
        <p:nvSpPr>
          <p:cNvPr id="37" name="Title 5"/>
          <p:cNvSpPr txBox="1">
            <a:spLocks/>
          </p:cNvSpPr>
          <p:nvPr/>
        </p:nvSpPr>
        <p:spPr>
          <a:xfrm>
            <a:off x="0" y="0"/>
            <a:ext cx="6477000" cy="838200"/>
          </a:xfrm>
          <a:prstGeom prst="rect">
            <a:avLst/>
          </a:prstGeom>
        </p:spPr>
        <p:txBody>
          <a:bodyPr vert="horz" lIns="91440" tIns="45720" rIns="91440" bIns="45720" rtlCol="0" anchor="ctr">
            <a:normAutofit/>
          </a:bodyPr>
          <a:lstStyle/>
          <a:p>
            <a:pPr>
              <a:spcBef>
                <a:spcPct val="0"/>
              </a:spcBef>
              <a:defRPr/>
            </a:pPr>
            <a:r>
              <a:rPr lang="en-US" sz="2800" dirty="0">
                <a:solidFill>
                  <a:prstClr val="black"/>
                </a:solidFill>
              </a:rPr>
              <a:t>Step 13: Submit Enrollment for Approval</a:t>
            </a:r>
          </a:p>
        </p:txBody>
      </p:sp>
      <p:sp>
        <p:nvSpPr>
          <p:cNvPr id="10" name="Slide Number Placeholder 9"/>
          <p:cNvSpPr>
            <a:spLocks noGrp="1"/>
          </p:cNvSpPr>
          <p:nvPr>
            <p:ph type="sldNum" sz="quarter" idx="12"/>
          </p:nvPr>
        </p:nvSpPr>
        <p:spPr/>
        <p:txBody>
          <a:bodyPr/>
          <a:lstStyle/>
          <a:p>
            <a:fld id="{5231E635-3882-45BA-B8C0-75C01EA01E46}" type="slidenum">
              <a:rPr lang="en-US" smtClean="0">
                <a:solidFill>
                  <a:prstClr val="black">
                    <a:tint val="75000"/>
                  </a:prstClr>
                </a:solidFill>
              </a:rPr>
              <a:pPr/>
              <a:t>74</a:t>
            </a:fld>
            <a:endParaRPr lang="en-US">
              <a:solidFill>
                <a:prstClr val="black">
                  <a:tint val="75000"/>
                </a:prstClr>
              </a:solidFill>
            </a:endParaRPr>
          </a:p>
        </p:txBody>
      </p:sp>
      <p:sp>
        <p:nvSpPr>
          <p:cNvPr id="12" name="Oval 11"/>
          <p:cNvSpPr/>
          <p:nvPr/>
        </p:nvSpPr>
        <p:spPr>
          <a:xfrm>
            <a:off x="533400" y="838200"/>
            <a:ext cx="762000" cy="228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Oval 10"/>
          <p:cNvSpPr/>
          <p:nvPr/>
        </p:nvSpPr>
        <p:spPr>
          <a:xfrm>
            <a:off x="1371600" y="5181600"/>
            <a:ext cx="304800" cy="228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p:cNvSpPr txBox="1"/>
          <p:nvPr/>
        </p:nvSpPr>
        <p:spPr>
          <a:xfrm>
            <a:off x="432391" y="6339505"/>
            <a:ext cx="1591846" cy="338554"/>
          </a:xfrm>
          <a:prstGeom prst="rect">
            <a:avLst/>
          </a:prstGeom>
          <a:noFill/>
          <a:ln>
            <a:noFill/>
          </a:ln>
        </p:spPr>
        <p:txBody>
          <a:bodyPr wrap="none" rtlCol="0">
            <a:spAutoFit/>
          </a:bodyPr>
          <a:lstStyle/>
          <a:p>
            <a:r>
              <a:rPr lang="en-US" sz="1600" dirty="0"/>
              <a:t>Shortcut to Step:</a:t>
            </a:r>
          </a:p>
        </p:txBody>
      </p:sp>
      <p:sp>
        <p:nvSpPr>
          <p:cNvPr id="46" name="Action Button: Custom 45">
            <a:hlinkClick r:id="rId6" action="ppaction://hlinksldjump" highlightClick="1"/>
          </p:cNvPr>
          <p:cNvSpPr/>
          <p:nvPr/>
        </p:nvSpPr>
        <p:spPr>
          <a:xfrm>
            <a:off x="2057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a:t>
            </a:r>
          </a:p>
        </p:txBody>
      </p:sp>
      <p:sp>
        <p:nvSpPr>
          <p:cNvPr id="47" name="Action Button: Custom 46">
            <a:hlinkClick r:id="rId7" action="ppaction://hlinksldjump" highlightClick="1"/>
          </p:cNvPr>
          <p:cNvSpPr/>
          <p:nvPr/>
        </p:nvSpPr>
        <p:spPr>
          <a:xfrm>
            <a:off x="2438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2</a:t>
            </a:r>
          </a:p>
        </p:txBody>
      </p:sp>
      <p:sp>
        <p:nvSpPr>
          <p:cNvPr id="48" name="Action Button: Custom 47">
            <a:hlinkClick r:id="rId8" action="ppaction://hlinksldjump" highlightClick="1"/>
          </p:cNvPr>
          <p:cNvSpPr/>
          <p:nvPr/>
        </p:nvSpPr>
        <p:spPr>
          <a:xfrm>
            <a:off x="2819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3</a:t>
            </a:r>
          </a:p>
        </p:txBody>
      </p:sp>
      <p:sp>
        <p:nvSpPr>
          <p:cNvPr id="49" name="Action Button: Custom 48">
            <a:hlinkClick r:id="rId9" action="ppaction://hlinksldjump" highlightClick="1"/>
          </p:cNvPr>
          <p:cNvSpPr/>
          <p:nvPr/>
        </p:nvSpPr>
        <p:spPr>
          <a:xfrm>
            <a:off x="3200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4</a:t>
            </a:r>
          </a:p>
        </p:txBody>
      </p:sp>
      <p:sp>
        <p:nvSpPr>
          <p:cNvPr id="50" name="Action Button: Custom 49">
            <a:hlinkClick r:id="rId10" action="ppaction://hlinksldjump" highlightClick="1"/>
          </p:cNvPr>
          <p:cNvSpPr/>
          <p:nvPr/>
        </p:nvSpPr>
        <p:spPr>
          <a:xfrm>
            <a:off x="3581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5</a:t>
            </a:r>
          </a:p>
        </p:txBody>
      </p:sp>
      <p:sp>
        <p:nvSpPr>
          <p:cNvPr id="51" name="Action Button: Home 50">
            <a:hlinkClick r:id="rId11"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52" name="Action Button: Custom 51">
            <a:hlinkClick r:id="rId12" action="ppaction://hlinksldjump" highlightClick="1"/>
          </p:cNvPr>
          <p:cNvSpPr/>
          <p:nvPr/>
        </p:nvSpPr>
        <p:spPr>
          <a:xfrm>
            <a:off x="3962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6</a:t>
            </a:r>
          </a:p>
        </p:txBody>
      </p:sp>
      <p:sp>
        <p:nvSpPr>
          <p:cNvPr id="53" name="Action Button: Custom 52">
            <a:hlinkClick r:id="rId13" action="ppaction://hlinksldjump" highlightClick="1"/>
          </p:cNvPr>
          <p:cNvSpPr/>
          <p:nvPr/>
        </p:nvSpPr>
        <p:spPr>
          <a:xfrm>
            <a:off x="4343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7</a:t>
            </a:r>
          </a:p>
        </p:txBody>
      </p:sp>
      <p:sp>
        <p:nvSpPr>
          <p:cNvPr id="54" name="Action Button: Custom 53">
            <a:hlinkClick r:id="rId14" action="ppaction://hlinksldjump" highlightClick="1"/>
          </p:cNvPr>
          <p:cNvSpPr/>
          <p:nvPr/>
        </p:nvSpPr>
        <p:spPr>
          <a:xfrm>
            <a:off x="4724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8</a:t>
            </a:r>
          </a:p>
        </p:txBody>
      </p:sp>
      <p:sp>
        <p:nvSpPr>
          <p:cNvPr id="55" name="Action Button: Custom 54">
            <a:hlinkClick r:id="rId15" action="ppaction://hlinksldjump" highlightClick="1"/>
          </p:cNvPr>
          <p:cNvSpPr/>
          <p:nvPr/>
        </p:nvSpPr>
        <p:spPr>
          <a:xfrm>
            <a:off x="60198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11</a:t>
            </a:r>
          </a:p>
        </p:txBody>
      </p:sp>
      <p:sp>
        <p:nvSpPr>
          <p:cNvPr id="56" name="Action Button: Custom 55">
            <a:hlinkClick r:id="rId16" action="ppaction://hlinksldjump" highlightClick="1"/>
          </p:cNvPr>
          <p:cNvSpPr/>
          <p:nvPr/>
        </p:nvSpPr>
        <p:spPr>
          <a:xfrm>
            <a:off x="54864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10</a:t>
            </a:r>
          </a:p>
        </p:txBody>
      </p:sp>
      <p:sp>
        <p:nvSpPr>
          <p:cNvPr id="57" name="Action Button: Custom 56">
            <a:hlinkClick r:id="rId17" action="ppaction://hlinksldjump" highlightClick="1"/>
          </p:cNvPr>
          <p:cNvSpPr/>
          <p:nvPr/>
        </p:nvSpPr>
        <p:spPr>
          <a:xfrm>
            <a:off x="5105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9</a:t>
            </a:r>
          </a:p>
        </p:txBody>
      </p:sp>
      <p:sp>
        <p:nvSpPr>
          <p:cNvPr id="58" name="Action Button: Custom 57">
            <a:hlinkClick r:id="rId18" action="ppaction://hlinksldjump" highlightClick="1"/>
          </p:cNvPr>
          <p:cNvSpPr/>
          <p:nvPr/>
        </p:nvSpPr>
        <p:spPr>
          <a:xfrm>
            <a:off x="65532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12</a:t>
            </a:r>
          </a:p>
        </p:txBody>
      </p:sp>
      <p:sp>
        <p:nvSpPr>
          <p:cNvPr id="59" name="Action Button: Custom 58">
            <a:hlinkClick r:id="rId19" action="ppaction://hlinksldjump" highlightClick="1"/>
          </p:cNvPr>
          <p:cNvSpPr/>
          <p:nvPr/>
        </p:nvSpPr>
        <p:spPr>
          <a:xfrm>
            <a:off x="70866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13</a:t>
            </a:r>
          </a:p>
        </p:txBody>
      </p:sp>
    </p:spTree>
    <p:extLst>
      <p:ext uri="{BB962C8B-B14F-4D97-AF65-F5344CB8AC3E}">
        <p14:creationId xmlns:p14="http://schemas.microsoft.com/office/powerpoint/2010/main" val="146816331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4"/>
          <p:cNvPicPr>
            <a:picLocks noChangeAspect="1" noChangeArrowheads="1"/>
          </p:cNvPicPr>
          <p:nvPr/>
        </p:nvPicPr>
        <p:blipFill>
          <a:blip r:embed="rId3" cstate="print"/>
          <a:srcRect/>
          <a:stretch>
            <a:fillRect/>
          </a:stretch>
        </p:blipFill>
        <p:spPr bwMode="auto">
          <a:xfrm>
            <a:off x="990600" y="1752600"/>
            <a:ext cx="6618595" cy="2338388"/>
          </a:xfrm>
          <a:prstGeom prst="rect">
            <a:avLst/>
          </a:prstGeom>
          <a:noFill/>
          <a:ln w="9525">
            <a:noFill/>
            <a:miter lim="800000"/>
            <a:headEnd/>
            <a:tailEnd/>
          </a:ln>
        </p:spPr>
      </p:pic>
      <p:grpSp>
        <p:nvGrpSpPr>
          <p:cNvPr id="2" name="Group 23"/>
          <p:cNvGrpSpPr/>
          <p:nvPr/>
        </p:nvGrpSpPr>
        <p:grpSpPr>
          <a:xfrm>
            <a:off x="0" y="0"/>
            <a:ext cx="9144000" cy="832757"/>
            <a:chOff x="0" y="0"/>
            <a:chExt cx="9144000" cy="832757"/>
          </a:xfrm>
        </p:grpSpPr>
        <p:sp>
          <p:nvSpPr>
            <p:cNvPr id="26" name="Rectangle 25"/>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prstClr val="black"/>
                </a:solidFill>
              </a:endParaRPr>
            </a:p>
          </p:txBody>
        </p:sp>
        <p:pic>
          <p:nvPicPr>
            <p:cNvPr id="28" name="Picture 3" descr="E:\Provider Outreach\IMPACT Training Modules (development)\IMPACTlogoOpt2.jpg"/>
            <p:cNvPicPr>
              <a:picLocks noChangeAspect="1" noChangeArrowheads="1"/>
            </p:cNvPicPr>
            <p:nvPr/>
          </p:nvPicPr>
          <p:blipFill>
            <a:blip r:embed="rId4" cstate="print"/>
            <a:srcRect/>
            <a:stretch>
              <a:fillRect/>
            </a:stretch>
          </p:blipFill>
          <p:spPr bwMode="auto">
            <a:xfrm>
              <a:off x="6553200" y="76200"/>
              <a:ext cx="2404580" cy="685800"/>
            </a:xfrm>
            <a:prstGeom prst="rect">
              <a:avLst/>
            </a:prstGeom>
            <a:noFill/>
          </p:spPr>
        </p:pic>
      </p:grpSp>
      <p:sp>
        <p:nvSpPr>
          <p:cNvPr id="37" name="Title 5"/>
          <p:cNvSpPr>
            <a:spLocks noGrp="1"/>
          </p:cNvSpPr>
          <p:nvPr>
            <p:ph type="title"/>
          </p:nvPr>
        </p:nvSpPr>
        <p:spPr>
          <a:xfrm>
            <a:off x="0" y="0"/>
            <a:ext cx="6477000" cy="838200"/>
          </a:xfrm>
        </p:spPr>
        <p:txBody>
          <a:bodyPr>
            <a:normAutofit/>
          </a:bodyPr>
          <a:lstStyle/>
          <a:p>
            <a:pPr algn="l"/>
            <a:r>
              <a:rPr lang="en-US" sz="2800" dirty="0"/>
              <a:t>Business Process Wizard</a:t>
            </a:r>
          </a:p>
        </p:txBody>
      </p:sp>
      <p:sp>
        <p:nvSpPr>
          <p:cNvPr id="9" name="Slide Number Placeholder 8"/>
          <p:cNvSpPr>
            <a:spLocks noGrp="1"/>
          </p:cNvSpPr>
          <p:nvPr>
            <p:ph type="sldNum" sz="quarter" idx="12"/>
          </p:nvPr>
        </p:nvSpPr>
        <p:spPr/>
        <p:txBody>
          <a:bodyPr/>
          <a:lstStyle/>
          <a:p>
            <a:fld id="{5231E635-3882-45BA-B8C0-75C01EA01E46}" type="slidenum">
              <a:rPr lang="en-US" smtClean="0">
                <a:solidFill>
                  <a:prstClr val="black">
                    <a:tint val="75000"/>
                  </a:prstClr>
                </a:solidFill>
              </a:rPr>
              <a:pPr/>
              <a:t>75</a:t>
            </a:fld>
            <a:endParaRPr lang="en-US">
              <a:solidFill>
                <a:prstClr val="black">
                  <a:tint val="75000"/>
                </a:prstClr>
              </a:solidFill>
            </a:endParaRPr>
          </a:p>
        </p:txBody>
      </p:sp>
      <p:sp>
        <p:nvSpPr>
          <p:cNvPr id="27" name="Rectangle 26"/>
          <p:cNvSpPr/>
          <p:nvPr/>
        </p:nvSpPr>
        <p:spPr>
          <a:xfrm>
            <a:off x="685800" y="4182070"/>
            <a:ext cx="7620000" cy="646331"/>
          </a:xfrm>
          <a:prstGeom prst="rect">
            <a:avLst/>
          </a:prstGeom>
        </p:spPr>
        <p:txBody>
          <a:bodyPr wrap="square">
            <a:spAutoFit/>
          </a:bodyPr>
          <a:lstStyle/>
          <a:p>
            <a:pPr marL="182880" lvl="0" indent="-115888" algn="just">
              <a:buFont typeface="Arial" panose="020B0604020202020204" pitchFamily="34" charset="0"/>
              <a:buChar char="•"/>
            </a:pPr>
            <a:r>
              <a:rPr lang="en-US" dirty="0"/>
              <a:t>The message above will pop up and advise that the application has been submitted for review. Click on </a:t>
            </a:r>
            <a:r>
              <a:rPr lang="en-US" b="1" i="1" dirty="0">
                <a:solidFill>
                  <a:srgbClr val="FF0000"/>
                </a:solidFill>
              </a:rPr>
              <a:t>OK</a:t>
            </a:r>
            <a:r>
              <a:rPr lang="en-US" dirty="0"/>
              <a:t>.</a:t>
            </a:r>
          </a:p>
        </p:txBody>
      </p:sp>
      <p:sp>
        <p:nvSpPr>
          <p:cNvPr id="45" name="TextBox 44"/>
          <p:cNvSpPr txBox="1"/>
          <p:nvPr/>
        </p:nvSpPr>
        <p:spPr>
          <a:xfrm>
            <a:off x="432391" y="6339505"/>
            <a:ext cx="1591846" cy="338554"/>
          </a:xfrm>
          <a:prstGeom prst="rect">
            <a:avLst/>
          </a:prstGeom>
          <a:noFill/>
          <a:ln>
            <a:noFill/>
          </a:ln>
        </p:spPr>
        <p:txBody>
          <a:bodyPr wrap="none" rtlCol="0">
            <a:spAutoFit/>
          </a:bodyPr>
          <a:lstStyle/>
          <a:p>
            <a:r>
              <a:rPr lang="en-US" sz="1600" dirty="0"/>
              <a:t>Shortcut to Step:</a:t>
            </a:r>
          </a:p>
        </p:txBody>
      </p:sp>
      <p:sp>
        <p:nvSpPr>
          <p:cNvPr id="46" name="Action Button: Custom 45">
            <a:hlinkClick r:id="rId5" action="ppaction://hlinksldjump" highlightClick="1"/>
          </p:cNvPr>
          <p:cNvSpPr/>
          <p:nvPr/>
        </p:nvSpPr>
        <p:spPr>
          <a:xfrm>
            <a:off x="2057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a:t>
            </a:r>
          </a:p>
        </p:txBody>
      </p:sp>
      <p:sp>
        <p:nvSpPr>
          <p:cNvPr id="47" name="Action Button: Custom 46">
            <a:hlinkClick r:id="rId6" action="ppaction://hlinksldjump" highlightClick="1"/>
          </p:cNvPr>
          <p:cNvSpPr/>
          <p:nvPr/>
        </p:nvSpPr>
        <p:spPr>
          <a:xfrm>
            <a:off x="2438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2</a:t>
            </a:r>
          </a:p>
        </p:txBody>
      </p:sp>
      <p:sp>
        <p:nvSpPr>
          <p:cNvPr id="48" name="Action Button: Custom 47">
            <a:hlinkClick r:id="rId7" action="ppaction://hlinksldjump" highlightClick="1"/>
          </p:cNvPr>
          <p:cNvSpPr/>
          <p:nvPr/>
        </p:nvSpPr>
        <p:spPr>
          <a:xfrm>
            <a:off x="2819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3</a:t>
            </a:r>
          </a:p>
        </p:txBody>
      </p:sp>
      <p:sp>
        <p:nvSpPr>
          <p:cNvPr id="49" name="Action Button: Custom 48">
            <a:hlinkClick r:id="rId8" action="ppaction://hlinksldjump" highlightClick="1"/>
          </p:cNvPr>
          <p:cNvSpPr/>
          <p:nvPr/>
        </p:nvSpPr>
        <p:spPr>
          <a:xfrm>
            <a:off x="3200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4</a:t>
            </a:r>
          </a:p>
        </p:txBody>
      </p:sp>
      <p:sp>
        <p:nvSpPr>
          <p:cNvPr id="50" name="Action Button: Custom 49">
            <a:hlinkClick r:id="rId9" action="ppaction://hlinksldjump" highlightClick="1"/>
          </p:cNvPr>
          <p:cNvSpPr/>
          <p:nvPr/>
        </p:nvSpPr>
        <p:spPr>
          <a:xfrm>
            <a:off x="3581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5</a:t>
            </a:r>
          </a:p>
        </p:txBody>
      </p:sp>
      <p:sp>
        <p:nvSpPr>
          <p:cNvPr id="51" name="Action Button: Home 50">
            <a:hlinkClick r:id="rId10"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52" name="Action Button: Custom 51">
            <a:hlinkClick r:id="rId11" action="ppaction://hlinksldjump" highlightClick="1"/>
          </p:cNvPr>
          <p:cNvSpPr/>
          <p:nvPr/>
        </p:nvSpPr>
        <p:spPr>
          <a:xfrm>
            <a:off x="3962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6</a:t>
            </a:r>
          </a:p>
        </p:txBody>
      </p:sp>
      <p:sp>
        <p:nvSpPr>
          <p:cNvPr id="53" name="Action Button: Custom 52">
            <a:hlinkClick r:id="rId12" action="ppaction://hlinksldjump" highlightClick="1"/>
          </p:cNvPr>
          <p:cNvSpPr/>
          <p:nvPr/>
        </p:nvSpPr>
        <p:spPr>
          <a:xfrm>
            <a:off x="4343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7</a:t>
            </a:r>
          </a:p>
        </p:txBody>
      </p:sp>
      <p:sp>
        <p:nvSpPr>
          <p:cNvPr id="54" name="Action Button: Custom 53">
            <a:hlinkClick r:id="rId13" action="ppaction://hlinksldjump" highlightClick="1"/>
          </p:cNvPr>
          <p:cNvSpPr/>
          <p:nvPr/>
        </p:nvSpPr>
        <p:spPr>
          <a:xfrm>
            <a:off x="4724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8</a:t>
            </a:r>
          </a:p>
        </p:txBody>
      </p:sp>
      <p:sp>
        <p:nvSpPr>
          <p:cNvPr id="55" name="Action Button: Custom 54">
            <a:hlinkClick r:id="rId14" action="ppaction://hlinksldjump" highlightClick="1"/>
          </p:cNvPr>
          <p:cNvSpPr/>
          <p:nvPr/>
        </p:nvSpPr>
        <p:spPr>
          <a:xfrm>
            <a:off x="60198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11</a:t>
            </a:r>
          </a:p>
        </p:txBody>
      </p:sp>
      <p:sp>
        <p:nvSpPr>
          <p:cNvPr id="56" name="Action Button: Custom 55">
            <a:hlinkClick r:id="rId15" action="ppaction://hlinksldjump" highlightClick="1"/>
          </p:cNvPr>
          <p:cNvSpPr/>
          <p:nvPr/>
        </p:nvSpPr>
        <p:spPr>
          <a:xfrm>
            <a:off x="54864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10</a:t>
            </a:r>
          </a:p>
        </p:txBody>
      </p:sp>
      <p:sp>
        <p:nvSpPr>
          <p:cNvPr id="57" name="Action Button: Custom 56">
            <a:hlinkClick r:id="rId16" action="ppaction://hlinksldjump" highlightClick="1"/>
          </p:cNvPr>
          <p:cNvSpPr/>
          <p:nvPr/>
        </p:nvSpPr>
        <p:spPr>
          <a:xfrm>
            <a:off x="5105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9</a:t>
            </a:r>
          </a:p>
        </p:txBody>
      </p:sp>
      <p:sp>
        <p:nvSpPr>
          <p:cNvPr id="58" name="Action Button: Custom 57">
            <a:hlinkClick r:id="rId17" action="ppaction://hlinksldjump" highlightClick="1"/>
          </p:cNvPr>
          <p:cNvSpPr/>
          <p:nvPr/>
        </p:nvSpPr>
        <p:spPr>
          <a:xfrm>
            <a:off x="65532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12</a:t>
            </a:r>
          </a:p>
        </p:txBody>
      </p:sp>
      <p:sp>
        <p:nvSpPr>
          <p:cNvPr id="59" name="Action Button: Custom 58">
            <a:hlinkClick r:id="rId18" action="ppaction://hlinksldjump" highlightClick="1"/>
          </p:cNvPr>
          <p:cNvSpPr/>
          <p:nvPr/>
        </p:nvSpPr>
        <p:spPr>
          <a:xfrm>
            <a:off x="70866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13</a:t>
            </a:r>
          </a:p>
        </p:txBody>
      </p:sp>
    </p:spTree>
    <p:extLst>
      <p:ext uri="{BB962C8B-B14F-4D97-AF65-F5344CB8AC3E}">
        <p14:creationId xmlns:p14="http://schemas.microsoft.com/office/powerpoint/2010/main" val="197208477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
          <p:cNvPicPr>
            <a:picLocks noChangeAspect="1" noChangeArrowheads="1"/>
          </p:cNvPicPr>
          <p:nvPr/>
        </p:nvPicPr>
        <p:blipFill>
          <a:blip r:embed="rId3" cstate="print">
            <a:extLst>
              <a:ext uri="{BEBA8EAE-BF5A-486C-A8C5-ECC9F3942E4B}">
                <a14:imgProps xmlns:a14="http://schemas.microsoft.com/office/drawing/2010/main">
                  <a14:imgLayer r:embed="rId4">
                    <a14:imgEffect>
                      <a14:sharpenSoften amount="52000"/>
                    </a14:imgEffect>
                  </a14:imgLayer>
                </a14:imgProps>
              </a:ext>
            </a:extLst>
          </a:blip>
          <a:srcRect/>
          <a:stretch>
            <a:fillRect/>
          </a:stretch>
        </p:blipFill>
        <p:spPr bwMode="auto">
          <a:xfrm>
            <a:off x="76200" y="914400"/>
            <a:ext cx="8991600" cy="4001869"/>
          </a:xfrm>
          <a:prstGeom prst="rect">
            <a:avLst/>
          </a:prstGeom>
          <a:noFill/>
          <a:ln w="9525">
            <a:noFill/>
            <a:miter lim="800000"/>
            <a:headEnd/>
            <a:tailEnd/>
          </a:ln>
        </p:spPr>
      </p:pic>
      <p:grpSp>
        <p:nvGrpSpPr>
          <p:cNvPr id="2" name="Group 23"/>
          <p:cNvGrpSpPr/>
          <p:nvPr/>
        </p:nvGrpSpPr>
        <p:grpSpPr>
          <a:xfrm>
            <a:off x="0" y="0"/>
            <a:ext cx="9144000" cy="832757"/>
            <a:chOff x="0" y="0"/>
            <a:chExt cx="9144000" cy="832757"/>
          </a:xfrm>
        </p:grpSpPr>
        <p:sp>
          <p:nvSpPr>
            <p:cNvPr id="26" name="Rectangle 25"/>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prstClr val="black"/>
                </a:solidFill>
              </a:endParaRPr>
            </a:p>
          </p:txBody>
        </p:sp>
        <p:pic>
          <p:nvPicPr>
            <p:cNvPr id="28" name="Picture 3" descr="E:\Provider Outreach\IMPACT Training Modules (development)\IMPACTlogoOpt2.jpg"/>
            <p:cNvPicPr>
              <a:picLocks noChangeAspect="1" noChangeArrowheads="1"/>
            </p:cNvPicPr>
            <p:nvPr/>
          </p:nvPicPr>
          <p:blipFill>
            <a:blip r:embed="rId5" cstate="print"/>
            <a:srcRect/>
            <a:stretch>
              <a:fillRect/>
            </a:stretch>
          </p:blipFill>
          <p:spPr bwMode="auto">
            <a:xfrm>
              <a:off x="6553200" y="76200"/>
              <a:ext cx="2404580" cy="685800"/>
            </a:xfrm>
            <a:prstGeom prst="rect">
              <a:avLst/>
            </a:prstGeom>
            <a:noFill/>
          </p:spPr>
        </p:pic>
      </p:grpSp>
      <p:sp>
        <p:nvSpPr>
          <p:cNvPr id="37" name="Title 5"/>
          <p:cNvSpPr>
            <a:spLocks noGrp="1"/>
          </p:cNvSpPr>
          <p:nvPr>
            <p:ph type="title"/>
          </p:nvPr>
        </p:nvSpPr>
        <p:spPr>
          <a:xfrm>
            <a:off x="0" y="0"/>
            <a:ext cx="6477000" cy="838200"/>
          </a:xfrm>
        </p:spPr>
        <p:txBody>
          <a:bodyPr>
            <a:normAutofit/>
          </a:bodyPr>
          <a:lstStyle/>
          <a:p>
            <a:pPr algn="l"/>
            <a:r>
              <a:rPr lang="en-US" sz="2800" dirty="0"/>
              <a:t>Business Process Wizard</a:t>
            </a:r>
          </a:p>
        </p:txBody>
      </p:sp>
      <p:sp>
        <p:nvSpPr>
          <p:cNvPr id="14" name="TextBox 13"/>
          <p:cNvSpPr txBox="1"/>
          <p:nvPr/>
        </p:nvSpPr>
        <p:spPr>
          <a:xfrm>
            <a:off x="685800" y="4992469"/>
            <a:ext cx="7391400" cy="646331"/>
          </a:xfrm>
          <a:prstGeom prst="rect">
            <a:avLst/>
          </a:prstGeom>
          <a:noFill/>
        </p:spPr>
        <p:txBody>
          <a:bodyPr wrap="square" rtlCol="0">
            <a:spAutoFit/>
          </a:bodyPr>
          <a:lstStyle/>
          <a:p>
            <a:pPr marL="182880" lvl="0" indent="-115888" algn="just">
              <a:buFont typeface="Arial" panose="020B0604020202020204" pitchFamily="34" charset="0"/>
              <a:buChar char="•"/>
            </a:pPr>
            <a:r>
              <a:rPr lang="en-US" dirty="0">
                <a:solidFill>
                  <a:prstClr val="black"/>
                </a:solidFill>
              </a:rPr>
              <a:t>You have completed Step 13: </a:t>
            </a:r>
            <a:r>
              <a:rPr lang="en-US" b="1" i="1" dirty="0">
                <a:solidFill>
                  <a:srgbClr val="FF0000"/>
                </a:solidFill>
              </a:rPr>
              <a:t>Submit Enrollment Application for Approval</a:t>
            </a:r>
            <a:r>
              <a:rPr lang="en-US" dirty="0">
                <a:solidFill>
                  <a:prstClr val="black"/>
                </a:solidFill>
              </a:rPr>
              <a:t>. </a:t>
            </a:r>
            <a:endParaRPr lang="en-US" dirty="0"/>
          </a:p>
          <a:p>
            <a:pPr marL="114300" indent="-114300"/>
            <a:endParaRPr lang="en-US" dirty="0"/>
          </a:p>
        </p:txBody>
      </p:sp>
      <p:sp>
        <p:nvSpPr>
          <p:cNvPr id="9" name="Slide Number Placeholder 8"/>
          <p:cNvSpPr>
            <a:spLocks noGrp="1"/>
          </p:cNvSpPr>
          <p:nvPr>
            <p:ph type="sldNum" sz="quarter" idx="12"/>
          </p:nvPr>
        </p:nvSpPr>
        <p:spPr/>
        <p:txBody>
          <a:bodyPr/>
          <a:lstStyle/>
          <a:p>
            <a:fld id="{5231E635-3882-45BA-B8C0-75C01EA01E46}" type="slidenum">
              <a:rPr lang="en-US" smtClean="0">
                <a:solidFill>
                  <a:prstClr val="black">
                    <a:tint val="75000"/>
                  </a:prstClr>
                </a:solidFill>
              </a:rPr>
              <a:pPr/>
              <a:t>76</a:t>
            </a:fld>
            <a:endParaRPr lang="en-US">
              <a:solidFill>
                <a:prstClr val="black">
                  <a:tint val="75000"/>
                </a:prstClr>
              </a:solidFill>
            </a:endParaRPr>
          </a:p>
        </p:txBody>
      </p:sp>
      <p:sp>
        <p:nvSpPr>
          <p:cNvPr id="13" name="Oval 12"/>
          <p:cNvSpPr/>
          <p:nvPr/>
        </p:nvSpPr>
        <p:spPr>
          <a:xfrm>
            <a:off x="5867400" y="4191000"/>
            <a:ext cx="15240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p:cNvSpPr txBox="1"/>
          <p:nvPr/>
        </p:nvSpPr>
        <p:spPr>
          <a:xfrm>
            <a:off x="432391" y="6339505"/>
            <a:ext cx="1591846" cy="338554"/>
          </a:xfrm>
          <a:prstGeom prst="rect">
            <a:avLst/>
          </a:prstGeom>
          <a:noFill/>
          <a:ln>
            <a:noFill/>
          </a:ln>
        </p:spPr>
        <p:txBody>
          <a:bodyPr wrap="none" rtlCol="0">
            <a:spAutoFit/>
          </a:bodyPr>
          <a:lstStyle/>
          <a:p>
            <a:r>
              <a:rPr lang="en-US" sz="1600" dirty="0"/>
              <a:t>Shortcut to Step:</a:t>
            </a:r>
          </a:p>
        </p:txBody>
      </p:sp>
      <p:sp>
        <p:nvSpPr>
          <p:cNvPr id="45" name="Action Button: Custom 44">
            <a:hlinkClick r:id="rId6" action="ppaction://hlinksldjump" highlightClick="1"/>
          </p:cNvPr>
          <p:cNvSpPr/>
          <p:nvPr/>
        </p:nvSpPr>
        <p:spPr>
          <a:xfrm>
            <a:off x="2057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a:t>
            </a:r>
          </a:p>
        </p:txBody>
      </p:sp>
      <p:sp>
        <p:nvSpPr>
          <p:cNvPr id="46" name="Action Button: Custom 45">
            <a:hlinkClick r:id="rId7" action="ppaction://hlinksldjump" highlightClick="1"/>
          </p:cNvPr>
          <p:cNvSpPr/>
          <p:nvPr/>
        </p:nvSpPr>
        <p:spPr>
          <a:xfrm>
            <a:off x="2438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2</a:t>
            </a:r>
          </a:p>
        </p:txBody>
      </p:sp>
      <p:sp>
        <p:nvSpPr>
          <p:cNvPr id="47" name="Action Button: Custom 46">
            <a:hlinkClick r:id="rId8" action="ppaction://hlinksldjump" highlightClick="1"/>
          </p:cNvPr>
          <p:cNvSpPr/>
          <p:nvPr/>
        </p:nvSpPr>
        <p:spPr>
          <a:xfrm>
            <a:off x="2819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3</a:t>
            </a:r>
          </a:p>
        </p:txBody>
      </p:sp>
      <p:sp>
        <p:nvSpPr>
          <p:cNvPr id="48" name="Action Button: Custom 47">
            <a:hlinkClick r:id="rId9" action="ppaction://hlinksldjump" highlightClick="1"/>
          </p:cNvPr>
          <p:cNvSpPr/>
          <p:nvPr/>
        </p:nvSpPr>
        <p:spPr>
          <a:xfrm>
            <a:off x="3200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4</a:t>
            </a:r>
          </a:p>
        </p:txBody>
      </p:sp>
      <p:sp>
        <p:nvSpPr>
          <p:cNvPr id="49" name="Action Button: Custom 48">
            <a:hlinkClick r:id="rId10" action="ppaction://hlinksldjump" highlightClick="1"/>
          </p:cNvPr>
          <p:cNvSpPr/>
          <p:nvPr/>
        </p:nvSpPr>
        <p:spPr>
          <a:xfrm>
            <a:off x="3581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5</a:t>
            </a:r>
          </a:p>
        </p:txBody>
      </p:sp>
      <p:sp>
        <p:nvSpPr>
          <p:cNvPr id="50" name="Action Button: Home 49">
            <a:hlinkClick r:id="rId11" action="ppaction://hlinksldjump" highlightClick="1"/>
          </p:cNvPr>
          <p:cNvSpPr/>
          <p:nvPr/>
        </p:nvSpPr>
        <p:spPr>
          <a:xfrm>
            <a:off x="7708900" y="6295571"/>
            <a:ext cx="457200" cy="457200"/>
          </a:xfrm>
          <a:prstGeom prst="actionButtonHome">
            <a:avLst/>
          </a:prstGeom>
          <a:solidFill>
            <a:schemeClr val="bg1"/>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51" name="Action Button: Custom 50">
            <a:hlinkClick r:id="rId12" action="ppaction://hlinksldjump" highlightClick="1"/>
          </p:cNvPr>
          <p:cNvSpPr/>
          <p:nvPr/>
        </p:nvSpPr>
        <p:spPr>
          <a:xfrm>
            <a:off x="3962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6</a:t>
            </a:r>
          </a:p>
        </p:txBody>
      </p:sp>
      <p:sp>
        <p:nvSpPr>
          <p:cNvPr id="52" name="Action Button: Custom 51">
            <a:hlinkClick r:id="rId13" action="ppaction://hlinksldjump" highlightClick="1"/>
          </p:cNvPr>
          <p:cNvSpPr/>
          <p:nvPr/>
        </p:nvSpPr>
        <p:spPr>
          <a:xfrm>
            <a:off x="4343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7</a:t>
            </a:r>
          </a:p>
        </p:txBody>
      </p:sp>
      <p:sp>
        <p:nvSpPr>
          <p:cNvPr id="53" name="Action Button: Custom 52">
            <a:hlinkClick r:id="rId14" action="ppaction://hlinksldjump" highlightClick="1"/>
          </p:cNvPr>
          <p:cNvSpPr/>
          <p:nvPr/>
        </p:nvSpPr>
        <p:spPr>
          <a:xfrm>
            <a:off x="4724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8</a:t>
            </a:r>
          </a:p>
        </p:txBody>
      </p:sp>
      <p:sp>
        <p:nvSpPr>
          <p:cNvPr id="54" name="Action Button: Custom 53">
            <a:hlinkClick r:id="rId15" action="ppaction://hlinksldjump" highlightClick="1"/>
          </p:cNvPr>
          <p:cNvSpPr/>
          <p:nvPr/>
        </p:nvSpPr>
        <p:spPr>
          <a:xfrm>
            <a:off x="60198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11</a:t>
            </a:r>
          </a:p>
        </p:txBody>
      </p:sp>
      <p:sp>
        <p:nvSpPr>
          <p:cNvPr id="55" name="Action Button: Custom 54">
            <a:hlinkClick r:id="rId16" action="ppaction://hlinksldjump" highlightClick="1"/>
          </p:cNvPr>
          <p:cNvSpPr/>
          <p:nvPr/>
        </p:nvSpPr>
        <p:spPr>
          <a:xfrm>
            <a:off x="54864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10</a:t>
            </a:r>
          </a:p>
        </p:txBody>
      </p:sp>
      <p:sp>
        <p:nvSpPr>
          <p:cNvPr id="56" name="Action Button: Custom 55">
            <a:hlinkClick r:id="rId17" action="ppaction://hlinksldjump" highlightClick="1"/>
          </p:cNvPr>
          <p:cNvSpPr/>
          <p:nvPr/>
        </p:nvSpPr>
        <p:spPr>
          <a:xfrm>
            <a:off x="5105400" y="6324600"/>
            <a:ext cx="3048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9</a:t>
            </a:r>
          </a:p>
        </p:txBody>
      </p:sp>
      <p:sp>
        <p:nvSpPr>
          <p:cNvPr id="57" name="Action Button: Custom 56">
            <a:hlinkClick r:id="rId18" action="ppaction://hlinksldjump" highlightClick="1"/>
          </p:cNvPr>
          <p:cNvSpPr/>
          <p:nvPr/>
        </p:nvSpPr>
        <p:spPr>
          <a:xfrm>
            <a:off x="65532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12</a:t>
            </a:r>
          </a:p>
        </p:txBody>
      </p:sp>
      <p:sp>
        <p:nvSpPr>
          <p:cNvPr id="58" name="Action Button: Custom 57">
            <a:hlinkClick r:id="rId19" action="ppaction://hlinksldjump" highlightClick="1"/>
          </p:cNvPr>
          <p:cNvSpPr/>
          <p:nvPr/>
        </p:nvSpPr>
        <p:spPr>
          <a:xfrm>
            <a:off x="7086600" y="6324600"/>
            <a:ext cx="457200" cy="381000"/>
          </a:xfrm>
          <a:prstGeom prst="actionButtonBlank">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75000"/>
                  </a:schemeClr>
                </a:solidFill>
              </a:rPr>
              <a:t>13</a:t>
            </a:r>
          </a:p>
        </p:txBody>
      </p:sp>
    </p:spTree>
    <p:extLst>
      <p:ext uri="{BB962C8B-B14F-4D97-AF65-F5344CB8AC3E}">
        <p14:creationId xmlns:p14="http://schemas.microsoft.com/office/powerpoint/2010/main" val="197208477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8"/>
          <p:cNvGrpSpPr/>
          <p:nvPr/>
        </p:nvGrpSpPr>
        <p:grpSpPr>
          <a:xfrm>
            <a:off x="0" y="0"/>
            <a:ext cx="9144000" cy="832757"/>
            <a:chOff x="0" y="0"/>
            <a:chExt cx="9144000" cy="832757"/>
          </a:xfrm>
        </p:grpSpPr>
        <p:sp>
          <p:nvSpPr>
            <p:cNvPr id="18" name="Rectangle 17"/>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prstClr val="black"/>
                </a:solidFill>
              </a:endParaRPr>
            </a:p>
          </p:txBody>
        </p:sp>
        <p:pic>
          <p:nvPicPr>
            <p:cNvPr id="8"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3" name="Content Placeholder 2"/>
          <p:cNvSpPr>
            <a:spLocks noGrp="1"/>
          </p:cNvSpPr>
          <p:nvPr>
            <p:ph idx="1"/>
          </p:nvPr>
        </p:nvSpPr>
        <p:spPr>
          <a:xfrm>
            <a:off x="762000" y="1143000"/>
            <a:ext cx="7467600" cy="5029200"/>
          </a:xfrm>
        </p:spPr>
        <p:txBody>
          <a:bodyPr>
            <a:normAutofit/>
          </a:bodyPr>
          <a:lstStyle/>
          <a:p>
            <a:pPr marL="169863" indent="-169863"/>
            <a:r>
              <a:rPr lang="en-US" sz="2400" dirty="0"/>
              <a:t>For more information regarding IMPACT, please visit</a:t>
            </a:r>
          </a:p>
          <a:p>
            <a:pPr marL="169863" indent="-169863">
              <a:buNone/>
            </a:pPr>
            <a:r>
              <a:rPr lang="en-US" sz="2200" dirty="0">
                <a:solidFill>
                  <a:srgbClr val="92D050"/>
                </a:solidFill>
                <a:hlinkClick r:id="rId4"/>
              </a:rPr>
              <a:t>http://www.illinois.gov/hfs/impact/Pages/AboutIMPACT.aspx</a:t>
            </a:r>
            <a:r>
              <a:rPr lang="en-US" sz="2200" dirty="0">
                <a:solidFill>
                  <a:srgbClr val="92D050"/>
                </a:solidFill>
              </a:rPr>
              <a:t> </a:t>
            </a:r>
          </a:p>
          <a:p>
            <a:pPr marL="169863" indent="-169863">
              <a:buNone/>
            </a:pPr>
            <a:endParaRPr lang="en-US" sz="2400" dirty="0"/>
          </a:p>
          <a:p>
            <a:pPr marL="169863" indent="-169863"/>
            <a:r>
              <a:rPr lang="en-US" sz="2400" dirty="0"/>
              <a:t>Check out the definitions of common terms at </a:t>
            </a:r>
            <a:r>
              <a:rPr lang="en-US" sz="2400" dirty="0">
                <a:hlinkClick r:id="rId5"/>
              </a:rPr>
              <a:t>http://www.illinois.gov/hfs/IMPACT/Pages/Glossary.aspx</a:t>
            </a:r>
            <a:endParaRPr lang="en-US" sz="2400" dirty="0"/>
          </a:p>
          <a:p>
            <a:pPr marL="169863" indent="-169863">
              <a:buNone/>
            </a:pPr>
            <a:endParaRPr lang="en-US" sz="2400" dirty="0"/>
          </a:p>
          <a:p>
            <a:endParaRPr lang="en-US" sz="2400" dirty="0"/>
          </a:p>
        </p:txBody>
      </p:sp>
      <p:sp>
        <p:nvSpPr>
          <p:cNvPr id="10" name="Title 9"/>
          <p:cNvSpPr>
            <a:spLocks noGrp="1"/>
          </p:cNvSpPr>
          <p:nvPr>
            <p:ph type="title"/>
          </p:nvPr>
        </p:nvSpPr>
        <p:spPr>
          <a:xfrm>
            <a:off x="0" y="0"/>
            <a:ext cx="6400800" cy="838200"/>
          </a:xfrm>
        </p:spPr>
        <p:txBody>
          <a:bodyPr>
            <a:normAutofit/>
          </a:bodyPr>
          <a:lstStyle/>
          <a:p>
            <a:pPr algn="l"/>
            <a:r>
              <a:rPr lang="en-US" sz="2800" dirty="0"/>
              <a:t>Resources</a:t>
            </a: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77</a:t>
            </a:fld>
            <a:endParaRPr lang="en-US">
              <a:solidFill>
                <a:prstClr val="black">
                  <a:tint val="75000"/>
                </a:prstClr>
              </a:solidFill>
            </a:endParaRPr>
          </a:p>
        </p:txBody>
      </p:sp>
    </p:spTree>
    <p:extLst>
      <p:ext uri="{BB962C8B-B14F-4D97-AF65-F5344CB8AC3E}">
        <p14:creationId xmlns:p14="http://schemas.microsoft.com/office/powerpoint/2010/main" val="300623809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8"/>
          <p:cNvGrpSpPr/>
          <p:nvPr/>
        </p:nvGrpSpPr>
        <p:grpSpPr>
          <a:xfrm>
            <a:off x="0" y="0"/>
            <a:ext cx="9144000" cy="832757"/>
            <a:chOff x="0" y="0"/>
            <a:chExt cx="9144000" cy="832757"/>
          </a:xfrm>
        </p:grpSpPr>
        <p:sp>
          <p:nvSpPr>
            <p:cNvPr id="18" name="Rectangle 17"/>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prstClr val="black"/>
                </a:solidFill>
              </a:endParaRPr>
            </a:p>
          </p:txBody>
        </p:sp>
        <p:pic>
          <p:nvPicPr>
            <p:cNvPr id="8"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3" name="Content Placeholder 2"/>
          <p:cNvSpPr>
            <a:spLocks noGrp="1"/>
          </p:cNvSpPr>
          <p:nvPr>
            <p:ph idx="1"/>
          </p:nvPr>
        </p:nvSpPr>
        <p:spPr>
          <a:xfrm>
            <a:off x="762000" y="1219200"/>
            <a:ext cx="7696200" cy="2133600"/>
          </a:xfrm>
        </p:spPr>
        <p:txBody>
          <a:bodyPr>
            <a:normAutofit/>
          </a:bodyPr>
          <a:lstStyle/>
          <a:p>
            <a:pPr marL="169863" indent="-169863"/>
            <a:endParaRPr lang="en-US" sz="2400" dirty="0"/>
          </a:p>
          <a:p>
            <a:endParaRPr lang="en-US" sz="2400" dirty="0"/>
          </a:p>
        </p:txBody>
      </p:sp>
      <p:sp>
        <p:nvSpPr>
          <p:cNvPr id="10" name="Title 9"/>
          <p:cNvSpPr>
            <a:spLocks noGrp="1"/>
          </p:cNvSpPr>
          <p:nvPr>
            <p:ph type="title"/>
          </p:nvPr>
        </p:nvSpPr>
        <p:spPr>
          <a:xfrm>
            <a:off x="0" y="0"/>
            <a:ext cx="6400800" cy="838200"/>
          </a:xfrm>
        </p:spPr>
        <p:txBody>
          <a:bodyPr>
            <a:normAutofit/>
          </a:bodyPr>
          <a:lstStyle/>
          <a:p>
            <a:pPr algn="l"/>
            <a:r>
              <a:rPr lang="en-US" sz="2800" dirty="0"/>
              <a:t>Questions and Answers</a:t>
            </a:r>
          </a:p>
        </p:txBody>
      </p:sp>
      <p:sp>
        <p:nvSpPr>
          <p:cNvPr id="11" name="Content Placeholder 2"/>
          <p:cNvSpPr txBox="1">
            <a:spLocks/>
          </p:cNvSpPr>
          <p:nvPr/>
        </p:nvSpPr>
        <p:spPr>
          <a:xfrm>
            <a:off x="762000" y="1143000"/>
            <a:ext cx="7620000" cy="5181600"/>
          </a:xfrm>
          <a:prstGeom prst="rect">
            <a:avLst/>
          </a:prstGeom>
        </p:spPr>
        <p:txBody>
          <a:bodyPr vert="horz" lIns="91440" tIns="45720" rIns="91440" bIns="45720" rtlCol="0">
            <a:normAutofit/>
          </a:bodyPr>
          <a:lstStyle/>
          <a:p>
            <a:pPr marL="111125" lvl="0" indent="-111125">
              <a:spcBef>
                <a:spcPct val="20000"/>
              </a:spcBef>
              <a:buFont typeface="Arial" pitchFamily="34" charset="0"/>
              <a:buChar char="•"/>
              <a:defRPr/>
            </a:pPr>
            <a:r>
              <a:rPr lang="en-US" sz="2400" dirty="0"/>
              <a:t>FAQ’s can be found at </a:t>
            </a:r>
            <a:r>
              <a:rPr lang="en-US" sz="2400" dirty="0">
                <a:hlinkClick r:id="rId4"/>
              </a:rPr>
              <a:t>http://www.illinois.gov/hfs/impact/Pages/faqs.aspx</a:t>
            </a:r>
            <a:r>
              <a:rPr lang="en-US" sz="2400" dirty="0"/>
              <a:t> to help resolve common questions and problems when submitting applications.</a:t>
            </a:r>
          </a:p>
          <a:p>
            <a:pPr marL="111125" lvl="0" indent="-111125">
              <a:spcBef>
                <a:spcPct val="20000"/>
              </a:spcBef>
              <a:defRPr/>
            </a:pPr>
            <a:endParaRPr lang="en-US" sz="2400" dirty="0"/>
          </a:p>
          <a:p>
            <a:pPr marL="111125" indent="-111125">
              <a:buFont typeface="Arial" pitchFamily="34" charset="0"/>
              <a:buChar char="•"/>
            </a:pPr>
            <a:r>
              <a:rPr lang="en-US" sz="2400" dirty="0"/>
              <a:t>General questions regarding IMPACT can be addressed to:	</a:t>
            </a:r>
          </a:p>
          <a:p>
            <a:pPr marL="568325" lvl="1" indent="-111125">
              <a:buFont typeface="Wingdings" pitchFamily="2" charset="2"/>
              <a:buChar char="Ø"/>
            </a:pPr>
            <a:r>
              <a:rPr lang="en-US" sz="2400" dirty="0"/>
              <a:t>Email:  </a:t>
            </a:r>
            <a:r>
              <a:rPr lang="en-US" sz="2400" dirty="0">
                <a:hlinkClick r:id="rId5"/>
              </a:rPr>
              <a:t>IMPACT.Help@Illinois.gov</a:t>
            </a:r>
            <a:r>
              <a:rPr lang="en-US" sz="2400" dirty="0"/>
              <a:t>	</a:t>
            </a:r>
          </a:p>
          <a:p>
            <a:pPr marL="568325" lvl="1" indent="-111125">
              <a:buFont typeface="Wingdings" pitchFamily="2" charset="2"/>
              <a:buChar char="Ø"/>
            </a:pPr>
            <a:r>
              <a:rPr lang="en-US" sz="2400" dirty="0"/>
              <a:t>Phone: 1-877-782-5565 </a:t>
            </a:r>
          </a:p>
          <a:p>
            <a:pPr marL="1025525" lvl="2" indent="-111125">
              <a:buFont typeface="Wingdings" pitchFamily="2" charset="2"/>
              <a:buChar char="§"/>
            </a:pPr>
            <a:r>
              <a:rPr lang="en-US" sz="2400" dirty="0"/>
              <a:t>Choose option 1 for IMPACT Help</a:t>
            </a:r>
          </a:p>
          <a:p>
            <a:pPr marL="342900" indent="-342900">
              <a:spcBef>
                <a:spcPct val="20000"/>
              </a:spcBef>
              <a:buFont typeface="Arial" pitchFamily="34" charset="0"/>
              <a:buChar char="•"/>
              <a:defRPr/>
            </a:pPr>
            <a:endParaRPr lang="en-US" sz="2400" dirty="0">
              <a:solidFill>
                <a:prstClr val="black"/>
              </a:solidFill>
            </a:endParaRPr>
          </a:p>
        </p:txBody>
      </p:sp>
      <p:sp>
        <p:nvSpPr>
          <p:cNvPr id="9" name="Slide Number Placeholder 8"/>
          <p:cNvSpPr>
            <a:spLocks noGrp="1"/>
          </p:cNvSpPr>
          <p:nvPr>
            <p:ph type="sldNum" sz="quarter" idx="12"/>
          </p:nvPr>
        </p:nvSpPr>
        <p:spPr/>
        <p:txBody>
          <a:bodyPr/>
          <a:lstStyle/>
          <a:p>
            <a:fld id="{5231E635-3882-45BA-B8C0-75C01EA01E46}" type="slidenum">
              <a:rPr lang="en-US" smtClean="0">
                <a:solidFill>
                  <a:prstClr val="black">
                    <a:tint val="75000"/>
                  </a:prstClr>
                </a:solidFill>
              </a:rPr>
              <a:pPr/>
              <a:t>78</a:t>
            </a:fld>
            <a:endParaRPr lang="en-US">
              <a:solidFill>
                <a:prstClr val="black">
                  <a:tint val="75000"/>
                </a:prstClr>
              </a:solidFill>
            </a:endParaRPr>
          </a:p>
        </p:txBody>
      </p:sp>
    </p:spTree>
    <p:extLst>
      <p:ext uri="{BB962C8B-B14F-4D97-AF65-F5344CB8AC3E}">
        <p14:creationId xmlns:p14="http://schemas.microsoft.com/office/powerpoint/2010/main" val="238744704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2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solidFill>
            <a:srgbClr val="C0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7.xml><?xml version="1.0" encoding="utf-8"?>
<a:theme xmlns:a="http://schemas.openxmlformats.org/drawingml/2006/main" name="1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solidFill>
            <a:srgbClr val="C0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8.xml><?xml version="1.0" encoding="utf-8"?>
<a:theme xmlns:a="http://schemas.openxmlformats.org/drawingml/2006/main" name="1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solidFill>
            <a:srgbClr val="C0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9.xml><?xml version="1.0" encoding="utf-8"?>
<a:theme xmlns:a="http://schemas.openxmlformats.org/drawingml/2006/main" name="1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solidFill>
            <a:srgbClr val="C0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10.xml><?xml version="1.0" encoding="utf-8"?>
<a:theme xmlns:a="http://schemas.openxmlformats.org/drawingml/2006/main" name="1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1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solidFill>
            <a:srgbClr val="C0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12.xml><?xml version="1.0" encoding="utf-8"?>
<a:theme xmlns:a="http://schemas.openxmlformats.org/drawingml/2006/main" name="1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solidFill>
            <a:srgbClr val="C0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13.xml><?xml version="1.0" encoding="utf-8"?>
<a:theme xmlns:a="http://schemas.openxmlformats.org/drawingml/2006/main" name="1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solidFill>
            <a:srgbClr val="C0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14.xml><?xml version="1.0" encoding="utf-8"?>
<a:theme xmlns:a="http://schemas.openxmlformats.org/drawingml/2006/main" name="2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solidFill>
            <a:srgbClr val="C0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15.xml><?xml version="1.0" encoding="utf-8"?>
<a:theme xmlns:a="http://schemas.openxmlformats.org/drawingml/2006/main" name="3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6.xml><?xml version="1.0" encoding="utf-8"?>
<a:theme xmlns:a="http://schemas.openxmlformats.org/drawingml/2006/main" name="3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7.xml><?xml version="1.0" encoding="utf-8"?>
<a:theme xmlns:a="http://schemas.openxmlformats.org/drawingml/2006/main" name="3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8.xml><?xml version="1.0" encoding="utf-8"?>
<a:theme xmlns:a="http://schemas.openxmlformats.org/drawingml/2006/main" name="3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9.xml><?xml version="1.0" encoding="utf-8"?>
<a:theme xmlns:a="http://schemas.openxmlformats.org/drawingml/2006/main" name="3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0.xml><?xml version="1.0" encoding="utf-8"?>
<a:theme xmlns:a="http://schemas.openxmlformats.org/drawingml/2006/main" name="3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1.xml><?xml version="1.0" encoding="utf-8"?>
<a:theme xmlns:a="http://schemas.openxmlformats.org/drawingml/2006/main" name="4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2.xml><?xml version="1.0" encoding="utf-8"?>
<a:theme xmlns:a="http://schemas.openxmlformats.org/drawingml/2006/main" name="4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3.xml><?xml version="1.0" encoding="utf-8"?>
<a:theme xmlns:a="http://schemas.openxmlformats.org/drawingml/2006/main" name="4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solidFill>
            <a:srgbClr val="C0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4.xml><?xml version="1.0" encoding="utf-8"?>
<a:theme xmlns:a="http://schemas.openxmlformats.org/drawingml/2006/main" name="4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solidFill>
            <a:srgbClr val="C0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5.xml><?xml version="1.0" encoding="utf-8"?>
<a:theme xmlns:a="http://schemas.openxmlformats.org/drawingml/2006/main" name="4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solidFill>
            <a:srgbClr val="C0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6.xml><?xml version="1.0" encoding="utf-8"?>
<a:theme xmlns:a="http://schemas.openxmlformats.org/drawingml/2006/main" name="4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solidFill>
            <a:srgbClr val="C0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7.xml><?xml version="1.0" encoding="utf-8"?>
<a:theme xmlns:a="http://schemas.openxmlformats.org/drawingml/2006/main" name="4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solidFill>
            <a:srgbClr val="C0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8.xml><?xml version="1.0" encoding="utf-8"?>
<a:theme xmlns:a="http://schemas.openxmlformats.org/drawingml/2006/main" name="4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solidFill>
            <a:srgbClr val="C0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9.xml><?xml version="1.0" encoding="utf-8"?>
<a:theme xmlns:a="http://schemas.openxmlformats.org/drawingml/2006/main" name="5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solidFill>
            <a:srgbClr val="C0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30.xml><?xml version="1.0" encoding="utf-8"?>
<a:theme xmlns:a="http://schemas.openxmlformats.org/drawingml/2006/main" name="5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solidFill>
            <a:srgbClr val="C0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31.xml><?xml version="1.0" encoding="utf-8"?>
<a:theme xmlns:a="http://schemas.openxmlformats.org/drawingml/2006/main" name="5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solidFill>
            <a:srgbClr val="C0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32.xml><?xml version="1.0" encoding="utf-8"?>
<a:theme xmlns:a="http://schemas.openxmlformats.org/drawingml/2006/main" name="5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solidFill>
            <a:srgbClr val="C0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33.xml><?xml version="1.0" encoding="utf-8"?>
<a:theme xmlns:a="http://schemas.openxmlformats.org/drawingml/2006/main" name="5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solidFill>
            <a:srgbClr val="C0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34.xml><?xml version="1.0" encoding="utf-8"?>
<a:theme xmlns:a="http://schemas.openxmlformats.org/drawingml/2006/main" name="5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5.xml><?xml version="1.0" encoding="utf-8"?>
<a:theme xmlns:a="http://schemas.openxmlformats.org/drawingml/2006/main" name="5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6.xml><?xml version="1.0" encoding="utf-8"?>
<a:theme xmlns:a="http://schemas.openxmlformats.org/drawingml/2006/main" name="6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solidFill>
            <a:srgbClr val="C0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37.xml><?xml version="1.0" encoding="utf-8"?>
<a:theme xmlns:a="http://schemas.openxmlformats.org/drawingml/2006/main" name="6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solidFill>
            <a:srgbClr val="C0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38.xml><?xml version="1.0" encoding="utf-8"?>
<a:theme xmlns:a="http://schemas.openxmlformats.org/drawingml/2006/main" name="1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solidFill>
            <a:srgbClr val="C0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39.xml><?xml version="1.0" encoding="utf-8"?>
<a:theme xmlns:a="http://schemas.openxmlformats.org/drawingml/2006/main" name="2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solidFill>
            <a:srgbClr val="C0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40.xml><?xml version="1.0" encoding="utf-8"?>
<a:theme xmlns:a="http://schemas.openxmlformats.org/drawingml/2006/main" name="2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596490B44CE2544BADB8C85FBCA99EF" ma:contentTypeVersion="3" ma:contentTypeDescription="Create a new document." ma:contentTypeScope="" ma:versionID="ca6e53bf93bddb75ed70269d74fb8ea2">
  <xsd:schema xmlns:xsd="http://www.w3.org/2001/XMLSchema" xmlns:xs="http://www.w3.org/2001/XMLSchema" xmlns:p="http://schemas.microsoft.com/office/2006/metadata/properties" xmlns:ns1="http://schemas.microsoft.com/sharepoint/v3" targetNamespace="http://schemas.microsoft.com/office/2006/metadata/properties" ma:root="true" ma:fieldsID="42808d15053f202f4178104d39e391b6"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internalName="PublishingStartDate">
      <xsd:simpleType>
        <xsd:restriction base="dms:Unknown"/>
      </xsd:simpleType>
    </xsd:element>
    <xsd:element name="PublishingExpirationDate" ma:index="9" nillable="true" ma:displayName="Scheduling End Dat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AABCA156-0FE4-4210-BD6F-9BC3F74E2085}"/>
</file>

<file path=customXml/itemProps2.xml><?xml version="1.0" encoding="utf-8"?>
<ds:datastoreItem xmlns:ds="http://schemas.openxmlformats.org/officeDocument/2006/customXml" ds:itemID="{2A971C45-9FA2-41CF-A1E9-A351F759571C}">
  <ds:schemaRefs>
    <ds:schemaRef ds:uri="http://schemas.microsoft.com/sharepoint/v3/contenttype/forms"/>
  </ds:schemaRefs>
</ds:datastoreItem>
</file>

<file path=customXml/itemProps3.xml><?xml version="1.0" encoding="utf-8"?>
<ds:datastoreItem xmlns:ds="http://schemas.openxmlformats.org/officeDocument/2006/customXml" ds:itemID="{3772BCB6-9014-474C-A7AC-13A125A8F2D1}">
  <ds:schemaRefs>
    <ds:schemaRef ds:uri="http://schemas.microsoft.com/office/2006/documentManagement/types"/>
    <ds:schemaRef ds:uri="http://purl.org/dc/elements/1.1/"/>
    <ds:schemaRef ds:uri="http://schemas.microsoft.com/office/2006/metadata/properties"/>
    <ds:schemaRef ds:uri="http://schemas.microsoft.com/sharepoint/v3"/>
    <ds:schemaRef ds:uri="http://purl.org/dc/terms/"/>
    <ds:schemaRef ds:uri="http://schemas.openxmlformats.org/package/2006/metadata/core-properties"/>
    <ds:schemaRef ds:uri="http://purl.org/dc/dcmitype/"/>
    <ds:schemaRef ds:uri="http://schemas.microsoft.com/office/infopath/2007/PartnerControl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9986</TotalTime>
  <Words>5294</Words>
  <Application>Microsoft Office PowerPoint</Application>
  <PresentationFormat>On-screen Show (4:3)</PresentationFormat>
  <Paragraphs>1507</Paragraphs>
  <Slides>78</Slides>
  <Notes>72</Notes>
  <HiddenSlides>0</HiddenSlides>
  <MMClips>0</MMClips>
  <ScaleCrop>false</ScaleCrop>
  <HeadingPairs>
    <vt:vector size="6" baseType="variant">
      <vt:variant>
        <vt:lpstr>Fonts Used</vt:lpstr>
      </vt:variant>
      <vt:variant>
        <vt:i4>5</vt:i4>
      </vt:variant>
      <vt:variant>
        <vt:lpstr>Theme</vt:lpstr>
      </vt:variant>
      <vt:variant>
        <vt:i4>40</vt:i4>
      </vt:variant>
      <vt:variant>
        <vt:lpstr>Slide Titles</vt:lpstr>
      </vt:variant>
      <vt:variant>
        <vt:i4>78</vt:i4>
      </vt:variant>
    </vt:vector>
  </HeadingPairs>
  <TitlesOfParts>
    <vt:vector size="123" baseType="lpstr">
      <vt:lpstr>Arial</vt:lpstr>
      <vt:lpstr>Calibri</vt:lpstr>
      <vt:lpstr>Wingdings</vt:lpstr>
      <vt:lpstr>Wingdings 2</vt:lpstr>
      <vt:lpstr>Wingdings 3</vt:lpstr>
      <vt:lpstr>Office Theme</vt:lpstr>
      <vt:lpstr>2_Office Theme</vt:lpstr>
      <vt:lpstr>3_Office Theme</vt:lpstr>
      <vt:lpstr>4_Office Theme</vt:lpstr>
      <vt:lpstr>6_Office Theme</vt:lpstr>
      <vt:lpstr>21_Office Theme</vt:lpstr>
      <vt:lpstr>10_Office Theme</vt:lpstr>
      <vt:lpstr>11_Office Theme</vt:lpstr>
      <vt:lpstr>12_Office Theme</vt:lpstr>
      <vt:lpstr>13_Office Theme</vt:lpstr>
      <vt:lpstr>14_Office Theme</vt:lpstr>
      <vt:lpstr>15_Office Theme</vt:lpstr>
      <vt:lpstr>18_Office Theme</vt:lpstr>
      <vt:lpstr>23_Office Theme</vt:lpstr>
      <vt:lpstr>31_Office Theme</vt:lpstr>
      <vt:lpstr>32_Office Theme</vt:lpstr>
      <vt:lpstr>33_Office Theme</vt:lpstr>
      <vt:lpstr>37_Office Theme</vt:lpstr>
      <vt:lpstr>38_Office Theme</vt:lpstr>
      <vt:lpstr>39_Office Theme</vt:lpstr>
      <vt:lpstr>40_Office Theme</vt:lpstr>
      <vt:lpstr>42_Office Theme</vt:lpstr>
      <vt:lpstr>44_Office Theme</vt:lpstr>
      <vt:lpstr>45_Office Theme</vt:lpstr>
      <vt:lpstr>46_Office Theme</vt:lpstr>
      <vt:lpstr>47_Office Theme</vt:lpstr>
      <vt:lpstr>48_Office Theme</vt:lpstr>
      <vt:lpstr>49_Office Theme</vt:lpstr>
      <vt:lpstr>50_Office Theme</vt:lpstr>
      <vt:lpstr>51_Office Theme</vt:lpstr>
      <vt:lpstr>52_Office Theme</vt:lpstr>
      <vt:lpstr>53_Office Theme</vt:lpstr>
      <vt:lpstr>54_Office Theme</vt:lpstr>
      <vt:lpstr>58_Office Theme</vt:lpstr>
      <vt:lpstr>59_Office Theme</vt:lpstr>
      <vt:lpstr>60_Office Theme</vt:lpstr>
      <vt:lpstr>61_Office Theme</vt:lpstr>
      <vt:lpstr>17_Office Theme</vt:lpstr>
      <vt:lpstr>22_Office Theme</vt:lpstr>
      <vt:lpstr>25_Office Theme</vt:lpstr>
      <vt:lpstr>PowerPoint Presentation</vt:lpstr>
      <vt:lpstr>Agenda</vt:lpstr>
      <vt:lpstr>Introduction and Key Terms</vt:lpstr>
      <vt:lpstr>Application Process</vt:lpstr>
      <vt:lpstr>Start New Application</vt:lpstr>
      <vt:lpstr>Start New Application</vt:lpstr>
      <vt:lpstr>PowerPoint Presentation</vt:lpstr>
      <vt:lpstr>PowerPoint Presentation</vt:lpstr>
      <vt:lpstr>Start new Application</vt:lpstr>
      <vt:lpstr>PowerPoint Presentation</vt:lpstr>
      <vt:lpstr>Completing the Application Using BPW</vt:lpstr>
      <vt:lpstr>Step 2: Add Locations</vt:lpstr>
      <vt:lpstr>Step 2: Add Locations</vt:lpstr>
      <vt:lpstr>Step 2: Add Locations</vt:lpstr>
      <vt:lpstr>Step 2: Add Locations</vt:lpstr>
      <vt:lpstr>Step 2: Add Locations</vt:lpstr>
      <vt:lpstr>Step 2: Add Locations</vt:lpstr>
      <vt:lpstr>Business Process Wizard</vt:lpstr>
      <vt:lpstr>Step 3: Add Specialties</vt:lpstr>
      <vt:lpstr>Step 3: Add Specialties</vt:lpstr>
      <vt:lpstr>Step 3: Add Specialties</vt:lpstr>
      <vt:lpstr>Step 3: Add Specialties</vt:lpstr>
      <vt:lpstr>Step 3: Add Specialties</vt:lpstr>
      <vt:lpstr>Step 3: Add Specialties</vt:lpstr>
      <vt:lpstr>Business Process Wizard</vt:lpstr>
      <vt:lpstr>Step 4: Associate Billing Provider</vt:lpstr>
      <vt:lpstr>Step 4: Associate Billing Provider</vt:lpstr>
      <vt:lpstr>Step 4: Associate Billing Provider</vt:lpstr>
      <vt:lpstr>Business Process Wizard</vt:lpstr>
      <vt:lpstr>Step 5: Add Licenses/Certifications/Other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Step 8: Controlling Interest/Ownership</vt:lpstr>
      <vt:lpstr>PowerPoint Presentation</vt:lpstr>
      <vt:lpstr>Step 8: Controlling Interest/Ownership</vt:lpstr>
      <vt:lpstr>Step 8: Controlling Interest/Ownership</vt:lpstr>
      <vt:lpstr>Step 8: Controlling Interest/Ownership</vt:lpstr>
      <vt:lpstr>Step 8: Controlling Interest/Ownership</vt:lpstr>
      <vt:lpstr>Step 8: Controlling Interest/Ownership</vt:lpstr>
      <vt:lpstr>Step 8: Controlling Interest/Ownership</vt:lpstr>
      <vt:lpstr>Step 8: Controlling Interest/Ownership</vt:lpstr>
      <vt:lpstr>Business Process Wizard</vt:lpstr>
      <vt:lpstr>Step 9: Add Taxonomy Details</vt:lpstr>
      <vt:lpstr>Step 9: Add Taxonomy Details</vt:lpstr>
      <vt:lpstr>Step 9: Add Taxonomy Details</vt:lpstr>
      <vt:lpstr>Step 9: Add Taxonomy Details</vt:lpstr>
      <vt:lpstr>Step 9: Add Taxonomy Details</vt:lpstr>
      <vt:lpstr>Step 9: Add Taxonomy Details</vt:lpstr>
      <vt:lpstr>Step 9: Add Taxonomy Details</vt:lpstr>
      <vt:lpstr>Step 9: Add Taxonomy Details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Step 13: Submit Enrollment for Approval</vt:lpstr>
      <vt:lpstr>PowerPoint Presentation</vt:lpstr>
      <vt:lpstr>Business Process Wizard</vt:lpstr>
      <vt:lpstr>Business Process Wizard</vt:lpstr>
      <vt:lpstr>Resources</vt:lpstr>
      <vt:lpstr>Questions and Answers</vt:lpstr>
    </vt:vector>
  </TitlesOfParts>
  <Company>State of Illinois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Individual Sole Proprietor</dc:title>
  <dc:creator>Lowe, Nicole</dc:creator>
  <cp:lastModifiedBy>Dye, Duane</cp:lastModifiedBy>
  <cp:revision>694</cp:revision>
  <dcterms:created xsi:type="dcterms:W3CDTF">2015-05-05T19:26:22Z</dcterms:created>
  <dcterms:modified xsi:type="dcterms:W3CDTF">2020-01-10T14:23:29Z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0x0101005596490B44CE2544BADB8C85FBCA99EF</vt:lpwstr>
  </property>
</Properties>
</file>