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5" r:id="rId5"/>
    <p:sldId id="256" r:id="rId6"/>
    <p:sldId id="286" r:id="rId7"/>
    <p:sldId id="288" r:id="rId8"/>
    <p:sldId id="285" r:id="rId9"/>
    <p:sldId id="279" r:id="rId10"/>
    <p:sldId id="258" r:id="rId11"/>
    <p:sldId id="259" r:id="rId12"/>
    <p:sldId id="260" r:id="rId13"/>
    <p:sldId id="274" r:id="rId14"/>
    <p:sldId id="262" r:id="rId15"/>
    <p:sldId id="263" r:id="rId16"/>
    <p:sldId id="266" r:id="rId17"/>
    <p:sldId id="282" r:id="rId18"/>
    <p:sldId id="283" r:id="rId19"/>
    <p:sldId id="284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gg, Manjula" initials="RM" lastIdx="1" clrIdx="0">
    <p:extLst>
      <p:ext uri="{19B8F6BF-5375-455C-9EA6-DF929625EA0E}">
        <p15:presenceInfo xmlns:p15="http://schemas.microsoft.com/office/powerpoint/2012/main" userId="S::Manjula.Rigg@Illinois.gov::fcf3d9c2-7ac9-4b62-9eee-7562bad05f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139" d="100"/>
          <a:sy n="139" d="100"/>
        </p:scale>
        <p:origin x="66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3CFEE-3AA7-4EB6-829B-398FAFE481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5C3E4-A6F6-43F7-A028-B4367033344C}">
      <dgm:prSet/>
      <dgm:spPr/>
      <dgm:t>
        <a:bodyPr/>
        <a:lstStyle/>
        <a:p>
          <a:r>
            <a:rPr lang="en-US" dirty="0"/>
            <a:t>Glossary of Terms 				3 </a:t>
          </a:r>
        </a:p>
      </dgm:t>
    </dgm:pt>
    <dgm:pt modelId="{C375F024-DDE9-4931-8F43-48914326FBD4}" type="parTrans" cxnId="{90337103-59A9-4CF0-AF4C-FEECEB5E896C}">
      <dgm:prSet/>
      <dgm:spPr/>
      <dgm:t>
        <a:bodyPr/>
        <a:lstStyle/>
        <a:p>
          <a:endParaRPr lang="en-US"/>
        </a:p>
      </dgm:t>
    </dgm:pt>
    <dgm:pt modelId="{718BC3CA-DB65-4016-8E6C-65B26AAE9115}" type="sibTrans" cxnId="{90337103-59A9-4CF0-AF4C-FEECEB5E896C}">
      <dgm:prSet/>
      <dgm:spPr/>
      <dgm:t>
        <a:bodyPr/>
        <a:lstStyle/>
        <a:p>
          <a:endParaRPr lang="en-US"/>
        </a:p>
      </dgm:t>
    </dgm:pt>
    <dgm:pt modelId="{7D61008B-6EED-4629-A8E5-9040AC3CE471}">
      <dgm:prSet/>
      <dgm:spPr/>
      <dgm:t>
        <a:bodyPr/>
        <a:lstStyle/>
        <a:p>
          <a:r>
            <a:rPr lang="en-US" dirty="0"/>
            <a:t>Introduction to </a:t>
          </a:r>
          <a:r>
            <a:rPr lang="en-US" dirty="0" err="1"/>
            <a:t>ILogin</a:t>
          </a:r>
          <a:r>
            <a:rPr lang="en-US" dirty="0"/>
            <a:t> 				4</a:t>
          </a:r>
        </a:p>
      </dgm:t>
    </dgm:pt>
    <dgm:pt modelId="{42DE158D-CB10-4941-89EE-D5C89053ED6F}" type="parTrans" cxnId="{41FE2F0F-FACE-4C01-915A-2D18BE768B4F}">
      <dgm:prSet/>
      <dgm:spPr/>
      <dgm:t>
        <a:bodyPr/>
        <a:lstStyle/>
        <a:p>
          <a:endParaRPr lang="en-US"/>
        </a:p>
      </dgm:t>
    </dgm:pt>
    <dgm:pt modelId="{2E26EAC8-A73B-436C-A621-2DC9F621CD66}" type="sibTrans" cxnId="{41FE2F0F-FACE-4C01-915A-2D18BE768B4F}">
      <dgm:prSet/>
      <dgm:spPr/>
      <dgm:t>
        <a:bodyPr/>
        <a:lstStyle/>
        <a:p>
          <a:endParaRPr lang="en-US"/>
        </a:p>
      </dgm:t>
    </dgm:pt>
    <dgm:pt modelId="{7BC80B19-16C2-4407-8972-5C4DCD7B61CB}">
      <dgm:prSet/>
      <dgm:spPr/>
      <dgm:t>
        <a:bodyPr/>
        <a:lstStyle/>
        <a:p>
          <a:r>
            <a:rPr lang="en-US" dirty="0"/>
            <a:t>Creating a New Account in </a:t>
          </a:r>
          <a:r>
            <a:rPr lang="en-US" dirty="0" err="1"/>
            <a:t>ILogin</a:t>
          </a:r>
          <a:r>
            <a:rPr lang="en-US" dirty="0"/>
            <a:t> 			5</a:t>
          </a:r>
        </a:p>
      </dgm:t>
    </dgm:pt>
    <dgm:pt modelId="{5EC587D7-69E6-4B0E-9C61-4048CD3D04B6}" type="parTrans" cxnId="{D3565015-B1E3-4E65-AF3E-4FA7D156AD81}">
      <dgm:prSet/>
      <dgm:spPr/>
      <dgm:t>
        <a:bodyPr/>
        <a:lstStyle/>
        <a:p>
          <a:endParaRPr lang="en-US"/>
        </a:p>
      </dgm:t>
    </dgm:pt>
    <dgm:pt modelId="{537A4E64-71C1-4C4E-A059-FEE7298701A0}" type="sibTrans" cxnId="{D3565015-B1E3-4E65-AF3E-4FA7D156AD81}">
      <dgm:prSet/>
      <dgm:spPr/>
      <dgm:t>
        <a:bodyPr/>
        <a:lstStyle/>
        <a:p>
          <a:endParaRPr lang="en-US"/>
        </a:p>
      </dgm:t>
    </dgm:pt>
    <dgm:pt modelId="{EDA053C2-02B7-4855-9318-64A68988B2E7}">
      <dgm:prSet/>
      <dgm:spPr/>
      <dgm:t>
        <a:bodyPr/>
        <a:lstStyle/>
        <a:p>
          <a:r>
            <a:rPr lang="en-US" dirty="0"/>
            <a:t>Activating the ILogin Account 			8</a:t>
          </a:r>
        </a:p>
      </dgm:t>
    </dgm:pt>
    <dgm:pt modelId="{BBA16FB0-5E32-470E-83C2-F904DAAF8508}" type="parTrans" cxnId="{8CA0DAA8-02D2-4037-BA0C-ED06EFDFB56F}">
      <dgm:prSet/>
      <dgm:spPr/>
      <dgm:t>
        <a:bodyPr/>
        <a:lstStyle/>
        <a:p>
          <a:endParaRPr lang="en-US"/>
        </a:p>
      </dgm:t>
    </dgm:pt>
    <dgm:pt modelId="{955A3B25-EDF3-490E-80F0-56E2B5A69DA1}" type="sibTrans" cxnId="{8CA0DAA8-02D2-4037-BA0C-ED06EFDFB56F}">
      <dgm:prSet/>
      <dgm:spPr/>
      <dgm:t>
        <a:bodyPr/>
        <a:lstStyle/>
        <a:p>
          <a:endParaRPr lang="en-US"/>
        </a:p>
      </dgm:t>
    </dgm:pt>
    <dgm:pt modelId="{2C5D559C-74D6-4FA3-90A5-31C4B4498676}">
      <dgm:prSet/>
      <dgm:spPr/>
      <dgm:t>
        <a:bodyPr/>
        <a:lstStyle/>
        <a:p>
          <a:r>
            <a:rPr lang="en-US" dirty="0"/>
            <a:t>Applying Multifactor Authentication Methods 	11</a:t>
          </a:r>
        </a:p>
      </dgm:t>
    </dgm:pt>
    <dgm:pt modelId="{15F1FF6C-5587-4CD3-B86E-D1C1466802B0}" type="parTrans" cxnId="{317ABAB3-4E67-4826-BB88-4B5797113F0D}">
      <dgm:prSet/>
      <dgm:spPr/>
      <dgm:t>
        <a:bodyPr/>
        <a:lstStyle/>
        <a:p>
          <a:endParaRPr lang="en-US"/>
        </a:p>
      </dgm:t>
    </dgm:pt>
    <dgm:pt modelId="{ACB9023F-D705-4325-A91B-E412D1922D98}" type="sibTrans" cxnId="{317ABAB3-4E67-4826-BB88-4B5797113F0D}">
      <dgm:prSet/>
      <dgm:spPr/>
      <dgm:t>
        <a:bodyPr/>
        <a:lstStyle/>
        <a:p>
          <a:endParaRPr lang="en-US"/>
        </a:p>
      </dgm:t>
    </dgm:pt>
    <dgm:pt modelId="{5321382E-A958-422D-8845-EC78FD5D5D2E}">
      <dgm:prSet/>
      <dgm:spPr/>
      <dgm:t>
        <a:bodyPr/>
        <a:lstStyle/>
        <a:p>
          <a:r>
            <a:rPr lang="en-US" dirty="0"/>
            <a:t>IMPACT Identity Proofing 				12</a:t>
          </a:r>
        </a:p>
      </dgm:t>
    </dgm:pt>
    <dgm:pt modelId="{D8C53633-3A50-4671-BB33-3983D83BD26B}" type="parTrans" cxnId="{B1C1FDCF-B162-4E8C-ABFE-531AA70CDFD0}">
      <dgm:prSet/>
      <dgm:spPr/>
      <dgm:t>
        <a:bodyPr/>
        <a:lstStyle/>
        <a:p>
          <a:endParaRPr lang="en-US"/>
        </a:p>
      </dgm:t>
    </dgm:pt>
    <dgm:pt modelId="{03940A53-B599-4F85-867B-3C1B0015D7ED}" type="sibTrans" cxnId="{B1C1FDCF-B162-4E8C-ABFE-531AA70CDFD0}">
      <dgm:prSet/>
      <dgm:spPr/>
      <dgm:t>
        <a:bodyPr/>
        <a:lstStyle/>
        <a:p>
          <a:endParaRPr lang="en-US"/>
        </a:p>
      </dgm:t>
    </dgm:pt>
    <dgm:pt modelId="{50C7447C-4D73-4974-A2AD-5F2FF138CD10}">
      <dgm:prSet/>
      <dgm:spPr/>
      <dgm:t>
        <a:bodyPr/>
        <a:lstStyle/>
        <a:p>
          <a:r>
            <a:rPr lang="en-US" dirty="0"/>
            <a:t>Accessing IMPACT Application 			15</a:t>
          </a:r>
        </a:p>
      </dgm:t>
    </dgm:pt>
    <dgm:pt modelId="{8CCF074A-D2B7-4B47-945B-CC2F168B54CB}" type="parTrans" cxnId="{D248932A-5572-49D9-AB63-71FFC0DA72D7}">
      <dgm:prSet/>
      <dgm:spPr/>
      <dgm:t>
        <a:bodyPr/>
        <a:lstStyle/>
        <a:p>
          <a:endParaRPr lang="en-US"/>
        </a:p>
      </dgm:t>
    </dgm:pt>
    <dgm:pt modelId="{05516EEE-ECA1-4CB3-9258-6699B410545F}" type="sibTrans" cxnId="{D248932A-5572-49D9-AB63-71FFC0DA72D7}">
      <dgm:prSet/>
      <dgm:spPr/>
      <dgm:t>
        <a:bodyPr/>
        <a:lstStyle/>
        <a:p>
          <a:endParaRPr lang="en-US"/>
        </a:p>
      </dgm:t>
    </dgm:pt>
    <dgm:pt modelId="{AF0FD372-E679-4F40-BD38-B0C6E8CB61DD}">
      <dgm:prSet/>
      <dgm:spPr/>
      <dgm:t>
        <a:bodyPr/>
        <a:lstStyle/>
        <a:p>
          <a:r>
            <a:rPr lang="en-US" dirty="0"/>
            <a:t>Starting IMPACT Enrollment 			16</a:t>
          </a:r>
        </a:p>
      </dgm:t>
    </dgm:pt>
    <dgm:pt modelId="{962D8FBA-56D9-4ED1-AC8A-1E4AC35A198C}" type="parTrans" cxnId="{81672355-A975-4AEF-AD61-B74E3AF5A8FA}">
      <dgm:prSet/>
      <dgm:spPr/>
      <dgm:t>
        <a:bodyPr/>
        <a:lstStyle/>
        <a:p>
          <a:endParaRPr lang="en-US"/>
        </a:p>
      </dgm:t>
    </dgm:pt>
    <dgm:pt modelId="{95675187-D999-44B4-8215-DF04233AC313}" type="sibTrans" cxnId="{81672355-A975-4AEF-AD61-B74E3AF5A8FA}">
      <dgm:prSet/>
      <dgm:spPr/>
      <dgm:t>
        <a:bodyPr/>
        <a:lstStyle/>
        <a:p>
          <a:endParaRPr lang="en-US"/>
        </a:p>
      </dgm:t>
    </dgm:pt>
    <dgm:pt modelId="{CBBCD6C0-B82E-46D7-B7FC-C2456EEBD772}">
      <dgm:prSet/>
      <dgm:spPr/>
      <dgm:t>
        <a:bodyPr/>
        <a:lstStyle/>
        <a:p>
          <a:r>
            <a:rPr lang="en-US" dirty="0"/>
            <a:t>Contact Information 				17</a:t>
          </a:r>
        </a:p>
      </dgm:t>
    </dgm:pt>
    <dgm:pt modelId="{38F9389B-2801-4DAD-9226-10D983A76F83}" type="parTrans" cxnId="{5B4B81CB-09EA-4B75-B484-509634006DD7}">
      <dgm:prSet/>
      <dgm:spPr/>
      <dgm:t>
        <a:bodyPr/>
        <a:lstStyle/>
        <a:p>
          <a:endParaRPr lang="en-US"/>
        </a:p>
      </dgm:t>
    </dgm:pt>
    <dgm:pt modelId="{E0058B71-E68A-4A06-A1A9-EF77F2A6871C}" type="sibTrans" cxnId="{5B4B81CB-09EA-4B75-B484-509634006DD7}">
      <dgm:prSet/>
      <dgm:spPr/>
      <dgm:t>
        <a:bodyPr/>
        <a:lstStyle/>
        <a:p>
          <a:endParaRPr lang="en-US"/>
        </a:p>
      </dgm:t>
    </dgm:pt>
    <dgm:pt modelId="{4A59A9BB-6DE0-478F-A0D9-2A87D84223AA}" type="pres">
      <dgm:prSet presAssocID="{1B93CFEE-3AA7-4EB6-829B-398FAFE481B7}" presName="vert0" presStyleCnt="0">
        <dgm:presLayoutVars>
          <dgm:dir/>
          <dgm:animOne val="branch"/>
          <dgm:animLvl val="lvl"/>
        </dgm:presLayoutVars>
      </dgm:prSet>
      <dgm:spPr/>
    </dgm:pt>
    <dgm:pt modelId="{513662FE-BFEE-4585-85BE-962894407D55}" type="pres">
      <dgm:prSet presAssocID="{5A25C3E4-A6F6-43F7-A028-B4367033344C}" presName="thickLine" presStyleLbl="alignNode1" presStyleIdx="0" presStyleCnt="9"/>
      <dgm:spPr/>
    </dgm:pt>
    <dgm:pt modelId="{317FB1B8-3FC6-43CB-972E-7F9A9D6DB781}" type="pres">
      <dgm:prSet presAssocID="{5A25C3E4-A6F6-43F7-A028-B4367033344C}" presName="horz1" presStyleCnt="0"/>
      <dgm:spPr/>
    </dgm:pt>
    <dgm:pt modelId="{85CD4C06-5925-4214-A06B-20A25DC86617}" type="pres">
      <dgm:prSet presAssocID="{5A25C3E4-A6F6-43F7-A028-B4367033344C}" presName="tx1" presStyleLbl="revTx" presStyleIdx="0" presStyleCnt="9"/>
      <dgm:spPr/>
    </dgm:pt>
    <dgm:pt modelId="{35A836DE-5E41-4ECC-929A-07AAC7495BCB}" type="pres">
      <dgm:prSet presAssocID="{5A25C3E4-A6F6-43F7-A028-B4367033344C}" presName="vert1" presStyleCnt="0"/>
      <dgm:spPr/>
    </dgm:pt>
    <dgm:pt modelId="{F9510408-72BF-4DEB-A104-F9C278D46541}" type="pres">
      <dgm:prSet presAssocID="{7D61008B-6EED-4629-A8E5-9040AC3CE471}" presName="thickLine" presStyleLbl="alignNode1" presStyleIdx="1" presStyleCnt="9"/>
      <dgm:spPr/>
    </dgm:pt>
    <dgm:pt modelId="{C5E2955D-E836-4646-B3E1-3DE68F378A9F}" type="pres">
      <dgm:prSet presAssocID="{7D61008B-6EED-4629-A8E5-9040AC3CE471}" presName="horz1" presStyleCnt="0"/>
      <dgm:spPr/>
    </dgm:pt>
    <dgm:pt modelId="{27892AE3-B232-4260-8A28-74955539FD30}" type="pres">
      <dgm:prSet presAssocID="{7D61008B-6EED-4629-A8E5-9040AC3CE471}" presName="tx1" presStyleLbl="revTx" presStyleIdx="1" presStyleCnt="9"/>
      <dgm:spPr/>
    </dgm:pt>
    <dgm:pt modelId="{EA62E0FF-CB5A-428D-AB7A-B0D51E4C7475}" type="pres">
      <dgm:prSet presAssocID="{7D61008B-6EED-4629-A8E5-9040AC3CE471}" presName="vert1" presStyleCnt="0"/>
      <dgm:spPr/>
    </dgm:pt>
    <dgm:pt modelId="{0BEE4D0D-C0B5-4BF7-B621-AAE4117890A5}" type="pres">
      <dgm:prSet presAssocID="{7BC80B19-16C2-4407-8972-5C4DCD7B61CB}" presName="thickLine" presStyleLbl="alignNode1" presStyleIdx="2" presStyleCnt="9"/>
      <dgm:spPr/>
    </dgm:pt>
    <dgm:pt modelId="{5C754962-8B9D-4715-B7BC-0DD41006E689}" type="pres">
      <dgm:prSet presAssocID="{7BC80B19-16C2-4407-8972-5C4DCD7B61CB}" presName="horz1" presStyleCnt="0"/>
      <dgm:spPr/>
    </dgm:pt>
    <dgm:pt modelId="{7AE2D649-044E-4A31-A5DE-F2F26901ECD7}" type="pres">
      <dgm:prSet presAssocID="{7BC80B19-16C2-4407-8972-5C4DCD7B61CB}" presName="tx1" presStyleLbl="revTx" presStyleIdx="2" presStyleCnt="9"/>
      <dgm:spPr/>
    </dgm:pt>
    <dgm:pt modelId="{8BAADE1F-A9F2-40CA-9002-BCE342D4F488}" type="pres">
      <dgm:prSet presAssocID="{7BC80B19-16C2-4407-8972-5C4DCD7B61CB}" presName="vert1" presStyleCnt="0"/>
      <dgm:spPr/>
    </dgm:pt>
    <dgm:pt modelId="{3DAC7D38-4DEE-4F94-BEAD-53CC9BE57ABE}" type="pres">
      <dgm:prSet presAssocID="{EDA053C2-02B7-4855-9318-64A68988B2E7}" presName="thickLine" presStyleLbl="alignNode1" presStyleIdx="3" presStyleCnt="9"/>
      <dgm:spPr/>
    </dgm:pt>
    <dgm:pt modelId="{B448DACE-B099-4877-9BE8-EF95F5C001B2}" type="pres">
      <dgm:prSet presAssocID="{EDA053C2-02B7-4855-9318-64A68988B2E7}" presName="horz1" presStyleCnt="0"/>
      <dgm:spPr/>
    </dgm:pt>
    <dgm:pt modelId="{09EED888-0F36-4976-846C-B7223A481E69}" type="pres">
      <dgm:prSet presAssocID="{EDA053C2-02B7-4855-9318-64A68988B2E7}" presName="tx1" presStyleLbl="revTx" presStyleIdx="3" presStyleCnt="9"/>
      <dgm:spPr/>
    </dgm:pt>
    <dgm:pt modelId="{B0AF75AE-8CD8-4F70-AD06-C21ED6D72C3E}" type="pres">
      <dgm:prSet presAssocID="{EDA053C2-02B7-4855-9318-64A68988B2E7}" presName="vert1" presStyleCnt="0"/>
      <dgm:spPr/>
    </dgm:pt>
    <dgm:pt modelId="{FD788913-C202-493D-9671-9643A3B16C13}" type="pres">
      <dgm:prSet presAssocID="{2C5D559C-74D6-4FA3-90A5-31C4B4498676}" presName="thickLine" presStyleLbl="alignNode1" presStyleIdx="4" presStyleCnt="9"/>
      <dgm:spPr/>
    </dgm:pt>
    <dgm:pt modelId="{BCD8663B-D096-4107-843E-19538C134F2F}" type="pres">
      <dgm:prSet presAssocID="{2C5D559C-74D6-4FA3-90A5-31C4B4498676}" presName="horz1" presStyleCnt="0"/>
      <dgm:spPr/>
    </dgm:pt>
    <dgm:pt modelId="{3699869D-D1B6-4E9A-BEC1-8C9553488082}" type="pres">
      <dgm:prSet presAssocID="{2C5D559C-74D6-4FA3-90A5-31C4B4498676}" presName="tx1" presStyleLbl="revTx" presStyleIdx="4" presStyleCnt="9"/>
      <dgm:spPr/>
    </dgm:pt>
    <dgm:pt modelId="{D345C852-7AB0-4572-A652-265054605797}" type="pres">
      <dgm:prSet presAssocID="{2C5D559C-74D6-4FA3-90A5-31C4B4498676}" presName="vert1" presStyleCnt="0"/>
      <dgm:spPr/>
    </dgm:pt>
    <dgm:pt modelId="{C4E4C1E3-907A-4780-9C43-8C3C1AA69A50}" type="pres">
      <dgm:prSet presAssocID="{5321382E-A958-422D-8845-EC78FD5D5D2E}" presName="thickLine" presStyleLbl="alignNode1" presStyleIdx="5" presStyleCnt="9"/>
      <dgm:spPr/>
    </dgm:pt>
    <dgm:pt modelId="{91B61EF3-77F1-4031-93CF-1D60C752CB72}" type="pres">
      <dgm:prSet presAssocID="{5321382E-A958-422D-8845-EC78FD5D5D2E}" presName="horz1" presStyleCnt="0"/>
      <dgm:spPr/>
    </dgm:pt>
    <dgm:pt modelId="{E31545F2-AE07-44BC-8DC5-18C418690EAF}" type="pres">
      <dgm:prSet presAssocID="{5321382E-A958-422D-8845-EC78FD5D5D2E}" presName="tx1" presStyleLbl="revTx" presStyleIdx="5" presStyleCnt="9"/>
      <dgm:spPr/>
    </dgm:pt>
    <dgm:pt modelId="{BD3860DB-4C6C-4353-AF59-B66D3B092724}" type="pres">
      <dgm:prSet presAssocID="{5321382E-A958-422D-8845-EC78FD5D5D2E}" presName="vert1" presStyleCnt="0"/>
      <dgm:spPr/>
    </dgm:pt>
    <dgm:pt modelId="{FF312061-0176-419A-9C1B-F78D2C9E2606}" type="pres">
      <dgm:prSet presAssocID="{50C7447C-4D73-4974-A2AD-5F2FF138CD10}" presName="thickLine" presStyleLbl="alignNode1" presStyleIdx="6" presStyleCnt="9"/>
      <dgm:spPr/>
    </dgm:pt>
    <dgm:pt modelId="{BC8EF27D-A0A2-41A0-8C01-BF108079A80D}" type="pres">
      <dgm:prSet presAssocID="{50C7447C-4D73-4974-A2AD-5F2FF138CD10}" presName="horz1" presStyleCnt="0"/>
      <dgm:spPr/>
    </dgm:pt>
    <dgm:pt modelId="{CBDFDBC9-2738-4649-BF7D-838FBFE900C6}" type="pres">
      <dgm:prSet presAssocID="{50C7447C-4D73-4974-A2AD-5F2FF138CD10}" presName="tx1" presStyleLbl="revTx" presStyleIdx="6" presStyleCnt="9"/>
      <dgm:spPr/>
    </dgm:pt>
    <dgm:pt modelId="{DD32FBA5-582D-4084-A8F9-8D8F7B7C1A38}" type="pres">
      <dgm:prSet presAssocID="{50C7447C-4D73-4974-A2AD-5F2FF138CD10}" presName="vert1" presStyleCnt="0"/>
      <dgm:spPr/>
    </dgm:pt>
    <dgm:pt modelId="{4EBB61C2-90DC-4F45-924F-75BD702D50EF}" type="pres">
      <dgm:prSet presAssocID="{AF0FD372-E679-4F40-BD38-B0C6E8CB61DD}" presName="thickLine" presStyleLbl="alignNode1" presStyleIdx="7" presStyleCnt="9"/>
      <dgm:spPr/>
    </dgm:pt>
    <dgm:pt modelId="{70C27465-C17D-4CBA-9D76-A2003B1A31F2}" type="pres">
      <dgm:prSet presAssocID="{AF0FD372-E679-4F40-BD38-B0C6E8CB61DD}" presName="horz1" presStyleCnt="0"/>
      <dgm:spPr/>
    </dgm:pt>
    <dgm:pt modelId="{FE3C6787-E0AA-4EC5-A53A-EBCC5E24703A}" type="pres">
      <dgm:prSet presAssocID="{AF0FD372-E679-4F40-BD38-B0C6E8CB61DD}" presName="tx1" presStyleLbl="revTx" presStyleIdx="7" presStyleCnt="9"/>
      <dgm:spPr/>
    </dgm:pt>
    <dgm:pt modelId="{F6DE977E-0CC4-4B55-82E1-1FE32835E63E}" type="pres">
      <dgm:prSet presAssocID="{AF0FD372-E679-4F40-BD38-B0C6E8CB61DD}" presName="vert1" presStyleCnt="0"/>
      <dgm:spPr/>
    </dgm:pt>
    <dgm:pt modelId="{A2BE46C6-0945-4773-B344-4CEC8DF08FE4}" type="pres">
      <dgm:prSet presAssocID="{CBBCD6C0-B82E-46D7-B7FC-C2456EEBD772}" presName="thickLine" presStyleLbl="alignNode1" presStyleIdx="8" presStyleCnt="9"/>
      <dgm:spPr/>
    </dgm:pt>
    <dgm:pt modelId="{30959A7D-52A1-4551-BAC4-274B1AD889F4}" type="pres">
      <dgm:prSet presAssocID="{CBBCD6C0-B82E-46D7-B7FC-C2456EEBD772}" presName="horz1" presStyleCnt="0"/>
      <dgm:spPr/>
    </dgm:pt>
    <dgm:pt modelId="{C80E652A-EF86-4EC9-9665-CF217E6D72D2}" type="pres">
      <dgm:prSet presAssocID="{CBBCD6C0-B82E-46D7-B7FC-C2456EEBD772}" presName="tx1" presStyleLbl="revTx" presStyleIdx="8" presStyleCnt="9"/>
      <dgm:spPr/>
    </dgm:pt>
    <dgm:pt modelId="{6B6D37E4-6ED2-4FB6-AA70-2B5CABE2B6C9}" type="pres">
      <dgm:prSet presAssocID="{CBBCD6C0-B82E-46D7-B7FC-C2456EEBD772}" presName="vert1" presStyleCnt="0"/>
      <dgm:spPr/>
    </dgm:pt>
  </dgm:ptLst>
  <dgm:cxnLst>
    <dgm:cxn modelId="{90337103-59A9-4CF0-AF4C-FEECEB5E896C}" srcId="{1B93CFEE-3AA7-4EB6-829B-398FAFE481B7}" destId="{5A25C3E4-A6F6-43F7-A028-B4367033344C}" srcOrd="0" destOrd="0" parTransId="{C375F024-DDE9-4931-8F43-48914326FBD4}" sibTransId="{718BC3CA-DB65-4016-8E6C-65B26AAE9115}"/>
    <dgm:cxn modelId="{33709103-3A91-48B4-9970-D58417A54FF6}" type="presOf" srcId="{50C7447C-4D73-4974-A2AD-5F2FF138CD10}" destId="{CBDFDBC9-2738-4649-BF7D-838FBFE900C6}" srcOrd="0" destOrd="0" presId="urn:microsoft.com/office/officeart/2008/layout/LinedList"/>
    <dgm:cxn modelId="{6336F007-3A16-4E38-8A31-55B53804A574}" type="presOf" srcId="{AF0FD372-E679-4F40-BD38-B0C6E8CB61DD}" destId="{FE3C6787-E0AA-4EC5-A53A-EBCC5E24703A}" srcOrd="0" destOrd="0" presId="urn:microsoft.com/office/officeart/2008/layout/LinedList"/>
    <dgm:cxn modelId="{41FE2F0F-FACE-4C01-915A-2D18BE768B4F}" srcId="{1B93CFEE-3AA7-4EB6-829B-398FAFE481B7}" destId="{7D61008B-6EED-4629-A8E5-9040AC3CE471}" srcOrd="1" destOrd="0" parTransId="{42DE158D-CB10-4941-89EE-D5C89053ED6F}" sibTransId="{2E26EAC8-A73B-436C-A621-2DC9F621CD66}"/>
    <dgm:cxn modelId="{D3565015-B1E3-4E65-AF3E-4FA7D156AD81}" srcId="{1B93CFEE-3AA7-4EB6-829B-398FAFE481B7}" destId="{7BC80B19-16C2-4407-8972-5C4DCD7B61CB}" srcOrd="2" destOrd="0" parTransId="{5EC587D7-69E6-4B0E-9C61-4048CD3D04B6}" sibTransId="{537A4E64-71C1-4C4E-A059-FEE7298701A0}"/>
    <dgm:cxn modelId="{D248932A-5572-49D9-AB63-71FFC0DA72D7}" srcId="{1B93CFEE-3AA7-4EB6-829B-398FAFE481B7}" destId="{50C7447C-4D73-4974-A2AD-5F2FF138CD10}" srcOrd="6" destOrd="0" parTransId="{8CCF074A-D2B7-4B47-945B-CC2F168B54CB}" sibTransId="{05516EEE-ECA1-4CB3-9258-6699B410545F}"/>
    <dgm:cxn modelId="{0BD80539-1250-41BC-B4C3-68DADF4000F8}" type="presOf" srcId="{CBBCD6C0-B82E-46D7-B7FC-C2456EEBD772}" destId="{C80E652A-EF86-4EC9-9665-CF217E6D72D2}" srcOrd="0" destOrd="0" presId="urn:microsoft.com/office/officeart/2008/layout/LinedList"/>
    <dgm:cxn modelId="{ED66833F-F81F-46E6-A747-E588AAED147B}" type="presOf" srcId="{5A25C3E4-A6F6-43F7-A028-B4367033344C}" destId="{85CD4C06-5925-4214-A06B-20A25DC86617}" srcOrd="0" destOrd="0" presId="urn:microsoft.com/office/officeart/2008/layout/LinedList"/>
    <dgm:cxn modelId="{81672355-A975-4AEF-AD61-B74E3AF5A8FA}" srcId="{1B93CFEE-3AA7-4EB6-829B-398FAFE481B7}" destId="{AF0FD372-E679-4F40-BD38-B0C6E8CB61DD}" srcOrd="7" destOrd="0" parTransId="{962D8FBA-56D9-4ED1-AC8A-1E4AC35A198C}" sibTransId="{95675187-D999-44B4-8215-DF04233AC313}"/>
    <dgm:cxn modelId="{C951D48C-83F6-4B02-93B6-F9EC3F546545}" type="presOf" srcId="{5321382E-A958-422D-8845-EC78FD5D5D2E}" destId="{E31545F2-AE07-44BC-8DC5-18C418690EAF}" srcOrd="0" destOrd="0" presId="urn:microsoft.com/office/officeart/2008/layout/LinedList"/>
    <dgm:cxn modelId="{3BCFE78D-A41E-4171-9F30-10ED523036FD}" type="presOf" srcId="{EDA053C2-02B7-4855-9318-64A68988B2E7}" destId="{09EED888-0F36-4976-846C-B7223A481E69}" srcOrd="0" destOrd="0" presId="urn:microsoft.com/office/officeart/2008/layout/LinedList"/>
    <dgm:cxn modelId="{758BBF92-CBFD-415E-8489-348B7B17BA89}" type="presOf" srcId="{7BC80B19-16C2-4407-8972-5C4DCD7B61CB}" destId="{7AE2D649-044E-4A31-A5DE-F2F26901ECD7}" srcOrd="0" destOrd="0" presId="urn:microsoft.com/office/officeart/2008/layout/LinedList"/>
    <dgm:cxn modelId="{8CA0DAA8-02D2-4037-BA0C-ED06EFDFB56F}" srcId="{1B93CFEE-3AA7-4EB6-829B-398FAFE481B7}" destId="{EDA053C2-02B7-4855-9318-64A68988B2E7}" srcOrd="3" destOrd="0" parTransId="{BBA16FB0-5E32-470E-83C2-F904DAAF8508}" sibTransId="{955A3B25-EDF3-490E-80F0-56E2B5A69DA1}"/>
    <dgm:cxn modelId="{317ABAB3-4E67-4826-BB88-4B5797113F0D}" srcId="{1B93CFEE-3AA7-4EB6-829B-398FAFE481B7}" destId="{2C5D559C-74D6-4FA3-90A5-31C4B4498676}" srcOrd="4" destOrd="0" parTransId="{15F1FF6C-5587-4CD3-B86E-D1C1466802B0}" sibTransId="{ACB9023F-D705-4325-A91B-E412D1922D98}"/>
    <dgm:cxn modelId="{A9316BC8-EC19-4DAC-97FF-D7DD0FDC0B2C}" type="presOf" srcId="{1B93CFEE-3AA7-4EB6-829B-398FAFE481B7}" destId="{4A59A9BB-6DE0-478F-A0D9-2A87D84223AA}" srcOrd="0" destOrd="0" presId="urn:microsoft.com/office/officeart/2008/layout/LinedList"/>
    <dgm:cxn modelId="{5B4B81CB-09EA-4B75-B484-509634006DD7}" srcId="{1B93CFEE-3AA7-4EB6-829B-398FAFE481B7}" destId="{CBBCD6C0-B82E-46D7-B7FC-C2456EEBD772}" srcOrd="8" destOrd="0" parTransId="{38F9389B-2801-4DAD-9226-10D983A76F83}" sibTransId="{E0058B71-E68A-4A06-A1A9-EF77F2A6871C}"/>
    <dgm:cxn modelId="{B1C1FDCF-B162-4E8C-ABFE-531AA70CDFD0}" srcId="{1B93CFEE-3AA7-4EB6-829B-398FAFE481B7}" destId="{5321382E-A958-422D-8845-EC78FD5D5D2E}" srcOrd="5" destOrd="0" parTransId="{D8C53633-3A50-4671-BB33-3983D83BD26B}" sibTransId="{03940A53-B599-4F85-867B-3C1B0015D7ED}"/>
    <dgm:cxn modelId="{F50D79D2-09F1-42A0-8759-E883C9DD09FF}" type="presOf" srcId="{2C5D559C-74D6-4FA3-90A5-31C4B4498676}" destId="{3699869D-D1B6-4E9A-BEC1-8C9553488082}" srcOrd="0" destOrd="0" presId="urn:microsoft.com/office/officeart/2008/layout/LinedList"/>
    <dgm:cxn modelId="{0DB07CFF-A917-492D-A2DF-5CD2FD62A837}" type="presOf" srcId="{7D61008B-6EED-4629-A8E5-9040AC3CE471}" destId="{27892AE3-B232-4260-8A28-74955539FD30}" srcOrd="0" destOrd="0" presId="urn:microsoft.com/office/officeart/2008/layout/LinedList"/>
    <dgm:cxn modelId="{D5AC364B-844C-4B0B-9E58-DAEB2E2F471B}" type="presParOf" srcId="{4A59A9BB-6DE0-478F-A0D9-2A87D84223AA}" destId="{513662FE-BFEE-4585-85BE-962894407D55}" srcOrd="0" destOrd="0" presId="urn:microsoft.com/office/officeart/2008/layout/LinedList"/>
    <dgm:cxn modelId="{03E98853-2CC4-4808-B566-63048747DDFE}" type="presParOf" srcId="{4A59A9BB-6DE0-478F-A0D9-2A87D84223AA}" destId="{317FB1B8-3FC6-43CB-972E-7F9A9D6DB781}" srcOrd="1" destOrd="0" presId="urn:microsoft.com/office/officeart/2008/layout/LinedList"/>
    <dgm:cxn modelId="{0DB2D912-CAE6-4F5D-9BCD-318BBFBF8B9B}" type="presParOf" srcId="{317FB1B8-3FC6-43CB-972E-7F9A9D6DB781}" destId="{85CD4C06-5925-4214-A06B-20A25DC86617}" srcOrd="0" destOrd="0" presId="urn:microsoft.com/office/officeart/2008/layout/LinedList"/>
    <dgm:cxn modelId="{6294932B-9CC0-4B88-9EF2-BACCA609EC96}" type="presParOf" srcId="{317FB1B8-3FC6-43CB-972E-7F9A9D6DB781}" destId="{35A836DE-5E41-4ECC-929A-07AAC7495BCB}" srcOrd="1" destOrd="0" presId="urn:microsoft.com/office/officeart/2008/layout/LinedList"/>
    <dgm:cxn modelId="{6D100254-5E4C-46F0-9D55-B9F35FF80CB5}" type="presParOf" srcId="{4A59A9BB-6DE0-478F-A0D9-2A87D84223AA}" destId="{F9510408-72BF-4DEB-A104-F9C278D46541}" srcOrd="2" destOrd="0" presId="urn:microsoft.com/office/officeart/2008/layout/LinedList"/>
    <dgm:cxn modelId="{C3784E05-D36B-41A7-9C16-C185855BB6A6}" type="presParOf" srcId="{4A59A9BB-6DE0-478F-A0D9-2A87D84223AA}" destId="{C5E2955D-E836-4646-B3E1-3DE68F378A9F}" srcOrd="3" destOrd="0" presId="urn:microsoft.com/office/officeart/2008/layout/LinedList"/>
    <dgm:cxn modelId="{3E360E4F-9E44-4257-B318-F61E5064C9C9}" type="presParOf" srcId="{C5E2955D-E836-4646-B3E1-3DE68F378A9F}" destId="{27892AE3-B232-4260-8A28-74955539FD30}" srcOrd="0" destOrd="0" presId="urn:microsoft.com/office/officeart/2008/layout/LinedList"/>
    <dgm:cxn modelId="{3C6CD6AD-7F37-4658-AB1D-E603AD0E1536}" type="presParOf" srcId="{C5E2955D-E836-4646-B3E1-3DE68F378A9F}" destId="{EA62E0FF-CB5A-428D-AB7A-B0D51E4C7475}" srcOrd="1" destOrd="0" presId="urn:microsoft.com/office/officeart/2008/layout/LinedList"/>
    <dgm:cxn modelId="{C47653CA-0CFB-47BF-B2FA-FBB0B516A3A1}" type="presParOf" srcId="{4A59A9BB-6DE0-478F-A0D9-2A87D84223AA}" destId="{0BEE4D0D-C0B5-4BF7-B621-AAE4117890A5}" srcOrd="4" destOrd="0" presId="urn:microsoft.com/office/officeart/2008/layout/LinedList"/>
    <dgm:cxn modelId="{21D951E5-CDCF-4375-BA54-453F14A563F9}" type="presParOf" srcId="{4A59A9BB-6DE0-478F-A0D9-2A87D84223AA}" destId="{5C754962-8B9D-4715-B7BC-0DD41006E689}" srcOrd="5" destOrd="0" presId="urn:microsoft.com/office/officeart/2008/layout/LinedList"/>
    <dgm:cxn modelId="{9DDE300C-79F2-4623-988F-AF8B6868F4F8}" type="presParOf" srcId="{5C754962-8B9D-4715-B7BC-0DD41006E689}" destId="{7AE2D649-044E-4A31-A5DE-F2F26901ECD7}" srcOrd="0" destOrd="0" presId="urn:microsoft.com/office/officeart/2008/layout/LinedList"/>
    <dgm:cxn modelId="{363E733F-6391-48AB-92FD-251EA4D9C2A3}" type="presParOf" srcId="{5C754962-8B9D-4715-B7BC-0DD41006E689}" destId="{8BAADE1F-A9F2-40CA-9002-BCE342D4F488}" srcOrd="1" destOrd="0" presId="urn:microsoft.com/office/officeart/2008/layout/LinedList"/>
    <dgm:cxn modelId="{5B90B6D5-F16A-45FC-B8CC-1A67C3DAC6AF}" type="presParOf" srcId="{4A59A9BB-6DE0-478F-A0D9-2A87D84223AA}" destId="{3DAC7D38-4DEE-4F94-BEAD-53CC9BE57ABE}" srcOrd="6" destOrd="0" presId="urn:microsoft.com/office/officeart/2008/layout/LinedList"/>
    <dgm:cxn modelId="{D0573BF7-A765-492A-8201-803280FBADE0}" type="presParOf" srcId="{4A59A9BB-6DE0-478F-A0D9-2A87D84223AA}" destId="{B448DACE-B099-4877-9BE8-EF95F5C001B2}" srcOrd="7" destOrd="0" presId="urn:microsoft.com/office/officeart/2008/layout/LinedList"/>
    <dgm:cxn modelId="{8DD65EB5-AD27-459C-B39E-7A096CF1CC7A}" type="presParOf" srcId="{B448DACE-B099-4877-9BE8-EF95F5C001B2}" destId="{09EED888-0F36-4976-846C-B7223A481E69}" srcOrd="0" destOrd="0" presId="urn:microsoft.com/office/officeart/2008/layout/LinedList"/>
    <dgm:cxn modelId="{6880421C-ED4F-4E86-B8EC-6B9250F2B3AE}" type="presParOf" srcId="{B448DACE-B099-4877-9BE8-EF95F5C001B2}" destId="{B0AF75AE-8CD8-4F70-AD06-C21ED6D72C3E}" srcOrd="1" destOrd="0" presId="urn:microsoft.com/office/officeart/2008/layout/LinedList"/>
    <dgm:cxn modelId="{CE4A6691-AF05-4ED2-953B-3CCDD281D3AF}" type="presParOf" srcId="{4A59A9BB-6DE0-478F-A0D9-2A87D84223AA}" destId="{FD788913-C202-493D-9671-9643A3B16C13}" srcOrd="8" destOrd="0" presId="urn:microsoft.com/office/officeart/2008/layout/LinedList"/>
    <dgm:cxn modelId="{222DCA80-8956-4291-8C27-870882EC2CD4}" type="presParOf" srcId="{4A59A9BB-6DE0-478F-A0D9-2A87D84223AA}" destId="{BCD8663B-D096-4107-843E-19538C134F2F}" srcOrd="9" destOrd="0" presId="urn:microsoft.com/office/officeart/2008/layout/LinedList"/>
    <dgm:cxn modelId="{7AA06320-9039-47C8-9551-016B52230F99}" type="presParOf" srcId="{BCD8663B-D096-4107-843E-19538C134F2F}" destId="{3699869D-D1B6-4E9A-BEC1-8C9553488082}" srcOrd="0" destOrd="0" presId="urn:microsoft.com/office/officeart/2008/layout/LinedList"/>
    <dgm:cxn modelId="{B8C88C88-243B-4E17-8B59-A7188C14DDEA}" type="presParOf" srcId="{BCD8663B-D096-4107-843E-19538C134F2F}" destId="{D345C852-7AB0-4572-A652-265054605797}" srcOrd="1" destOrd="0" presId="urn:microsoft.com/office/officeart/2008/layout/LinedList"/>
    <dgm:cxn modelId="{0379E02B-8A06-4D7B-AFDD-156813B4F5CF}" type="presParOf" srcId="{4A59A9BB-6DE0-478F-A0D9-2A87D84223AA}" destId="{C4E4C1E3-907A-4780-9C43-8C3C1AA69A50}" srcOrd="10" destOrd="0" presId="urn:microsoft.com/office/officeart/2008/layout/LinedList"/>
    <dgm:cxn modelId="{1D4398DC-6F14-4823-AD10-3764A016A1E2}" type="presParOf" srcId="{4A59A9BB-6DE0-478F-A0D9-2A87D84223AA}" destId="{91B61EF3-77F1-4031-93CF-1D60C752CB72}" srcOrd="11" destOrd="0" presId="urn:microsoft.com/office/officeart/2008/layout/LinedList"/>
    <dgm:cxn modelId="{3CF477E4-18DA-4581-9315-104D52ECE1E8}" type="presParOf" srcId="{91B61EF3-77F1-4031-93CF-1D60C752CB72}" destId="{E31545F2-AE07-44BC-8DC5-18C418690EAF}" srcOrd="0" destOrd="0" presId="urn:microsoft.com/office/officeart/2008/layout/LinedList"/>
    <dgm:cxn modelId="{6567E229-6CA6-4E58-9692-DF0513D2B5AB}" type="presParOf" srcId="{91B61EF3-77F1-4031-93CF-1D60C752CB72}" destId="{BD3860DB-4C6C-4353-AF59-B66D3B092724}" srcOrd="1" destOrd="0" presId="urn:microsoft.com/office/officeart/2008/layout/LinedList"/>
    <dgm:cxn modelId="{94C41385-8F6F-442A-B4F8-2F3A3716E6EB}" type="presParOf" srcId="{4A59A9BB-6DE0-478F-A0D9-2A87D84223AA}" destId="{FF312061-0176-419A-9C1B-F78D2C9E2606}" srcOrd="12" destOrd="0" presId="urn:microsoft.com/office/officeart/2008/layout/LinedList"/>
    <dgm:cxn modelId="{E0484074-F3A0-48D7-9833-DF8F8224FBA1}" type="presParOf" srcId="{4A59A9BB-6DE0-478F-A0D9-2A87D84223AA}" destId="{BC8EF27D-A0A2-41A0-8C01-BF108079A80D}" srcOrd="13" destOrd="0" presId="urn:microsoft.com/office/officeart/2008/layout/LinedList"/>
    <dgm:cxn modelId="{EB3925B2-860C-4A6C-B13E-C82794BD8E9E}" type="presParOf" srcId="{BC8EF27D-A0A2-41A0-8C01-BF108079A80D}" destId="{CBDFDBC9-2738-4649-BF7D-838FBFE900C6}" srcOrd="0" destOrd="0" presId="urn:microsoft.com/office/officeart/2008/layout/LinedList"/>
    <dgm:cxn modelId="{EC0CC62D-F034-433D-9A7D-555E0C6CDC47}" type="presParOf" srcId="{BC8EF27D-A0A2-41A0-8C01-BF108079A80D}" destId="{DD32FBA5-582D-4084-A8F9-8D8F7B7C1A38}" srcOrd="1" destOrd="0" presId="urn:microsoft.com/office/officeart/2008/layout/LinedList"/>
    <dgm:cxn modelId="{ED549E4D-F0AA-4450-AA68-E815E929718B}" type="presParOf" srcId="{4A59A9BB-6DE0-478F-A0D9-2A87D84223AA}" destId="{4EBB61C2-90DC-4F45-924F-75BD702D50EF}" srcOrd="14" destOrd="0" presId="urn:microsoft.com/office/officeart/2008/layout/LinedList"/>
    <dgm:cxn modelId="{AFDBE75B-0E37-4A4A-A71D-CE0ADDB54427}" type="presParOf" srcId="{4A59A9BB-6DE0-478F-A0D9-2A87D84223AA}" destId="{70C27465-C17D-4CBA-9D76-A2003B1A31F2}" srcOrd="15" destOrd="0" presId="urn:microsoft.com/office/officeart/2008/layout/LinedList"/>
    <dgm:cxn modelId="{E51E14EC-BB39-4D86-9C2B-7AE9DAAC1307}" type="presParOf" srcId="{70C27465-C17D-4CBA-9D76-A2003B1A31F2}" destId="{FE3C6787-E0AA-4EC5-A53A-EBCC5E24703A}" srcOrd="0" destOrd="0" presId="urn:microsoft.com/office/officeart/2008/layout/LinedList"/>
    <dgm:cxn modelId="{7A6595F7-9114-4E22-9C42-B66125C6546B}" type="presParOf" srcId="{70C27465-C17D-4CBA-9D76-A2003B1A31F2}" destId="{F6DE977E-0CC4-4B55-82E1-1FE32835E63E}" srcOrd="1" destOrd="0" presId="urn:microsoft.com/office/officeart/2008/layout/LinedList"/>
    <dgm:cxn modelId="{FC70AEAD-33EF-48ED-AFED-58F4772B81BB}" type="presParOf" srcId="{4A59A9BB-6DE0-478F-A0D9-2A87D84223AA}" destId="{A2BE46C6-0945-4773-B344-4CEC8DF08FE4}" srcOrd="16" destOrd="0" presId="urn:microsoft.com/office/officeart/2008/layout/LinedList"/>
    <dgm:cxn modelId="{EC0CE02C-15E4-47B0-B1A9-73017D0E2A91}" type="presParOf" srcId="{4A59A9BB-6DE0-478F-A0D9-2A87D84223AA}" destId="{30959A7D-52A1-4551-BAC4-274B1AD889F4}" srcOrd="17" destOrd="0" presId="urn:microsoft.com/office/officeart/2008/layout/LinedList"/>
    <dgm:cxn modelId="{2C809561-67A6-4294-BC12-AB58E9BA87B7}" type="presParOf" srcId="{30959A7D-52A1-4551-BAC4-274B1AD889F4}" destId="{C80E652A-EF86-4EC9-9665-CF217E6D72D2}" srcOrd="0" destOrd="0" presId="urn:microsoft.com/office/officeart/2008/layout/LinedList"/>
    <dgm:cxn modelId="{2ADF900C-9142-4499-B727-CC16B1948712}" type="presParOf" srcId="{30959A7D-52A1-4551-BAC4-274B1AD889F4}" destId="{6B6D37E4-6ED2-4FB6-AA70-2B5CABE2B6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662FE-BFEE-4585-85BE-962894407D55}">
      <dsp:nvSpPr>
        <dsp:cNvPr id="0" name=""/>
        <dsp:cNvSpPr/>
      </dsp:nvSpPr>
      <dsp:spPr>
        <a:xfrm>
          <a:off x="0" y="651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D4C06-5925-4214-A06B-20A25DC86617}">
      <dsp:nvSpPr>
        <dsp:cNvPr id="0" name=""/>
        <dsp:cNvSpPr/>
      </dsp:nvSpPr>
      <dsp:spPr>
        <a:xfrm>
          <a:off x="0" y="651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Glossary of Terms 				3 </a:t>
          </a:r>
        </a:p>
      </dsp:txBody>
      <dsp:txXfrm>
        <a:off x="0" y="651"/>
        <a:ext cx="7467600" cy="592521"/>
      </dsp:txXfrm>
    </dsp:sp>
    <dsp:sp modelId="{F9510408-72BF-4DEB-A104-F9C278D46541}">
      <dsp:nvSpPr>
        <dsp:cNvPr id="0" name=""/>
        <dsp:cNvSpPr/>
      </dsp:nvSpPr>
      <dsp:spPr>
        <a:xfrm>
          <a:off x="0" y="593173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92AE3-B232-4260-8A28-74955539FD30}">
      <dsp:nvSpPr>
        <dsp:cNvPr id="0" name=""/>
        <dsp:cNvSpPr/>
      </dsp:nvSpPr>
      <dsp:spPr>
        <a:xfrm>
          <a:off x="0" y="593173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Introduction to </a:t>
          </a:r>
          <a:r>
            <a:rPr lang="en-US" sz="2600" kern="1200" dirty="0" err="1"/>
            <a:t>ILogin</a:t>
          </a:r>
          <a:r>
            <a:rPr lang="en-US" sz="2600" kern="1200" dirty="0"/>
            <a:t> 				4</a:t>
          </a:r>
        </a:p>
      </dsp:txBody>
      <dsp:txXfrm>
        <a:off x="0" y="593173"/>
        <a:ext cx="7467600" cy="592521"/>
      </dsp:txXfrm>
    </dsp:sp>
    <dsp:sp modelId="{0BEE4D0D-C0B5-4BF7-B621-AAE4117890A5}">
      <dsp:nvSpPr>
        <dsp:cNvPr id="0" name=""/>
        <dsp:cNvSpPr/>
      </dsp:nvSpPr>
      <dsp:spPr>
        <a:xfrm>
          <a:off x="0" y="1185695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2D649-044E-4A31-A5DE-F2F26901ECD7}">
      <dsp:nvSpPr>
        <dsp:cNvPr id="0" name=""/>
        <dsp:cNvSpPr/>
      </dsp:nvSpPr>
      <dsp:spPr>
        <a:xfrm>
          <a:off x="0" y="1185695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Creating a New Account in </a:t>
          </a:r>
          <a:r>
            <a:rPr lang="en-US" sz="2600" kern="1200" dirty="0" err="1"/>
            <a:t>ILogin</a:t>
          </a:r>
          <a:r>
            <a:rPr lang="en-US" sz="2600" kern="1200" dirty="0"/>
            <a:t> 			5</a:t>
          </a:r>
        </a:p>
      </dsp:txBody>
      <dsp:txXfrm>
        <a:off x="0" y="1185695"/>
        <a:ext cx="7467600" cy="592521"/>
      </dsp:txXfrm>
    </dsp:sp>
    <dsp:sp modelId="{3DAC7D38-4DEE-4F94-BEAD-53CC9BE57ABE}">
      <dsp:nvSpPr>
        <dsp:cNvPr id="0" name=""/>
        <dsp:cNvSpPr/>
      </dsp:nvSpPr>
      <dsp:spPr>
        <a:xfrm>
          <a:off x="0" y="1778217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D888-0F36-4976-846C-B7223A481E69}">
      <dsp:nvSpPr>
        <dsp:cNvPr id="0" name=""/>
        <dsp:cNvSpPr/>
      </dsp:nvSpPr>
      <dsp:spPr>
        <a:xfrm>
          <a:off x="0" y="1778217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Activating the ILogin Account 			8</a:t>
          </a:r>
        </a:p>
      </dsp:txBody>
      <dsp:txXfrm>
        <a:off x="0" y="1778217"/>
        <a:ext cx="7467600" cy="592521"/>
      </dsp:txXfrm>
    </dsp:sp>
    <dsp:sp modelId="{FD788913-C202-493D-9671-9643A3B16C13}">
      <dsp:nvSpPr>
        <dsp:cNvPr id="0" name=""/>
        <dsp:cNvSpPr/>
      </dsp:nvSpPr>
      <dsp:spPr>
        <a:xfrm>
          <a:off x="0" y="2370739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869D-D1B6-4E9A-BEC1-8C9553488082}">
      <dsp:nvSpPr>
        <dsp:cNvPr id="0" name=""/>
        <dsp:cNvSpPr/>
      </dsp:nvSpPr>
      <dsp:spPr>
        <a:xfrm>
          <a:off x="0" y="2370739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Applying Multifactor Authentication Methods 	11</a:t>
          </a:r>
        </a:p>
      </dsp:txBody>
      <dsp:txXfrm>
        <a:off x="0" y="2370739"/>
        <a:ext cx="7467600" cy="592521"/>
      </dsp:txXfrm>
    </dsp:sp>
    <dsp:sp modelId="{C4E4C1E3-907A-4780-9C43-8C3C1AA69A50}">
      <dsp:nvSpPr>
        <dsp:cNvPr id="0" name=""/>
        <dsp:cNvSpPr/>
      </dsp:nvSpPr>
      <dsp:spPr>
        <a:xfrm>
          <a:off x="0" y="2963260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545F2-AE07-44BC-8DC5-18C418690EAF}">
      <dsp:nvSpPr>
        <dsp:cNvPr id="0" name=""/>
        <dsp:cNvSpPr/>
      </dsp:nvSpPr>
      <dsp:spPr>
        <a:xfrm>
          <a:off x="0" y="2963260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IMPACT Identity Proofing 				12</a:t>
          </a:r>
        </a:p>
      </dsp:txBody>
      <dsp:txXfrm>
        <a:off x="0" y="2963260"/>
        <a:ext cx="7467600" cy="592521"/>
      </dsp:txXfrm>
    </dsp:sp>
    <dsp:sp modelId="{FF312061-0176-419A-9C1B-F78D2C9E2606}">
      <dsp:nvSpPr>
        <dsp:cNvPr id="0" name=""/>
        <dsp:cNvSpPr/>
      </dsp:nvSpPr>
      <dsp:spPr>
        <a:xfrm>
          <a:off x="0" y="3555782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FDBC9-2738-4649-BF7D-838FBFE900C6}">
      <dsp:nvSpPr>
        <dsp:cNvPr id="0" name=""/>
        <dsp:cNvSpPr/>
      </dsp:nvSpPr>
      <dsp:spPr>
        <a:xfrm>
          <a:off x="0" y="3555782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Accessing IMPACT Application 			15</a:t>
          </a:r>
        </a:p>
      </dsp:txBody>
      <dsp:txXfrm>
        <a:off x="0" y="3555782"/>
        <a:ext cx="7467600" cy="592521"/>
      </dsp:txXfrm>
    </dsp:sp>
    <dsp:sp modelId="{4EBB61C2-90DC-4F45-924F-75BD702D50EF}">
      <dsp:nvSpPr>
        <dsp:cNvPr id="0" name=""/>
        <dsp:cNvSpPr/>
      </dsp:nvSpPr>
      <dsp:spPr>
        <a:xfrm>
          <a:off x="0" y="4148304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C6787-E0AA-4EC5-A53A-EBCC5E24703A}">
      <dsp:nvSpPr>
        <dsp:cNvPr id="0" name=""/>
        <dsp:cNvSpPr/>
      </dsp:nvSpPr>
      <dsp:spPr>
        <a:xfrm>
          <a:off x="0" y="4148304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Starting IMPACT Enrollment 			16</a:t>
          </a:r>
        </a:p>
      </dsp:txBody>
      <dsp:txXfrm>
        <a:off x="0" y="4148304"/>
        <a:ext cx="7467600" cy="592521"/>
      </dsp:txXfrm>
    </dsp:sp>
    <dsp:sp modelId="{A2BE46C6-0945-4773-B344-4CEC8DF08FE4}">
      <dsp:nvSpPr>
        <dsp:cNvPr id="0" name=""/>
        <dsp:cNvSpPr/>
      </dsp:nvSpPr>
      <dsp:spPr>
        <a:xfrm>
          <a:off x="0" y="4740826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E652A-EF86-4EC9-9665-CF217E6D72D2}">
      <dsp:nvSpPr>
        <dsp:cNvPr id="0" name=""/>
        <dsp:cNvSpPr/>
      </dsp:nvSpPr>
      <dsp:spPr>
        <a:xfrm>
          <a:off x="0" y="4740826"/>
          <a:ext cx="7467600" cy="5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Contact Information 				17</a:t>
          </a:r>
        </a:p>
      </dsp:txBody>
      <dsp:txXfrm>
        <a:off x="0" y="4740826"/>
        <a:ext cx="7467600" cy="59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29C4D-0A27-4B53-B3B4-3583724E2FEB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7518-FEA2-4798-B2A7-7978D278F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0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0AC1-218C-4AD4-B8C9-D483222762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7518-FEA2-4798-B2A7-7978D278FC3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6F3-EEC7-4489-B9AF-B03863347D6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567-12AF-4AC5-8237-350AF99BD86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409-2216-4C90-B59C-1637579568E9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E1CD-36BD-4CDE-BB5E-6822D0CEA966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D1E5-8CAC-4B5F-9B1E-7D323F66610B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8CE3-DF41-418F-B9B4-EB4B114737F1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67-196E-4799-914B-C586BAC7446E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49E-3975-4E4A-AB2A-C73930BA9C48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FA34-C61C-4E66-9B16-B4537BFA194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A99B-D9F7-48A3-8709-45B7AC75071E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FA0-86EC-449D-A13F-375E53978A20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28F9-9036-4D2C-A6CC-79ED8415A60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MPACT.Login@Illinois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MPACT.Help@illinois.gov" TargetMode="External"/><Relationship Id="rId4" Type="http://schemas.openxmlformats.org/officeDocument/2006/relationships/hyperlink" Target="mailto:DoIT.Okta.Support@illinoi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nam10.safelinks.protection.outlook.com/?url=https%3A%2F%2Fimpact.illinois.gov%2F&amp;data=04%7C01%7Csharath.kuruvalli%40cns-inc.com%7Cc204c42ccc8644aa501908d9a07c237f%7C80a9c7a6df4044fca8eafff5c04ba485%7C0%7C0%7C637717277302279326%7CUnknown%7CTWFpbGZsb3d8eyJWIjoiMC4wLjAwMDAiLCJQIjoiV2luMzIiLCJBTiI6Ik1haWwiLCJXVCI6Mn0%3D%7C1000&amp;sdata=bSqF5YXAw%2FV1xIRFNXlaDfov1MCFS4mgsvvnppv6o7o%3D&amp;reserved=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ILLINOIS PROVIDER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Creating an ILogin Account </a:t>
            </a:r>
          </a:p>
          <a:p>
            <a:pPr algn="ctr"/>
            <a:r>
              <a:rPr lang="en-US" b="1" i="1" dirty="0"/>
              <a:t>for New External IMPACT Users </a:t>
            </a:r>
          </a:p>
        </p:txBody>
      </p:sp>
      <p:pic>
        <p:nvPicPr>
          <p:cNvPr id="1027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212" y="2133600"/>
            <a:ext cx="6679388" cy="19050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EB675-47F5-4152-AA3F-2A0362EF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65919-49C4-4DBB-9BA6-E00DC217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A63-C188-4246-9EA3-0F0D9E6E52DC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43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Step 2: Activating the ILogin Account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DE5D2-3A03-44CF-96D6-92171B35A523}"/>
              </a:ext>
            </a:extLst>
          </p:cNvPr>
          <p:cNvSpPr/>
          <p:nvPr/>
        </p:nvSpPr>
        <p:spPr>
          <a:xfrm>
            <a:off x="228600" y="1078468"/>
            <a:ext cx="510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Password Recovery Options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Only presented when logging in to ILogin for the first time.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Complete at least ONE (1) Password Recovery Options.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Click on </a:t>
            </a:r>
            <a:r>
              <a:rPr lang="en-US" b="1" dirty="0"/>
              <a:t>“Create My Account” </a:t>
            </a:r>
            <a:r>
              <a:rPr lang="en-US" dirty="0"/>
              <a:t>to complete account activation.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To make a change to your Password Recovery Options, you can click on the ILogin “Settings” after creating your account.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BBB19-6961-4F36-990F-B8E07A53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90600"/>
            <a:ext cx="2580596" cy="3069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FBCB4-3E42-46AC-8365-119EC64E8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065493"/>
            <a:ext cx="2580596" cy="2640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A6134-FD0A-4635-80BC-6CAD9D31CA19}"/>
              </a:ext>
            </a:extLst>
          </p:cNvPr>
          <p:cNvCxnSpPr>
            <a:cxnSpLocks/>
          </p:cNvCxnSpPr>
          <p:nvPr/>
        </p:nvCxnSpPr>
        <p:spPr>
          <a:xfrm>
            <a:off x="6400800" y="65532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70A2A4-58B4-482A-B034-4534C429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41429-C0BA-4F8B-B7FD-D2B4BA3F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F812-9982-4159-AD9F-23151CC038F6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Step 3: Applying Multifactor Authentication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E4CC7-53F8-404D-943B-C17D30CCC509}"/>
              </a:ext>
            </a:extLst>
          </p:cNvPr>
          <p:cNvSpPr txBox="1"/>
          <p:nvPr/>
        </p:nvSpPr>
        <p:spPr>
          <a:xfrm>
            <a:off x="381000" y="1162883"/>
            <a:ext cx="5056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Multifactor Authentication (MFA)  Set Up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Only presented when logging in to ILogin for the first time.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You must complete at least ONE (1) Multifactor Authentication Methods.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It is recommended to setup multiple methods, so you have a back-up option if one method is not available to you.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Once MFA Methods is set up, click on the “Finish” button.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0170A4-76D3-45A2-9632-E2CFD14032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1006318"/>
            <a:ext cx="2057400" cy="4937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04712-6102-4AC2-988B-69CDF398B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0" t="90367" r="8895" b="3104"/>
          <a:stretch/>
        </p:blipFill>
        <p:spPr>
          <a:xfrm>
            <a:off x="6248400" y="5943600"/>
            <a:ext cx="2057400" cy="420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DC5421-D51B-49D1-B463-27DEF4122C59}"/>
              </a:ext>
            </a:extLst>
          </p:cNvPr>
          <p:cNvCxnSpPr>
            <a:cxnSpLocks/>
          </p:cNvCxnSpPr>
          <p:nvPr/>
        </p:nvCxnSpPr>
        <p:spPr>
          <a:xfrm>
            <a:off x="5181600" y="61722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765B8F-9044-405F-BC09-E155A06F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74F7D-ED9A-4886-9F35-C77047FB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3FE8-CDD4-4B51-8DAB-12643676DB58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7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Step 4: IMPACT Identity Proofing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78396-1289-4A5A-98B3-4BE27E8D246D}"/>
              </a:ext>
            </a:extLst>
          </p:cNvPr>
          <p:cNvPicPr/>
          <p:nvPr/>
        </p:nvPicPr>
        <p:blipFill rotWithShape="1">
          <a:blip r:embed="rId3"/>
          <a:srcRect l="677" t="16602" r="165" b="1980"/>
          <a:stretch/>
        </p:blipFill>
        <p:spPr>
          <a:xfrm>
            <a:off x="227400" y="2354928"/>
            <a:ext cx="8689200" cy="3131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C4CC4-A0BA-4D15-8CEC-B596EEA23279}"/>
              </a:ext>
            </a:extLst>
          </p:cNvPr>
          <p:cNvSpPr txBox="1"/>
          <p:nvPr/>
        </p:nvSpPr>
        <p:spPr>
          <a:xfrm>
            <a:off x="227400" y="1265517"/>
            <a:ext cx="868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the ILogin Dashboard. All the application chiclets that you are authorized to use will appear here.  Click on the </a:t>
            </a:r>
            <a:r>
              <a:rPr lang="en-US" b="1" dirty="0"/>
              <a:t>“HFS IMPACT Registration” </a:t>
            </a:r>
            <a:r>
              <a:rPr lang="en-US" dirty="0"/>
              <a:t>chiclet to begin the Identity</a:t>
            </a:r>
          </a:p>
          <a:p>
            <a:r>
              <a:rPr lang="en-US" dirty="0"/>
              <a:t>Proofing process.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6907A-ECFE-4840-BCC3-07F369AF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docshape101">
            <a:extLst>
              <a:ext uri="{FF2B5EF4-FFF2-40B4-BE49-F238E27FC236}">
                <a16:creationId xmlns:a16="http://schemas.microsoft.com/office/drawing/2014/main" id="{E7499816-C9E5-4AD9-AB46-D40D8C4C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0664"/>
            <a:ext cx="3429000" cy="14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39B9DE-95EB-47AE-9DFD-85851D4AF199}"/>
              </a:ext>
            </a:extLst>
          </p:cNvPr>
          <p:cNvCxnSpPr>
            <a:cxnSpLocks/>
          </p:cNvCxnSpPr>
          <p:nvPr/>
        </p:nvCxnSpPr>
        <p:spPr>
          <a:xfrm flipH="1">
            <a:off x="2895600" y="46482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1D4005D-92C6-482A-9080-C04FF49F9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33" t="57488" r="44167" b="7792"/>
          <a:stretch/>
        </p:blipFill>
        <p:spPr>
          <a:xfrm>
            <a:off x="1752600" y="3920664"/>
            <a:ext cx="1143000" cy="141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E82C2C-77E5-4F16-A401-F0C9AD798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1" y="2743200"/>
            <a:ext cx="457200" cy="1454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B084C-B6C7-46B3-97B8-739482DC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13C2-8FF5-4A7C-B046-CD1D13455C05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Step 4: IMPACT Identity Proofing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99C0A-A4FD-4BDC-8396-3CE24F25A90B}"/>
              </a:ext>
            </a:extLst>
          </p:cNvPr>
          <p:cNvPicPr/>
          <p:nvPr/>
        </p:nvPicPr>
        <p:blipFill rotWithShape="1">
          <a:blip r:embed="rId3"/>
          <a:srcRect l="2415" t="14618" r="1933" b="2330"/>
          <a:stretch/>
        </p:blipFill>
        <p:spPr>
          <a:xfrm>
            <a:off x="914400" y="2057401"/>
            <a:ext cx="67056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AB4E8-35E9-40B8-82AC-A5E6977022D3}"/>
              </a:ext>
            </a:extLst>
          </p:cNvPr>
          <p:cNvSpPr txBox="1"/>
          <p:nvPr/>
        </p:nvSpPr>
        <p:spPr>
          <a:xfrm>
            <a:off x="914400" y="158463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b="1" dirty="0"/>
              <a:t>“Start Identity Proofing” </a:t>
            </a:r>
            <a:r>
              <a:rPr lang="en-US" dirty="0"/>
              <a:t>button.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4F199D-EB40-4B67-8911-12B588E59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82134" y="2209800"/>
            <a:ext cx="417432" cy="492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A9477-3BA8-4FFD-BC72-6808420D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5BE699-EA0C-4758-BA2C-26E328B2EB3A}"/>
              </a:ext>
            </a:extLst>
          </p:cNvPr>
          <p:cNvCxnSpPr>
            <a:cxnSpLocks/>
          </p:cNvCxnSpPr>
          <p:nvPr/>
        </p:nvCxnSpPr>
        <p:spPr>
          <a:xfrm flipH="1">
            <a:off x="2362200" y="46482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049F989-B425-4D97-A7BA-28ACD98CF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77000" y="2133600"/>
            <a:ext cx="685800" cy="1614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457B-EF29-435F-A029-FE719EA8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91A2-0E02-4600-8548-ACBE6DC2AE15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Step 4: IMPACT Identity Proofing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8FA23-9BE0-4604-94FE-18A90FF180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" y="2173069"/>
            <a:ext cx="8610600" cy="3999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4B573-D616-4B11-8B02-80B1046525C1}"/>
              </a:ext>
            </a:extLst>
          </p:cNvPr>
          <p:cNvSpPr txBox="1"/>
          <p:nvPr/>
        </p:nvSpPr>
        <p:spPr>
          <a:xfrm>
            <a:off x="685800" y="13348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have successfully completed the IMPACT Identity Proofing step. Click on the </a:t>
            </a:r>
            <a:r>
              <a:rPr lang="en-US" b="1" dirty="0"/>
              <a:t>“Continue to IMPACT” </a:t>
            </a:r>
            <a:r>
              <a:rPr lang="en-US" dirty="0"/>
              <a:t>button.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A27B2E-9602-4975-92F3-5B838C85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36" y="3317189"/>
            <a:ext cx="2978464" cy="223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1E5C5-8B47-421C-8525-8F7DB484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91684" y="3352800"/>
            <a:ext cx="513516" cy="60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F57C2-160C-43F6-8CB9-7CFC468F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733800"/>
            <a:ext cx="685800" cy="381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8BD69-C6A8-40F2-AF0E-7C2B814A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2E95FB-0FA2-4072-89CF-488528A9778C}"/>
              </a:ext>
            </a:extLst>
          </p:cNvPr>
          <p:cNvCxnSpPr>
            <a:cxnSpLocks/>
          </p:cNvCxnSpPr>
          <p:nvPr/>
        </p:nvCxnSpPr>
        <p:spPr>
          <a:xfrm>
            <a:off x="2971800" y="55626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561B-C5A0-47D7-BF62-BAF3B94B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9ABA-31BE-41F2-98C9-A1135F8AB76A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8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Step 5: Accessing IMPACT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76747-BAA3-40D7-8C40-6C95C2AE095C}"/>
              </a:ext>
            </a:extLst>
          </p:cNvPr>
          <p:cNvSpPr txBox="1"/>
          <p:nvPr/>
        </p:nvSpPr>
        <p:spPr>
          <a:xfrm>
            <a:off x="783431" y="1611868"/>
            <a:ext cx="757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IMPACT</a:t>
            </a:r>
            <a:r>
              <a:rPr lang="en-US" dirty="0"/>
              <a:t> chiclet to launch application. </a:t>
            </a:r>
          </a:p>
        </p:txBody>
      </p:sp>
      <p:grpSp>
        <p:nvGrpSpPr>
          <p:cNvPr id="11" name="docshapegroup97">
            <a:extLst>
              <a:ext uri="{FF2B5EF4-FFF2-40B4-BE49-F238E27FC236}">
                <a16:creationId xmlns:a16="http://schemas.microsoft.com/office/drawing/2014/main" id="{18BB5D0D-D55D-4EA7-841E-715C4F73D83C}"/>
              </a:ext>
            </a:extLst>
          </p:cNvPr>
          <p:cNvGrpSpPr>
            <a:grpSpLocks/>
          </p:cNvGrpSpPr>
          <p:nvPr/>
        </p:nvGrpSpPr>
        <p:grpSpPr bwMode="auto">
          <a:xfrm>
            <a:off x="783431" y="2164482"/>
            <a:ext cx="7577138" cy="2864718"/>
            <a:chOff x="1860" y="3981"/>
            <a:chExt cx="13320" cy="4976"/>
          </a:xfrm>
        </p:grpSpPr>
        <p:pic>
          <p:nvPicPr>
            <p:cNvPr id="1027" name="docshape98">
              <a:extLst>
                <a:ext uri="{FF2B5EF4-FFF2-40B4-BE49-F238E27FC236}">
                  <a16:creationId xmlns:a16="http://schemas.microsoft.com/office/drawing/2014/main" id="{93E23432-38B1-4B46-B473-AFE440EB0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3981"/>
              <a:ext cx="13320" cy="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docshape99">
              <a:extLst>
                <a:ext uri="{FF2B5EF4-FFF2-40B4-BE49-F238E27FC236}">
                  <a16:creationId xmlns:a16="http://schemas.microsoft.com/office/drawing/2014/main" id="{A8889097-46A2-4358-9B9B-6DBB54B8C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" y="5919"/>
              <a:ext cx="1806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docshape100">
              <a:extLst>
                <a:ext uri="{FF2B5EF4-FFF2-40B4-BE49-F238E27FC236}">
                  <a16:creationId xmlns:a16="http://schemas.microsoft.com/office/drawing/2014/main" id="{9F8B966A-4A84-4D54-A0E0-88EF31B0D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" y="5852"/>
              <a:ext cx="1517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docshape101">
              <a:extLst>
                <a:ext uri="{FF2B5EF4-FFF2-40B4-BE49-F238E27FC236}">
                  <a16:creationId xmlns:a16="http://schemas.microsoft.com/office/drawing/2014/main" id="{061B0DF1-26AC-4E73-B4B4-BFF6E0FA0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" y="5896"/>
              <a:ext cx="4680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docshape103">
              <a:extLst>
                <a:ext uri="{FF2B5EF4-FFF2-40B4-BE49-F238E27FC236}">
                  <a16:creationId xmlns:a16="http://schemas.microsoft.com/office/drawing/2014/main" id="{21307900-A9AF-4B96-9585-E34278D67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" y="7497"/>
              <a:ext cx="68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C71480-BDAD-4663-99C3-4A0DC277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46ADD0-36DD-4A1C-8533-95F05606BDA6}"/>
              </a:ext>
            </a:extLst>
          </p:cNvPr>
          <p:cNvCxnSpPr>
            <a:cxnSpLocks/>
          </p:cNvCxnSpPr>
          <p:nvPr/>
        </p:nvCxnSpPr>
        <p:spPr>
          <a:xfrm flipH="1">
            <a:off x="4495800" y="38862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29176-4A46-414A-83A0-5D43FA6C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BF1E-5B9F-42B8-B6F8-790313BD9543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6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Step 6:  Starting IMPACT Enrollment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283F19-CE8B-4100-B973-8929540D9D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794" y="2514600"/>
            <a:ext cx="7852411" cy="3428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CF736-D33B-4638-B21E-32015D6E85B5}"/>
              </a:ext>
            </a:extLst>
          </p:cNvPr>
          <p:cNvSpPr txBox="1"/>
          <p:nvPr/>
        </p:nvSpPr>
        <p:spPr>
          <a:xfrm>
            <a:off x="1250865" y="174290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new IMPACT user, you can click on </a:t>
            </a:r>
            <a:r>
              <a:rPr lang="en-US" b="1" dirty="0"/>
              <a:t>New Enrollment</a:t>
            </a:r>
            <a:r>
              <a:rPr lang="en-US" dirty="0"/>
              <a:t> to enroll as a new provider.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3DEF-A818-43F7-97D7-2841D5E39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7" y="4038600"/>
            <a:ext cx="780304" cy="224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1F279A-A4B7-42CE-A625-411A3CA5B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36" y="3405065"/>
            <a:ext cx="5562600" cy="153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C997-842A-43D1-A762-72E3A5F2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007580-2520-48D4-90D5-180E8B38B2D0}"/>
              </a:ext>
            </a:extLst>
          </p:cNvPr>
          <p:cNvCxnSpPr>
            <a:cxnSpLocks/>
          </p:cNvCxnSpPr>
          <p:nvPr/>
        </p:nvCxnSpPr>
        <p:spPr>
          <a:xfrm>
            <a:off x="1981200" y="5029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11673-1558-4073-97DF-43645FC9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67D-8485-4F11-B5D2-504D5CCBCE9C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1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Contact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17F79-E200-4A45-8CC9-F5ED571EBD0F}"/>
              </a:ext>
            </a:extLst>
          </p:cNvPr>
          <p:cNvSpPr/>
          <p:nvPr/>
        </p:nvSpPr>
        <p:spPr>
          <a:xfrm>
            <a:off x="304800" y="1295400"/>
            <a:ext cx="838200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9105" marR="0">
              <a:lnSpc>
                <a:spcPts val="33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</a:rPr>
              <a:t>Contact Information</a:t>
            </a:r>
            <a:b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8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dirty="0"/>
              <a:t>Issues with logging in (Locked account or other related issues) </a:t>
            </a:r>
          </a:p>
          <a:p>
            <a:r>
              <a:rPr lang="en-US" dirty="0"/>
              <a:t>IMPACT Login Helpdesk</a:t>
            </a:r>
          </a:p>
          <a:p>
            <a:r>
              <a:rPr lang="en-US" dirty="0"/>
              <a:t>1-888-618-8078</a:t>
            </a:r>
          </a:p>
          <a:p>
            <a:r>
              <a:rPr lang="en-US" u="sng" dirty="0">
                <a:hlinkClick r:id="rId3"/>
              </a:rPr>
              <a:t>IMPACT.Login@Illinois.gov</a:t>
            </a:r>
            <a:endParaRPr lang="en-US" dirty="0"/>
          </a:p>
          <a:p>
            <a:r>
              <a:rPr lang="en-US" dirty="0"/>
              <a:t>  </a:t>
            </a:r>
          </a:p>
          <a:p>
            <a:r>
              <a:rPr lang="en-US" dirty="0"/>
              <a:t>Issues with ILogin User accounts </a:t>
            </a:r>
          </a:p>
          <a:p>
            <a:r>
              <a:rPr lang="en-US" u="sng" dirty="0">
                <a:hlinkClick r:id="rId4"/>
              </a:rPr>
              <a:t>DoIT.Okta.Support@illinois.gov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Issues with IMPACT Provider Enrollment – Provider Enrollment Helpdesk </a:t>
            </a:r>
          </a:p>
          <a:p>
            <a:r>
              <a:rPr lang="en-US" dirty="0"/>
              <a:t>1-877-782-5565</a:t>
            </a:r>
          </a:p>
          <a:p>
            <a:r>
              <a:rPr lang="en-US" u="sng" dirty="0">
                <a:hlinkClick r:id="rId5"/>
              </a:rPr>
              <a:t>IMPACT.Help@illinois.gov</a:t>
            </a:r>
            <a:endParaRPr lang="en-US" dirty="0"/>
          </a:p>
          <a:p>
            <a:pPr>
              <a:spcBef>
                <a:spcPts val="3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BAC43-797C-41E4-991E-2FBBD6D1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FC4AA-E0D1-4B8C-92CF-05CF022F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94CD-62D0-4AE1-A241-B9C8E0D977F9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2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1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76200"/>
            <a:ext cx="2470731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392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6781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of 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DFEAA-805D-4EE5-9B62-3C503822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02DC8F2-BBF3-416E-9195-963B85CC1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46996"/>
              </p:ext>
            </p:extLst>
          </p:nvPr>
        </p:nvGraphicFramePr>
        <p:xfrm>
          <a:off x="762000" y="1066800"/>
          <a:ext cx="7467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3F063-A51A-42D3-A9E9-AC8883A6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D696-0E2D-413C-87B3-CDA892CB1533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Glossary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17F79-E200-4A45-8CC9-F5ED571EBD0F}"/>
              </a:ext>
            </a:extLst>
          </p:cNvPr>
          <p:cNvSpPr/>
          <p:nvPr/>
        </p:nvSpPr>
        <p:spPr>
          <a:xfrm>
            <a:off x="304800" y="1295400"/>
            <a:ext cx="8382000" cy="557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"/>
              </a:spcBef>
            </a:pPr>
            <a:r>
              <a:rPr lang="en-US" sz="2000" b="1" dirty="0">
                <a:ea typeface="Calibri" panose="020F0502020204030204" pitchFamily="34" charset="0"/>
              </a:rPr>
              <a:t> </a:t>
            </a:r>
            <a:r>
              <a:rPr lang="en-US" sz="2800" b="1" dirty="0">
                <a:ea typeface="Calibri" panose="020F0502020204030204" pitchFamily="34" charset="0"/>
              </a:rPr>
              <a:t>Glossary of Terms</a:t>
            </a:r>
            <a:endParaRPr lang="en-US" sz="28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349250" marR="0">
              <a:spcBef>
                <a:spcPts val="135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 marR="0">
              <a:spcBef>
                <a:spcPts val="13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Chiclet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ILogin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term</a:t>
            </a:r>
            <a:r>
              <a:rPr lang="en-US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n-US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component.</a:t>
            </a:r>
          </a:p>
          <a:p>
            <a:pPr marL="349250" marR="0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 marR="0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</a:t>
            </a:r>
            <a:r>
              <a:rPr lang="en-US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User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pc="-25" dirty="0">
                <a:latin typeface="Calibri" panose="020F0502020204030204" pitchFamily="34" charset="0"/>
                <a:ea typeface="Calibri" panose="020F0502020204030204" pitchFamily="34" charset="0"/>
              </a:rPr>
              <a:t> A user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whose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ILogin User</a:t>
            </a:r>
            <a:r>
              <a:rPr lang="en-US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ID does</a:t>
            </a:r>
            <a:r>
              <a:rPr lang="en-US" spc="-1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en-US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end</a:t>
            </a:r>
            <a:r>
              <a:rPr lang="en-US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spc="-3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“@illinois.gov”.</a:t>
            </a:r>
            <a:r>
              <a:rPr lang="en-US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9250" marR="0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endParaRPr lang="en-US" strike="sngStrike" spc="-2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HFS – Illinois Department of Healthcare and Family Services.</a:t>
            </a: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IMPACT</a:t>
            </a:r>
            <a:r>
              <a:rPr lang="en-US" spc="-75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Illinois</a:t>
            </a:r>
            <a:r>
              <a:rPr lang="en-US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Medicaid</a:t>
            </a:r>
            <a:r>
              <a:rPr lang="en-US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Program</a:t>
            </a:r>
            <a:r>
              <a:rPr lang="en-US" spc="-7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Advanced</a:t>
            </a:r>
            <a:r>
              <a:rPr lang="en-US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Cloud</a:t>
            </a:r>
            <a:r>
              <a:rPr lang="en-US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Technology is a multi-agency effort to replace Illinois’ 30-year-old Medicaid Management Information System (MMIS). </a:t>
            </a: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MFA</a:t>
            </a:r>
            <a:r>
              <a:rPr lang="en-US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75" dirty="0"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Multifactor</a:t>
            </a:r>
            <a:r>
              <a:rPr lang="en-US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Authentication. Adds a layer of protection to the sign-in process. Users provide additional identity verification.</a:t>
            </a: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>
              <a:lnSpc>
                <a:spcPct val="97000"/>
              </a:lnSpc>
              <a:spcBef>
                <a:spcPts val="5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New Enrollment – A new provider who needs to enroll in IMPACT.</a:t>
            </a:r>
            <a:endParaRPr lang="en-US" strike="sngStrik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250" marR="23241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endParaRPr lang="en-US" strike="sngStrik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AADBE9-04EF-4F79-B533-FE5FDF6B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C1161-BA8C-4FDF-81E6-DFD7B6D3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DD24-8B18-43C4-AC95-FC57A34E781F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412081"/>
            <a:ext cx="7924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 Single Sign-On Migrates to new ILogin/IMPACT System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Department of Healthcare and Family Services (HFS) is replacing the authentication and authorization tool used to establish the Single Sign-On account of the Illinois Medicaid Program Advanced Cloud Technology (IMPACT) System with ILogin. </a:t>
            </a:r>
          </a:p>
          <a:p>
            <a:endParaRPr lang="en-US" dirty="0"/>
          </a:p>
          <a:p>
            <a:r>
              <a:rPr lang="en-US" dirty="0"/>
              <a:t>ILogin adds additional layer of security and requires a Multi Factor Authentication (MFA) to access the IMPACT Account. </a:t>
            </a:r>
          </a:p>
          <a:p>
            <a:endParaRPr lang="en-US" dirty="0"/>
          </a:p>
          <a:p>
            <a:r>
              <a:rPr lang="en-US" dirty="0"/>
              <a:t>As a </a:t>
            </a:r>
            <a:r>
              <a:rPr lang="en-US" b="1" dirty="0"/>
              <a:t>new external user</a:t>
            </a:r>
            <a:r>
              <a:rPr lang="en-US" dirty="0"/>
              <a:t> to IMPACT, follow the step-by-step instructions to create a new account in ILogin, set-up Password Recovery options, establish Multifactor Authentication methods, complete IMPACT Identity Proofing and begin a new IMPACT enrollment.</a:t>
            </a:r>
          </a:p>
        </p:txBody>
      </p:sp>
      <p:pic>
        <p:nvPicPr>
          <p:cNvPr id="11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76200"/>
            <a:ext cx="2470731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392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6781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latin typeface="+mj-lt"/>
                <a:ea typeface="+mj-ea"/>
                <a:cs typeface="+mj-cs"/>
              </a:rPr>
              <a:t>Introduction to ILogin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14B6A1-637C-437B-9E51-68C20D6C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2E7EE-F512-4424-B78A-BA2CD6F7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EF34-73C7-4F01-B523-09FD60D6C619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1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80" y="1120914"/>
            <a:ext cx="775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start creating a new account, go to </a:t>
            </a:r>
            <a:r>
              <a:rPr lang="en-US" sz="2000" u="sng" dirty="0">
                <a:hlinkClick r:id="rId2"/>
              </a:rPr>
              <a:t>https://impact.illinois.gov</a:t>
            </a:r>
            <a:r>
              <a:rPr lang="en-US" sz="2000" u="sng" dirty="0"/>
              <a:t>.</a:t>
            </a:r>
            <a:r>
              <a:rPr lang="en-US" sz="2000" dirty="0"/>
              <a:t> </a:t>
            </a:r>
          </a:p>
          <a:p>
            <a:r>
              <a:rPr lang="en-US" sz="2000" dirty="0"/>
              <a:t>Select the </a:t>
            </a:r>
            <a:r>
              <a:rPr lang="en-US" sz="2000" b="1" dirty="0"/>
              <a:t>“Register for New Account”</a:t>
            </a:r>
            <a:r>
              <a:rPr lang="en-US" sz="2000" dirty="0"/>
              <a:t> button.</a:t>
            </a:r>
          </a:p>
        </p:txBody>
      </p:sp>
      <p:pic>
        <p:nvPicPr>
          <p:cNvPr id="11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392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6781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 Creating </a:t>
            </a:r>
            <a:r>
              <a:rPr lang="en-US" sz="2500" dirty="0">
                <a:latin typeface="+mj-lt"/>
                <a:ea typeface="+mj-ea"/>
                <a:cs typeface="+mj-cs"/>
              </a:rPr>
              <a:t>A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Account In ILogin</a:t>
            </a:r>
          </a:p>
        </p:txBody>
      </p:sp>
      <p:pic>
        <p:nvPicPr>
          <p:cNvPr id="14" name="image8.jpeg">
            <a:extLst>
              <a:ext uri="{FF2B5EF4-FFF2-40B4-BE49-F238E27FC236}">
                <a16:creationId xmlns:a16="http://schemas.microsoft.com/office/drawing/2014/main" id="{C16A2C20-6A8C-4F19-835D-DA6143BECB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380" y="1981200"/>
            <a:ext cx="7754620" cy="42964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CACA31-D0A9-44BB-AA43-2FCF32D17556}"/>
              </a:ext>
            </a:extLst>
          </p:cNvPr>
          <p:cNvCxnSpPr>
            <a:cxnSpLocks/>
          </p:cNvCxnSpPr>
          <p:nvPr/>
        </p:nvCxnSpPr>
        <p:spPr>
          <a:xfrm flipH="1">
            <a:off x="5257800" y="403860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4D9C936-0D47-4294-9D86-07A24517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B8E9E-9730-4E6D-B731-AB7320E1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1781-3AE8-4CE1-92F9-D311C1C72B2F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7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1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392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500" dirty="0"/>
              <a:t>Step 1: Creating A New Account In ILogin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11685-3EC6-47D2-A490-634E7262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9" t="13447"/>
          <a:stretch/>
        </p:blipFill>
        <p:spPr>
          <a:xfrm>
            <a:off x="841492" y="1905000"/>
            <a:ext cx="7461016" cy="4372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1E298-5F46-483B-A11B-0A3CD6E8F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70" y="1981200"/>
            <a:ext cx="476930" cy="406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0ED0F-BECA-4490-9692-9E70334E6B18}"/>
              </a:ext>
            </a:extLst>
          </p:cNvPr>
          <p:cNvSpPr txBox="1"/>
          <p:nvPr/>
        </p:nvSpPr>
        <p:spPr>
          <a:xfrm>
            <a:off x="841492" y="1143000"/>
            <a:ext cx="746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the registration information and click on </a:t>
            </a:r>
            <a:r>
              <a:rPr lang="en-US" b="1" dirty="0"/>
              <a:t>“Submit”. </a:t>
            </a:r>
          </a:p>
          <a:p>
            <a:r>
              <a:rPr lang="en-US" dirty="0"/>
              <a:t>The email/username will need to be unique within ILogin.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AF7499-73BB-4A4F-B677-2036DB56C284}"/>
              </a:ext>
            </a:extLst>
          </p:cNvPr>
          <p:cNvCxnSpPr>
            <a:cxnSpLocks/>
          </p:cNvCxnSpPr>
          <p:nvPr/>
        </p:nvCxnSpPr>
        <p:spPr>
          <a:xfrm flipH="1">
            <a:off x="1600200" y="60960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737ED-6B7D-497E-8E80-867C13AA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CCF6C-DB96-49E5-8B10-9331EC30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5803-D1E8-4794-9FEA-A1D94F82011D}" type="datetime1">
              <a:rPr lang="en-US" smtClean="0"/>
              <a:t>3/1/2022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1349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4580" cy="6858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500" dirty="0"/>
              <a:t>Step 1: Creating A New Account In ILogin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05D8E-4F09-46A1-8BDB-79CE6F13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9" y="2377953"/>
            <a:ext cx="8030852" cy="3184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BBE82-9B28-4A07-A4CD-27E7B63A2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667000"/>
            <a:ext cx="533399" cy="533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357AF-F295-4F59-BE66-28D391C9D631}"/>
              </a:ext>
            </a:extLst>
          </p:cNvPr>
          <p:cNvSpPr txBox="1"/>
          <p:nvPr/>
        </p:nvSpPr>
        <p:spPr>
          <a:xfrm>
            <a:off x="503549" y="1342112"/>
            <a:ext cx="803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have submitted your registration, you will see the following information indicating </a:t>
            </a:r>
            <a:r>
              <a:rPr lang="en-US" b="1" dirty="0"/>
              <a:t>“The account was created successfully.” </a:t>
            </a:r>
          </a:p>
          <a:p>
            <a:r>
              <a:rPr lang="en-US" dirty="0"/>
              <a:t>You will also receive an activation email.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81794-0A89-4022-91B3-4E3B7D2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D6633B-4FE4-4C1B-BC5F-2FC87779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A8D0-9425-4672-9A87-961E2C1B5420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8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Step 2: Activating the ILogin Account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61732-462B-48D1-A02D-D7C91A03789C}"/>
              </a:ext>
            </a:extLst>
          </p:cNvPr>
          <p:cNvPicPr/>
          <p:nvPr/>
        </p:nvPicPr>
        <p:blipFill rotWithShape="1">
          <a:blip r:embed="rId3"/>
          <a:srcRect t="709"/>
          <a:stretch/>
        </p:blipFill>
        <p:spPr>
          <a:xfrm>
            <a:off x="1735690" y="2209800"/>
            <a:ext cx="5503310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1B9AC2-ADBD-4B16-9177-2063465C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95800"/>
            <a:ext cx="314325" cy="15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7F857-593B-4F07-905D-33C8797C090C}"/>
              </a:ext>
            </a:extLst>
          </p:cNvPr>
          <p:cNvSpPr txBox="1"/>
          <p:nvPr/>
        </p:nvSpPr>
        <p:spPr>
          <a:xfrm>
            <a:off x="457200" y="994827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Once you receive the ILogin activation email, click on the </a:t>
            </a:r>
            <a:r>
              <a:rPr lang="en-US" sz="1700" b="1" dirty="0"/>
              <a:t>Activate Account </a:t>
            </a:r>
            <a:r>
              <a:rPr lang="en-US" sz="1700" dirty="0"/>
              <a:t>button. You will be directed to set up a password, security questions and options for password recovery.</a:t>
            </a:r>
            <a:br>
              <a:rPr lang="en-US" sz="1700" dirty="0"/>
            </a:br>
            <a:r>
              <a:rPr lang="en-US" sz="1700" b="1" i="1" dirty="0"/>
              <a:t>Please Note: This link expires 7 days after you receive the email. Be sure to activate your account as soon as possible.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2E31CC-2E4F-4E41-8525-5AB845AFA319}"/>
              </a:ext>
            </a:extLst>
          </p:cNvPr>
          <p:cNvCxnSpPr>
            <a:cxnSpLocks/>
          </p:cNvCxnSpPr>
          <p:nvPr/>
        </p:nvCxnSpPr>
        <p:spPr>
          <a:xfrm flipH="1">
            <a:off x="4953000" y="5943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0902-B165-4298-9CC8-E5AD1FA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403E2-A533-454A-964E-0DDA93EB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E076-D7C7-4D22-9B74-B9DADB705C72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43"/>
            <a:ext cx="9144000" cy="832757"/>
          </a:xfrm>
          <a:prstGeom prst="rect">
            <a:avLst/>
          </a:prstGeom>
          <a:gradFill>
            <a:gsLst>
              <a:gs pos="25000">
                <a:schemeClr val="tx2"/>
              </a:gs>
              <a:gs pos="0">
                <a:srgbClr val="2E6CB8"/>
              </a:gs>
              <a:gs pos="7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" name="Picture 3" descr="E:\Provider Outreach\IMPACT Training Modules (development)\IMPACTlogoOp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"/>
            <a:ext cx="2404580" cy="6858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291" y="1524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Step 2: Activating the ILogin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8F9D6-C8A3-4E15-8BC5-1F1D1B979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7" y="1828800"/>
            <a:ext cx="6067425" cy="431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5C814-6D4D-4F0F-A6B3-5DE47038B7D6}"/>
              </a:ext>
            </a:extLst>
          </p:cNvPr>
          <p:cNvSpPr txBox="1"/>
          <p:nvPr/>
        </p:nvSpPr>
        <p:spPr>
          <a:xfrm>
            <a:off x="1500187" y="1066800"/>
            <a:ext cx="606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your password. Be sure to follow the password requirements listed below: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2AA1-4FD1-4500-B17A-C56AD7B0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A8ED9-9F88-40A8-905E-D8AD2027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A9A-9514-4072-BB13-885A508D9C4D}" type="datetime1">
              <a:rPr lang="en-US" smtClean="0"/>
              <a:t>3/1/2022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6490B44CE2544BADB8C85FBCA99EF" ma:contentTypeVersion="3" ma:contentTypeDescription="Create a new document." ma:contentTypeScope="" ma:versionID="ca6e53bf93bddb75ed70269d74fb8e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808d15053f202f4178104d39e391b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6C5E7-39C0-4901-BCCD-63330B309C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81C8DC-5495-46E1-B6BF-D52FAAA649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B7A2D-5C0B-43E0-8E8F-FF156D9BEC27}"/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870</Words>
  <Application>Microsoft Office PowerPoint</Application>
  <PresentationFormat>On-screen Show (4:3)</PresentationFormat>
  <Paragraphs>127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ILogin OKTA Account Activation Instructions New External IMPACT Users 02 09 2022</dc:title>
  <dc:creator>Moriconi, Kelly</dc:creator>
  <cp:lastModifiedBy>Dye, Duane</cp:lastModifiedBy>
  <cp:revision>162</cp:revision>
  <dcterms:created xsi:type="dcterms:W3CDTF">2006-08-16T00:00:00Z</dcterms:created>
  <dcterms:modified xsi:type="dcterms:W3CDTF">2022-03-01T19:29:13Z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0x0101005596490B44CE2544BADB8C85FBCA99EF</vt:lpwstr>
  </property>
</Properties>
</file>