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B5D42-4553-9A76-050B-2AC62985F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85F485-13D0-6301-2343-E01576BF2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726D0-92D1-4436-A92A-7253DC234F2A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501553-AA71-C28E-FA42-EE8EB7A0A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569618-043A-D428-0AEF-074ED1A3F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98761-370F-4422-A7EA-1B262FC97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257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301CFD-5228-DCD7-424F-979F57237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601A4D-86FC-A644-67FF-794FA3CFD9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21A88A-29D3-EDE0-1F20-8B1EB368C5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726D0-92D1-4436-A92A-7253DC234F2A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4B6B0B-F508-DD6B-CE29-1786782D80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74AF74-F361-C01F-6E4D-BDC65F13E2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98761-370F-4422-A7EA-1B262FC97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431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2BAE9C2-B2EB-BC83-1B38-DE28C0C05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E8EAD3-2B6D-36FE-332C-92CA1C24EE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598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002D066-ABBD-8239-7F23-E8107BF16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393AF3-4BAC-26EC-3C92-0DD8C99B834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96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23A7515-02BC-3A25-233C-5B57422A6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4E0B97-6F79-A35D-8AC6-3E3E93C030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526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7117575-C37E-7B3F-6655-5E3998985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2DD6C2-EB20-9931-6281-A17462D3A1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304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381F64C-767D-BD63-CDF5-22B195222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915322-6964-FFA0-C157-08BBC86426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869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56A7546-E864-2F26-F440-0E93CF26C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FFE4E0-1623-023D-62DF-76C1CB4C041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225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7902579-ECBD-E6BD-FEB7-0476F69FF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DB3A6A-B8F3-A44D-3306-4E9117094E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915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B48D566-87A0-0E23-5D9B-26FCFBDA4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30EE8A-4BB6-3553-C4A4-7C14146BAC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681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80D45F3-3D98-404D-6499-21CCC13EA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9ABC12-8416-41A7-2A81-ADFD706CF0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569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11BEB11-322E-7F64-B211-B423BEB64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8C7F20-8857-4AE5-D73B-99B63FBC4A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158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E3B5070-B23B-F6B9-92C4-B1B7F004A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5BC6AB-6487-856F-2B9D-9B2D465BCC4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72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1BFE979-E36C-9787-D5A6-8373F27B9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C67576-F6FC-8E67-6485-DC9430B903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635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DF3C296-0A4B-8706-C666-A516404AE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86B0F5-CEC1-7601-2F66-0ED2409592F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115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EEFE055-7A7D-F0B1-FAF8-7347B7178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0EA951-6F80-D413-FB13-CC297A912A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155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251924A-E50A-1CD0-EBC2-FFE280142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D21050-CA66-8644-DEFC-E55AE27FD71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2389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Finfrock, Ramona</dc:creator>
  <cp:lastModifiedBy>Finfrock, Ramona</cp:lastModifiedBy>
  <cp:revision>1</cp:revision>
  <dcterms:created xsi:type="dcterms:W3CDTF">2023-04-14T15:06:08Z</dcterms:created>
  <dcterms:modified xsi:type="dcterms:W3CDTF">2023-04-14T15:06:08Z</dcterms:modified>
</cp:coreProperties>
</file>