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notesSlides/notesSlide1.xml" ContentType="application/vnd.openxmlformats-officedocument.presentationml.notesSlide+xml"/>
  <Override PartName="/ppt/slideLayouts/slideLayout40.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theme/theme2.xml" ContentType="application/vnd.openxmlformats-officedocument.theme+xml"/>
  <Override PartName="/ppt/theme/theme1.xml" ContentType="application/vnd.openxmlformats-officedocument.theme+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4.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ppt/revisionInfo.xml" ContentType="application/vnd.ms-powerpoint.revisioninfo+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50" r:id="rId1"/>
    <p:sldMasterId id="2147483861" r:id="rId2"/>
  </p:sldMasterIdLst>
  <p:notesMasterIdLst>
    <p:notesMasterId r:id="rId25"/>
  </p:notesMasterIdLst>
  <p:handoutMasterIdLst>
    <p:handoutMasterId r:id="rId26"/>
  </p:handoutMasterIdLst>
  <p:sldIdLst>
    <p:sldId id="2147347393" r:id="rId3"/>
    <p:sldId id="2147347394" r:id="rId4"/>
    <p:sldId id="2147347395" r:id="rId5"/>
    <p:sldId id="2147347405" r:id="rId6"/>
    <p:sldId id="2144936359" r:id="rId7"/>
    <p:sldId id="2144936283" r:id="rId8"/>
    <p:sldId id="981" r:id="rId9"/>
    <p:sldId id="297" r:id="rId10"/>
    <p:sldId id="983" r:id="rId11"/>
    <p:sldId id="2147347407" r:id="rId12"/>
    <p:sldId id="2147347409" r:id="rId13"/>
    <p:sldId id="1518" r:id="rId14"/>
    <p:sldId id="1519" r:id="rId15"/>
    <p:sldId id="1520" r:id="rId16"/>
    <p:sldId id="1521" r:id="rId17"/>
    <p:sldId id="1523" r:id="rId18"/>
    <p:sldId id="2147347406" r:id="rId19"/>
    <p:sldId id="2147347408" r:id="rId20"/>
    <p:sldId id="985" r:id="rId21"/>
    <p:sldId id="986" r:id="rId22"/>
    <p:sldId id="2147347403" r:id="rId23"/>
    <p:sldId id="2147347404" r:id="rId24"/>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cqueline Newman" initials="JN" lastIdx="4" clrIdx="0">
    <p:extLst>
      <p:ext uri="{19B8F6BF-5375-455C-9EA6-DF929625EA0E}">
        <p15:presenceInfo xmlns:p15="http://schemas.microsoft.com/office/powerpoint/2012/main" userId="S-1-5-21-3460607881-2156654895-2929397476-2372" providerId="AD"/>
      </p:ext>
    </p:extLst>
  </p:cmAuthor>
  <p:cmAuthor id="2" name="CMT 15" initials="C1" lastIdx="7" clrIdx="1">
    <p:extLst>
      <p:ext uri="{19B8F6BF-5375-455C-9EA6-DF929625EA0E}">
        <p15:presenceInfo xmlns:p15="http://schemas.microsoft.com/office/powerpoint/2012/main" userId="CMT 15"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75A4"/>
    <a:srgbClr val="1399B8"/>
    <a:srgbClr val="1FC295"/>
    <a:srgbClr val="FFFFFF"/>
    <a:srgbClr val="071E66"/>
    <a:srgbClr val="E8F6EF"/>
    <a:srgbClr val="CCECDE"/>
    <a:srgbClr val="E8EFF3"/>
    <a:srgbClr val="21CB9C"/>
    <a:srgbClr val="2399B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AE13C3-EAC1-417C-AD7C-D68413A24526}" v="10" dt="2022-02-24T16:57:09.74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757" autoAdjust="0"/>
    <p:restoredTop sz="91614" autoAdjust="0"/>
  </p:normalViewPr>
  <p:slideViewPr>
    <p:cSldViewPr snapToGrid="0" snapToObjects="1">
      <p:cViewPr varScale="1">
        <p:scale>
          <a:sx n="117" d="100"/>
          <a:sy n="117" d="100"/>
        </p:scale>
        <p:origin x="138" y="150"/>
      </p:cViewPr>
      <p:guideLst>
        <p:guide orient="horz" pos="2160"/>
        <p:guide pos="3840"/>
      </p:guideLst>
    </p:cSldViewPr>
  </p:slideViewPr>
  <p:outlineViewPr>
    <p:cViewPr>
      <p:scale>
        <a:sx n="33" d="100"/>
        <a:sy n="33" d="100"/>
      </p:scale>
      <p:origin x="0" y="-42"/>
    </p:cViewPr>
  </p:outlineViewPr>
  <p:notesTextViewPr>
    <p:cViewPr>
      <p:scale>
        <a:sx n="3" d="2"/>
        <a:sy n="3" d="2"/>
      </p:scale>
      <p:origin x="0" y="0"/>
    </p:cViewPr>
  </p:notesTextViewPr>
  <p:sorterViewPr>
    <p:cViewPr>
      <p:scale>
        <a:sx n="66" d="100"/>
        <a:sy n="66" d="100"/>
      </p:scale>
      <p:origin x="0" y="0"/>
    </p:cViewPr>
  </p:sorterViewPr>
  <p:notesViewPr>
    <p:cSldViewPr snapToGrid="0" snapToObjects="1">
      <p:cViewPr varScale="1">
        <p:scale>
          <a:sx n="84" d="100"/>
          <a:sy n="84" d="100"/>
        </p:scale>
        <p:origin x="2976"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customXml" Target="../customXml/item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33" Type="http://schemas.openxmlformats.org/officeDocument/2006/relationships/customXml" Target="../customXml/item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commentAuthors" Target="commentAuthors.xml"/><Relationship Id="rId30" Type="http://schemas.openxmlformats.org/officeDocument/2006/relationships/theme" Target="theme/theme1.xml"/><Relationship Id="rId35" Type="http://schemas.openxmlformats.org/officeDocument/2006/relationships/customXml" Target="../customXml/item3.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AFCE05A-4C91-476B-914B-98AE22A853FB}"/>
              </a:ext>
            </a:extLst>
          </p:cNvPr>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dirty="0"/>
          </a:p>
        </p:txBody>
      </p:sp>
      <p:sp>
        <p:nvSpPr>
          <p:cNvPr id="3" name="Date Placeholder 2">
            <a:extLst>
              <a:ext uri="{FF2B5EF4-FFF2-40B4-BE49-F238E27FC236}">
                <a16:creationId xmlns:a16="http://schemas.microsoft.com/office/drawing/2014/main" id="{EBF68D85-6C22-4822-B30B-919BB80DAB19}"/>
              </a:ext>
            </a:extLst>
          </p:cNvPr>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172D6B1A-57E9-4AE0-A9CF-C67C907D6C74}" type="datetimeFigureOut">
              <a:rPr lang="en-US" smtClean="0"/>
              <a:t>3/31/2022</a:t>
            </a:fld>
            <a:endParaRPr lang="en-US" dirty="0"/>
          </a:p>
        </p:txBody>
      </p:sp>
      <p:sp>
        <p:nvSpPr>
          <p:cNvPr id="4" name="Footer Placeholder 3">
            <a:extLst>
              <a:ext uri="{FF2B5EF4-FFF2-40B4-BE49-F238E27FC236}">
                <a16:creationId xmlns:a16="http://schemas.microsoft.com/office/drawing/2014/main" id="{D1E02563-1C7C-4E14-8EFD-8E68C29F5FE2}"/>
              </a:ext>
            </a:extLst>
          </p:cNvPr>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768DFCB0-045A-49C8-9D99-EEC4FA595AD8}"/>
              </a:ext>
            </a:extLst>
          </p:cNvPr>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4E873909-9567-4AC1-9031-4DFA90E49E62}" type="slidenum">
              <a:rPr lang="en-US" smtClean="0"/>
              <a:t>‹#›</a:t>
            </a:fld>
            <a:endParaRPr lang="en-US" dirty="0"/>
          </a:p>
        </p:txBody>
      </p:sp>
    </p:spTree>
    <p:extLst>
      <p:ext uri="{BB962C8B-B14F-4D97-AF65-F5344CB8AC3E}">
        <p14:creationId xmlns:p14="http://schemas.microsoft.com/office/powerpoint/2010/main" val="31890155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E628179A-246E-C948-AE5D-BF932728DE9C}" type="datetimeFigureOut">
              <a:rPr lang="en-US" smtClean="0"/>
              <a:t>3/31/2022</a:t>
            </a:fld>
            <a:endParaRPr lang="en-US" dirty="0"/>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D5F364CF-F2E7-CF47-9707-3BBE1EEB2178}" type="slidenum">
              <a:rPr lang="en-US" smtClean="0"/>
              <a:t>‹#›</a:t>
            </a:fld>
            <a:endParaRPr lang="en-US" dirty="0"/>
          </a:p>
        </p:txBody>
      </p:sp>
    </p:spTree>
    <p:extLst>
      <p:ext uri="{BB962C8B-B14F-4D97-AF65-F5344CB8AC3E}">
        <p14:creationId xmlns:p14="http://schemas.microsoft.com/office/powerpoint/2010/main" val="20781294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F364CF-F2E7-CF47-9707-3BBE1EEB2178}" type="slidenum">
              <a:rPr lang="en-US" smtClean="0"/>
              <a:t>2</a:t>
            </a:fld>
            <a:endParaRPr lang="en-US" dirty="0"/>
          </a:p>
        </p:txBody>
      </p:sp>
    </p:spTree>
    <p:extLst>
      <p:ext uri="{BB962C8B-B14F-4D97-AF65-F5344CB8AC3E}">
        <p14:creationId xmlns:p14="http://schemas.microsoft.com/office/powerpoint/2010/main" val="5442189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Sales rep</a:t>
            </a:r>
          </a:p>
        </p:txBody>
      </p:sp>
      <p:sp>
        <p:nvSpPr>
          <p:cNvPr id="4" name="Slide Number Placeholder 3"/>
          <p:cNvSpPr>
            <a:spLocks noGrp="1"/>
          </p:cNvSpPr>
          <p:nvPr>
            <p:ph type="sldNum" sz="quarter" idx="5"/>
          </p:nvPr>
        </p:nvSpPr>
        <p:spPr/>
        <p:txBody>
          <a:bodyPr/>
          <a:lstStyle/>
          <a:p>
            <a:fld id="{D5F364CF-F2E7-CF47-9707-3BBE1EEB2178}" type="slidenum">
              <a:rPr lang="en-US" smtClean="0"/>
              <a:t>5</a:t>
            </a:fld>
            <a:endParaRPr lang="en-US" dirty="0"/>
          </a:p>
        </p:txBody>
      </p:sp>
    </p:spTree>
    <p:extLst>
      <p:ext uri="{BB962C8B-B14F-4D97-AF65-F5344CB8AC3E}">
        <p14:creationId xmlns:p14="http://schemas.microsoft.com/office/powerpoint/2010/main" val="14755184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2: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2:notes"/>
          <p:cNvSpPr txBox="1">
            <a:spLocks noGrp="1"/>
          </p:cNvSpPr>
          <p:nvPr>
            <p:ph type="body" idx="1"/>
          </p:nvPr>
        </p:nvSpPr>
        <p:spPr>
          <a:xfrm>
            <a:off x="710248" y="4518204"/>
            <a:ext cx="5681980" cy="3696712"/>
          </a:xfrm>
          <a:prstGeom prst="rect">
            <a:avLst/>
          </a:prstGeom>
          <a:noFill/>
          <a:ln>
            <a:noFill/>
          </a:ln>
        </p:spPr>
        <p:txBody>
          <a:bodyPr spcFirstLastPara="1" wrap="square" lIns="94213" tIns="47094" rIns="94213" bIns="47094" anchor="t" anchorCtr="0">
            <a:noAutofit/>
          </a:bodyPr>
          <a:lstStyle/>
          <a:p>
            <a:pPr>
              <a:buClr>
                <a:schemeClr val="dk1"/>
              </a:buClr>
              <a:buSzPts val="1200"/>
            </a:pPr>
            <a:endParaRPr dirty="0"/>
          </a:p>
        </p:txBody>
      </p:sp>
      <p:sp>
        <p:nvSpPr>
          <p:cNvPr id="148" name="Google Shape;148;p2:notes"/>
          <p:cNvSpPr txBox="1">
            <a:spLocks noGrp="1"/>
          </p:cNvSpPr>
          <p:nvPr>
            <p:ph type="sldNum" idx="12"/>
          </p:nvPr>
        </p:nvSpPr>
        <p:spPr>
          <a:xfrm>
            <a:off x="4023092" y="8917422"/>
            <a:ext cx="3077739" cy="471053"/>
          </a:xfrm>
          <a:prstGeom prst="rect">
            <a:avLst/>
          </a:prstGeom>
          <a:noFill/>
          <a:ln>
            <a:noFill/>
          </a:ln>
        </p:spPr>
        <p:txBody>
          <a:bodyPr spcFirstLastPara="1" wrap="square" lIns="94213" tIns="47094" rIns="94213" bIns="47094" anchor="b" anchorCtr="0">
            <a:noAutofit/>
          </a:bodyPr>
          <a:lstStyle/>
          <a:p>
            <a:pPr marL="0" marR="0" lvl="0" indent="0" algn="r" defTabSz="942289"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42289" rtl="0" eaLnBrk="1" fontAlgn="auto" latinLnBrk="0" hangingPunct="1">
                <a:lnSpc>
                  <a:spcPct val="100000"/>
                </a:lnSpc>
                <a:spcBef>
                  <a:spcPts val="0"/>
                </a:spcBef>
                <a:spcAft>
                  <a:spcPts val="0"/>
                </a:spcAft>
                <a:buClr>
                  <a:srgbClr val="000000"/>
                </a:buClr>
                <a:buSzTx/>
                <a:buFontTx/>
                <a:buNone/>
                <a:tabLst/>
                <a:defRPr/>
              </a:pPr>
              <a:t>6</a:t>
            </a:fld>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 start with a high-level intro to Collective Medical and what we’re about</a:t>
            </a:r>
          </a:p>
          <a:p>
            <a:pPr marL="171450" indent="-171450">
              <a:buFont typeface="Arial" panose="020B0604020202020204" pitchFamily="34" charset="0"/>
              <a:buChar char="•"/>
            </a:pPr>
            <a:r>
              <a:rPr lang="en-US" dirty="0"/>
              <a:t>Then I’ll dive into a demo of the Collective Platform to give you an idea of how it can work for you</a:t>
            </a:r>
          </a:p>
          <a:p>
            <a:pPr marL="171450" indent="-171450">
              <a:buFont typeface="Arial" panose="020B0604020202020204" pitchFamily="34" charset="0"/>
              <a:buChar char="•"/>
            </a:pPr>
            <a:r>
              <a:rPr lang="en-US" dirty="0"/>
              <a:t>Next I’ll outline the technical and clinical implementation and review the rough project timeline</a:t>
            </a:r>
          </a:p>
          <a:p>
            <a:pPr marL="171450" indent="-171450">
              <a:buFont typeface="Arial" panose="020B0604020202020204" pitchFamily="34" charset="0"/>
              <a:buChar char="•"/>
            </a:pPr>
            <a:r>
              <a:rPr lang="en-US" dirty="0"/>
              <a:t>And we will wrap up with next steps and action items</a:t>
            </a:r>
          </a:p>
        </p:txBody>
      </p:sp>
      <p:sp>
        <p:nvSpPr>
          <p:cNvPr id="4" name="Slide Number Placeholder 3"/>
          <p:cNvSpPr>
            <a:spLocks noGrp="1"/>
          </p:cNvSpPr>
          <p:nvPr>
            <p:ph type="sldNum" sz="quarter" idx="5"/>
          </p:nvPr>
        </p:nvSpPr>
        <p:spPr/>
        <p:txBody>
          <a:bodyPr/>
          <a:lstStyle/>
          <a:p>
            <a:fld id="{E9F0B1EF-EBE2-644D-B9F9-00B5796CDE76}" type="slidenum">
              <a:rPr lang="en-US" smtClean="0"/>
              <a:t>19</a:t>
            </a:fld>
            <a:endParaRPr lang="en-US"/>
          </a:p>
        </p:txBody>
      </p:sp>
    </p:spTree>
    <p:extLst>
      <p:ext uri="{BB962C8B-B14F-4D97-AF65-F5344CB8AC3E}">
        <p14:creationId xmlns:p14="http://schemas.microsoft.com/office/powerpoint/2010/main" val="3700581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 start with a high-level intro to Collective Medical and what we’re about</a:t>
            </a:r>
          </a:p>
          <a:p>
            <a:pPr marL="171450" indent="-171450">
              <a:buFont typeface="Arial" panose="020B0604020202020204" pitchFamily="34" charset="0"/>
              <a:buChar char="•"/>
            </a:pPr>
            <a:r>
              <a:rPr lang="en-US" dirty="0"/>
              <a:t>Then I’ll dive into a demo of the Collective Platform to give you an idea of how it can work for you</a:t>
            </a:r>
          </a:p>
          <a:p>
            <a:pPr marL="171450" indent="-171450">
              <a:buFont typeface="Arial" panose="020B0604020202020204" pitchFamily="34" charset="0"/>
              <a:buChar char="•"/>
            </a:pPr>
            <a:r>
              <a:rPr lang="en-US" dirty="0"/>
              <a:t>Next I’ll outline the technical and clinical implementation and review the rough project timeline</a:t>
            </a:r>
          </a:p>
          <a:p>
            <a:pPr marL="171450" indent="-171450">
              <a:buFont typeface="Arial" panose="020B0604020202020204" pitchFamily="34" charset="0"/>
              <a:buChar char="•"/>
            </a:pPr>
            <a:r>
              <a:rPr lang="en-US" dirty="0"/>
              <a:t>And we will wrap up with next steps and action items</a:t>
            </a:r>
          </a:p>
        </p:txBody>
      </p:sp>
      <p:sp>
        <p:nvSpPr>
          <p:cNvPr id="4" name="Slide Number Placeholder 3"/>
          <p:cNvSpPr>
            <a:spLocks noGrp="1"/>
          </p:cNvSpPr>
          <p:nvPr>
            <p:ph type="sldNum" sz="quarter" idx="5"/>
          </p:nvPr>
        </p:nvSpPr>
        <p:spPr/>
        <p:txBody>
          <a:bodyPr/>
          <a:lstStyle/>
          <a:p>
            <a:fld id="{E9F0B1EF-EBE2-644D-B9F9-00B5796CDE76}" type="slidenum">
              <a:rPr lang="en-US" smtClean="0"/>
              <a:t>20</a:t>
            </a:fld>
            <a:endParaRPr lang="en-US"/>
          </a:p>
        </p:txBody>
      </p:sp>
    </p:spTree>
    <p:extLst>
      <p:ext uri="{BB962C8B-B14F-4D97-AF65-F5344CB8AC3E}">
        <p14:creationId xmlns:p14="http://schemas.microsoft.com/office/powerpoint/2010/main" val="37306523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81A356C-2E00-48E7-B3AD-09D3BCFA2ADA}"/>
              </a:ext>
            </a:extLst>
          </p:cNvPr>
          <p:cNvSpPr/>
          <p:nvPr userDrawn="1"/>
        </p:nvSpPr>
        <p:spPr>
          <a:xfrm>
            <a:off x="0" y="0"/>
            <a:ext cx="12192000" cy="6858000"/>
          </a:xfrm>
          <a:prstGeom prst="rect">
            <a:avLst/>
          </a:prstGeom>
          <a:gradFill>
            <a:gsLst>
              <a:gs pos="0">
                <a:schemeClr val="tx1"/>
              </a:gs>
              <a:gs pos="85000">
                <a:schemeClr val="tx1">
                  <a:lumMod val="50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1"/>
              </a:solidFill>
            </a:endParaRPr>
          </a:p>
        </p:txBody>
      </p:sp>
      <p:pic>
        <p:nvPicPr>
          <p:cNvPr id="7" name="Picture 6">
            <a:extLst>
              <a:ext uri="{FF2B5EF4-FFF2-40B4-BE49-F238E27FC236}">
                <a16:creationId xmlns:a16="http://schemas.microsoft.com/office/drawing/2014/main" id="{E0157A61-847C-4EB3-A436-172E4E0D1B0E}"/>
              </a:ext>
            </a:extLst>
          </p:cNvPr>
          <p:cNvPicPr>
            <a:picLocks noChangeAspect="1"/>
          </p:cNvPicPr>
          <p:nvPr userDrawn="1"/>
        </p:nvPicPr>
        <p:blipFill>
          <a:blip r:embed="rId2"/>
          <a:stretch>
            <a:fillRect/>
          </a:stretch>
        </p:blipFill>
        <p:spPr>
          <a:xfrm>
            <a:off x="7254785" y="5847449"/>
            <a:ext cx="4456366" cy="482160"/>
          </a:xfrm>
          <a:prstGeom prst="rect">
            <a:avLst/>
          </a:prstGeom>
        </p:spPr>
      </p:pic>
      <p:sp>
        <p:nvSpPr>
          <p:cNvPr id="8" name="TextBox 7">
            <a:extLst>
              <a:ext uri="{FF2B5EF4-FFF2-40B4-BE49-F238E27FC236}">
                <a16:creationId xmlns:a16="http://schemas.microsoft.com/office/drawing/2014/main" id="{8F5D0356-031A-4457-BA3B-7BA8C58E05AC}"/>
              </a:ext>
            </a:extLst>
          </p:cNvPr>
          <p:cNvSpPr txBox="1"/>
          <p:nvPr userDrawn="1"/>
        </p:nvSpPr>
        <p:spPr>
          <a:xfrm>
            <a:off x="9428337" y="6279571"/>
            <a:ext cx="2237712" cy="200055"/>
          </a:xfrm>
          <a:prstGeom prst="rect">
            <a:avLst/>
          </a:prstGeom>
          <a:noFill/>
        </p:spPr>
        <p:txBody>
          <a:bodyPr wrap="square" rtlCol="0">
            <a:spAutoFit/>
          </a:bodyPr>
          <a:lstStyle/>
          <a:p>
            <a:pPr algn="r"/>
            <a:r>
              <a:rPr lang="en-US" sz="700" i="0" dirty="0">
                <a:solidFill>
                  <a:schemeClr val="bg1"/>
                </a:solidFill>
                <a:latin typeface="+mj-lt"/>
              </a:rPr>
              <a:t>Strictly Confidential - ©2019</a:t>
            </a:r>
          </a:p>
        </p:txBody>
      </p:sp>
      <p:sp>
        <p:nvSpPr>
          <p:cNvPr id="14" name="Text Placeholder 13">
            <a:extLst>
              <a:ext uri="{FF2B5EF4-FFF2-40B4-BE49-F238E27FC236}">
                <a16:creationId xmlns:a16="http://schemas.microsoft.com/office/drawing/2014/main" id="{FBEB9001-A500-4D0F-B9F8-27F5C2AE9643}"/>
              </a:ext>
            </a:extLst>
          </p:cNvPr>
          <p:cNvSpPr>
            <a:spLocks noGrp="1"/>
          </p:cNvSpPr>
          <p:nvPr>
            <p:ph type="body" sz="quarter" idx="10" hasCustomPrompt="1"/>
          </p:nvPr>
        </p:nvSpPr>
        <p:spPr>
          <a:xfrm>
            <a:off x="530353" y="4390444"/>
            <a:ext cx="5819775" cy="383728"/>
          </a:xfrm>
        </p:spPr>
        <p:txBody>
          <a:bodyPr anchor="t">
            <a:noAutofit/>
          </a:bodyPr>
          <a:lstStyle>
            <a:lvl1pPr algn="l">
              <a:lnSpc>
                <a:spcPct val="100000"/>
              </a:lnSpc>
              <a:spcBef>
                <a:spcPts val="0"/>
              </a:spcBef>
              <a:defRPr sz="2000">
                <a:solidFill>
                  <a:schemeClr val="bg1"/>
                </a:solidFill>
              </a:defRPr>
            </a:lvl1pPr>
            <a:lvl2pPr>
              <a:defRPr sz="2000"/>
            </a:lvl2pPr>
            <a:lvl3pPr>
              <a:defRPr sz="2000"/>
            </a:lvl3pPr>
            <a:lvl4pPr>
              <a:defRPr sz="2000"/>
            </a:lvl4pPr>
            <a:lvl5pPr>
              <a:defRPr sz="2000"/>
            </a:lvl5pPr>
          </a:lstStyle>
          <a:p>
            <a:pPr lvl="0"/>
            <a:r>
              <a:rPr lang="en-US" dirty="0"/>
              <a:t>January 1, 2000</a:t>
            </a:r>
          </a:p>
        </p:txBody>
      </p:sp>
      <p:sp>
        <p:nvSpPr>
          <p:cNvPr id="17" name="Text Placeholder 16">
            <a:extLst>
              <a:ext uri="{FF2B5EF4-FFF2-40B4-BE49-F238E27FC236}">
                <a16:creationId xmlns:a16="http://schemas.microsoft.com/office/drawing/2014/main" id="{5E55C472-1B0C-4A0F-B6B4-02F6FFF35237}"/>
              </a:ext>
            </a:extLst>
          </p:cNvPr>
          <p:cNvSpPr>
            <a:spLocks noGrp="1"/>
          </p:cNvSpPr>
          <p:nvPr>
            <p:ph type="body" sz="quarter" idx="12" hasCustomPrompt="1"/>
          </p:nvPr>
        </p:nvSpPr>
        <p:spPr>
          <a:xfrm>
            <a:off x="525952" y="3245908"/>
            <a:ext cx="9585202" cy="546608"/>
          </a:xfrm>
        </p:spPr>
        <p:txBody>
          <a:bodyPr tIns="0" bIns="0" anchor="ctr">
            <a:noAutofit/>
          </a:bodyPr>
          <a:lstStyle>
            <a:lvl1pPr>
              <a:lnSpc>
                <a:spcPct val="100000"/>
              </a:lnSpc>
              <a:defRPr sz="2800">
                <a:solidFill>
                  <a:schemeClr val="bg1"/>
                </a:solidFill>
              </a:defRPr>
            </a:lvl1pPr>
            <a:lvl2pPr>
              <a:lnSpc>
                <a:spcPct val="100000"/>
              </a:lnSpc>
              <a:defRPr>
                <a:solidFill>
                  <a:schemeClr val="bg1"/>
                </a:solidFill>
              </a:defRPr>
            </a:lvl2pPr>
            <a:lvl3pPr>
              <a:lnSpc>
                <a:spcPct val="100000"/>
              </a:lnSpc>
              <a:defRPr>
                <a:solidFill>
                  <a:schemeClr val="bg1"/>
                </a:solidFill>
              </a:defRPr>
            </a:lvl3pPr>
            <a:lvl4pPr>
              <a:lnSpc>
                <a:spcPct val="100000"/>
              </a:lnSpc>
              <a:defRPr>
                <a:solidFill>
                  <a:schemeClr val="bg1"/>
                </a:solidFill>
              </a:defRPr>
            </a:lvl4pPr>
            <a:lvl5pPr>
              <a:lnSpc>
                <a:spcPct val="100000"/>
              </a:lnSpc>
              <a:defRPr>
                <a:solidFill>
                  <a:schemeClr val="bg1"/>
                </a:solidFill>
              </a:defRPr>
            </a:lvl5pPr>
          </a:lstStyle>
          <a:p>
            <a:pPr lvl="0"/>
            <a:r>
              <a:rPr lang="en-US" dirty="0"/>
              <a:t>Subtitle of the Presentation</a:t>
            </a:r>
          </a:p>
        </p:txBody>
      </p:sp>
      <p:sp>
        <p:nvSpPr>
          <p:cNvPr id="19" name="Text Placeholder 18">
            <a:extLst>
              <a:ext uri="{FF2B5EF4-FFF2-40B4-BE49-F238E27FC236}">
                <a16:creationId xmlns:a16="http://schemas.microsoft.com/office/drawing/2014/main" id="{631DF3CC-59A8-4798-9AFE-386B374A9540}"/>
              </a:ext>
            </a:extLst>
          </p:cNvPr>
          <p:cNvSpPr>
            <a:spLocks noGrp="1"/>
          </p:cNvSpPr>
          <p:nvPr>
            <p:ph type="body" sz="quarter" idx="13" hasCustomPrompt="1"/>
          </p:nvPr>
        </p:nvSpPr>
        <p:spPr>
          <a:xfrm>
            <a:off x="530352" y="528391"/>
            <a:ext cx="9580802" cy="2717517"/>
          </a:xfrm>
        </p:spPr>
        <p:txBody>
          <a:bodyPr tIns="0" bIns="0" anchor="b">
            <a:normAutofit/>
          </a:bodyPr>
          <a:lstStyle>
            <a:lvl1pPr>
              <a:lnSpc>
                <a:spcPct val="100000"/>
              </a:lnSpc>
              <a:spcBef>
                <a:spcPts val="0"/>
              </a:spcBef>
              <a:defRPr sz="4000">
                <a:solidFill>
                  <a:schemeClr val="bg1"/>
                </a:solidFill>
              </a:defRPr>
            </a:lvl1pPr>
          </a:lstStyle>
          <a:p>
            <a:pPr lvl="0"/>
            <a:r>
              <a:rPr lang="en-US" dirty="0"/>
              <a:t>Title of the Presentation</a:t>
            </a:r>
          </a:p>
        </p:txBody>
      </p:sp>
      <p:sp>
        <p:nvSpPr>
          <p:cNvPr id="21" name="Text Placeholder 20">
            <a:extLst>
              <a:ext uri="{FF2B5EF4-FFF2-40B4-BE49-F238E27FC236}">
                <a16:creationId xmlns:a16="http://schemas.microsoft.com/office/drawing/2014/main" id="{5263B11B-44B8-44E0-B368-D776C2329CAF}"/>
              </a:ext>
            </a:extLst>
          </p:cNvPr>
          <p:cNvSpPr>
            <a:spLocks noGrp="1"/>
          </p:cNvSpPr>
          <p:nvPr>
            <p:ph type="body" sz="quarter" idx="14" hasCustomPrompt="1"/>
          </p:nvPr>
        </p:nvSpPr>
        <p:spPr>
          <a:xfrm>
            <a:off x="525952" y="5372099"/>
            <a:ext cx="5824176" cy="1006283"/>
          </a:xfrm>
        </p:spPr>
        <p:txBody>
          <a:bodyPr anchor="b">
            <a:noAutofit/>
          </a:bodyPr>
          <a:lstStyle>
            <a:lvl1pPr>
              <a:lnSpc>
                <a:spcPct val="100000"/>
              </a:lnSpc>
              <a:spcBef>
                <a:spcPts val="0"/>
              </a:spcBef>
              <a:defRPr sz="20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err="1"/>
              <a:t>Firstname</a:t>
            </a:r>
            <a:r>
              <a:rPr lang="en-US" dirty="0"/>
              <a:t> </a:t>
            </a:r>
            <a:r>
              <a:rPr lang="en-US" dirty="0" err="1"/>
              <a:t>Lastname</a:t>
            </a:r>
            <a:endParaRPr lang="en-US" dirty="0"/>
          </a:p>
          <a:p>
            <a:pPr lvl="0"/>
            <a:r>
              <a:rPr lang="en-US" dirty="0"/>
              <a:t>Presenter’s Title</a:t>
            </a:r>
          </a:p>
          <a:p>
            <a:pPr lvl="0"/>
            <a:r>
              <a:rPr lang="en-US" dirty="0"/>
              <a:t>first.last@collectivemedical.com</a:t>
            </a:r>
          </a:p>
        </p:txBody>
      </p:sp>
      <p:pic>
        <p:nvPicPr>
          <p:cNvPr id="12" name="Picture 11">
            <a:extLst>
              <a:ext uri="{FF2B5EF4-FFF2-40B4-BE49-F238E27FC236}">
                <a16:creationId xmlns:a16="http://schemas.microsoft.com/office/drawing/2014/main" id="{16B3E43E-609F-47AB-89F4-C6CEBD67C69E}"/>
              </a:ext>
            </a:extLst>
          </p:cNvPr>
          <p:cNvPicPr>
            <a:picLocks noChangeAspect="1"/>
          </p:cNvPicPr>
          <p:nvPr userDrawn="1"/>
        </p:nvPicPr>
        <p:blipFill>
          <a:blip r:embed="rId3"/>
          <a:stretch>
            <a:fillRect/>
          </a:stretch>
        </p:blipFill>
        <p:spPr>
          <a:xfrm rot="21404601">
            <a:off x="7413327" y="503286"/>
            <a:ext cx="4255007" cy="458990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1431914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RADIENT BACKGROUN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A15BE27-BDF2-488D-8B32-8FEB4CDBFB17}"/>
              </a:ext>
            </a:extLst>
          </p:cNvPr>
          <p:cNvSpPr/>
          <p:nvPr userDrawn="1"/>
        </p:nvSpPr>
        <p:spPr>
          <a:xfrm>
            <a:off x="0" y="-1"/>
            <a:ext cx="12192000" cy="6153149"/>
          </a:xfrm>
          <a:prstGeom prst="rect">
            <a:avLst/>
          </a:prstGeom>
          <a:gradFill>
            <a:gsLst>
              <a:gs pos="0">
                <a:schemeClr val="bg2"/>
              </a:gs>
              <a:gs pos="100000">
                <a:schemeClr val="accent1"/>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 name="Slide Number Placeholder 21">
            <a:extLst>
              <a:ext uri="{FF2B5EF4-FFF2-40B4-BE49-F238E27FC236}">
                <a16:creationId xmlns:a16="http://schemas.microsoft.com/office/drawing/2014/main" id="{CC2CDEAC-421B-41D4-90D5-446A8CFE9935}"/>
              </a:ext>
            </a:extLst>
          </p:cNvPr>
          <p:cNvSpPr>
            <a:spLocks noGrp="1"/>
          </p:cNvSpPr>
          <p:nvPr>
            <p:ph type="sldNum" sz="quarter" idx="4"/>
          </p:nvPr>
        </p:nvSpPr>
        <p:spPr>
          <a:xfrm>
            <a:off x="8610599" y="6450468"/>
            <a:ext cx="3192139" cy="148913"/>
          </a:xfrm>
          <a:prstGeom prst="rect">
            <a:avLst/>
          </a:prstGeom>
        </p:spPr>
        <p:txBody>
          <a:bodyPr vert="horz" lIns="91440" tIns="45720" rIns="91440" bIns="45720" rtlCol="0" anchor="ctr"/>
          <a:lstStyle>
            <a:lvl1pPr algn="r">
              <a:defRPr sz="1000">
                <a:solidFill>
                  <a:schemeClr val="tx2"/>
                </a:solidFill>
                <a:latin typeface="+mj-lt"/>
              </a:defRPr>
            </a:lvl1pPr>
          </a:lstStyle>
          <a:p>
            <a:fld id="{F0D6EE29-B678-4F5E-BD6B-2A1F664779F4}" type="slidenum">
              <a:rPr lang="en-US" smtClean="0"/>
              <a:pPr/>
              <a:t>‹#›</a:t>
            </a:fld>
            <a:endParaRPr lang="en-US" dirty="0"/>
          </a:p>
        </p:txBody>
      </p:sp>
      <p:sp>
        <p:nvSpPr>
          <p:cNvPr id="2" name="Rectangle 1">
            <a:extLst>
              <a:ext uri="{FF2B5EF4-FFF2-40B4-BE49-F238E27FC236}">
                <a16:creationId xmlns:a16="http://schemas.microsoft.com/office/drawing/2014/main" id="{2900243D-AF92-4D84-961C-E086662B2ED7}"/>
              </a:ext>
            </a:extLst>
          </p:cNvPr>
          <p:cNvSpPr/>
          <p:nvPr userDrawn="1"/>
        </p:nvSpPr>
        <p:spPr>
          <a:xfrm>
            <a:off x="0" y="6709085"/>
            <a:ext cx="12192000" cy="1489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5">
            <a:extLst>
              <a:ext uri="{FF2B5EF4-FFF2-40B4-BE49-F238E27FC236}">
                <a16:creationId xmlns:a16="http://schemas.microsoft.com/office/drawing/2014/main" id="{7BC1BE39-E79A-4709-8883-79827677BE29}"/>
              </a:ext>
            </a:extLst>
          </p:cNvPr>
          <p:cNvSpPr>
            <a:spLocks noGrp="1"/>
          </p:cNvSpPr>
          <p:nvPr>
            <p:ph type="body" sz="quarter" idx="10"/>
          </p:nvPr>
        </p:nvSpPr>
        <p:spPr>
          <a:xfrm>
            <a:off x="1052513" y="638176"/>
            <a:ext cx="10086975" cy="4848224"/>
          </a:xfrm>
        </p:spPr>
        <p:txBody>
          <a:bodyPr/>
          <a:lstStyle>
            <a:lvl1pPr>
              <a:defRPr sz="2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76065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TANDARD SLIDE (no subtitle)">
  <p:cSld name="1_STANDARD SLIDE (no subtitle)">
    <p:spTree>
      <p:nvGrpSpPr>
        <p:cNvPr id="1" name="Shape 221"/>
        <p:cNvGrpSpPr/>
        <p:nvPr/>
      </p:nvGrpSpPr>
      <p:grpSpPr>
        <a:xfrm>
          <a:off x="0" y="0"/>
          <a:ext cx="0" cy="0"/>
          <a:chOff x="0" y="0"/>
          <a:chExt cx="0" cy="0"/>
        </a:xfrm>
      </p:grpSpPr>
      <p:sp>
        <p:nvSpPr>
          <p:cNvPr id="222" name="Google Shape;222;p14"/>
          <p:cNvSpPr txBox="1">
            <a:spLocks noGrp="1"/>
          </p:cNvSpPr>
          <p:nvPr>
            <p:ph type="body" idx="1"/>
          </p:nvPr>
        </p:nvSpPr>
        <p:spPr>
          <a:xfrm>
            <a:off x="401216" y="474215"/>
            <a:ext cx="11389600" cy="526000"/>
          </a:xfrm>
          <a:prstGeom prst="rect">
            <a:avLst/>
          </a:prstGeom>
          <a:noFill/>
          <a:ln>
            <a:noFill/>
          </a:ln>
        </p:spPr>
        <p:txBody>
          <a:bodyPr spcFirstLastPara="1" wrap="square" lIns="68575" tIns="0" rIns="68575" bIns="0" anchor="ctr" anchorCtr="0">
            <a:noAutofit/>
          </a:bodyPr>
          <a:lstStyle>
            <a:lvl1pPr marL="609585" lvl="0" indent="-304792" algn="l" rtl="0">
              <a:lnSpc>
                <a:spcPct val="114000"/>
              </a:lnSpc>
              <a:spcBef>
                <a:spcPts val="1067"/>
              </a:spcBef>
              <a:spcAft>
                <a:spcPts val="0"/>
              </a:spcAft>
              <a:buClr>
                <a:schemeClr val="dk1"/>
              </a:buClr>
              <a:buSzPts val="2300"/>
              <a:buNone/>
              <a:defRPr sz="3067"/>
            </a:lvl1pPr>
            <a:lvl2pPr marL="1219170" lvl="1" indent="-423323" algn="l" rtl="0">
              <a:lnSpc>
                <a:spcPct val="114000"/>
              </a:lnSpc>
              <a:spcBef>
                <a:spcPts val="533"/>
              </a:spcBef>
              <a:spcAft>
                <a:spcPts val="0"/>
              </a:spcAft>
              <a:buClr>
                <a:schemeClr val="dk1"/>
              </a:buClr>
              <a:buSzPts val="1400"/>
              <a:buChar char="•"/>
              <a:defRPr/>
            </a:lvl2pPr>
            <a:lvl3pPr marL="1828754" lvl="2" indent="-380990" algn="l" rtl="0">
              <a:lnSpc>
                <a:spcPct val="114000"/>
              </a:lnSpc>
              <a:spcBef>
                <a:spcPts val="533"/>
              </a:spcBef>
              <a:spcAft>
                <a:spcPts val="0"/>
              </a:spcAft>
              <a:buClr>
                <a:schemeClr val="dk1"/>
              </a:buClr>
              <a:buSzPts val="900"/>
              <a:buChar char="o"/>
              <a:defRPr/>
            </a:lvl3pPr>
            <a:lvl4pPr marL="2438339" lvl="3" indent="-389457" algn="l" rtl="0">
              <a:lnSpc>
                <a:spcPct val="114000"/>
              </a:lnSpc>
              <a:spcBef>
                <a:spcPts val="533"/>
              </a:spcBef>
              <a:spcAft>
                <a:spcPts val="0"/>
              </a:spcAft>
              <a:buClr>
                <a:schemeClr val="dk1"/>
              </a:buClr>
              <a:buSzPts val="1000"/>
              <a:buChar char="▪"/>
              <a:defRPr/>
            </a:lvl4pPr>
            <a:lvl5pPr marL="3047924" lvl="4" indent="-423323" algn="l" rtl="0">
              <a:lnSpc>
                <a:spcPct val="114000"/>
              </a:lnSpc>
              <a:spcBef>
                <a:spcPts val="533"/>
              </a:spcBef>
              <a:spcAft>
                <a:spcPts val="0"/>
              </a:spcAft>
              <a:buClr>
                <a:schemeClr val="dk1"/>
              </a:buClr>
              <a:buSzPts val="1400"/>
              <a:buChar char="•"/>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
        <p:nvSpPr>
          <p:cNvPr id="223" name="Google Shape;223;p14"/>
          <p:cNvSpPr/>
          <p:nvPr/>
        </p:nvSpPr>
        <p:spPr>
          <a:xfrm>
            <a:off x="504725" y="1177441"/>
            <a:ext cx="754800" cy="45600"/>
          </a:xfrm>
          <a:prstGeom prst="rect">
            <a:avLst/>
          </a:prstGeom>
          <a:gradFill>
            <a:gsLst>
              <a:gs pos="0">
                <a:schemeClr val="lt2"/>
              </a:gs>
              <a:gs pos="100000">
                <a:srgbClr val="0E7890"/>
              </a:gs>
            </a:gsLst>
            <a:lin ang="3600008" scaled="0"/>
          </a:gradFill>
          <a:ln>
            <a:noFill/>
          </a:ln>
        </p:spPr>
        <p:txBody>
          <a:bodyPr spcFirstLastPara="1" wrap="square" lIns="91433" tIns="45700" rIns="91433" bIns="45700" anchor="ctr" anchorCtr="0">
            <a:noAutofit/>
          </a:bodyPr>
          <a:lstStyle/>
          <a:p>
            <a:pPr marL="0" marR="0" lvl="0" indent="0" algn="ctr" rtl="0">
              <a:spcBef>
                <a:spcPts val="0"/>
              </a:spcBef>
              <a:spcAft>
                <a:spcPts val="0"/>
              </a:spcAft>
              <a:buNone/>
            </a:pPr>
            <a:endParaRPr sz="1867">
              <a:solidFill>
                <a:schemeClr val="lt1"/>
              </a:solidFill>
              <a:latin typeface="Calibri"/>
              <a:ea typeface="Calibri"/>
              <a:cs typeface="Calibri"/>
              <a:sym typeface="Calibri"/>
            </a:endParaRPr>
          </a:p>
        </p:txBody>
      </p:sp>
      <p:sp>
        <p:nvSpPr>
          <p:cNvPr id="224" name="Google Shape;224;p14"/>
          <p:cNvSpPr txBox="1">
            <a:spLocks noGrp="1"/>
          </p:cNvSpPr>
          <p:nvPr>
            <p:ph type="body" idx="2"/>
          </p:nvPr>
        </p:nvSpPr>
        <p:spPr>
          <a:xfrm>
            <a:off x="560387" y="1483567"/>
            <a:ext cx="11071200" cy="4731600"/>
          </a:xfrm>
          <a:prstGeom prst="rect">
            <a:avLst/>
          </a:prstGeom>
          <a:noFill/>
          <a:ln>
            <a:noFill/>
          </a:ln>
        </p:spPr>
        <p:txBody>
          <a:bodyPr spcFirstLastPara="1" wrap="square" lIns="68575" tIns="34275" rIns="68575" bIns="34275" anchor="t" anchorCtr="0">
            <a:noAutofit/>
          </a:bodyPr>
          <a:lstStyle>
            <a:lvl1pPr marL="609585" lvl="0" indent="-304792" algn="l" rtl="0">
              <a:lnSpc>
                <a:spcPct val="114000"/>
              </a:lnSpc>
              <a:spcBef>
                <a:spcPts val="1067"/>
              </a:spcBef>
              <a:spcAft>
                <a:spcPts val="0"/>
              </a:spcAft>
              <a:buClr>
                <a:schemeClr val="dk1"/>
              </a:buClr>
              <a:buSzPts val="1100"/>
              <a:buNone/>
              <a:defRPr/>
            </a:lvl1pPr>
            <a:lvl2pPr marL="1219170" lvl="1" indent="-397923" algn="l" rtl="0">
              <a:lnSpc>
                <a:spcPct val="114000"/>
              </a:lnSpc>
              <a:spcBef>
                <a:spcPts val="533"/>
              </a:spcBef>
              <a:spcAft>
                <a:spcPts val="0"/>
              </a:spcAft>
              <a:buClr>
                <a:schemeClr val="dk1"/>
              </a:buClr>
              <a:buSzPts val="1100"/>
              <a:buChar char="•"/>
              <a:defRPr/>
            </a:lvl2pPr>
            <a:lvl3pPr marL="1828754" lvl="2" indent="-364058" algn="l" rtl="0">
              <a:lnSpc>
                <a:spcPct val="114000"/>
              </a:lnSpc>
              <a:spcBef>
                <a:spcPts val="533"/>
              </a:spcBef>
              <a:spcAft>
                <a:spcPts val="0"/>
              </a:spcAft>
              <a:buClr>
                <a:schemeClr val="dk1"/>
              </a:buClr>
              <a:buSzPts val="700"/>
              <a:buChar char="o"/>
              <a:defRPr/>
            </a:lvl3pPr>
            <a:lvl4pPr marL="2438339" lvl="3" indent="-372524" algn="l" rtl="0">
              <a:lnSpc>
                <a:spcPct val="114000"/>
              </a:lnSpc>
              <a:spcBef>
                <a:spcPts val="533"/>
              </a:spcBef>
              <a:spcAft>
                <a:spcPts val="0"/>
              </a:spcAft>
              <a:buClr>
                <a:schemeClr val="dk1"/>
              </a:buClr>
              <a:buSzPts val="800"/>
              <a:buChar char="▪"/>
              <a:defRPr/>
            </a:lvl4pPr>
            <a:lvl5pPr marL="3047924" lvl="4" indent="-397923" algn="l" rtl="0">
              <a:lnSpc>
                <a:spcPct val="114000"/>
              </a:lnSpc>
              <a:spcBef>
                <a:spcPts val="533"/>
              </a:spcBef>
              <a:spcAft>
                <a:spcPts val="0"/>
              </a:spcAft>
              <a:buClr>
                <a:schemeClr val="dk1"/>
              </a:buClr>
              <a:buSzPts val="1100"/>
              <a:buChar char="•"/>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
        <p:nvSpPr>
          <p:cNvPr id="225" name="Google Shape;225;p14"/>
          <p:cNvSpPr txBox="1">
            <a:spLocks noGrp="1"/>
          </p:cNvSpPr>
          <p:nvPr>
            <p:ph type="sldNum" idx="12"/>
          </p:nvPr>
        </p:nvSpPr>
        <p:spPr>
          <a:xfrm>
            <a:off x="8610599" y="6450468"/>
            <a:ext cx="3192000" cy="1488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sz="1067">
                <a:solidFill>
                  <a:schemeClr val="dk2"/>
                </a:solidFill>
                <a:latin typeface="Calibri"/>
                <a:ea typeface="Calibri"/>
                <a:cs typeface="Calibri"/>
                <a:sym typeface="Calibri"/>
              </a:defRPr>
            </a:lvl1pPr>
            <a:lvl2pPr marL="0" lvl="1" indent="0" algn="r" rtl="0">
              <a:spcBef>
                <a:spcPts val="0"/>
              </a:spcBef>
              <a:buNone/>
              <a:defRPr sz="1067">
                <a:solidFill>
                  <a:schemeClr val="dk2"/>
                </a:solidFill>
                <a:latin typeface="Calibri"/>
                <a:ea typeface="Calibri"/>
                <a:cs typeface="Calibri"/>
                <a:sym typeface="Calibri"/>
              </a:defRPr>
            </a:lvl2pPr>
            <a:lvl3pPr marL="0" lvl="2" indent="0" algn="r" rtl="0">
              <a:spcBef>
                <a:spcPts val="0"/>
              </a:spcBef>
              <a:buNone/>
              <a:defRPr sz="1067">
                <a:solidFill>
                  <a:schemeClr val="dk2"/>
                </a:solidFill>
                <a:latin typeface="Calibri"/>
                <a:ea typeface="Calibri"/>
                <a:cs typeface="Calibri"/>
                <a:sym typeface="Calibri"/>
              </a:defRPr>
            </a:lvl3pPr>
            <a:lvl4pPr marL="0" lvl="3" indent="0" algn="r" rtl="0">
              <a:spcBef>
                <a:spcPts val="0"/>
              </a:spcBef>
              <a:buNone/>
              <a:defRPr sz="1067">
                <a:solidFill>
                  <a:schemeClr val="dk2"/>
                </a:solidFill>
                <a:latin typeface="Calibri"/>
                <a:ea typeface="Calibri"/>
                <a:cs typeface="Calibri"/>
                <a:sym typeface="Calibri"/>
              </a:defRPr>
            </a:lvl4pPr>
            <a:lvl5pPr marL="0" lvl="4" indent="0" algn="r" rtl="0">
              <a:spcBef>
                <a:spcPts val="0"/>
              </a:spcBef>
              <a:buNone/>
              <a:defRPr sz="1067">
                <a:solidFill>
                  <a:schemeClr val="dk2"/>
                </a:solidFill>
                <a:latin typeface="Calibri"/>
                <a:ea typeface="Calibri"/>
                <a:cs typeface="Calibri"/>
                <a:sym typeface="Calibri"/>
              </a:defRPr>
            </a:lvl5pPr>
            <a:lvl6pPr marL="0" lvl="5" indent="0" algn="r" rtl="0">
              <a:spcBef>
                <a:spcPts val="0"/>
              </a:spcBef>
              <a:buNone/>
              <a:defRPr sz="1067">
                <a:solidFill>
                  <a:schemeClr val="dk2"/>
                </a:solidFill>
                <a:latin typeface="Calibri"/>
                <a:ea typeface="Calibri"/>
                <a:cs typeface="Calibri"/>
                <a:sym typeface="Calibri"/>
              </a:defRPr>
            </a:lvl6pPr>
            <a:lvl7pPr marL="0" lvl="6" indent="0" algn="r" rtl="0">
              <a:spcBef>
                <a:spcPts val="0"/>
              </a:spcBef>
              <a:buNone/>
              <a:defRPr sz="1067">
                <a:solidFill>
                  <a:schemeClr val="dk2"/>
                </a:solidFill>
                <a:latin typeface="Calibri"/>
                <a:ea typeface="Calibri"/>
                <a:cs typeface="Calibri"/>
                <a:sym typeface="Calibri"/>
              </a:defRPr>
            </a:lvl7pPr>
            <a:lvl8pPr marL="0" lvl="7" indent="0" algn="r" rtl="0">
              <a:spcBef>
                <a:spcPts val="0"/>
              </a:spcBef>
              <a:buNone/>
              <a:defRPr sz="1067">
                <a:solidFill>
                  <a:schemeClr val="dk2"/>
                </a:solidFill>
                <a:latin typeface="Calibri"/>
                <a:ea typeface="Calibri"/>
                <a:cs typeface="Calibri"/>
                <a:sym typeface="Calibri"/>
              </a:defRPr>
            </a:lvl8pPr>
            <a:lvl9pPr marL="0" lvl="8" indent="0" algn="r" rtl="0">
              <a:spcBef>
                <a:spcPts val="0"/>
              </a:spcBef>
              <a:buNone/>
              <a:defRPr sz="1067">
                <a:solidFill>
                  <a:schemeClr val="dk2"/>
                </a:solidFill>
                <a:latin typeface="Calibri"/>
                <a:ea typeface="Calibri"/>
                <a:cs typeface="Calibri"/>
                <a:sym typeface="Calibr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6513919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81A356C-2E00-48E7-B3AD-09D3BCFA2ADA}"/>
              </a:ext>
            </a:extLst>
          </p:cNvPr>
          <p:cNvSpPr/>
          <p:nvPr userDrawn="1"/>
        </p:nvSpPr>
        <p:spPr>
          <a:xfrm>
            <a:off x="0" y="0"/>
            <a:ext cx="12192000" cy="6858000"/>
          </a:xfrm>
          <a:prstGeom prst="rect">
            <a:avLst/>
          </a:prstGeom>
          <a:gradFill>
            <a:gsLst>
              <a:gs pos="0">
                <a:schemeClr val="tx1"/>
              </a:gs>
              <a:gs pos="85000">
                <a:schemeClr val="tx1">
                  <a:lumMod val="50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1"/>
              </a:solidFill>
            </a:endParaRPr>
          </a:p>
        </p:txBody>
      </p:sp>
      <p:pic>
        <p:nvPicPr>
          <p:cNvPr id="7" name="Picture 6">
            <a:extLst>
              <a:ext uri="{FF2B5EF4-FFF2-40B4-BE49-F238E27FC236}">
                <a16:creationId xmlns:a16="http://schemas.microsoft.com/office/drawing/2014/main" id="{E0157A61-847C-4EB3-A436-172E4E0D1B0E}"/>
              </a:ext>
            </a:extLst>
          </p:cNvPr>
          <p:cNvPicPr>
            <a:picLocks noChangeAspect="1"/>
          </p:cNvPicPr>
          <p:nvPr userDrawn="1"/>
        </p:nvPicPr>
        <p:blipFill>
          <a:blip r:embed="rId2"/>
          <a:stretch>
            <a:fillRect/>
          </a:stretch>
        </p:blipFill>
        <p:spPr>
          <a:xfrm>
            <a:off x="7254785" y="5847449"/>
            <a:ext cx="4456366" cy="482160"/>
          </a:xfrm>
          <a:prstGeom prst="rect">
            <a:avLst/>
          </a:prstGeom>
        </p:spPr>
      </p:pic>
      <p:sp>
        <p:nvSpPr>
          <p:cNvPr id="8" name="TextBox 7">
            <a:extLst>
              <a:ext uri="{FF2B5EF4-FFF2-40B4-BE49-F238E27FC236}">
                <a16:creationId xmlns:a16="http://schemas.microsoft.com/office/drawing/2014/main" id="{8F5D0356-031A-4457-BA3B-7BA8C58E05AC}"/>
              </a:ext>
            </a:extLst>
          </p:cNvPr>
          <p:cNvSpPr txBox="1"/>
          <p:nvPr userDrawn="1"/>
        </p:nvSpPr>
        <p:spPr>
          <a:xfrm>
            <a:off x="9428337" y="6279571"/>
            <a:ext cx="2237712" cy="200055"/>
          </a:xfrm>
          <a:prstGeom prst="rect">
            <a:avLst/>
          </a:prstGeom>
          <a:noFill/>
        </p:spPr>
        <p:txBody>
          <a:bodyPr wrap="square" rtlCol="0">
            <a:spAutoFit/>
          </a:bodyPr>
          <a:lstStyle/>
          <a:p>
            <a:pPr algn="r"/>
            <a:r>
              <a:rPr lang="en-US" sz="700" i="0" dirty="0">
                <a:solidFill>
                  <a:schemeClr val="bg1"/>
                </a:solidFill>
                <a:latin typeface="+mj-lt"/>
              </a:rPr>
              <a:t>Strictly Confidential - ©2019</a:t>
            </a:r>
          </a:p>
        </p:txBody>
      </p:sp>
      <p:sp>
        <p:nvSpPr>
          <p:cNvPr id="14" name="Text Placeholder 13">
            <a:extLst>
              <a:ext uri="{FF2B5EF4-FFF2-40B4-BE49-F238E27FC236}">
                <a16:creationId xmlns:a16="http://schemas.microsoft.com/office/drawing/2014/main" id="{FBEB9001-A500-4D0F-B9F8-27F5C2AE9643}"/>
              </a:ext>
            </a:extLst>
          </p:cNvPr>
          <p:cNvSpPr>
            <a:spLocks noGrp="1"/>
          </p:cNvSpPr>
          <p:nvPr>
            <p:ph type="body" sz="quarter" idx="10" hasCustomPrompt="1"/>
          </p:nvPr>
        </p:nvSpPr>
        <p:spPr>
          <a:xfrm>
            <a:off x="530353" y="4390444"/>
            <a:ext cx="5819775" cy="383728"/>
          </a:xfrm>
        </p:spPr>
        <p:txBody>
          <a:bodyPr anchor="t">
            <a:noAutofit/>
          </a:bodyPr>
          <a:lstStyle>
            <a:lvl1pPr algn="l">
              <a:lnSpc>
                <a:spcPct val="100000"/>
              </a:lnSpc>
              <a:spcBef>
                <a:spcPts val="0"/>
              </a:spcBef>
              <a:defRPr sz="2000">
                <a:solidFill>
                  <a:schemeClr val="bg1"/>
                </a:solidFill>
              </a:defRPr>
            </a:lvl1pPr>
            <a:lvl2pPr>
              <a:defRPr sz="2000"/>
            </a:lvl2pPr>
            <a:lvl3pPr>
              <a:defRPr sz="2000"/>
            </a:lvl3pPr>
            <a:lvl4pPr>
              <a:defRPr sz="2000"/>
            </a:lvl4pPr>
            <a:lvl5pPr>
              <a:defRPr sz="2000"/>
            </a:lvl5pPr>
          </a:lstStyle>
          <a:p>
            <a:pPr lvl="0"/>
            <a:r>
              <a:rPr lang="en-US" dirty="0"/>
              <a:t>January 1, 2000</a:t>
            </a:r>
          </a:p>
        </p:txBody>
      </p:sp>
      <p:sp>
        <p:nvSpPr>
          <p:cNvPr id="17" name="Text Placeholder 16">
            <a:extLst>
              <a:ext uri="{FF2B5EF4-FFF2-40B4-BE49-F238E27FC236}">
                <a16:creationId xmlns:a16="http://schemas.microsoft.com/office/drawing/2014/main" id="{5E55C472-1B0C-4A0F-B6B4-02F6FFF35237}"/>
              </a:ext>
            </a:extLst>
          </p:cNvPr>
          <p:cNvSpPr>
            <a:spLocks noGrp="1"/>
          </p:cNvSpPr>
          <p:nvPr>
            <p:ph type="body" sz="quarter" idx="12" hasCustomPrompt="1"/>
          </p:nvPr>
        </p:nvSpPr>
        <p:spPr>
          <a:xfrm>
            <a:off x="525952" y="3245908"/>
            <a:ext cx="9585202" cy="546608"/>
          </a:xfrm>
        </p:spPr>
        <p:txBody>
          <a:bodyPr tIns="0" bIns="0" anchor="ctr">
            <a:noAutofit/>
          </a:bodyPr>
          <a:lstStyle>
            <a:lvl1pPr>
              <a:lnSpc>
                <a:spcPct val="100000"/>
              </a:lnSpc>
              <a:defRPr sz="2800">
                <a:solidFill>
                  <a:schemeClr val="bg1"/>
                </a:solidFill>
              </a:defRPr>
            </a:lvl1pPr>
            <a:lvl2pPr>
              <a:lnSpc>
                <a:spcPct val="100000"/>
              </a:lnSpc>
              <a:defRPr>
                <a:solidFill>
                  <a:schemeClr val="bg1"/>
                </a:solidFill>
              </a:defRPr>
            </a:lvl2pPr>
            <a:lvl3pPr>
              <a:lnSpc>
                <a:spcPct val="100000"/>
              </a:lnSpc>
              <a:defRPr>
                <a:solidFill>
                  <a:schemeClr val="bg1"/>
                </a:solidFill>
              </a:defRPr>
            </a:lvl3pPr>
            <a:lvl4pPr>
              <a:lnSpc>
                <a:spcPct val="100000"/>
              </a:lnSpc>
              <a:defRPr>
                <a:solidFill>
                  <a:schemeClr val="bg1"/>
                </a:solidFill>
              </a:defRPr>
            </a:lvl4pPr>
            <a:lvl5pPr>
              <a:lnSpc>
                <a:spcPct val="100000"/>
              </a:lnSpc>
              <a:defRPr>
                <a:solidFill>
                  <a:schemeClr val="bg1"/>
                </a:solidFill>
              </a:defRPr>
            </a:lvl5pPr>
          </a:lstStyle>
          <a:p>
            <a:pPr lvl="0"/>
            <a:r>
              <a:rPr lang="en-US" dirty="0"/>
              <a:t>Subtitle of the Presentation</a:t>
            </a:r>
          </a:p>
        </p:txBody>
      </p:sp>
      <p:sp>
        <p:nvSpPr>
          <p:cNvPr id="19" name="Text Placeholder 18">
            <a:extLst>
              <a:ext uri="{FF2B5EF4-FFF2-40B4-BE49-F238E27FC236}">
                <a16:creationId xmlns:a16="http://schemas.microsoft.com/office/drawing/2014/main" id="{631DF3CC-59A8-4798-9AFE-386B374A9540}"/>
              </a:ext>
            </a:extLst>
          </p:cNvPr>
          <p:cNvSpPr>
            <a:spLocks noGrp="1"/>
          </p:cNvSpPr>
          <p:nvPr>
            <p:ph type="body" sz="quarter" idx="13" hasCustomPrompt="1"/>
          </p:nvPr>
        </p:nvSpPr>
        <p:spPr>
          <a:xfrm>
            <a:off x="530352" y="528391"/>
            <a:ext cx="9580802" cy="2717517"/>
          </a:xfrm>
        </p:spPr>
        <p:txBody>
          <a:bodyPr tIns="0" bIns="0" anchor="b">
            <a:normAutofit/>
          </a:bodyPr>
          <a:lstStyle>
            <a:lvl1pPr>
              <a:lnSpc>
                <a:spcPct val="100000"/>
              </a:lnSpc>
              <a:spcBef>
                <a:spcPts val="0"/>
              </a:spcBef>
              <a:defRPr sz="4000">
                <a:solidFill>
                  <a:schemeClr val="bg1"/>
                </a:solidFill>
              </a:defRPr>
            </a:lvl1pPr>
          </a:lstStyle>
          <a:p>
            <a:pPr lvl="0"/>
            <a:r>
              <a:rPr lang="en-US" dirty="0"/>
              <a:t>Title of the Presentation</a:t>
            </a:r>
          </a:p>
        </p:txBody>
      </p:sp>
      <p:sp>
        <p:nvSpPr>
          <p:cNvPr id="21" name="Text Placeholder 20">
            <a:extLst>
              <a:ext uri="{FF2B5EF4-FFF2-40B4-BE49-F238E27FC236}">
                <a16:creationId xmlns:a16="http://schemas.microsoft.com/office/drawing/2014/main" id="{5263B11B-44B8-44E0-B368-D776C2329CAF}"/>
              </a:ext>
            </a:extLst>
          </p:cNvPr>
          <p:cNvSpPr>
            <a:spLocks noGrp="1"/>
          </p:cNvSpPr>
          <p:nvPr>
            <p:ph type="body" sz="quarter" idx="14" hasCustomPrompt="1"/>
          </p:nvPr>
        </p:nvSpPr>
        <p:spPr>
          <a:xfrm>
            <a:off x="525952" y="5372099"/>
            <a:ext cx="5824176" cy="1006283"/>
          </a:xfrm>
        </p:spPr>
        <p:txBody>
          <a:bodyPr anchor="b">
            <a:noAutofit/>
          </a:bodyPr>
          <a:lstStyle>
            <a:lvl1pPr>
              <a:lnSpc>
                <a:spcPct val="100000"/>
              </a:lnSpc>
              <a:spcBef>
                <a:spcPts val="0"/>
              </a:spcBef>
              <a:defRPr sz="20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err="1"/>
              <a:t>Firstname</a:t>
            </a:r>
            <a:r>
              <a:rPr lang="en-US" dirty="0"/>
              <a:t> </a:t>
            </a:r>
            <a:r>
              <a:rPr lang="en-US" dirty="0" err="1"/>
              <a:t>Lastname</a:t>
            </a:r>
            <a:endParaRPr lang="en-US" dirty="0"/>
          </a:p>
          <a:p>
            <a:pPr lvl="0"/>
            <a:r>
              <a:rPr lang="en-US" dirty="0"/>
              <a:t>Presenter’s Title</a:t>
            </a:r>
          </a:p>
          <a:p>
            <a:pPr lvl="0"/>
            <a:r>
              <a:rPr lang="en-US" dirty="0"/>
              <a:t>first.last@collectivemedical.com</a:t>
            </a:r>
          </a:p>
        </p:txBody>
      </p:sp>
      <p:pic>
        <p:nvPicPr>
          <p:cNvPr id="12" name="Picture 11">
            <a:extLst>
              <a:ext uri="{FF2B5EF4-FFF2-40B4-BE49-F238E27FC236}">
                <a16:creationId xmlns:a16="http://schemas.microsoft.com/office/drawing/2014/main" id="{16B3E43E-609F-47AB-89F4-C6CEBD67C69E}"/>
              </a:ext>
            </a:extLst>
          </p:cNvPr>
          <p:cNvPicPr>
            <a:picLocks noChangeAspect="1"/>
          </p:cNvPicPr>
          <p:nvPr userDrawn="1"/>
        </p:nvPicPr>
        <p:blipFill>
          <a:blip r:embed="rId3"/>
          <a:stretch>
            <a:fillRect/>
          </a:stretch>
        </p:blipFill>
        <p:spPr>
          <a:xfrm rot="21404601">
            <a:off x="7413327" y="503286"/>
            <a:ext cx="4255007" cy="458990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9700866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DIVIDER PAGE">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40041D2-B786-4059-A99D-DC3621B2200F}"/>
              </a:ext>
            </a:extLst>
          </p:cNvPr>
          <p:cNvSpPr/>
          <p:nvPr userDrawn="1"/>
        </p:nvSpPr>
        <p:spPr>
          <a:xfrm>
            <a:off x="2" y="1"/>
            <a:ext cx="12191998"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831466B-629A-49C3-8951-F832777C53A7}"/>
              </a:ext>
            </a:extLst>
          </p:cNvPr>
          <p:cNvSpPr/>
          <p:nvPr userDrawn="1"/>
        </p:nvSpPr>
        <p:spPr>
          <a:xfrm>
            <a:off x="0" y="0"/>
            <a:ext cx="6962555" cy="6858000"/>
          </a:xfrm>
          <a:custGeom>
            <a:avLst/>
            <a:gdLst>
              <a:gd name="connsiteX0" fmla="*/ 0 w 6962555"/>
              <a:gd name="connsiteY0" fmla="*/ 0 h 6858000"/>
              <a:gd name="connsiteX1" fmla="*/ 4460688 w 6962555"/>
              <a:gd name="connsiteY1" fmla="*/ 0 h 6858000"/>
              <a:gd name="connsiteX2" fmla="*/ 6962555 w 6962555"/>
              <a:gd name="connsiteY2" fmla="*/ 3429000 h 6858000"/>
              <a:gd name="connsiteX3" fmla="*/ 4460688 w 6962555"/>
              <a:gd name="connsiteY3" fmla="*/ 6858000 h 6858000"/>
              <a:gd name="connsiteX4" fmla="*/ 0 w 6962555"/>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62555" h="6858000">
                <a:moveTo>
                  <a:pt x="0" y="0"/>
                </a:moveTo>
                <a:lnTo>
                  <a:pt x="4460688" y="0"/>
                </a:lnTo>
                <a:lnTo>
                  <a:pt x="6962555" y="3429000"/>
                </a:lnTo>
                <a:lnTo>
                  <a:pt x="4460688" y="6858000"/>
                </a:lnTo>
                <a:lnTo>
                  <a:pt x="0" y="6858000"/>
                </a:lnTo>
                <a:close/>
              </a:path>
            </a:pathLst>
          </a:custGeom>
          <a:gradFill>
            <a:gsLst>
              <a:gs pos="100000">
                <a:schemeClr val="tx1"/>
              </a:gs>
              <a:gs pos="0">
                <a:schemeClr val="tx1">
                  <a:lumMod val="60000"/>
                  <a:lumOff val="40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Title 1"/>
          <p:cNvSpPr>
            <a:spLocks noGrp="1"/>
          </p:cNvSpPr>
          <p:nvPr>
            <p:ph type="title" hasCustomPrompt="1"/>
          </p:nvPr>
        </p:nvSpPr>
        <p:spPr>
          <a:xfrm>
            <a:off x="7606986" y="2752077"/>
            <a:ext cx="4173682" cy="1305017"/>
          </a:xfrm>
          <a:prstGeom prst="rect">
            <a:avLst/>
          </a:prstGeom>
        </p:spPr>
        <p:txBody>
          <a:bodyPr anchor="ctr">
            <a:noAutofit/>
          </a:bodyPr>
          <a:lstStyle>
            <a:lvl1pPr>
              <a:defRPr sz="2800" baseline="0">
                <a:solidFill>
                  <a:schemeClr val="tx1"/>
                </a:solidFill>
              </a:defRPr>
            </a:lvl1pPr>
          </a:lstStyle>
          <a:p>
            <a:r>
              <a:rPr lang="en-US" dirty="0"/>
              <a:t>Click to edit divider text</a:t>
            </a:r>
          </a:p>
        </p:txBody>
      </p:sp>
      <p:sp>
        <p:nvSpPr>
          <p:cNvPr id="11" name="Text Placeholder 3"/>
          <p:cNvSpPr>
            <a:spLocks noGrp="1"/>
          </p:cNvSpPr>
          <p:nvPr>
            <p:ph type="body" sz="half" idx="2" hasCustomPrompt="1"/>
          </p:nvPr>
        </p:nvSpPr>
        <p:spPr>
          <a:xfrm>
            <a:off x="7606986" y="4155985"/>
            <a:ext cx="4173682" cy="412517"/>
          </a:xfrm>
          <a:prstGeom prst="rect">
            <a:avLst/>
          </a:prstGeom>
        </p:spPr>
        <p:txBody>
          <a:bodyPr/>
          <a:lstStyle>
            <a:lvl1pPr marL="0" indent="0">
              <a:buNone/>
              <a:defRPr sz="1600" baseline="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Subhead copy here</a:t>
            </a:r>
          </a:p>
        </p:txBody>
      </p:sp>
      <p:sp>
        <p:nvSpPr>
          <p:cNvPr id="27" name="Freeform: Shape 26">
            <a:extLst>
              <a:ext uri="{FF2B5EF4-FFF2-40B4-BE49-F238E27FC236}">
                <a16:creationId xmlns:a16="http://schemas.microsoft.com/office/drawing/2014/main" id="{18253780-624E-4EA6-B612-4FC10B51C5A3}"/>
              </a:ext>
            </a:extLst>
          </p:cNvPr>
          <p:cNvSpPr/>
          <p:nvPr userDrawn="1"/>
        </p:nvSpPr>
        <p:spPr>
          <a:xfrm>
            <a:off x="4512446" y="0"/>
            <a:ext cx="2674395" cy="6858000"/>
          </a:xfrm>
          <a:custGeom>
            <a:avLst/>
            <a:gdLst>
              <a:gd name="connsiteX0" fmla="*/ 0 w 2674395"/>
              <a:gd name="connsiteY0" fmla="*/ 0 h 6858000"/>
              <a:gd name="connsiteX1" fmla="*/ 172528 w 2674395"/>
              <a:gd name="connsiteY1" fmla="*/ 0 h 6858000"/>
              <a:gd name="connsiteX2" fmla="*/ 2674395 w 2674395"/>
              <a:gd name="connsiteY2" fmla="*/ 3429000 h 6858000"/>
              <a:gd name="connsiteX3" fmla="*/ 172528 w 2674395"/>
              <a:gd name="connsiteY3" fmla="*/ 6858000 h 6858000"/>
              <a:gd name="connsiteX4" fmla="*/ 0 w 2674395"/>
              <a:gd name="connsiteY4" fmla="*/ 6858000 h 6858000"/>
              <a:gd name="connsiteX5" fmla="*/ 2501867 w 2674395"/>
              <a:gd name="connsiteY5" fmla="*/ 3429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4395" h="6858000">
                <a:moveTo>
                  <a:pt x="0" y="0"/>
                </a:moveTo>
                <a:lnTo>
                  <a:pt x="172528" y="0"/>
                </a:lnTo>
                <a:lnTo>
                  <a:pt x="2674395" y="3429000"/>
                </a:lnTo>
                <a:lnTo>
                  <a:pt x="172528" y="6858000"/>
                </a:lnTo>
                <a:lnTo>
                  <a:pt x="0" y="6858000"/>
                </a:lnTo>
                <a:lnTo>
                  <a:pt x="2501867" y="3429000"/>
                </a:lnTo>
                <a:close/>
              </a:path>
            </a:pathLst>
          </a:custGeom>
          <a:gradFill>
            <a:gsLst>
              <a:gs pos="100000">
                <a:schemeClr val="tx1"/>
              </a:gs>
              <a:gs pos="0">
                <a:schemeClr val="tx1">
                  <a:lumMod val="60000"/>
                  <a:lumOff val="40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21">
            <a:extLst>
              <a:ext uri="{FF2B5EF4-FFF2-40B4-BE49-F238E27FC236}">
                <a16:creationId xmlns:a16="http://schemas.microsoft.com/office/drawing/2014/main" id="{164519FF-9DD5-485E-B610-7BA1E20D0074}"/>
              </a:ext>
            </a:extLst>
          </p:cNvPr>
          <p:cNvSpPr>
            <a:spLocks noGrp="1"/>
          </p:cNvSpPr>
          <p:nvPr>
            <p:ph type="sldNum" sz="quarter" idx="4"/>
          </p:nvPr>
        </p:nvSpPr>
        <p:spPr>
          <a:xfrm>
            <a:off x="8610599" y="6450468"/>
            <a:ext cx="3192139" cy="148913"/>
          </a:xfrm>
          <a:prstGeom prst="rect">
            <a:avLst/>
          </a:prstGeom>
        </p:spPr>
        <p:txBody>
          <a:bodyPr vert="horz" lIns="91440" tIns="45720" rIns="91440" bIns="45720" rtlCol="0" anchor="ctr"/>
          <a:lstStyle>
            <a:lvl1pPr algn="r">
              <a:defRPr sz="1000">
                <a:solidFill>
                  <a:schemeClr val="tx2"/>
                </a:solidFill>
                <a:latin typeface="+mj-lt"/>
              </a:defRPr>
            </a:lvl1pPr>
          </a:lstStyle>
          <a:p>
            <a:fld id="{F0D6EE29-B678-4F5E-BD6B-2A1F664779F4}" type="slidenum">
              <a:rPr lang="en-US" smtClean="0"/>
              <a:pPr/>
              <a:t>‹#›</a:t>
            </a:fld>
            <a:endParaRPr lang="en-US" dirty="0"/>
          </a:p>
        </p:txBody>
      </p:sp>
      <p:sp>
        <p:nvSpPr>
          <p:cNvPr id="13" name="TextBox 12">
            <a:extLst>
              <a:ext uri="{FF2B5EF4-FFF2-40B4-BE49-F238E27FC236}">
                <a16:creationId xmlns:a16="http://schemas.microsoft.com/office/drawing/2014/main" id="{8BD3353F-C7E2-44DB-ADF3-2BEDD054E4BC}"/>
              </a:ext>
            </a:extLst>
          </p:cNvPr>
          <p:cNvSpPr txBox="1"/>
          <p:nvPr userDrawn="1"/>
        </p:nvSpPr>
        <p:spPr>
          <a:xfrm>
            <a:off x="2156431" y="6438071"/>
            <a:ext cx="3421379" cy="200055"/>
          </a:xfrm>
          <a:prstGeom prst="rect">
            <a:avLst/>
          </a:prstGeom>
          <a:noFill/>
        </p:spPr>
        <p:txBody>
          <a:bodyPr wrap="square" rtlCol="0">
            <a:spAutoFit/>
          </a:bodyPr>
          <a:lstStyle/>
          <a:p>
            <a:r>
              <a:rPr lang="en-US" sz="700" kern="1200" dirty="0">
                <a:solidFill>
                  <a:schemeClr val="bg1"/>
                </a:solidFill>
                <a:latin typeface="+mn-lt"/>
                <a:ea typeface="+mn-ea"/>
                <a:cs typeface="+mn-cs"/>
              </a:rPr>
              <a:t>©2019 – </a:t>
            </a:r>
            <a:r>
              <a:rPr lang="en-US" sz="700" dirty="0">
                <a:solidFill>
                  <a:schemeClr val="bg1"/>
                </a:solidFill>
                <a:latin typeface="+mj-lt"/>
              </a:rPr>
              <a:t>Strictly Confidential</a:t>
            </a:r>
          </a:p>
        </p:txBody>
      </p:sp>
      <p:pic>
        <p:nvPicPr>
          <p:cNvPr id="16" name="Picture 15">
            <a:extLst>
              <a:ext uri="{FF2B5EF4-FFF2-40B4-BE49-F238E27FC236}">
                <a16:creationId xmlns:a16="http://schemas.microsoft.com/office/drawing/2014/main" id="{71BA789A-E014-4248-BF6B-856E633B96A0}"/>
              </a:ext>
            </a:extLst>
          </p:cNvPr>
          <p:cNvPicPr>
            <a:picLocks noChangeAspect="1"/>
          </p:cNvPicPr>
          <p:nvPr userDrawn="1"/>
        </p:nvPicPr>
        <p:blipFill>
          <a:blip r:embed="rId2"/>
          <a:stretch>
            <a:fillRect/>
          </a:stretch>
        </p:blipFill>
        <p:spPr>
          <a:xfrm>
            <a:off x="492841" y="6411591"/>
            <a:ext cx="1645920" cy="178082"/>
          </a:xfrm>
          <a:prstGeom prst="rect">
            <a:avLst/>
          </a:prstGeom>
        </p:spPr>
      </p:pic>
    </p:spTree>
    <p:extLst>
      <p:ext uri="{BB962C8B-B14F-4D97-AF65-F5344CB8AC3E}">
        <p14:creationId xmlns:p14="http://schemas.microsoft.com/office/powerpoint/2010/main" val="13420684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GRADIENT BACKGROUN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A15BE27-BDF2-488D-8B32-8FEB4CDBFB17}"/>
              </a:ext>
            </a:extLst>
          </p:cNvPr>
          <p:cNvSpPr/>
          <p:nvPr userDrawn="1"/>
        </p:nvSpPr>
        <p:spPr>
          <a:xfrm>
            <a:off x="0" y="-1"/>
            <a:ext cx="12192000" cy="6153149"/>
          </a:xfrm>
          <a:prstGeom prst="rect">
            <a:avLst/>
          </a:prstGeom>
          <a:gradFill>
            <a:gsLst>
              <a:gs pos="0">
                <a:schemeClr val="bg2"/>
              </a:gs>
              <a:gs pos="100000">
                <a:schemeClr val="accent1"/>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 name="Slide Number Placeholder 21">
            <a:extLst>
              <a:ext uri="{FF2B5EF4-FFF2-40B4-BE49-F238E27FC236}">
                <a16:creationId xmlns:a16="http://schemas.microsoft.com/office/drawing/2014/main" id="{CC2CDEAC-421B-41D4-90D5-446A8CFE9935}"/>
              </a:ext>
            </a:extLst>
          </p:cNvPr>
          <p:cNvSpPr>
            <a:spLocks noGrp="1"/>
          </p:cNvSpPr>
          <p:nvPr>
            <p:ph type="sldNum" sz="quarter" idx="4"/>
          </p:nvPr>
        </p:nvSpPr>
        <p:spPr>
          <a:xfrm>
            <a:off x="8610599" y="6450468"/>
            <a:ext cx="3192139" cy="148913"/>
          </a:xfrm>
          <a:prstGeom prst="rect">
            <a:avLst/>
          </a:prstGeom>
        </p:spPr>
        <p:txBody>
          <a:bodyPr vert="horz" lIns="91440" tIns="45720" rIns="91440" bIns="45720" rtlCol="0" anchor="ctr"/>
          <a:lstStyle>
            <a:lvl1pPr algn="r">
              <a:defRPr sz="1000">
                <a:solidFill>
                  <a:schemeClr val="tx2"/>
                </a:solidFill>
                <a:latin typeface="+mj-lt"/>
              </a:defRPr>
            </a:lvl1pPr>
          </a:lstStyle>
          <a:p>
            <a:fld id="{F0D6EE29-B678-4F5E-BD6B-2A1F664779F4}" type="slidenum">
              <a:rPr lang="en-US" smtClean="0"/>
              <a:pPr/>
              <a:t>‹#›</a:t>
            </a:fld>
            <a:endParaRPr lang="en-US" dirty="0"/>
          </a:p>
        </p:txBody>
      </p:sp>
      <p:sp>
        <p:nvSpPr>
          <p:cNvPr id="2" name="Rectangle 1">
            <a:extLst>
              <a:ext uri="{FF2B5EF4-FFF2-40B4-BE49-F238E27FC236}">
                <a16:creationId xmlns:a16="http://schemas.microsoft.com/office/drawing/2014/main" id="{2900243D-AF92-4D84-961C-E086662B2ED7}"/>
              </a:ext>
            </a:extLst>
          </p:cNvPr>
          <p:cNvSpPr/>
          <p:nvPr userDrawn="1"/>
        </p:nvSpPr>
        <p:spPr>
          <a:xfrm>
            <a:off x="0" y="6709085"/>
            <a:ext cx="12192000" cy="1489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5">
            <a:extLst>
              <a:ext uri="{FF2B5EF4-FFF2-40B4-BE49-F238E27FC236}">
                <a16:creationId xmlns:a16="http://schemas.microsoft.com/office/drawing/2014/main" id="{7BC1BE39-E79A-4709-8883-79827677BE29}"/>
              </a:ext>
            </a:extLst>
          </p:cNvPr>
          <p:cNvSpPr>
            <a:spLocks noGrp="1"/>
          </p:cNvSpPr>
          <p:nvPr>
            <p:ph type="body" sz="quarter" idx="10"/>
          </p:nvPr>
        </p:nvSpPr>
        <p:spPr>
          <a:xfrm>
            <a:off x="1052513" y="638176"/>
            <a:ext cx="10086975" cy="4848224"/>
          </a:xfrm>
        </p:spPr>
        <p:txBody>
          <a:bodyPr/>
          <a:lstStyle>
            <a:lvl1pPr>
              <a:defRPr sz="2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860273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A4F2CC-0A8A-D34C-AC57-A3D8BDA0D087}"/>
              </a:ext>
            </a:extLst>
          </p:cNvPr>
          <p:cNvSpPr>
            <a:spLocks noGrp="1"/>
          </p:cNvSpPr>
          <p:nvPr>
            <p:ph sz="quarter" idx="11" hasCustomPrompt="1"/>
          </p:nvPr>
        </p:nvSpPr>
        <p:spPr>
          <a:xfrm>
            <a:off x="527050" y="1082675"/>
            <a:ext cx="8031163" cy="4452938"/>
          </a:xfrm>
          <a:prstGeom prst="rect">
            <a:avLst/>
          </a:prstGeom>
        </p:spPr>
        <p:txBody>
          <a:bodyPr/>
          <a:lstStyle>
            <a:lvl1pPr marL="0" indent="0">
              <a:buNone/>
              <a:defRPr sz="1800" b="1">
                <a:latin typeface="Avenir Book" panose="02000503020000020003" pitchFamily="2" charset="0"/>
              </a:defRPr>
            </a:lvl1pPr>
            <a:lvl2pPr marL="457200" indent="0">
              <a:buNone/>
              <a:defRPr b="1">
                <a:latin typeface="Avenir Book" panose="02000503020000020003" pitchFamily="2" charset="0"/>
              </a:defRPr>
            </a:lvl2pPr>
            <a:lvl3pPr marL="914400" indent="0">
              <a:buNone/>
              <a:defRPr b="1">
                <a:latin typeface="Avenir Book" panose="02000503020000020003" pitchFamily="2" charset="0"/>
              </a:defRPr>
            </a:lvl3pPr>
            <a:lvl4pPr marL="1371600" indent="0">
              <a:buNone/>
              <a:defRPr b="1">
                <a:latin typeface="Avenir Book" panose="02000503020000020003" pitchFamily="2" charset="0"/>
              </a:defRPr>
            </a:lvl4pPr>
            <a:lvl5pPr marL="1828800" indent="0">
              <a:buNone/>
              <a:defRPr b="1">
                <a:latin typeface="Avenir Book" panose="02000503020000020003" pitchFamily="2" charset="0"/>
              </a:defRPr>
            </a:lvl5pPr>
          </a:lstStyle>
          <a:p>
            <a:pPr lvl="0"/>
            <a:r>
              <a:rPr lang="en-US" dirty="0"/>
              <a:t>Text</a:t>
            </a:r>
          </a:p>
        </p:txBody>
      </p:sp>
      <p:sp>
        <p:nvSpPr>
          <p:cNvPr id="5" name="Text Placeholder 4">
            <a:extLst>
              <a:ext uri="{FF2B5EF4-FFF2-40B4-BE49-F238E27FC236}">
                <a16:creationId xmlns:a16="http://schemas.microsoft.com/office/drawing/2014/main" id="{D76E5A73-83CF-3748-AD00-D2F2891CE922}"/>
              </a:ext>
            </a:extLst>
          </p:cNvPr>
          <p:cNvSpPr>
            <a:spLocks noGrp="1"/>
          </p:cNvSpPr>
          <p:nvPr>
            <p:ph type="body" sz="quarter" idx="12" hasCustomPrompt="1"/>
          </p:nvPr>
        </p:nvSpPr>
        <p:spPr>
          <a:xfrm>
            <a:off x="527050" y="357188"/>
            <a:ext cx="8031163" cy="547687"/>
          </a:xfrm>
          <a:prstGeom prst="rect">
            <a:avLst/>
          </a:prstGeom>
        </p:spPr>
        <p:txBody>
          <a:bodyPr/>
          <a:lstStyle>
            <a:lvl1pPr marL="0" indent="0">
              <a:buNone/>
              <a:defRPr b="1">
                <a:latin typeface="Georgia" panose="02040502050405020303" pitchFamily="18" charset="0"/>
              </a:defRPr>
            </a:lvl1pPr>
          </a:lstStyle>
          <a:p>
            <a:pPr lvl="0"/>
            <a:r>
              <a:rPr lang="en-US" dirty="0"/>
              <a:t>Title</a:t>
            </a:r>
          </a:p>
        </p:txBody>
      </p:sp>
    </p:spTree>
    <p:extLst>
      <p:ext uri="{BB962C8B-B14F-4D97-AF65-F5344CB8AC3E}">
        <p14:creationId xmlns:p14="http://schemas.microsoft.com/office/powerpoint/2010/main" val="38525644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E2F739B4-F381-014F-A321-D846704A6ACA}"/>
              </a:ext>
            </a:extLst>
          </p:cNvPr>
          <p:cNvSpPr>
            <a:spLocks noGrp="1"/>
          </p:cNvSpPr>
          <p:nvPr>
            <p:ph type="body" sz="quarter" idx="10" hasCustomPrompt="1"/>
          </p:nvPr>
        </p:nvSpPr>
        <p:spPr>
          <a:xfrm>
            <a:off x="447675" y="436563"/>
            <a:ext cx="11329988" cy="497715"/>
          </a:xfrm>
          <a:prstGeom prst="rect">
            <a:avLst/>
          </a:prstGeom>
        </p:spPr>
        <p:txBody>
          <a:bodyPr/>
          <a:lstStyle>
            <a:lvl1pPr marL="0" indent="0">
              <a:buNone/>
              <a:defRPr sz="3600" b="1">
                <a:latin typeface="Georgia" panose="02040502050405020303" pitchFamily="18" charset="0"/>
              </a:defRPr>
            </a:lvl1pPr>
            <a:lvl2pPr marL="457200" indent="0">
              <a:buNone/>
              <a:defRPr sz="3200" b="1">
                <a:latin typeface="Georgia" panose="02040502050405020303" pitchFamily="18" charset="0"/>
              </a:defRPr>
            </a:lvl2pPr>
            <a:lvl3pPr marL="914400" indent="0">
              <a:buNone/>
              <a:defRPr sz="3200" b="1">
                <a:latin typeface="Georgia" panose="02040502050405020303" pitchFamily="18" charset="0"/>
              </a:defRPr>
            </a:lvl3pPr>
            <a:lvl4pPr marL="1371600" indent="0">
              <a:buNone/>
              <a:defRPr sz="3200" b="1">
                <a:latin typeface="Georgia" panose="02040502050405020303" pitchFamily="18" charset="0"/>
              </a:defRPr>
            </a:lvl4pPr>
            <a:lvl5pPr marL="1828800" indent="0">
              <a:buNone/>
              <a:defRPr sz="3200" b="1">
                <a:latin typeface="Georgia" panose="02040502050405020303" pitchFamily="18" charset="0"/>
              </a:defRPr>
            </a:lvl5pPr>
          </a:lstStyle>
          <a:p>
            <a:pPr lvl="0"/>
            <a:r>
              <a:rPr lang="en-US" dirty="0"/>
              <a:t>Title</a:t>
            </a:r>
          </a:p>
        </p:txBody>
      </p:sp>
      <p:sp>
        <p:nvSpPr>
          <p:cNvPr id="9" name="Text Placeholder 7">
            <a:extLst>
              <a:ext uri="{FF2B5EF4-FFF2-40B4-BE49-F238E27FC236}">
                <a16:creationId xmlns:a16="http://schemas.microsoft.com/office/drawing/2014/main" id="{E9FA1E0A-7381-B049-A88B-2B964A66DF9D}"/>
              </a:ext>
            </a:extLst>
          </p:cNvPr>
          <p:cNvSpPr>
            <a:spLocks noGrp="1"/>
          </p:cNvSpPr>
          <p:nvPr>
            <p:ph type="body" sz="quarter" idx="11" hasCustomPrompt="1"/>
          </p:nvPr>
        </p:nvSpPr>
        <p:spPr>
          <a:xfrm>
            <a:off x="447675" y="1175372"/>
            <a:ext cx="11329988" cy="497715"/>
          </a:xfrm>
          <a:prstGeom prst="rect">
            <a:avLst/>
          </a:prstGeom>
        </p:spPr>
        <p:txBody>
          <a:bodyPr/>
          <a:lstStyle>
            <a:lvl1pPr marL="0" indent="0">
              <a:buNone/>
              <a:defRPr sz="1800" b="1">
                <a:latin typeface="Avenir Book" panose="02000503020000020003" pitchFamily="2" charset="0"/>
              </a:defRPr>
            </a:lvl1pPr>
            <a:lvl2pPr marL="457200" indent="0">
              <a:buNone/>
              <a:defRPr sz="3200" b="1">
                <a:latin typeface="Georgia" panose="02040502050405020303" pitchFamily="18" charset="0"/>
              </a:defRPr>
            </a:lvl2pPr>
            <a:lvl3pPr marL="914400" indent="0">
              <a:buNone/>
              <a:defRPr sz="3200" b="1">
                <a:latin typeface="Georgia" panose="02040502050405020303" pitchFamily="18" charset="0"/>
              </a:defRPr>
            </a:lvl3pPr>
            <a:lvl4pPr marL="1371600" indent="0">
              <a:buNone/>
              <a:defRPr sz="3200" b="1">
                <a:latin typeface="Georgia" panose="02040502050405020303" pitchFamily="18" charset="0"/>
              </a:defRPr>
            </a:lvl4pPr>
            <a:lvl5pPr marL="1828800" indent="0">
              <a:buNone/>
              <a:defRPr sz="3200" b="1">
                <a:latin typeface="Georgia" panose="02040502050405020303" pitchFamily="18" charset="0"/>
              </a:defRPr>
            </a:lvl5pPr>
          </a:lstStyle>
          <a:p>
            <a:pPr lvl="0"/>
            <a:r>
              <a:rPr lang="en-US" dirty="0"/>
              <a:t>Body Copy</a:t>
            </a:r>
          </a:p>
        </p:txBody>
      </p:sp>
    </p:spTree>
    <p:extLst>
      <p:ext uri="{BB962C8B-B14F-4D97-AF65-F5344CB8AC3E}">
        <p14:creationId xmlns:p14="http://schemas.microsoft.com/office/powerpoint/2010/main" val="41594951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STANDARD SLIDE (no subtitle)">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D4DC9A31-A861-45AF-8B6A-0E6DB50F3BFA}"/>
              </a:ext>
            </a:extLst>
          </p:cNvPr>
          <p:cNvSpPr>
            <a:spLocks noGrp="1"/>
          </p:cNvSpPr>
          <p:nvPr>
            <p:ph type="body" sz="quarter" idx="10" hasCustomPrompt="1"/>
          </p:nvPr>
        </p:nvSpPr>
        <p:spPr>
          <a:xfrm>
            <a:off x="401216" y="474215"/>
            <a:ext cx="11389568" cy="525910"/>
          </a:xfrm>
          <a:prstGeom prst="rect">
            <a:avLst/>
          </a:prstGeom>
          <a:ln>
            <a:noFill/>
          </a:ln>
        </p:spPr>
        <p:txBody>
          <a:bodyPr tIns="0" bIns="0" anchor="ctr">
            <a:normAutofit/>
          </a:bodyPr>
          <a:lstStyle>
            <a:lvl1pPr>
              <a:defRPr sz="3000"/>
            </a:lvl1pPr>
          </a:lstStyle>
          <a:p>
            <a:pPr lvl="0"/>
            <a:r>
              <a:rPr lang="en-US" dirty="0"/>
              <a:t>Title of the Slide</a:t>
            </a:r>
          </a:p>
        </p:txBody>
      </p:sp>
      <p:sp>
        <p:nvSpPr>
          <p:cNvPr id="23" name="Rectangle 22">
            <a:extLst>
              <a:ext uri="{FF2B5EF4-FFF2-40B4-BE49-F238E27FC236}">
                <a16:creationId xmlns:a16="http://schemas.microsoft.com/office/drawing/2014/main" id="{57B38E56-8E8F-4C83-BA22-656836B4D7DD}"/>
              </a:ext>
            </a:extLst>
          </p:cNvPr>
          <p:cNvSpPr/>
          <p:nvPr userDrawn="1"/>
        </p:nvSpPr>
        <p:spPr>
          <a:xfrm>
            <a:off x="504726" y="1177442"/>
            <a:ext cx="754897" cy="45719"/>
          </a:xfrm>
          <a:prstGeom prst="rect">
            <a:avLst/>
          </a:prstGeom>
          <a:gradFill>
            <a:gsLst>
              <a:gs pos="0">
                <a:schemeClr val="bg2"/>
              </a:gs>
              <a:gs pos="100000">
                <a:schemeClr val="bg2">
                  <a:lumMod val="75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Placeholder 24">
            <a:extLst>
              <a:ext uri="{FF2B5EF4-FFF2-40B4-BE49-F238E27FC236}">
                <a16:creationId xmlns:a16="http://schemas.microsoft.com/office/drawing/2014/main" id="{34EE11FA-636E-4281-97F9-AE2D476AF260}"/>
              </a:ext>
            </a:extLst>
          </p:cNvPr>
          <p:cNvSpPr>
            <a:spLocks noGrp="1"/>
          </p:cNvSpPr>
          <p:nvPr>
            <p:ph type="body" sz="quarter" idx="12"/>
          </p:nvPr>
        </p:nvSpPr>
        <p:spPr>
          <a:xfrm>
            <a:off x="560387" y="1483567"/>
            <a:ext cx="11071226" cy="4731553"/>
          </a:xfrm>
          <a:prstGeom prst="rect">
            <a:avLst/>
          </a:prstGeom>
        </p:spPr>
        <p:txBody>
          <a:bodyPr/>
          <a:lstStyle>
            <a:lvl1pPr>
              <a:lnSpc>
                <a:spcPct val="114000"/>
              </a:lnSpc>
              <a:defRPr/>
            </a:lvl1pPr>
            <a:lvl2pPr>
              <a:lnSpc>
                <a:spcPct val="114000"/>
              </a:lnSpc>
              <a:defRPr/>
            </a:lvl2pPr>
            <a:lvl3pPr>
              <a:lnSpc>
                <a:spcPct val="114000"/>
              </a:lnSpc>
              <a:defRPr/>
            </a:lvl3pPr>
            <a:lvl4pPr marL="854075" indent="-169863">
              <a:lnSpc>
                <a:spcPct val="114000"/>
              </a:lnSpc>
              <a:defRPr/>
            </a:lvl4pPr>
            <a:lvl5pPr marL="1087438" indent="-171450">
              <a:lnSpc>
                <a:spcPct val="114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21">
            <a:extLst>
              <a:ext uri="{FF2B5EF4-FFF2-40B4-BE49-F238E27FC236}">
                <a16:creationId xmlns:a16="http://schemas.microsoft.com/office/drawing/2014/main" id="{E7089E62-934C-48C6-8CA2-63267D9FA0B0}"/>
              </a:ext>
            </a:extLst>
          </p:cNvPr>
          <p:cNvSpPr>
            <a:spLocks noGrp="1"/>
          </p:cNvSpPr>
          <p:nvPr>
            <p:ph type="sldNum" sz="quarter" idx="4"/>
          </p:nvPr>
        </p:nvSpPr>
        <p:spPr>
          <a:xfrm>
            <a:off x="8610599" y="6450468"/>
            <a:ext cx="3192139" cy="148913"/>
          </a:xfrm>
          <a:prstGeom prst="rect">
            <a:avLst/>
          </a:prstGeom>
        </p:spPr>
        <p:txBody>
          <a:bodyPr vert="horz" lIns="91440" tIns="45720" rIns="91440" bIns="45720" rtlCol="0" anchor="ctr"/>
          <a:lstStyle>
            <a:lvl1pPr algn="r">
              <a:defRPr sz="1000">
                <a:solidFill>
                  <a:schemeClr val="tx2"/>
                </a:solidFill>
                <a:latin typeface="+mj-lt"/>
              </a:defRPr>
            </a:lvl1pPr>
          </a:lstStyle>
          <a:p>
            <a:fld id="{F0D6EE29-B678-4F5E-BD6B-2A1F664779F4}" type="slidenum">
              <a:rPr lang="en-US" smtClean="0"/>
              <a:pPr/>
              <a:t>‹#›</a:t>
            </a:fld>
            <a:endParaRPr lang="en-US" dirty="0"/>
          </a:p>
        </p:txBody>
      </p:sp>
    </p:spTree>
    <p:extLst>
      <p:ext uri="{BB962C8B-B14F-4D97-AF65-F5344CB8AC3E}">
        <p14:creationId xmlns:p14="http://schemas.microsoft.com/office/powerpoint/2010/main" val="24280629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SCREENSHOT SLIDE">
    <p:spTree>
      <p:nvGrpSpPr>
        <p:cNvPr id="1" name=""/>
        <p:cNvGrpSpPr/>
        <p:nvPr/>
      </p:nvGrpSpPr>
      <p:grpSpPr>
        <a:xfrm>
          <a:off x="0" y="0"/>
          <a:ext cx="0" cy="0"/>
          <a:chOff x="0" y="0"/>
          <a:chExt cx="0" cy="0"/>
        </a:xfrm>
      </p:grpSpPr>
      <p:sp>
        <p:nvSpPr>
          <p:cNvPr id="4" name="Slide Number Placeholder 21">
            <a:extLst>
              <a:ext uri="{FF2B5EF4-FFF2-40B4-BE49-F238E27FC236}">
                <a16:creationId xmlns:a16="http://schemas.microsoft.com/office/drawing/2014/main" id="{CC2CDEAC-421B-41D4-90D5-446A8CFE9935}"/>
              </a:ext>
            </a:extLst>
          </p:cNvPr>
          <p:cNvSpPr>
            <a:spLocks noGrp="1"/>
          </p:cNvSpPr>
          <p:nvPr>
            <p:ph type="sldNum" sz="quarter" idx="4"/>
          </p:nvPr>
        </p:nvSpPr>
        <p:spPr>
          <a:xfrm>
            <a:off x="8610599" y="6450468"/>
            <a:ext cx="3192139" cy="148913"/>
          </a:xfrm>
          <a:prstGeom prst="rect">
            <a:avLst/>
          </a:prstGeom>
        </p:spPr>
        <p:txBody>
          <a:bodyPr vert="horz" lIns="91440" tIns="45720" rIns="91440" bIns="45720" rtlCol="0" anchor="ctr"/>
          <a:lstStyle>
            <a:lvl1pPr algn="r">
              <a:defRPr sz="1000">
                <a:solidFill>
                  <a:schemeClr val="tx2"/>
                </a:solidFill>
                <a:latin typeface="+mj-lt"/>
              </a:defRPr>
            </a:lvl1pPr>
          </a:lstStyle>
          <a:p>
            <a:fld id="{F0D6EE29-B678-4F5E-BD6B-2A1F664779F4}" type="slidenum">
              <a:rPr lang="en-US" smtClean="0"/>
              <a:pPr/>
              <a:t>‹#›</a:t>
            </a:fld>
            <a:endParaRPr lang="en-US" dirty="0"/>
          </a:p>
        </p:txBody>
      </p:sp>
      <p:sp>
        <p:nvSpPr>
          <p:cNvPr id="3" name="Rectangle 2">
            <a:extLst>
              <a:ext uri="{FF2B5EF4-FFF2-40B4-BE49-F238E27FC236}">
                <a16:creationId xmlns:a16="http://schemas.microsoft.com/office/drawing/2014/main" id="{50DA67BE-E43D-4E4C-B359-792B7B107157}"/>
              </a:ext>
            </a:extLst>
          </p:cNvPr>
          <p:cNvSpPr/>
          <p:nvPr userDrawn="1"/>
        </p:nvSpPr>
        <p:spPr>
          <a:xfrm>
            <a:off x="0" y="6709085"/>
            <a:ext cx="12192000" cy="1489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08213640-27F8-4824-A68D-48588A2F3BC1}"/>
              </a:ext>
            </a:extLst>
          </p:cNvPr>
          <p:cNvSpPr/>
          <p:nvPr userDrawn="1"/>
        </p:nvSpPr>
        <p:spPr>
          <a:xfrm>
            <a:off x="0" y="0"/>
            <a:ext cx="133350" cy="6858000"/>
          </a:xfrm>
          <a:prstGeom prst="rect">
            <a:avLst/>
          </a:prstGeom>
          <a:gradFill>
            <a:gsLst>
              <a:gs pos="100000">
                <a:schemeClr val="accent2"/>
              </a:gs>
              <a:gs pos="50000">
                <a:schemeClr val="bg2"/>
              </a:gs>
              <a:gs pos="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329858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STANDARD SLIDE">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D4DC9A31-A861-45AF-8B6A-0E6DB50F3BFA}"/>
              </a:ext>
            </a:extLst>
          </p:cNvPr>
          <p:cNvSpPr>
            <a:spLocks noGrp="1"/>
          </p:cNvSpPr>
          <p:nvPr>
            <p:ph type="body" sz="quarter" idx="10" hasCustomPrompt="1"/>
          </p:nvPr>
        </p:nvSpPr>
        <p:spPr>
          <a:xfrm>
            <a:off x="401216" y="373329"/>
            <a:ext cx="11389568" cy="372324"/>
          </a:xfrm>
          <a:prstGeom prst="rect">
            <a:avLst/>
          </a:prstGeom>
          <a:ln>
            <a:noFill/>
          </a:ln>
        </p:spPr>
        <p:txBody>
          <a:bodyPr tIns="0" bIns="0" anchor="ctr">
            <a:noAutofit/>
          </a:bodyPr>
          <a:lstStyle>
            <a:lvl1pPr>
              <a:defRPr sz="3000"/>
            </a:lvl1pPr>
          </a:lstStyle>
          <a:p>
            <a:pPr lvl="0"/>
            <a:r>
              <a:rPr lang="en-US" dirty="0"/>
              <a:t>Title of the Slide</a:t>
            </a:r>
          </a:p>
        </p:txBody>
      </p:sp>
      <p:sp>
        <p:nvSpPr>
          <p:cNvPr id="21" name="Text Placeholder 20">
            <a:extLst>
              <a:ext uri="{FF2B5EF4-FFF2-40B4-BE49-F238E27FC236}">
                <a16:creationId xmlns:a16="http://schemas.microsoft.com/office/drawing/2014/main" id="{0C7032CD-CA6D-455F-9447-0C1AD4A90DD7}"/>
              </a:ext>
            </a:extLst>
          </p:cNvPr>
          <p:cNvSpPr>
            <a:spLocks noGrp="1"/>
          </p:cNvSpPr>
          <p:nvPr>
            <p:ph type="body" sz="quarter" idx="11" hasCustomPrompt="1"/>
          </p:nvPr>
        </p:nvSpPr>
        <p:spPr>
          <a:xfrm>
            <a:off x="560387" y="754984"/>
            <a:ext cx="11071226" cy="329148"/>
          </a:xfrm>
          <a:prstGeom prst="rect">
            <a:avLst/>
          </a:prstGeom>
        </p:spPr>
        <p:txBody>
          <a:bodyPr tIns="0" bIns="0" anchor="ctr">
            <a:normAutofit/>
          </a:bodyPr>
          <a:lstStyle>
            <a:lvl1pPr>
              <a:defRPr sz="2000">
                <a:solidFill>
                  <a:schemeClr val="tx1">
                    <a:lumMod val="60000"/>
                    <a:lumOff val="40000"/>
                  </a:schemeClr>
                </a:solidFill>
              </a:defRPr>
            </a:lvl1pPr>
          </a:lstStyle>
          <a:p>
            <a:pPr lvl="0"/>
            <a:r>
              <a:rPr lang="en-US" dirty="0"/>
              <a:t>Subtitle of the Slide</a:t>
            </a:r>
          </a:p>
        </p:txBody>
      </p:sp>
      <p:sp>
        <p:nvSpPr>
          <p:cNvPr id="23" name="Rectangle 22">
            <a:extLst>
              <a:ext uri="{FF2B5EF4-FFF2-40B4-BE49-F238E27FC236}">
                <a16:creationId xmlns:a16="http://schemas.microsoft.com/office/drawing/2014/main" id="{57B38E56-8E8F-4C83-BA22-656836B4D7DD}"/>
              </a:ext>
            </a:extLst>
          </p:cNvPr>
          <p:cNvSpPr/>
          <p:nvPr userDrawn="1"/>
        </p:nvSpPr>
        <p:spPr>
          <a:xfrm>
            <a:off x="504726" y="1177442"/>
            <a:ext cx="754897" cy="45719"/>
          </a:xfrm>
          <a:prstGeom prst="rect">
            <a:avLst/>
          </a:prstGeom>
          <a:gradFill>
            <a:gsLst>
              <a:gs pos="0">
                <a:schemeClr val="bg2"/>
              </a:gs>
              <a:gs pos="100000">
                <a:schemeClr val="bg2">
                  <a:lumMod val="75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Placeholder 24">
            <a:extLst>
              <a:ext uri="{FF2B5EF4-FFF2-40B4-BE49-F238E27FC236}">
                <a16:creationId xmlns:a16="http://schemas.microsoft.com/office/drawing/2014/main" id="{34EE11FA-636E-4281-97F9-AE2D476AF260}"/>
              </a:ext>
            </a:extLst>
          </p:cNvPr>
          <p:cNvSpPr>
            <a:spLocks noGrp="1"/>
          </p:cNvSpPr>
          <p:nvPr>
            <p:ph type="body" sz="quarter" idx="12"/>
          </p:nvPr>
        </p:nvSpPr>
        <p:spPr>
          <a:xfrm>
            <a:off x="560387" y="1483567"/>
            <a:ext cx="11071226" cy="4731553"/>
          </a:xfrm>
          <a:prstGeom prst="rect">
            <a:avLst/>
          </a:prstGeom>
        </p:spPr>
        <p:txBody>
          <a:bodyPr/>
          <a:lstStyle>
            <a:lvl1pPr>
              <a:lnSpc>
                <a:spcPct val="114000"/>
              </a:lnSpc>
              <a:defRPr/>
            </a:lvl1pPr>
            <a:lvl2pPr>
              <a:lnSpc>
                <a:spcPct val="114000"/>
              </a:lnSpc>
              <a:defRPr/>
            </a:lvl2pPr>
            <a:lvl3pPr>
              <a:lnSpc>
                <a:spcPct val="114000"/>
              </a:lnSpc>
              <a:defRPr/>
            </a:lvl3pPr>
            <a:lvl4pPr>
              <a:lnSpc>
                <a:spcPct val="114000"/>
              </a:lnSpc>
              <a:defRPr/>
            </a:lvl4pPr>
            <a:lvl5pPr>
              <a:lnSpc>
                <a:spcPct val="114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 name="Slide Number Placeholder 21">
            <a:extLst>
              <a:ext uri="{FF2B5EF4-FFF2-40B4-BE49-F238E27FC236}">
                <a16:creationId xmlns:a16="http://schemas.microsoft.com/office/drawing/2014/main" id="{FAF1C8B7-A12E-46C3-90D4-4EECE7679347}"/>
              </a:ext>
            </a:extLst>
          </p:cNvPr>
          <p:cNvSpPr>
            <a:spLocks noGrp="1"/>
          </p:cNvSpPr>
          <p:nvPr>
            <p:ph type="sldNum" sz="quarter" idx="4"/>
          </p:nvPr>
        </p:nvSpPr>
        <p:spPr>
          <a:xfrm>
            <a:off x="8610599" y="6450468"/>
            <a:ext cx="3192139" cy="148913"/>
          </a:xfrm>
          <a:prstGeom prst="rect">
            <a:avLst/>
          </a:prstGeom>
        </p:spPr>
        <p:txBody>
          <a:bodyPr vert="horz" lIns="91440" tIns="45720" rIns="91440" bIns="45720" rtlCol="0" anchor="ctr"/>
          <a:lstStyle>
            <a:lvl1pPr algn="r">
              <a:defRPr sz="1000">
                <a:solidFill>
                  <a:schemeClr val="tx2"/>
                </a:solidFill>
                <a:latin typeface="+mj-lt"/>
              </a:defRPr>
            </a:lvl1pPr>
          </a:lstStyle>
          <a:p>
            <a:fld id="{F0D6EE29-B678-4F5E-BD6B-2A1F664779F4}" type="slidenum">
              <a:rPr lang="en-US" smtClean="0"/>
              <a:pPr/>
              <a:t>‹#›</a:t>
            </a:fld>
            <a:endParaRPr lang="en-US" dirty="0"/>
          </a:p>
        </p:txBody>
      </p:sp>
    </p:spTree>
    <p:extLst>
      <p:ext uri="{BB962C8B-B14F-4D97-AF65-F5344CB8AC3E}">
        <p14:creationId xmlns:p14="http://schemas.microsoft.com/office/powerpoint/2010/main" val="4019305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SLIDE">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D4DC9A31-A861-45AF-8B6A-0E6DB50F3BFA}"/>
              </a:ext>
            </a:extLst>
          </p:cNvPr>
          <p:cNvSpPr>
            <a:spLocks noGrp="1"/>
          </p:cNvSpPr>
          <p:nvPr>
            <p:ph type="body" sz="quarter" idx="10" hasCustomPrompt="1"/>
          </p:nvPr>
        </p:nvSpPr>
        <p:spPr>
          <a:xfrm>
            <a:off x="401216" y="373329"/>
            <a:ext cx="11389568" cy="372324"/>
          </a:xfrm>
          <a:prstGeom prst="rect">
            <a:avLst/>
          </a:prstGeom>
          <a:ln>
            <a:noFill/>
          </a:ln>
        </p:spPr>
        <p:txBody>
          <a:bodyPr tIns="0" bIns="0" anchor="ctr">
            <a:noAutofit/>
          </a:bodyPr>
          <a:lstStyle>
            <a:lvl1pPr>
              <a:defRPr sz="3000"/>
            </a:lvl1pPr>
          </a:lstStyle>
          <a:p>
            <a:pPr lvl="0"/>
            <a:r>
              <a:rPr lang="en-US" dirty="0"/>
              <a:t>Title of the Slide</a:t>
            </a:r>
          </a:p>
        </p:txBody>
      </p:sp>
      <p:sp>
        <p:nvSpPr>
          <p:cNvPr id="21" name="Text Placeholder 20">
            <a:extLst>
              <a:ext uri="{FF2B5EF4-FFF2-40B4-BE49-F238E27FC236}">
                <a16:creationId xmlns:a16="http://schemas.microsoft.com/office/drawing/2014/main" id="{0C7032CD-CA6D-455F-9447-0C1AD4A90DD7}"/>
              </a:ext>
            </a:extLst>
          </p:cNvPr>
          <p:cNvSpPr>
            <a:spLocks noGrp="1"/>
          </p:cNvSpPr>
          <p:nvPr>
            <p:ph type="body" sz="quarter" idx="11" hasCustomPrompt="1"/>
          </p:nvPr>
        </p:nvSpPr>
        <p:spPr>
          <a:xfrm>
            <a:off x="560387" y="754984"/>
            <a:ext cx="11071226" cy="329148"/>
          </a:xfrm>
          <a:prstGeom prst="rect">
            <a:avLst/>
          </a:prstGeom>
        </p:spPr>
        <p:txBody>
          <a:bodyPr tIns="0" bIns="0" anchor="ctr">
            <a:normAutofit/>
          </a:bodyPr>
          <a:lstStyle>
            <a:lvl1pPr>
              <a:defRPr sz="2000">
                <a:solidFill>
                  <a:schemeClr val="tx1">
                    <a:lumMod val="60000"/>
                    <a:lumOff val="40000"/>
                  </a:schemeClr>
                </a:solidFill>
              </a:defRPr>
            </a:lvl1pPr>
          </a:lstStyle>
          <a:p>
            <a:pPr lvl="0"/>
            <a:r>
              <a:rPr lang="en-US" dirty="0"/>
              <a:t>Subtitle of the Slide</a:t>
            </a:r>
          </a:p>
        </p:txBody>
      </p:sp>
      <p:sp>
        <p:nvSpPr>
          <p:cNvPr id="23" name="Rectangle 22">
            <a:extLst>
              <a:ext uri="{FF2B5EF4-FFF2-40B4-BE49-F238E27FC236}">
                <a16:creationId xmlns:a16="http://schemas.microsoft.com/office/drawing/2014/main" id="{57B38E56-8E8F-4C83-BA22-656836B4D7DD}"/>
              </a:ext>
            </a:extLst>
          </p:cNvPr>
          <p:cNvSpPr/>
          <p:nvPr userDrawn="1"/>
        </p:nvSpPr>
        <p:spPr>
          <a:xfrm>
            <a:off x="504726" y="1177442"/>
            <a:ext cx="754897" cy="45719"/>
          </a:xfrm>
          <a:prstGeom prst="rect">
            <a:avLst/>
          </a:prstGeom>
          <a:gradFill>
            <a:gsLst>
              <a:gs pos="0">
                <a:schemeClr val="bg2"/>
              </a:gs>
              <a:gs pos="100000">
                <a:schemeClr val="bg2">
                  <a:lumMod val="75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Placeholder 24">
            <a:extLst>
              <a:ext uri="{FF2B5EF4-FFF2-40B4-BE49-F238E27FC236}">
                <a16:creationId xmlns:a16="http://schemas.microsoft.com/office/drawing/2014/main" id="{34EE11FA-636E-4281-97F9-AE2D476AF260}"/>
              </a:ext>
            </a:extLst>
          </p:cNvPr>
          <p:cNvSpPr>
            <a:spLocks noGrp="1"/>
          </p:cNvSpPr>
          <p:nvPr>
            <p:ph type="body" sz="quarter" idx="12"/>
          </p:nvPr>
        </p:nvSpPr>
        <p:spPr>
          <a:xfrm>
            <a:off x="560387" y="1483567"/>
            <a:ext cx="11071226" cy="4731553"/>
          </a:xfrm>
          <a:prstGeom prst="rect">
            <a:avLst/>
          </a:prstGeom>
        </p:spPr>
        <p:txBody>
          <a:bodyPr/>
          <a:lstStyle>
            <a:lvl1pPr>
              <a:lnSpc>
                <a:spcPct val="114000"/>
              </a:lnSpc>
              <a:defRPr/>
            </a:lvl1pPr>
            <a:lvl2pPr>
              <a:lnSpc>
                <a:spcPct val="114000"/>
              </a:lnSpc>
              <a:defRPr/>
            </a:lvl2pPr>
            <a:lvl3pPr>
              <a:lnSpc>
                <a:spcPct val="114000"/>
              </a:lnSpc>
              <a:defRPr/>
            </a:lvl3pPr>
            <a:lvl4pPr>
              <a:lnSpc>
                <a:spcPct val="114000"/>
              </a:lnSpc>
              <a:defRPr/>
            </a:lvl4pPr>
            <a:lvl5pPr>
              <a:lnSpc>
                <a:spcPct val="114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 name="Slide Number Placeholder 21">
            <a:extLst>
              <a:ext uri="{FF2B5EF4-FFF2-40B4-BE49-F238E27FC236}">
                <a16:creationId xmlns:a16="http://schemas.microsoft.com/office/drawing/2014/main" id="{FAF1C8B7-A12E-46C3-90D4-4EECE7679347}"/>
              </a:ext>
            </a:extLst>
          </p:cNvPr>
          <p:cNvSpPr>
            <a:spLocks noGrp="1"/>
          </p:cNvSpPr>
          <p:nvPr>
            <p:ph type="sldNum" sz="quarter" idx="4"/>
          </p:nvPr>
        </p:nvSpPr>
        <p:spPr>
          <a:xfrm>
            <a:off x="8610599" y="6450468"/>
            <a:ext cx="3192139" cy="148913"/>
          </a:xfrm>
          <a:prstGeom prst="rect">
            <a:avLst/>
          </a:prstGeom>
        </p:spPr>
        <p:txBody>
          <a:bodyPr vert="horz" lIns="91440" tIns="45720" rIns="91440" bIns="45720" rtlCol="0" anchor="ctr"/>
          <a:lstStyle>
            <a:lvl1pPr algn="r">
              <a:defRPr sz="1000">
                <a:solidFill>
                  <a:schemeClr val="tx2"/>
                </a:solidFill>
                <a:latin typeface="+mj-lt"/>
              </a:defRPr>
            </a:lvl1pPr>
          </a:lstStyle>
          <a:p>
            <a:fld id="{F0D6EE29-B678-4F5E-BD6B-2A1F664779F4}" type="slidenum">
              <a:rPr lang="en-US" smtClean="0"/>
              <a:pPr/>
              <a:t>‹#›</a:t>
            </a:fld>
            <a:endParaRPr lang="en-US" dirty="0"/>
          </a:p>
        </p:txBody>
      </p:sp>
    </p:spTree>
    <p:extLst>
      <p:ext uri="{BB962C8B-B14F-4D97-AF65-F5344CB8AC3E}">
        <p14:creationId xmlns:p14="http://schemas.microsoft.com/office/powerpoint/2010/main" val="4388532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DARK BACKGROUND">
    <p:bg>
      <p:bgPr>
        <a:gradFill>
          <a:gsLst>
            <a:gs pos="0">
              <a:srgbClr val="455469"/>
            </a:gs>
            <a:gs pos="74000">
              <a:srgbClr val="455469"/>
            </a:gs>
            <a:gs pos="83000">
              <a:srgbClr val="455469"/>
            </a:gs>
            <a:gs pos="100000">
              <a:srgbClr val="353535"/>
            </a:gs>
          </a:gsLst>
          <a:lin ang="5400000" scaled="1"/>
        </a:gradFill>
        <a:effectLst/>
      </p:bgPr>
    </p:bg>
    <p:spTree>
      <p:nvGrpSpPr>
        <p:cNvPr id="1" name=""/>
        <p:cNvGrpSpPr/>
        <p:nvPr/>
      </p:nvGrpSpPr>
      <p:grpSpPr>
        <a:xfrm>
          <a:off x="0" y="0"/>
          <a:ext cx="0" cy="0"/>
          <a:chOff x="0" y="0"/>
          <a:chExt cx="0" cy="0"/>
        </a:xfrm>
      </p:grpSpPr>
      <p:sp>
        <p:nvSpPr>
          <p:cNvPr id="4" name="Slide Number Placeholder 21">
            <a:extLst>
              <a:ext uri="{FF2B5EF4-FFF2-40B4-BE49-F238E27FC236}">
                <a16:creationId xmlns:a16="http://schemas.microsoft.com/office/drawing/2014/main" id="{CC2CDEAC-421B-41D4-90D5-446A8CFE9935}"/>
              </a:ext>
            </a:extLst>
          </p:cNvPr>
          <p:cNvSpPr>
            <a:spLocks noGrp="1"/>
          </p:cNvSpPr>
          <p:nvPr>
            <p:ph type="sldNum" sz="quarter" idx="4"/>
          </p:nvPr>
        </p:nvSpPr>
        <p:spPr>
          <a:xfrm>
            <a:off x="8610599" y="6450468"/>
            <a:ext cx="3192139" cy="148913"/>
          </a:xfrm>
          <a:prstGeom prst="rect">
            <a:avLst/>
          </a:prstGeom>
        </p:spPr>
        <p:txBody>
          <a:bodyPr vert="horz" lIns="91440" tIns="45720" rIns="91440" bIns="45720" rtlCol="0" anchor="ctr"/>
          <a:lstStyle>
            <a:lvl1pPr algn="r">
              <a:defRPr sz="1000">
                <a:solidFill>
                  <a:schemeClr val="tx2"/>
                </a:solidFill>
                <a:latin typeface="+mj-lt"/>
              </a:defRPr>
            </a:lvl1pPr>
          </a:lstStyle>
          <a:p>
            <a:fld id="{F0D6EE29-B678-4F5E-BD6B-2A1F664779F4}" type="slidenum">
              <a:rPr lang="en-US" smtClean="0"/>
              <a:pPr/>
              <a:t>‹#›</a:t>
            </a:fld>
            <a:endParaRPr lang="en-US" dirty="0"/>
          </a:p>
        </p:txBody>
      </p:sp>
      <p:sp>
        <p:nvSpPr>
          <p:cNvPr id="3" name="Rectangle 2">
            <a:extLst>
              <a:ext uri="{FF2B5EF4-FFF2-40B4-BE49-F238E27FC236}">
                <a16:creationId xmlns:a16="http://schemas.microsoft.com/office/drawing/2014/main" id="{4DCF92DC-0FC6-4F0A-8A7C-6FC3FDFFD7FB}"/>
              </a:ext>
            </a:extLst>
          </p:cNvPr>
          <p:cNvSpPr/>
          <p:nvPr userDrawn="1"/>
        </p:nvSpPr>
        <p:spPr>
          <a:xfrm>
            <a:off x="0" y="0"/>
            <a:ext cx="12192000" cy="6153149"/>
          </a:xfrm>
          <a:prstGeom prst="rect">
            <a:avLst/>
          </a:prstGeom>
          <a:gradFill>
            <a:gsLst>
              <a:gs pos="100000">
                <a:schemeClr val="tx2">
                  <a:lumMod val="50000"/>
                </a:schemeClr>
              </a:gs>
              <a:gs pos="0">
                <a:schemeClr val="tx1">
                  <a:lumMod val="75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2900243D-AF92-4D84-961C-E086662B2ED7}"/>
              </a:ext>
            </a:extLst>
          </p:cNvPr>
          <p:cNvSpPr/>
          <p:nvPr userDrawn="1"/>
        </p:nvSpPr>
        <p:spPr>
          <a:xfrm>
            <a:off x="0" y="6709085"/>
            <a:ext cx="12192000" cy="1489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5">
            <a:extLst>
              <a:ext uri="{FF2B5EF4-FFF2-40B4-BE49-F238E27FC236}">
                <a16:creationId xmlns:a16="http://schemas.microsoft.com/office/drawing/2014/main" id="{7BC1BE39-E79A-4709-8883-79827677BE29}"/>
              </a:ext>
            </a:extLst>
          </p:cNvPr>
          <p:cNvSpPr>
            <a:spLocks noGrp="1"/>
          </p:cNvSpPr>
          <p:nvPr>
            <p:ph type="body" sz="quarter" idx="10"/>
          </p:nvPr>
        </p:nvSpPr>
        <p:spPr>
          <a:xfrm>
            <a:off x="1052513" y="638176"/>
            <a:ext cx="10086975" cy="4848224"/>
          </a:xfrm>
        </p:spPr>
        <p:txBody>
          <a:bodyPr/>
          <a:lstStyle>
            <a:lvl1pPr>
              <a:defRPr sz="2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879946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Dark Background band">
    <p:bg>
      <p:bgPr>
        <a:gradFill>
          <a:gsLst>
            <a:gs pos="0">
              <a:srgbClr val="455469"/>
            </a:gs>
            <a:gs pos="74000">
              <a:srgbClr val="455469"/>
            </a:gs>
            <a:gs pos="83000">
              <a:srgbClr val="455469"/>
            </a:gs>
            <a:gs pos="100000">
              <a:srgbClr val="353535"/>
            </a:gs>
          </a:gsLst>
          <a:lin ang="5400000" scaled="1"/>
        </a:gradFill>
        <a:effectLst/>
      </p:bgPr>
    </p:bg>
    <p:spTree>
      <p:nvGrpSpPr>
        <p:cNvPr id="1" name=""/>
        <p:cNvGrpSpPr/>
        <p:nvPr/>
      </p:nvGrpSpPr>
      <p:grpSpPr>
        <a:xfrm>
          <a:off x="0" y="0"/>
          <a:ext cx="0" cy="0"/>
          <a:chOff x="0" y="0"/>
          <a:chExt cx="0" cy="0"/>
        </a:xfrm>
      </p:grpSpPr>
      <p:sp>
        <p:nvSpPr>
          <p:cNvPr id="4" name="Slide Number Placeholder 21">
            <a:extLst>
              <a:ext uri="{FF2B5EF4-FFF2-40B4-BE49-F238E27FC236}">
                <a16:creationId xmlns:a16="http://schemas.microsoft.com/office/drawing/2014/main" id="{CC2CDEAC-421B-41D4-90D5-446A8CFE9935}"/>
              </a:ext>
            </a:extLst>
          </p:cNvPr>
          <p:cNvSpPr>
            <a:spLocks noGrp="1"/>
          </p:cNvSpPr>
          <p:nvPr>
            <p:ph type="sldNum" sz="quarter" idx="4"/>
          </p:nvPr>
        </p:nvSpPr>
        <p:spPr>
          <a:xfrm>
            <a:off x="8610599" y="6450468"/>
            <a:ext cx="3192139" cy="148913"/>
          </a:xfrm>
          <a:prstGeom prst="rect">
            <a:avLst/>
          </a:prstGeom>
        </p:spPr>
        <p:txBody>
          <a:bodyPr vert="horz" lIns="91440" tIns="45720" rIns="91440" bIns="45720" rtlCol="0" anchor="ctr"/>
          <a:lstStyle>
            <a:lvl1pPr algn="r">
              <a:defRPr sz="1000">
                <a:solidFill>
                  <a:schemeClr val="tx2"/>
                </a:solidFill>
                <a:latin typeface="+mj-lt"/>
              </a:defRPr>
            </a:lvl1pPr>
          </a:lstStyle>
          <a:p>
            <a:fld id="{F0D6EE29-B678-4F5E-BD6B-2A1F664779F4}" type="slidenum">
              <a:rPr lang="en-US" smtClean="0"/>
              <a:pPr/>
              <a:t>‹#›</a:t>
            </a:fld>
            <a:endParaRPr lang="en-US" dirty="0"/>
          </a:p>
        </p:txBody>
      </p:sp>
      <p:sp>
        <p:nvSpPr>
          <p:cNvPr id="3" name="Rectangle 2">
            <a:extLst>
              <a:ext uri="{FF2B5EF4-FFF2-40B4-BE49-F238E27FC236}">
                <a16:creationId xmlns:a16="http://schemas.microsoft.com/office/drawing/2014/main" id="{4DCF92DC-0FC6-4F0A-8A7C-6FC3FDFFD7FB}"/>
              </a:ext>
            </a:extLst>
          </p:cNvPr>
          <p:cNvSpPr/>
          <p:nvPr userDrawn="1"/>
        </p:nvSpPr>
        <p:spPr>
          <a:xfrm>
            <a:off x="0" y="1069909"/>
            <a:ext cx="12192000" cy="4921314"/>
          </a:xfrm>
          <a:prstGeom prst="rect">
            <a:avLst/>
          </a:prstGeom>
          <a:gradFill>
            <a:gsLst>
              <a:gs pos="100000">
                <a:schemeClr val="tx2">
                  <a:lumMod val="50000"/>
                </a:schemeClr>
              </a:gs>
              <a:gs pos="0">
                <a:schemeClr val="tx1">
                  <a:lumMod val="75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2900243D-AF92-4D84-961C-E086662B2ED7}"/>
              </a:ext>
            </a:extLst>
          </p:cNvPr>
          <p:cNvSpPr/>
          <p:nvPr userDrawn="1"/>
        </p:nvSpPr>
        <p:spPr>
          <a:xfrm>
            <a:off x="0" y="6709085"/>
            <a:ext cx="12192000" cy="1489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5">
            <a:extLst>
              <a:ext uri="{FF2B5EF4-FFF2-40B4-BE49-F238E27FC236}">
                <a16:creationId xmlns:a16="http://schemas.microsoft.com/office/drawing/2014/main" id="{7BC1BE39-E79A-4709-8883-79827677BE29}"/>
              </a:ext>
            </a:extLst>
          </p:cNvPr>
          <p:cNvSpPr>
            <a:spLocks noGrp="1"/>
          </p:cNvSpPr>
          <p:nvPr>
            <p:ph type="body" sz="quarter" idx="10"/>
          </p:nvPr>
        </p:nvSpPr>
        <p:spPr>
          <a:xfrm>
            <a:off x="590551" y="1069909"/>
            <a:ext cx="11010898" cy="4873604"/>
          </a:xfrm>
        </p:spPr>
        <p:txBody>
          <a:bodyPr/>
          <a:lstStyle>
            <a:lvl1pPr>
              <a:defRPr sz="2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17">
            <a:extLst>
              <a:ext uri="{FF2B5EF4-FFF2-40B4-BE49-F238E27FC236}">
                <a16:creationId xmlns:a16="http://schemas.microsoft.com/office/drawing/2014/main" id="{FCA57ABA-8A7A-42EB-81F2-50C4AE1A5880}"/>
              </a:ext>
            </a:extLst>
          </p:cNvPr>
          <p:cNvSpPr>
            <a:spLocks noGrp="1"/>
          </p:cNvSpPr>
          <p:nvPr>
            <p:ph type="body" sz="quarter" idx="11" hasCustomPrompt="1"/>
          </p:nvPr>
        </p:nvSpPr>
        <p:spPr>
          <a:xfrm>
            <a:off x="211881" y="211260"/>
            <a:ext cx="11389568" cy="525910"/>
          </a:xfrm>
          <a:prstGeom prst="rect">
            <a:avLst/>
          </a:prstGeom>
          <a:ln>
            <a:noFill/>
          </a:ln>
        </p:spPr>
        <p:txBody>
          <a:bodyPr tIns="0" bIns="0" anchor="ctr">
            <a:normAutofit/>
          </a:bodyPr>
          <a:lstStyle>
            <a:lvl1pPr>
              <a:defRPr sz="3000"/>
            </a:lvl1pPr>
          </a:lstStyle>
          <a:p>
            <a:pPr lvl="0"/>
            <a:r>
              <a:rPr lang="en-US" dirty="0"/>
              <a:t>Title of the Slide</a:t>
            </a:r>
          </a:p>
        </p:txBody>
      </p:sp>
      <p:sp>
        <p:nvSpPr>
          <p:cNvPr id="8" name="Rectangle 7">
            <a:extLst>
              <a:ext uri="{FF2B5EF4-FFF2-40B4-BE49-F238E27FC236}">
                <a16:creationId xmlns:a16="http://schemas.microsoft.com/office/drawing/2014/main" id="{4848976A-A56D-4896-8103-E93B813AC8F1}"/>
              </a:ext>
            </a:extLst>
          </p:cNvPr>
          <p:cNvSpPr/>
          <p:nvPr userDrawn="1"/>
        </p:nvSpPr>
        <p:spPr>
          <a:xfrm>
            <a:off x="315391" y="914487"/>
            <a:ext cx="754897" cy="45719"/>
          </a:xfrm>
          <a:prstGeom prst="rect">
            <a:avLst/>
          </a:prstGeom>
          <a:gradFill>
            <a:gsLst>
              <a:gs pos="0">
                <a:schemeClr val="bg2"/>
              </a:gs>
              <a:gs pos="100000">
                <a:schemeClr val="bg2">
                  <a:lumMod val="75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458481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BLANK SLIDE">
    <p:spTree>
      <p:nvGrpSpPr>
        <p:cNvPr id="1" name=""/>
        <p:cNvGrpSpPr/>
        <p:nvPr/>
      </p:nvGrpSpPr>
      <p:grpSpPr>
        <a:xfrm>
          <a:off x="0" y="0"/>
          <a:ext cx="0" cy="0"/>
          <a:chOff x="0" y="0"/>
          <a:chExt cx="0" cy="0"/>
        </a:xfrm>
      </p:grpSpPr>
      <p:sp>
        <p:nvSpPr>
          <p:cNvPr id="4" name="Slide Number Placeholder 21">
            <a:extLst>
              <a:ext uri="{FF2B5EF4-FFF2-40B4-BE49-F238E27FC236}">
                <a16:creationId xmlns:a16="http://schemas.microsoft.com/office/drawing/2014/main" id="{CC2CDEAC-421B-41D4-90D5-446A8CFE9935}"/>
              </a:ext>
            </a:extLst>
          </p:cNvPr>
          <p:cNvSpPr>
            <a:spLocks noGrp="1"/>
          </p:cNvSpPr>
          <p:nvPr>
            <p:ph type="sldNum" sz="quarter" idx="4"/>
          </p:nvPr>
        </p:nvSpPr>
        <p:spPr>
          <a:xfrm>
            <a:off x="8610599" y="6450468"/>
            <a:ext cx="3192139" cy="148913"/>
          </a:xfrm>
          <a:prstGeom prst="rect">
            <a:avLst/>
          </a:prstGeom>
        </p:spPr>
        <p:txBody>
          <a:bodyPr vert="horz" lIns="91440" tIns="45720" rIns="91440" bIns="45720" rtlCol="0" anchor="ctr"/>
          <a:lstStyle>
            <a:lvl1pPr algn="r">
              <a:defRPr sz="1000">
                <a:solidFill>
                  <a:schemeClr val="tx2"/>
                </a:solidFill>
                <a:latin typeface="+mj-lt"/>
              </a:defRPr>
            </a:lvl1pPr>
          </a:lstStyle>
          <a:p>
            <a:fld id="{F0D6EE29-B678-4F5E-BD6B-2A1F664779F4}" type="slidenum">
              <a:rPr lang="en-US" smtClean="0"/>
              <a:pPr/>
              <a:t>‹#›</a:t>
            </a:fld>
            <a:endParaRPr lang="en-US" dirty="0"/>
          </a:p>
        </p:txBody>
      </p:sp>
    </p:spTree>
    <p:extLst>
      <p:ext uri="{BB962C8B-B14F-4D97-AF65-F5344CB8AC3E}">
        <p14:creationId xmlns:p14="http://schemas.microsoft.com/office/powerpoint/2010/main" val="20280110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HEADER ONLY">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EED7BEF-F82C-4AF5-B8A3-B59931686850}"/>
              </a:ext>
            </a:extLst>
          </p:cNvPr>
          <p:cNvSpPr>
            <a:spLocks noGrp="1"/>
          </p:cNvSpPr>
          <p:nvPr>
            <p:ph type="title"/>
          </p:nvPr>
        </p:nvSpPr>
        <p:spPr>
          <a:xfrm>
            <a:off x="505690" y="152796"/>
            <a:ext cx="11171197" cy="982133"/>
          </a:xfrm>
        </p:spPr>
        <p:txBody>
          <a:bodyPr/>
          <a:lstStyle/>
          <a:p>
            <a:endParaRPr lang="en-US" dirty="0"/>
          </a:p>
        </p:txBody>
      </p:sp>
    </p:spTree>
    <p:extLst>
      <p:ext uri="{BB962C8B-B14F-4D97-AF65-F5344CB8AC3E}">
        <p14:creationId xmlns:p14="http://schemas.microsoft.com/office/powerpoint/2010/main" val="36092388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HEADER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6841250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9_Custom Layout">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133310-96ED-4580-87DD-F8622A038D6E}"/>
              </a:ext>
            </a:extLst>
          </p:cNvPr>
          <p:cNvSpPr>
            <a:spLocks noGrp="1"/>
          </p:cNvSpPr>
          <p:nvPr>
            <p:ph type="dt" sz="half" idx="10"/>
          </p:nvPr>
        </p:nvSpPr>
        <p:spPr/>
        <p:txBody>
          <a:bodyPr/>
          <a:lstStyle/>
          <a:p>
            <a:fld id="{BCD48288-F8EA-4736-872E-5EF8C8575AB3}" type="datetime1">
              <a:rPr lang="en-US" smtClean="0"/>
              <a:t>3/31/2022</a:t>
            </a:fld>
            <a:endParaRPr lang="en-US"/>
          </a:p>
        </p:txBody>
      </p:sp>
      <p:sp>
        <p:nvSpPr>
          <p:cNvPr id="3" name="Footer Placeholder 2">
            <a:extLst>
              <a:ext uri="{FF2B5EF4-FFF2-40B4-BE49-F238E27FC236}">
                <a16:creationId xmlns:a16="http://schemas.microsoft.com/office/drawing/2014/main" id="{16338068-D4A3-43E6-B4EE-CA8B8122235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EEC495E-E1C4-4C9B-A9B8-28E938747BE7}"/>
              </a:ext>
            </a:extLst>
          </p:cNvPr>
          <p:cNvSpPr>
            <a:spLocks noGrp="1"/>
          </p:cNvSpPr>
          <p:nvPr>
            <p:ph type="sldNum" sz="quarter" idx="12"/>
          </p:nvPr>
        </p:nvSpPr>
        <p:spPr/>
        <p:txBody>
          <a:bodyPr/>
          <a:lstStyle/>
          <a:p>
            <a:fld id="{FB9D8D28-8C14-6F4A-AF40-286893C5A6AD}" type="slidenum">
              <a:rPr lang="en-US" smtClean="0"/>
              <a:t>‹#›</a:t>
            </a:fld>
            <a:endParaRPr lang="en-US"/>
          </a:p>
        </p:txBody>
      </p:sp>
    </p:spTree>
    <p:extLst>
      <p:ext uri="{BB962C8B-B14F-4D97-AF65-F5344CB8AC3E}">
        <p14:creationId xmlns:p14="http://schemas.microsoft.com/office/powerpoint/2010/main" val="5149235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COMPLEX CASE STUDY BACKGROUND">
    <p:spTree>
      <p:nvGrpSpPr>
        <p:cNvPr id="1" name=""/>
        <p:cNvGrpSpPr/>
        <p:nvPr/>
      </p:nvGrpSpPr>
      <p:grpSpPr>
        <a:xfrm>
          <a:off x="0" y="0"/>
          <a:ext cx="0" cy="0"/>
          <a:chOff x="0" y="0"/>
          <a:chExt cx="0" cy="0"/>
        </a:xfrm>
      </p:grpSpPr>
      <p:sp>
        <p:nvSpPr>
          <p:cNvPr id="3" name="Rectangle 2"/>
          <p:cNvSpPr/>
          <p:nvPr userDrawn="1"/>
        </p:nvSpPr>
        <p:spPr>
          <a:xfrm>
            <a:off x="2243328" y="0"/>
            <a:ext cx="9948672" cy="6035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userDrawn="1"/>
        </p:nvSpPr>
        <p:spPr>
          <a:xfrm>
            <a:off x="0" y="0"/>
            <a:ext cx="1009497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146304" y="0"/>
            <a:ext cx="99486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CECC551-4912-4386-BFC5-685F2A7ED1EC}"/>
              </a:ext>
            </a:extLst>
          </p:cNvPr>
          <p:cNvSpPr txBox="1"/>
          <p:nvPr userDrawn="1"/>
        </p:nvSpPr>
        <p:spPr>
          <a:xfrm>
            <a:off x="505691" y="6472187"/>
            <a:ext cx="8991600" cy="200055"/>
          </a:xfrm>
          <a:prstGeom prst="rect">
            <a:avLst/>
          </a:prstGeom>
          <a:noFill/>
        </p:spPr>
        <p:txBody>
          <a:bodyPr wrap="square" rtlCol="0">
            <a:spAutoFit/>
          </a:bodyPr>
          <a:lstStyle/>
          <a:p>
            <a:r>
              <a:rPr lang="en-US" sz="700" i="1" dirty="0">
                <a:latin typeface="Corbel" pitchFamily="34" charset="0"/>
              </a:rPr>
              <a:t>Strictly Confidential - ©2018 Collective Medical</a:t>
            </a:r>
          </a:p>
        </p:txBody>
      </p:sp>
    </p:spTree>
    <p:extLst>
      <p:ext uri="{BB962C8B-B14F-4D97-AF65-F5344CB8AC3E}">
        <p14:creationId xmlns:p14="http://schemas.microsoft.com/office/powerpoint/2010/main" val="38488155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6" name="Rectangle 5"/>
          <p:cNvSpPr/>
          <p:nvPr userDrawn="1"/>
        </p:nvSpPr>
        <p:spPr>
          <a:xfrm>
            <a:off x="641025" y="527902"/>
            <a:ext cx="10869105" cy="5703217"/>
          </a:xfrm>
          <a:prstGeom prst="rect">
            <a:avLst/>
          </a:prstGeom>
          <a:gradFill>
            <a:gsLst>
              <a:gs pos="48000">
                <a:srgbClr val="57AB6F"/>
              </a:gs>
              <a:gs pos="100000">
                <a:schemeClr val="accent2"/>
              </a:gs>
              <a:gs pos="0">
                <a:schemeClr val="accent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 name="Rectangle 11"/>
          <p:cNvSpPr/>
          <p:nvPr userDrawn="1"/>
        </p:nvSpPr>
        <p:spPr>
          <a:xfrm>
            <a:off x="1285875" y="1114425"/>
            <a:ext cx="9558339" cy="4572000"/>
          </a:xfrm>
          <a:prstGeom prst="rect">
            <a:avLst/>
          </a:prstGeom>
          <a:noFill/>
          <a:ln w="254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3" name="Picture 12">
            <a:extLst>
              <a:ext uri="{FF2B5EF4-FFF2-40B4-BE49-F238E27FC236}">
                <a16:creationId xmlns:a16="http://schemas.microsoft.com/office/drawing/2014/main" id="{CCE8BA62-1358-454A-BB15-D34F45098854}"/>
              </a:ext>
            </a:extLst>
          </p:cNvPr>
          <p:cNvPicPr>
            <a:picLocks noChangeAspect="1"/>
          </p:cNvPicPr>
          <p:nvPr userDrawn="1"/>
        </p:nvPicPr>
        <p:blipFill>
          <a:blip r:embed="rId2"/>
          <a:stretch>
            <a:fillRect/>
          </a:stretch>
        </p:blipFill>
        <p:spPr>
          <a:xfrm>
            <a:off x="2546340" y="2706341"/>
            <a:ext cx="6713407" cy="1198823"/>
          </a:xfrm>
          <a:prstGeom prst="rect">
            <a:avLst/>
          </a:prstGeom>
        </p:spPr>
      </p:pic>
    </p:spTree>
    <p:extLst>
      <p:ext uri="{BB962C8B-B14F-4D97-AF65-F5344CB8AC3E}">
        <p14:creationId xmlns:p14="http://schemas.microsoft.com/office/powerpoint/2010/main" val="1595538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alphaModFix amt="5000"/>
            <a:extLst>
              <a:ext uri="{28A0092B-C50C-407E-A947-70E740481C1C}">
                <a14:useLocalDpi xmlns:a14="http://schemas.microsoft.com/office/drawing/2010/main"/>
              </a:ext>
            </a:extLst>
          </a:blip>
          <a:srcRect/>
          <a:stretch/>
        </p:blipFill>
        <p:spPr>
          <a:xfrm>
            <a:off x="501351" y="575682"/>
            <a:ext cx="11176477" cy="5676031"/>
          </a:xfrm>
          <a:prstGeom prst="rect">
            <a:avLst/>
          </a:prstGeom>
          <a:solidFill>
            <a:schemeClr val="bg1"/>
          </a:solidFill>
        </p:spPr>
      </p:pic>
      <p:sp>
        <p:nvSpPr>
          <p:cNvPr id="7" name="Text Placeholder 5"/>
          <p:cNvSpPr>
            <a:spLocks noGrp="1"/>
          </p:cNvSpPr>
          <p:nvPr>
            <p:ph type="body" sz="quarter" idx="16" hasCustomPrompt="1"/>
          </p:nvPr>
        </p:nvSpPr>
        <p:spPr>
          <a:xfrm>
            <a:off x="1499479" y="2367114"/>
            <a:ext cx="9673347" cy="632385"/>
          </a:xfrm>
          <a:noFill/>
        </p:spPr>
        <p:txBody>
          <a:bodyPr>
            <a:noAutofit/>
          </a:bodyPr>
          <a:lstStyle>
            <a:lvl1pPr marL="0" indent="0">
              <a:buNone/>
              <a:defRPr sz="4800" baseline="0">
                <a:solidFill>
                  <a:schemeClr val="tx1"/>
                </a:solidFill>
                <a:latin typeface="+mj-lt"/>
              </a:defRPr>
            </a:lvl1pPr>
          </a:lstStyle>
          <a:p>
            <a:pPr lvl="0"/>
            <a:r>
              <a:rPr lang="en-US"/>
              <a:t>Click to add headline text</a:t>
            </a:r>
          </a:p>
        </p:txBody>
      </p:sp>
      <p:sp>
        <p:nvSpPr>
          <p:cNvPr id="11" name="Text Placeholder 15"/>
          <p:cNvSpPr>
            <a:spLocks noGrp="1"/>
          </p:cNvSpPr>
          <p:nvPr>
            <p:ph type="body" sz="quarter" idx="18" hasCustomPrompt="1"/>
          </p:nvPr>
        </p:nvSpPr>
        <p:spPr>
          <a:xfrm>
            <a:off x="1499481" y="3609884"/>
            <a:ext cx="4623025" cy="972057"/>
          </a:xfrm>
        </p:spPr>
        <p:txBody>
          <a:bodyPr>
            <a:noAutofit/>
          </a:bodyPr>
          <a:lstStyle>
            <a:lvl1pPr marL="0" indent="0">
              <a:lnSpc>
                <a:spcPts val="2480"/>
              </a:lnSpc>
              <a:spcBef>
                <a:spcPts val="0"/>
              </a:spcBef>
              <a:buNone/>
              <a:defRPr sz="2000" baseline="0">
                <a:solidFill>
                  <a:schemeClr val="tx2"/>
                </a:solidFill>
              </a:defRPr>
            </a:lvl1pPr>
            <a:lvl2pPr marL="342891" indent="0">
              <a:buNone/>
              <a:defRPr sz="1351"/>
            </a:lvl2pPr>
            <a:lvl3pPr marL="685783" indent="0">
              <a:buNone/>
              <a:defRPr sz="1351"/>
            </a:lvl3pPr>
            <a:lvl4pPr marL="1028674" indent="0">
              <a:buNone/>
              <a:defRPr sz="1351"/>
            </a:lvl4pPr>
            <a:lvl5pPr marL="1371566" indent="0">
              <a:buNone/>
              <a:defRPr sz="1351"/>
            </a:lvl5pPr>
          </a:lstStyle>
          <a:p>
            <a:pPr lvl="0"/>
            <a:r>
              <a:rPr lang="en-US"/>
              <a:t>Presenter &amp; Title</a:t>
            </a:r>
          </a:p>
        </p:txBody>
      </p:sp>
      <p:sp>
        <p:nvSpPr>
          <p:cNvPr id="3" name="Text Placeholder 2"/>
          <p:cNvSpPr>
            <a:spLocks noGrp="1"/>
          </p:cNvSpPr>
          <p:nvPr>
            <p:ph type="body" sz="quarter" idx="19" hasCustomPrompt="1"/>
          </p:nvPr>
        </p:nvSpPr>
        <p:spPr>
          <a:xfrm>
            <a:off x="1500189" y="1512727"/>
            <a:ext cx="3386137" cy="644687"/>
          </a:xfrm>
          <a:solidFill>
            <a:schemeClr val="accent1"/>
          </a:solidFill>
          <a:ln>
            <a:noFill/>
          </a:ln>
        </p:spPr>
        <p:txBody>
          <a:bodyPr anchor="ctr">
            <a:normAutofit/>
          </a:bodyPr>
          <a:lstStyle>
            <a:lvl1pPr marL="0" indent="0" algn="ctr">
              <a:lnSpc>
                <a:spcPct val="100000"/>
              </a:lnSpc>
              <a:spcBef>
                <a:spcPts val="0"/>
              </a:spcBef>
              <a:buNone/>
              <a:defRPr sz="2400" baseline="0">
                <a:solidFill>
                  <a:schemeClr val="bg1"/>
                </a:solidFill>
                <a:latin typeface="+mj-lt"/>
              </a:defRPr>
            </a:lvl1pPr>
            <a:lvl2pPr marL="457189" indent="0">
              <a:buNone/>
              <a:defRPr/>
            </a:lvl2pPr>
            <a:lvl3pPr marL="914377" indent="0">
              <a:buNone/>
              <a:defRPr/>
            </a:lvl3pPr>
            <a:lvl4pPr marL="1371566" indent="0">
              <a:buNone/>
              <a:defRPr/>
            </a:lvl4pPr>
            <a:lvl5pPr marL="1828754" indent="0">
              <a:buNone/>
              <a:defRPr/>
            </a:lvl5pPr>
          </a:lstStyle>
          <a:p>
            <a:pPr lvl="0"/>
            <a:r>
              <a:rPr lang="en-US"/>
              <a:t>TYPE OF PRESENTATION</a:t>
            </a:r>
          </a:p>
        </p:txBody>
      </p:sp>
      <p:sp>
        <p:nvSpPr>
          <p:cNvPr id="5" name="TextBox 4">
            <a:extLst>
              <a:ext uri="{FF2B5EF4-FFF2-40B4-BE49-F238E27FC236}">
                <a16:creationId xmlns:a16="http://schemas.microsoft.com/office/drawing/2014/main" id="{F0855EEF-4877-734B-8667-3E07106CA343}"/>
              </a:ext>
            </a:extLst>
          </p:cNvPr>
          <p:cNvSpPr txBox="1"/>
          <p:nvPr userDrawn="1"/>
        </p:nvSpPr>
        <p:spPr>
          <a:xfrm>
            <a:off x="833379" y="5914276"/>
            <a:ext cx="2851231"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58595B"/>
                </a:solidFill>
                <a:effectLst/>
                <a:uLnTx/>
                <a:uFillTx/>
                <a:latin typeface="Calibri" panose="020F0502020204030204"/>
                <a:ea typeface="+mn-ea"/>
                <a:cs typeface="+mn-cs"/>
              </a:rPr>
              <a:t>© 2021 - Strictly Confidential</a:t>
            </a:r>
          </a:p>
        </p:txBody>
      </p:sp>
      <p:pic>
        <p:nvPicPr>
          <p:cNvPr id="9" name="Picture 8">
            <a:extLst>
              <a:ext uri="{FF2B5EF4-FFF2-40B4-BE49-F238E27FC236}">
                <a16:creationId xmlns:a16="http://schemas.microsoft.com/office/drawing/2014/main" id="{E57AD195-79AA-8047-843C-16B08C4722E0}"/>
              </a:ext>
            </a:extLst>
          </p:cNvPr>
          <p:cNvPicPr>
            <a:picLocks noChangeAspect="1"/>
          </p:cNvPicPr>
          <p:nvPr userDrawn="1"/>
        </p:nvPicPr>
        <p:blipFill>
          <a:blip r:embed="rId3"/>
          <a:srcRect/>
          <a:stretch/>
        </p:blipFill>
        <p:spPr>
          <a:xfrm>
            <a:off x="8315981" y="5235495"/>
            <a:ext cx="3129620" cy="819988"/>
          </a:xfrm>
          <a:prstGeom prst="rect">
            <a:avLst/>
          </a:prstGeom>
        </p:spPr>
      </p:pic>
    </p:spTree>
    <p:extLst>
      <p:ext uri="{BB962C8B-B14F-4D97-AF65-F5344CB8AC3E}">
        <p14:creationId xmlns:p14="http://schemas.microsoft.com/office/powerpoint/2010/main" val="2937951053"/>
      </p:ext>
    </p:extLst>
  </p:cSld>
  <p:clrMapOvr>
    <a:masterClrMapping/>
  </p:clrMapOvr>
  <p:extLst>
    <p:ext uri="{DCECCB84-F9BA-43D5-87BE-67443E8EF086}">
      <p15:sldGuideLst xmlns:p15="http://schemas.microsoft.com/office/powerpoint/2012/main">
        <p15:guide id="1" orient="horz" pos="3816">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alphaModFix amt="5000"/>
            <a:extLst>
              <a:ext uri="{28A0092B-C50C-407E-A947-70E740481C1C}">
                <a14:useLocalDpi xmlns:a14="http://schemas.microsoft.com/office/drawing/2010/main"/>
              </a:ext>
            </a:extLst>
          </a:blip>
          <a:srcRect/>
          <a:stretch/>
        </p:blipFill>
        <p:spPr>
          <a:xfrm>
            <a:off x="501351" y="575682"/>
            <a:ext cx="11176477" cy="5676031"/>
          </a:xfrm>
          <a:prstGeom prst="rect">
            <a:avLst/>
          </a:prstGeom>
        </p:spPr>
      </p:pic>
      <p:sp>
        <p:nvSpPr>
          <p:cNvPr id="7" name="Text Placeholder 5"/>
          <p:cNvSpPr>
            <a:spLocks noGrp="1"/>
          </p:cNvSpPr>
          <p:nvPr>
            <p:ph type="body" sz="quarter" idx="16" hasCustomPrompt="1"/>
          </p:nvPr>
        </p:nvSpPr>
        <p:spPr>
          <a:xfrm>
            <a:off x="1499479" y="2153165"/>
            <a:ext cx="8658935" cy="1430372"/>
          </a:xfrm>
          <a:noFill/>
        </p:spPr>
        <p:txBody>
          <a:bodyPr>
            <a:noAutofit/>
          </a:bodyPr>
          <a:lstStyle>
            <a:lvl1pPr marL="0" indent="0">
              <a:buNone/>
              <a:defRPr sz="4800" baseline="0">
                <a:solidFill>
                  <a:schemeClr val="tx1"/>
                </a:solidFill>
                <a:latin typeface="+mj-lt"/>
              </a:defRPr>
            </a:lvl1pPr>
          </a:lstStyle>
          <a:p>
            <a:pPr lvl="0"/>
            <a:r>
              <a:rPr lang="en-US"/>
              <a:t>Click to add 2 line headline text </a:t>
            </a:r>
          </a:p>
        </p:txBody>
      </p:sp>
      <p:sp>
        <p:nvSpPr>
          <p:cNvPr id="11" name="Text Placeholder 2"/>
          <p:cNvSpPr>
            <a:spLocks noGrp="1"/>
          </p:cNvSpPr>
          <p:nvPr>
            <p:ph type="body" sz="quarter" idx="19" hasCustomPrompt="1"/>
          </p:nvPr>
        </p:nvSpPr>
        <p:spPr>
          <a:xfrm>
            <a:off x="1500189" y="1298778"/>
            <a:ext cx="3386137" cy="644687"/>
          </a:xfrm>
          <a:solidFill>
            <a:schemeClr val="accent1"/>
          </a:solidFill>
          <a:ln>
            <a:noFill/>
          </a:ln>
        </p:spPr>
        <p:txBody>
          <a:bodyPr anchor="ctr">
            <a:normAutofit/>
          </a:bodyPr>
          <a:lstStyle>
            <a:lvl1pPr marL="0" indent="0" algn="ctr">
              <a:lnSpc>
                <a:spcPct val="100000"/>
              </a:lnSpc>
              <a:spcBef>
                <a:spcPts val="0"/>
              </a:spcBef>
              <a:buNone/>
              <a:defRPr sz="2400" baseline="0">
                <a:solidFill>
                  <a:schemeClr val="bg1"/>
                </a:solidFill>
                <a:latin typeface="+mj-lt"/>
              </a:defRPr>
            </a:lvl1pPr>
            <a:lvl2pPr marL="457189" indent="0">
              <a:buNone/>
              <a:defRPr/>
            </a:lvl2pPr>
            <a:lvl3pPr marL="914377" indent="0">
              <a:buNone/>
              <a:defRPr/>
            </a:lvl3pPr>
            <a:lvl4pPr marL="1371566" indent="0">
              <a:buNone/>
              <a:defRPr/>
            </a:lvl4pPr>
            <a:lvl5pPr marL="1828754" indent="0">
              <a:buNone/>
              <a:defRPr/>
            </a:lvl5pPr>
          </a:lstStyle>
          <a:p>
            <a:pPr lvl="0"/>
            <a:r>
              <a:rPr lang="en-US"/>
              <a:t>TYPE OF PRESENTATION</a:t>
            </a:r>
          </a:p>
        </p:txBody>
      </p:sp>
      <p:sp>
        <p:nvSpPr>
          <p:cNvPr id="12" name="TextBox 11">
            <a:extLst>
              <a:ext uri="{FF2B5EF4-FFF2-40B4-BE49-F238E27FC236}">
                <a16:creationId xmlns:a16="http://schemas.microsoft.com/office/drawing/2014/main" id="{98141BCF-8DC4-114E-B6E1-FF0D2D22C691}"/>
              </a:ext>
            </a:extLst>
          </p:cNvPr>
          <p:cNvSpPr txBox="1"/>
          <p:nvPr userDrawn="1"/>
        </p:nvSpPr>
        <p:spPr>
          <a:xfrm>
            <a:off x="833378" y="5914276"/>
            <a:ext cx="2851231"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58595B"/>
                </a:solidFill>
                <a:effectLst/>
                <a:uLnTx/>
                <a:uFillTx/>
                <a:latin typeface="Calibri" panose="020F0502020204030204"/>
                <a:ea typeface="+mn-ea"/>
                <a:cs typeface="+mn-cs"/>
              </a:rPr>
              <a:t>© 2021 - Strictly Confidential</a:t>
            </a:r>
          </a:p>
        </p:txBody>
      </p:sp>
      <p:sp>
        <p:nvSpPr>
          <p:cNvPr id="13" name="Text Placeholder 15">
            <a:extLst>
              <a:ext uri="{FF2B5EF4-FFF2-40B4-BE49-F238E27FC236}">
                <a16:creationId xmlns:a16="http://schemas.microsoft.com/office/drawing/2014/main" id="{6EEB8A12-1626-9C46-9EAA-6954FB6A22A9}"/>
              </a:ext>
            </a:extLst>
          </p:cNvPr>
          <p:cNvSpPr>
            <a:spLocks noGrp="1"/>
          </p:cNvSpPr>
          <p:nvPr>
            <p:ph type="body" sz="quarter" idx="18" hasCustomPrompt="1"/>
          </p:nvPr>
        </p:nvSpPr>
        <p:spPr>
          <a:xfrm>
            <a:off x="1499481" y="4008304"/>
            <a:ext cx="4623025" cy="972057"/>
          </a:xfrm>
        </p:spPr>
        <p:txBody>
          <a:bodyPr>
            <a:noAutofit/>
          </a:bodyPr>
          <a:lstStyle>
            <a:lvl1pPr marL="0" indent="0">
              <a:lnSpc>
                <a:spcPts val="2480"/>
              </a:lnSpc>
              <a:spcBef>
                <a:spcPts val="0"/>
              </a:spcBef>
              <a:buNone/>
              <a:defRPr sz="2000" baseline="0">
                <a:solidFill>
                  <a:schemeClr val="tx2"/>
                </a:solidFill>
              </a:defRPr>
            </a:lvl1pPr>
            <a:lvl2pPr marL="342891" indent="0">
              <a:buNone/>
              <a:defRPr sz="1351"/>
            </a:lvl2pPr>
            <a:lvl3pPr marL="685783" indent="0">
              <a:buNone/>
              <a:defRPr sz="1351"/>
            </a:lvl3pPr>
            <a:lvl4pPr marL="1028674" indent="0">
              <a:buNone/>
              <a:defRPr sz="1351"/>
            </a:lvl4pPr>
            <a:lvl5pPr marL="1371566" indent="0">
              <a:buNone/>
              <a:defRPr sz="1351"/>
            </a:lvl5pPr>
          </a:lstStyle>
          <a:p>
            <a:pPr lvl="0"/>
            <a:r>
              <a:rPr lang="en-US"/>
              <a:t>Presenter &amp; Title</a:t>
            </a:r>
          </a:p>
        </p:txBody>
      </p:sp>
      <p:pic>
        <p:nvPicPr>
          <p:cNvPr id="8" name="Picture 7">
            <a:extLst>
              <a:ext uri="{FF2B5EF4-FFF2-40B4-BE49-F238E27FC236}">
                <a16:creationId xmlns:a16="http://schemas.microsoft.com/office/drawing/2014/main" id="{17E2B1A0-A221-AE4A-9DEE-DC566DE94BB7}"/>
              </a:ext>
            </a:extLst>
          </p:cNvPr>
          <p:cNvPicPr>
            <a:picLocks noChangeAspect="1"/>
          </p:cNvPicPr>
          <p:nvPr userDrawn="1"/>
        </p:nvPicPr>
        <p:blipFill>
          <a:blip r:embed="rId3"/>
          <a:srcRect/>
          <a:stretch/>
        </p:blipFill>
        <p:spPr>
          <a:xfrm>
            <a:off x="8315981" y="5235495"/>
            <a:ext cx="3129620" cy="819988"/>
          </a:xfrm>
          <a:prstGeom prst="rect">
            <a:avLst/>
          </a:prstGeom>
        </p:spPr>
      </p:pic>
    </p:spTree>
    <p:extLst>
      <p:ext uri="{BB962C8B-B14F-4D97-AF65-F5344CB8AC3E}">
        <p14:creationId xmlns:p14="http://schemas.microsoft.com/office/powerpoint/2010/main" val="218642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NDARD SLIDE (no subtitle)">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D4DC9A31-A861-45AF-8B6A-0E6DB50F3BFA}"/>
              </a:ext>
            </a:extLst>
          </p:cNvPr>
          <p:cNvSpPr>
            <a:spLocks noGrp="1"/>
          </p:cNvSpPr>
          <p:nvPr>
            <p:ph type="body" sz="quarter" idx="10" hasCustomPrompt="1"/>
          </p:nvPr>
        </p:nvSpPr>
        <p:spPr>
          <a:xfrm>
            <a:off x="401216" y="474215"/>
            <a:ext cx="11389568" cy="525910"/>
          </a:xfrm>
          <a:prstGeom prst="rect">
            <a:avLst/>
          </a:prstGeom>
          <a:ln>
            <a:noFill/>
          </a:ln>
        </p:spPr>
        <p:txBody>
          <a:bodyPr tIns="0" bIns="0" anchor="ctr">
            <a:normAutofit/>
          </a:bodyPr>
          <a:lstStyle>
            <a:lvl1pPr>
              <a:defRPr sz="3000"/>
            </a:lvl1pPr>
          </a:lstStyle>
          <a:p>
            <a:pPr lvl="0"/>
            <a:r>
              <a:rPr lang="en-US" dirty="0"/>
              <a:t>Title of the Slide</a:t>
            </a:r>
          </a:p>
        </p:txBody>
      </p:sp>
      <p:sp>
        <p:nvSpPr>
          <p:cNvPr id="23" name="Rectangle 22">
            <a:extLst>
              <a:ext uri="{FF2B5EF4-FFF2-40B4-BE49-F238E27FC236}">
                <a16:creationId xmlns:a16="http://schemas.microsoft.com/office/drawing/2014/main" id="{57B38E56-8E8F-4C83-BA22-656836B4D7DD}"/>
              </a:ext>
            </a:extLst>
          </p:cNvPr>
          <p:cNvSpPr/>
          <p:nvPr userDrawn="1"/>
        </p:nvSpPr>
        <p:spPr>
          <a:xfrm>
            <a:off x="504726" y="1177442"/>
            <a:ext cx="754897" cy="45719"/>
          </a:xfrm>
          <a:prstGeom prst="rect">
            <a:avLst/>
          </a:prstGeom>
          <a:gradFill>
            <a:gsLst>
              <a:gs pos="0">
                <a:schemeClr val="bg2"/>
              </a:gs>
              <a:gs pos="100000">
                <a:schemeClr val="bg2">
                  <a:lumMod val="75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Placeholder 24">
            <a:extLst>
              <a:ext uri="{FF2B5EF4-FFF2-40B4-BE49-F238E27FC236}">
                <a16:creationId xmlns:a16="http://schemas.microsoft.com/office/drawing/2014/main" id="{34EE11FA-636E-4281-97F9-AE2D476AF260}"/>
              </a:ext>
            </a:extLst>
          </p:cNvPr>
          <p:cNvSpPr>
            <a:spLocks noGrp="1"/>
          </p:cNvSpPr>
          <p:nvPr>
            <p:ph type="body" sz="quarter" idx="12"/>
          </p:nvPr>
        </p:nvSpPr>
        <p:spPr>
          <a:xfrm>
            <a:off x="560387" y="1483567"/>
            <a:ext cx="11071226" cy="4731553"/>
          </a:xfrm>
          <a:prstGeom prst="rect">
            <a:avLst/>
          </a:prstGeom>
        </p:spPr>
        <p:txBody>
          <a:bodyPr/>
          <a:lstStyle>
            <a:lvl1pPr>
              <a:lnSpc>
                <a:spcPct val="114000"/>
              </a:lnSpc>
              <a:defRPr/>
            </a:lvl1pPr>
            <a:lvl2pPr>
              <a:lnSpc>
                <a:spcPct val="114000"/>
              </a:lnSpc>
              <a:defRPr/>
            </a:lvl2pPr>
            <a:lvl3pPr>
              <a:lnSpc>
                <a:spcPct val="114000"/>
              </a:lnSpc>
              <a:defRPr/>
            </a:lvl3pPr>
            <a:lvl4pPr marL="854075" indent="-169863">
              <a:lnSpc>
                <a:spcPct val="114000"/>
              </a:lnSpc>
              <a:defRPr/>
            </a:lvl4pPr>
            <a:lvl5pPr marL="1087438" indent="-171450">
              <a:lnSpc>
                <a:spcPct val="114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21">
            <a:extLst>
              <a:ext uri="{FF2B5EF4-FFF2-40B4-BE49-F238E27FC236}">
                <a16:creationId xmlns:a16="http://schemas.microsoft.com/office/drawing/2014/main" id="{E7089E62-934C-48C6-8CA2-63267D9FA0B0}"/>
              </a:ext>
            </a:extLst>
          </p:cNvPr>
          <p:cNvSpPr>
            <a:spLocks noGrp="1"/>
          </p:cNvSpPr>
          <p:nvPr>
            <p:ph type="sldNum" sz="quarter" idx="4"/>
          </p:nvPr>
        </p:nvSpPr>
        <p:spPr>
          <a:xfrm>
            <a:off x="8610599" y="6450468"/>
            <a:ext cx="3192139" cy="148913"/>
          </a:xfrm>
          <a:prstGeom prst="rect">
            <a:avLst/>
          </a:prstGeom>
        </p:spPr>
        <p:txBody>
          <a:bodyPr vert="horz" lIns="91440" tIns="45720" rIns="91440" bIns="45720" rtlCol="0" anchor="ctr"/>
          <a:lstStyle>
            <a:lvl1pPr algn="r">
              <a:defRPr sz="1000">
                <a:solidFill>
                  <a:schemeClr val="tx2"/>
                </a:solidFill>
                <a:latin typeface="+mj-lt"/>
              </a:defRPr>
            </a:lvl1pPr>
          </a:lstStyle>
          <a:p>
            <a:fld id="{F0D6EE29-B678-4F5E-BD6B-2A1F664779F4}" type="slidenum">
              <a:rPr lang="en-US" smtClean="0"/>
              <a:pPr/>
              <a:t>‹#›</a:t>
            </a:fld>
            <a:endParaRPr lang="en-US" dirty="0"/>
          </a:p>
        </p:txBody>
      </p:sp>
    </p:spTree>
    <p:extLst>
      <p:ext uri="{BB962C8B-B14F-4D97-AF65-F5344CB8AC3E}">
        <p14:creationId xmlns:p14="http://schemas.microsoft.com/office/powerpoint/2010/main" val="24872240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genda, Content Slide">
    <p:spTree>
      <p:nvGrpSpPr>
        <p:cNvPr id="1" name=""/>
        <p:cNvGrpSpPr/>
        <p:nvPr/>
      </p:nvGrpSpPr>
      <p:grpSpPr>
        <a:xfrm>
          <a:off x="0" y="0"/>
          <a:ext cx="0" cy="0"/>
          <a:chOff x="0" y="0"/>
          <a:chExt cx="0" cy="0"/>
        </a:xfrm>
      </p:grpSpPr>
      <p:sp>
        <p:nvSpPr>
          <p:cNvPr id="2" name="Rectangle 1"/>
          <p:cNvSpPr/>
          <p:nvPr userDrawn="1"/>
        </p:nvSpPr>
        <p:spPr>
          <a:xfrm>
            <a:off x="0" y="2"/>
            <a:ext cx="12192000" cy="971551"/>
          </a:xfrm>
          <a:prstGeom prst="rect">
            <a:avLst/>
          </a:prstGeom>
          <a:solidFill>
            <a:schemeClr val="tx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 name="Text Placeholder 9"/>
          <p:cNvSpPr>
            <a:spLocks noGrp="1"/>
          </p:cNvSpPr>
          <p:nvPr>
            <p:ph type="body" sz="quarter" idx="10" hasCustomPrompt="1"/>
          </p:nvPr>
        </p:nvSpPr>
        <p:spPr>
          <a:xfrm>
            <a:off x="781051" y="70755"/>
            <a:ext cx="10629900" cy="900796"/>
          </a:xfrm>
        </p:spPr>
        <p:txBody>
          <a:bodyPr anchor="ctr">
            <a:normAutofit/>
          </a:bodyPr>
          <a:lstStyle>
            <a:lvl1pPr marL="0" indent="0">
              <a:buNone/>
              <a:defRPr sz="3200">
                <a:solidFill>
                  <a:schemeClr val="bg1"/>
                </a:solidFill>
                <a:latin typeface="+mj-lt"/>
              </a:defRPr>
            </a:lvl1pPr>
          </a:lstStyle>
          <a:p>
            <a:pPr lvl="0"/>
            <a:r>
              <a:rPr lang="en-US"/>
              <a:t>Agenda/List Slide</a:t>
            </a:r>
          </a:p>
        </p:txBody>
      </p:sp>
      <p:sp>
        <p:nvSpPr>
          <p:cNvPr id="8" name="Text Placeholder 13">
            <a:extLst>
              <a:ext uri="{FF2B5EF4-FFF2-40B4-BE49-F238E27FC236}">
                <a16:creationId xmlns:a16="http://schemas.microsoft.com/office/drawing/2014/main" id="{E589CC98-5D52-5748-A643-66662969986A}"/>
              </a:ext>
            </a:extLst>
          </p:cNvPr>
          <p:cNvSpPr>
            <a:spLocks noGrp="1"/>
          </p:cNvSpPr>
          <p:nvPr>
            <p:ph type="body" sz="quarter" idx="11" hasCustomPrompt="1"/>
          </p:nvPr>
        </p:nvSpPr>
        <p:spPr>
          <a:xfrm>
            <a:off x="781051" y="1294404"/>
            <a:ext cx="10629900" cy="4600579"/>
          </a:xfrm>
        </p:spPr>
        <p:txBody>
          <a:bodyPr>
            <a:noAutofit/>
          </a:bodyPr>
          <a:lstStyle>
            <a:lvl1pPr>
              <a:buClr>
                <a:schemeClr val="accent1"/>
              </a:buClr>
              <a:defRPr sz="2400">
                <a:solidFill>
                  <a:schemeClr val="tx2"/>
                </a:solidFill>
                <a:latin typeface="+mn-lt"/>
              </a:defRPr>
            </a:lvl1pPr>
            <a:lvl2pPr>
              <a:buClr>
                <a:schemeClr val="accent1"/>
              </a:buClr>
              <a:defRPr sz="2000">
                <a:solidFill>
                  <a:schemeClr val="tx2"/>
                </a:solidFill>
                <a:latin typeface="+mn-lt"/>
              </a:defRPr>
            </a:lvl2pPr>
            <a:lvl3pPr>
              <a:buClr>
                <a:schemeClr val="accent1"/>
              </a:buClr>
              <a:defRPr>
                <a:latin typeface="+mj-lt"/>
              </a:defRPr>
            </a:lvl3pPr>
            <a:lvl4pPr>
              <a:buClr>
                <a:schemeClr val="accent1"/>
              </a:buClr>
              <a:defRPr>
                <a:latin typeface="+mj-lt"/>
              </a:defRPr>
            </a:lvl4pPr>
            <a:lvl5pPr>
              <a:buClr>
                <a:schemeClr val="accent1"/>
              </a:buClr>
              <a:defRPr>
                <a:latin typeface="+mj-lt"/>
              </a:defRPr>
            </a:lvl5pPr>
          </a:lstStyle>
          <a:p>
            <a:pPr lvl="0"/>
            <a:r>
              <a:rPr lang="en-US"/>
              <a:t>Click to edit Master text styles</a:t>
            </a:r>
          </a:p>
          <a:p>
            <a:pPr lvl="1"/>
            <a:r>
              <a:rPr lang="en-US"/>
              <a:t>Second level</a:t>
            </a:r>
          </a:p>
        </p:txBody>
      </p:sp>
      <p:sp>
        <p:nvSpPr>
          <p:cNvPr id="11" name="TextBox 10">
            <a:extLst>
              <a:ext uri="{FF2B5EF4-FFF2-40B4-BE49-F238E27FC236}">
                <a16:creationId xmlns:a16="http://schemas.microsoft.com/office/drawing/2014/main" id="{85A7D14A-F533-3A45-A278-ABA8F8957930}"/>
              </a:ext>
            </a:extLst>
          </p:cNvPr>
          <p:cNvSpPr txBox="1"/>
          <p:nvPr userDrawn="1"/>
        </p:nvSpPr>
        <p:spPr>
          <a:xfrm>
            <a:off x="689686" y="6504360"/>
            <a:ext cx="2851231"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58595B"/>
                </a:solidFill>
                <a:effectLst/>
                <a:uLnTx/>
                <a:uFillTx/>
                <a:latin typeface="Calibri" panose="020F0502020204030204"/>
                <a:ea typeface="+mn-ea"/>
                <a:cs typeface="+mn-cs"/>
              </a:rPr>
              <a:t>© 2021 - Strictly Confidential</a:t>
            </a:r>
          </a:p>
        </p:txBody>
      </p:sp>
      <p:pic>
        <p:nvPicPr>
          <p:cNvPr id="13" name="Picture 12">
            <a:extLst>
              <a:ext uri="{FF2B5EF4-FFF2-40B4-BE49-F238E27FC236}">
                <a16:creationId xmlns:a16="http://schemas.microsoft.com/office/drawing/2014/main" id="{9622EF1F-4D5B-0D42-AD11-29327D395184}"/>
              </a:ext>
            </a:extLst>
          </p:cNvPr>
          <p:cNvPicPr>
            <a:picLocks noChangeAspect="1"/>
          </p:cNvPicPr>
          <p:nvPr userDrawn="1"/>
        </p:nvPicPr>
        <p:blipFill>
          <a:blip r:embed="rId2"/>
          <a:srcRect/>
          <a:stretch/>
        </p:blipFill>
        <p:spPr>
          <a:xfrm>
            <a:off x="9114335" y="6058488"/>
            <a:ext cx="2494570" cy="653599"/>
          </a:xfrm>
          <a:prstGeom prst="rect">
            <a:avLst/>
          </a:prstGeom>
        </p:spPr>
      </p:pic>
    </p:spTree>
    <p:extLst>
      <p:ext uri="{BB962C8B-B14F-4D97-AF65-F5344CB8AC3E}">
        <p14:creationId xmlns:p14="http://schemas.microsoft.com/office/powerpoint/2010/main" val="12138425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6" name="Rectangle 5"/>
          <p:cNvSpPr/>
          <p:nvPr userDrawn="1"/>
        </p:nvSpPr>
        <p:spPr>
          <a:xfrm>
            <a:off x="0" y="2"/>
            <a:ext cx="12192000" cy="971551"/>
          </a:xfrm>
          <a:prstGeom prst="rect">
            <a:avLst/>
          </a:prstGeom>
          <a:solidFill>
            <a:schemeClr val="tx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Text Placeholder 9"/>
          <p:cNvSpPr>
            <a:spLocks noGrp="1"/>
          </p:cNvSpPr>
          <p:nvPr>
            <p:ph type="body" sz="quarter" idx="10" hasCustomPrompt="1"/>
          </p:nvPr>
        </p:nvSpPr>
        <p:spPr>
          <a:xfrm>
            <a:off x="781051" y="70755"/>
            <a:ext cx="10629900" cy="900796"/>
          </a:xfrm>
        </p:spPr>
        <p:txBody>
          <a:bodyPr anchor="ctr">
            <a:normAutofit/>
          </a:bodyPr>
          <a:lstStyle>
            <a:lvl1pPr marL="0" indent="0">
              <a:buNone/>
              <a:defRPr sz="3200">
                <a:solidFill>
                  <a:schemeClr val="bg1"/>
                </a:solidFill>
                <a:latin typeface="+mj-lt"/>
              </a:defRPr>
            </a:lvl1pPr>
          </a:lstStyle>
          <a:p>
            <a:pPr lvl="0"/>
            <a:r>
              <a:rPr lang="en-US"/>
              <a:t>Slide Title</a:t>
            </a:r>
          </a:p>
        </p:txBody>
      </p:sp>
      <p:sp>
        <p:nvSpPr>
          <p:cNvPr id="10" name="Picture Placeholder 15"/>
          <p:cNvSpPr>
            <a:spLocks noGrp="1"/>
          </p:cNvSpPr>
          <p:nvPr>
            <p:ph type="pic" sz="quarter" idx="12"/>
          </p:nvPr>
        </p:nvSpPr>
        <p:spPr>
          <a:xfrm>
            <a:off x="6826103" y="1396733"/>
            <a:ext cx="4589611" cy="4600579"/>
          </a:xfrm>
          <a:solidFill>
            <a:schemeClr val="bg1">
              <a:lumMod val="95000"/>
            </a:schemeClr>
          </a:solidFill>
        </p:spPr>
        <p:txBody>
          <a:bodyPr>
            <a:normAutofit/>
          </a:bodyPr>
          <a:lstStyle>
            <a:lvl1pPr marL="0" indent="0">
              <a:buNone/>
              <a:defRPr sz="1600">
                <a:latin typeface="Calibri" charset="0"/>
                <a:ea typeface="Calibri" charset="0"/>
                <a:cs typeface="Calibri" charset="0"/>
              </a:defRPr>
            </a:lvl1pPr>
          </a:lstStyle>
          <a:p>
            <a:r>
              <a:rPr lang="en-US"/>
              <a:t>Click icon to add picture</a:t>
            </a:r>
          </a:p>
        </p:txBody>
      </p:sp>
      <p:sp>
        <p:nvSpPr>
          <p:cNvPr id="11" name="Text Placeholder 13">
            <a:extLst>
              <a:ext uri="{FF2B5EF4-FFF2-40B4-BE49-F238E27FC236}">
                <a16:creationId xmlns:a16="http://schemas.microsoft.com/office/drawing/2014/main" id="{8AD1850F-2F8E-4140-AFA8-C1524702A3F8}"/>
              </a:ext>
            </a:extLst>
          </p:cNvPr>
          <p:cNvSpPr>
            <a:spLocks noGrp="1"/>
          </p:cNvSpPr>
          <p:nvPr>
            <p:ph type="body" sz="quarter" idx="11" hasCustomPrompt="1"/>
          </p:nvPr>
        </p:nvSpPr>
        <p:spPr>
          <a:xfrm>
            <a:off x="776286" y="1358726"/>
            <a:ext cx="5719451" cy="4600579"/>
          </a:xfrm>
        </p:spPr>
        <p:txBody>
          <a:bodyPr>
            <a:noAutofit/>
          </a:bodyPr>
          <a:lstStyle>
            <a:lvl1pPr>
              <a:buClr>
                <a:schemeClr val="accent1"/>
              </a:buClr>
              <a:defRPr sz="2400">
                <a:solidFill>
                  <a:schemeClr val="tx2"/>
                </a:solidFill>
                <a:latin typeface="+mn-lt"/>
              </a:defRPr>
            </a:lvl1pPr>
            <a:lvl2pPr>
              <a:buClr>
                <a:schemeClr val="accent1"/>
              </a:buClr>
              <a:defRPr sz="2000">
                <a:solidFill>
                  <a:schemeClr val="tx2"/>
                </a:solidFill>
                <a:latin typeface="+mn-lt"/>
              </a:defRPr>
            </a:lvl2pPr>
            <a:lvl3pPr>
              <a:buClr>
                <a:schemeClr val="accent1"/>
              </a:buClr>
              <a:defRPr>
                <a:latin typeface="+mj-lt"/>
              </a:defRPr>
            </a:lvl3pPr>
            <a:lvl4pPr>
              <a:buClr>
                <a:schemeClr val="accent1"/>
              </a:buClr>
              <a:defRPr>
                <a:latin typeface="+mj-lt"/>
              </a:defRPr>
            </a:lvl4pPr>
            <a:lvl5pPr>
              <a:buClr>
                <a:schemeClr val="accent1"/>
              </a:buClr>
              <a:defRPr>
                <a:latin typeface="+mj-lt"/>
              </a:defRPr>
            </a:lvl5pPr>
          </a:lstStyle>
          <a:p>
            <a:pPr lvl="0"/>
            <a:r>
              <a:rPr lang="en-US"/>
              <a:t>Click to edit Master text styles</a:t>
            </a:r>
          </a:p>
          <a:p>
            <a:pPr lvl="1"/>
            <a:r>
              <a:rPr lang="en-US"/>
              <a:t>Second level</a:t>
            </a:r>
          </a:p>
        </p:txBody>
      </p:sp>
      <p:sp>
        <p:nvSpPr>
          <p:cNvPr id="14" name="TextBox 13">
            <a:extLst>
              <a:ext uri="{FF2B5EF4-FFF2-40B4-BE49-F238E27FC236}">
                <a16:creationId xmlns:a16="http://schemas.microsoft.com/office/drawing/2014/main" id="{A9BC3815-0C4D-934C-AD36-E6255ECF9457}"/>
              </a:ext>
            </a:extLst>
          </p:cNvPr>
          <p:cNvSpPr txBox="1"/>
          <p:nvPr userDrawn="1"/>
        </p:nvSpPr>
        <p:spPr>
          <a:xfrm>
            <a:off x="689686" y="6504360"/>
            <a:ext cx="2851231"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58595B"/>
                </a:solidFill>
                <a:effectLst/>
                <a:uLnTx/>
                <a:uFillTx/>
                <a:latin typeface="Calibri" panose="020F0502020204030204"/>
                <a:ea typeface="+mn-ea"/>
                <a:cs typeface="+mn-cs"/>
              </a:rPr>
              <a:t>© 2021 - Strictly Confidential</a:t>
            </a:r>
          </a:p>
        </p:txBody>
      </p:sp>
      <p:pic>
        <p:nvPicPr>
          <p:cNvPr id="12" name="Picture 11">
            <a:extLst>
              <a:ext uri="{FF2B5EF4-FFF2-40B4-BE49-F238E27FC236}">
                <a16:creationId xmlns:a16="http://schemas.microsoft.com/office/drawing/2014/main" id="{FC85ABBF-AD24-EC4A-BFD3-52F9CC1987E4}"/>
              </a:ext>
            </a:extLst>
          </p:cNvPr>
          <p:cNvPicPr>
            <a:picLocks noChangeAspect="1"/>
          </p:cNvPicPr>
          <p:nvPr userDrawn="1"/>
        </p:nvPicPr>
        <p:blipFill>
          <a:blip r:embed="rId2"/>
          <a:srcRect/>
          <a:stretch/>
        </p:blipFill>
        <p:spPr>
          <a:xfrm>
            <a:off x="9114335" y="6058488"/>
            <a:ext cx="2494570" cy="653599"/>
          </a:xfrm>
          <a:prstGeom prst="rect">
            <a:avLst/>
          </a:prstGeom>
        </p:spPr>
      </p:pic>
    </p:spTree>
    <p:extLst>
      <p:ext uri="{BB962C8B-B14F-4D97-AF65-F5344CB8AC3E}">
        <p14:creationId xmlns:p14="http://schemas.microsoft.com/office/powerpoint/2010/main" val="3852114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6" name="Rectangle 5"/>
          <p:cNvSpPr/>
          <p:nvPr userDrawn="1"/>
        </p:nvSpPr>
        <p:spPr>
          <a:xfrm>
            <a:off x="0" y="2"/>
            <a:ext cx="12192000" cy="971551"/>
          </a:xfrm>
          <a:prstGeom prst="rect">
            <a:avLst/>
          </a:prstGeom>
          <a:solidFill>
            <a:schemeClr val="tx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Text Placeholder 9"/>
          <p:cNvSpPr>
            <a:spLocks noGrp="1"/>
          </p:cNvSpPr>
          <p:nvPr>
            <p:ph type="body" sz="quarter" idx="10" hasCustomPrompt="1"/>
          </p:nvPr>
        </p:nvSpPr>
        <p:spPr>
          <a:xfrm>
            <a:off x="781051" y="70755"/>
            <a:ext cx="10629900" cy="900796"/>
          </a:xfrm>
        </p:spPr>
        <p:txBody>
          <a:bodyPr anchor="ctr">
            <a:normAutofit/>
          </a:bodyPr>
          <a:lstStyle>
            <a:lvl1pPr marL="0" indent="0">
              <a:buNone/>
              <a:defRPr sz="3200">
                <a:solidFill>
                  <a:schemeClr val="bg1"/>
                </a:solidFill>
                <a:latin typeface="+mj-lt"/>
              </a:defRPr>
            </a:lvl1pPr>
          </a:lstStyle>
          <a:p>
            <a:pPr lvl="0"/>
            <a:r>
              <a:rPr lang="en-US"/>
              <a:t>Slide Title</a:t>
            </a:r>
          </a:p>
        </p:txBody>
      </p:sp>
      <p:sp>
        <p:nvSpPr>
          <p:cNvPr id="9" name="Text Placeholder 13"/>
          <p:cNvSpPr>
            <a:spLocks noGrp="1"/>
          </p:cNvSpPr>
          <p:nvPr>
            <p:ph type="body" sz="quarter" idx="11" hasCustomPrompt="1"/>
          </p:nvPr>
        </p:nvSpPr>
        <p:spPr>
          <a:xfrm>
            <a:off x="5691500" y="1443033"/>
            <a:ext cx="5719451" cy="4600579"/>
          </a:xfrm>
        </p:spPr>
        <p:txBody>
          <a:bodyPr>
            <a:noAutofit/>
          </a:bodyPr>
          <a:lstStyle>
            <a:lvl1pPr>
              <a:buClr>
                <a:schemeClr val="accent1"/>
              </a:buClr>
              <a:defRPr sz="2400">
                <a:solidFill>
                  <a:schemeClr val="tx2"/>
                </a:solidFill>
                <a:latin typeface="+mn-lt"/>
              </a:defRPr>
            </a:lvl1pPr>
            <a:lvl2pPr>
              <a:buClr>
                <a:schemeClr val="accent1"/>
              </a:buClr>
              <a:defRPr sz="2000">
                <a:solidFill>
                  <a:schemeClr val="tx2"/>
                </a:solidFill>
                <a:latin typeface="+mn-lt"/>
              </a:defRPr>
            </a:lvl2pPr>
            <a:lvl3pPr>
              <a:buClr>
                <a:schemeClr val="accent1"/>
              </a:buClr>
              <a:defRPr>
                <a:latin typeface="+mj-lt"/>
              </a:defRPr>
            </a:lvl3pPr>
            <a:lvl4pPr>
              <a:buClr>
                <a:schemeClr val="accent1"/>
              </a:buClr>
              <a:defRPr>
                <a:latin typeface="+mj-lt"/>
              </a:defRPr>
            </a:lvl4pPr>
            <a:lvl5pPr>
              <a:buClr>
                <a:schemeClr val="accent1"/>
              </a:buClr>
              <a:defRPr>
                <a:latin typeface="+mj-lt"/>
              </a:defRPr>
            </a:lvl5pPr>
          </a:lstStyle>
          <a:p>
            <a:pPr lvl="0"/>
            <a:r>
              <a:rPr lang="en-US"/>
              <a:t>Click to edit Master text styles</a:t>
            </a:r>
          </a:p>
          <a:p>
            <a:pPr lvl="1"/>
            <a:r>
              <a:rPr lang="en-US"/>
              <a:t>Second level</a:t>
            </a:r>
          </a:p>
        </p:txBody>
      </p:sp>
      <p:sp>
        <p:nvSpPr>
          <p:cNvPr id="10" name="Picture Placeholder 15"/>
          <p:cNvSpPr>
            <a:spLocks noGrp="1"/>
          </p:cNvSpPr>
          <p:nvPr>
            <p:ph type="pic" sz="quarter" idx="12"/>
          </p:nvPr>
        </p:nvSpPr>
        <p:spPr>
          <a:xfrm>
            <a:off x="781051" y="1443033"/>
            <a:ext cx="4589611" cy="4600579"/>
          </a:xfrm>
          <a:solidFill>
            <a:schemeClr val="bg1">
              <a:lumMod val="95000"/>
            </a:schemeClr>
          </a:solidFill>
        </p:spPr>
        <p:txBody>
          <a:bodyPr>
            <a:normAutofit/>
          </a:bodyPr>
          <a:lstStyle>
            <a:lvl1pPr marL="0" indent="0">
              <a:buNone/>
              <a:defRPr sz="1600">
                <a:latin typeface="Calibri" charset="0"/>
                <a:ea typeface="Calibri" charset="0"/>
                <a:cs typeface="Calibri" charset="0"/>
              </a:defRPr>
            </a:lvl1pPr>
          </a:lstStyle>
          <a:p>
            <a:r>
              <a:rPr lang="en-US"/>
              <a:t>Click icon to add picture</a:t>
            </a:r>
          </a:p>
        </p:txBody>
      </p:sp>
      <p:sp>
        <p:nvSpPr>
          <p:cNvPr id="12" name="TextBox 11">
            <a:extLst>
              <a:ext uri="{FF2B5EF4-FFF2-40B4-BE49-F238E27FC236}">
                <a16:creationId xmlns:a16="http://schemas.microsoft.com/office/drawing/2014/main" id="{2E82A5FC-DE24-884D-B9A6-D3E4CE7F581E}"/>
              </a:ext>
            </a:extLst>
          </p:cNvPr>
          <p:cNvSpPr txBox="1"/>
          <p:nvPr userDrawn="1"/>
        </p:nvSpPr>
        <p:spPr>
          <a:xfrm>
            <a:off x="689686" y="6504360"/>
            <a:ext cx="2851231"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58595B"/>
                </a:solidFill>
                <a:effectLst/>
                <a:uLnTx/>
                <a:uFillTx/>
                <a:latin typeface="Calibri" panose="020F0502020204030204"/>
                <a:ea typeface="+mn-ea"/>
                <a:cs typeface="+mn-cs"/>
              </a:rPr>
              <a:t>© 2021 - Strictly Confidential</a:t>
            </a:r>
          </a:p>
        </p:txBody>
      </p:sp>
      <p:pic>
        <p:nvPicPr>
          <p:cNvPr id="13" name="Picture 12">
            <a:extLst>
              <a:ext uri="{FF2B5EF4-FFF2-40B4-BE49-F238E27FC236}">
                <a16:creationId xmlns:a16="http://schemas.microsoft.com/office/drawing/2014/main" id="{7B73683D-99D2-7146-B080-ACD78D657E44}"/>
              </a:ext>
            </a:extLst>
          </p:cNvPr>
          <p:cNvPicPr>
            <a:picLocks noChangeAspect="1"/>
          </p:cNvPicPr>
          <p:nvPr userDrawn="1"/>
        </p:nvPicPr>
        <p:blipFill>
          <a:blip r:embed="rId2"/>
          <a:srcRect/>
          <a:stretch/>
        </p:blipFill>
        <p:spPr>
          <a:xfrm>
            <a:off x="9114335" y="6058488"/>
            <a:ext cx="2494570" cy="653599"/>
          </a:xfrm>
          <a:prstGeom prst="rect">
            <a:avLst/>
          </a:prstGeom>
        </p:spPr>
      </p:pic>
    </p:spTree>
    <p:extLst>
      <p:ext uri="{BB962C8B-B14F-4D97-AF65-F5344CB8AC3E}">
        <p14:creationId xmlns:p14="http://schemas.microsoft.com/office/powerpoint/2010/main" val="34556926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6" name="Rectangle 5"/>
          <p:cNvSpPr/>
          <p:nvPr userDrawn="1"/>
        </p:nvSpPr>
        <p:spPr>
          <a:xfrm>
            <a:off x="0" y="2"/>
            <a:ext cx="12192000" cy="971551"/>
          </a:xfrm>
          <a:prstGeom prst="rect">
            <a:avLst/>
          </a:prstGeom>
          <a:solidFill>
            <a:schemeClr val="tx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Text Placeholder 9"/>
          <p:cNvSpPr>
            <a:spLocks noGrp="1"/>
          </p:cNvSpPr>
          <p:nvPr>
            <p:ph type="body" sz="quarter" idx="10" hasCustomPrompt="1"/>
          </p:nvPr>
        </p:nvSpPr>
        <p:spPr>
          <a:xfrm>
            <a:off x="781051" y="70755"/>
            <a:ext cx="10629900" cy="900796"/>
          </a:xfrm>
        </p:spPr>
        <p:txBody>
          <a:bodyPr anchor="ctr">
            <a:normAutofit/>
          </a:bodyPr>
          <a:lstStyle>
            <a:lvl1pPr marL="0" indent="0">
              <a:buNone/>
              <a:defRPr sz="3200">
                <a:solidFill>
                  <a:schemeClr val="bg1"/>
                </a:solidFill>
                <a:latin typeface="+mj-lt"/>
              </a:defRPr>
            </a:lvl1pPr>
          </a:lstStyle>
          <a:p>
            <a:pPr lvl="0"/>
            <a:r>
              <a:rPr lang="en-US"/>
              <a:t>Slide Title</a:t>
            </a:r>
          </a:p>
        </p:txBody>
      </p:sp>
      <p:sp>
        <p:nvSpPr>
          <p:cNvPr id="9" name="Picture Placeholder 10"/>
          <p:cNvSpPr>
            <a:spLocks noGrp="1"/>
          </p:cNvSpPr>
          <p:nvPr>
            <p:ph type="pic" sz="quarter" idx="11" hasCustomPrompt="1"/>
          </p:nvPr>
        </p:nvSpPr>
        <p:spPr>
          <a:xfrm>
            <a:off x="953303" y="1373158"/>
            <a:ext cx="2860252" cy="2860252"/>
          </a:xfrm>
          <a:solidFill>
            <a:schemeClr val="bg1">
              <a:lumMod val="95000"/>
            </a:schemeClr>
          </a:solidFill>
        </p:spPr>
        <p:txBody>
          <a:bodyPr>
            <a:normAutofit/>
          </a:bodyPr>
          <a:lstStyle>
            <a:lvl1pPr marL="0" indent="0">
              <a:buNone/>
              <a:defRPr sz="1600">
                <a:latin typeface="+mn-lt"/>
              </a:defRPr>
            </a:lvl1pPr>
          </a:lstStyle>
          <a:p>
            <a:r>
              <a:rPr lang="en-US"/>
              <a:t>Icon or picture</a:t>
            </a:r>
          </a:p>
        </p:txBody>
      </p:sp>
      <p:cxnSp>
        <p:nvCxnSpPr>
          <p:cNvPr id="10" name="Straight Connector 9"/>
          <p:cNvCxnSpPr/>
          <p:nvPr userDrawn="1"/>
        </p:nvCxnSpPr>
        <p:spPr>
          <a:xfrm>
            <a:off x="4204769" y="1373157"/>
            <a:ext cx="0" cy="4123443"/>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3" name="Picture Placeholder 10"/>
          <p:cNvSpPr>
            <a:spLocks noGrp="1"/>
          </p:cNvSpPr>
          <p:nvPr>
            <p:ph type="pic" sz="quarter" idx="18" hasCustomPrompt="1"/>
          </p:nvPr>
        </p:nvSpPr>
        <p:spPr>
          <a:xfrm>
            <a:off x="4595983" y="1373158"/>
            <a:ext cx="2860252" cy="2860252"/>
          </a:xfrm>
          <a:solidFill>
            <a:schemeClr val="bg1">
              <a:lumMod val="95000"/>
            </a:schemeClr>
          </a:solidFill>
        </p:spPr>
        <p:txBody>
          <a:bodyPr>
            <a:normAutofit/>
          </a:bodyPr>
          <a:lstStyle>
            <a:lvl1pPr marL="0" indent="0">
              <a:buNone/>
              <a:defRPr sz="1600">
                <a:latin typeface="+mn-lt"/>
              </a:defRPr>
            </a:lvl1pPr>
          </a:lstStyle>
          <a:p>
            <a:r>
              <a:rPr lang="en-US"/>
              <a:t>Icon or picture</a:t>
            </a:r>
          </a:p>
        </p:txBody>
      </p:sp>
      <p:cxnSp>
        <p:nvCxnSpPr>
          <p:cNvPr id="14" name="Straight Connector 13"/>
          <p:cNvCxnSpPr/>
          <p:nvPr userDrawn="1"/>
        </p:nvCxnSpPr>
        <p:spPr>
          <a:xfrm>
            <a:off x="7847449" y="1373157"/>
            <a:ext cx="0" cy="4123443"/>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7" name="Picture Placeholder 10"/>
          <p:cNvSpPr>
            <a:spLocks noGrp="1"/>
          </p:cNvSpPr>
          <p:nvPr>
            <p:ph type="pic" sz="quarter" idx="21" hasCustomPrompt="1"/>
          </p:nvPr>
        </p:nvSpPr>
        <p:spPr>
          <a:xfrm>
            <a:off x="8300718" y="1373158"/>
            <a:ext cx="2860252" cy="2860252"/>
          </a:xfrm>
          <a:solidFill>
            <a:schemeClr val="bg1">
              <a:lumMod val="95000"/>
            </a:schemeClr>
          </a:solidFill>
        </p:spPr>
        <p:txBody>
          <a:bodyPr>
            <a:normAutofit/>
          </a:bodyPr>
          <a:lstStyle>
            <a:lvl1pPr marL="0" indent="0">
              <a:buNone/>
              <a:defRPr sz="1600">
                <a:latin typeface="+mn-lt"/>
              </a:defRPr>
            </a:lvl1pPr>
          </a:lstStyle>
          <a:p>
            <a:r>
              <a:rPr lang="en-US"/>
              <a:t>Icon or picture</a:t>
            </a:r>
          </a:p>
        </p:txBody>
      </p:sp>
      <p:sp>
        <p:nvSpPr>
          <p:cNvPr id="22" name="Text Placeholder 17">
            <a:extLst>
              <a:ext uri="{FF2B5EF4-FFF2-40B4-BE49-F238E27FC236}">
                <a16:creationId xmlns:a16="http://schemas.microsoft.com/office/drawing/2014/main" id="{7F81AB8D-3B0A-C847-9E77-3EF484FAA370}"/>
              </a:ext>
            </a:extLst>
          </p:cNvPr>
          <p:cNvSpPr>
            <a:spLocks noGrp="1"/>
          </p:cNvSpPr>
          <p:nvPr>
            <p:ph type="body" sz="quarter" idx="14" hasCustomPrompt="1"/>
          </p:nvPr>
        </p:nvSpPr>
        <p:spPr>
          <a:xfrm>
            <a:off x="953302" y="5028435"/>
            <a:ext cx="2860255" cy="790351"/>
          </a:xfrm>
        </p:spPr>
        <p:txBody>
          <a:bodyPr>
            <a:noAutofit/>
          </a:bodyPr>
          <a:lstStyle>
            <a:lvl1pPr marL="0" indent="0" algn="ctr">
              <a:buNone/>
              <a:defRPr sz="1800" baseline="0">
                <a:solidFill>
                  <a:schemeClr val="tx2"/>
                </a:solidFill>
              </a:defRPr>
            </a:lvl1pPr>
            <a:lvl2pPr marL="342891" indent="0">
              <a:buNone/>
              <a:defRPr/>
            </a:lvl2pPr>
            <a:lvl3pPr marL="685783" indent="0">
              <a:buNone/>
              <a:defRPr/>
            </a:lvl3pPr>
            <a:lvl4pPr marL="1028674" indent="0">
              <a:buNone/>
              <a:defRPr/>
            </a:lvl4pPr>
            <a:lvl5pPr marL="1371566" indent="0">
              <a:buNone/>
              <a:defRPr/>
            </a:lvl5pPr>
          </a:lstStyle>
          <a:p>
            <a:pPr lvl="0"/>
            <a:r>
              <a:rPr lang="en-US"/>
              <a:t>Description of topic or subhead</a:t>
            </a:r>
          </a:p>
        </p:txBody>
      </p:sp>
      <p:sp>
        <p:nvSpPr>
          <p:cNvPr id="23" name="Text Placeholder 22">
            <a:extLst>
              <a:ext uri="{FF2B5EF4-FFF2-40B4-BE49-F238E27FC236}">
                <a16:creationId xmlns:a16="http://schemas.microsoft.com/office/drawing/2014/main" id="{71AD435B-BD0A-A54C-B465-36EBA6F1A827}"/>
              </a:ext>
            </a:extLst>
          </p:cNvPr>
          <p:cNvSpPr>
            <a:spLocks noGrp="1"/>
          </p:cNvSpPr>
          <p:nvPr>
            <p:ph type="body" sz="quarter" idx="17" hasCustomPrompt="1"/>
          </p:nvPr>
        </p:nvSpPr>
        <p:spPr>
          <a:xfrm>
            <a:off x="953302" y="4256798"/>
            <a:ext cx="2860255" cy="565043"/>
          </a:xfrm>
        </p:spPr>
        <p:txBody>
          <a:bodyPr anchor="ctr">
            <a:noAutofit/>
          </a:bodyPr>
          <a:lstStyle>
            <a:lvl1pPr marL="0" indent="0" algn="ctr">
              <a:buNone/>
              <a:defRPr sz="2000" b="1" i="0">
                <a:solidFill>
                  <a:schemeClr val="accent2"/>
                </a:solidFill>
                <a:latin typeface="+mj-lt"/>
                <a:ea typeface="Calibri" charset="0"/>
                <a:cs typeface="Calibri" charset="0"/>
              </a:defRPr>
            </a:lvl1pPr>
            <a:lvl2pPr marL="342891" indent="0">
              <a:buNone/>
              <a:defRPr sz="1800" b="1"/>
            </a:lvl2pPr>
            <a:lvl3pPr marL="685783" indent="0">
              <a:buNone/>
              <a:defRPr sz="1800" b="1"/>
            </a:lvl3pPr>
            <a:lvl4pPr marL="1028674" indent="0">
              <a:buNone/>
              <a:defRPr sz="1800" b="1"/>
            </a:lvl4pPr>
            <a:lvl5pPr marL="1371566" indent="0">
              <a:buNone/>
              <a:defRPr sz="1800" b="1"/>
            </a:lvl5pPr>
          </a:lstStyle>
          <a:p>
            <a:pPr lvl="0"/>
            <a:r>
              <a:rPr lang="en-US"/>
              <a:t>Headline</a:t>
            </a:r>
          </a:p>
        </p:txBody>
      </p:sp>
      <p:sp>
        <p:nvSpPr>
          <p:cNvPr id="24" name="Text Placeholder 17">
            <a:extLst>
              <a:ext uri="{FF2B5EF4-FFF2-40B4-BE49-F238E27FC236}">
                <a16:creationId xmlns:a16="http://schemas.microsoft.com/office/drawing/2014/main" id="{3FDB9799-CA50-A845-A847-40A851CAD2E0}"/>
              </a:ext>
            </a:extLst>
          </p:cNvPr>
          <p:cNvSpPr>
            <a:spLocks noGrp="1"/>
          </p:cNvSpPr>
          <p:nvPr>
            <p:ph type="body" sz="quarter" idx="19" hasCustomPrompt="1"/>
          </p:nvPr>
        </p:nvSpPr>
        <p:spPr>
          <a:xfrm>
            <a:off x="4595982" y="5028435"/>
            <a:ext cx="2860255" cy="790351"/>
          </a:xfrm>
        </p:spPr>
        <p:txBody>
          <a:bodyPr>
            <a:noAutofit/>
          </a:bodyPr>
          <a:lstStyle>
            <a:lvl1pPr marL="0" indent="0" algn="ctr">
              <a:buNone/>
              <a:defRPr sz="1800" baseline="0">
                <a:solidFill>
                  <a:schemeClr val="tx2"/>
                </a:solidFill>
              </a:defRPr>
            </a:lvl1pPr>
            <a:lvl2pPr marL="342891" indent="0">
              <a:buNone/>
              <a:defRPr/>
            </a:lvl2pPr>
            <a:lvl3pPr marL="685783" indent="0">
              <a:buNone/>
              <a:defRPr/>
            </a:lvl3pPr>
            <a:lvl4pPr marL="1028674" indent="0">
              <a:buNone/>
              <a:defRPr/>
            </a:lvl4pPr>
            <a:lvl5pPr marL="1371566" indent="0">
              <a:buNone/>
              <a:defRPr/>
            </a:lvl5pPr>
          </a:lstStyle>
          <a:p>
            <a:pPr lvl="0"/>
            <a:r>
              <a:rPr lang="en-US"/>
              <a:t>Description of topic or subhead</a:t>
            </a:r>
          </a:p>
        </p:txBody>
      </p:sp>
      <p:sp>
        <p:nvSpPr>
          <p:cNvPr id="25" name="Text Placeholder 22">
            <a:extLst>
              <a:ext uri="{FF2B5EF4-FFF2-40B4-BE49-F238E27FC236}">
                <a16:creationId xmlns:a16="http://schemas.microsoft.com/office/drawing/2014/main" id="{EA29B290-EA02-B44B-97C3-B9FA7035EE4F}"/>
              </a:ext>
            </a:extLst>
          </p:cNvPr>
          <p:cNvSpPr>
            <a:spLocks noGrp="1"/>
          </p:cNvSpPr>
          <p:nvPr>
            <p:ph type="body" sz="quarter" idx="20" hasCustomPrompt="1"/>
          </p:nvPr>
        </p:nvSpPr>
        <p:spPr>
          <a:xfrm>
            <a:off x="4595982" y="4256798"/>
            <a:ext cx="2860255" cy="565043"/>
          </a:xfrm>
        </p:spPr>
        <p:txBody>
          <a:bodyPr anchor="ctr">
            <a:noAutofit/>
          </a:bodyPr>
          <a:lstStyle>
            <a:lvl1pPr marL="0" indent="0" algn="ctr">
              <a:buNone/>
              <a:defRPr sz="2000" b="1">
                <a:solidFill>
                  <a:schemeClr val="accent2"/>
                </a:solidFill>
                <a:latin typeface="+mj-lt"/>
              </a:defRPr>
            </a:lvl1pPr>
            <a:lvl2pPr marL="342891" indent="0">
              <a:buNone/>
              <a:defRPr sz="1800" b="1"/>
            </a:lvl2pPr>
            <a:lvl3pPr marL="685783" indent="0">
              <a:buNone/>
              <a:defRPr sz="1800" b="1"/>
            </a:lvl3pPr>
            <a:lvl4pPr marL="1028674" indent="0">
              <a:buNone/>
              <a:defRPr sz="1800" b="1"/>
            </a:lvl4pPr>
            <a:lvl5pPr marL="1371566" indent="0">
              <a:buNone/>
              <a:defRPr sz="1800" b="1"/>
            </a:lvl5pPr>
          </a:lstStyle>
          <a:p>
            <a:pPr lvl="0"/>
            <a:r>
              <a:rPr lang="en-US"/>
              <a:t>Headline</a:t>
            </a:r>
          </a:p>
        </p:txBody>
      </p:sp>
      <p:sp>
        <p:nvSpPr>
          <p:cNvPr id="26" name="Text Placeholder 17">
            <a:extLst>
              <a:ext uri="{FF2B5EF4-FFF2-40B4-BE49-F238E27FC236}">
                <a16:creationId xmlns:a16="http://schemas.microsoft.com/office/drawing/2014/main" id="{B3556E3A-543F-2B4B-855A-92CBED4D2BF0}"/>
              </a:ext>
            </a:extLst>
          </p:cNvPr>
          <p:cNvSpPr>
            <a:spLocks noGrp="1"/>
          </p:cNvSpPr>
          <p:nvPr>
            <p:ph type="body" sz="quarter" idx="22" hasCustomPrompt="1"/>
          </p:nvPr>
        </p:nvSpPr>
        <p:spPr>
          <a:xfrm>
            <a:off x="8300717" y="5028435"/>
            <a:ext cx="2860255" cy="790351"/>
          </a:xfrm>
        </p:spPr>
        <p:txBody>
          <a:bodyPr>
            <a:noAutofit/>
          </a:bodyPr>
          <a:lstStyle>
            <a:lvl1pPr marL="0" indent="0" algn="ctr">
              <a:buNone/>
              <a:defRPr sz="1800" baseline="0">
                <a:solidFill>
                  <a:schemeClr val="tx2"/>
                </a:solidFill>
              </a:defRPr>
            </a:lvl1pPr>
            <a:lvl2pPr marL="342891" indent="0">
              <a:buNone/>
              <a:defRPr/>
            </a:lvl2pPr>
            <a:lvl3pPr marL="685783" indent="0">
              <a:buNone/>
              <a:defRPr/>
            </a:lvl3pPr>
            <a:lvl4pPr marL="1028674" indent="0">
              <a:buNone/>
              <a:defRPr/>
            </a:lvl4pPr>
            <a:lvl5pPr marL="1371566" indent="0">
              <a:buNone/>
              <a:defRPr/>
            </a:lvl5pPr>
          </a:lstStyle>
          <a:p>
            <a:pPr lvl="0"/>
            <a:r>
              <a:rPr lang="en-US"/>
              <a:t>Description of topic or subhead</a:t>
            </a:r>
          </a:p>
        </p:txBody>
      </p:sp>
      <p:sp>
        <p:nvSpPr>
          <p:cNvPr id="27" name="Text Placeholder 22">
            <a:extLst>
              <a:ext uri="{FF2B5EF4-FFF2-40B4-BE49-F238E27FC236}">
                <a16:creationId xmlns:a16="http://schemas.microsoft.com/office/drawing/2014/main" id="{640A6AE1-460D-2A47-A5FB-8D242D5F10BF}"/>
              </a:ext>
            </a:extLst>
          </p:cNvPr>
          <p:cNvSpPr>
            <a:spLocks noGrp="1"/>
          </p:cNvSpPr>
          <p:nvPr>
            <p:ph type="body" sz="quarter" idx="23" hasCustomPrompt="1"/>
          </p:nvPr>
        </p:nvSpPr>
        <p:spPr>
          <a:xfrm>
            <a:off x="8300715" y="4256798"/>
            <a:ext cx="2860255" cy="565043"/>
          </a:xfrm>
        </p:spPr>
        <p:txBody>
          <a:bodyPr anchor="ctr">
            <a:noAutofit/>
          </a:bodyPr>
          <a:lstStyle>
            <a:lvl1pPr marL="0" indent="0" algn="ctr">
              <a:buNone/>
              <a:defRPr sz="2000" b="1">
                <a:solidFill>
                  <a:schemeClr val="accent2"/>
                </a:solidFill>
                <a:latin typeface="+mj-lt"/>
              </a:defRPr>
            </a:lvl1pPr>
            <a:lvl2pPr marL="342891" indent="0">
              <a:buNone/>
              <a:defRPr sz="1800" b="1"/>
            </a:lvl2pPr>
            <a:lvl3pPr marL="685783" indent="0">
              <a:buNone/>
              <a:defRPr sz="1800" b="1"/>
            </a:lvl3pPr>
            <a:lvl4pPr marL="1028674" indent="0">
              <a:buNone/>
              <a:defRPr sz="1800" b="1"/>
            </a:lvl4pPr>
            <a:lvl5pPr marL="1371566" indent="0">
              <a:buNone/>
              <a:defRPr sz="1800" b="1"/>
            </a:lvl5pPr>
          </a:lstStyle>
          <a:p>
            <a:pPr lvl="0"/>
            <a:r>
              <a:rPr lang="en-US"/>
              <a:t>Headline</a:t>
            </a:r>
          </a:p>
        </p:txBody>
      </p:sp>
      <p:cxnSp>
        <p:nvCxnSpPr>
          <p:cNvPr id="28" name="Straight Connector 27">
            <a:extLst>
              <a:ext uri="{FF2B5EF4-FFF2-40B4-BE49-F238E27FC236}">
                <a16:creationId xmlns:a16="http://schemas.microsoft.com/office/drawing/2014/main" id="{0DC1E129-4040-C54F-BB02-90BE4DDC3D66}"/>
              </a:ext>
            </a:extLst>
          </p:cNvPr>
          <p:cNvCxnSpPr>
            <a:cxnSpLocks/>
          </p:cNvCxnSpPr>
          <p:nvPr userDrawn="1"/>
        </p:nvCxnSpPr>
        <p:spPr>
          <a:xfrm>
            <a:off x="2019414" y="4915620"/>
            <a:ext cx="616226" cy="0"/>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79029E8-BA7B-FC49-B32D-1AF49EF8158E}"/>
              </a:ext>
            </a:extLst>
          </p:cNvPr>
          <p:cNvCxnSpPr>
            <a:cxnSpLocks/>
          </p:cNvCxnSpPr>
          <p:nvPr userDrawn="1"/>
        </p:nvCxnSpPr>
        <p:spPr>
          <a:xfrm>
            <a:off x="5690077" y="4915620"/>
            <a:ext cx="616226" cy="0"/>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26F26416-3963-6B4B-8AA7-5B9E62BBF6AB}"/>
              </a:ext>
            </a:extLst>
          </p:cNvPr>
          <p:cNvCxnSpPr>
            <a:cxnSpLocks/>
          </p:cNvCxnSpPr>
          <p:nvPr userDrawn="1"/>
        </p:nvCxnSpPr>
        <p:spPr>
          <a:xfrm>
            <a:off x="9399929" y="4915620"/>
            <a:ext cx="616226" cy="0"/>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CE31D67F-B537-0945-AA9B-141061EDFAEC}"/>
              </a:ext>
            </a:extLst>
          </p:cNvPr>
          <p:cNvSpPr txBox="1"/>
          <p:nvPr userDrawn="1"/>
        </p:nvSpPr>
        <p:spPr>
          <a:xfrm>
            <a:off x="689686" y="6504360"/>
            <a:ext cx="2851231"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58595B"/>
                </a:solidFill>
                <a:effectLst/>
                <a:uLnTx/>
                <a:uFillTx/>
                <a:latin typeface="Calibri" panose="020F0502020204030204"/>
                <a:ea typeface="+mn-ea"/>
                <a:cs typeface="+mn-cs"/>
              </a:rPr>
              <a:t>© 2021 - Strictly Confidential</a:t>
            </a:r>
          </a:p>
        </p:txBody>
      </p:sp>
      <p:pic>
        <p:nvPicPr>
          <p:cNvPr id="32" name="Picture 31">
            <a:extLst>
              <a:ext uri="{FF2B5EF4-FFF2-40B4-BE49-F238E27FC236}">
                <a16:creationId xmlns:a16="http://schemas.microsoft.com/office/drawing/2014/main" id="{7C4E7284-9082-CC4A-8C39-1E96F48BE388}"/>
              </a:ext>
            </a:extLst>
          </p:cNvPr>
          <p:cNvPicPr>
            <a:picLocks noChangeAspect="1"/>
          </p:cNvPicPr>
          <p:nvPr userDrawn="1"/>
        </p:nvPicPr>
        <p:blipFill>
          <a:blip r:embed="rId2"/>
          <a:srcRect/>
          <a:stretch/>
        </p:blipFill>
        <p:spPr>
          <a:xfrm>
            <a:off x="9114335" y="6058488"/>
            <a:ext cx="2494570" cy="653599"/>
          </a:xfrm>
          <a:prstGeom prst="rect">
            <a:avLst/>
          </a:prstGeom>
        </p:spPr>
      </p:pic>
    </p:spTree>
    <p:extLst>
      <p:ext uri="{BB962C8B-B14F-4D97-AF65-F5344CB8AC3E}">
        <p14:creationId xmlns:p14="http://schemas.microsoft.com/office/powerpoint/2010/main" val="36295407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11" name="Picture Placeholder 10"/>
          <p:cNvSpPr>
            <a:spLocks noGrp="1"/>
          </p:cNvSpPr>
          <p:nvPr>
            <p:ph type="pic" sz="quarter" idx="11" hasCustomPrompt="1"/>
          </p:nvPr>
        </p:nvSpPr>
        <p:spPr>
          <a:xfrm>
            <a:off x="953303" y="1289571"/>
            <a:ext cx="2860252" cy="2860252"/>
          </a:xfrm>
          <a:solidFill>
            <a:schemeClr val="bg1">
              <a:lumMod val="95000"/>
            </a:schemeClr>
          </a:solidFill>
        </p:spPr>
        <p:txBody>
          <a:bodyPr>
            <a:normAutofit/>
          </a:bodyPr>
          <a:lstStyle>
            <a:lvl1pPr marL="0" indent="0">
              <a:buNone/>
              <a:defRPr sz="1600">
                <a:latin typeface="+mn-lt"/>
              </a:defRPr>
            </a:lvl1pPr>
          </a:lstStyle>
          <a:p>
            <a:r>
              <a:rPr lang="en-US"/>
              <a:t>Icon or picture</a:t>
            </a:r>
          </a:p>
        </p:txBody>
      </p:sp>
      <p:cxnSp>
        <p:nvCxnSpPr>
          <p:cNvPr id="12" name="Straight Connector 11"/>
          <p:cNvCxnSpPr/>
          <p:nvPr userDrawn="1"/>
        </p:nvCxnSpPr>
        <p:spPr>
          <a:xfrm>
            <a:off x="4204769" y="1289571"/>
            <a:ext cx="0" cy="4123443"/>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4" name="Text Placeholder 17"/>
          <p:cNvSpPr>
            <a:spLocks noGrp="1"/>
          </p:cNvSpPr>
          <p:nvPr>
            <p:ph type="body" sz="quarter" idx="14" hasCustomPrompt="1"/>
          </p:nvPr>
        </p:nvSpPr>
        <p:spPr>
          <a:xfrm>
            <a:off x="953302" y="5041498"/>
            <a:ext cx="2860255" cy="790351"/>
          </a:xfrm>
        </p:spPr>
        <p:txBody>
          <a:bodyPr>
            <a:noAutofit/>
          </a:bodyPr>
          <a:lstStyle>
            <a:lvl1pPr marL="0" indent="0" algn="ctr">
              <a:buNone/>
              <a:defRPr sz="1800" baseline="0">
                <a:solidFill>
                  <a:schemeClr val="tx2"/>
                </a:solidFill>
              </a:defRPr>
            </a:lvl1pPr>
            <a:lvl2pPr marL="342891" indent="0">
              <a:buNone/>
              <a:defRPr/>
            </a:lvl2pPr>
            <a:lvl3pPr marL="685783" indent="0">
              <a:buNone/>
              <a:defRPr/>
            </a:lvl3pPr>
            <a:lvl4pPr marL="1028674" indent="0">
              <a:buNone/>
              <a:defRPr/>
            </a:lvl4pPr>
            <a:lvl5pPr marL="1371566" indent="0">
              <a:buNone/>
              <a:defRPr/>
            </a:lvl5pPr>
          </a:lstStyle>
          <a:p>
            <a:pPr lvl="0"/>
            <a:r>
              <a:rPr lang="en-US"/>
              <a:t>Description of topic or subhead</a:t>
            </a:r>
          </a:p>
        </p:txBody>
      </p:sp>
      <p:sp>
        <p:nvSpPr>
          <p:cNvPr id="15" name="Text Placeholder 22"/>
          <p:cNvSpPr>
            <a:spLocks noGrp="1"/>
          </p:cNvSpPr>
          <p:nvPr>
            <p:ph type="body" sz="quarter" idx="17" hasCustomPrompt="1"/>
          </p:nvPr>
        </p:nvSpPr>
        <p:spPr>
          <a:xfrm>
            <a:off x="953302" y="4269861"/>
            <a:ext cx="2860255" cy="565043"/>
          </a:xfrm>
        </p:spPr>
        <p:txBody>
          <a:bodyPr anchor="ctr">
            <a:noAutofit/>
          </a:bodyPr>
          <a:lstStyle>
            <a:lvl1pPr marL="0" indent="0" algn="ctr">
              <a:buNone/>
              <a:defRPr sz="2000" b="1" i="0">
                <a:solidFill>
                  <a:schemeClr val="tx2"/>
                </a:solidFill>
                <a:latin typeface="+mj-lt"/>
                <a:ea typeface="Calibri" charset="0"/>
                <a:cs typeface="Calibri" charset="0"/>
              </a:defRPr>
            </a:lvl1pPr>
            <a:lvl2pPr marL="342891" indent="0">
              <a:buNone/>
              <a:defRPr sz="1800" b="1"/>
            </a:lvl2pPr>
            <a:lvl3pPr marL="685783" indent="0">
              <a:buNone/>
              <a:defRPr sz="1800" b="1"/>
            </a:lvl3pPr>
            <a:lvl4pPr marL="1028674" indent="0">
              <a:buNone/>
              <a:defRPr sz="1800" b="1"/>
            </a:lvl4pPr>
            <a:lvl5pPr marL="1371566" indent="0">
              <a:buNone/>
              <a:defRPr sz="1800" b="1"/>
            </a:lvl5pPr>
          </a:lstStyle>
          <a:p>
            <a:pPr lvl="0"/>
            <a:r>
              <a:rPr lang="en-US"/>
              <a:t>Headline</a:t>
            </a:r>
          </a:p>
        </p:txBody>
      </p:sp>
      <p:sp>
        <p:nvSpPr>
          <p:cNvPr id="30" name="Picture Placeholder 10"/>
          <p:cNvSpPr>
            <a:spLocks noGrp="1"/>
          </p:cNvSpPr>
          <p:nvPr>
            <p:ph type="pic" sz="quarter" idx="18" hasCustomPrompt="1"/>
          </p:nvPr>
        </p:nvSpPr>
        <p:spPr>
          <a:xfrm>
            <a:off x="4595983" y="1289571"/>
            <a:ext cx="2860252" cy="2860252"/>
          </a:xfrm>
          <a:solidFill>
            <a:schemeClr val="bg1">
              <a:lumMod val="95000"/>
            </a:schemeClr>
          </a:solidFill>
        </p:spPr>
        <p:txBody>
          <a:bodyPr>
            <a:normAutofit/>
          </a:bodyPr>
          <a:lstStyle>
            <a:lvl1pPr marL="0" indent="0">
              <a:buNone/>
              <a:defRPr sz="1600">
                <a:latin typeface="+mn-lt"/>
              </a:defRPr>
            </a:lvl1pPr>
          </a:lstStyle>
          <a:p>
            <a:r>
              <a:rPr lang="en-US"/>
              <a:t>Icon or picture</a:t>
            </a:r>
          </a:p>
        </p:txBody>
      </p:sp>
      <p:cxnSp>
        <p:nvCxnSpPr>
          <p:cNvPr id="31" name="Straight Connector 30"/>
          <p:cNvCxnSpPr/>
          <p:nvPr userDrawn="1"/>
        </p:nvCxnSpPr>
        <p:spPr>
          <a:xfrm>
            <a:off x="7847449" y="1289571"/>
            <a:ext cx="0" cy="4123443"/>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2" name="Text Placeholder 17"/>
          <p:cNvSpPr>
            <a:spLocks noGrp="1"/>
          </p:cNvSpPr>
          <p:nvPr>
            <p:ph type="body" sz="quarter" idx="19" hasCustomPrompt="1"/>
          </p:nvPr>
        </p:nvSpPr>
        <p:spPr>
          <a:xfrm>
            <a:off x="4595982" y="5041498"/>
            <a:ext cx="2860255" cy="790351"/>
          </a:xfrm>
        </p:spPr>
        <p:txBody>
          <a:bodyPr>
            <a:noAutofit/>
          </a:bodyPr>
          <a:lstStyle>
            <a:lvl1pPr marL="0" indent="0" algn="ctr">
              <a:buNone/>
              <a:defRPr sz="1800" baseline="0">
                <a:solidFill>
                  <a:schemeClr val="tx2"/>
                </a:solidFill>
              </a:defRPr>
            </a:lvl1pPr>
            <a:lvl2pPr marL="342891" indent="0">
              <a:buNone/>
              <a:defRPr/>
            </a:lvl2pPr>
            <a:lvl3pPr marL="685783" indent="0">
              <a:buNone/>
              <a:defRPr/>
            </a:lvl3pPr>
            <a:lvl4pPr marL="1028674" indent="0">
              <a:buNone/>
              <a:defRPr/>
            </a:lvl4pPr>
            <a:lvl5pPr marL="1371566" indent="0">
              <a:buNone/>
              <a:defRPr/>
            </a:lvl5pPr>
          </a:lstStyle>
          <a:p>
            <a:pPr lvl="0"/>
            <a:r>
              <a:rPr lang="en-US"/>
              <a:t>Description of topic or subhead</a:t>
            </a:r>
          </a:p>
        </p:txBody>
      </p:sp>
      <p:sp>
        <p:nvSpPr>
          <p:cNvPr id="33" name="Text Placeholder 22"/>
          <p:cNvSpPr>
            <a:spLocks noGrp="1"/>
          </p:cNvSpPr>
          <p:nvPr>
            <p:ph type="body" sz="quarter" idx="20" hasCustomPrompt="1"/>
          </p:nvPr>
        </p:nvSpPr>
        <p:spPr>
          <a:xfrm>
            <a:off x="4595982" y="4269861"/>
            <a:ext cx="2860255" cy="565043"/>
          </a:xfrm>
        </p:spPr>
        <p:txBody>
          <a:bodyPr anchor="ctr">
            <a:noAutofit/>
          </a:bodyPr>
          <a:lstStyle>
            <a:lvl1pPr marL="0" indent="0" algn="ctr">
              <a:buNone/>
              <a:defRPr sz="2000" b="1">
                <a:solidFill>
                  <a:schemeClr val="tx2"/>
                </a:solidFill>
                <a:latin typeface="+mj-lt"/>
              </a:defRPr>
            </a:lvl1pPr>
            <a:lvl2pPr marL="342891" indent="0">
              <a:buNone/>
              <a:defRPr sz="1800" b="1"/>
            </a:lvl2pPr>
            <a:lvl3pPr marL="685783" indent="0">
              <a:buNone/>
              <a:defRPr sz="1800" b="1"/>
            </a:lvl3pPr>
            <a:lvl4pPr marL="1028674" indent="0">
              <a:buNone/>
              <a:defRPr sz="1800" b="1"/>
            </a:lvl4pPr>
            <a:lvl5pPr marL="1371566" indent="0">
              <a:buNone/>
              <a:defRPr sz="1800" b="1"/>
            </a:lvl5pPr>
          </a:lstStyle>
          <a:p>
            <a:pPr lvl="0"/>
            <a:r>
              <a:rPr lang="en-US"/>
              <a:t>Headline</a:t>
            </a:r>
          </a:p>
        </p:txBody>
      </p:sp>
      <p:sp>
        <p:nvSpPr>
          <p:cNvPr id="34" name="Picture Placeholder 10"/>
          <p:cNvSpPr>
            <a:spLocks noGrp="1"/>
          </p:cNvSpPr>
          <p:nvPr>
            <p:ph type="pic" sz="quarter" idx="21" hasCustomPrompt="1"/>
          </p:nvPr>
        </p:nvSpPr>
        <p:spPr>
          <a:xfrm>
            <a:off x="8300718" y="1289571"/>
            <a:ext cx="2860252" cy="2860252"/>
          </a:xfrm>
          <a:solidFill>
            <a:schemeClr val="bg1">
              <a:lumMod val="95000"/>
            </a:schemeClr>
          </a:solidFill>
        </p:spPr>
        <p:txBody>
          <a:bodyPr>
            <a:normAutofit/>
          </a:bodyPr>
          <a:lstStyle>
            <a:lvl1pPr marL="0" indent="0">
              <a:buNone/>
              <a:defRPr sz="1600">
                <a:latin typeface="+mn-lt"/>
              </a:defRPr>
            </a:lvl1pPr>
          </a:lstStyle>
          <a:p>
            <a:r>
              <a:rPr lang="en-US"/>
              <a:t>Icon or picture</a:t>
            </a:r>
          </a:p>
        </p:txBody>
      </p:sp>
      <p:sp>
        <p:nvSpPr>
          <p:cNvPr id="35" name="Text Placeholder 17"/>
          <p:cNvSpPr>
            <a:spLocks noGrp="1"/>
          </p:cNvSpPr>
          <p:nvPr>
            <p:ph type="body" sz="quarter" idx="22" hasCustomPrompt="1"/>
          </p:nvPr>
        </p:nvSpPr>
        <p:spPr>
          <a:xfrm>
            <a:off x="8300717" y="5041498"/>
            <a:ext cx="2860255" cy="790351"/>
          </a:xfrm>
        </p:spPr>
        <p:txBody>
          <a:bodyPr>
            <a:noAutofit/>
          </a:bodyPr>
          <a:lstStyle>
            <a:lvl1pPr marL="0" indent="0" algn="ctr">
              <a:buNone/>
              <a:defRPr sz="1800" baseline="0">
                <a:solidFill>
                  <a:schemeClr val="tx2"/>
                </a:solidFill>
              </a:defRPr>
            </a:lvl1pPr>
            <a:lvl2pPr marL="342891" indent="0">
              <a:buNone/>
              <a:defRPr/>
            </a:lvl2pPr>
            <a:lvl3pPr marL="685783" indent="0">
              <a:buNone/>
              <a:defRPr/>
            </a:lvl3pPr>
            <a:lvl4pPr marL="1028674" indent="0">
              <a:buNone/>
              <a:defRPr/>
            </a:lvl4pPr>
            <a:lvl5pPr marL="1371566" indent="0">
              <a:buNone/>
              <a:defRPr/>
            </a:lvl5pPr>
          </a:lstStyle>
          <a:p>
            <a:pPr lvl="0"/>
            <a:r>
              <a:rPr lang="en-US"/>
              <a:t>Description of topic or subhead</a:t>
            </a:r>
          </a:p>
        </p:txBody>
      </p:sp>
      <p:sp>
        <p:nvSpPr>
          <p:cNvPr id="36" name="Text Placeholder 22"/>
          <p:cNvSpPr>
            <a:spLocks noGrp="1"/>
          </p:cNvSpPr>
          <p:nvPr>
            <p:ph type="body" sz="quarter" idx="23" hasCustomPrompt="1"/>
          </p:nvPr>
        </p:nvSpPr>
        <p:spPr>
          <a:xfrm>
            <a:off x="8300715" y="4269861"/>
            <a:ext cx="2860255" cy="565043"/>
          </a:xfrm>
        </p:spPr>
        <p:txBody>
          <a:bodyPr anchor="ctr">
            <a:noAutofit/>
          </a:bodyPr>
          <a:lstStyle>
            <a:lvl1pPr marL="0" indent="0" algn="ctr">
              <a:buNone/>
              <a:defRPr sz="2000" b="1">
                <a:solidFill>
                  <a:schemeClr val="tx2"/>
                </a:solidFill>
                <a:latin typeface="+mj-lt"/>
              </a:defRPr>
            </a:lvl1pPr>
            <a:lvl2pPr marL="342891" indent="0">
              <a:buNone/>
              <a:defRPr sz="1800" b="1"/>
            </a:lvl2pPr>
            <a:lvl3pPr marL="685783" indent="0">
              <a:buNone/>
              <a:defRPr sz="1800" b="1"/>
            </a:lvl3pPr>
            <a:lvl4pPr marL="1028674" indent="0">
              <a:buNone/>
              <a:defRPr sz="1800" b="1"/>
            </a:lvl4pPr>
            <a:lvl5pPr marL="1371566" indent="0">
              <a:buNone/>
              <a:defRPr sz="1800" b="1"/>
            </a:lvl5pPr>
          </a:lstStyle>
          <a:p>
            <a:pPr lvl="0"/>
            <a:r>
              <a:rPr lang="en-US"/>
              <a:t>Headline</a:t>
            </a:r>
          </a:p>
        </p:txBody>
      </p:sp>
      <p:sp>
        <p:nvSpPr>
          <p:cNvPr id="38" name="Text Placeholder 9"/>
          <p:cNvSpPr>
            <a:spLocks noGrp="1"/>
          </p:cNvSpPr>
          <p:nvPr>
            <p:ph type="body" sz="quarter" idx="10" hasCustomPrompt="1"/>
          </p:nvPr>
        </p:nvSpPr>
        <p:spPr>
          <a:xfrm>
            <a:off x="953302" y="481015"/>
            <a:ext cx="10207663" cy="576261"/>
          </a:xfrm>
        </p:spPr>
        <p:txBody>
          <a:bodyPr anchor="ctr">
            <a:normAutofit/>
          </a:bodyPr>
          <a:lstStyle>
            <a:lvl1pPr marL="0" indent="0" algn="ctr">
              <a:buNone/>
              <a:defRPr sz="3200">
                <a:solidFill>
                  <a:schemeClr val="tx2"/>
                </a:solidFill>
                <a:latin typeface="+mj-lt"/>
              </a:defRPr>
            </a:lvl1pPr>
          </a:lstStyle>
          <a:p>
            <a:pPr lvl="0"/>
            <a:r>
              <a:rPr lang="en-US"/>
              <a:t>Slide Title</a:t>
            </a:r>
          </a:p>
        </p:txBody>
      </p:sp>
      <p:cxnSp>
        <p:nvCxnSpPr>
          <p:cNvPr id="18" name="Straight Connector 17">
            <a:extLst>
              <a:ext uri="{FF2B5EF4-FFF2-40B4-BE49-F238E27FC236}">
                <a16:creationId xmlns:a16="http://schemas.microsoft.com/office/drawing/2014/main" id="{B3A024BC-A2EB-1149-BF94-191D5584E9AE}"/>
              </a:ext>
            </a:extLst>
          </p:cNvPr>
          <p:cNvCxnSpPr>
            <a:cxnSpLocks/>
          </p:cNvCxnSpPr>
          <p:nvPr userDrawn="1"/>
        </p:nvCxnSpPr>
        <p:spPr>
          <a:xfrm>
            <a:off x="2019414" y="4928683"/>
            <a:ext cx="616226"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D712F40-B5BA-F749-9CAA-14F07A8A2082}"/>
              </a:ext>
            </a:extLst>
          </p:cNvPr>
          <p:cNvCxnSpPr>
            <a:cxnSpLocks/>
          </p:cNvCxnSpPr>
          <p:nvPr userDrawn="1"/>
        </p:nvCxnSpPr>
        <p:spPr>
          <a:xfrm>
            <a:off x="5690077" y="4928683"/>
            <a:ext cx="616226"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793D83B-D937-D14C-90D2-FCA3BEF841F7}"/>
              </a:ext>
            </a:extLst>
          </p:cNvPr>
          <p:cNvCxnSpPr>
            <a:cxnSpLocks/>
          </p:cNvCxnSpPr>
          <p:nvPr userDrawn="1"/>
        </p:nvCxnSpPr>
        <p:spPr>
          <a:xfrm>
            <a:off x="9399929" y="4928683"/>
            <a:ext cx="616226"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83F5D81-2AE4-324F-BCC5-18C30F8E85A6}"/>
              </a:ext>
            </a:extLst>
          </p:cNvPr>
          <p:cNvCxnSpPr>
            <a:cxnSpLocks/>
          </p:cNvCxnSpPr>
          <p:nvPr userDrawn="1"/>
        </p:nvCxnSpPr>
        <p:spPr>
          <a:xfrm>
            <a:off x="935197" y="1062077"/>
            <a:ext cx="10225768"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0A4FCFA5-9694-E548-B393-D8E763805981}"/>
              </a:ext>
            </a:extLst>
          </p:cNvPr>
          <p:cNvSpPr txBox="1"/>
          <p:nvPr userDrawn="1"/>
        </p:nvSpPr>
        <p:spPr>
          <a:xfrm>
            <a:off x="689686" y="6504360"/>
            <a:ext cx="2851231"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58595B"/>
                </a:solidFill>
                <a:effectLst/>
                <a:uLnTx/>
                <a:uFillTx/>
                <a:latin typeface="Calibri" panose="020F0502020204030204"/>
                <a:ea typeface="+mn-ea"/>
                <a:cs typeface="+mn-cs"/>
              </a:rPr>
              <a:t>© 2021 - Strictly Confidential</a:t>
            </a:r>
          </a:p>
        </p:txBody>
      </p:sp>
      <p:pic>
        <p:nvPicPr>
          <p:cNvPr id="23" name="Picture 22">
            <a:extLst>
              <a:ext uri="{FF2B5EF4-FFF2-40B4-BE49-F238E27FC236}">
                <a16:creationId xmlns:a16="http://schemas.microsoft.com/office/drawing/2014/main" id="{F5FDB7DC-7D17-8040-8593-AE206FB20F16}"/>
              </a:ext>
            </a:extLst>
          </p:cNvPr>
          <p:cNvPicPr>
            <a:picLocks noChangeAspect="1"/>
          </p:cNvPicPr>
          <p:nvPr userDrawn="1"/>
        </p:nvPicPr>
        <p:blipFill>
          <a:blip r:embed="rId2"/>
          <a:srcRect/>
          <a:stretch/>
        </p:blipFill>
        <p:spPr>
          <a:xfrm>
            <a:off x="9114335" y="6058488"/>
            <a:ext cx="2494570" cy="653599"/>
          </a:xfrm>
          <a:prstGeom prst="rect">
            <a:avLst/>
          </a:prstGeom>
        </p:spPr>
      </p:pic>
    </p:spTree>
    <p:extLst>
      <p:ext uri="{BB962C8B-B14F-4D97-AF65-F5344CB8AC3E}">
        <p14:creationId xmlns:p14="http://schemas.microsoft.com/office/powerpoint/2010/main" val="24165014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0D7780F-A482-CF4B-A010-541A84C9406F}"/>
              </a:ext>
            </a:extLst>
          </p:cNvPr>
          <p:cNvSpPr/>
          <p:nvPr userDrawn="1"/>
        </p:nvSpPr>
        <p:spPr>
          <a:xfrm>
            <a:off x="0" y="2"/>
            <a:ext cx="12192000" cy="971551"/>
          </a:xfrm>
          <a:prstGeom prst="rect">
            <a:avLst/>
          </a:prstGeom>
          <a:solidFill>
            <a:schemeClr val="tx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Text Placeholder 9">
            <a:extLst>
              <a:ext uri="{FF2B5EF4-FFF2-40B4-BE49-F238E27FC236}">
                <a16:creationId xmlns:a16="http://schemas.microsoft.com/office/drawing/2014/main" id="{6E670333-9F66-F445-AE7A-15ED15F9F93D}"/>
              </a:ext>
            </a:extLst>
          </p:cNvPr>
          <p:cNvSpPr>
            <a:spLocks noGrp="1"/>
          </p:cNvSpPr>
          <p:nvPr>
            <p:ph type="body" sz="quarter" idx="10" hasCustomPrompt="1"/>
          </p:nvPr>
        </p:nvSpPr>
        <p:spPr>
          <a:xfrm>
            <a:off x="781051" y="70755"/>
            <a:ext cx="10629900" cy="900796"/>
          </a:xfrm>
        </p:spPr>
        <p:txBody>
          <a:bodyPr anchor="ctr">
            <a:normAutofit/>
          </a:bodyPr>
          <a:lstStyle>
            <a:lvl1pPr marL="0" indent="0">
              <a:buNone/>
              <a:defRPr sz="3200">
                <a:solidFill>
                  <a:schemeClr val="bg1"/>
                </a:solidFill>
                <a:latin typeface="+mj-lt"/>
              </a:defRPr>
            </a:lvl1pPr>
          </a:lstStyle>
          <a:p>
            <a:pPr lvl="0"/>
            <a:r>
              <a:rPr lang="en-US"/>
              <a:t>Slide Title</a:t>
            </a:r>
          </a:p>
        </p:txBody>
      </p:sp>
      <p:sp>
        <p:nvSpPr>
          <p:cNvPr id="6" name="Rectangle 5">
            <a:extLst>
              <a:ext uri="{FF2B5EF4-FFF2-40B4-BE49-F238E27FC236}">
                <a16:creationId xmlns:a16="http://schemas.microsoft.com/office/drawing/2014/main" id="{F435E7CD-BE4E-4C49-8B8D-23F38B495810}"/>
              </a:ext>
            </a:extLst>
          </p:cNvPr>
          <p:cNvSpPr/>
          <p:nvPr userDrawn="1"/>
        </p:nvSpPr>
        <p:spPr>
          <a:xfrm>
            <a:off x="0" y="971552"/>
            <a:ext cx="12192000" cy="5826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 name="Text Placeholder 7">
            <a:extLst>
              <a:ext uri="{FF2B5EF4-FFF2-40B4-BE49-F238E27FC236}">
                <a16:creationId xmlns:a16="http://schemas.microsoft.com/office/drawing/2014/main" id="{F62CBA70-56A6-B840-B0AF-E4E83039BE81}"/>
              </a:ext>
            </a:extLst>
          </p:cNvPr>
          <p:cNvSpPr>
            <a:spLocks noGrp="1"/>
          </p:cNvSpPr>
          <p:nvPr>
            <p:ph type="body" sz="quarter" idx="25" hasCustomPrompt="1"/>
          </p:nvPr>
        </p:nvSpPr>
        <p:spPr>
          <a:xfrm>
            <a:off x="781050" y="971550"/>
            <a:ext cx="10629900" cy="582613"/>
          </a:xfrm>
        </p:spPr>
        <p:txBody>
          <a:bodyPr anchor="ctr">
            <a:normAutofit/>
          </a:bodyPr>
          <a:lstStyle>
            <a:lvl1pPr marL="0" indent="0">
              <a:buNone/>
              <a:defRPr sz="2400">
                <a:solidFill>
                  <a:schemeClr val="tx2"/>
                </a:solidFill>
              </a:defRPr>
            </a:lvl1pPr>
            <a:lvl2pPr marL="457189" indent="0">
              <a:buNone/>
              <a:defRPr/>
            </a:lvl2pPr>
            <a:lvl3pPr marL="914377" indent="0">
              <a:buNone/>
              <a:defRPr/>
            </a:lvl3pPr>
            <a:lvl4pPr marL="1371566" indent="0">
              <a:buNone/>
              <a:defRPr/>
            </a:lvl4pPr>
            <a:lvl5pPr marL="1828755" indent="0">
              <a:buNone/>
              <a:defRPr/>
            </a:lvl5pPr>
          </a:lstStyle>
          <a:p>
            <a:pPr lvl="0"/>
            <a:r>
              <a:rPr lang="en-US"/>
              <a:t>Slide Subhead</a:t>
            </a:r>
          </a:p>
        </p:txBody>
      </p:sp>
      <p:sp>
        <p:nvSpPr>
          <p:cNvPr id="9" name="Text Placeholder 13">
            <a:extLst>
              <a:ext uri="{FF2B5EF4-FFF2-40B4-BE49-F238E27FC236}">
                <a16:creationId xmlns:a16="http://schemas.microsoft.com/office/drawing/2014/main" id="{6BEB3059-C074-3447-A2BD-2C33C4468160}"/>
              </a:ext>
            </a:extLst>
          </p:cNvPr>
          <p:cNvSpPr>
            <a:spLocks noGrp="1"/>
          </p:cNvSpPr>
          <p:nvPr>
            <p:ph type="body" sz="quarter" idx="11" hasCustomPrompt="1"/>
          </p:nvPr>
        </p:nvSpPr>
        <p:spPr>
          <a:xfrm>
            <a:off x="781050" y="1812428"/>
            <a:ext cx="6233704" cy="4074022"/>
          </a:xfrm>
        </p:spPr>
        <p:txBody>
          <a:bodyPr>
            <a:noAutofit/>
          </a:bodyPr>
          <a:lstStyle>
            <a:lvl1pPr>
              <a:buClr>
                <a:schemeClr val="accent1"/>
              </a:buClr>
              <a:defRPr sz="2400">
                <a:solidFill>
                  <a:schemeClr val="tx2"/>
                </a:solidFill>
                <a:latin typeface="+mn-lt"/>
              </a:defRPr>
            </a:lvl1pPr>
            <a:lvl2pPr>
              <a:buClr>
                <a:schemeClr val="accent1"/>
              </a:buClr>
              <a:defRPr sz="2400">
                <a:solidFill>
                  <a:schemeClr val="tx2"/>
                </a:solidFill>
                <a:latin typeface="+mn-lt"/>
              </a:defRPr>
            </a:lvl2pPr>
            <a:lvl3pPr>
              <a:buClr>
                <a:schemeClr val="accent1"/>
              </a:buClr>
              <a:defRPr>
                <a:latin typeface="+mj-lt"/>
              </a:defRPr>
            </a:lvl3pPr>
            <a:lvl4pPr>
              <a:buClr>
                <a:schemeClr val="accent1"/>
              </a:buClr>
              <a:defRPr>
                <a:latin typeface="+mj-lt"/>
              </a:defRPr>
            </a:lvl4pPr>
            <a:lvl5pPr>
              <a:buClr>
                <a:schemeClr val="accent1"/>
              </a:buClr>
              <a:defRPr>
                <a:latin typeface="+mj-lt"/>
              </a:defRPr>
            </a:lvl5pPr>
          </a:lstStyle>
          <a:p>
            <a:pPr lvl="0"/>
            <a:r>
              <a:rPr lang="en-US"/>
              <a:t>Click to edit Master text styles</a:t>
            </a:r>
          </a:p>
          <a:p>
            <a:pPr lvl="1"/>
            <a:r>
              <a:rPr lang="en-US"/>
              <a:t>Second level</a:t>
            </a:r>
          </a:p>
        </p:txBody>
      </p:sp>
      <p:sp>
        <p:nvSpPr>
          <p:cNvPr id="10" name="Picture Placeholder 10">
            <a:extLst>
              <a:ext uri="{FF2B5EF4-FFF2-40B4-BE49-F238E27FC236}">
                <a16:creationId xmlns:a16="http://schemas.microsoft.com/office/drawing/2014/main" id="{3FDDB753-B76C-AD45-8C90-E7ACEEA22776}"/>
              </a:ext>
            </a:extLst>
          </p:cNvPr>
          <p:cNvSpPr>
            <a:spLocks noGrp="1"/>
          </p:cNvSpPr>
          <p:nvPr>
            <p:ph type="pic" sz="quarter" idx="26" hasCustomPrompt="1"/>
          </p:nvPr>
        </p:nvSpPr>
        <p:spPr>
          <a:xfrm>
            <a:off x="7262663" y="1812428"/>
            <a:ext cx="4148287" cy="4074021"/>
          </a:xfrm>
          <a:solidFill>
            <a:schemeClr val="bg1">
              <a:lumMod val="95000"/>
            </a:schemeClr>
          </a:solidFill>
        </p:spPr>
        <p:txBody>
          <a:bodyPr>
            <a:normAutofit/>
          </a:bodyPr>
          <a:lstStyle>
            <a:lvl1pPr marL="0" indent="0">
              <a:buNone/>
              <a:defRPr sz="1600">
                <a:latin typeface="+mn-lt"/>
              </a:defRPr>
            </a:lvl1pPr>
          </a:lstStyle>
          <a:p>
            <a:r>
              <a:rPr lang="en-US"/>
              <a:t>Icon or picture</a:t>
            </a:r>
          </a:p>
        </p:txBody>
      </p:sp>
      <p:sp>
        <p:nvSpPr>
          <p:cNvPr id="13" name="TextBox 12">
            <a:extLst>
              <a:ext uri="{FF2B5EF4-FFF2-40B4-BE49-F238E27FC236}">
                <a16:creationId xmlns:a16="http://schemas.microsoft.com/office/drawing/2014/main" id="{506E8F01-1E94-4140-9E7D-5DC946C491F9}"/>
              </a:ext>
            </a:extLst>
          </p:cNvPr>
          <p:cNvSpPr txBox="1"/>
          <p:nvPr userDrawn="1"/>
        </p:nvSpPr>
        <p:spPr>
          <a:xfrm>
            <a:off x="689686" y="6504360"/>
            <a:ext cx="2851231"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58595B"/>
                </a:solidFill>
                <a:effectLst/>
                <a:uLnTx/>
                <a:uFillTx/>
                <a:latin typeface="Calibri" panose="020F0502020204030204"/>
                <a:ea typeface="+mn-ea"/>
                <a:cs typeface="+mn-cs"/>
              </a:rPr>
              <a:t>© 2021 - Strictly Confidential</a:t>
            </a:r>
          </a:p>
        </p:txBody>
      </p:sp>
      <p:pic>
        <p:nvPicPr>
          <p:cNvPr id="11" name="Picture 10">
            <a:extLst>
              <a:ext uri="{FF2B5EF4-FFF2-40B4-BE49-F238E27FC236}">
                <a16:creationId xmlns:a16="http://schemas.microsoft.com/office/drawing/2014/main" id="{FB923FC9-80A0-AF48-8BD6-8BB41BFF6DE1}"/>
              </a:ext>
            </a:extLst>
          </p:cNvPr>
          <p:cNvPicPr>
            <a:picLocks noChangeAspect="1"/>
          </p:cNvPicPr>
          <p:nvPr userDrawn="1"/>
        </p:nvPicPr>
        <p:blipFill>
          <a:blip r:embed="rId2"/>
          <a:srcRect/>
          <a:stretch/>
        </p:blipFill>
        <p:spPr>
          <a:xfrm>
            <a:off x="9114335" y="6058488"/>
            <a:ext cx="2494570" cy="653599"/>
          </a:xfrm>
          <a:prstGeom prst="rect">
            <a:avLst/>
          </a:prstGeom>
        </p:spPr>
      </p:pic>
    </p:spTree>
    <p:extLst>
      <p:ext uri="{BB962C8B-B14F-4D97-AF65-F5344CB8AC3E}">
        <p14:creationId xmlns:p14="http://schemas.microsoft.com/office/powerpoint/2010/main" val="28539235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D40C5FF-399A-A544-ABB4-BE3906795603}"/>
              </a:ext>
            </a:extLst>
          </p:cNvPr>
          <p:cNvSpPr/>
          <p:nvPr userDrawn="1"/>
        </p:nvSpPr>
        <p:spPr>
          <a:xfrm>
            <a:off x="0" y="2"/>
            <a:ext cx="12192000" cy="971551"/>
          </a:xfrm>
          <a:prstGeom prst="rect">
            <a:avLst/>
          </a:prstGeom>
          <a:solidFill>
            <a:schemeClr val="tx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Text Placeholder 9">
            <a:extLst>
              <a:ext uri="{FF2B5EF4-FFF2-40B4-BE49-F238E27FC236}">
                <a16:creationId xmlns:a16="http://schemas.microsoft.com/office/drawing/2014/main" id="{12AB61EF-562E-CE45-B8E9-2784455BFAC3}"/>
              </a:ext>
            </a:extLst>
          </p:cNvPr>
          <p:cNvSpPr>
            <a:spLocks noGrp="1"/>
          </p:cNvSpPr>
          <p:nvPr>
            <p:ph type="body" sz="quarter" idx="10" hasCustomPrompt="1"/>
          </p:nvPr>
        </p:nvSpPr>
        <p:spPr>
          <a:xfrm>
            <a:off x="781051" y="70755"/>
            <a:ext cx="10629900" cy="900796"/>
          </a:xfrm>
        </p:spPr>
        <p:txBody>
          <a:bodyPr anchor="ctr">
            <a:normAutofit/>
          </a:bodyPr>
          <a:lstStyle>
            <a:lvl1pPr marL="0" indent="0">
              <a:buNone/>
              <a:defRPr sz="3200">
                <a:solidFill>
                  <a:schemeClr val="bg1"/>
                </a:solidFill>
                <a:latin typeface="+mj-lt"/>
              </a:defRPr>
            </a:lvl1pPr>
          </a:lstStyle>
          <a:p>
            <a:pPr lvl="0"/>
            <a:r>
              <a:rPr lang="en-US"/>
              <a:t>Slide Title</a:t>
            </a:r>
          </a:p>
        </p:txBody>
      </p:sp>
      <p:sp>
        <p:nvSpPr>
          <p:cNvPr id="6" name="Picture Placeholder 4">
            <a:extLst>
              <a:ext uri="{FF2B5EF4-FFF2-40B4-BE49-F238E27FC236}">
                <a16:creationId xmlns:a16="http://schemas.microsoft.com/office/drawing/2014/main" id="{350BEC3B-4E8E-6746-B942-5986D57D0F76}"/>
              </a:ext>
            </a:extLst>
          </p:cNvPr>
          <p:cNvSpPr>
            <a:spLocks noGrp="1"/>
          </p:cNvSpPr>
          <p:nvPr>
            <p:ph type="pic" sz="quarter" idx="25" hasCustomPrompt="1"/>
          </p:nvPr>
        </p:nvSpPr>
        <p:spPr>
          <a:xfrm>
            <a:off x="711203" y="1285396"/>
            <a:ext cx="4949754" cy="4919732"/>
          </a:xfrm>
          <a:prstGeom prst="ellipse">
            <a:avLst/>
          </a:prstGeom>
          <a:solidFill>
            <a:schemeClr val="bg1">
              <a:lumMod val="95000"/>
            </a:schemeClr>
          </a:solidFill>
        </p:spPr>
        <p:txBody>
          <a:bodyPr anchor="ctr">
            <a:normAutofit/>
          </a:bodyPr>
          <a:lstStyle>
            <a:lvl1pPr marL="0" indent="0" algn="ctr">
              <a:buNone/>
              <a:defRPr sz="1600">
                <a:solidFill>
                  <a:schemeClr val="tx2"/>
                </a:solidFill>
              </a:defRPr>
            </a:lvl1pPr>
          </a:lstStyle>
          <a:p>
            <a:r>
              <a:rPr lang="en-US"/>
              <a:t>picture</a:t>
            </a:r>
          </a:p>
        </p:txBody>
      </p:sp>
      <p:sp>
        <p:nvSpPr>
          <p:cNvPr id="7" name="Text Placeholder 13">
            <a:extLst>
              <a:ext uri="{FF2B5EF4-FFF2-40B4-BE49-F238E27FC236}">
                <a16:creationId xmlns:a16="http://schemas.microsoft.com/office/drawing/2014/main" id="{8A3E0FC1-CD5F-2544-98A7-A12281553708}"/>
              </a:ext>
            </a:extLst>
          </p:cNvPr>
          <p:cNvSpPr>
            <a:spLocks noGrp="1"/>
          </p:cNvSpPr>
          <p:nvPr>
            <p:ph type="body" sz="quarter" idx="11"/>
          </p:nvPr>
        </p:nvSpPr>
        <p:spPr>
          <a:xfrm>
            <a:off x="6026151" y="1464539"/>
            <a:ext cx="5384401" cy="703820"/>
          </a:xfrm>
        </p:spPr>
        <p:txBody>
          <a:bodyPr>
            <a:noAutofit/>
          </a:bodyPr>
          <a:lstStyle>
            <a:lvl1pPr marL="0" indent="0">
              <a:buClr>
                <a:schemeClr val="accent1"/>
              </a:buClr>
              <a:buNone/>
              <a:defRPr sz="2800">
                <a:solidFill>
                  <a:schemeClr val="tx2"/>
                </a:solidFill>
                <a:latin typeface="+mn-lt"/>
              </a:defRPr>
            </a:lvl1pPr>
            <a:lvl2pPr marL="457189" indent="0">
              <a:buClr>
                <a:schemeClr val="accent1"/>
              </a:buClr>
              <a:buNone/>
              <a:defRPr sz="2400">
                <a:solidFill>
                  <a:schemeClr val="tx2"/>
                </a:solidFill>
                <a:latin typeface="+mn-lt"/>
              </a:defRPr>
            </a:lvl2pPr>
            <a:lvl3pPr>
              <a:buClr>
                <a:schemeClr val="accent1"/>
              </a:buClr>
              <a:defRPr>
                <a:latin typeface="+mj-lt"/>
              </a:defRPr>
            </a:lvl3pPr>
            <a:lvl4pPr>
              <a:buClr>
                <a:schemeClr val="accent1"/>
              </a:buClr>
              <a:defRPr>
                <a:latin typeface="+mj-lt"/>
              </a:defRPr>
            </a:lvl4pPr>
            <a:lvl5pPr>
              <a:buClr>
                <a:schemeClr val="accent1"/>
              </a:buClr>
              <a:defRPr>
                <a:latin typeface="+mj-lt"/>
              </a:defRPr>
            </a:lvl5pPr>
          </a:lstStyle>
          <a:p>
            <a:pPr lvl="0"/>
            <a:r>
              <a:rPr lang="en-US"/>
              <a:t>Click to edit Master text styles</a:t>
            </a:r>
          </a:p>
        </p:txBody>
      </p:sp>
      <p:sp>
        <p:nvSpPr>
          <p:cNvPr id="8" name="Text Placeholder 7">
            <a:extLst>
              <a:ext uri="{FF2B5EF4-FFF2-40B4-BE49-F238E27FC236}">
                <a16:creationId xmlns:a16="http://schemas.microsoft.com/office/drawing/2014/main" id="{70329C01-3C52-F14D-B89D-DFB32F99ECD1}"/>
              </a:ext>
            </a:extLst>
          </p:cNvPr>
          <p:cNvSpPr>
            <a:spLocks noGrp="1"/>
          </p:cNvSpPr>
          <p:nvPr>
            <p:ph type="body" sz="quarter" idx="26"/>
          </p:nvPr>
        </p:nvSpPr>
        <p:spPr>
          <a:xfrm>
            <a:off x="6026151" y="2654892"/>
            <a:ext cx="5384800" cy="3270250"/>
          </a:xfrm>
        </p:spPr>
        <p:txBody>
          <a:bodyPr>
            <a:normAutofit/>
          </a:bodyPr>
          <a:lstStyle>
            <a:lvl1pPr marL="0" indent="0">
              <a:buNone/>
              <a:defRPr sz="2400">
                <a:solidFill>
                  <a:schemeClr val="tx2"/>
                </a:solidFill>
              </a:defRPr>
            </a:lvl1pPr>
            <a:lvl2pPr marL="457189" indent="0">
              <a:buNone/>
              <a:defRPr sz="2000">
                <a:solidFill>
                  <a:schemeClr val="tx2"/>
                </a:solidFill>
              </a:defRPr>
            </a:lvl2pPr>
            <a:lvl3pPr marL="914377" indent="0">
              <a:buNone/>
              <a:defRPr sz="2000">
                <a:solidFill>
                  <a:schemeClr val="tx2"/>
                </a:solidFill>
              </a:defRPr>
            </a:lvl3pPr>
            <a:lvl4pPr marL="1371566" indent="0">
              <a:buNone/>
              <a:defRPr sz="2000">
                <a:solidFill>
                  <a:schemeClr val="tx2"/>
                </a:solidFill>
              </a:defRPr>
            </a:lvl4pPr>
            <a:lvl5pPr marL="1828755" indent="0">
              <a:buNone/>
              <a:defRPr sz="2000">
                <a:solidFill>
                  <a:schemeClr val="tx2"/>
                </a:solidFill>
              </a:defRPr>
            </a:lvl5pPr>
          </a:lstStyle>
          <a:p>
            <a:pPr lvl="0"/>
            <a:r>
              <a:rPr lang="en-US"/>
              <a:t>Click to edit Master text styles</a:t>
            </a:r>
          </a:p>
        </p:txBody>
      </p:sp>
      <p:cxnSp>
        <p:nvCxnSpPr>
          <p:cNvPr id="9" name="Straight Connector 8">
            <a:extLst>
              <a:ext uri="{FF2B5EF4-FFF2-40B4-BE49-F238E27FC236}">
                <a16:creationId xmlns:a16="http://schemas.microsoft.com/office/drawing/2014/main" id="{3B474692-71F6-AC4E-A5BC-ACA0F170161E}"/>
              </a:ext>
            </a:extLst>
          </p:cNvPr>
          <p:cNvCxnSpPr>
            <a:cxnSpLocks/>
          </p:cNvCxnSpPr>
          <p:nvPr userDrawn="1"/>
        </p:nvCxnSpPr>
        <p:spPr>
          <a:xfrm>
            <a:off x="6142108" y="2168359"/>
            <a:ext cx="616226"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D8DD767F-3A3A-1746-81E4-2C9C36EEC676}"/>
              </a:ext>
            </a:extLst>
          </p:cNvPr>
          <p:cNvSpPr txBox="1"/>
          <p:nvPr userDrawn="1"/>
        </p:nvSpPr>
        <p:spPr>
          <a:xfrm>
            <a:off x="689686" y="6504360"/>
            <a:ext cx="2851231"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58595B"/>
                </a:solidFill>
                <a:effectLst/>
                <a:uLnTx/>
                <a:uFillTx/>
                <a:latin typeface="Calibri" panose="020F0502020204030204"/>
                <a:ea typeface="+mn-ea"/>
                <a:cs typeface="+mn-cs"/>
              </a:rPr>
              <a:t>© 2021 - Strictly Confidential</a:t>
            </a:r>
          </a:p>
        </p:txBody>
      </p:sp>
      <p:pic>
        <p:nvPicPr>
          <p:cNvPr id="11" name="Picture 10">
            <a:extLst>
              <a:ext uri="{FF2B5EF4-FFF2-40B4-BE49-F238E27FC236}">
                <a16:creationId xmlns:a16="http://schemas.microsoft.com/office/drawing/2014/main" id="{954A0500-A2FB-AF49-9775-5A1805751E03}"/>
              </a:ext>
            </a:extLst>
          </p:cNvPr>
          <p:cNvPicPr>
            <a:picLocks noChangeAspect="1"/>
          </p:cNvPicPr>
          <p:nvPr userDrawn="1"/>
        </p:nvPicPr>
        <p:blipFill>
          <a:blip r:embed="rId2"/>
          <a:srcRect/>
          <a:stretch/>
        </p:blipFill>
        <p:spPr>
          <a:xfrm>
            <a:off x="9114335" y="6058488"/>
            <a:ext cx="2494570" cy="653599"/>
          </a:xfrm>
          <a:prstGeom prst="rect">
            <a:avLst/>
          </a:prstGeom>
        </p:spPr>
      </p:pic>
    </p:spTree>
    <p:extLst>
      <p:ext uri="{BB962C8B-B14F-4D97-AF65-F5344CB8AC3E}">
        <p14:creationId xmlns:p14="http://schemas.microsoft.com/office/powerpoint/2010/main" val="3726805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BC66BE0-8DEC-C349-84F9-1C79972F11B1}"/>
              </a:ext>
            </a:extLst>
          </p:cNvPr>
          <p:cNvSpPr>
            <a:spLocks noGrp="1"/>
          </p:cNvSpPr>
          <p:nvPr>
            <p:ph type="pic" sz="quarter" idx="25" hasCustomPrompt="1"/>
          </p:nvPr>
        </p:nvSpPr>
        <p:spPr>
          <a:xfrm>
            <a:off x="781052" y="784837"/>
            <a:ext cx="4949754" cy="4919732"/>
          </a:xfrm>
          <a:prstGeom prst="ellipse">
            <a:avLst/>
          </a:prstGeom>
          <a:solidFill>
            <a:schemeClr val="bg1">
              <a:lumMod val="95000"/>
            </a:schemeClr>
          </a:solidFill>
        </p:spPr>
        <p:txBody>
          <a:bodyPr anchor="ctr">
            <a:normAutofit/>
          </a:bodyPr>
          <a:lstStyle>
            <a:lvl1pPr marL="0" indent="0" algn="ctr">
              <a:buNone/>
              <a:defRPr sz="1600">
                <a:solidFill>
                  <a:schemeClr val="tx2"/>
                </a:solidFill>
              </a:defRPr>
            </a:lvl1pPr>
          </a:lstStyle>
          <a:p>
            <a:r>
              <a:rPr lang="en-US"/>
              <a:t>picture</a:t>
            </a:r>
          </a:p>
        </p:txBody>
      </p:sp>
      <p:sp>
        <p:nvSpPr>
          <p:cNvPr id="6" name="Text Placeholder 13">
            <a:extLst>
              <a:ext uri="{FF2B5EF4-FFF2-40B4-BE49-F238E27FC236}">
                <a16:creationId xmlns:a16="http://schemas.microsoft.com/office/drawing/2014/main" id="{D3A4A216-EFC6-024D-AE52-9FF3777AB5D3}"/>
              </a:ext>
            </a:extLst>
          </p:cNvPr>
          <p:cNvSpPr>
            <a:spLocks noGrp="1"/>
          </p:cNvSpPr>
          <p:nvPr>
            <p:ph type="body" sz="quarter" idx="11"/>
          </p:nvPr>
        </p:nvSpPr>
        <p:spPr>
          <a:xfrm>
            <a:off x="6096000" y="1114549"/>
            <a:ext cx="5384401" cy="703820"/>
          </a:xfrm>
        </p:spPr>
        <p:txBody>
          <a:bodyPr>
            <a:noAutofit/>
          </a:bodyPr>
          <a:lstStyle>
            <a:lvl1pPr marL="0" indent="0">
              <a:buClr>
                <a:schemeClr val="accent1"/>
              </a:buClr>
              <a:buNone/>
              <a:defRPr sz="3200">
                <a:solidFill>
                  <a:schemeClr val="tx2"/>
                </a:solidFill>
                <a:latin typeface="+mj-lt"/>
              </a:defRPr>
            </a:lvl1pPr>
            <a:lvl2pPr marL="457189" indent="0">
              <a:buClr>
                <a:schemeClr val="accent1"/>
              </a:buClr>
              <a:buNone/>
              <a:defRPr sz="2400">
                <a:solidFill>
                  <a:schemeClr val="tx2"/>
                </a:solidFill>
                <a:latin typeface="+mn-lt"/>
              </a:defRPr>
            </a:lvl2pPr>
            <a:lvl3pPr>
              <a:buClr>
                <a:schemeClr val="accent1"/>
              </a:buClr>
              <a:defRPr>
                <a:latin typeface="+mj-lt"/>
              </a:defRPr>
            </a:lvl3pPr>
            <a:lvl4pPr>
              <a:buClr>
                <a:schemeClr val="accent1"/>
              </a:buClr>
              <a:defRPr>
                <a:latin typeface="+mj-lt"/>
              </a:defRPr>
            </a:lvl4pPr>
            <a:lvl5pPr>
              <a:buClr>
                <a:schemeClr val="accent1"/>
              </a:buClr>
              <a:defRPr>
                <a:latin typeface="+mj-lt"/>
              </a:defRPr>
            </a:lvl5pPr>
          </a:lstStyle>
          <a:p>
            <a:pPr lvl="0"/>
            <a:r>
              <a:rPr lang="en-US"/>
              <a:t>Click to edit Master text styles</a:t>
            </a:r>
          </a:p>
        </p:txBody>
      </p:sp>
      <p:sp>
        <p:nvSpPr>
          <p:cNvPr id="8" name="Text Placeholder 7">
            <a:extLst>
              <a:ext uri="{FF2B5EF4-FFF2-40B4-BE49-F238E27FC236}">
                <a16:creationId xmlns:a16="http://schemas.microsoft.com/office/drawing/2014/main" id="{F88B0164-6E41-0645-9878-BBF133CEB910}"/>
              </a:ext>
            </a:extLst>
          </p:cNvPr>
          <p:cNvSpPr>
            <a:spLocks noGrp="1"/>
          </p:cNvSpPr>
          <p:nvPr>
            <p:ph type="body" sz="quarter" idx="26"/>
          </p:nvPr>
        </p:nvSpPr>
        <p:spPr>
          <a:xfrm>
            <a:off x="6096000" y="2304902"/>
            <a:ext cx="5384800" cy="3270250"/>
          </a:xfrm>
        </p:spPr>
        <p:txBody>
          <a:bodyPr>
            <a:normAutofit/>
          </a:bodyPr>
          <a:lstStyle>
            <a:lvl1pPr marL="0" indent="0">
              <a:buNone/>
              <a:defRPr sz="2400">
                <a:solidFill>
                  <a:schemeClr val="tx2"/>
                </a:solidFill>
              </a:defRPr>
            </a:lvl1pPr>
            <a:lvl2pPr marL="457189" indent="0">
              <a:buNone/>
              <a:defRPr sz="2000">
                <a:solidFill>
                  <a:schemeClr val="tx2"/>
                </a:solidFill>
              </a:defRPr>
            </a:lvl2pPr>
            <a:lvl3pPr marL="914377" indent="0">
              <a:buNone/>
              <a:defRPr sz="2000">
                <a:solidFill>
                  <a:schemeClr val="tx2"/>
                </a:solidFill>
              </a:defRPr>
            </a:lvl3pPr>
            <a:lvl4pPr marL="1371566" indent="0">
              <a:buNone/>
              <a:defRPr sz="2000">
                <a:solidFill>
                  <a:schemeClr val="tx2"/>
                </a:solidFill>
              </a:defRPr>
            </a:lvl4pPr>
            <a:lvl5pPr marL="1828755" indent="0">
              <a:buNone/>
              <a:defRPr sz="2000">
                <a:solidFill>
                  <a:schemeClr val="tx2"/>
                </a:solidFill>
              </a:defRPr>
            </a:lvl5pPr>
          </a:lstStyle>
          <a:p>
            <a:pPr lvl="0"/>
            <a:r>
              <a:rPr lang="en-US"/>
              <a:t>Click to edit Master text styles</a:t>
            </a:r>
          </a:p>
        </p:txBody>
      </p:sp>
      <p:cxnSp>
        <p:nvCxnSpPr>
          <p:cNvPr id="10" name="Straight Connector 9">
            <a:extLst>
              <a:ext uri="{FF2B5EF4-FFF2-40B4-BE49-F238E27FC236}">
                <a16:creationId xmlns:a16="http://schemas.microsoft.com/office/drawing/2014/main" id="{1B07455C-EEF4-6846-BA4A-A5004A6AE38F}"/>
              </a:ext>
            </a:extLst>
          </p:cNvPr>
          <p:cNvCxnSpPr>
            <a:cxnSpLocks/>
          </p:cNvCxnSpPr>
          <p:nvPr userDrawn="1"/>
        </p:nvCxnSpPr>
        <p:spPr>
          <a:xfrm>
            <a:off x="6211957" y="1818369"/>
            <a:ext cx="616226"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266A1104-89A2-0744-A5E8-C70FAD5FE29A}"/>
              </a:ext>
            </a:extLst>
          </p:cNvPr>
          <p:cNvSpPr txBox="1"/>
          <p:nvPr userDrawn="1"/>
        </p:nvSpPr>
        <p:spPr>
          <a:xfrm>
            <a:off x="689686" y="6504360"/>
            <a:ext cx="2851231"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58595B"/>
                </a:solidFill>
                <a:effectLst/>
                <a:uLnTx/>
                <a:uFillTx/>
                <a:latin typeface="Calibri" panose="020F0502020204030204"/>
                <a:ea typeface="+mn-ea"/>
                <a:cs typeface="+mn-cs"/>
              </a:rPr>
              <a:t>© 2021 - Strictly Confidential</a:t>
            </a:r>
          </a:p>
        </p:txBody>
      </p:sp>
      <p:pic>
        <p:nvPicPr>
          <p:cNvPr id="9" name="Picture 8">
            <a:extLst>
              <a:ext uri="{FF2B5EF4-FFF2-40B4-BE49-F238E27FC236}">
                <a16:creationId xmlns:a16="http://schemas.microsoft.com/office/drawing/2014/main" id="{375B8A38-B619-6647-9BD5-F42C5B39B5A0}"/>
              </a:ext>
            </a:extLst>
          </p:cNvPr>
          <p:cNvPicPr>
            <a:picLocks noChangeAspect="1"/>
          </p:cNvPicPr>
          <p:nvPr userDrawn="1"/>
        </p:nvPicPr>
        <p:blipFill>
          <a:blip r:embed="rId2"/>
          <a:srcRect/>
          <a:stretch/>
        </p:blipFill>
        <p:spPr>
          <a:xfrm>
            <a:off x="9114335" y="6058488"/>
            <a:ext cx="2494570" cy="653599"/>
          </a:xfrm>
          <a:prstGeom prst="rect">
            <a:avLst/>
          </a:prstGeom>
        </p:spPr>
      </p:pic>
    </p:spTree>
    <p:extLst>
      <p:ext uri="{BB962C8B-B14F-4D97-AF65-F5344CB8AC3E}">
        <p14:creationId xmlns:p14="http://schemas.microsoft.com/office/powerpoint/2010/main" val="176564417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F3405D0C-2E1C-3C4A-B132-17BE48B804C4}"/>
              </a:ext>
            </a:extLst>
          </p:cNvPr>
          <p:cNvSpPr>
            <a:spLocks noGrp="1"/>
          </p:cNvSpPr>
          <p:nvPr>
            <p:ph type="pic" sz="quarter" idx="21" hasCustomPrompt="1"/>
          </p:nvPr>
        </p:nvSpPr>
        <p:spPr>
          <a:xfrm>
            <a:off x="666206" y="627017"/>
            <a:ext cx="10849519" cy="4898572"/>
          </a:xfrm>
          <a:solidFill>
            <a:schemeClr val="bg1">
              <a:lumMod val="95000"/>
            </a:schemeClr>
          </a:solidFill>
        </p:spPr>
        <p:txBody>
          <a:bodyPr anchor="ctr">
            <a:normAutofit/>
          </a:bodyPr>
          <a:lstStyle>
            <a:lvl1pPr marL="0" indent="0" algn="ctr">
              <a:buNone/>
              <a:defRPr sz="1600">
                <a:solidFill>
                  <a:schemeClr val="tx2"/>
                </a:solidFill>
              </a:defRPr>
            </a:lvl1pPr>
          </a:lstStyle>
          <a:p>
            <a:r>
              <a:rPr lang="en-US"/>
              <a:t>Full picture slide</a:t>
            </a:r>
          </a:p>
        </p:txBody>
      </p:sp>
      <p:sp>
        <p:nvSpPr>
          <p:cNvPr id="6" name="TextBox 5">
            <a:extLst>
              <a:ext uri="{FF2B5EF4-FFF2-40B4-BE49-F238E27FC236}">
                <a16:creationId xmlns:a16="http://schemas.microsoft.com/office/drawing/2014/main" id="{1080E36A-E4F1-5440-85AF-57B66A04E66B}"/>
              </a:ext>
            </a:extLst>
          </p:cNvPr>
          <p:cNvSpPr txBox="1"/>
          <p:nvPr userDrawn="1"/>
        </p:nvSpPr>
        <p:spPr>
          <a:xfrm>
            <a:off x="689686" y="6504360"/>
            <a:ext cx="2851231"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58595B"/>
                </a:solidFill>
                <a:effectLst/>
                <a:uLnTx/>
                <a:uFillTx/>
                <a:latin typeface="Calibri" panose="020F0502020204030204"/>
                <a:ea typeface="+mn-ea"/>
                <a:cs typeface="+mn-cs"/>
              </a:rPr>
              <a:t>© 2021 - Strictly Confidential</a:t>
            </a:r>
          </a:p>
        </p:txBody>
      </p:sp>
      <p:pic>
        <p:nvPicPr>
          <p:cNvPr id="9" name="Picture 8">
            <a:extLst>
              <a:ext uri="{FF2B5EF4-FFF2-40B4-BE49-F238E27FC236}">
                <a16:creationId xmlns:a16="http://schemas.microsoft.com/office/drawing/2014/main" id="{234A3329-FB04-F441-9921-463F844AD941}"/>
              </a:ext>
            </a:extLst>
          </p:cNvPr>
          <p:cNvPicPr>
            <a:picLocks noChangeAspect="1"/>
          </p:cNvPicPr>
          <p:nvPr userDrawn="1"/>
        </p:nvPicPr>
        <p:blipFill>
          <a:blip r:embed="rId2"/>
          <a:srcRect/>
          <a:stretch/>
        </p:blipFill>
        <p:spPr>
          <a:xfrm>
            <a:off x="9114335" y="6058488"/>
            <a:ext cx="2494570" cy="653599"/>
          </a:xfrm>
          <a:prstGeom prst="rect">
            <a:avLst/>
          </a:prstGeom>
        </p:spPr>
      </p:pic>
    </p:spTree>
    <p:extLst>
      <p:ext uri="{BB962C8B-B14F-4D97-AF65-F5344CB8AC3E}">
        <p14:creationId xmlns:p14="http://schemas.microsoft.com/office/powerpoint/2010/main" val="3640243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10" name="Rectangle 9"/>
          <p:cNvSpPr/>
          <p:nvPr userDrawn="1"/>
        </p:nvSpPr>
        <p:spPr>
          <a:xfrm>
            <a:off x="641025" y="600891"/>
            <a:ext cx="10945729" cy="5076896"/>
          </a:xfrm>
          <a:prstGeom prst="rect">
            <a:avLst/>
          </a:prstGeom>
          <a:solidFill>
            <a:schemeClr val="accent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 name="Text Placeholder 11"/>
          <p:cNvSpPr>
            <a:spLocks noGrp="1"/>
          </p:cNvSpPr>
          <p:nvPr>
            <p:ph type="body" sz="quarter" idx="10" hasCustomPrompt="1"/>
          </p:nvPr>
        </p:nvSpPr>
        <p:spPr>
          <a:xfrm>
            <a:off x="1435395" y="1307806"/>
            <a:ext cx="9292856" cy="3583172"/>
          </a:xfrm>
        </p:spPr>
        <p:txBody>
          <a:bodyPr anchor="ctr">
            <a:normAutofit/>
          </a:bodyPr>
          <a:lstStyle>
            <a:lvl1pPr marL="0" indent="0" algn="ctr">
              <a:buNone/>
              <a:defRPr sz="3600" spc="-51" baseline="0">
                <a:solidFill>
                  <a:schemeClr val="bg1"/>
                </a:solidFill>
                <a:latin typeface="+mj-lt"/>
              </a:defRPr>
            </a:lvl1pPr>
            <a:lvl2pPr marL="457189" indent="0" algn="ctr">
              <a:buNone/>
              <a:defRPr sz="2000">
                <a:latin typeface="+mj-lt"/>
              </a:defRPr>
            </a:lvl2pPr>
            <a:lvl3pPr marL="914377" indent="0" algn="ctr">
              <a:buNone/>
              <a:defRPr sz="2000">
                <a:latin typeface="+mj-lt"/>
              </a:defRPr>
            </a:lvl3pPr>
            <a:lvl4pPr marL="1371566" indent="0" algn="ctr">
              <a:buNone/>
              <a:defRPr sz="2000">
                <a:latin typeface="+mj-lt"/>
              </a:defRPr>
            </a:lvl4pPr>
            <a:lvl5pPr marL="1828754" indent="0" algn="ctr">
              <a:buNone/>
              <a:defRPr sz="2000">
                <a:latin typeface="+mj-lt"/>
              </a:defRPr>
            </a:lvl5pPr>
          </a:lstStyle>
          <a:p>
            <a:pPr lvl="0"/>
            <a:r>
              <a:rPr lang="en-US"/>
              <a:t>“ This is a quote slide”</a:t>
            </a:r>
          </a:p>
        </p:txBody>
      </p:sp>
      <p:sp>
        <p:nvSpPr>
          <p:cNvPr id="7" name="TextBox 6">
            <a:extLst>
              <a:ext uri="{FF2B5EF4-FFF2-40B4-BE49-F238E27FC236}">
                <a16:creationId xmlns:a16="http://schemas.microsoft.com/office/drawing/2014/main" id="{1C7E1444-91DF-A64D-8372-CBDA5D9B9191}"/>
              </a:ext>
            </a:extLst>
          </p:cNvPr>
          <p:cNvSpPr txBox="1"/>
          <p:nvPr userDrawn="1"/>
        </p:nvSpPr>
        <p:spPr>
          <a:xfrm>
            <a:off x="689686" y="6504360"/>
            <a:ext cx="2851231"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58595B"/>
                </a:solidFill>
                <a:effectLst/>
                <a:uLnTx/>
                <a:uFillTx/>
                <a:latin typeface="Calibri" panose="020F0502020204030204"/>
                <a:ea typeface="+mn-ea"/>
                <a:cs typeface="+mn-cs"/>
              </a:rPr>
              <a:t>© 2021 - Strictly Confidential</a:t>
            </a:r>
          </a:p>
        </p:txBody>
      </p:sp>
      <p:pic>
        <p:nvPicPr>
          <p:cNvPr id="8" name="Picture 7">
            <a:extLst>
              <a:ext uri="{FF2B5EF4-FFF2-40B4-BE49-F238E27FC236}">
                <a16:creationId xmlns:a16="http://schemas.microsoft.com/office/drawing/2014/main" id="{CD1B7592-894D-3742-9166-CB0B6332A438}"/>
              </a:ext>
            </a:extLst>
          </p:cNvPr>
          <p:cNvPicPr>
            <a:picLocks noChangeAspect="1"/>
          </p:cNvPicPr>
          <p:nvPr userDrawn="1"/>
        </p:nvPicPr>
        <p:blipFill>
          <a:blip r:embed="rId2"/>
          <a:srcRect/>
          <a:stretch/>
        </p:blipFill>
        <p:spPr>
          <a:xfrm>
            <a:off x="9114335" y="6058488"/>
            <a:ext cx="2494570" cy="653599"/>
          </a:xfrm>
          <a:prstGeom prst="rect">
            <a:avLst/>
          </a:prstGeom>
        </p:spPr>
      </p:pic>
    </p:spTree>
    <p:extLst>
      <p:ext uri="{BB962C8B-B14F-4D97-AF65-F5344CB8AC3E}">
        <p14:creationId xmlns:p14="http://schemas.microsoft.com/office/powerpoint/2010/main" val="1804822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ANDARD SLIDE | 2 COLUMN">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D4DC9A31-A861-45AF-8B6A-0E6DB50F3BFA}"/>
              </a:ext>
            </a:extLst>
          </p:cNvPr>
          <p:cNvSpPr>
            <a:spLocks noGrp="1"/>
          </p:cNvSpPr>
          <p:nvPr>
            <p:ph type="body" sz="quarter" idx="10" hasCustomPrompt="1"/>
          </p:nvPr>
        </p:nvSpPr>
        <p:spPr>
          <a:xfrm>
            <a:off x="401216" y="373329"/>
            <a:ext cx="11389568" cy="372324"/>
          </a:xfrm>
          <a:prstGeom prst="rect">
            <a:avLst/>
          </a:prstGeom>
          <a:ln>
            <a:noFill/>
          </a:ln>
        </p:spPr>
        <p:txBody>
          <a:bodyPr tIns="0" bIns="0" anchor="ctr">
            <a:noAutofit/>
          </a:bodyPr>
          <a:lstStyle>
            <a:lvl1pPr>
              <a:defRPr sz="3000"/>
            </a:lvl1pPr>
          </a:lstStyle>
          <a:p>
            <a:pPr lvl="0"/>
            <a:r>
              <a:rPr lang="en-US" dirty="0"/>
              <a:t>Title of the Slide</a:t>
            </a:r>
          </a:p>
        </p:txBody>
      </p:sp>
      <p:sp>
        <p:nvSpPr>
          <p:cNvPr id="21" name="Text Placeholder 20">
            <a:extLst>
              <a:ext uri="{FF2B5EF4-FFF2-40B4-BE49-F238E27FC236}">
                <a16:creationId xmlns:a16="http://schemas.microsoft.com/office/drawing/2014/main" id="{0C7032CD-CA6D-455F-9447-0C1AD4A90DD7}"/>
              </a:ext>
            </a:extLst>
          </p:cNvPr>
          <p:cNvSpPr>
            <a:spLocks noGrp="1"/>
          </p:cNvSpPr>
          <p:nvPr>
            <p:ph type="body" sz="quarter" idx="11" hasCustomPrompt="1"/>
          </p:nvPr>
        </p:nvSpPr>
        <p:spPr>
          <a:xfrm>
            <a:off x="560387" y="754984"/>
            <a:ext cx="11071226" cy="329148"/>
          </a:xfrm>
          <a:prstGeom prst="rect">
            <a:avLst/>
          </a:prstGeom>
        </p:spPr>
        <p:txBody>
          <a:bodyPr tIns="0" bIns="0" anchor="ctr">
            <a:normAutofit/>
          </a:bodyPr>
          <a:lstStyle>
            <a:lvl1pPr>
              <a:defRPr sz="2000">
                <a:solidFill>
                  <a:schemeClr val="tx1">
                    <a:lumMod val="60000"/>
                    <a:lumOff val="40000"/>
                  </a:schemeClr>
                </a:solidFill>
              </a:defRPr>
            </a:lvl1pPr>
          </a:lstStyle>
          <a:p>
            <a:pPr lvl="0"/>
            <a:r>
              <a:rPr lang="en-US" dirty="0"/>
              <a:t>Subtitle of the Slide</a:t>
            </a:r>
          </a:p>
        </p:txBody>
      </p:sp>
      <p:sp>
        <p:nvSpPr>
          <p:cNvPr id="23" name="Rectangle 22">
            <a:extLst>
              <a:ext uri="{FF2B5EF4-FFF2-40B4-BE49-F238E27FC236}">
                <a16:creationId xmlns:a16="http://schemas.microsoft.com/office/drawing/2014/main" id="{57B38E56-8E8F-4C83-BA22-656836B4D7DD}"/>
              </a:ext>
            </a:extLst>
          </p:cNvPr>
          <p:cNvSpPr/>
          <p:nvPr userDrawn="1"/>
        </p:nvSpPr>
        <p:spPr>
          <a:xfrm>
            <a:off x="504726" y="1177442"/>
            <a:ext cx="754897" cy="45719"/>
          </a:xfrm>
          <a:prstGeom prst="rect">
            <a:avLst/>
          </a:prstGeom>
          <a:gradFill>
            <a:gsLst>
              <a:gs pos="0">
                <a:schemeClr val="bg2"/>
              </a:gs>
              <a:gs pos="100000">
                <a:schemeClr val="bg2">
                  <a:lumMod val="75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Placeholder 24">
            <a:extLst>
              <a:ext uri="{FF2B5EF4-FFF2-40B4-BE49-F238E27FC236}">
                <a16:creationId xmlns:a16="http://schemas.microsoft.com/office/drawing/2014/main" id="{34EE11FA-636E-4281-97F9-AE2D476AF260}"/>
              </a:ext>
            </a:extLst>
          </p:cNvPr>
          <p:cNvSpPr>
            <a:spLocks noGrp="1"/>
          </p:cNvSpPr>
          <p:nvPr>
            <p:ph type="body" sz="quarter" idx="12"/>
          </p:nvPr>
        </p:nvSpPr>
        <p:spPr>
          <a:xfrm>
            <a:off x="560386" y="1483567"/>
            <a:ext cx="5348707" cy="4731553"/>
          </a:xfrm>
          <a:prstGeom prst="rect">
            <a:avLst/>
          </a:prstGeom>
        </p:spPr>
        <p:txBody>
          <a:bodyPr/>
          <a:lstStyle>
            <a:lvl1pPr>
              <a:lnSpc>
                <a:spcPct val="114000"/>
              </a:lnSpc>
              <a:defRPr/>
            </a:lvl1pPr>
            <a:lvl2pPr>
              <a:lnSpc>
                <a:spcPct val="114000"/>
              </a:lnSpc>
              <a:defRPr/>
            </a:lvl2pPr>
            <a:lvl3pPr>
              <a:lnSpc>
                <a:spcPct val="114000"/>
              </a:lnSpc>
              <a:defRPr/>
            </a:lvl3pPr>
            <a:lvl4pPr>
              <a:lnSpc>
                <a:spcPct val="114000"/>
              </a:lnSpc>
              <a:defRPr/>
            </a:lvl4pPr>
            <a:lvl5pPr>
              <a:lnSpc>
                <a:spcPct val="114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5" name="Straight Connector 4">
            <a:extLst>
              <a:ext uri="{FF2B5EF4-FFF2-40B4-BE49-F238E27FC236}">
                <a16:creationId xmlns:a16="http://schemas.microsoft.com/office/drawing/2014/main" id="{E4A8C1C7-4054-4B28-AC26-47C99F14124B}"/>
              </a:ext>
            </a:extLst>
          </p:cNvPr>
          <p:cNvCxnSpPr>
            <a:cxnSpLocks/>
          </p:cNvCxnSpPr>
          <p:nvPr userDrawn="1"/>
        </p:nvCxnSpPr>
        <p:spPr>
          <a:xfrm>
            <a:off x="6096000" y="1483566"/>
            <a:ext cx="0" cy="4731554"/>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135FFDFB-F384-4FDF-8C35-062240B220E4}"/>
              </a:ext>
            </a:extLst>
          </p:cNvPr>
          <p:cNvSpPr>
            <a:spLocks noGrp="1"/>
          </p:cNvSpPr>
          <p:nvPr>
            <p:ph type="body" sz="quarter" idx="13"/>
          </p:nvPr>
        </p:nvSpPr>
        <p:spPr>
          <a:xfrm>
            <a:off x="6282905" y="1483566"/>
            <a:ext cx="5348708" cy="47315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lide Number Placeholder 21">
            <a:extLst>
              <a:ext uri="{FF2B5EF4-FFF2-40B4-BE49-F238E27FC236}">
                <a16:creationId xmlns:a16="http://schemas.microsoft.com/office/drawing/2014/main" id="{4658C2ED-2904-4CBA-9D4D-3D0BC9F5AAAF}"/>
              </a:ext>
            </a:extLst>
          </p:cNvPr>
          <p:cNvSpPr>
            <a:spLocks noGrp="1"/>
          </p:cNvSpPr>
          <p:nvPr>
            <p:ph type="sldNum" sz="quarter" idx="4"/>
          </p:nvPr>
        </p:nvSpPr>
        <p:spPr>
          <a:xfrm>
            <a:off x="8610599" y="6450468"/>
            <a:ext cx="3192139" cy="148913"/>
          </a:xfrm>
          <a:prstGeom prst="rect">
            <a:avLst/>
          </a:prstGeom>
        </p:spPr>
        <p:txBody>
          <a:bodyPr vert="horz" lIns="91440" tIns="45720" rIns="91440" bIns="45720" rtlCol="0" anchor="ctr"/>
          <a:lstStyle>
            <a:lvl1pPr algn="r">
              <a:defRPr sz="1000">
                <a:solidFill>
                  <a:schemeClr val="tx2"/>
                </a:solidFill>
                <a:latin typeface="+mj-lt"/>
              </a:defRPr>
            </a:lvl1pPr>
          </a:lstStyle>
          <a:p>
            <a:fld id="{F0D6EE29-B678-4F5E-BD6B-2A1F664779F4}" type="slidenum">
              <a:rPr lang="en-US" smtClean="0"/>
              <a:pPr/>
              <a:t>‹#›</a:t>
            </a:fld>
            <a:endParaRPr lang="en-US" dirty="0"/>
          </a:p>
        </p:txBody>
      </p:sp>
    </p:spTree>
    <p:extLst>
      <p:ext uri="{BB962C8B-B14F-4D97-AF65-F5344CB8AC3E}">
        <p14:creationId xmlns:p14="http://schemas.microsoft.com/office/powerpoint/2010/main" val="176012718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10" name="Rectangle 9"/>
          <p:cNvSpPr/>
          <p:nvPr userDrawn="1"/>
        </p:nvSpPr>
        <p:spPr>
          <a:xfrm>
            <a:off x="641025" y="600891"/>
            <a:ext cx="10945729" cy="5076896"/>
          </a:xfrm>
          <a:prstGeom prst="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 name="Text Placeholder 11"/>
          <p:cNvSpPr>
            <a:spLocks noGrp="1"/>
          </p:cNvSpPr>
          <p:nvPr>
            <p:ph type="body" sz="quarter" idx="10" hasCustomPrompt="1"/>
          </p:nvPr>
        </p:nvSpPr>
        <p:spPr>
          <a:xfrm>
            <a:off x="1435395" y="1307806"/>
            <a:ext cx="9292856" cy="3583172"/>
          </a:xfrm>
        </p:spPr>
        <p:txBody>
          <a:bodyPr anchor="ctr">
            <a:normAutofit/>
          </a:bodyPr>
          <a:lstStyle>
            <a:lvl1pPr marL="0" indent="0" algn="ctr">
              <a:buNone/>
              <a:defRPr sz="3600" spc="-51" baseline="0">
                <a:solidFill>
                  <a:schemeClr val="bg1"/>
                </a:solidFill>
                <a:latin typeface="+mj-lt"/>
              </a:defRPr>
            </a:lvl1pPr>
            <a:lvl2pPr marL="457189" indent="0" algn="ctr">
              <a:buNone/>
              <a:defRPr sz="2000">
                <a:latin typeface="+mj-lt"/>
              </a:defRPr>
            </a:lvl2pPr>
            <a:lvl3pPr marL="914377" indent="0" algn="ctr">
              <a:buNone/>
              <a:defRPr sz="2000">
                <a:latin typeface="+mj-lt"/>
              </a:defRPr>
            </a:lvl3pPr>
            <a:lvl4pPr marL="1371566" indent="0" algn="ctr">
              <a:buNone/>
              <a:defRPr sz="2000">
                <a:latin typeface="+mj-lt"/>
              </a:defRPr>
            </a:lvl4pPr>
            <a:lvl5pPr marL="1828754" indent="0" algn="ctr">
              <a:buNone/>
              <a:defRPr sz="2000">
                <a:latin typeface="+mj-lt"/>
              </a:defRPr>
            </a:lvl5pPr>
          </a:lstStyle>
          <a:p>
            <a:pPr lvl="0"/>
            <a:r>
              <a:rPr lang="en-US"/>
              <a:t>“ This is a quote slide”</a:t>
            </a:r>
          </a:p>
        </p:txBody>
      </p:sp>
      <p:sp>
        <p:nvSpPr>
          <p:cNvPr id="7" name="TextBox 6">
            <a:extLst>
              <a:ext uri="{FF2B5EF4-FFF2-40B4-BE49-F238E27FC236}">
                <a16:creationId xmlns:a16="http://schemas.microsoft.com/office/drawing/2014/main" id="{1C7E1444-91DF-A64D-8372-CBDA5D9B9191}"/>
              </a:ext>
            </a:extLst>
          </p:cNvPr>
          <p:cNvSpPr txBox="1"/>
          <p:nvPr userDrawn="1"/>
        </p:nvSpPr>
        <p:spPr>
          <a:xfrm>
            <a:off x="689686" y="6504360"/>
            <a:ext cx="2851231"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58595B"/>
                </a:solidFill>
                <a:effectLst/>
                <a:uLnTx/>
                <a:uFillTx/>
                <a:latin typeface="Calibri" panose="020F0502020204030204"/>
                <a:ea typeface="+mn-ea"/>
                <a:cs typeface="+mn-cs"/>
              </a:rPr>
              <a:t>© 2021 - Strictly Confidential</a:t>
            </a:r>
          </a:p>
        </p:txBody>
      </p:sp>
      <p:pic>
        <p:nvPicPr>
          <p:cNvPr id="6" name="Picture 5">
            <a:extLst>
              <a:ext uri="{FF2B5EF4-FFF2-40B4-BE49-F238E27FC236}">
                <a16:creationId xmlns:a16="http://schemas.microsoft.com/office/drawing/2014/main" id="{164DB91E-2D3E-3A4C-A00B-B321D69290E9}"/>
              </a:ext>
            </a:extLst>
          </p:cNvPr>
          <p:cNvPicPr>
            <a:picLocks noChangeAspect="1"/>
          </p:cNvPicPr>
          <p:nvPr userDrawn="1"/>
        </p:nvPicPr>
        <p:blipFill>
          <a:blip r:embed="rId2"/>
          <a:srcRect/>
          <a:stretch/>
        </p:blipFill>
        <p:spPr>
          <a:xfrm>
            <a:off x="9114335" y="6058488"/>
            <a:ext cx="2494570" cy="653599"/>
          </a:xfrm>
          <a:prstGeom prst="rect">
            <a:avLst/>
          </a:prstGeom>
        </p:spPr>
      </p:pic>
    </p:spTree>
    <p:extLst>
      <p:ext uri="{BB962C8B-B14F-4D97-AF65-F5344CB8AC3E}">
        <p14:creationId xmlns:p14="http://schemas.microsoft.com/office/powerpoint/2010/main" val="13640378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1" name="Table Placeholder 10"/>
          <p:cNvSpPr>
            <a:spLocks noGrp="1"/>
          </p:cNvSpPr>
          <p:nvPr>
            <p:ph type="tbl" sz="quarter" idx="10"/>
          </p:nvPr>
        </p:nvSpPr>
        <p:spPr>
          <a:xfrm>
            <a:off x="781051" y="685801"/>
            <a:ext cx="10725149" cy="5467351"/>
          </a:xfrm>
        </p:spPr>
        <p:txBody>
          <a:bodyPr anchor="ctr">
            <a:normAutofit/>
          </a:bodyPr>
          <a:lstStyle>
            <a:lvl1pPr marL="0" indent="0" algn="ctr">
              <a:buNone/>
              <a:defRPr sz="1600">
                <a:solidFill>
                  <a:schemeClr val="tx2"/>
                </a:solidFill>
              </a:defRPr>
            </a:lvl1pPr>
          </a:lstStyle>
          <a:p>
            <a:r>
              <a:rPr lang="en-US"/>
              <a:t>Click icon to add table</a:t>
            </a:r>
          </a:p>
        </p:txBody>
      </p:sp>
      <p:sp>
        <p:nvSpPr>
          <p:cNvPr id="4" name="TextBox 3">
            <a:extLst>
              <a:ext uri="{FF2B5EF4-FFF2-40B4-BE49-F238E27FC236}">
                <a16:creationId xmlns:a16="http://schemas.microsoft.com/office/drawing/2014/main" id="{CA621787-ABDF-B849-98CC-0769B49E6918}"/>
              </a:ext>
            </a:extLst>
          </p:cNvPr>
          <p:cNvSpPr txBox="1"/>
          <p:nvPr userDrawn="1"/>
        </p:nvSpPr>
        <p:spPr>
          <a:xfrm>
            <a:off x="689686" y="6504360"/>
            <a:ext cx="2851231"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58595B"/>
                </a:solidFill>
                <a:effectLst/>
                <a:uLnTx/>
                <a:uFillTx/>
                <a:latin typeface="Calibri" panose="020F0502020204030204"/>
                <a:ea typeface="+mn-ea"/>
                <a:cs typeface="+mn-cs"/>
              </a:rPr>
              <a:t>© 2021 - Strictly Confidential</a:t>
            </a:r>
          </a:p>
        </p:txBody>
      </p:sp>
    </p:spTree>
    <p:extLst>
      <p:ext uri="{BB962C8B-B14F-4D97-AF65-F5344CB8AC3E}">
        <p14:creationId xmlns:p14="http://schemas.microsoft.com/office/powerpoint/2010/main" val="244202805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DE7B277-220F-7949-8EF3-9D09454D676C}"/>
              </a:ext>
            </a:extLst>
          </p:cNvPr>
          <p:cNvPicPr>
            <a:picLocks noChangeAspect="1"/>
          </p:cNvPicPr>
          <p:nvPr userDrawn="1"/>
        </p:nvPicPr>
        <p:blipFill rotWithShape="1">
          <a:blip r:embed="rId2" cstate="print">
            <a:alphaModFix amt="5000"/>
            <a:extLst>
              <a:ext uri="{28A0092B-C50C-407E-A947-70E740481C1C}">
                <a14:useLocalDpi xmlns:a14="http://schemas.microsoft.com/office/drawing/2010/main"/>
              </a:ext>
            </a:extLst>
          </a:blip>
          <a:srcRect r="1547"/>
          <a:stretch/>
        </p:blipFill>
        <p:spPr>
          <a:xfrm>
            <a:off x="501351" y="538640"/>
            <a:ext cx="11181601" cy="5767890"/>
          </a:xfrm>
          <a:prstGeom prst="rect">
            <a:avLst/>
          </a:prstGeom>
          <a:solidFill>
            <a:schemeClr val="bg1"/>
          </a:solidFill>
        </p:spPr>
      </p:pic>
      <p:sp>
        <p:nvSpPr>
          <p:cNvPr id="6" name="Rectangle 5">
            <a:extLst>
              <a:ext uri="{FF2B5EF4-FFF2-40B4-BE49-F238E27FC236}">
                <a16:creationId xmlns:a16="http://schemas.microsoft.com/office/drawing/2014/main" id="{49F517DC-A429-AA43-88D4-AC3546F988FD}"/>
              </a:ext>
            </a:extLst>
          </p:cNvPr>
          <p:cNvSpPr/>
          <p:nvPr userDrawn="1"/>
        </p:nvSpPr>
        <p:spPr>
          <a:xfrm>
            <a:off x="509048" y="551470"/>
            <a:ext cx="4213782" cy="575506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Right Triangle 6">
            <a:extLst>
              <a:ext uri="{FF2B5EF4-FFF2-40B4-BE49-F238E27FC236}">
                <a16:creationId xmlns:a16="http://schemas.microsoft.com/office/drawing/2014/main" id="{69B4D6B1-62E7-C244-BB89-57233584BFD9}"/>
              </a:ext>
            </a:extLst>
          </p:cNvPr>
          <p:cNvSpPr/>
          <p:nvPr userDrawn="1"/>
        </p:nvSpPr>
        <p:spPr>
          <a:xfrm>
            <a:off x="4722830" y="551469"/>
            <a:ext cx="3601040" cy="5755061"/>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1" name="Text Placeholder 13">
            <a:extLst>
              <a:ext uri="{FF2B5EF4-FFF2-40B4-BE49-F238E27FC236}">
                <a16:creationId xmlns:a16="http://schemas.microsoft.com/office/drawing/2014/main" id="{FFD411CE-CAF9-A842-9E3F-3B30E499068C}"/>
              </a:ext>
            </a:extLst>
          </p:cNvPr>
          <p:cNvSpPr>
            <a:spLocks noGrp="1"/>
          </p:cNvSpPr>
          <p:nvPr>
            <p:ph type="body" sz="quarter" idx="11" hasCustomPrompt="1"/>
          </p:nvPr>
        </p:nvSpPr>
        <p:spPr>
          <a:xfrm>
            <a:off x="1017970" y="1340792"/>
            <a:ext cx="4213783" cy="703820"/>
          </a:xfrm>
        </p:spPr>
        <p:txBody>
          <a:bodyPr>
            <a:noAutofit/>
          </a:bodyPr>
          <a:lstStyle>
            <a:lvl1pPr marL="0" indent="0">
              <a:buClr>
                <a:schemeClr val="accent1"/>
              </a:buClr>
              <a:buNone/>
              <a:defRPr sz="3200">
                <a:solidFill>
                  <a:schemeClr val="bg1"/>
                </a:solidFill>
                <a:latin typeface="+mj-lt"/>
              </a:defRPr>
            </a:lvl1pPr>
            <a:lvl2pPr marL="457189" indent="0">
              <a:buClr>
                <a:schemeClr val="accent1"/>
              </a:buClr>
              <a:buNone/>
              <a:defRPr sz="2400">
                <a:solidFill>
                  <a:schemeClr val="tx2"/>
                </a:solidFill>
                <a:latin typeface="+mn-lt"/>
              </a:defRPr>
            </a:lvl2pPr>
            <a:lvl3pPr>
              <a:buClr>
                <a:schemeClr val="accent1"/>
              </a:buClr>
              <a:defRPr>
                <a:latin typeface="+mj-lt"/>
              </a:defRPr>
            </a:lvl3pPr>
            <a:lvl4pPr>
              <a:buClr>
                <a:schemeClr val="accent1"/>
              </a:buClr>
              <a:defRPr>
                <a:latin typeface="+mj-lt"/>
              </a:defRPr>
            </a:lvl4pPr>
            <a:lvl5pPr>
              <a:buClr>
                <a:schemeClr val="accent1"/>
              </a:buClr>
              <a:defRPr>
                <a:latin typeface="+mj-lt"/>
              </a:defRPr>
            </a:lvl5pPr>
          </a:lstStyle>
          <a:p>
            <a:pPr lvl="0"/>
            <a:r>
              <a:rPr lang="en-US"/>
              <a:t>Agenda</a:t>
            </a:r>
          </a:p>
        </p:txBody>
      </p:sp>
      <p:cxnSp>
        <p:nvCxnSpPr>
          <p:cNvPr id="12" name="Straight Connector 11">
            <a:extLst>
              <a:ext uri="{FF2B5EF4-FFF2-40B4-BE49-F238E27FC236}">
                <a16:creationId xmlns:a16="http://schemas.microsoft.com/office/drawing/2014/main" id="{D9C468F2-F15F-4C44-B76E-D9BF5094E730}"/>
              </a:ext>
            </a:extLst>
          </p:cNvPr>
          <p:cNvCxnSpPr>
            <a:cxnSpLocks/>
          </p:cNvCxnSpPr>
          <p:nvPr userDrawn="1"/>
        </p:nvCxnSpPr>
        <p:spPr>
          <a:xfrm>
            <a:off x="1133927" y="2044612"/>
            <a:ext cx="616226" cy="0"/>
          </a:xfrm>
          <a:prstGeom prst="line">
            <a:avLst/>
          </a:prstGeom>
          <a:ln w="2540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13" name="Text Placeholder 7">
            <a:extLst>
              <a:ext uri="{FF2B5EF4-FFF2-40B4-BE49-F238E27FC236}">
                <a16:creationId xmlns:a16="http://schemas.microsoft.com/office/drawing/2014/main" id="{3302D2DF-D3AC-1C4A-AAE3-C96CB55A0BF3}"/>
              </a:ext>
            </a:extLst>
          </p:cNvPr>
          <p:cNvSpPr>
            <a:spLocks noGrp="1"/>
          </p:cNvSpPr>
          <p:nvPr>
            <p:ph type="body" sz="quarter" idx="26"/>
          </p:nvPr>
        </p:nvSpPr>
        <p:spPr>
          <a:xfrm>
            <a:off x="1017970" y="2455730"/>
            <a:ext cx="4760661" cy="3270250"/>
          </a:xfrm>
        </p:spPr>
        <p:txBody>
          <a:bodyPr>
            <a:normAutofit/>
          </a:bodyPr>
          <a:lstStyle>
            <a:lvl1pPr marL="0" indent="0">
              <a:buNone/>
              <a:defRPr sz="2400">
                <a:solidFill>
                  <a:schemeClr val="bg1"/>
                </a:solidFill>
              </a:defRPr>
            </a:lvl1pPr>
            <a:lvl2pPr marL="457189" indent="0">
              <a:buNone/>
              <a:defRPr sz="2000">
                <a:solidFill>
                  <a:schemeClr val="tx2"/>
                </a:solidFill>
              </a:defRPr>
            </a:lvl2pPr>
            <a:lvl3pPr marL="914377" indent="0">
              <a:buNone/>
              <a:defRPr sz="2000">
                <a:solidFill>
                  <a:schemeClr val="tx2"/>
                </a:solidFill>
              </a:defRPr>
            </a:lvl3pPr>
            <a:lvl4pPr marL="1371566" indent="0">
              <a:buNone/>
              <a:defRPr sz="2000">
                <a:solidFill>
                  <a:schemeClr val="tx2"/>
                </a:solidFill>
              </a:defRPr>
            </a:lvl4pPr>
            <a:lvl5pPr marL="1828755" indent="0">
              <a:buNone/>
              <a:defRPr sz="2000">
                <a:solidFill>
                  <a:schemeClr val="tx2"/>
                </a:solidFill>
              </a:defRPr>
            </a:lvl5pPr>
          </a:lstStyle>
          <a:p>
            <a:pPr lvl="0"/>
            <a:r>
              <a:rPr lang="en-US"/>
              <a:t>Click to edit Master text styles</a:t>
            </a:r>
          </a:p>
        </p:txBody>
      </p:sp>
      <p:sp>
        <p:nvSpPr>
          <p:cNvPr id="15" name="TextBox 14">
            <a:extLst>
              <a:ext uri="{FF2B5EF4-FFF2-40B4-BE49-F238E27FC236}">
                <a16:creationId xmlns:a16="http://schemas.microsoft.com/office/drawing/2014/main" id="{1227B3D5-46EC-3E4C-BB8C-4A2171734478}"/>
              </a:ext>
            </a:extLst>
          </p:cNvPr>
          <p:cNvSpPr txBox="1"/>
          <p:nvPr userDrawn="1"/>
        </p:nvSpPr>
        <p:spPr>
          <a:xfrm>
            <a:off x="917198" y="5921653"/>
            <a:ext cx="2851231"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FFFFFF"/>
                </a:solidFill>
                <a:effectLst/>
                <a:uLnTx/>
                <a:uFillTx/>
                <a:latin typeface="Calibri" panose="020F0502020204030204"/>
                <a:ea typeface="+mn-ea"/>
                <a:cs typeface="+mn-cs"/>
              </a:rPr>
              <a:t>© 2021 - Strictly Confidential</a:t>
            </a:r>
          </a:p>
        </p:txBody>
      </p:sp>
      <p:pic>
        <p:nvPicPr>
          <p:cNvPr id="17" name="Picture 16">
            <a:extLst>
              <a:ext uri="{FF2B5EF4-FFF2-40B4-BE49-F238E27FC236}">
                <a16:creationId xmlns:a16="http://schemas.microsoft.com/office/drawing/2014/main" id="{1FC4917F-C580-FF49-AD86-929B2B3BE675}"/>
              </a:ext>
            </a:extLst>
          </p:cNvPr>
          <p:cNvPicPr>
            <a:picLocks noChangeAspect="1"/>
          </p:cNvPicPr>
          <p:nvPr userDrawn="1"/>
        </p:nvPicPr>
        <p:blipFill>
          <a:blip r:embed="rId3"/>
          <a:srcRect/>
          <a:stretch/>
        </p:blipFill>
        <p:spPr>
          <a:xfrm>
            <a:off x="8944309" y="5483498"/>
            <a:ext cx="2494570" cy="653599"/>
          </a:xfrm>
          <a:prstGeom prst="rect">
            <a:avLst/>
          </a:prstGeom>
        </p:spPr>
      </p:pic>
    </p:spTree>
    <p:extLst>
      <p:ext uri="{BB962C8B-B14F-4D97-AF65-F5344CB8AC3E}">
        <p14:creationId xmlns:p14="http://schemas.microsoft.com/office/powerpoint/2010/main" val="405837771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DE7B277-220F-7949-8EF3-9D09454D676C}"/>
              </a:ext>
            </a:extLst>
          </p:cNvPr>
          <p:cNvPicPr>
            <a:picLocks noChangeAspect="1"/>
          </p:cNvPicPr>
          <p:nvPr userDrawn="1"/>
        </p:nvPicPr>
        <p:blipFill rotWithShape="1">
          <a:blip r:embed="rId2" cstate="print">
            <a:alphaModFix amt="5000"/>
            <a:extLst>
              <a:ext uri="{28A0092B-C50C-407E-A947-70E740481C1C}">
                <a14:useLocalDpi xmlns:a14="http://schemas.microsoft.com/office/drawing/2010/main"/>
              </a:ext>
            </a:extLst>
          </a:blip>
          <a:srcRect r="1547"/>
          <a:stretch/>
        </p:blipFill>
        <p:spPr>
          <a:xfrm>
            <a:off x="501351" y="538640"/>
            <a:ext cx="11181601" cy="5767890"/>
          </a:xfrm>
          <a:prstGeom prst="rect">
            <a:avLst/>
          </a:prstGeom>
          <a:solidFill>
            <a:schemeClr val="bg1"/>
          </a:solidFill>
        </p:spPr>
      </p:pic>
      <p:sp>
        <p:nvSpPr>
          <p:cNvPr id="6" name="Rectangle 5">
            <a:extLst>
              <a:ext uri="{FF2B5EF4-FFF2-40B4-BE49-F238E27FC236}">
                <a16:creationId xmlns:a16="http://schemas.microsoft.com/office/drawing/2014/main" id="{49F517DC-A429-AA43-88D4-AC3546F988FD}"/>
              </a:ext>
            </a:extLst>
          </p:cNvPr>
          <p:cNvSpPr/>
          <p:nvPr userDrawn="1"/>
        </p:nvSpPr>
        <p:spPr>
          <a:xfrm>
            <a:off x="509048" y="551470"/>
            <a:ext cx="4213782" cy="575506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Right Triangle 6">
            <a:extLst>
              <a:ext uri="{FF2B5EF4-FFF2-40B4-BE49-F238E27FC236}">
                <a16:creationId xmlns:a16="http://schemas.microsoft.com/office/drawing/2014/main" id="{69B4D6B1-62E7-C244-BB89-57233584BFD9}"/>
              </a:ext>
            </a:extLst>
          </p:cNvPr>
          <p:cNvSpPr/>
          <p:nvPr userDrawn="1"/>
        </p:nvSpPr>
        <p:spPr>
          <a:xfrm>
            <a:off x="4722830" y="551469"/>
            <a:ext cx="3601040" cy="5755061"/>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1" name="Text Placeholder 13">
            <a:extLst>
              <a:ext uri="{FF2B5EF4-FFF2-40B4-BE49-F238E27FC236}">
                <a16:creationId xmlns:a16="http://schemas.microsoft.com/office/drawing/2014/main" id="{FFD411CE-CAF9-A842-9E3F-3B30E499068C}"/>
              </a:ext>
            </a:extLst>
          </p:cNvPr>
          <p:cNvSpPr>
            <a:spLocks noGrp="1"/>
          </p:cNvSpPr>
          <p:nvPr>
            <p:ph type="body" sz="quarter" idx="11" hasCustomPrompt="1"/>
          </p:nvPr>
        </p:nvSpPr>
        <p:spPr>
          <a:xfrm>
            <a:off x="1017970" y="1340792"/>
            <a:ext cx="4213783" cy="703820"/>
          </a:xfrm>
        </p:spPr>
        <p:txBody>
          <a:bodyPr>
            <a:noAutofit/>
          </a:bodyPr>
          <a:lstStyle>
            <a:lvl1pPr marL="0" indent="0">
              <a:buClr>
                <a:schemeClr val="accent1"/>
              </a:buClr>
              <a:buNone/>
              <a:defRPr sz="3200">
                <a:solidFill>
                  <a:schemeClr val="bg1"/>
                </a:solidFill>
                <a:latin typeface="+mj-lt"/>
              </a:defRPr>
            </a:lvl1pPr>
            <a:lvl2pPr marL="457189" indent="0">
              <a:buClr>
                <a:schemeClr val="accent1"/>
              </a:buClr>
              <a:buNone/>
              <a:defRPr sz="2400">
                <a:solidFill>
                  <a:schemeClr val="tx2"/>
                </a:solidFill>
                <a:latin typeface="+mn-lt"/>
              </a:defRPr>
            </a:lvl2pPr>
            <a:lvl3pPr>
              <a:buClr>
                <a:schemeClr val="accent1"/>
              </a:buClr>
              <a:defRPr>
                <a:latin typeface="+mj-lt"/>
              </a:defRPr>
            </a:lvl3pPr>
            <a:lvl4pPr>
              <a:buClr>
                <a:schemeClr val="accent1"/>
              </a:buClr>
              <a:defRPr>
                <a:latin typeface="+mj-lt"/>
              </a:defRPr>
            </a:lvl4pPr>
            <a:lvl5pPr>
              <a:buClr>
                <a:schemeClr val="accent1"/>
              </a:buClr>
              <a:defRPr>
                <a:latin typeface="+mj-lt"/>
              </a:defRPr>
            </a:lvl5pPr>
          </a:lstStyle>
          <a:p>
            <a:pPr lvl="0"/>
            <a:r>
              <a:rPr lang="en-US"/>
              <a:t>Agenda</a:t>
            </a:r>
          </a:p>
        </p:txBody>
      </p:sp>
      <p:cxnSp>
        <p:nvCxnSpPr>
          <p:cNvPr id="12" name="Straight Connector 11">
            <a:extLst>
              <a:ext uri="{FF2B5EF4-FFF2-40B4-BE49-F238E27FC236}">
                <a16:creationId xmlns:a16="http://schemas.microsoft.com/office/drawing/2014/main" id="{D9C468F2-F15F-4C44-B76E-D9BF5094E730}"/>
              </a:ext>
            </a:extLst>
          </p:cNvPr>
          <p:cNvCxnSpPr>
            <a:cxnSpLocks/>
          </p:cNvCxnSpPr>
          <p:nvPr userDrawn="1"/>
        </p:nvCxnSpPr>
        <p:spPr>
          <a:xfrm>
            <a:off x="1133927" y="2044612"/>
            <a:ext cx="616226" cy="0"/>
          </a:xfrm>
          <a:prstGeom prst="line">
            <a:avLst/>
          </a:prstGeom>
          <a:ln w="2540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13" name="Text Placeholder 7">
            <a:extLst>
              <a:ext uri="{FF2B5EF4-FFF2-40B4-BE49-F238E27FC236}">
                <a16:creationId xmlns:a16="http://schemas.microsoft.com/office/drawing/2014/main" id="{3302D2DF-D3AC-1C4A-AAE3-C96CB55A0BF3}"/>
              </a:ext>
            </a:extLst>
          </p:cNvPr>
          <p:cNvSpPr>
            <a:spLocks noGrp="1"/>
          </p:cNvSpPr>
          <p:nvPr>
            <p:ph type="body" sz="quarter" idx="26"/>
          </p:nvPr>
        </p:nvSpPr>
        <p:spPr>
          <a:xfrm>
            <a:off x="1017970" y="2455730"/>
            <a:ext cx="4760661" cy="3270250"/>
          </a:xfrm>
        </p:spPr>
        <p:txBody>
          <a:bodyPr>
            <a:normAutofit/>
          </a:bodyPr>
          <a:lstStyle>
            <a:lvl1pPr marL="0" indent="0">
              <a:buNone/>
              <a:defRPr sz="2400">
                <a:solidFill>
                  <a:schemeClr val="bg1"/>
                </a:solidFill>
              </a:defRPr>
            </a:lvl1pPr>
            <a:lvl2pPr marL="457189" indent="0">
              <a:buNone/>
              <a:defRPr sz="2000">
                <a:solidFill>
                  <a:schemeClr val="tx2"/>
                </a:solidFill>
              </a:defRPr>
            </a:lvl2pPr>
            <a:lvl3pPr marL="914377" indent="0">
              <a:buNone/>
              <a:defRPr sz="2000">
                <a:solidFill>
                  <a:schemeClr val="tx2"/>
                </a:solidFill>
              </a:defRPr>
            </a:lvl3pPr>
            <a:lvl4pPr marL="1371566" indent="0">
              <a:buNone/>
              <a:defRPr sz="2000">
                <a:solidFill>
                  <a:schemeClr val="tx2"/>
                </a:solidFill>
              </a:defRPr>
            </a:lvl4pPr>
            <a:lvl5pPr marL="1828755" indent="0">
              <a:buNone/>
              <a:defRPr sz="2000">
                <a:solidFill>
                  <a:schemeClr val="tx2"/>
                </a:solidFill>
              </a:defRPr>
            </a:lvl5pPr>
          </a:lstStyle>
          <a:p>
            <a:pPr lvl="0"/>
            <a:r>
              <a:rPr lang="en-US"/>
              <a:t>Click to edit Master text styles</a:t>
            </a:r>
          </a:p>
        </p:txBody>
      </p:sp>
      <p:sp>
        <p:nvSpPr>
          <p:cNvPr id="15" name="TextBox 14">
            <a:extLst>
              <a:ext uri="{FF2B5EF4-FFF2-40B4-BE49-F238E27FC236}">
                <a16:creationId xmlns:a16="http://schemas.microsoft.com/office/drawing/2014/main" id="{1227B3D5-46EC-3E4C-BB8C-4A2171734478}"/>
              </a:ext>
            </a:extLst>
          </p:cNvPr>
          <p:cNvSpPr txBox="1"/>
          <p:nvPr userDrawn="1"/>
        </p:nvSpPr>
        <p:spPr>
          <a:xfrm>
            <a:off x="917198" y="5921653"/>
            <a:ext cx="2851231"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FFFFFF"/>
                </a:solidFill>
                <a:effectLst/>
                <a:uLnTx/>
                <a:uFillTx/>
                <a:latin typeface="Calibri" panose="020F0502020204030204"/>
                <a:ea typeface="+mn-ea"/>
                <a:cs typeface="+mn-cs"/>
              </a:rPr>
              <a:t>© 2021 - Strictly Confidential</a:t>
            </a:r>
          </a:p>
        </p:txBody>
      </p:sp>
      <p:pic>
        <p:nvPicPr>
          <p:cNvPr id="10" name="Picture 9">
            <a:extLst>
              <a:ext uri="{FF2B5EF4-FFF2-40B4-BE49-F238E27FC236}">
                <a16:creationId xmlns:a16="http://schemas.microsoft.com/office/drawing/2014/main" id="{4A9EC2F0-0870-EE4C-A7C5-16F94BF688A3}"/>
              </a:ext>
            </a:extLst>
          </p:cNvPr>
          <p:cNvPicPr>
            <a:picLocks noChangeAspect="1"/>
          </p:cNvPicPr>
          <p:nvPr userDrawn="1"/>
        </p:nvPicPr>
        <p:blipFill>
          <a:blip r:embed="rId3"/>
          <a:srcRect/>
          <a:stretch/>
        </p:blipFill>
        <p:spPr>
          <a:xfrm>
            <a:off x="8944309" y="5483498"/>
            <a:ext cx="2494570" cy="653599"/>
          </a:xfrm>
          <a:prstGeom prst="rect">
            <a:avLst/>
          </a:prstGeom>
        </p:spPr>
      </p:pic>
    </p:spTree>
    <p:extLst>
      <p:ext uri="{BB962C8B-B14F-4D97-AF65-F5344CB8AC3E}">
        <p14:creationId xmlns:p14="http://schemas.microsoft.com/office/powerpoint/2010/main" val="52217601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Rectangle 7"/>
          <p:cNvSpPr/>
          <p:nvPr userDrawn="1"/>
        </p:nvSpPr>
        <p:spPr>
          <a:xfrm>
            <a:off x="641025" y="527902"/>
            <a:ext cx="10869105" cy="57032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 name="Text Placeholder 9"/>
          <p:cNvSpPr>
            <a:spLocks noGrp="1"/>
          </p:cNvSpPr>
          <p:nvPr>
            <p:ph type="body" sz="quarter" idx="10" hasCustomPrompt="1"/>
          </p:nvPr>
        </p:nvSpPr>
        <p:spPr>
          <a:xfrm>
            <a:off x="2489201" y="2394409"/>
            <a:ext cx="7200900" cy="1498863"/>
          </a:xfrm>
        </p:spPr>
        <p:txBody>
          <a:bodyPr anchor="ctr">
            <a:normAutofit/>
          </a:bodyPr>
          <a:lstStyle>
            <a:lvl1pPr marL="0" indent="0" algn="ctr">
              <a:buNone/>
              <a:defRPr sz="3733" baseline="0">
                <a:solidFill>
                  <a:schemeClr val="bg1"/>
                </a:solidFill>
                <a:latin typeface="+mj-lt"/>
              </a:defRPr>
            </a:lvl1pPr>
          </a:lstStyle>
          <a:p>
            <a:pPr lvl="0"/>
            <a:r>
              <a:rPr lang="en-US"/>
              <a:t>Title/Section Slide</a:t>
            </a:r>
          </a:p>
        </p:txBody>
      </p:sp>
    </p:spTree>
    <p:extLst>
      <p:ext uri="{BB962C8B-B14F-4D97-AF65-F5344CB8AC3E}">
        <p14:creationId xmlns:p14="http://schemas.microsoft.com/office/powerpoint/2010/main" val="334484922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8" name="Rectangle 7"/>
          <p:cNvSpPr/>
          <p:nvPr userDrawn="1"/>
        </p:nvSpPr>
        <p:spPr>
          <a:xfrm>
            <a:off x="641025" y="527902"/>
            <a:ext cx="10869105" cy="570321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 name="Text Placeholder 9"/>
          <p:cNvSpPr>
            <a:spLocks noGrp="1"/>
          </p:cNvSpPr>
          <p:nvPr>
            <p:ph type="body" sz="quarter" idx="10" hasCustomPrompt="1"/>
          </p:nvPr>
        </p:nvSpPr>
        <p:spPr>
          <a:xfrm>
            <a:off x="2489201" y="2394409"/>
            <a:ext cx="7200900" cy="1498863"/>
          </a:xfrm>
        </p:spPr>
        <p:txBody>
          <a:bodyPr anchor="ctr">
            <a:normAutofit/>
          </a:bodyPr>
          <a:lstStyle>
            <a:lvl1pPr marL="0" indent="0" algn="ctr">
              <a:buNone/>
              <a:defRPr sz="3733" baseline="0">
                <a:solidFill>
                  <a:schemeClr val="bg1"/>
                </a:solidFill>
                <a:latin typeface="+mj-lt"/>
              </a:defRPr>
            </a:lvl1pPr>
          </a:lstStyle>
          <a:p>
            <a:pPr lvl="0"/>
            <a:r>
              <a:rPr lang="en-US"/>
              <a:t>Title/Section Slide</a:t>
            </a:r>
          </a:p>
        </p:txBody>
      </p:sp>
    </p:spTree>
    <p:extLst>
      <p:ext uri="{BB962C8B-B14F-4D97-AF65-F5344CB8AC3E}">
        <p14:creationId xmlns:p14="http://schemas.microsoft.com/office/powerpoint/2010/main" val="365003559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Rectangle 5"/>
          <p:cNvSpPr/>
          <p:nvPr userDrawn="1"/>
        </p:nvSpPr>
        <p:spPr>
          <a:xfrm>
            <a:off x="641025" y="527902"/>
            <a:ext cx="10869105" cy="570321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Text Placeholder 9"/>
          <p:cNvSpPr>
            <a:spLocks noGrp="1"/>
          </p:cNvSpPr>
          <p:nvPr>
            <p:ph type="body" sz="quarter" idx="10" hasCustomPrompt="1"/>
          </p:nvPr>
        </p:nvSpPr>
        <p:spPr>
          <a:xfrm>
            <a:off x="2489201" y="2394409"/>
            <a:ext cx="7200900" cy="1498863"/>
          </a:xfrm>
        </p:spPr>
        <p:txBody>
          <a:bodyPr anchor="ctr">
            <a:normAutofit/>
          </a:bodyPr>
          <a:lstStyle>
            <a:lvl1pPr marL="0" indent="0" algn="ctr">
              <a:buNone/>
              <a:defRPr sz="3733" baseline="0">
                <a:solidFill>
                  <a:schemeClr val="bg1"/>
                </a:solidFill>
                <a:latin typeface="+mj-lt"/>
              </a:defRPr>
            </a:lvl1pPr>
          </a:lstStyle>
          <a:p>
            <a:pPr lvl="0"/>
            <a:r>
              <a:rPr lang="en-US"/>
              <a:t>Title/Section Slide</a:t>
            </a:r>
          </a:p>
        </p:txBody>
      </p:sp>
    </p:spTree>
    <p:extLst>
      <p:ext uri="{BB962C8B-B14F-4D97-AF65-F5344CB8AC3E}">
        <p14:creationId xmlns:p14="http://schemas.microsoft.com/office/powerpoint/2010/main" val="277284202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STANDARD SLIDE (no subtitle)">
  <p:cSld name="STANDARD SLIDE (no subtitle)">
    <p:spTree>
      <p:nvGrpSpPr>
        <p:cNvPr id="1" name="Shape 95"/>
        <p:cNvGrpSpPr/>
        <p:nvPr/>
      </p:nvGrpSpPr>
      <p:grpSpPr>
        <a:xfrm>
          <a:off x="0" y="0"/>
          <a:ext cx="0" cy="0"/>
          <a:chOff x="0" y="0"/>
          <a:chExt cx="0" cy="0"/>
        </a:xfrm>
      </p:grpSpPr>
      <p:sp>
        <p:nvSpPr>
          <p:cNvPr id="96" name="Google Shape;96;p38"/>
          <p:cNvSpPr txBox="1">
            <a:spLocks noGrp="1"/>
          </p:cNvSpPr>
          <p:nvPr>
            <p:ph type="body" idx="1"/>
          </p:nvPr>
        </p:nvSpPr>
        <p:spPr>
          <a:xfrm>
            <a:off x="401216" y="474215"/>
            <a:ext cx="11389568" cy="525910"/>
          </a:xfrm>
          <a:prstGeom prst="rect">
            <a:avLst/>
          </a:prstGeom>
          <a:noFill/>
          <a:ln>
            <a:noFill/>
          </a:ln>
        </p:spPr>
        <p:txBody>
          <a:bodyPr spcFirstLastPara="1" wrap="square" lIns="91425" tIns="0" rIns="91425" bIns="0" anchor="ctr" anchorCtr="0">
            <a:normAutofit/>
          </a:bodyPr>
          <a:lstStyle>
            <a:lvl1pPr marL="457200" lvl="0" indent="-228600" algn="l">
              <a:lnSpc>
                <a:spcPct val="114000"/>
              </a:lnSpc>
              <a:spcBef>
                <a:spcPts val="1000"/>
              </a:spcBef>
              <a:spcAft>
                <a:spcPts val="0"/>
              </a:spcAft>
              <a:buClr>
                <a:schemeClr val="dk1"/>
              </a:buClr>
              <a:buSzPts val="3000"/>
              <a:buNone/>
              <a:defRPr sz="3000"/>
            </a:lvl1pPr>
            <a:lvl2pPr marL="914400" lvl="1" indent="-342900" algn="l">
              <a:lnSpc>
                <a:spcPct val="114000"/>
              </a:lnSpc>
              <a:spcBef>
                <a:spcPts val="500"/>
              </a:spcBef>
              <a:spcAft>
                <a:spcPts val="0"/>
              </a:spcAft>
              <a:buClr>
                <a:schemeClr val="dk1"/>
              </a:buClr>
              <a:buSzPts val="1800"/>
              <a:buChar char="•"/>
              <a:defRPr/>
            </a:lvl2pPr>
            <a:lvl3pPr marL="1371600" lvl="2" indent="-302894" algn="l">
              <a:lnSpc>
                <a:spcPct val="114000"/>
              </a:lnSpc>
              <a:spcBef>
                <a:spcPts val="500"/>
              </a:spcBef>
              <a:spcAft>
                <a:spcPts val="0"/>
              </a:spcAft>
              <a:buClr>
                <a:schemeClr val="dk1"/>
              </a:buClr>
              <a:buSzPts val="1170"/>
              <a:buChar char="o"/>
              <a:defRPr/>
            </a:lvl3pPr>
            <a:lvl4pPr marL="1828800" lvl="3" indent="-314325" algn="l">
              <a:lnSpc>
                <a:spcPct val="114000"/>
              </a:lnSpc>
              <a:spcBef>
                <a:spcPts val="500"/>
              </a:spcBef>
              <a:spcAft>
                <a:spcPts val="0"/>
              </a:spcAft>
              <a:buClr>
                <a:schemeClr val="dk1"/>
              </a:buClr>
              <a:buSzPts val="1350"/>
              <a:buChar char="▪"/>
              <a:defRPr/>
            </a:lvl4pPr>
            <a:lvl5pPr marL="2286000" lvl="4" indent="-342900" algn="l">
              <a:lnSpc>
                <a:spcPct val="114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 name="Google Shape;97;p38"/>
          <p:cNvSpPr/>
          <p:nvPr/>
        </p:nvSpPr>
        <p:spPr>
          <a:xfrm>
            <a:off x="504726" y="1177442"/>
            <a:ext cx="754897" cy="45719"/>
          </a:xfrm>
          <a:prstGeom prst="rect">
            <a:avLst/>
          </a:prstGeom>
          <a:gradFill>
            <a:gsLst>
              <a:gs pos="0">
                <a:schemeClr val="lt2"/>
              </a:gs>
              <a:gs pos="100000">
                <a:srgbClr val="0E7890"/>
              </a:gs>
            </a:gsLst>
            <a:lin ang="36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8" name="Google Shape;98;p38"/>
          <p:cNvSpPr txBox="1">
            <a:spLocks noGrp="1"/>
          </p:cNvSpPr>
          <p:nvPr>
            <p:ph type="body" idx="2"/>
          </p:nvPr>
        </p:nvSpPr>
        <p:spPr>
          <a:xfrm>
            <a:off x="560387" y="1483567"/>
            <a:ext cx="11071226" cy="4731553"/>
          </a:xfrm>
          <a:prstGeom prst="rect">
            <a:avLst/>
          </a:prstGeom>
          <a:noFill/>
          <a:ln>
            <a:noFill/>
          </a:ln>
        </p:spPr>
        <p:txBody>
          <a:bodyPr spcFirstLastPara="1" wrap="square" lIns="91425" tIns="45700" rIns="91425" bIns="45700" anchor="t" anchorCtr="0">
            <a:normAutofit/>
          </a:bodyPr>
          <a:lstStyle>
            <a:lvl1pPr marL="457200" lvl="0" indent="-228600" algn="l">
              <a:lnSpc>
                <a:spcPct val="114000"/>
              </a:lnSpc>
              <a:spcBef>
                <a:spcPts val="1000"/>
              </a:spcBef>
              <a:spcAft>
                <a:spcPts val="0"/>
              </a:spcAft>
              <a:buClr>
                <a:schemeClr val="dk1"/>
              </a:buClr>
              <a:buSzPts val="1400"/>
              <a:buNone/>
              <a:defRPr/>
            </a:lvl1pPr>
            <a:lvl2pPr marL="914400" lvl="1" indent="-317500" algn="l">
              <a:lnSpc>
                <a:spcPct val="114000"/>
              </a:lnSpc>
              <a:spcBef>
                <a:spcPts val="500"/>
              </a:spcBef>
              <a:spcAft>
                <a:spcPts val="0"/>
              </a:spcAft>
              <a:buClr>
                <a:schemeClr val="dk1"/>
              </a:buClr>
              <a:buSzPts val="1400"/>
              <a:buChar char="•"/>
              <a:defRPr/>
            </a:lvl2pPr>
            <a:lvl3pPr marL="1371600" lvl="2" indent="-286385" algn="l">
              <a:lnSpc>
                <a:spcPct val="114000"/>
              </a:lnSpc>
              <a:spcBef>
                <a:spcPts val="500"/>
              </a:spcBef>
              <a:spcAft>
                <a:spcPts val="0"/>
              </a:spcAft>
              <a:buClr>
                <a:schemeClr val="dk1"/>
              </a:buClr>
              <a:buSzPts val="910"/>
              <a:buChar char="o"/>
              <a:defRPr/>
            </a:lvl3pPr>
            <a:lvl4pPr marL="1828800" lvl="3" indent="-295275" algn="l">
              <a:lnSpc>
                <a:spcPct val="114000"/>
              </a:lnSpc>
              <a:spcBef>
                <a:spcPts val="500"/>
              </a:spcBef>
              <a:spcAft>
                <a:spcPts val="0"/>
              </a:spcAft>
              <a:buClr>
                <a:schemeClr val="dk1"/>
              </a:buClr>
              <a:buSzPts val="1050"/>
              <a:buChar char="▪"/>
              <a:defRPr/>
            </a:lvl4pPr>
            <a:lvl5pPr marL="2286000" lvl="4" indent="-317500" algn="l">
              <a:lnSpc>
                <a:spcPct val="114000"/>
              </a:lnSpc>
              <a:spcBef>
                <a:spcPts val="500"/>
              </a:spcBef>
              <a:spcAft>
                <a:spcPts val="0"/>
              </a:spcAft>
              <a:buClr>
                <a:schemeClr val="dk1"/>
              </a:buClr>
              <a:buSzPts val="14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9" name="Google Shape;99;p38"/>
          <p:cNvSpPr txBox="1">
            <a:spLocks noGrp="1"/>
          </p:cNvSpPr>
          <p:nvPr>
            <p:ph type="sldNum" idx="12"/>
          </p:nvPr>
        </p:nvSpPr>
        <p:spPr>
          <a:xfrm>
            <a:off x="8610599" y="6450468"/>
            <a:ext cx="3192139" cy="14891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00">
                <a:solidFill>
                  <a:schemeClr val="dk2"/>
                </a:solidFill>
                <a:latin typeface="Calibri"/>
                <a:ea typeface="Calibri"/>
                <a:cs typeface="Calibri"/>
                <a:sym typeface="Calibri"/>
              </a:defRPr>
            </a:lvl1pPr>
            <a:lvl2pPr marL="0" lvl="1" indent="0" algn="r">
              <a:spcBef>
                <a:spcPts val="0"/>
              </a:spcBef>
              <a:buNone/>
              <a:defRPr sz="1000">
                <a:solidFill>
                  <a:schemeClr val="dk2"/>
                </a:solidFill>
                <a:latin typeface="Calibri"/>
                <a:ea typeface="Calibri"/>
                <a:cs typeface="Calibri"/>
                <a:sym typeface="Calibri"/>
              </a:defRPr>
            </a:lvl2pPr>
            <a:lvl3pPr marL="0" lvl="2" indent="0" algn="r">
              <a:spcBef>
                <a:spcPts val="0"/>
              </a:spcBef>
              <a:buNone/>
              <a:defRPr sz="1000">
                <a:solidFill>
                  <a:schemeClr val="dk2"/>
                </a:solidFill>
                <a:latin typeface="Calibri"/>
                <a:ea typeface="Calibri"/>
                <a:cs typeface="Calibri"/>
                <a:sym typeface="Calibri"/>
              </a:defRPr>
            </a:lvl3pPr>
            <a:lvl4pPr marL="0" lvl="3" indent="0" algn="r">
              <a:spcBef>
                <a:spcPts val="0"/>
              </a:spcBef>
              <a:buNone/>
              <a:defRPr sz="1000">
                <a:solidFill>
                  <a:schemeClr val="dk2"/>
                </a:solidFill>
                <a:latin typeface="Calibri"/>
                <a:ea typeface="Calibri"/>
                <a:cs typeface="Calibri"/>
                <a:sym typeface="Calibri"/>
              </a:defRPr>
            </a:lvl4pPr>
            <a:lvl5pPr marL="0" lvl="4" indent="0" algn="r">
              <a:spcBef>
                <a:spcPts val="0"/>
              </a:spcBef>
              <a:buNone/>
              <a:defRPr sz="1000">
                <a:solidFill>
                  <a:schemeClr val="dk2"/>
                </a:solidFill>
                <a:latin typeface="Calibri"/>
                <a:ea typeface="Calibri"/>
                <a:cs typeface="Calibri"/>
                <a:sym typeface="Calibri"/>
              </a:defRPr>
            </a:lvl5pPr>
            <a:lvl6pPr marL="0" lvl="5" indent="0" algn="r">
              <a:spcBef>
                <a:spcPts val="0"/>
              </a:spcBef>
              <a:buNone/>
              <a:defRPr sz="1000">
                <a:solidFill>
                  <a:schemeClr val="dk2"/>
                </a:solidFill>
                <a:latin typeface="Calibri"/>
                <a:ea typeface="Calibri"/>
                <a:cs typeface="Calibri"/>
                <a:sym typeface="Calibri"/>
              </a:defRPr>
            </a:lvl6pPr>
            <a:lvl7pPr marL="0" lvl="6" indent="0" algn="r">
              <a:spcBef>
                <a:spcPts val="0"/>
              </a:spcBef>
              <a:buNone/>
              <a:defRPr sz="1000">
                <a:solidFill>
                  <a:schemeClr val="dk2"/>
                </a:solidFill>
                <a:latin typeface="Calibri"/>
                <a:ea typeface="Calibri"/>
                <a:cs typeface="Calibri"/>
                <a:sym typeface="Calibri"/>
              </a:defRPr>
            </a:lvl7pPr>
            <a:lvl8pPr marL="0" lvl="7" indent="0" algn="r">
              <a:spcBef>
                <a:spcPts val="0"/>
              </a:spcBef>
              <a:buNone/>
              <a:defRPr sz="1000">
                <a:solidFill>
                  <a:schemeClr val="dk2"/>
                </a:solidFill>
                <a:latin typeface="Calibri"/>
                <a:ea typeface="Calibri"/>
                <a:cs typeface="Calibri"/>
                <a:sym typeface="Calibri"/>
              </a:defRPr>
            </a:lvl8pPr>
            <a:lvl9pPr marL="0" lvl="8" indent="0" algn="r">
              <a:spcBef>
                <a:spcPts val="0"/>
              </a:spcBef>
              <a:buNone/>
              <a:defRPr sz="1000">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50194703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Rectangle 1"/>
          <p:cNvSpPr/>
          <p:nvPr userDrawn="1"/>
        </p:nvSpPr>
        <p:spPr>
          <a:xfrm>
            <a:off x="0" y="2"/>
            <a:ext cx="12192000" cy="971551"/>
          </a:xfrm>
          <a:prstGeom prst="rect">
            <a:avLst/>
          </a:prstGeom>
          <a:solidFill>
            <a:schemeClr val="tx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351"/>
          </a:p>
        </p:txBody>
      </p:sp>
      <p:sp>
        <p:nvSpPr>
          <p:cNvPr id="9" name="Text Placeholder 9"/>
          <p:cNvSpPr>
            <a:spLocks noGrp="1"/>
          </p:cNvSpPr>
          <p:nvPr>
            <p:ph type="body" sz="quarter" idx="10" hasCustomPrompt="1"/>
          </p:nvPr>
        </p:nvSpPr>
        <p:spPr>
          <a:xfrm>
            <a:off x="781051" y="70755"/>
            <a:ext cx="10629900" cy="900796"/>
          </a:xfrm>
        </p:spPr>
        <p:txBody>
          <a:bodyPr anchor="ctr">
            <a:normAutofit/>
          </a:bodyPr>
          <a:lstStyle>
            <a:lvl1pPr marL="0" indent="0">
              <a:buNone/>
              <a:defRPr sz="3200">
                <a:solidFill>
                  <a:schemeClr val="bg1"/>
                </a:solidFill>
                <a:latin typeface="+mj-lt"/>
              </a:defRPr>
            </a:lvl1pPr>
          </a:lstStyle>
          <a:p>
            <a:pPr lvl="0"/>
            <a:r>
              <a:rPr lang="en-US" dirty="0"/>
              <a:t>Slide Title</a:t>
            </a:r>
          </a:p>
        </p:txBody>
      </p:sp>
      <p:sp>
        <p:nvSpPr>
          <p:cNvPr id="6" name="Text Placeholder 13"/>
          <p:cNvSpPr>
            <a:spLocks noGrp="1"/>
          </p:cNvSpPr>
          <p:nvPr>
            <p:ph type="body" sz="quarter" idx="11" hasCustomPrompt="1"/>
          </p:nvPr>
        </p:nvSpPr>
        <p:spPr>
          <a:xfrm>
            <a:off x="781051" y="1389504"/>
            <a:ext cx="10629900" cy="4511424"/>
          </a:xfrm>
        </p:spPr>
        <p:txBody>
          <a:bodyPr>
            <a:noAutofit/>
          </a:bodyPr>
          <a:lstStyle>
            <a:lvl1pPr>
              <a:buClr>
                <a:schemeClr val="accent1"/>
              </a:buClr>
              <a:defRPr sz="2667">
                <a:solidFill>
                  <a:schemeClr val="tx2"/>
                </a:solidFill>
                <a:latin typeface="+mn-lt"/>
              </a:defRPr>
            </a:lvl1pPr>
            <a:lvl2pPr>
              <a:buClr>
                <a:schemeClr val="accent1"/>
              </a:buClr>
              <a:defRPr sz="2400">
                <a:solidFill>
                  <a:schemeClr val="tx2"/>
                </a:solidFill>
                <a:latin typeface="+mn-lt"/>
              </a:defRPr>
            </a:lvl2pPr>
            <a:lvl3pPr>
              <a:buClr>
                <a:schemeClr val="accent1"/>
              </a:buClr>
              <a:defRPr>
                <a:latin typeface="+mj-lt"/>
              </a:defRPr>
            </a:lvl3pPr>
            <a:lvl4pPr>
              <a:buClr>
                <a:schemeClr val="accent1"/>
              </a:buClr>
              <a:defRPr>
                <a:latin typeface="+mj-lt"/>
              </a:defRPr>
            </a:lvl4pPr>
            <a:lvl5pPr>
              <a:buClr>
                <a:schemeClr val="accent1"/>
              </a:buClr>
              <a:defRPr>
                <a:latin typeface="+mj-lt"/>
              </a:defRPr>
            </a:lvl5pPr>
          </a:lstStyle>
          <a:p>
            <a:pPr lvl="0"/>
            <a:r>
              <a:rPr lang="en-US" dirty="0"/>
              <a:t>Click to edit Master text styles</a:t>
            </a:r>
          </a:p>
          <a:p>
            <a:pPr lvl="1"/>
            <a:r>
              <a:rPr lang="en-US" dirty="0"/>
              <a:t>Second level</a:t>
            </a:r>
          </a:p>
        </p:txBody>
      </p:sp>
      <p:pic>
        <p:nvPicPr>
          <p:cNvPr id="8" name="Picture 7" descr="PCC_2010logo.png"/>
          <p:cNvPicPr>
            <a:picLocks noChangeAspect="1"/>
          </p:cNvPicPr>
          <p:nvPr userDrawn="1"/>
        </p:nvPicPr>
        <p:blipFill>
          <a:blip r:embed="rId2"/>
          <a:stretch>
            <a:fillRect/>
          </a:stretch>
        </p:blipFill>
        <p:spPr>
          <a:xfrm>
            <a:off x="9952694" y="6343165"/>
            <a:ext cx="1822583" cy="219443"/>
          </a:xfrm>
          <a:prstGeom prst="rect">
            <a:avLst/>
          </a:prstGeom>
        </p:spPr>
      </p:pic>
    </p:spTree>
    <p:extLst>
      <p:ext uri="{BB962C8B-B14F-4D97-AF65-F5344CB8AC3E}">
        <p14:creationId xmlns:p14="http://schemas.microsoft.com/office/powerpoint/2010/main" val="22193365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9" name="Text Placeholder 9"/>
          <p:cNvSpPr>
            <a:spLocks noGrp="1"/>
          </p:cNvSpPr>
          <p:nvPr>
            <p:ph type="body" sz="quarter" idx="10" hasCustomPrompt="1"/>
          </p:nvPr>
        </p:nvSpPr>
        <p:spPr>
          <a:xfrm>
            <a:off x="785814" y="481015"/>
            <a:ext cx="10629900" cy="1036948"/>
          </a:xfrm>
        </p:spPr>
        <p:txBody>
          <a:bodyPr anchor="ctr">
            <a:normAutofit/>
          </a:bodyPr>
          <a:lstStyle>
            <a:lvl1pPr marL="0" indent="0">
              <a:buNone/>
              <a:defRPr sz="3200">
                <a:solidFill>
                  <a:schemeClr val="tx2"/>
                </a:solidFill>
                <a:latin typeface="+mj-lt"/>
              </a:defRPr>
            </a:lvl1pPr>
          </a:lstStyle>
          <a:p>
            <a:pPr lvl="0"/>
            <a:r>
              <a:rPr lang="en-US" dirty="0"/>
              <a:t>Slide Title</a:t>
            </a:r>
          </a:p>
        </p:txBody>
      </p:sp>
      <p:pic>
        <p:nvPicPr>
          <p:cNvPr id="10" name="Picture 9" descr="PCC_2010logo.png"/>
          <p:cNvPicPr>
            <a:picLocks noChangeAspect="1"/>
          </p:cNvPicPr>
          <p:nvPr userDrawn="1"/>
        </p:nvPicPr>
        <p:blipFill>
          <a:blip r:embed="rId2"/>
          <a:stretch>
            <a:fillRect/>
          </a:stretch>
        </p:blipFill>
        <p:spPr>
          <a:xfrm>
            <a:off x="9952694" y="6343165"/>
            <a:ext cx="1822583" cy="219443"/>
          </a:xfrm>
          <a:prstGeom prst="rect">
            <a:avLst/>
          </a:prstGeom>
        </p:spPr>
      </p:pic>
      <p:sp>
        <p:nvSpPr>
          <p:cNvPr id="11" name="Text Placeholder 13"/>
          <p:cNvSpPr>
            <a:spLocks noGrp="1"/>
          </p:cNvSpPr>
          <p:nvPr>
            <p:ph type="body" sz="quarter" idx="11" hasCustomPrompt="1"/>
          </p:nvPr>
        </p:nvSpPr>
        <p:spPr>
          <a:xfrm>
            <a:off x="785814" y="1709103"/>
            <a:ext cx="10629900" cy="4361760"/>
          </a:xfrm>
        </p:spPr>
        <p:txBody>
          <a:bodyPr>
            <a:noAutofit/>
          </a:bodyPr>
          <a:lstStyle>
            <a:lvl1pPr>
              <a:buClr>
                <a:schemeClr val="accent1"/>
              </a:buClr>
              <a:defRPr sz="2667">
                <a:solidFill>
                  <a:schemeClr val="tx2"/>
                </a:solidFill>
                <a:latin typeface="+mn-lt"/>
              </a:defRPr>
            </a:lvl1pPr>
            <a:lvl2pPr>
              <a:buClr>
                <a:schemeClr val="accent1"/>
              </a:buClr>
              <a:defRPr sz="2400">
                <a:solidFill>
                  <a:schemeClr val="tx2"/>
                </a:solidFill>
                <a:latin typeface="+mn-lt"/>
              </a:defRPr>
            </a:lvl2pPr>
            <a:lvl3pPr>
              <a:buClr>
                <a:schemeClr val="accent1"/>
              </a:buClr>
              <a:defRPr>
                <a:latin typeface="+mn-lt"/>
              </a:defRPr>
            </a:lvl3pPr>
            <a:lvl4pPr>
              <a:buClr>
                <a:schemeClr val="accent1"/>
              </a:buClr>
              <a:defRPr>
                <a:latin typeface="+mn-lt"/>
              </a:defRPr>
            </a:lvl4pPr>
            <a:lvl5pPr>
              <a:buClr>
                <a:schemeClr val="accent1"/>
              </a:buClr>
              <a:defRPr>
                <a:latin typeface="+mn-lt"/>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883124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4" name="Slide Number Placeholder 21">
            <a:extLst>
              <a:ext uri="{FF2B5EF4-FFF2-40B4-BE49-F238E27FC236}">
                <a16:creationId xmlns:a16="http://schemas.microsoft.com/office/drawing/2014/main" id="{CC2CDEAC-421B-41D4-90D5-446A8CFE9935}"/>
              </a:ext>
            </a:extLst>
          </p:cNvPr>
          <p:cNvSpPr>
            <a:spLocks noGrp="1"/>
          </p:cNvSpPr>
          <p:nvPr>
            <p:ph type="sldNum" sz="quarter" idx="4"/>
          </p:nvPr>
        </p:nvSpPr>
        <p:spPr>
          <a:xfrm>
            <a:off x="8610599" y="6450468"/>
            <a:ext cx="3192139" cy="148913"/>
          </a:xfrm>
          <a:prstGeom prst="rect">
            <a:avLst/>
          </a:prstGeom>
        </p:spPr>
        <p:txBody>
          <a:bodyPr vert="horz" lIns="91440" tIns="45720" rIns="91440" bIns="45720" rtlCol="0" anchor="ctr"/>
          <a:lstStyle>
            <a:lvl1pPr algn="r">
              <a:defRPr sz="1000">
                <a:solidFill>
                  <a:schemeClr val="tx2"/>
                </a:solidFill>
                <a:latin typeface="+mj-lt"/>
              </a:defRPr>
            </a:lvl1pPr>
          </a:lstStyle>
          <a:p>
            <a:fld id="{F0D6EE29-B678-4F5E-BD6B-2A1F664779F4}" type="slidenum">
              <a:rPr lang="en-US" smtClean="0"/>
              <a:pPr/>
              <a:t>‹#›</a:t>
            </a:fld>
            <a:endParaRPr lang="en-US" dirty="0"/>
          </a:p>
        </p:txBody>
      </p:sp>
    </p:spTree>
    <p:extLst>
      <p:ext uri="{BB962C8B-B14F-4D97-AF65-F5344CB8AC3E}">
        <p14:creationId xmlns:p14="http://schemas.microsoft.com/office/powerpoint/2010/main" val="116704771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_STANDARD SLIDE (no subtitle)">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D4DC9A31-A861-45AF-8B6A-0E6DB50F3BFA}"/>
              </a:ext>
            </a:extLst>
          </p:cNvPr>
          <p:cNvSpPr>
            <a:spLocks noGrp="1"/>
          </p:cNvSpPr>
          <p:nvPr>
            <p:ph type="body" sz="quarter" idx="10" hasCustomPrompt="1"/>
          </p:nvPr>
        </p:nvSpPr>
        <p:spPr>
          <a:xfrm>
            <a:off x="401216" y="474215"/>
            <a:ext cx="11389568" cy="525910"/>
          </a:xfrm>
          <a:prstGeom prst="rect">
            <a:avLst/>
          </a:prstGeom>
          <a:ln>
            <a:noFill/>
          </a:ln>
        </p:spPr>
        <p:txBody>
          <a:bodyPr tIns="0" bIns="0" anchor="ctr">
            <a:normAutofit/>
          </a:bodyPr>
          <a:lstStyle>
            <a:lvl1pPr>
              <a:defRPr sz="3000"/>
            </a:lvl1pPr>
          </a:lstStyle>
          <a:p>
            <a:pPr lvl="0"/>
            <a:r>
              <a:rPr lang="en-US" dirty="0"/>
              <a:t>Title of the Slide</a:t>
            </a:r>
          </a:p>
        </p:txBody>
      </p:sp>
      <p:sp>
        <p:nvSpPr>
          <p:cNvPr id="23" name="Rectangle 22">
            <a:extLst>
              <a:ext uri="{FF2B5EF4-FFF2-40B4-BE49-F238E27FC236}">
                <a16:creationId xmlns:a16="http://schemas.microsoft.com/office/drawing/2014/main" id="{57B38E56-8E8F-4C83-BA22-656836B4D7DD}"/>
              </a:ext>
            </a:extLst>
          </p:cNvPr>
          <p:cNvSpPr/>
          <p:nvPr userDrawn="1"/>
        </p:nvSpPr>
        <p:spPr>
          <a:xfrm>
            <a:off x="504726" y="1177442"/>
            <a:ext cx="754897" cy="45719"/>
          </a:xfrm>
          <a:prstGeom prst="rect">
            <a:avLst/>
          </a:prstGeom>
          <a:gradFill>
            <a:gsLst>
              <a:gs pos="0">
                <a:schemeClr val="bg2"/>
              </a:gs>
              <a:gs pos="100000">
                <a:schemeClr val="bg2">
                  <a:lumMod val="75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24">
            <a:extLst>
              <a:ext uri="{FF2B5EF4-FFF2-40B4-BE49-F238E27FC236}">
                <a16:creationId xmlns:a16="http://schemas.microsoft.com/office/drawing/2014/main" id="{34EE11FA-636E-4281-97F9-AE2D476AF260}"/>
              </a:ext>
            </a:extLst>
          </p:cNvPr>
          <p:cNvSpPr>
            <a:spLocks noGrp="1"/>
          </p:cNvSpPr>
          <p:nvPr>
            <p:ph type="body" sz="quarter" idx="12"/>
          </p:nvPr>
        </p:nvSpPr>
        <p:spPr>
          <a:xfrm>
            <a:off x="560387" y="1483567"/>
            <a:ext cx="11071226" cy="4731553"/>
          </a:xfrm>
          <a:prstGeom prst="rect">
            <a:avLst/>
          </a:prstGeom>
        </p:spPr>
        <p:txBody>
          <a:bodyPr/>
          <a:lstStyle>
            <a:lvl1pPr>
              <a:lnSpc>
                <a:spcPct val="114000"/>
              </a:lnSpc>
              <a:defRPr/>
            </a:lvl1pPr>
            <a:lvl2pPr>
              <a:lnSpc>
                <a:spcPct val="114000"/>
              </a:lnSpc>
              <a:defRPr/>
            </a:lvl2pPr>
            <a:lvl3pPr>
              <a:lnSpc>
                <a:spcPct val="114000"/>
              </a:lnSpc>
              <a:defRPr/>
            </a:lvl3pPr>
            <a:lvl4pPr marL="854075" indent="-169863">
              <a:lnSpc>
                <a:spcPct val="114000"/>
              </a:lnSpc>
              <a:defRPr/>
            </a:lvl4pPr>
            <a:lvl5pPr marL="1087438" indent="-171450">
              <a:lnSpc>
                <a:spcPct val="114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21">
            <a:extLst>
              <a:ext uri="{FF2B5EF4-FFF2-40B4-BE49-F238E27FC236}">
                <a16:creationId xmlns:a16="http://schemas.microsoft.com/office/drawing/2014/main" id="{E7089E62-934C-48C6-8CA2-63267D9FA0B0}"/>
              </a:ext>
            </a:extLst>
          </p:cNvPr>
          <p:cNvSpPr>
            <a:spLocks noGrp="1"/>
          </p:cNvSpPr>
          <p:nvPr>
            <p:ph type="sldNum" sz="quarter" idx="4"/>
          </p:nvPr>
        </p:nvSpPr>
        <p:spPr>
          <a:xfrm>
            <a:off x="8610599" y="6450468"/>
            <a:ext cx="3192139" cy="148913"/>
          </a:xfrm>
          <a:prstGeom prst="rect">
            <a:avLst/>
          </a:prstGeom>
        </p:spPr>
        <p:txBody>
          <a:bodyPr vert="horz" lIns="91440" tIns="45720" rIns="91440" bIns="45720" rtlCol="0" anchor="ctr"/>
          <a:lstStyle>
            <a:lvl1pPr algn="r">
              <a:defRPr sz="1000">
                <a:solidFill>
                  <a:schemeClr val="tx2"/>
                </a:solidFill>
                <a:latin typeface="+mj-lt"/>
              </a:defRPr>
            </a:lvl1pPr>
          </a:lstStyle>
          <a:p>
            <a:fld id="{F0D6EE29-B678-4F5E-BD6B-2A1F664779F4}" type="slidenum">
              <a:rPr lang="en-US" smtClean="0"/>
              <a:pPr/>
              <a:t>‹#›</a:t>
            </a:fld>
            <a:endParaRPr lang="en-US" dirty="0"/>
          </a:p>
        </p:txBody>
      </p:sp>
    </p:spTree>
    <p:extLst>
      <p:ext uri="{BB962C8B-B14F-4D97-AF65-F5344CB8AC3E}">
        <p14:creationId xmlns:p14="http://schemas.microsoft.com/office/powerpoint/2010/main" val="2174566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CREENSHOT SLIDE">
    <p:spTree>
      <p:nvGrpSpPr>
        <p:cNvPr id="1" name=""/>
        <p:cNvGrpSpPr/>
        <p:nvPr/>
      </p:nvGrpSpPr>
      <p:grpSpPr>
        <a:xfrm>
          <a:off x="0" y="0"/>
          <a:ext cx="0" cy="0"/>
          <a:chOff x="0" y="0"/>
          <a:chExt cx="0" cy="0"/>
        </a:xfrm>
      </p:grpSpPr>
      <p:sp>
        <p:nvSpPr>
          <p:cNvPr id="4" name="Slide Number Placeholder 21">
            <a:extLst>
              <a:ext uri="{FF2B5EF4-FFF2-40B4-BE49-F238E27FC236}">
                <a16:creationId xmlns:a16="http://schemas.microsoft.com/office/drawing/2014/main" id="{CC2CDEAC-421B-41D4-90D5-446A8CFE9935}"/>
              </a:ext>
            </a:extLst>
          </p:cNvPr>
          <p:cNvSpPr>
            <a:spLocks noGrp="1"/>
          </p:cNvSpPr>
          <p:nvPr>
            <p:ph type="sldNum" sz="quarter" idx="4"/>
          </p:nvPr>
        </p:nvSpPr>
        <p:spPr>
          <a:xfrm>
            <a:off x="8610599" y="6450468"/>
            <a:ext cx="3192139" cy="148913"/>
          </a:xfrm>
          <a:prstGeom prst="rect">
            <a:avLst/>
          </a:prstGeom>
        </p:spPr>
        <p:txBody>
          <a:bodyPr vert="horz" lIns="91440" tIns="45720" rIns="91440" bIns="45720" rtlCol="0" anchor="ctr"/>
          <a:lstStyle>
            <a:lvl1pPr algn="r">
              <a:defRPr sz="1000">
                <a:solidFill>
                  <a:schemeClr val="tx2"/>
                </a:solidFill>
                <a:latin typeface="+mj-lt"/>
              </a:defRPr>
            </a:lvl1pPr>
          </a:lstStyle>
          <a:p>
            <a:fld id="{F0D6EE29-B678-4F5E-BD6B-2A1F664779F4}" type="slidenum">
              <a:rPr lang="en-US" smtClean="0"/>
              <a:pPr/>
              <a:t>‹#›</a:t>
            </a:fld>
            <a:endParaRPr lang="en-US" dirty="0"/>
          </a:p>
        </p:txBody>
      </p:sp>
      <p:sp>
        <p:nvSpPr>
          <p:cNvPr id="3" name="Rectangle 2">
            <a:extLst>
              <a:ext uri="{FF2B5EF4-FFF2-40B4-BE49-F238E27FC236}">
                <a16:creationId xmlns:a16="http://schemas.microsoft.com/office/drawing/2014/main" id="{50DA67BE-E43D-4E4C-B359-792B7B107157}"/>
              </a:ext>
            </a:extLst>
          </p:cNvPr>
          <p:cNvSpPr/>
          <p:nvPr userDrawn="1"/>
        </p:nvSpPr>
        <p:spPr>
          <a:xfrm>
            <a:off x="0" y="6709085"/>
            <a:ext cx="12192000" cy="1489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08213640-27F8-4824-A68D-48588A2F3BC1}"/>
              </a:ext>
            </a:extLst>
          </p:cNvPr>
          <p:cNvSpPr/>
          <p:nvPr userDrawn="1"/>
        </p:nvSpPr>
        <p:spPr>
          <a:xfrm>
            <a:off x="0" y="0"/>
            <a:ext cx="133350" cy="6858000"/>
          </a:xfrm>
          <a:prstGeom prst="rect">
            <a:avLst/>
          </a:prstGeom>
          <a:gradFill>
            <a:gsLst>
              <a:gs pos="100000">
                <a:schemeClr val="accent2"/>
              </a:gs>
              <a:gs pos="50000">
                <a:schemeClr val="bg2"/>
              </a:gs>
              <a:gs pos="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85445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PAGE">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40041D2-B786-4059-A99D-DC3621B2200F}"/>
              </a:ext>
            </a:extLst>
          </p:cNvPr>
          <p:cNvSpPr/>
          <p:nvPr userDrawn="1"/>
        </p:nvSpPr>
        <p:spPr>
          <a:xfrm>
            <a:off x="2" y="1"/>
            <a:ext cx="12191998"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831466B-629A-49C3-8951-F832777C53A7}"/>
              </a:ext>
            </a:extLst>
          </p:cNvPr>
          <p:cNvSpPr/>
          <p:nvPr userDrawn="1"/>
        </p:nvSpPr>
        <p:spPr>
          <a:xfrm>
            <a:off x="0" y="0"/>
            <a:ext cx="6962555" cy="6858000"/>
          </a:xfrm>
          <a:custGeom>
            <a:avLst/>
            <a:gdLst>
              <a:gd name="connsiteX0" fmla="*/ 0 w 6962555"/>
              <a:gd name="connsiteY0" fmla="*/ 0 h 6858000"/>
              <a:gd name="connsiteX1" fmla="*/ 4460688 w 6962555"/>
              <a:gd name="connsiteY1" fmla="*/ 0 h 6858000"/>
              <a:gd name="connsiteX2" fmla="*/ 6962555 w 6962555"/>
              <a:gd name="connsiteY2" fmla="*/ 3429000 h 6858000"/>
              <a:gd name="connsiteX3" fmla="*/ 4460688 w 6962555"/>
              <a:gd name="connsiteY3" fmla="*/ 6858000 h 6858000"/>
              <a:gd name="connsiteX4" fmla="*/ 0 w 6962555"/>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62555" h="6858000">
                <a:moveTo>
                  <a:pt x="0" y="0"/>
                </a:moveTo>
                <a:lnTo>
                  <a:pt x="4460688" y="0"/>
                </a:lnTo>
                <a:lnTo>
                  <a:pt x="6962555" y="3429000"/>
                </a:lnTo>
                <a:lnTo>
                  <a:pt x="4460688" y="6858000"/>
                </a:lnTo>
                <a:lnTo>
                  <a:pt x="0" y="6858000"/>
                </a:lnTo>
                <a:close/>
              </a:path>
            </a:pathLst>
          </a:custGeom>
          <a:gradFill>
            <a:gsLst>
              <a:gs pos="100000">
                <a:schemeClr val="tx1"/>
              </a:gs>
              <a:gs pos="0">
                <a:schemeClr val="tx1">
                  <a:lumMod val="60000"/>
                  <a:lumOff val="40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Title 1"/>
          <p:cNvSpPr>
            <a:spLocks noGrp="1"/>
          </p:cNvSpPr>
          <p:nvPr>
            <p:ph type="title" hasCustomPrompt="1"/>
          </p:nvPr>
        </p:nvSpPr>
        <p:spPr>
          <a:xfrm>
            <a:off x="7606986" y="2752077"/>
            <a:ext cx="4173682" cy="1305017"/>
          </a:xfrm>
          <a:prstGeom prst="rect">
            <a:avLst/>
          </a:prstGeom>
        </p:spPr>
        <p:txBody>
          <a:bodyPr anchor="ctr">
            <a:noAutofit/>
          </a:bodyPr>
          <a:lstStyle>
            <a:lvl1pPr>
              <a:defRPr sz="2800" baseline="0">
                <a:solidFill>
                  <a:schemeClr val="tx1"/>
                </a:solidFill>
              </a:defRPr>
            </a:lvl1pPr>
          </a:lstStyle>
          <a:p>
            <a:r>
              <a:rPr lang="en-US" dirty="0"/>
              <a:t>Click to edit divider text</a:t>
            </a:r>
          </a:p>
        </p:txBody>
      </p:sp>
      <p:sp>
        <p:nvSpPr>
          <p:cNvPr id="11" name="Text Placeholder 3"/>
          <p:cNvSpPr>
            <a:spLocks noGrp="1"/>
          </p:cNvSpPr>
          <p:nvPr>
            <p:ph type="body" sz="half" idx="2" hasCustomPrompt="1"/>
          </p:nvPr>
        </p:nvSpPr>
        <p:spPr>
          <a:xfrm>
            <a:off x="7606986" y="4155985"/>
            <a:ext cx="4173682" cy="412517"/>
          </a:xfrm>
          <a:prstGeom prst="rect">
            <a:avLst/>
          </a:prstGeom>
        </p:spPr>
        <p:txBody>
          <a:bodyPr/>
          <a:lstStyle>
            <a:lvl1pPr marL="0" indent="0">
              <a:buNone/>
              <a:defRPr sz="1600" baseline="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Subhead copy here</a:t>
            </a:r>
          </a:p>
        </p:txBody>
      </p:sp>
      <p:sp>
        <p:nvSpPr>
          <p:cNvPr id="27" name="Freeform: Shape 26">
            <a:extLst>
              <a:ext uri="{FF2B5EF4-FFF2-40B4-BE49-F238E27FC236}">
                <a16:creationId xmlns:a16="http://schemas.microsoft.com/office/drawing/2014/main" id="{18253780-624E-4EA6-B612-4FC10B51C5A3}"/>
              </a:ext>
            </a:extLst>
          </p:cNvPr>
          <p:cNvSpPr/>
          <p:nvPr userDrawn="1"/>
        </p:nvSpPr>
        <p:spPr>
          <a:xfrm>
            <a:off x="4512446" y="0"/>
            <a:ext cx="2674395" cy="6858000"/>
          </a:xfrm>
          <a:custGeom>
            <a:avLst/>
            <a:gdLst>
              <a:gd name="connsiteX0" fmla="*/ 0 w 2674395"/>
              <a:gd name="connsiteY0" fmla="*/ 0 h 6858000"/>
              <a:gd name="connsiteX1" fmla="*/ 172528 w 2674395"/>
              <a:gd name="connsiteY1" fmla="*/ 0 h 6858000"/>
              <a:gd name="connsiteX2" fmla="*/ 2674395 w 2674395"/>
              <a:gd name="connsiteY2" fmla="*/ 3429000 h 6858000"/>
              <a:gd name="connsiteX3" fmla="*/ 172528 w 2674395"/>
              <a:gd name="connsiteY3" fmla="*/ 6858000 h 6858000"/>
              <a:gd name="connsiteX4" fmla="*/ 0 w 2674395"/>
              <a:gd name="connsiteY4" fmla="*/ 6858000 h 6858000"/>
              <a:gd name="connsiteX5" fmla="*/ 2501867 w 2674395"/>
              <a:gd name="connsiteY5" fmla="*/ 3429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4395" h="6858000">
                <a:moveTo>
                  <a:pt x="0" y="0"/>
                </a:moveTo>
                <a:lnTo>
                  <a:pt x="172528" y="0"/>
                </a:lnTo>
                <a:lnTo>
                  <a:pt x="2674395" y="3429000"/>
                </a:lnTo>
                <a:lnTo>
                  <a:pt x="172528" y="6858000"/>
                </a:lnTo>
                <a:lnTo>
                  <a:pt x="0" y="6858000"/>
                </a:lnTo>
                <a:lnTo>
                  <a:pt x="2501867" y="3429000"/>
                </a:lnTo>
                <a:close/>
              </a:path>
            </a:pathLst>
          </a:custGeom>
          <a:gradFill>
            <a:gsLst>
              <a:gs pos="100000">
                <a:schemeClr val="tx1"/>
              </a:gs>
              <a:gs pos="0">
                <a:schemeClr val="tx1">
                  <a:lumMod val="60000"/>
                  <a:lumOff val="40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21">
            <a:extLst>
              <a:ext uri="{FF2B5EF4-FFF2-40B4-BE49-F238E27FC236}">
                <a16:creationId xmlns:a16="http://schemas.microsoft.com/office/drawing/2014/main" id="{164519FF-9DD5-485E-B610-7BA1E20D0074}"/>
              </a:ext>
            </a:extLst>
          </p:cNvPr>
          <p:cNvSpPr>
            <a:spLocks noGrp="1"/>
          </p:cNvSpPr>
          <p:nvPr>
            <p:ph type="sldNum" sz="quarter" idx="4"/>
          </p:nvPr>
        </p:nvSpPr>
        <p:spPr>
          <a:xfrm>
            <a:off x="8610599" y="6450468"/>
            <a:ext cx="3192139" cy="148913"/>
          </a:xfrm>
          <a:prstGeom prst="rect">
            <a:avLst/>
          </a:prstGeom>
        </p:spPr>
        <p:txBody>
          <a:bodyPr vert="horz" lIns="91440" tIns="45720" rIns="91440" bIns="45720" rtlCol="0" anchor="ctr"/>
          <a:lstStyle>
            <a:lvl1pPr algn="r">
              <a:defRPr sz="1000">
                <a:solidFill>
                  <a:schemeClr val="tx2"/>
                </a:solidFill>
                <a:latin typeface="+mj-lt"/>
              </a:defRPr>
            </a:lvl1pPr>
          </a:lstStyle>
          <a:p>
            <a:fld id="{F0D6EE29-B678-4F5E-BD6B-2A1F664779F4}" type="slidenum">
              <a:rPr lang="en-US" smtClean="0"/>
              <a:pPr/>
              <a:t>‹#›</a:t>
            </a:fld>
            <a:endParaRPr lang="en-US" dirty="0"/>
          </a:p>
        </p:txBody>
      </p:sp>
      <p:sp>
        <p:nvSpPr>
          <p:cNvPr id="13" name="TextBox 12">
            <a:extLst>
              <a:ext uri="{FF2B5EF4-FFF2-40B4-BE49-F238E27FC236}">
                <a16:creationId xmlns:a16="http://schemas.microsoft.com/office/drawing/2014/main" id="{8BD3353F-C7E2-44DB-ADF3-2BEDD054E4BC}"/>
              </a:ext>
            </a:extLst>
          </p:cNvPr>
          <p:cNvSpPr txBox="1"/>
          <p:nvPr userDrawn="1"/>
        </p:nvSpPr>
        <p:spPr>
          <a:xfrm>
            <a:off x="2156431" y="6438071"/>
            <a:ext cx="3421379" cy="200055"/>
          </a:xfrm>
          <a:prstGeom prst="rect">
            <a:avLst/>
          </a:prstGeom>
          <a:noFill/>
        </p:spPr>
        <p:txBody>
          <a:bodyPr wrap="square" rtlCol="0">
            <a:spAutoFit/>
          </a:bodyPr>
          <a:lstStyle/>
          <a:p>
            <a:r>
              <a:rPr lang="en-US" sz="700" kern="1200" dirty="0">
                <a:solidFill>
                  <a:schemeClr val="bg1"/>
                </a:solidFill>
                <a:latin typeface="+mn-lt"/>
                <a:ea typeface="+mn-ea"/>
                <a:cs typeface="+mn-cs"/>
              </a:rPr>
              <a:t>©2019 – </a:t>
            </a:r>
            <a:r>
              <a:rPr lang="en-US" sz="700" dirty="0">
                <a:solidFill>
                  <a:schemeClr val="bg1"/>
                </a:solidFill>
                <a:latin typeface="+mj-lt"/>
              </a:rPr>
              <a:t>Strictly Confidential</a:t>
            </a:r>
          </a:p>
        </p:txBody>
      </p:sp>
      <p:pic>
        <p:nvPicPr>
          <p:cNvPr id="16" name="Picture 15">
            <a:extLst>
              <a:ext uri="{FF2B5EF4-FFF2-40B4-BE49-F238E27FC236}">
                <a16:creationId xmlns:a16="http://schemas.microsoft.com/office/drawing/2014/main" id="{71BA789A-E014-4248-BF6B-856E633B96A0}"/>
              </a:ext>
            </a:extLst>
          </p:cNvPr>
          <p:cNvPicPr>
            <a:picLocks noChangeAspect="1"/>
          </p:cNvPicPr>
          <p:nvPr userDrawn="1"/>
        </p:nvPicPr>
        <p:blipFill>
          <a:blip r:embed="rId2"/>
          <a:stretch>
            <a:fillRect/>
          </a:stretch>
        </p:blipFill>
        <p:spPr>
          <a:xfrm>
            <a:off x="492841" y="6411591"/>
            <a:ext cx="1645920" cy="178082"/>
          </a:xfrm>
          <a:prstGeom prst="rect">
            <a:avLst/>
          </a:prstGeom>
        </p:spPr>
      </p:pic>
    </p:spTree>
    <p:extLst>
      <p:ext uri="{BB962C8B-B14F-4D97-AF65-F5344CB8AC3E}">
        <p14:creationId xmlns:p14="http://schemas.microsoft.com/office/powerpoint/2010/main" val="73163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ARK BACKGROUND">
    <p:bg>
      <p:bgPr>
        <a:gradFill>
          <a:gsLst>
            <a:gs pos="0">
              <a:srgbClr val="455469"/>
            </a:gs>
            <a:gs pos="74000">
              <a:srgbClr val="455469"/>
            </a:gs>
            <a:gs pos="83000">
              <a:srgbClr val="455469"/>
            </a:gs>
            <a:gs pos="100000">
              <a:srgbClr val="353535"/>
            </a:gs>
          </a:gsLst>
          <a:lin ang="5400000" scaled="1"/>
        </a:gradFill>
        <a:effectLst/>
      </p:bgPr>
    </p:bg>
    <p:spTree>
      <p:nvGrpSpPr>
        <p:cNvPr id="1" name=""/>
        <p:cNvGrpSpPr/>
        <p:nvPr/>
      </p:nvGrpSpPr>
      <p:grpSpPr>
        <a:xfrm>
          <a:off x="0" y="0"/>
          <a:ext cx="0" cy="0"/>
          <a:chOff x="0" y="0"/>
          <a:chExt cx="0" cy="0"/>
        </a:xfrm>
      </p:grpSpPr>
      <p:sp>
        <p:nvSpPr>
          <p:cNvPr id="4" name="Slide Number Placeholder 21">
            <a:extLst>
              <a:ext uri="{FF2B5EF4-FFF2-40B4-BE49-F238E27FC236}">
                <a16:creationId xmlns:a16="http://schemas.microsoft.com/office/drawing/2014/main" id="{CC2CDEAC-421B-41D4-90D5-446A8CFE9935}"/>
              </a:ext>
            </a:extLst>
          </p:cNvPr>
          <p:cNvSpPr>
            <a:spLocks noGrp="1"/>
          </p:cNvSpPr>
          <p:nvPr>
            <p:ph type="sldNum" sz="quarter" idx="4"/>
          </p:nvPr>
        </p:nvSpPr>
        <p:spPr>
          <a:xfrm>
            <a:off x="8610599" y="6450468"/>
            <a:ext cx="3192139" cy="148913"/>
          </a:xfrm>
          <a:prstGeom prst="rect">
            <a:avLst/>
          </a:prstGeom>
        </p:spPr>
        <p:txBody>
          <a:bodyPr vert="horz" lIns="91440" tIns="45720" rIns="91440" bIns="45720" rtlCol="0" anchor="ctr"/>
          <a:lstStyle>
            <a:lvl1pPr algn="r">
              <a:defRPr sz="1000">
                <a:solidFill>
                  <a:schemeClr val="tx2"/>
                </a:solidFill>
                <a:latin typeface="+mj-lt"/>
              </a:defRPr>
            </a:lvl1pPr>
          </a:lstStyle>
          <a:p>
            <a:fld id="{F0D6EE29-B678-4F5E-BD6B-2A1F664779F4}" type="slidenum">
              <a:rPr lang="en-US" smtClean="0"/>
              <a:pPr/>
              <a:t>‹#›</a:t>
            </a:fld>
            <a:endParaRPr lang="en-US" dirty="0"/>
          </a:p>
        </p:txBody>
      </p:sp>
      <p:sp>
        <p:nvSpPr>
          <p:cNvPr id="3" name="Rectangle 2">
            <a:extLst>
              <a:ext uri="{FF2B5EF4-FFF2-40B4-BE49-F238E27FC236}">
                <a16:creationId xmlns:a16="http://schemas.microsoft.com/office/drawing/2014/main" id="{4DCF92DC-0FC6-4F0A-8A7C-6FC3FDFFD7FB}"/>
              </a:ext>
            </a:extLst>
          </p:cNvPr>
          <p:cNvSpPr/>
          <p:nvPr userDrawn="1"/>
        </p:nvSpPr>
        <p:spPr>
          <a:xfrm>
            <a:off x="0" y="0"/>
            <a:ext cx="12192000" cy="6153149"/>
          </a:xfrm>
          <a:prstGeom prst="rect">
            <a:avLst/>
          </a:prstGeom>
          <a:gradFill>
            <a:gsLst>
              <a:gs pos="100000">
                <a:schemeClr val="tx2">
                  <a:lumMod val="50000"/>
                </a:schemeClr>
              </a:gs>
              <a:gs pos="0">
                <a:schemeClr val="tx1">
                  <a:lumMod val="75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2900243D-AF92-4D84-961C-E086662B2ED7}"/>
              </a:ext>
            </a:extLst>
          </p:cNvPr>
          <p:cNvSpPr/>
          <p:nvPr userDrawn="1"/>
        </p:nvSpPr>
        <p:spPr>
          <a:xfrm>
            <a:off x="0" y="6709085"/>
            <a:ext cx="12192000" cy="1489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5">
            <a:extLst>
              <a:ext uri="{FF2B5EF4-FFF2-40B4-BE49-F238E27FC236}">
                <a16:creationId xmlns:a16="http://schemas.microsoft.com/office/drawing/2014/main" id="{7BC1BE39-E79A-4709-8883-79827677BE29}"/>
              </a:ext>
            </a:extLst>
          </p:cNvPr>
          <p:cNvSpPr>
            <a:spLocks noGrp="1"/>
          </p:cNvSpPr>
          <p:nvPr>
            <p:ph type="body" sz="quarter" idx="10"/>
          </p:nvPr>
        </p:nvSpPr>
        <p:spPr>
          <a:xfrm>
            <a:off x="1052513" y="638176"/>
            <a:ext cx="10086975" cy="4848224"/>
          </a:xfrm>
        </p:spPr>
        <p:txBody>
          <a:bodyPr/>
          <a:lstStyle>
            <a:lvl1pPr>
              <a:defRPr sz="2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187406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ark Background band">
    <p:bg>
      <p:bgPr>
        <a:gradFill>
          <a:gsLst>
            <a:gs pos="0">
              <a:srgbClr val="455469"/>
            </a:gs>
            <a:gs pos="74000">
              <a:srgbClr val="455469"/>
            </a:gs>
            <a:gs pos="83000">
              <a:srgbClr val="455469"/>
            </a:gs>
            <a:gs pos="100000">
              <a:srgbClr val="353535"/>
            </a:gs>
          </a:gsLst>
          <a:lin ang="5400000" scaled="1"/>
        </a:gradFill>
        <a:effectLst/>
      </p:bgPr>
    </p:bg>
    <p:spTree>
      <p:nvGrpSpPr>
        <p:cNvPr id="1" name=""/>
        <p:cNvGrpSpPr/>
        <p:nvPr/>
      </p:nvGrpSpPr>
      <p:grpSpPr>
        <a:xfrm>
          <a:off x="0" y="0"/>
          <a:ext cx="0" cy="0"/>
          <a:chOff x="0" y="0"/>
          <a:chExt cx="0" cy="0"/>
        </a:xfrm>
      </p:grpSpPr>
      <p:sp>
        <p:nvSpPr>
          <p:cNvPr id="4" name="Slide Number Placeholder 21">
            <a:extLst>
              <a:ext uri="{FF2B5EF4-FFF2-40B4-BE49-F238E27FC236}">
                <a16:creationId xmlns:a16="http://schemas.microsoft.com/office/drawing/2014/main" id="{CC2CDEAC-421B-41D4-90D5-446A8CFE9935}"/>
              </a:ext>
            </a:extLst>
          </p:cNvPr>
          <p:cNvSpPr>
            <a:spLocks noGrp="1"/>
          </p:cNvSpPr>
          <p:nvPr>
            <p:ph type="sldNum" sz="quarter" idx="4"/>
          </p:nvPr>
        </p:nvSpPr>
        <p:spPr>
          <a:xfrm>
            <a:off x="8610599" y="6450468"/>
            <a:ext cx="3192139" cy="148913"/>
          </a:xfrm>
          <a:prstGeom prst="rect">
            <a:avLst/>
          </a:prstGeom>
        </p:spPr>
        <p:txBody>
          <a:bodyPr vert="horz" lIns="91440" tIns="45720" rIns="91440" bIns="45720" rtlCol="0" anchor="ctr"/>
          <a:lstStyle>
            <a:lvl1pPr algn="r">
              <a:defRPr sz="1000">
                <a:solidFill>
                  <a:schemeClr val="tx2"/>
                </a:solidFill>
                <a:latin typeface="+mj-lt"/>
              </a:defRPr>
            </a:lvl1pPr>
          </a:lstStyle>
          <a:p>
            <a:fld id="{F0D6EE29-B678-4F5E-BD6B-2A1F664779F4}" type="slidenum">
              <a:rPr lang="en-US" smtClean="0"/>
              <a:pPr/>
              <a:t>‹#›</a:t>
            </a:fld>
            <a:endParaRPr lang="en-US" dirty="0"/>
          </a:p>
        </p:txBody>
      </p:sp>
      <p:sp>
        <p:nvSpPr>
          <p:cNvPr id="3" name="Rectangle 2">
            <a:extLst>
              <a:ext uri="{FF2B5EF4-FFF2-40B4-BE49-F238E27FC236}">
                <a16:creationId xmlns:a16="http://schemas.microsoft.com/office/drawing/2014/main" id="{4DCF92DC-0FC6-4F0A-8A7C-6FC3FDFFD7FB}"/>
              </a:ext>
            </a:extLst>
          </p:cNvPr>
          <p:cNvSpPr/>
          <p:nvPr userDrawn="1"/>
        </p:nvSpPr>
        <p:spPr>
          <a:xfrm>
            <a:off x="0" y="1069909"/>
            <a:ext cx="12192000" cy="4921314"/>
          </a:xfrm>
          <a:prstGeom prst="rect">
            <a:avLst/>
          </a:prstGeom>
          <a:gradFill>
            <a:gsLst>
              <a:gs pos="100000">
                <a:schemeClr val="tx2">
                  <a:lumMod val="50000"/>
                </a:schemeClr>
              </a:gs>
              <a:gs pos="0">
                <a:schemeClr val="tx1">
                  <a:lumMod val="75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2900243D-AF92-4D84-961C-E086662B2ED7}"/>
              </a:ext>
            </a:extLst>
          </p:cNvPr>
          <p:cNvSpPr/>
          <p:nvPr userDrawn="1"/>
        </p:nvSpPr>
        <p:spPr>
          <a:xfrm>
            <a:off x="0" y="6709085"/>
            <a:ext cx="12192000" cy="1489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5">
            <a:extLst>
              <a:ext uri="{FF2B5EF4-FFF2-40B4-BE49-F238E27FC236}">
                <a16:creationId xmlns:a16="http://schemas.microsoft.com/office/drawing/2014/main" id="{7BC1BE39-E79A-4709-8883-79827677BE29}"/>
              </a:ext>
            </a:extLst>
          </p:cNvPr>
          <p:cNvSpPr>
            <a:spLocks noGrp="1"/>
          </p:cNvSpPr>
          <p:nvPr>
            <p:ph type="body" sz="quarter" idx="10"/>
          </p:nvPr>
        </p:nvSpPr>
        <p:spPr>
          <a:xfrm>
            <a:off x="590551" y="1069909"/>
            <a:ext cx="11010898" cy="4873604"/>
          </a:xfrm>
        </p:spPr>
        <p:txBody>
          <a:bodyPr/>
          <a:lstStyle>
            <a:lvl1pPr>
              <a:defRPr sz="2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17">
            <a:extLst>
              <a:ext uri="{FF2B5EF4-FFF2-40B4-BE49-F238E27FC236}">
                <a16:creationId xmlns:a16="http://schemas.microsoft.com/office/drawing/2014/main" id="{FCA57ABA-8A7A-42EB-81F2-50C4AE1A5880}"/>
              </a:ext>
            </a:extLst>
          </p:cNvPr>
          <p:cNvSpPr>
            <a:spLocks noGrp="1"/>
          </p:cNvSpPr>
          <p:nvPr>
            <p:ph type="body" sz="quarter" idx="11" hasCustomPrompt="1"/>
          </p:nvPr>
        </p:nvSpPr>
        <p:spPr>
          <a:xfrm>
            <a:off x="211881" y="211260"/>
            <a:ext cx="11389568" cy="525910"/>
          </a:xfrm>
          <a:prstGeom prst="rect">
            <a:avLst/>
          </a:prstGeom>
          <a:ln>
            <a:noFill/>
          </a:ln>
        </p:spPr>
        <p:txBody>
          <a:bodyPr tIns="0" bIns="0" anchor="ctr">
            <a:normAutofit/>
          </a:bodyPr>
          <a:lstStyle>
            <a:lvl1pPr>
              <a:defRPr sz="3000"/>
            </a:lvl1pPr>
          </a:lstStyle>
          <a:p>
            <a:pPr lvl="0"/>
            <a:r>
              <a:rPr lang="en-US" dirty="0"/>
              <a:t>Title of the Slide</a:t>
            </a:r>
          </a:p>
        </p:txBody>
      </p:sp>
      <p:sp>
        <p:nvSpPr>
          <p:cNvPr id="8" name="Rectangle 7">
            <a:extLst>
              <a:ext uri="{FF2B5EF4-FFF2-40B4-BE49-F238E27FC236}">
                <a16:creationId xmlns:a16="http://schemas.microsoft.com/office/drawing/2014/main" id="{4848976A-A56D-4896-8103-E93B813AC8F1}"/>
              </a:ext>
            </a:extLst>
          </p:cNvPr>
          <p:cNvSpPr/>
          <p:nvPr userDrawn="1"/>
        </p:nvSpPr>
        <p:spPr>
          <a:xfrm>
            <a:off x="315391" y="914487"/>
            <a:ext cx="754897" cy="45719"/>
          </a:xfrm>
          <a:prstGeom prst="rect">
            <a:avLst/>
          </a:prstGeom>
          <a:gradFill>
            <a:gsLst>
              <a:gs pos="0">
                <a:schemeClr val="bg2"/>
              </a:gs>
              <a:gs pos="100000">
                <a:schemeClr val="bg2">
                  <a:lumMod val="75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83833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3" Type="http://schemas.openxmlformats.org/officeDocument/2006/relationships/slideLayout" Target="../slideLayouts/slideLayout29.xml"/><Relationship Id="rId21" Type="http://schemas.openxmlformats.org/officeDocument/2006/relationships/slideLayout" Target="../slideLayouts/slideLayout47.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5" Type="http://schemas.openxmlformats.org/officeDocument/2006/relationships/theme" Target="../theme/theme2.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slideLayout" Target="../slideLayouts/slideLayout46.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24" Type="http://schemas.openxmlformats.org/officeDocument/2006/relationships/slideLayout" Target="../slideLayouts/slideLayout50.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23" Type="http://schemas.openxmlformats.org/officeDocument/2006/relationships/slideLayout" Target="../slideLayouts/slideLayout49.xml"/><Relationship Id="rId10" Type="http://schemas.openxmlformats.org/officeDocument/2006/relationships/slideLayout" Target="../slideLayouts/slideLayout36.xml"/><Relationship Id="rId19" Type="http://schemas.openxmlformats.org/officeDocument/2006/relationships/slideLayout" Target="../slideLayouts/slideLayout45.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75FB9C3-9F09-46E7-BB42-602692532B00}"/>
              </a:ext>
            </a:extLst>
          </p:cNvPr>
          <p:cNvSpPr/>
          <p:nvPr userDrawn="1"/>
        </p:nvSpPr>
        <p:spPr>
          <a:xfrm>
            <a:off x="0" y="0"/>
            <a:ext cx="12191998"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A37273EC-DC57-4AA0-9CC2-E1600DC29D69}"/>
              </a:ext>
            </a:extLst>
          </p:cNvPr>
          <p:cNvSpPr txBox="1"/>
          <p:nvPr userDrawn="1"/>
        </p:nvSpPr>
        <p:spPr>
          <a:xfrm>
            <a:off x="2156431" y="6438071"/>
            <a:ext cx="3421379" cy="200055"/>
          </a:xfrm>
          <a:prstGeom prst="rect">
            <a:avLst/>
          </a:prstGeom>
          <a:noFill/>
        </p:spPr>
        <p:txBody>
          <a:bodyPr wrap="square" rtlCol="0">
            <a:spAutoFit/>
          </a:bodyPr>
          <a:lstStyle/>
          <a:p>
            <a:r>
              <a:rPr lang="en-US" sz="700" kern="1200" dirty="0">
                <a:solidFill>
                  <a:schemeClr val="tx2"/>
                </a:solidFill>
                <a:latin typeface="+mn-lt"/>
                <a:ea typeface="+mn-ea"/>
                <a:cs typeface="+mn-cs"/>
              </a:rPr>
              <a:t>©2019 – </a:t>
            </a:r>
            <a:r>
              <a:rPr lang="en-US" sz="700" dirty="0">
                <a:solidFill>
                  <a:schemeClr val="tx2"/>
                </a:solidFill>
                <a:latin typeface="+mj-lt"/>
              </a:rPr>
              <a:t>Strictly Confidential</a:t>
            </a:r>
          </a:p>
        </p:txBody>
      </p:sp>
      <p:sp>
        <p:nvSpPr>
          <p:cNvPr id="12" name="Rectangle 11">
            <a:extLst>
              <a:ext uri="{FF2B5EF4-FFF2-40B4-BE49-F238E27FC236}">
                <a16:creationId xmlns:a16="http://schemas.microsoft.com/office/drawing/2014/main" id="{5A340EE0-DE61-410C-A5A7-6756DA4D19A8}"/>
              </a:ext>
            </a:extLst>
          </p:cNvPr>
          <p:cNvSpPr/>
          <p:nvPr userDrawn="1"/>
        </p:nvSpPr>
        <p:spPr>
          <a:xfrm>
            <a:off x="0" y="6724650"/>
            <a:ext cx="12192000" cy="142971"/>
          </a:xfrm>
          <a:prstGeom prst="rect">
            <a:avLst/>
          </a:prstGeom>
          <a:gradFill>
            <a:gsLst>
              <a:gs pos="100000">
                <a:schemeClr val="accent2"/>
              </a:gs>
              <a:gs pos="50000">
                <a:schemeClr val="bg2"/>
              </a:gs>
              <a:gs pos="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0AEC8330-95F6-40B2-8093-2FE63C2CBB4D}"/>
              </a:ext>
            </a:extLst>
          </p:cNvPr>
          <p:cNvPicPr>
            <a:picLocks noChangeAspect="1"/>
          </p:cNvPicPr>
          <p:nvPr userDrawn="1"/>
        </p:nvPicPr>
        <p:blipFill>
          <a:blip r:embed="rId28"/>
          <a:stretch>
            <a:fillRect/>
          </a:stretch>
        </p:blipFill>
        <p:spPr>
          <a:xfrm>
            <a:off x="493437" y="6411774"/>
            <a:ext cx="1645920" cy="178082"/>
          </a:xfrm>
          <a:prstGeom prst="rect">
            <a:avLst/>
          </a:prstGeom>
        </p:spPr>
      </p:pic>
      <p:sp>
        <p:nvSpPr>
          <p:cNvPr id="7" name="Title Placeholder 6">
            <a:extLst>
              <a:ext uri="{FF2B5EF4-FFF2-40B4-BE49-F238E27FC236}">
                <a16:creationId xmlns:a16="http://schemas.microsoft.com/office/drawing/2014/main" id="{64ED15CC-B923-4875-9721-7E580EE7B6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19" name="Text Placeholder 18">
            <a:extLst>
              <a:ext uri="{FF2B5EF4-FFF2-40B4-BE49-F238E27FC236}">
                <a16:creationId xmlns:a16="http://schemas.microsoft.com/office/drawing/2014/main" id="{37951FBA-5E85-4055-B491-E19A8EECF3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Slide Number Placeholder 21">
            <a:extLst>
              <a:ext uri="{FF2B5EF4-FFF2-40B4-BE49-F238E27FC236}">
                <a16:creationId xmlns:a16="http://schemas.microsoft.com/office/drawing/2014/main" id="{0A8A5918-188D-447D-BD5D-8CDA27C8331F}"/>
              </a:ext>
            </a:extLst>
          </p:cNvPr>
          <p:cNvSpPr>
            <a:spLocks noGrp="1"/>
          </p:cNvSpPr>
          <p:nvPr>
            <p:ph type="sldNum" sz="quarter" idx="4"/>
          </p:nvPr>
        </p:nvSpPr>
        <p:spPr>
          <a:xfrm>
            <a:off x="8610599" y="6450468"/>
            <a:ext cx="3192139" cy="148913"/>
          </a:xfrm>
          <a:prstGeom prst="rect">
            <a:avLst/>
          </a:prstGeom>
        </p:spPr>
        <p:txBody>
          <a:bodyPr vert="horz" lIns="91440" tIns="45720" rIns="91440" bIns="45720" rtlCol="0" anchor="ctr"/>
          <a:lstStyle>
            <a:lvl1pPr algn="r">
              <a:defRPr sz="1000">
                <a:solidFill>
                  <a:schemeClr val="tx2"/>
                </a:solidFill>
                <a:latin typeface="+mj-lt"/>
              </a:defRPr>
            </a:lvl1pPr>
          </a:lstStyle>
          <a:p>
            <a:fld id="{F0D6EE29-B678-4F5E-BD6B-2A1F664779F4}" type="slidenum">
              <a:rPr lang="en-US" smtClean="0"/>
              <a:pPr/>
              <a:t>‹#›</a:t>
            </a:fld>
            <a:endParaRPr lang="en-US" dirty="0"/>
          </a:p>
        </p:txBody>
      </p:sp>
      <p:grpSp>
        <p:nvGrpSpPr>
          <p:cNvPr id="2" name="Group 1">
            <a:extLst>
              <a:ext uri="{FF2B5EF4-FFF2-40B4-BE49-F238E27FC236}">
                <a16:creationId xmlns:a16="http://schemas.microsoft.com/office/drawing/2014/main" id="{C13C2CE1-1606-40C9-AE4B-642991B20A9F}"/>
              </a:ext>
            </a:extLst>
          </p:cNvPr>
          <p:cNvGrpSpPr/>
          <p:nvPr userDrawn="1"/>
        </p:nvGrpSpPr>
        <p:grpSpPr>
          <a:xfrm>
            <a:off x="-785009" y="184475"/>
            <a:ext cx="256800" cy="1514937"/>
            <a:chOff x="-914402" y="184475"/>
            <a:chExt cx="256800" cy="1514937"/>
          </a:xfrm>
        </p:grpSpPr>
        <p:sp>
          <p:nvSpPr>
            <p:cNvPr id="10" name="Rectangle 9">
              <a:extLst>
                <a:ext uri="{FF2B5EF4-FFF2-40B4-BE49-F238E27FC236}">
                  <a16:creationId xmlns:a16="http://schemas.microsoft.com/office/drawing/2014/main" id="{0B7F7280-A85A-44AF-85E0-6C7F9D124504}"/>
                </a:ext>
              </a:extLst>
            </p:cNvPr>
            <p:cNvSpPr/>
            <p:nvPr/>
          </p:nvSpPr>
          <p:spPr>
            <a:xfrm>
              <a:off x="-914401" y="961472"/>
              <a:ext cx="256799" cy="737940"/>
            </a:xfrm>
            <a:prstGeom prst="rect">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latin typeface="+mj-lt"/>
              </a:endParaRPr>
            </a:p>
          </p:txBody>
        </p:sp>
        <p:sp>
          <p:nvSpPr>
            <p:cNvPr id="11" name="Rectangle 10">
              <a:extLst>
                <a:ext uri="{FF2B5EF4-FFF2-40B4-BE49-F238E27FC236}">
                  <a16:creationId xmlns:a16="http://schemas.microsoft.com/office/drawing/2014/main" id="{29DCEDAC-918C-40C5-B4EB-A6EAA1EFF512}"/>
                </a:ext>
              </a:extLst>
            </p:cNvPr>
            <p:cNvSpPr/>
            <p:nvPr/>
          </p:nvSpPr>
          <p:spPr>
            <a:xfrm>
              <a:off x="-914401" y="816103"/>
              <a:ext cx="256799" cy="737940"/>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latin typeface="+mj-lt"/>
              </a:endParaRPr>
            </a:p>
          </p:txBody>
        </p:sp>
        <p:sp>
          <p:nvSpPr>
            <p:cNvPr id="13" name="Rectangle 12">
              <a:extLst>
                <a:ext uri="{FF2B5EF4-FFF2-40B4-BE49-F238E27FC236}">
                  <a16:creationId xmlns:a16="http://schemas.microsoft.com/office/drawing/2014/main" id="{AD0ABBF5-3A46-4D81-9890-36774C260498}"/>
                </a:ext>
              </a:extLst>
            </p:cNvPr>
            <p:cNvSpPr/>
            <p:nvPr/>
          </p:nvSpPr>
          <p:spPr>
            <a:xfrm>
              <a:off x="-914401" y="670734"/>
              <a:ext cx="256799" cy="73794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latin typeface="+mj-lt"/>
              </a:endParaRPr>
            </a:p>
          </p:txBody>
        </p:sp>
        <p:sp>
          <p:nvSpPr>
            <p:cNvPr id="14" name="Rectangle 13">
              <a:extLst>
                <a:ext uri="{FF2B5EF4-FFF2-40B4-BE49-F238E27FC236}">
                  <a16:creationId xmlns:a16="http://schemas.microsoft.com/office/drawing/2014/main" id="{07857055-D273-4396-8687-3A5388AAC162}"/>
                </a:ext>
              </a:extLst>
            </p:cNvPr>
            <p:cNvSpPr/>
            <p:nvPr/>
          </p:nvSpPr>
          <p:spPr>
            <a:xfrm>
              <a:off x="-914401" y="525365"/>
              <a:ext cx="256799" cy="737940"/>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latin typeface="+mj-lt"/>
              </a:endParaRPr>
            </a:p>
          </p:txBody>
        </p:sp>
        <p:sp>
          <p:nvSpPr>
            <p:cNvPr id="17" name="Rectangle 16">
              <a:extLst>
                <a:ext uri="{FF2B5EF4-FFF2-40B4-BE49-F238E27FC236}">
                  <a16:creationId xmlns:a16="http://schemas.microsoft.com/office/drawing/2014/main" id="{279546CE-AFE7-409E-81E1-18005E71EE11}"/>
                </a:ext>
              </a:extLst>
            </p:cNvPr>
            <p:cNvSpPr/>
            <p:nvPr/>
          </p:nvSpPr>
          <p:spPr>
            <a:xfrm>
              <a:off x="-914401" y="379996"/>
              <a:ext cx="256799" cy="737940"/>
            </a:xfrm>
            <a:prstGeom prst="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latin typeface="+mj-lt"/>
              </a:endParaRPr>
            </a:p>
          </p:txBody>
        </p:sp>
        <p:sp>
          <p:nvSpPr>
            <p:cNvPr id="18" name="Rectangle 17">
              <a:extLst>
                <a:ext uri="{FF2B5EF4-FFF2-40B4-BE49-F238E27FC236}">
                  <a16:creationId xmlns:a16="http://schemas.microsoft.com/office/drawing/2014/main" id="{D9796434-AC6B-426B-B7E5-FF31C8154215}"/>
                </a:ext>
              </a:extLst>
            </p:cNvPr>
            <p:cNvSpPr/>
            <p:nvPr/>
          </p:nvSpPr>
          <p:spPr>
            <a:xfrm rot="16200000">
              <a:off x="-1180048" y="450121"/>
              <a:ext cx="788092" cy="256799"/>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US" sz="1000" dirty="0">
                  <a:latin typeface="+mj-lt"/>
                </a:rPr>
                <a:t>Charcoal</a:t>
              </a:r>
            </a:p>
          </p:txBody>
        </p:sp>
      </p:grpSp>
      <p:grpSp>
        <p:nvGrpSpPr>
          <p:cNvPr id="4" name="Group 3">
            <a:extLst>
              <a:ext uri="{FF2B5EF4-FFF2-40B4-BE49-F238E27FC236}">
                <a16:creationId xmlns:a16="http://schemas.microsoft.com/office/drawing/2014/main" id="{4514A3DA-7E3A-4169-9468-3951686CC4BF}"/>
              </a:ext>
            </a:extLst>
          </p:cNvPr>
          <p:cNvGrpSpPr/>
          <p:nvPr userDrawn="1"/>
        </p:nvGrpSpPr>
        <p:grpSpPr>
          <a:xfrm>
            <a:off x="-785009" y="1809232"/>
            <a:ext cx="256800" cy="1514937"/>
            <a:chOff x="-914402" y="1783354"/>
            <a:chExt cx="256800" cy="1514937"/>
          </a:xfrm>
        </p:grpSpPr>
        <p:sp>
          <p:nvSpPr>
            <p:cNvPr id="21" name="Rectangle 20">
              <a:extLst>
                <a:ext uri="{FF2B5EF4-FFF2-40B4-BE49-F238E27FC236}">
                  <a16:creationId xmlns:a16="http://schemas.microsoft.com/office/drawing/2014/main" id="{1C568A4B-3FDD-41DF-9245-F7FD27466D2F}"/>
                </a:ext>
              </a:extLst>
            </p:cNvPr>
            <p:cNvSpPr/>
            <p:nvPr/>
          </p:nvSpPr>
          <p:spPr>
            <a:xfrm>
              <a:off x="-914401" y="2560351"/>
              <a:ext cx="256799" cy="737940"/>
            </a:xfrm>
            <a:prstGeom prst="rect">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latin typeface="+mj-lt"/>
              </a:endParaRPr>
            </a:p>
          </p:txBody>
        </p:sp>
        <p:sp>
          <p:nvSpPr>
            <p:cNvPr id="23" name="Rectangle 22">
              <a:extLst>
                <a:ext uri="{FF2B5EF4-FFF2-40B4-BE49-F238E27FC236}">
                  <a16:creationId xmlns:a16="http://schemas.microsoft.com/office/drawing/2014/main" id="{E44B3B90-F8C7-4982-BDC1-747D0D606E78}"/>
                </a:ext>
              </a:extLst>
            </p:cNvPr>
            <p:cNvSpPr/>
            <p:nvPr/>
          </p:nvSpPr>
          <p:spPr>
            <a:xfrm>
              <a:off x="-914401" y="2414982"/>
              <a:ext cx="256799" cy="737940"/>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latin typeface="+mj-lt"/>
              </a:endParaRPr>
            </a:p>
          </p:txBody>
        </p:sp>
        <p:sp>
          <p:nvSpPr>
            <p:cNvPr id="24" name="Rectangle 23">
              <a:extLst>
                <a:ext uri="{FF2B5EF4-FFF2-40B4-BE49-F238E27FC236}">
                  <a16:creationId xmlns:a16="http://schemas.microsoft.com/office/drawing/2014/main" id="{B5A8D58C-1D2E-4B11-943A-EEBFAF8420C5}"/>
                </a:ext>
              </a:extLst>
            </p:cNvPr>
            <p:cNvSpPr/>
            <p:nvPr/>
          </p:nvSpPr>
          <p:spPr>
            <a:xfrm>
              <a:off x="-914401" y="2269613"/>
              <a:ext cx="256799" cy="737940"/>
            </a:xfrm>
            <a:prstGeom prst="rect">
              <a:avLst/>
            </a:prstGeom>
            <a:solidFill>
              <a:schemeClr val="bg2">
                <a:lumMod val="60000"/>
                <a:lumOff val="40000"/>
              </a:schemeClr>
            </a:solid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latin typeface="+mj-lt"/>
              </a:endParaRPr>
            </a:p>
          </p:txBody>
        </p:sp>
        <p:sp>
          <p:nvSpPr>
            <p:cNvPr id="25" name="Rectangle 24">
              <a:extLst>
                <a:ext uri="{FF2B5EF4-FFF2-40B4-BE49-F238E27FC236}">
                  <a16:creationId xmlns:a16="http://schemas.microsoft.com/office/drawing/2014/main" id="{136FF5AF-19EF-45E4-A2AB-7F2037BF70B4}"/>
                </a:ext>
              </a:extLst>
            </p:cNvPr>
            <p:cNvSpPr/>
            <p:nvPr/>
          </p:nvSpPr>
          <p:spPr>
            <a:xfrm>
              <a:off x="-914401" y="2124244"/>
              <a:ext cx="256799" cy="737940"/>
            </a:xfrm>
            <a:prstGeom prst="rect">
              <a:avLst/>
            </a:prstGeom>
            <a:solidFill>
              <a:schemeClr val="bg2">
                <a:lumMod val="40000"/>
                <a:lumOff val="6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latin typeface="+mj-lt"/>
              </a:endParaRPr>
            </a:p>
          </p:txBody>
        </p:sp>
        <p:sp>
          <p:nvSpPr>
            <p:cNvPr id="26" name="Rectangle 25">
              <a:extLst>
                <a:ext uri="{FF2B5EF4-FFF2-40B4-BE49-F238E27FC236}">
                  <a16:creationId xmlns:a16="http://schemas.microsoft.com/office/drawing/2014/main" id="{5DAFEA2B-03CB-4987-BF7F-6045F2F411FD}"/>
                </a:ext>
              </a:extLst>
            </p:cNvPr>
            <p:cNvSpPr/>
            <p:nvPr/>
          </p:nvSpPr>
          <p:spPr>
            <a:xfrm>
              <a:off x="-914401" y="1978875"/>
              <a:ext cx="256799" cy="737940"/>
            </a:xfrm>
            <a:prstGeom prst="rect">
              <a:avLst/>
            </a:prstGeom>
            <a:solidFill>
              <a:schemeClr val="bg2">
                <a:lumMod val="20000"/>
                <a:lumOff val="80000"/>
              </a:schemeClr>
            </a:solidFill>
            <a:ln>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latin typeface="+mj-lt"/>
              </a:endParaRPr>
            </a:p>
          </p:txBody>
        </p:sp>
        <p:sp>
          <p:nvSpPr>
            <p:cNvPr id="27" name="Rectangle 26">
              <a:extLst>
                <a:ext uri="{FF2B5EF4-FFF2-40B4-BE49-F238E27FC236}">
                  <a16:creationId xmlns:a16="http://schemas.microsoft.com/office/drawing/2014/main" id="{AAB2DC70-FCEA-41E5-BF72-C6CB44FC3AAE}"/>
                </a:ext>
              </a:extLst>
            </p:cNvPr>
            <p:cNvSpPr/>
            <p:nvPr/>
          </p:nvSpPr>
          <p:spPr>
            <a:xfrm rot="16200000">
              <a:off x="-1180048" y="2049000"/>
              <a:ext cx="788092" cy="256799"/>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US" sz="1000" dirty="0">
                  <a:latin typeface="+mj-lt"/>
                </a:rPr>
                <a:t>Turquoise</a:t>
              </a:r>
            </a:p>
          </p:txBody>
        </p:sp>
      </p:grpSp>
      <p:grpSp>
        <p:nvGrpSpPr>
          <p:cNvPr id="3" name="Group 2">
            <a:extLst>
              <a:ext uri="{FF2B5EF4-FFF2-40B4-BE49-F238E27FC236}">
                <a16:creationId xmlns:a16="http://schemas.microsoft.com/office/drawing/2014/main" id="{E3C837B4-62AC-4D8F-BFBD-4FC99DE5D78E}"/>
              </a:ext>
            </a:extLst>
          </p:cNvPr>
          <p:cNvGrpSpPr/>
          <p:nvPr userDrawn="1"/>
        </p:nvGrpSpPr>
        <p:grpSpPr>
          <a:xfrm>
            <a:off x="-398163" y="184475"/>
            <a:ext cx="256800" cy="1514937"/>
            <a:chOff x="-398163" y="184475"/>
            <a:chExt cx="256800" cy="1514937"/>
          </a:xfrm>
        </p:grpSpPr>
        <p:sp>
          <p:nvSpPr>
            <p:cNvPr id="29" name="Rectangle 28">
              <a:extLst>
                <a:ext uri="{FF2B5EF4-FFF2-40B4-BE49-F238E27FC236}">
                  <a16:creationId xmlns:a16="http://schemas.microsoft.com/office/drawing/2014/main" id="{EB3817F9-A442-48D0-911A-D36157B5C45C}"/>
                </a:ext>
              </a:extLst>
            </p:cNvPr>
            <p:cNvSpPr/>
            <p:nvPr/>
          </p:nvSpPr>
          <p:spPr>
            <a:xfrm>
              <a:off x="-398162" y="961472"/>
              <a:ext cx="256799" cy="737940"/>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latin typeface="+mj-lt"/>
              </a:endParaRPr>
            </a:p>
          </p:txBody>
        </p:sp>
        <p:sp>
          <p:nvSpPr>
            <p:cNvPr id="30" name="Rectangle 29">
              <a:extLst>
                <a:ext uri="{FF2B5EF4-FFF2-40B4-BE49-F238E27FC236}">
                  <a16:creationId xmlns:a16="http://schemas.microsoft.com/office/drawing/2014/main" id="{E5F9604F-DD94-49AF-A062-32B81041F95C}"/>
                </a:ext>
              </a:extLst>
            </p:cNvPr>
            <p:cNvSpPr/>
            <p:nvPr/>
          </p:nvSpPr>
          <p:spPr>
            <a:xfrm>
              <a:off x="-398162" y="816103"/>
              <a:ext cx="256799" cy="73794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latin typeface="+mj-lt"/>
              </a:endParaRPr>
            </a:p>
          </p:txBody>
        </p:sp>
        <p:sp>
          <p:nvSpPr>
            <p:cNvPr id="31" name="Rectangle 30">
              <a:extLst>
                <a:ext uri="{FF2B5EF4-FFF2-40B4-BE49-F238E27FC236}">
                  <a16:creationId xmlns:a16="http://schemas.microsoft.com/office/drawing/2014/main" id="{6D5DD8AB-7D20-4EA3-A38F-A1E03137343F}"/>
                </a:ext>
              </a:extLst>
            </p:cNvPr>
            <p:cNvSpPr/>
            <p:nvPr/>
          </p:nvSpPr>
          <p:spPr>
            <a:xfrm>
              <a:off x="-398162" y="670734"/>
              <a:ext cx="256799" cy="737940"/>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latin typeface="+mj-lt"/>
              </a:endParaRPr>
            </a:p>
          </p:txBody>
        </p:sp>
        <p:sp>
          <p:nvSpPr>
            <p:cNvPr id="32" name="Rectangle 31">
              <a:extLst>
                <a:ext uri="{FF2B5EF4-FFF2-40B4-BE49-F238E27FC236}">
                  <a16:creationId xmlns:a16="http://schemas.microsoft.com/office/drawing/2014/main" id="{19F14025-8206-488D-ABBF-C9CAAAC6BF7F}"/>
                </a:ext>
              </a:extLst>
            </p:cNvPr>
            <p:cNvSpPr/>
            <p:nvPr/>
          </p:nvSpPr>
          <p:spPr>
            <a:xfrm>
              <a:off x="-398162" y="525365"/>
              <a:ext cx="256799" cy="737940"/>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latin typeface="+mj-lt"/>
              </a:endParaRPr>
            </a:p>
          </p:txBody>
        </p:sp>
        <p:sp>
          <p:nvSpPr>
            <p:cNvPr id="33" name="Rectangle 32">
              <a:extLst>
                <a:ext uri="{FF2B5EF4-FFF2-40B4-BE49-F238E27FC236}">
                  <a16:creationId xmlns:a16="http://schemas.microsoft.com/office/drawing/2014/main" id="{EF8A048E-FD9D-4AC7-8FF0-862B1D28F22C}"/>
                </a:ext>
              </a:extLst>
            </p:cNvPr>
            <p:cNvSpPr/>
            <p:nvPr/>
          </p:nvSpPr>
          <p:spPr>
            <a:xfrm>
              <a:off x="-398162" y="379996"/>
              <a:ext cx="256799" cy="737940"/>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latin typeface="+mj-lt"/>
              </a:endParaRPr>
            </a:p>
          </p:txBody>
        </p:sp>
        <p:sp>
          <p:nvSpPr>
            <p:cNvPr id="34" name="Rectangle 33">
              <a:extLst>
                <a:ext uri="{FF2B5EF4-FFF2-40B4-BE49-F238E27FC236}">
                  <a16:creationId xmlns:a16="http://schemas.microsoft.com/office/drawing/2014/main" id="{83368CDD-4E26-47F7-86DD-B7BF7EBCFDF9}"/>
                </a:ext>
              </a:extLst>
            </p:cNvPr>
            <p:cNvSpPr/>
            <p:nvPr/>
          </p:nvSpPr>
          <p:spPr>
            <a:xfrm rot="16200000">
              <a:off x="-663809" y="450121"/>
              <a:ext cx="788092" cy="25679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US" sz="1000" dirty="0">
                  <a:latin typeface="+mj-lt"/>
                </a:rPr>
                <a:t>Seafoam</a:t>
              </a:r>
            </a:p>
          </p:txBody>
        </p:sp>
      </p:grpSp>
      <p:grpSp>
        <p:nvGrpSpPr>
          <p:cNvPr id="5" name="Group 4">
            <a:extLst>
              <a:ext uri="{FF2B5EF4-FFF2-40B4-BE49-F238E27FC236}">
                <a16:creationId xmlns:a16="http://schemas.microsoft.com/office/drawing/2014/main" id="{660E0E35-B7DA-4E13-8D75-931C52985C91}"/>
              </a:ext>
            </a:extLst>
          </p:cNvPr>
          <p:cNvGrpSpPr/>
          <p:nvPr userDrawn="1"/>
        </p:nvGrpSpPr>
        <p:grpSpPr>
          <a:xfrm>
            <a:off x="-398162" y="1809231"/>
            <a:ext cx="256800" cy="1514938"/>
            <a:chOff x="-398162" y="1783353"/>
            <a:chExt cx="256800" cy="1514938"/>
          </a:xfrm>
        </p:grpSpPr>
        <p:sp>
          <p:nvSpPr>
            <p:cNvPr id="36" name="Rectangle 35">
              <a:extLst>
                <a:ext uri="{FF2B5EF4-FFF2-40B4-BE49-F238E27FC236}">
                  <a16:creationId xmlns:a16="http://schemas.microsoft.com/office/drawing/2014/main" id="{A2F4E7E2-D78D-4DBF-9BA0-FB5EC2762274}"/>
                </a:ext>
              </a:extLst>
            </p:cNvPr>
            <p:cNvSpPr/>
            <p:nvPr/>
          </p:nvSpPr>
          <p:spPr>
            <a:xfrm>
              <a:off x="-398162" y="2560351"/>
              <a:ext cx="256799" cy="737940"/>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latin typeface="+mj-lt"/>
              </a:endParaRPr>
            </a:p>
          </p:txBody>
        </p:sp>
        <p:sp>
          <p:nvSpPr>
            <p:cNvPr id="37" name="Rectangle 36">
              <a:extLst>
                <a:ext uri="{FF2B5EF4-FFF2-40B4-BE49-F238E27FC236}">
                  <a16:creationId xmlns:a16="http://schemas.microsoft.com/office/drawing/2014/main" id="{1EE580AC-856E-4D25-BD1A-ECCC90B4654A}"/>
                </a:ext>
              </a:extLst>
            </p:cNvPr>
            <p:cNvSpPr/>
            <p:nvPr/>
          </p:nvSpPr>
          <p:spPr>
            <a:xfrm>
              <a:off x="-398162" y="2414981"/>
              <a:ext cx="256799" cy="737940"/>
            </a:xfrm>
            <a:prstGeom prst="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latin typeface="+mj-lt"/>
              </a:endParaRPr>
            </a:p>
          </p:txBody>
        </p:sp>
        <p:sp>
          <p:nvSpPr>
            <p:cNvPr id="38" name="Rectangle 37">
              <a:extLst>
                <a:ext uri="{FF2B5EF4-FFF2-40B4-BE49-F238E27FC236}">
                  <a16:creationId xmlns:a16="http://schemas.microsoft.com/office/drawing/2014/main" id="{428EEB6C-2454-47EC-B629-7C7C99B9F477}"/>
                </a:ext>
              </a:extLst>
            </p:cNvPr>
            <p:cNvSpPr/>
            <p:nvPr/>
          </p:nvSpPr>
          <p:spPr>
            <a:xfrm>
              <a:off x="-398162" y="2269612"/>
              <a:ext cx="256799" cy="737940"/>
            </a:xfrm>
            <a:prstGeom prst="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latin typeface="+mj-lt"/>
              </a:endParaRPr>
            </a:p>
          </p:txBody>
        </p:sp>
        <p:sp>
          <p:nvSpPr>
            <p:cNvPr id="39" name="Rectangle 38">
              <a:extLst>
                <a:ext uri="{FF2B5EF4-FFF2-40B4-BE49-F238E27FC236}">
                  <a16:creationId xmlns:a16="http://schemas.microsoft.com/office/drawing/2014/main" id="{912B1172-05EE-465C-BB3F-08903CF48111}"/>
                </a:ext>
              </a:extLst>
            </p:cNvPr>
            <p:cNvSpPr/>
            <p:nvPr/>
          </p:nvSpPr>
          <p:spPr>
            <a:xfrm>
              <a:off x="-398162" y="2124243"/>
              <a:ext cx="256799" cy="737940"/>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latin typeface="+mj-lt"/>
              </a:endParaRPr>
            </a:p>
          </p:txBody>
        </p:sp>
        <p:sp>
          <p:nvSpPr>
            <p:cNvPr id="40" name="Rectangle 39">
              <a:extLst>
                <a:ext uri="{FF2B5EF4-FFF2-40B4-BE49-F238E27FC236}">
                  <a16:creationId xmlns:a16="http://schemas.microsoft.com/office/drawing/2014/main" id="{EA374D0F-0591-4554-8F5C-6D723CDA5766}"/>
                </a:ext>
              </a:extLst>
            </p:cNvPr>
            <p:cNvSpPr/>
            <p:nvPr/>
          </p:nvSpPr>
          <p:spPr>
            <a:xfrm>
              <a:off x="-398162" y="1978874"/>
              <a:ext cx="256799" cy="737940"/>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latin typeface="+mj-lt"/>
              </a:endParaRPr>
            </a:p>
          </p:txBody>
        </p:sp>
        <p:sp>
          <p:nvSpPr>
            <p:cNvPr id="41" name="Rectangle 40">
              <a:extLst>
                <a:ext uri="{FF2B5EF4-FFF2-40B4-BE49-F238E27FC236}">
                  <a16:creationId xmlns:a16="http://schemas.microsoft.com/office/drawing/2014/main" id="{42F78A09-06D6-4181-BC0F-82B65A58EE70}"/>
                </a:ext>
              </a:extLst>
            </p:cNvPr>
            <p:cNvSpPr/>
            <p:nvPr/>
          </p:nvSpPr>
          <p:spPr>
            <a:xfrm rot="16200000">
              <a:off x="-663808" y="2048999"/>
              <a:ext cx="788092" cy="25680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US" sz="1000" dirty="0">
                  <a:latin typeface="+mj-lt"/>
                </a:rPr>
                <a:t>Aegean</a:t>
              </a:r>
            </a:p>
          </p:txBody>
        </p:sp>
      </p:grpSp>
      <p:grpSp>
        <p:nvGrpSpPr>
          <p:cNvPr id="6" name="Group 5">
            <a:extLst>
              <a:ext uri="{FF2B5EF4-FFF2-40B4-BE49-F238E27FC236}">
                <a16:creationId xmlns:a16="http://schemas.microsoft.com/office/drawing/2014/main" id="{B7775553-8CC5-47A0-8891-2551549295A1}"/>
              </a:ext>
            </a:extLst>
          </p:cNvPr>
          <p:cNvGrpSpPr/>
          <p:nvPr userDrawn="1"/>
        </p:nvGrpSpPr>
        <p:grpSpPr>
          <a:xfrm>
            <a:off x="-785009" y="3434889"/>
            <a:ext cx="256800" cy="1514937"/>
            <a:chOff x="-914402" y="3391758"/>
            <a:chExt cx="256800" cy="1514937"/>
          </a:xfrm>
        </p:grpSpPr>
        <p:sp>
          <p:nvSpPr>
            <p:cNvPr id="43" name="Rectangle 42">
              <a:extLst>
                <a:ext uri="{FF2B5EF4-FFF2-40B4-BE49-F238E27FC236}">
                  <a16:creationId xmlns:a16="http://schemas.microsoft.com/office/drawing/2014/main" id="{8E8AA0BF-30B6-4BE9-94A3-03C0F07C199F}"/>
                </a:ext>
              </a:extLst>
            </p:cNvPr>
            <p:cNvSpPr/>
            <p:nvPr/>
          </p:nvSpPr>
          <p:spPr>
            <a:xfrm>
              <a:off x="-914401" y="4168755"/>
              <a:ext cx="256799" cy="737940"/>
            </a:xfrm>
            <a:prstGeom prst="rect">
              <a:avLst/>
            </a:prstGeom>
            <a:solidFill>
              <a:schemeClr val="tx1">
                <a:lumMod val="5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latin typeface="+mj-lt"/>
              </a:endParaRPr>
            </a:p>
          </p:txBody>
        </p:sp>
        <p:sp>
          <p:nvSpPr>
            <p:cNvPr id="44" name="Rectangle 43">
              <a:extLst>
                <a:ext uri="{FF2B5EF4-FFF2-40B4-BE49-F238E27FC236}">
                  <a16:creationId xmlns:a16="http://schemas.microsoft.com/office/drawing/2014/main" id="{9EF69C96-5828-47D5-B3C0-B6175FB28F5B}"/>
                </a:ext>
              </a:extLst>
            </p:cNvPr>
            <p:cNvSpPr/>
            <p:nvPr/>
          </p:nvSpPr>
          <p:spPr>
            <a:xfrm>
              <a:off x="-914401" y="4023386"/>
              <a:ext cx="256799" cy="737940"/>
            </a:xfrm>
            <a:prstGeom prst="rect">
              <a:avLst/>
            </a:prstGeom>
            <a:solidFill>
              <a:schemeClr val="tx1">
                <a:lumMod val="75000"/>
              </a:schemeClr>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latin typeface="+mj-lt"/>
              </a:endParaRPr>
            </a:p>
          </p:txBody>
        </p:sp>
        <p:sp>
          <p:nvSpPr>
            <p:cNvPr id="45" name="Rectangle 44">
              <a:extLst>
                <a:ext uri="{FF2B5EF4-FFF2-40B4-BE49-F238E27FC236}">
                  <a16:creationId xmlns:a16="http://schemas.microsoft.com/office/drawing/2014/main" id="{0CED4307-A3D5-4FF7-B4E4-A28B17AC7281}"/>
                </a:ext>
              </a:extLst>
            </p:cNvPr>
            <p:cNvSpPr/>
            <p:nvPr/>
          </p:nvSpPr>
          <p:spPr>
            <a:xfrm>
              <a:off x="-914401" y="3878017"/>
              <a:ext cx="256799" cy="737940"/>
            </a:xfrm>
            <a:prstGeom prst="rect">
              <a:avLst/>
            </a:prstGeom>
            <a:solidFill>
              <a:schemeClr val="tx1">
                <a:lumMod val="60000"/>
                <a:lumOff val="40000"/>
              </a:schemeClr>
            </a:solid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latin typeface="+mj-lt"/>
              </a:endParaRPr>
            </a:p>
          </p:txBody>
        </p:sp>
        <p:sp>
          <p:nvSpPr>
            <p:cNvPr id="46" name="Rectangle 45">
              <a:extLst>
                <a:ext uri="{FF2B5EF4-FFF2-40B4-BE49-F238E27FC236}">
                  <a16:creationId xmlns:a16="http://schemas.microsoft.com/office/drawing/2014/main" id="{D3518AF4-5923-4778-96B7-C0293E77FF85}"/>
                </a:ext>
              </a:extLst>
            </p:cNvPr>
            <p:cNvSpPr/>
            <p:nvPr/>
          </p:nvSpPr>
          <p:spPr>
            <a:xfrm>
              <a:off x="-914401" y="3732648"/>
              <a:ext cx="256799" cy="737940"/>
            </a:xfrm>
            <a:prstGeom prst="rect">
              <a:avLst/>
            </a:prstGeom>
            <a:solidFill>
              <a:schemeClr val="tx1">
                <a:lumMod val="40000"/>
                <a:lumOff val="60000"/>
              </a:schemeClr>
            </a:solidFill>
            <a:ln>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latin typeface="+mj-lt"/>
              </a:endParaRPr>
            </a:p>
          </p:txBody>
        </p:sp>
        <p:sp>
          <p:nvSpPr>
            <p:cNvPr id="47" name="Rectangle 46">
              <a:extLst>
                <a:ext uri="{FF2B5EF4-FFF2-40B4-BE49-F238E27FC236}">
                  <a16:creationId xmlns:a16="http://schemas.microsoft.com/office/drawing/2014/main" id="{EE27287D-6D40-4116-A058-84A4DA2806A3}"/>
                </a:ext>
              </a:extLst>
            </p:cNvPr>
            <p:cNvSpPr/>
            <p:nvPr/>
          </p:nvSpPr>
          <p:spPr>
            <a:xfrm>
              <a:off x="-914401" y="3587279"/>
              <a:ext cx="256799" cy="737940"/>
            </a:xfrm>
            <a:prstGeom prst="rect">
              <a:avLst/>
            </a:prstGeom>
            <a:solidFill>
              <a:schemeClr val="tx1">
                <a:lumMod val="20000"/>
                <a:lumOff val="80000"/>
              </a:schemeClr>
            </a:solidFill>
            <a:ln>
              <a:solidFill>
                <a:schemeClr val="tx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latin typeface="+mj-lt"/>
              </a:endParaRPr>
            </a:p>
          </p:txBody>
        </p:sp>
        <p:sp>
          <p:nvSpPr>
            <p:cNvPr id="48" name="Rectangle 47">
              <a:extLst>
                <a:ext uri="{FF2B5EF4-FFF2-40B4-BE49-F238E27FC236}">
                  <a16:creationId xmlns:a16="http://schemas.microsoft.com/office/drawing/2014/main" id="{7746F324-D0D2-4689-9BB4-5806E1807796}"/>
                </a:ext>
              </a:extLst>
            </p:cNvPr>
            <p:cNvSpPr/>
            <p:nvPr/>
          </p:nvSpPr>
          <p:spPr>
            <a:xfrm rot="16200000">
              <a:off x="-1180048" y="3657404"/>
              <a:ext cx="788092" cy="25679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US" sz="1000" dirty="0">
                  <a:latin typeface="+mj-lt"/>
                </a:rPr>
                <a:t>Slate</a:t>
              </a:r>
            </a:p>
          </p:txBody>
        </p:sp>
      </p:grpSp>
      <p:grpSp>
        <p:nvGrpSpPr>
          <p:cNvPr id="64" name="Group 63">
            <a:extLst>
              <a:ext uri="{FF2B5EF4-FFF2-40B4-BE49-F238E27FC236}">
                <a16:creationId xmlns:a16="http://schemas.microsoft.com/office/drawing/2014/main" id="{6AADDEC0-EE6A-45E5-8210-8B0F868F3229}"/>
              </a:ext>
            </a:extLst>
          </p:cNvPr>
          <p:cNvGrpSpPr/>
          <p:nvPr userDrawn="1"/>
        </p:nvGrpSpPr>
        <p:grpSpPr>
          <a:xfrm>
            <a:off x="-785007" y="5333537"/>
            <a:ext cx="256800" cy="1514938"/>
            <a:chOff x="-914400" y="5333537"/>
            <a:chExt cx="256800" cy="1514938"/>
          </a:xfrm>
        </p:grpSpPr>
        <p:sp>
          <p:nvSpPr>
            <p:cNvPr id="50" name="Rectangle 49">
              <a:extLst>
                <a:ext uri="{FF2B5EF4-FFF2-40B4-BE49-F238E27FC236}">
                  <a16:creationId xmlns:a16="http://schemas.microsoft.com/office/drawing/2014/main" id="{A2206789-4B3E-4C78-BFFE-3DCBF2D5FED3}"/>
                </a:ext>
              </a:extLst>
            </p:cNvPr>
            <p:cNvSpPr/>
            <p:nvPr/>
          </p:nvSpPr>
          <p:spPr>
            <a:xfrm>
              <a:off x="-914400" y="6110535"/>
              <a:ext cx="256799" cy="737940"/>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latin typeface="+mj-lt"/>
              </a:endParaRPr>
            </a:p>
          </p:txBody>
        </p:sp>
        <p:sp>
          <p:nvSpPr>
            <p:cNvPr id="51" name="Rectangle 50">
              <a:extLst>
                <a:ext uri="{FF2B5EF4-FFF2-40B4-BE49-F238E27FC236}">
                  <a16:creationId xmlns:a16="http://schemas.microsoft.com/office/drawing/2014/main" id="{A476E557-3EEC-445B-8823-4337B3C5DEDC}"/>
                </a:ext>
              </a:extLst>
            </p:cNvPr>
            <p:cNvSpPr/>
            <p:nvPr/>
          </p:nvSpPr>
          <p:spPr>
            <a:xfrm>
              <a:off x="-914400" y="5965165"/>
              <a:ext cx="256799" cy="737940"/>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latin typeface="+mj-lt"/>
              </a:endParaRPr>
            </a:p>
          </p:txBody>
        </p:sp>
        <p:sp>
          <p:nvSpPr>
            <p:cNvPr id="52" name="Rectangle 51">
              <a:extLst>
                <a:ext uri="{FF2B5EF4-FFF2-40B4-BE49-F238E27FC236}">
                  <a16:creationId xmlns:a16="http://schemas.microsoft.com/office/drawing/2014/main" id="{E92EE7C7-40E2-447B-9F8F-89178E4F9FDB}"/>
                </a:ext>
              </a:extLst>
            </p:cNvPr>
            <p:cNvSpPr/>
            <p:nvPr/>
          </p:nvSpPr>
          <p:spPr>
            <a:xfrm>
              <a:off x="-914400" y="5819796"/>
              <a:ext cx="256799" cy="737940"/>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latin typeface="+mj-lt"/>
              </a:endParaRPr>
            </a:p>
          </p:txBody>
        </p:sp>
        <p:sp>
          <p:nvSpPr>
            <p:cNvPr id="53" name="Rectangle 52">
              <a:extLst>
                <a:ext uri="{FF2B5EF4-FFF2-40B4-BE49-F238E27FC236}">
                  <a16:creationId xmlns:a16="http://schemas.microsoft.com/office/drawing/2014/main" id="{85F788CA-80DE-40A0-B4F5-6969FC2C1ACD}"/>
                </a:ext>
              </a:extLst>
            </p:cNvPr>
            <p:cNvSpPr/>
            <p:nvPr/>
          </p:nvSpPr>
          <p:spPr>
            <a:xfrm>
              <a:off x="-914400" y="5674427"/>
              <a:ext cx="256799" cy="737940"/>
            </a:xfrm>
            <a:prstGeom prst="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latin typeface="+mj-lt"/>
              </a:endParaRPr>
            </a:p>
          </p:txBody>
        </p:sp>
        <p:sp>
          <p:nvSpPr>
            <p:cNvPr id="54" name="Rectangle 53">
              <a:extLst>
                <a:ext uri="{FF2B5EF4-FFF2-40B4-BE49-F238E27FC236}">
                  <a16:creationId xmlns:a16="http://schemas.microsoft.com/office/drawing/2014/main" id="{21FA6562-A60D-4B44-931F-8CD911EC8F83}"/>
                </a:ext>
              </a:extLst>
            </p:cNvPr>
            <p:cNvSpPr/>
            <p:nvPr/>
          </p:nvSpPr>
          <p:spPr>
            <a:xfrm>
              <a:off x="-914400" y="5529058"/>
              <a:ext cx="256799" cy="737940"/>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latin typeface="+mj-lt"/>
              </a:endParaRPr>
            </a:p>
          </p:txBody>
        </p:sp>
        <p:sp>
          <p:nvSpPr>
            <p:cNvPr id="55" name="Rectangle 54">
              <a:extLst>
                <a:ext uri="{FF2B5EF4-FFF2-40B4-BE49-F238E27FC236}">
                  <a16:creationId xmlns:a16="http://schemas.microsoft.com/office/drawing/2014/main" id="{F2F6780F-89F8-49B6-8C50-9B16414B11E4}"/>
                </a:ext>
              </a:extLst>
            </p:cNvPr>
            <p:cNvSpPr/>
            <p:nvPr/>
          </p:nvSpPr>
          <p:spPr>
            <a:xfrm rot="16200000">
              <a:off x="-1180046" y="5599183"/>
              <a:ext cx="788092" cy="2568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US" sz="1000" dirty="0">
                  <a:latin typeface="+mj-lt"/>
                </a:rPr>
                <a:t>Indigo</a:t>
              </a:r>
            </a:p>
          </p:txBody>
        </p:sp>
      </p:grpSp>
      <p:grpSp>
        <p:nvGrpSpPr>
          <p:cNvPr id="67" name="Group 66">
            <a:extLst>
              <a:ext uri="{FF2B5EF4-FFF2-40B4-BE49-F238E27FC236}">
                <a16:creationId xmlns:a16="http://schemas.microsoft.com/office/drawing/2014/main" id="{886F1B6E-6452-4A5E-A69D-FC277BB9DEAF}"/>
              </a:ext>
            </a:extLst>
          </p:cNvPr>
          <p:cNvGrpSpPr/>
          <p:nvPr userDrawn="1"/>
        </p:nvGrpSpPr>
        <p:grpSpPr>
          <a:xfrm>
            <a:off x="-398161" y="5333537"/>
            <a:ext cx="256800" cy="1514938"/>
            <a:chOff x="-398161" y="5333537"/>
            <a:chExt cx="256800" cy="1514938"/>
          </a:xfrm>
        </p:grpSpPr>
        <p:sp>
          <p:nvSpPr>
            <p:cNvPr id="57" name="Rectangle 56">
              <a:extLst>
                <a:ext uri="{FF2B5EF4-FFF2-40B4-BE49-F238E27FC236}">
                  <a16:creationId xmlns:a16="http://schemas.microsoft.com/office/drawing/2014/main" id="{4A65CDA1-319F-4721-93C5-8DAA304A8258}"/>
                </a:ext>
              </a:extLst>
            </p:cNvPr>
            <p:cNvSpPr/>
            <p:nvPr/>
          </p:nvSpPr>
          <p:spPr>
            <a:xfrm>
              <a:off x="-398161" y="6110535"/>
              <a:ext cx="256799" cy="737940"/>
            </a:xfrm>
            <a:prstGeom prst="rect">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latin typeface="+mj-lt"/>
              </a:endParaRPr>
            </a:p>
          </p:txBody>
        </p:sp>
        <p:sp>
          <p:nvSpPr>
            <p:cNvPr id="58" name="Rectangle 57">
              <a:extLst>
                <a:ext uri="{FF2B5EF4-FFF2-40B4-BE49-F238E27FC236}">
                  <a16:creationId xmlns:a16="http://schemas.microsoft.com/office/drawing/2014/main" id="{48888DF4-2FC7-4BDE-BA2A-1B5238F9C42D}"/>
                </a:ext>
              </a:extLst>
            </p:cNvPr>
            <p:cNvSpPr/>
            <p:nvPr/>
          </p:nvSpPr>
          <p:spPr>
            <a:xfrm>
              <a:off x="-398161" y="5965165"/>
              <a:ext cx="256799" cy="737940"/>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latin typeface="+mj-lt"/>
              </a:endParaRPr>
            </a:p>
          </p:txBody>
        </p:sp>
        <p:sp>
          <p:nvSpPr>
            <p:cNvPr id="59" name="Rectangle 58">
              <a:extLst>
                <a:ext uri="{FF2B5EF4-FFF2-40B4-BE49-F238E27FC236}">
                  <a16:creationId xmlns:a16="http://schemas.microsoft.com/office/drawing/2014/main" id="{3B654C6B-A34B-4DA1-B6DD-B7432F627562}"/>
                </a:ext>
              </a:extLst>
            </p:cNvPr>
            <p:cNvSpPr/>
            <p:nvPr/>
          </p:nvSpPr>
          <p:spPr>
            <a:xfrm>
              <a:off x="-398161" y="5819796"/>
              <a:ext cx="256799" cy="737940"/>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latin typeface="+mj-lt"/>
              </a:endParaRPr>
            </a:p>
          </p:txBody>
        </p:sp>
        <p:sp>
          <p:nvSpPr>
            <p:cNvPr id="60" name="Rectangle 59">
              <a:extLst>
                <a:ext uri="{FF2B5EF4-FFF2-40B4-BE49-F238E27FC236}">
                  <a16:creationId xmlns:a16="http://schemas.microsoft.com/office/drawing/2014/main" id="{9F608BBE-3009-4089-860D-8EFC0E5A4685}"/>
                </a:ext>
              </a:extLst>
            </p:cNvPr>
            <p:cNvSpPr/>
            <p:nvPr/>
          </p:nvSpPr>
          <p:spPr>
            <a:xfrm>
              <a:off x="-398161" y="5674427"/>
              <a:ext cx="256799" cy="737940"/>
            </a:xfrm>
            <a:prstGeom prst="rect">
              <a:avLst/>
            </a:prstGeom>
            <a:solidFill>
              <a:schemeClr val="accent3">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latin typeface="+mj-lt"/>
              </a:endParaRPr>
            </a:p>
          </p:txBody>
        </p:sp>
        <p:sp>
          <p:nvSpPr>
            <p:cNvPr id="61" name="Rectangle 60">
              <a:extLst>
                <a:ext uri="{FF2B5EF4-FFF2-40B4-BE49-F238E27FC236}">
                  <a16:creationId xmlns:a16="http://schemas.microsoft.com/office/drawing/2014/main" id="{1181795E-0824-4CF5-91C8-A83A352713C1}"/>
                </a:ext>
              </a:extLst>
            </p:cNvPr>
            <p:cNvSpPr/>
            <p:nvPr/>
          </p:nvSpPr>
          <p:spPr>
            <a:xfrm>
              <a:off x="-398161" y="5529058"/>
              <a:ext cx="256799" cy="737940"/>
            </a:xfrm>
            <a:prstGeom prst="rect">
              <a:avLst/>
            </a:prstGeom>
            <a:solidFill>
              <a:schemeClr val="accent3">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latin typeface="+mj-lt"/>
              </a:endParaRPr>
            </a:p>
          </p:txBody>
        </p:sp>
        <p:sp>
          <p:nvSpPr>
            <p:cNvPr id="62" name="Rectangle 61">
              <a:extLst>
                <a:ext uri="{FF2B5EF4-FFF2-40B4-BE49-F238E27FC236}">
                  <a16:creationId xmlns:a16="http://schemas.microsoft.com/office/drawing/2014/main" id="{E2843637-7969-4367-A1EB-C224BE08F362}"/>
                </a:ext>
              </a:extLst>
            </p:cNvPr>
            <p:cNvSpPr/>
            <p:nvPr/>
          </p:nvSpPr>
          <p:spPr>
            <a:xfrm rot="16200000">
              <a:off x="-663807" y="5599183"/>
              <a:ext cx="788092" cy="25680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US" sz="1000" dirty="0">
                  <a:latin typeface="+mj-lt"/>
                </a:rPr>
                <a:t>Lime</a:t>
              </a:r>
            </a:p>
          </p:txBody>
        </p:sp>
      </p:grpSp>
      <p:sp>
        <p:nvSpPr>
          <p:cNvPr id="63" name="TextBox 62">
            <a:extLst>
              <a:ext uri="{FF2B5EF4-FFF2-40B4-BE49-F238E27FC236}">
                <a16:creationId xmlns:a16="http://schemas.microsoft.com/office/drawing/2014/main" id="{2DADB258-1CC6-49F0-9A76-D9EF1CA8993B}"/>
              </a:ext>
            </a:extLst>
          </p:cNvPr>
          <p:cNvSpPr txBox="1"/>
          <p:nvPr userDrawn="1"/>
        </p:nvSpPr>
        <p:spPr>
          <a:xfrm>
            <a:off x="-926915" y="5139441"/>
            <a:ext cx="936940" cy="123111"/>
          </a:xfrm>
          <a:prstGeom prst="rect">
            <a:avLst/>
          </a:prstGeom>
          <a:noFill/>
        </p:spPr>
        <p:txBody>
          <a:bodyPr wrap="square" tIns="0" bIns="0" rtlCol="0">
            <a:spAutoFit/>
          </a:bodyPr>
          <a:lstStyle/>
          <a:p>
            <a:pPr algn="ctr"/>
            <a:r>
              <a:rPr lang="en-US" sz="800" dirty="0">
                <a:solidFill>
                  <a:schemeClr val="tx2"/>
                </a:solidFill>
                <a:latin typeface="+mj-lt"/>
              </a:rPr>
              <a:t>secondary colors</a:t>
            </a:r>
          </a:p>
        </p:txBody>
      </p:sp>
      <p:cxnSp>
        <p:nvCxnSpPr>
          <p:cNvPr id="65" name="Straight Connector 64">
            <a:extLst>
              <a:ext uri="{FF2B5EF4-FFF2-40B4-BE49-F238E27FC236}">
                <a16:creationId xmlns:a16="http://schemas.microsoft.com/office/drawing/2014/main" id="{B78A158C-703F-4F1D-8A60-32D00397A4CD}"/>
              </a:ext>
            </a:extLst>
          </p:cNvPr>
          <p:cNvCxnSpPr>
            <a:cxnSpLocks/>
          </p:cNvCxnSpPr>
          <p:nvPr userDrawn="1"/>
        </p:nvCxnSpPr>
        <p:spPr>
          <a:xfrm>
            <a:off x="-793633" y="5076183"/>
            <a:ext cx="64628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39B2EBF5-BF6C-49AF-8295-F418235DC2B5}"/>
              </a:ext>
            </a:extLst>
          </p:cNvPr>
          <p:cNvSpPr txBox="1"/>
          <p:nvPr userDrawn="1"/>
        </p:nvSpPr>
        <p:spPr>
          <a:xfrm>
            <a:off x="-931655" y="-9622"/>
            <a:ext cx="936940" cy="123111"/>
          </a:xfrm>
          <a:prstGeom prst="rect">
            <a:avLst/>
          </a:prstGeom>
          <a:noFill/>
        </p:spPr>
        <p:txBody>
          <a:bodyPr wrap="square" tIns="0" bIns="0" rtlCol="0">
            <a:spAutoFit/>
          </a:bodyPr>
          <a:lstStyle/>
          <a:p>
            <a:pPr algn="ctr"/>
            <a:r>
              <a:rPr lang="en-US" sz="800" dirty="0">
                <a:solidFill>
                  <a:schemeClr val="tx2"/>
                </a:solidFill>
                <a:latin typeface="+mj-lt"/>
              </a:rPr>
              <a:t>primary colors</a:t>
            </a:r>
          </a:p>
        </p:txBody>
      </p:sp>
      <p:grpSp>
        <p:nvGrpSpPr>
          <p:cNvPr id="69" name="Group 68">
            <a:extLst>
              <a:ext uri="{FF2B5EF4-FFF2-40B4-BE49-F238E27FC236}">
                <a16:creationId xmlns:a16="http://schemas.microsoft.com/office/drawing/2014/main" id="{8CB3AEBB-9BBD-4DFA-AC30-0E5A47071AEE}"/>
              </a:ext>
            </a:extLst>
          </p:cNvPr>
          <p:cNvGrpSpPr/>
          <p:nvPr userDrawn="1"/>
        </p:nvGrpSpPr>
        <p:grpSpPr>
          <a:xfrm>
            <a:off x="12295499" y="436380"/>
            <a:ext cx="559712" cy="246221"/>
            <a:chOff x="12295499" y="436380"/>
            <a:chExt cx="559712" cy="246221"/>
          </a:xfrm>
        </p:grpSpPr>
        <p:sp>
          <p:nvSpPr>
            <p:cNvPr id="70" name="TextBox 69">
              <a:extLst>
                <a:ext uri="{FF2B5EF4-FFF2-40B4-BE49-F238E27FC236}">
                  <a16:creationId xmlns:a16="http://schemas.microsoft.com/office/drawing/2014/main" id="{DCA9949C-E4D9-4880-914B-F676DF773DDF}"/>
                </a:ext>
              </a:extLst>
            </p:cNvPr>
            <p:cNvSpPr txBox="1"/>
            <p:nvPr userDrawn="1"/>
          </p:nvSpPr>
          <p:spPr>
            <a:xfrm>
              <a:off x="12436507" y="436380"/>
              <a:ext cx="418704" cy="246221"/>
            </a:xfrm>
            <a:prstGeom prst="rect">
              <a:avLst/>
            </a:prstGeom>
            <a:noFill/>
          </p:spPr>
          <p:txBody>
            <a:bodyPr wrap="none" tIns="0" bIns="0" rtlCol="0">
              <a:spAutoFit/>
            </a:bodyPr>
            <a:lstStyle/>
            <a:p>
              <a:pPr algn="l"/>
              <a:r>
                <a:rPr lang="en-US" sz="800" dirty="0">
                  <a:solidFill>
                    <a:schemeClr val="tx1"/>
                  </a:solidFill>
                  <a:latin typeface="+mj-lt"/>
                </a:rPr>
                <a:t>HEAD</a:t>
              </a:r>
            </a:p>
            <a:p>
              <a:pPr algn="l"/>
              <a:r>
                <a:rPr lang="en-US" sz="800" dirty="0">
                  <a:solidFill>
                    <a:schemeClr val="tx1"/>
                  </a:solidFill>
                  <a:latin typeface="+mj-lt"/>
                </a:rPr>
                <a:t>30pt</a:t>
              </a:r>
            </a:p>
          </p:txBody>
        </p:sp>
        <p:sp>
          <p:nvSpPr>
            <p:cNvPr id="71" name="Rectangle 70">
              <a:extLst>
                <a:ext uri="{FF2B5EF4-FFF2-40B4-BE49-F238E27FC236}">
                  <a16:creationId xmlns:a16="http://schemas.microsoft.com/office/drawing/2014/main" id="{625EA6B0-5D8B-478E-A020-A06D19EAAD96}"/>
                </a:ext>
              </a:extLst>
            </p:cNvPr>
            <p:cNvSpPr/>
            <p:nvPr userDrawn="1"/>
          </p:nvSpPr>
          <p:spPr>
            <a:xfrm>
              <a:off x="12295499" y="461743"/>
              <a:ext cx="184968" cy="19549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400" dirty="0">
                <a:solidFill>
                  <a:schemeClr val="bg1"/>
                </a:solidFill>
              </a:endParaRPr>
            </a:p>
          </p:txBody>
        </p:sp>
      </p:grpSp>
      <p:grpSp>
        <p:nvGrpSpPr>
          <p:cNvPr id="72" name="Group 71">
            <a:extLst>
              <a:ext uri="{FF2B5EF4-FFF2-40B4-BE49-F238E27FC236}">
                <a16:creationId xmlns:a16="http://schemas.microsoft.com/office/drawing/2014/main" id="{1A1FE48F-85C7-4AB9-8A64-E2B52077ECF1}"/>
              </a:ext>
            </a:extLst>
          </p:cNvPr>
          <p:cNvGrpSpPr/>
          <p:nvPr userDrawn="1"/>
        </p:nvGrpSpPr>
        <p:grpSpPr>
          <a:xfrm>
            <a:off x="12295499" y="796447"/>
            <a:ext cx="726424" cy="246221"/>
            <a:chOff x="12295499" y="796447"/>
            <a:chExt cx="726424" cy="246221"/>
          </a:xfrm>
        </p:grpSpPr>
        <p:sp>
          <p:nvSpPr>
            <p:cNvPr id="73" name="TextBox 72">
              <a:extLst>
                <a:ext uri="{FF2B5EF4-FFF2-40B4-BE49-F238E27FC236}">
                  <a16:creationId xmlns:a16="http://schemas.microsoft.com/office/drawing/2014/main" id="{893767BD-1CF1-4814-9152-41137AD5A761}"/>
                </a:ext>
              </a:extLst>
            </p:cNvPr>
            <p:cNvSpPr txBox="1"/>
            <p:nvPr userDrawn="1"/>
          </p:nvSpPr>
          <p:spPr>
            <a:xfrm>
              <a:off x="12436506" y="796447"/>
              <a:ext cx="585417" cy="246221"/>
            </a:xfrm>
            <a:prstGeom prst="rect">
              <a:avLst/>
            </a:prstGeom>
            <a:noFill/>
          </p:spPr>
          <p:txBody>
            <a:bodyPr wrap="none" tIns="0" bIns="0" rtlCol="0">
              <a:spAutoFit/>
            </a:bodyPr>
            <a:lstStyle/>
            <a:p>
              <a:pPr algn="l"/>
              <a:r>
                <a:rPr lang="en-US" sz="800" dirty="0">
                  <a:solidFill>
                    <a:schemeClr val="tx1"/>
                  </a:solidFill>
                  <a:latin typeface="+mj-lt"/>
                </a:rPr>
                <a:t>SUBHEAD</a:t>
              </a:r>
            </a:p>
            <a:p>
              <a:pPr algn="l"/>
              <a:r>
                <a:rPr lang="en-US" sz="800" dirty="0">
                  <a:solidFill>
                    <a:schemeClr val="tx1"/>
                  </a:solidFill>
                  <a:latin typeface="+mj-lt"/>
                </a:rPr>
                <a:t>20pt</a:t>
              </a:r>
            </a:p>
          </p:txBody>
        </p:sp>
        <p:sp>
          <p:nvSpPr>
            <p:cNvPr id="74" name="Rectangle 73">
              <a:extLst>
                <a:ext uri="{FF2B5EF4-FFF2-40B4-BE49-F238E27FC236}">
                  <a16:creationId xmlns:a16="http://schemas.microsoft.com/office/drawing/2014/main" id="{3B7B30B3-9217-4D38-BA7B-2FCF04DF590E}"/>
                </a:ext>
              </a:extLst>
            </p:cNvPr>
            <p:cNvSpPr/>
            <p:nvPr userDrawn="1"/>
          </p:nvSpPr>
          <p:spPr>
            <a:xfrm>
              <a:off x="12295499" y="821810"/>
              <a:ext cx="184968" cy="195494"/>
            </a:xfrm>
            <a:prstGeom prst="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400" dirty="0">
                <a:solidFill>
                  <a:schemeClr val="bg1"/>
                </a:solidFill>
              </a:endParaRPr>
            </a:p>
          </p:txBody>
        </p:sp>
      </p:grpSp>
      <p:grpSp>
        <p:nvGrpSpPr>
          <p:cNvPr id="75" name="Group 74">
            <a:extLst>
              <a:ext uri="{FF2B5EF4-FFF2-40B4-BE49-F238E27FC236}">
                <a16:creationId xmlns:a16="http://schemas.microsoft.com/office/drawing/2014/main" id="{502A7FF3-8B22-45EF-BA2B-DDE6459165C8}"/>
              </a:ext>
            </a:extLst>
          </p:cNvPr>
          <p:cNvGrpSpPr/>
          <p:nvPr userDrawn="1"/>
        </p:nvGrpSpPr>
        <p:grpSpPr>
          <a:xfrm>
            <a:off x="12295499" y="1483567"/>
            <a:ext cx="595108" cy="246221"/>
            <a:chOff x="12295499" y="1483567"/>
            <a:chExt cx="595108" cy="246221"/>
          </a:xfrm>
        </p:grpSpPr>
        <p:sp>
          <p:nvSpPr>
            <p:cNvPr id="76" name="TextBox 75">
              <a:extLst>
                <a:ext uri="{FF2B5EF4-FFF2-40B4-BE49-F238E27FC236}">
                  <a16:creationId xmlns:a16="http://schemas.microsoft.com/office/drawing/2014/main" id="{6F81EDC0-CE4A-476E-B5D1-4C3CE5008451}"/>
                </a:ext>
              </a:extLst>
            </p:cNvPr>
            <p:cNvSpPr txBox="1"/>
            <p:nvPr userDrawn="1"/>
          </p:nvSpPr>
          <p:spPr>
            <a:xfrm>
              <a:off x="12441445" y="1483567"/>
              <a:ext cx="449162" cy="246221"/>
            </a:xfrm>
            <a:prstGeom prst="rect">
              <a:avLst/>
            </a:prstGeom>
            <a:noFill/>
          </p:spPr>
          <p:txBody>
            <a:bodyPr wrap="none" tIns="0" bIns="0" rtlCol="0">
              <a:spAutoFit/>
            </a:bodyPr>
            <a:lstStyle/>
            <a:p>
              <a:pPr algn="l"/>
              <a:r>
                <a:rPr lang="en-US" sz="800" dirty="0">
                  <a:solidFill>
                    <a:schemeClr val="tx1"/>
                  </a:solidFill>
                  <a:latin typeface="+mj-lt"/>
                </a:rPr>
                <a:t>TITLES</a:t>
              </a:r>
            </a:p>
            <a:p>
              <a:pPr algn="l"/>
              <a:r>
                <a:rPr lang="en-US" sz="800" dirty="0">
                  <a:solidFill>
                    <a:schemeClr val="tx1"/>
                  </a:solidFill>
                  <a:latin typeface="+mj-lt"/>
                </a:rPr>
                <a:t>18pt</a:t>
              </a:r>
            </a:p>
          </p:txBody>
        </p:sp>
        <p:sp>
          <p:nvSpPr>
            <p:cNvPr id="77" name="Rectangle 76">
              <a:extLst>
                <a:ext uri="{FF2B5EF4-FFF2-40B4-BE49-F238E27FC236}">
                  <a16:creationId xmlns:a16="http://schemas.microsoft.com/office/drawing/2014/main" id="{1541E266-69B4-43B8-B856-5493C0016398}"/>
                </a:ext>
              </a:extLst>
            </p:cNvPr>
            <p:cNvSpPr/>
            <p:nvPr userDrawn="1"/>
          </p:nvSpPr>
          <p:spPr>
            <a:xfrm>
              <a:off x="12295499" y="1508930"/>
              <a:ext cx="184968" cy="1954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400" dirty="0">
                <a:solidFill>
                  <a:schemeClr val="bg1"/>
                </a:solidFill>
              </a:endParaRPr>
            </a:p>
          </p:txBody>
        </p:sp>
      </p:grpSp>
      <p:grpSp>
        <p:nvGrpSpPr>
          <p:cNvPr id="78" name="Group 77">
            <a:extLst>
              <a:ext uri="{FF2B5EF4-FFF2-40B4-BE49-F238E27FC236}">
                <a16:creationId xmlns:a16="http://schemas.microsoft.com/office/drawing/2014/main" id="{54989C38-B8DE-41BD-8C1B-A83F57C33D9D}"/>
              </a:ext>
            </a:extLst>
          </p:cNvPr>
          <p:cNvGrpSpPr/>
          <p:nvPr userDrawn="1"/>
        </p:nvGrpSpPr>
        <p:grpSpPr>
          <a:xfrm>
            <a:off x="12295499" y="1845372"/>
            <a:ext cx="526049" cy="246221"/>
            <a:chOff x="12295499" y="1845372"/>
            <a:chExt cx="526049" cy="246221"/>
          </a:xfrm>
        </p:grpSpPr>
        <p:sp>
          <p:nvSpPr>
            <p:cNvPr id="79" name="TextBox 78">
              <a:extLst>
                <a:ext uri="{FF2B5EF4-FFF2-40B4-BE49-F238E27FC236}">
                  <a16:creationId xmlns:a16="http://schemas.microsoft.com/office/drawing/2014/main" id="{64ED2DC2-2D1B-42D4-8C35-9DA6A799B54D}"/>
                </a:ext>
              </a:extLst>
            </p:cNvPr>
            <p:cNvSpPr txBox="1"/>
            <p:nvPr userDrawn="1"/>
          </p:nvSpPr>
          <p:spPr>
            <a:xfrm>
              <a:off x="12436506" y="1845372"/>
              <a:ext cx="385042" cy="246221"/>
            </a:xfrm>
            <a:prstGeom prst="rect">
              <a:avLst/>
            </a:prstGeom>
            <a:noFill/>
          </p:spPr>
          <p:txBody>
            <a:bodyPr wrap="none" tIns="0" bIns="0" rtlCol="0">
              <a:spAutoFit/>
            </a:bodyPr>
            <a:lstStyle/>
            <a:p>
              <a:pPr algn="l"/>
              <a:r>
                <a:rPr lang="en-US" sz="800" dirty="0">
                  <a:solidFill>
                    <a:schemeClr val="tx1"/>
                  </a:solidFill>
                  <a:latin typeface="+mj-lt"/>
                </a:rPr>
                <a:t>TEXT</a:t>
              </a:r>
            </a:p>
            <a:p>
              <a:pPr algn="l"/>
              <a:r>
                <a:rPr lang="en-US" sz="800" dirty="0">
                  <a:solidFill>
                    <a:schemeClr val="tx1"/>
                  </a:solidFill>
                  <a:latin typeface="+mj-lt"/>
                </a:rPr>
                <a:t>14pt</a:t>
              </a:r>
            </a:p>
          </p:txBody>
        </p:sp>
        <p:sp>
          <p:nvSpPr>
            <p:cNvPr id="80" name="Rectangle 79">
              <a:extLst>
                <a:ext uri="{FF2B5EF4-FFF2-40B4-BE49-F238E27FC236}">
                  <a16:creationId xmlns:a16="http://schemas.microsoft.com/office/drawing/2014/main" id="{D6B4554F-A803-44AE-B295-733DE6283B21}"/>
                </a:ext>
              </a:extLst>
            </p:cNvPr>
            <p:cNvSpPr/>
            <p:nvPr userDrawn="1"/>
          </p:nvSpPr>
          <p:spPr>
            <a:xfrm>
              <a:off x="12295499" y="1870735"/>
              <a:ext cx="184968" cy="19549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400" dirty="0">
                <a:solidFill>
                  <a:schemeClr val="bg1"/>
                </a:solidFill>
              </a:endParaRPr>
            </a:p>
          </p:txBody>
        </p:sp>
      </p:grpSp>
      <p:grpSp>
        <p:nvGrpSpPr>
          <p:cNvPr id="81" name="Group 80">
            <a:extLst>
              <a:ext uri="{FF2B5EF4-FFF2-40B4-BE49-F238E27FC236}">
                <a16:creationId xmlns:a16="http://schemas.microsoft.com/office/drawing/2014/main" id="{D03E30B6-7C75-40A4-81F5-81DDBC16A427}"/>
              </a:ext>
            </a:extLst>
          </p:cNvPr>
          <p:cNvGrpSpPr/>
          <p:nvPr userDrawn="1"/>
        </p:nvGrpSpPr>
        <p:grpSpPr>
          <a:xfrm>
            <a:off x="12295499" y="2207176"/>
            <a:ext cx="753675" cy="246221"/>
            <a:chOff x="12295499" y="2234458"/>
            <a:chExt cx="753675" cy="246221"/>
          </a:xfrm>
        </p:grpSpPr>
        <p:sp>
          <p:nvSpPr>
            <p:cNvPr id="82" name="TextBox 81">
              <a:extLst>
                <a:ext uri="{FF2B5EF4-FFF2-40B4-BE49-F238E27FC236}">
                  <a16:creationId xmlns:a16="http://schemas.microsoft.com/office/drawing/2014/main" id="{34026C39-A8B0-42FA-9367-DD448A6A2360}"/>
                </a:ext>
              </a:extLst>
            </p:cNvPr>
            <p:cNvSpPr txBox="1"/>
            <p:nvPr userDrawn="1"/>
          </p:nvSpPr>
          <p:spPr>
            <a:xfrm>
              <a:off x="12436506" y="2234458"/>
              <a:ext cx="612668" cy="246221"/>
            </a:xfrm>
            <a:prstGeom prst="rect">
              <a:avLst/>
            </a:prstGeom>
            <a:noFill/>
          </p:spPr>
          <p:txBody>
            <a:bodyPr wrap="none" tIns="0" bIns="0" rtlCol="0">
              <a:spAutoFit/>
            </a:bodyPr>
            <a:lstStyle/>
            <a:p>
              <a:pPr algn="l"/>
              <a:r>
                <a:rPr lang="en-US" sz="800" dirty="0">
                  <a:solidFill>
                    <a:schemeClr val="tx1"/>
                  </a:solidFill>
                  <a:latin typeface="+mj-lt"/>
                </a:rPr>
                <a:t>CALLOUTS</a:t>
              </a:r>
            </a:p>
            <a:p>
              <a:pPr algn="l"/>
              <a:r>
                <a:rPr lang="en-US" sz="800" dirty="0">
                  <a:solidFill>
                    <a:schemeClr val="tx1"/>
                  </a:solidFill>
                  <a:latin typeface="+mj-lt"/>
                </a:rPr>
                <a:t>XXpt</a:t>
              </a:r>
            </a:p>
          </p:txBody>
        </p:sp>
        <p:sp>
          <p:nvSpPr>
            <p:cNvPr id="83" name="Rectangle 82">
              <a:extLst>
                <a:ext uri="{FF2B5EF4-FFF2-40B4-BE49-F238E27FC236}">
                  <a16:creationId xmlns:a16="http://schemas.microsoft.com/office/drawing/2014/main" id="{427AA43C-1334-4352-BC28-46DFE061778D}"/>
                </a:ext>
              </a:extLst>
            </p:cNvPr>
            <p:cNvSpPr/>
            <p:nvPr userDrawn="1"/>
          </p:nvSpPr>
          <p:spPr>
            <a:xfrm>
              <a:off x="12295499" y="2259821"/>
              <a:ext cx="184968" cy="1954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400" dirty="0">
                <a:solidFill>
                  <a:schemeClr val="bg2"/>
                </a:solidFill>
              </a:endParaRPr>
            </a:p>
          </p:txBody>
        </p:sp>
      </p:grpSp>
    </p:spTree>
    <p:extLst>
      <p:ext uri="{BB962C8B-B14F-4D97-AF65-F5344CB8AC3E}">
        <p14:creationId xmlns:p14="http://schemas.microsoft.com/office/powerpoint/2010/main" val="1485456605"/>
      </p:ext>
    </p:extLst>
  </p:cSld>
  <p:clrMap bg1="lt1" tx1="dk1" bg2="lt2" tx2="dk2" accent1="accent1" accent2="accent2" accent3="accent3" accent4="accent4" accent5="accent5" accent6="accent6" hlink="hlink" folHlink="folHlink"/>
  <p:sldLayoutIdLst>
    <p:sldLayoutId id="2147483820" r:id="rId1"/>
    <p:sldLayoutId id="2147483652" r:id="rId2"/>
    <p:sldLayoutId id="2147483819" r:id="rId3"/>
    <p:sldLayoutId id="2147483821" r:id="rId4"/>
    <p:sldLayoutId id="2147483666" r:id="rId5"/>
    <p:sldLayoutId id="2147483824" r:id="rId6"/>
    <p:sldLayoutId id="2147483661" r:id="rId7"/>
    <p:sldLayoutId id="2147483822" r:id="rId8"/>
    <p:sldLayoutId id="2147483825" r:id="rId9"/>
    <p:sldLayoutId id="2147483823" r:id="rId10"/>
    <p:sldLayoutId id="2147483827" r:id="rId11"/>
    <p:sldLayoutId id="2147483844" r:id="rId12"/>
    <p:sldLayoutId id="2147483845" r:id="rId13"/>
    <p:sldLayoutId id="2147483846" r:id="rId14"/>
    <p:sldLayoutId id="2147483847" r:id="rId15"/>
    <p:sldLayoutId id="2147483848" r:id="rId16"/>
    <p:sldLayoutId id="2147483849" r:id="rId17"/>
    <p:sldLayoutId id="2147483851" r:id="rId18"/>
    <p:sldLayoutId id="2147483852" r:id="rId19"/>
    <p:sldLayoutId id="2147483853" r:id="rId20"/>
    <p:sldLayoutId id="2147483854" r:id="rId21"/>
    <p:sldLayoutId id="2147483855" r:id="rId22"/>
    <p:sldLayoutId id="2147483857" r:id="rId23"/>
    <p:sldLayoutId id="2147483858" r:id="rId24"/>
    <p:sldLayoutId id="2147483859" r:id="rId25"/>
    <p:sldLayoutId id="2147483860" r:id="rId26"/>
  </p:sldLayoutIdLst>
  <p:hf hdr="0" ftr="0" dt="0"/>
  <p:txStyles>
    <p:titleStyle>
      <a:lvl1pPr algn="l" defTabSz="914400" rtl="0" eaLnBrk="1" latinLnBrk="0" hangingPunct="1">
        <a:lnSpc>
          <a:spcPct val="90000"/>
        </a:lnSpc>
        <a:spcBef>
          <a:spcPct val="0"/>
        </a:spcBef>
        <a:buNone/>
        <a:defRPr sz="3000" kern="1200">
          <a:solidFill>
            <a:schemeClr val="tx1"/>
          </a:solidFill>
          <a:latin typeface="+mj-lt"/>
          <a:ea typeface="+mj-ea"/>
          <a:cs typeface="+mj-cs"/>
        </a:defRPr>
      </a:lvl1pPr>
    </p:titleStyle>
    <p:bodyStyle>
      <a:lvl1pPr marL="0" indent="0" algn="l" defTabSz="914400" rtl="0" eaLnBrk="1" latinLnBrk="0" hangingPunct="1">
        <a:lnSpc>
          <a:spcPct val="114000"/>
        </a:lnSpc>
        <a:spcBef>
          <a:spcPts val="1000"/>
        </a:spcBef>
        <a:buFont typeface="Arial"/>
        <a:buNone/>
        <a:defRPr sz="1400" kern="1200">
          <a:solidFill>
            <a:schemeClr val="tx1"/>
          </a:solidFill>
          <a:latin typeface="+mj-lt"/>
          <a:ea typeface="+mn-ea"/>
          <a:cs typeface="+mn-cs"/>
        </a:defRPr>
      </a:lvl1pPr>
      <a:lvl2pPr marL="396875" indent="-168275" algn="l" defTabSz="914400" rtl="0" eaLnBrk="1" latinLnBrk="0" hangingPunct="1">
        <a:lnSpc>
          <a:spcPct val="114000"/>
        </a:lnSpc>
        <a:spcBef>
          <a:spcPts val="500"/>
        </a:spcBef>
        <a:buFont typeface="Arial"/>
        <a:buChar char="•"/>
        <a:defRPr sz="1400" kern="1200">
          <a:solidFill>
            <a:schemeClr val="tx1"/>
          </a:solidFill>
          <a:latin typeface="+mj-lt"/>
          <a:ea typeface="+mn-ea"/>
          <a:cs typeface="+mn-cs"/>
        </a:defRPr>
      </a:lvl2pPr>
      <a:lvl3pPr marL="625475" indent="-173038" algn="l" defTabSz="914400" rtl="0" eaLnBrk="1" latinLnBrk="0" hangingPunct="1">
        <a:lnSpc>
          <a:spcPct val="114000"/>
        </a:lnSpc>
        <a:spcBef>
          <a:spcPts val="500"/>
        </a:spcBef>
        <a:buSzPct val="65000"/>
        <a:buFont typeface="Courier New" panose="02070309020205020404" pitchFamily="49" charset="0"/>
        <a:buChar char="o"/>
        <a:defRPr sz="1400" kern="1200">
          <a:solidFill>
            <a:schemeClr val="tx1"/>
          </a:solidFill>
          <a:latin typeface="+mj-lt"/>
          <a:ea typeface="+mn-ea"/>
          <a:cs typeface="+mn-cs"/>
        </a:defRPr>
      </a:lvl3pPr>
      <a:lvl4pPr marL="854075" indent="-169863" algn="l" defTabSz="914400" rtl="0" eaLnBrk="1" latinLnBrk="0" hangingPunct="1">
        <a:lnSpc>
          <a:spcPct val="114000"/>
        </a:lnSpc>
        <a:spcBef>
          <a:spcPts val="500"/>
        </a:spcBef>
        <a:buSzPct val="75000"/>
        <a:buFont typeface="Wingdings" panose="05000000000000000000" pitchFamily="2" charset="2"/>
        <a:buChar char="§"/>
        <a:defRPr sz="1400" kern="1200">
          <a:solidFill>
            <a:schemeClr val="tx1"/>
          </a:solidFill>
          <a:latin typeface="+mj-lt"/>
          <a:ea typeface="+mn-ea"/>
          <a:cs typeface="+mn-cs"/>
        </a:defRPr>
      </a:lvl4pPr>
      <a:lvl5pPr marL="1087438" indent="-171450" algn="l" defTabSz="914400" rtl="0" eaLnBrk="1" latinLnBrk="0" hangingPunct="1">
        <a:lnSpc>
          <a:spcPct val="114000"/>
        </a:lnSpc>
        <a:spcBef>
          <a:spcPts val="500"/>
        </a:spcBef>
        <a:buFont typeface="Arial"/>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F8E7C70-B3B7-EB4C-86CC-9391541B433B}" type="datetime1">
              <a:rPr kumimoji="0" lang="en-CA" sz="1200" b="0" i="0" u="none" strike="noStrike" kern="1200" cap="none" spc="0" normalizeH="0" baseline="0" noProof="0" smtClean="0">
                <a:ln>
                  <a:noFill/>
                </a:ln>
                <a:solidFill>
                  <a:srgbClr val="404041">
                    <a:tint val="75000"/>
                  </a:srgb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2022-03-31</a:t>
            </a:fld>
            <a:endParaRPr kumimoji="0" lang="en-US" sz="1200" b="0" i="0" u="none" strike="noStrike" kern="1200" cap="none" spc="0" normalizeH="0" baseline="0" noProof="0">
              <a:ln>
                <a:noFill/>
              </a:ln>
              <a:solidFill>
                <a:srgbClr val="404041">
                  <a:tint val="75000"/>
                </a:srgb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404041">
                  <a:tint val="75000"/>
                </a:srgb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B9D8D28-8C14-6F4A-AF40-286893C5A6AD}" type="slidenum">
              <a:rPr kumimoji="0" lang="en-US" sz="1200" b="0" i="0" u="none" strike="noStrike" kern="1200" cap="none" spc="0" normalizeH="0" baseline="0" noProof="0" smtClean="0">
                <a:ln>
                  <a:noFill/>
                </a:ln>
                <a:solidFill>
                  <a:srgbClr val="404041">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404041">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5494007"/>
      </p:ext>
    </p:extLst>
  </p:cSld>
  <p:clrMap bg1="lt1" tx1="dk1" bg2="lt2" tx2="dk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 id="2147483867" r:id="rId6"/>
    <p:sldLayoutId id="2147483868" r:id="rId7"/>
    <p:sldLayoutId id="2147483869" r:id="rId8"/>
    <p:sldLayoutId id="2147483870" r:id="rId9"/>
    <p:sldLayoutId id="2147483871" r:id="rId10"/>
    <p:sldLayoutId id="2147483872" r:id="rId11"/>
    <p:sldLayoutId id="2147483873" r:id="rId12"/>
    <p:sldLayoutId id="2147483874" r:id="rId13"/>
    <p:sldLayoutId id="2147483875" r:id="rId14"/>
    <p:sldLayoutId id="2147483876" r:id="rId15"/>
    <p:sldLayoutId id="2147483877" r:id="rId16"/>
    <p:sldLayoutId id="2147483878" r:id="rId17"/>
    <p:sldLayoutId id="2147483879" r:id="rId18"/>
    <p:sldLayoutId id="2147483880" r:id="rId19"/>
    <p:sldLayoutId id="2147483881" r:id="rId20"/>
    <p:sldLayoutId id="2147483890" r:id="rId21"/>
    <p:sldLayoutId id="2147483892" r:id="rId22"/>
    <p:sldLayoutId id="2147483894" r:id="rId23"/>
    <p:sldLayoutId id="2147483895" r:id="rId24"/>
  </p:sldLayoutIdLst>
  <p:hf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tmp"/><Relationship Id="rId1" Type="http://schemas.openxmlformats.org/officeDocument/2006/relationships/slideLayout" Target="../slideLayouts/slideLayout4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48.xml"/><Relationship Id="rId4" Type="http://schemas.openxmlformats.org/officeDocument/2006/relationships/image" Target="../media/image14.tmp"/></Relationships>
</file>

<file path=ppt/slides/_rels/slide2.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1.xml"/><Relationship Id="rId1" Type="http://schemas.openxmlformats.org/officeDocument/2006/relationships/slideLayout" Target="../slideLayouts/slideLayout27.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hyperlink" Target="mailto:support@collectivemedical.com" TargetMode="External"/><Relationship Id="rId2" Type="http://schemas.openxmlformats.org/officeDocument/2006/relationships/notesSlide" Target="../notesSlides/notesSlide5.xml"/><Relationship Id="rId1" Type="http://schemas.openxmlformats.org/officeDocument/2006/relationships/slideLayout" Target="../slideLayouts/slideLayout48.xml"/><Relationship Id="rId4" Type="http://schemas.openxmlformats.org/officeDocument/2006/relationships/image" Target="../media/image14.tmp"/></Relationships>
</file>

<file path=ppt/slides/_rels/slide21.xml.rels><?xml version="1.0" encoding="UTF-8" standalone="yes"?>
<Relationships xmlns="http://schemas.openxmlformats.org/package/2006/relationships"><Relationship Id="rId2" Type="http://schemas.openxmlformats.org/officeDocument/2006/relationships/image" Target="../media/image19.tmp"/><Relationship Id="rId1" Type="http://schemas.openxmlformats.org/officeDocument/2006/relationships/slideLayout" Target="../slideLayouts/slideLayout41.xml"/></Relationships>
</file>

<file path=ppt/slides/_rels/slide22.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image" Target="../media/image19.tmp"/><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image" Target="../media/image11.tmp"/><Relationship Id="rId1" Type="http://schemas.openxmlformats.org/officeDocument/2006/relationships/slideLayout" Target="../slideLayouts/slideLayout48.xml"/><Relationship Id="rId4" Type="http://schemas.openxmlformats.org/officeDocument/2006/relationships/image" Target="../media/image13.tmp"/></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3.xml"/><Relationship Id="rId1" Type="http://schemas.openxmlformats.org/officeDocument/2006/relationships/slideLayout" Target="../slideLayouts/slideLayout47.xml"/></Relationships>
</file>

<file path=ppt/slides/_rels/slide7.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image" Target="../media/image15.png"/><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image" Target="../media/image16.png"/><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6FE3AA9-9628-4E6E-B877-4CD654612481}"/>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DF7F8684-E13C-41C7-94D5-7F355F8D212A}"/>
              </a:ext>
            </a:extLst>
          </p:cNvPr>
          <p:cNvSpPr>
            <a:spLocks noGrp="1"/>
          </p:cNvSpPr>
          <p:nvPr>
            <p:ph type="body" sz="quarter" idx="11"/>
          </p:nvPr>
        </p:nvSpPr>
        <p:spPr/>
        <p:txBody>
          <a:bodyPr/>
          <a:lstStyle/>
          <a:p>
            <a:endParaRPr lang="en-US"/>
          </a:p>
        </p:txBody>
      </p:sp>
      <p:pic>
        <p:nvPicPr>
          <p:cNvPr id="5" name="Picture 4" descr="Graphical user interface&#10;&#10;Description automatically generated with medium confidence">
            <a:extLst>
              <a:ext uri="{FF2B5EF4-FFF2-40B4-BE49-F238E27FC236}">
                <a16:creationId xmlns:a16="http://schemas.microsoft.com/office/drawing/2014/main" id="{EB75CA08-EB11-43D0-BE4D-5F04368C9402}"/>
              </a:ext>
            </a:extLst>
          </p:cNvPr>
          <p:cNvPicPr>
            <a:picLocks noChangeAspect="1"/>
          </p:cNvPicPr>
          <p:nvPr/>
        </p:nvPicPr>
        <p:blipFill>
          <a:blip r:embed="rId2"/>
          <a:stretch>
            <a:fillRect/>
          </a:stretch>
        </p:blipFill>
        <p:spPr>
          <a:xfrm>
            <a:off x="22859" y="0"/>
            <a:ext cx="12169141" cy="6858000"/>
          </a:xfrm>
          <a:prstGeom prst="rect">
            <a:avLst/>
          </a:prstGeom>
        </p:spPr>
      </p:pic>
      <p:sp>
        <p:nvSpPr>
          <p:cNvPr id="4" name="TextBox 3">
            <a:extLst>
              <a:ext uri="{FF2B5EF4-FFF2-40B4-BE49-F238E27FC236}">
                <a16:creationId xmlns:a16="http://schemas.microsoft.com/office/drawing/2014/main" id="{86EBA6F8-257A-48D8-B011-7ECA04130259}"/>
              </a:ext>
            </a:extLst>
          </p:cNvPr>
          <p:cNvSpPr txBox="1"/>
          <p:nvPr/>
        </p:nvSpPr>
        <p:spPr>
          <a:xfrm>
            <a:off x="140677" y="4100092"/>
            <a:ext cx="12028464" cy="1446550"/>
          </a:xfrm>
          <a:prstGeom prst="rect">
            <a:avLst/>
          </a:prstGeom>
          <a:solidFill>
            <a:schemeClr val="bg1"/>
          </a:solidFill>
        </p:spPr>
        <p:txBody>
          <a:bodyPr wrap="square" rtlCol="0">
            <a:spAutoFit/>
          </a:bodyPr>
          <a:lstStyle/>
          <a:p>
            <a:pPr algn="ctr"/>
            <a:r>
              <a:rPr lang="en-US" sz="4400" dirty="0">
                <a:highlight>
                  <a:srgbClr val="FFFFFF"/>
                </a:highlight>
              </a:rPr>
              <a:t>MCO End User Training</a:t>
            </a:r>
          </a:p>
          <a:p>
            <a:pPr algn="ctr"/>
            <a:r>
              <a:rPr lang="en-US" sz="4400" dirty="0">
                <a:highlight>
                  <a:srgbClr val="FFFFFF"/>
                </a:highlight>
              </a:rPr>
              <a:t>Training</a:t>
            </a:r>
          </a:p>
        </p:txBody>
      </p:sp>
      <p:sp>
        <p:nvSpPr>
          <p:cNvPr id="6" name="TextBox 5">
            <a:extLst>
              <a:ext uri="{FF2B5EF4-FFF2-40B4-BE49-F238E27FC236}">
                <a16:creationId xmlns:a16="http://schemas.microsoft.com/office/drawing/2014/main" id="{1A4481DC-BFD7-4EE3-8623-FA82F12FC469}"/>
              </a:ext>
            </a:extLst>
          </p:cNvPr>
          <p:cNvSpPr txBox="1"/>
          <p:nvPr/>
        </p:nvSpPr>
        <p:spPr>
          <a:xfrm>
            <a:off x="4724401" y="5570878"/>
            <a:ext cx="3052689" cy="461665"/>
          </a:xfrm>
          <a:prstGeom prst="rect">
            <a:avLst/>
          </a:prstGeom>
          <a:solidFill>
            <a:srgbClr val="071E66"/>
          </a:solidFill>
        </p:spPr>
        <p:txBody>
          <a:bodyPr wrap="square" rtlCol="0">
            <a:spAutoFit/>
          </a:bodyPr>
          <a:lstStyle/>
          <a:p>
            <a:pPr algn="ctr"/>
            <a:r>
              <a:rPr lang="en-US" sz="2400" b="1" dirty="0">
                <a:solidFill>
                  <a:schemeClr val="bg1"/>
                </a:solidFill>
              </a:rPr>
              <a:t>February 24, 2022</a:t>
            </a:r>
          </a:p>
        </p:txBody>
      </p:sp>
      <p:pic>
        <p:nvPicPr>
          <p:cNvPr id="8" name="Picture 7">
            <a:extLst>
              <a:ext uri="{FF2B5EF4-FFF2-40B4-BE49-F238E27FC236}">
                <a16:creationId xmlns:a16="http://schemas.microsoft.com/office/drawing/2014/main" id="{F9E56EC9-03D7-472A-8893-42A674C7E175}"/>
              </a:ext>
            </a:extLst>
          </p:cNvPr>
          <p:cNvPicPr>
            <a:picLocks noChangeAspect="1"/>
          </p:cNvPicPr>
          <p:nvPr/>
        </p:nvPicPr>
        <p:blipFill>
          <a:blip r:embed="rId3"/>
          <a:stretch>
            <a:fillRect/>
          </a:stretch>
        </p:blipFill>
        <p:spPr>
          <a:xfrm>
            <a:off x="9870262" y="2397186"/>
            <a:ext cx="2321738" cy="721444"/>
          </a:xfrm>
          <a:prstGeom prst="rect">
            <a:avLst/>
          </a:prstGeom>
        </p:spPr>
      </p:pic>
    </p:spTree>
    <p:extLst>
      <p:ext uri="{BB962C8B-B14F-4D97-AF65-F5344CB8AC3E}">
        <p14:creationId xmlns:p14="http://schemas.microsoft.com/office/powerpoint/2010/main" val="5430829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394FA0C-18C9-4B04-B06C-19227FE9743D}"/>
              </a:ext>
            </a:extLst>
          </p:cNvPr>
          <p:cNvSpPr>
            <a:spLocks noGrp="1"/>
          </p:cNvSpPr>
          <p:nvPr>
            <p:ph type="sldNum" sz="quarter" idx="4"/>
          </p:nvPr>
        </p:nvSpPr>
        <p:spPr/>
        <p:txBody>
          <a:bodyPr/>
          <a:lstStyle/>
          <a:p>
            <a:fld id="{F0D6EE29-B678-4F5E-BD6B-2A1F664779F4}" type="slidenum">
              <a:rPr lang="en-US" smtClean="0"/>
              <a:pPr/>
              <a:t>10</a:t>
            </a:fld>
            <a:endParaRPr lang="en-US" dirty="0"/>
          </a:p>
        </p:txBody>
      </p:sp>
      <p:sp>
        <p:nvSpPr>
          <p:cNvPr id="3" name="Text Placeholder 2">
            <a:extLst>
              <a:ext uri="{FF2B5EF4-FFF2-40B4-BE49-F238E27FC236}">
                <a16:creationId xmlns:a16="http://schemas.microsoft.com/office/drawing/2014/main" id="{0D221788-26E6-45B0-B48A-28C91D5C92F3}"/>
              </a:ext>
            </a:extLst>
          </p:cNvPr>
          <p:cNvSpPr>
            <a:spLocks noGrp="1"/>
          </p:cNvSpPr>
          <p:nvPr>
            <p:ph type="body" sz="quarter" idx="10"/>
          </p:nvPr>
        </p:nvSpPr>
        <p:spPr>
          <a:xfrm>
            <a:off x="1042814" y="1602244"/>
            <a:ext cx="10086975" cy="4848224"/>
          </a:xfrm>
        </p:spPr>
        <p:txBody>
          <a:bodyPr/>
          <a:lstStyle/>
          <a:p>
            <a:pPr algn="ctr"/>
            <a:r>
              <a:rPr lang="en-US" dirty="0"/>
              <a:t>If there are features and functionality that you see in today’s training that is not currently available in your portal, please contact: </a:t>
            </a:r>
          </a:p>
          <a:p>
            <a:endParaRPr lang="en-US" dirty="0"/>
          </a:p>
          <a:p>
            <a:pPr algn="ctr"/>
            <a:r>
              <a:rPr lang="en-US" b="1" dirty="0"/>
              <a:t>Octavio Aguiar</a:t>
            </a:r>
          </a:p>
          <a:p>
            <a:pPr algn="ctr"/>
            <a:r>
              <a:rPr lang="en-US" b="1" dirty="0"/>
              <a:t>Octavio.Aguiar@collectivemedicaltech.com</a:t>
            </a:r>
          </a:p>
        </p:txBody>
      </p:sp>
    </p:spTree>
    <p:extLst>
      <p:ext uri="{BB962C8B-B14F-4D97-AF65-F5344CB8AC3E}">
        <p14:creationId xmlns:p14="http://schemas.microsoft.com/office/powerpoint/2010/main" val="40269313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6393830-12DB-416C-B941-FA8598BDF538}"/>
              </a:ext>
            </a:extLst>
          </p:cNvPr>
          <p:cNvSpPr>
            <a:spLocks noGrp="1"/>
          </p:cNvSpPr>
          <p:nvPr>
            <p:ph type="body" sz="quarter" idx="10"/>
          </p:nvPr>
        </p:nvSpPr>
        <p:spPr/>
        <p:txBody>
          <a:bodyPr/>
          <a:lstStyle/>
          <a:p>
            <a:pPr marL="0" indent="0">
              <a:buNone/>
            </a:pPr>
            <a:r>
              <a:rPr lang="en-US" dirty="0"/>
              <a:t>What are Care Guidelines? </a:t>
            </a:r>
          </a:p>
        </p:txBody>
      </p:sp>
      <p:sp>
        <p:nvSpPr>
          <p:cNvPr id="4" name="Slide Number Placeholder 3">
            <a:extLst>
              <a:ext uri="{FF2B5EF4-FFF2-40B4-BE49-F238E27FC236}">
                <a16:creationId xmlns:a16="http://schemas.microsoft.com/office/drawing/2014/main" id="{B1E864CB-88BE-43E4-992E-E561EAB2826F}"/>
              </a:ext>
            </a:extLst>
          </p:cNvPr>
          <p:cNvSpPr>
            <a:spLocks noGrp="1"/>
          </p:cNvSpPr>
          <p:nvPr>
            <p:ph type="sldNum" sz="quarter" idx="4"/>
          </p:nvPr>
        </p:nvSpPr>
        <p:spPr>
          <a:xfrm>
            <a:off x="8610599" y="6450468"/>
            <a:ext cx="3192139" cy="14891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D6EE29-B678-4F5E-BD6B-2A1F664779F4}" type="slidenum">
              <a:rPr kumimoji="0" lang="en-US" sz="1000" b="0" i="0" u="none" strike="noStrike" kern="1200" cap="none" spc="0" normalizeH="0" baseline="0" noProof="0" smtClean="0">
                <a:ln>
                  <a:noFill/>
                </a:ln>
                <a:solidFill>
                  <a:srgbClr val="474747"/>
                </a:solidFill>
                <a:effectLst/>
                <a:uLnTx/>
                <a:uFillTx/>
                <a:latin typeface="Calibri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000" b="0" i="0" u="none" strike="noStrike" kern="1200" cap="none" spc="0" normalizeH="0" baseline="0" noProof="0" dirty="0">
              <a:ln>
                <a:noFill/>
              </a:ln>
              <a:solidFill>
                <a:srgbClr val="474747"/>
              </a:solidFill>
              <a:effectLst/>
              <a:uLnTx/>
              <a:uFillTx/>
              <a:latin typeface="Calibri Light"/>
              <a:ea typeface="+mn-ea"/>
              <a:cs typeface="+mn-cs"/>
            </a:endParaRPr>
          </a:p>
        </p:txBody>
      </p:sp>
      <p:grpSp>
        <p:nvGrpSpPr>
          <p:cNvPr id="28" name="Group 27">
            <a:extLst>
              <a:ext uri="{FF2B5EF4-FFF2-40B4-BE49-F238E27FC236}">
                <a16:creationId xmlns:a16="http://schemas.microsoft.com/office/drawing/2014/main" id="{F61ABE7F-1C37-4BA6-A4B5-E3DA6D5BA3AB}"/>
              </a:ext>
            </a:extLst>
          </p:cNvPr>
          <p:cNvGrpSpPr/>
          <p:nvPr/>
        </p:nvGrpSpPr>
        <p:grpSpPr>
          <a:xfrm>
            <a:off x="2252749" y="1446099"/>
            <a:ext cx="7344714" cy="2279197"/>
            <a:chOff x="3217302" y="1158193"/>
            <a:chExt cx="8232997" cy="2773338"/>
          </a:xfrm>
        </p:grpSpPr>
        <p:sp>
          <p:nvSpPr>
            <p:cNvPr id="21" name="Rectangle: Diagonal Corners Rounded 20">
              <a:extLst>
                <a:ext uri="{FF2B5EF4-FFF2-40B4-BE49-F238E27FC236}">
                  <a16:creationId xmlns:a16="http://schemas.microsoft.com/office/drawing/2014/main" id="{60FC20B0-B009-4DC2-B21F-E6040E99D973}"/>
                </a:ext>
              </a:extLst>
            </p:cNvPr>
            <p:cNvSpPr/>
            <p:nvPr/>
          </p:nvSpPr>
          <p:spPr>
            <a:xfrm>
              <a:off x="3367003" y="1158193"/>
              <a:ext cx="8083296" cy="2773338"/>
            </a:xfrm>
            <a:prstGeom prst="round2DiagRect">
              <a:avLst/>
            </a:prstGeom>
            <a:gradFill>
              <a:gsLst>
                <a:gs pos="100000">
                  <a:schemeClr val="tx2">
                    <a:alpha val="35000"/>
                  </a:schemeClr>
                </a:gs>
                <a:gs pos="0">
                  <a:schemeClr val="tx2">
                    <a:alpha val="35000"/>
                    <a:lumMod val="75000"/>
                    <a:lumOff val="25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marR="0" lvl="0" indent="-166688"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rgbClr val="FFFFFF"/>
                </a:solidFill>
                <a:effectLst/>
                <a:uLnTx/>
                <a:uFillTx/>
                <a:latin typeface="Calibri Light"/>
                <a:ea typeface="+mn-ea"/>
                <a:cs typeface="+mn-cs"/>
              </a:endParaRPr>
            </a:p>
          </p:txBody>
        </p:sp>
        <p:sp>
          <p:nvSpPr>
            <p:cNvPr id="7" name="Rectangle: Diagonal Corners Rounded 6">
              <a:extLst>
                <a:ext uri="{FF2B5EF4-FFF2-40B4-BE49-F238E27FC236}">
                  <a16:creationId xmlns:a16="http://schemas.microsoft.com/office/drawing/2014/main" id="{20788018-9D3A-494C-B2E3-90110B67F7A5}"/>
                </a:ext>
              </a:extLst>
            </p:cNvPr>
            <p:cNvSpPr/>
            <p:nvPr/>
          </p:nvSpPr>
          <p:spPr>
            <a:xfrm>
              <a:off x="3217302" y="1249863"/>
              <a:ext cx="8083296" cy="2578572"/>
            </a:xfrm>
            <a:prstGeom prst="round2DiagRect">
              <a:avLst/>
            </a:prstGeom>
            <a:gradFill>
              <a:gsLst>
                <a:gs pos="100000">
                  <a:schemeClr val="accent1">
                    <a:lumMod val="75000"/>
                  </a:schemeClr>
                </a:gs>
                <a:gs pos="0">
                  <a:schemeClr val="accent1"/>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i="0" dirty="0">
                  <a:solidFill>
                    <a:srgbClr val="171717"/>
                  </a:solidFill>
                  <a:effectLst/>
                  <a:latin typeface="Europa"/>
                </a:rPr>
                <a:t>Care Guidelines are care considerations and care coordination information that is applicable across a patient’s care continuum. It is part of the Insights section and found on the Patient Overview in the Collective Platform page and in the Collective Notification. The purpose is to share a brief synopsis on how to provide the best care for the patient.  </a:t>
              </a:r>
              <a:endParaRPr kumimoji="0" lang="en-US" sz="2000" b="1" i="0" u="none" strike="noStrike" kern="1200" cap="none" spc="0" normalizeH="0" baseline="0" noProof="0" dirty="0">
                <a:ln>
                  <a:noFill/>
                </a:ln>
                <a:solidFill>
                  <a:srgbClr val="FFFFFF"/>
                </a:solidFill>
                <a:effectLst/>
                <a:uLnTx/>
                <a:uFillTx/>
                <a:latin typeface="Calibri Light"/>
                <a:ea typeface="+mn-ea"/>
                <a:cs typeface="+mn-cs"/>
              </a:endParaRPr>
            </a:p>
          </p:txBody>
        </p:sp>
      </p:grpSp>
      <p:grpSp>
        <p:nvGrpSpPr>
          <p:cNvPr id="17" name="Group 16">
            <a:extLst>
              <a:ext uri="{FF2B5EF4-FFF2-40B4-BE49-F238E27FC236}">
                <a16:creationId xmlns:a16="http://schemas.microsoft.com/office/drawing/2014/main" id="{8B9EFE79-73D7-4E5C-AD25-A913673B174D}"/>
              </a:ext>
            </a:extLst>
          </p:cNvPr>
          <p:cNvGrpSpPr/>
          <p:nvPr/>
        </p:nvGrpSpPr>
        <p:grpSpPr>
          <a:xfrm>
            <a:off x="2213694" y="3914177"/>
            <a:ext cx="7556371" cy="2310334"/>
            <a:chOff x="3217302" y="1158193"/>
            <a:chExt cx="8232997" cy="2773338"/>
          </a:xfrm>
        </p:grpSpPr>
        <p:sp>
          <p:nvSpPr>
            <p:cNvPr id="18" name="Rectangle: Diagonal Corners Rounded 17">
              <a:extLst>
                <a:ext uri="{FF2B5EF4-FFF2-40B4-BE49-F238E27FC236}">
                  <a16:creationId xmlns:a16="http://schemas.microsoft.com/office/drawing/2014/main" id="{59B93F14-D8A4-4326-8142-C49C2054F75E}"/>
                </a:ext>
              </a:extLst>
            </p:cNvPr>
            <p:cNvSpPr/>
            <p:nvPr/>
          </p:nvSpPr>
          <p:spPr>
            <a:xfrm>
              <a:off x="3367003" y="1158193"/>
              <a:ext cx="8083296" cy="2773338"/>
            </a:xfrm>
            <a:prstGeom prst="round2DiagRect">
              <a:avLst/>
            </a:prstGeom>
            <a:gradFill>
              <a:gsLst>
                <a:gs pos="100000">
                  <a:schemeClr val="tx2">
                    <a:alpha val="35000"/>
                  </a:schemeClr>
                </a:gs>
                <a:gs pos="0">
                  <a:schemeClr val="tx2">
                    <a:alpha val="35000"/>
                    <a:lumMod val="75000"/>
                    <a:lumOff val="25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marR="0" lvl="0" indent="-166688"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rgbClr val="FFFFFF"/>
                </a:solidFill>
                <a:effectLst/>
                <a:uLnTx/>
                <a:uFillTx/>
                <a:latin typeface="Calibri Light"/>
                <a:ea typeface="+mn-ea"/>
                <a:cs typeface="+mn-cs"/>
              </a:endParaRPr>
            </a:p>
          </p:txBody>
        </p:sp>
        <p:sp>
          <p:nvSpPr>
            <p:cNvPr id="20" name="Rectangle: Diagonal Corners Rounded 19">
              <a:extLst>
                <a:ext uri="{FF2B5EF4-FFF2-40B4-BE49-F238E27FC236}">
                  <a16:creationId xmlns:a16="http://schemas.microsoft.com/office/drawing/2014/main" id="{72D64795-EC77-45F7-A96E-1428EBC51BC3}"/>
                </a:ext>
              </a:extLst>
            </p:cNvPr>
            <p:cNvSpPr/>
            <p:nvPr/>
          </p:nvSpPr>
          <p:spPr>
            <a:xfrm>
              <a:off x="3217302" y="1249863"/>
              <a:ext cx="8083296" cy="2578572"/>
            </a:xfrm>
            <a:prstGeom prst="round2Diag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i="0" dirty="0">
                  <a:solidFill>
                    <a:srgbClr val="171717"/>
                  </a:solidFill>
                  <a:effectLst/>
                  <a:latin typeface="Europa"/>
                </a:rPr>
                <a:t>Care Guidelines is a way for you to collaborate with healthcare providers and influence the care a member is getting in different settings. </a:t>
              </a:r>
              <a:endParaRPr kumimoji="0" lang="en-US" sz="2000" b="1" i="0" u="none" strike="noStrike" kern="1200" cap="none" spc="0" normalizeH="0" baseline="0" noProof="0" dirty="0">
                <a:ln>
                  <a:noFill/>
                </a:ln>
                <a:solidFill>
                  <a:srgbClr val="FFFFFF"/>
                </a:solidFill>
                <a:effectLst/>
                <a:uLnTx/>
                <a:uFillTx/>
                <a:latin typeface="Calibri Light"/>
                <a:ea typeface="+mn-ea"/>
                <a:cs typeface="+mn-cs"/>
              </a:endParaRPr>
            </a:p>
          </p:txBody>
        </p:sp>
      </p:grpSp>
    </p:spTree>
    <p:extLst>
      <p:ext uri="{BB962C8B-B14F-4D97-AF65-F5344CB8AC3E}">
        <p14:creationId xmlns:p14="http://schemas.microsoft.com/office/powerpoint/2010/main" val="3300080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6393830-12DB-416C-B941-FA8598BDF538}"/>
              </a:ext>
            </a:extLst>
          </p:cNvPr>
          <p:cNvSpPr>
            <a:spLocks noGrp="1"/>
          </p:cNvSpPr>
          <p:nvPr>
            <p:ph type="body" sz="quarter" idx="10"/>
          </p:nvPr>
        </p:nvSpPr>
        <p:spPr/>
        <p:txBody>
          <a:bodyPr/>
          <a:lstStyle/>
          <a:p>
            <a:pPr marL="0" indent="0">
              <a:buNone/>
            </a:pPr>
            <a:r>
              <a:rPr lang="en-US" dirty="0"/>
              <a:t>End Users Authoring Insights</a:t>
            </a:r>
          </a:p>
        </p:txBody>
      </p:sp>
      <p:sp>
        <p:nvSpPr>
          <p:cNvPr id="4" name="Slide Number Placeholder 3">
            <a:extLst>
              <a:ext uri="{FF2B5EF4-FFF2-40B4-BE49-F238E27FC236}">
                <a16:creationId xmlns:a16="http://schemas.microsoft.com/office/drawing/2014/main" id="{B1E864CB-88BE-43E4-992E-E561EAB2826F}"/>
              </a:ext>
            </a:extLst>
          </p:cNvPr>
          <p:cNvSpPr>
            <a:spLocks noGrp="1"/>
          </p:cNvSpPr>
          <p:nvPr>
            <p:ph type="sldNum" sz="quarter" idx="4"/>
          </p:nvPr>
        </p:nvSpPr>
        <p:spPr>
          <a:xfrm>
            <a:off x="8610599" y="6450468"/>
            <a:ext cx="3192139" cy="14891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D6EE29-B678-4F5E-BD6B-2A1F664779F4}" type="slidenum">
              <a:rPr kumimoji="0" lang="en-US" sz="1000" b="0" i="0" u="none" strike="noStrike" kern="1200" cap="none" spc="0" normalizeH="0" baseline="0" noProof="0" smtClean="0">
                <a:ln>
                  <a:noFill/>
                </a:ln>
                <a:solidFill>
                  <a:srgbClr val="474747"/>
                </a:solidFill>
                <a:effectLst/>
                <a:uLnTx/>
                <a:uFillTx/>
                <a:latin typeface="Calibri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000" b="0" i="0" u="none" strike="noStrike" kern="1200" cap="none" spc="0" normalizeH="0" baseline="0" noProof="0" dirty="0">
              <a:ln>
                <a:noFill/>
              </a:ln>
              <a:solidFill>
                <a:srgbClr val="474747"/>
              </a:solidFill>
              <a:effectLst/>
              <a:uLnTx/>
              <a:uFillTx/>
              <a:latin typeface="Calibri Light"/>
              <a:ea typeface="+mn-ea"/>
              <a:cs typeface="+mn-cs"/>
            </a:endParaRPr>
          </a:p>
        </p:txBody>
      </p:sp>
      <p:grpSp>
        <p:nvGrpSpPr>
          <p:cNvPr id="28" name="Group 27">
            <a:extLst>
              <a:ext uri="{FF2B5EF4-FFF2-40B4-BE49-F238E27FC236}">
                <a16:creationId xmlns:a16="http://schemas.microsoft.com/office/drawing/2014/main" id="{F61ABE7F-1C37-4BA6-A4B5-E3DA6D5BA3AB}"/>
              </a:ext>
            </a:extLst>
          </p:cNvPr>
          <p:cNvGrpSpPr/>
          <p:nvPr/>
        </p:nvGrpSpPr>
        <p:grpSpPr>
          <a:xfrm>
            <a:off x="2033534" y="1369973"/>
            <a:ext cx="8124931" cy="1017737"/>
            <a:chOff x="3325368" y="1120202"/>
            <a:chExt cx="8124931" cy="1017737"/>
          </a:xfrm>
        </p:grpSpPr>
        <p:sp>
          <p:nvSpPr>
            <p:cNvPr id="21" name="Rectangle: Diagonal Corners Rounded 20">
              <a:extLst>
                <a:ext uri="{FF2B5EF4-FFF2-40B4-BE49-F238E27FC236}">
                  <a16:creationId xmlns:a16="http://schemas.microsoft.com/office/drawing/2014/main" id="{60FC20B0-B009-4DC2-B21F-E6040E99D973}"/>
                </a:ext>
              </a:extLst>
            </p:cNvPr>
            <p:cNvSpPr/>
            <p:nvPr/>
          </p:nvSpPr>
          <p:spPr>
            <a:xfrm>
              <a:off x="3367003" y="1158193"/>
              <a:ext cx="8083296" cy="979746"/>
            </a:xfrm>
            <a:prstGeom prst="round2DiagRect">
              <a:avLst/>
            </a:prstGeom>
            <a:gradFill>
              <a:gsLst>
                <a:gs pos="100000">
                  <a:schemeClr val="tx2">
                    <a:alpha val="35000"/>
                  </a:schemeClr>
                </a:gs>
                <a:gs pos="0">
                  <a:schemeClr val="tx2">
                    <a:alpha val="35000"/>
                    <a:lumMod val="75000"/>
                    <a:lumOff val="25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marR="0" lvl="0" indent="-166688"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rgbClr val="FFFFFF"/>
                </a:solidFill>
                <a:effectLst/>
                <a:uLnTx/>
                <a:uFillTx/>
                <a:latin typeface="Calibri Light"/>
                <a:ea typeface="+mn-ea"/>
                <a:cs typeface="+mn-cs"/>
              </a:endParaRPr>
            </a:p>
          </p:txBody>
        </p:sp>
        <p:sp>
          <p:nvSpPr>
            <p:cNvPr id="7" name="Rectangle: Diagonal Corners Rounded 6">
              <a:extLst>
                <a:ext uri="{FF2B5EF4-FFF2-40B4-BE49-F238E27FC236}">
                  <a16:creationId xmlns:a16="http://schemas.microsoft.com/office/drawing/2014/main" id="{20788018-9D3A-494C-B2E3-90110B67F7A5}"/>
                </a:ext>
              </a:extLst>
            </p:cNvPr>
            <p:cNvSpPr/>
            <p:nvPr/>
          </p:nvSpPr>
          <p:spPr>
            <a:xfrm>
              <a:off x="3325368" y="1120202"/>
              <a:ext cx="8083296" cy="979746"/>
            </a:xfrm>
            <a:prstGeom prst="round2DiagRect">
              <a:avLst/>
            </a:prstGeom>
            <a:gradFill>
              <a:gsLst>
                <a:gs pos="100000">
                  <a:schemeClr val="accent1">
                    <a:lumMod val="75000"/>
                  </a:schemeClr>
                </a:gs>
                <a:gs pos="0">
                  <a:schemeClr val="accent1"/>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alibri Light"/>
                  <a:ea typeface="+mn-ea"/>
                  <a:cs typeface="+mn-cs"/>
                </a:rPr>
                <a:t>Case Managers, Care Coordinators, Navigators are the most common disciplines to author content based on MCO internal workflows</a:t>
              </a:r>
            </a:p>
          </p:txBody>
        </p:sp>
      </p:grpSp>
      <p:grpSp>
        <p:nvGrpSpPr>
          <p:cNvPr id="27" name="Group 26">
            <a:extLst>
              <a:ext uri="{FF2B5EF4-FFF2-40B4-BE49-F238E27FC236}">
                <a16:creationId xmlns:a16="http://schemas.microsoft.com/office/drawing/2014/main" id="{3BD3C058-E865-4850-8FC1-896107D1AB3E}"/>
              </a:ext>
            </a:extLst>
          </p:cNvPr>
          <p:cNvGrpSpPr/>
          <p:nvPr/>
        </p:nvGrpSpPr>
        <p:grpSpPr>
          <a:xfrm>
            <a:off x="2033534" y="2624355"/>
            <a:ext cx="8124931" cy="1017737"/>
            <a:chOff x="3325368" y="2456283"/>
            <a:chExt cx="8124931" cy="1017737"/>
          </a:xfrm>
          <a:solidFill>
            <a:srgbClr val="FFC000"/>
          </a:solidFill>
        </p:grpSpPr>
        <p:sp>
          <p:nvSpPr>
            <p:cNvPr id="22" name="Rectangle: Diagonal Corners Rounded 21">
              <a:extLst>
                <a:ext uri="{FF2B5EF4-FFF2-40B4-BE49-F238E27FC236}">
                  <a16:creationId xmlns:a16="http://schemas.microsoft.com/office/drawing/2014/main" id="{EF30FE24-6888-494C-AB40-DC6B7FF1A0A3}"/>
                </a:ext>
              </a:extLst>
            </p:cNvPr>
            <p:cNvSpPr/>
            <p:nvPr/>
          </p:nvSpPr>
          <p:spPr>
            <a:xfrm>
              <a:off x="3367003" y="2494274"/>
              <a:ext cx="8083296" cy="979746"/>
            </a:xfrm>
            <a:prstGeom prst="round2Diag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marR="0" lvl="0" indent="-166688"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rgbClr val="FFFFFF"/>
                </a:solidFill>
                <a:effectLst/>
                <a:uLnTx/>
                <a:uFillTx/>
                <a:latin typeface="Calibri Light"/>
                <a:ea typeface="+mn-ea"/>
                <a:cs typeface="+mn-cs"/>
              </a:endParaRPr>
            </a:p>
          </p:txBody>
        </p:sp>
        <p:sp>
          <p:nvSpPr>
            <p:cNvPr id="11" name="Rectangle: Diagonal Corners Rounded 10">
              <a:extLst>
                <a:ext uri="{FF2B5EF4-FFF2-40B4-BE49-F238E27FC236}">
                  <a16:creationId xmlns:a16="http://schemas.microsoft.com/office/drawing/2014/main" id="{E1FFE5F0-7F0C-4B45-8B10-3AFC5FEA10FC}"/>
                </a:ext>
              </a:extLst>
            </p:cNvPr>
            <p:cNvSpPr/>
            <p:nvPr/>
          </p:nvSpPr>
          <p:spPr>
            <a:xfrm>
              <a:off x="3325368" y="2456283"/>
              <a:ext cx="8083296" cy="979746"/>
            </a:xfrm>
            <a:prstGeom prst="round2Diag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marR="0" lvl="0" indent="-166688"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rgbClr val="FFFFFF"/>
                </a:solidFill>
                <a:effectLst/>
                <a:uLnTx/>
                <a:uFillTx/>
                <a:latin typeface="Calibri Light"/>
                <a:ea typeface="+mn-ea"/>
                <a:cs typeface="+mn-cs"/>
              </a:endParaRPr>
            </a:p>
          </p:txBody>
        </p:sp>
      </p:grpSp>
      <p:grpSp>
        <p:nvGrpSpPr>
          <p:cNvPr id="26" name="Group 25">
            <a:extLst>
              <a:ext uri="{FF2B5EF4-FFF2-40B4-BE49-F238E27FC236}">
                <a16:creationId xmlns:a16="http://schemas.microsoft.com/office/drawing/2014/main" id="{0B5FB8A0-81E1-4E26-882D-0E841B6CE401}"/>
              </a:ext>
            </a:extLst>
          </p:cNvPr>
          <p:cNvGrpSpPr/>
          <p:nvPr/>
        </p:nvGrpSpPr>
        <p:grpSpPr>
          <a:xfrm>
            <a:off x="2033534" y="3878737"/>
            <a:ext cx="8124931" cy="1026881"/>
            <a:chOff x="3325368" y="3792364"/>
            <a:chExt cx="8124931" cy="1026881"/>
          </a:xfrm>
        </p:grpSpPr>
        <p:sp>
          <p:nvSpPr>
            <p:cNvPr id="23" name="Rectangle: Diagonal Corners Rounded 22">
              <a:extLst>
                <a:ext uri="{FF2B5EF4-FFF2-40B4-BE49-F238E27FC236}">
                  <a16:creationId xmlns:a16="http://schemas.microsoft.com/office/drawing/2014/main" id="{3C1922EE-6AD0-4EF7-9F1E-CCCB9EA4B21A}"/>
                </a:ext>
              </a:extLst>
            </p:cNvPr>
            <p:cNvSpPr/>
            <p:nvPr/>
          </p:nvSpPr>
          <p:spPr>
            <a:xfrm>
              <a:off x="3367003" y="3839499"/>
              <a:ext cx="8083296" cy="979746"/>
            </a:xfrm>
            <a:prstGeom prst="round2DiagRect">
              <a:avLst/>
            </a:prstGeom>
            <a:gradFill>
              <a:gsLst>
                <a:gs pos="100000">
                  <a:schemeClr val="tx2">
                    <a:alpha val="35000"/>
                  </a:schemeClr>
                </a:gs>
                <a:gs pos="0">
                  <a:schemeClr val="tx2">
                    <a:alpha val="35000"/>
                    <a:lumMod val="75000"/>
                    <a:lumOff val="25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marR="0" lvl="0" indent="-166688"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rgbClr val="FFFFFF"/>
                </a:solidFill>
                <a:effectLst/>
                <a:uLnTx/>
                <a:uFillTx/>
                <a:latin typeface="Calibri Light"/>
                <a:ea typeface="+mn-ea"/>
                <a:cs typeface="+mn-cs"/>
              </a:endParaRPr>
            </a:p>
          </p:txBody>
        </p:sp>
        <p:sp>
          <p:nvSpPr>
            <p:cNvPr id="15" name="Rectangle: Diagonal Corners Rounded 14">
              <a:extLst>
                <a:ext uri="{FF2B5EF4-FFF2-40B4-BE49-F238E27FC236}">
                  <a16:creationId xmlns:a16="http://schemas.microsoft.com/office/drawing/2014/main" id="{9A7F926F-56CD-4B45-9630-2412D570181C}"/>
                </a:ext>
              </a:extLst>
            </p:cNvPr>
            <p:cNvSpPr/>
            <p:nvPr/>
          </p:nvSpPr>
          <p:spPr>
            <a:xfrm>
              <a:off x="3325368" y="3792364"/>
              <a:ext cx="8083296" cy="979746"/>
            </a:xfrm>
            <a:prstGeom prst="round2DiagRect">
              <a:avLst/>
            </a:prstGeom>
            <a:gradFill>
              <a:gsLst>
                <a:gs pos="100000">
                  <a:schemeClr val="accent5">
                    <a:lumMod val="75000"/>
                  </a:schemeClr>
                </a:gs>
                <a:gs pos="0">
                  <a:schemeClr val="accent5"/>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1912" marR="0" lvl="0" indent="0" algn="l" defTabSz="914400" rtl="0" eaLnBrk="1" fontAlgn="auto" latinLnBrk="0" hangingPunct="1">
                <a:lnSpc>
                  <a:spcPct val="100000"/>
                </a:lnSpc>
                <a:spcBef>
                  <a:spcPts val="0"/>
                </a:spcBef>
                <a:spcAft>
                  <a:spcPts val="30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alibri Light"/>
                  <a:ea typeface="+mn-ea"/>
                  <a:cs typeface="+mn-cs"/>
                </a:rPr>
                <a:t>The author is responsible for ensuring the accuracy of information added to the network and that is appropriate for fast consumption by other providers and care coordinators</a:t>
              </a:r>
            </a:p>
          </p:txBody>
        </p:sp>
      </p:grpSp>
      <p:grpSp>
        <p:nvGrpSpPr>
          <p:cNvPr id="25" name="Group 24">
            <a:extLst>
              <a:ext uri="{FF2B5EF4-FFF2-40B4-BE49-F238E27FC236}">
                <a16:creationId xmlns:a16="http://schemas.microsoft.com/office/drawing/2014/main" id="{1A06D9D0-0417-4C9F-97C4-B34CB5AEBFBA}"/>
              </a:ext>
            </a:extLst>
          </p:cNvPr>
          <p:cNvGrpSpPr/>
          <p:nvPr/>
        </p:nvGrpSpPr>
        <p:grpSpPr>
          <a:xfrm>
            <a:off x="2033534" y="5133118"/>
            <a:ext cx="8124931" cy="1017737"/>
            <a:chOff x="3325368" y="5128446"/>
            <a:chExt cx="8124931" cy="1017737"/>
          </a:xfrm>
        </p:grpSpPr>
        <p:sp>
          <p:nvSpPr>
            <p:cNvPr id="24" name="Rectangle: Diagonal Corners Rounded 23">
              <a:extLst>
                <a:ext uri="{FF2B5EF4-FFF2-40B4-BE49-F238E27FC236}">
                  <a16:creationId xmlns:a16="http://schemas.microsoft.com/office/drawing/2014/main" id="{1855847E-75AF-4C93-B9D1-4340E4AEB8AB}"/>
                </a:ext>
              </a:extLst>
            </p:cNvPr>
            <p:cNvSpPr/>
            <p:nvPr/>
          </p:nvSpPr>
          <p:spPr>
            <a:xfrm>
              <a:off x="3367003" y="5166437"/>
              <a:ext cx="8083296" cy="979746"/>
            </a:xfrm>
            <a:prstGeom prst="round2DiagRect">
              <a:avLst/>
            </a:prstGeom>
            <a:gradFill>
              <a:gsLst>
                <a:gs pos="100000">
                  <a:schemeClr val="tx2">
                    <a:alpha val="35000"/>
                  </a:schemeClr>
                </a:gs>
                <a:gs pos="0">
                  <a:schemeClr val="tx2">
                    <a:alpha val="35000"/>
                    <a:lumMod val="75000"/>
                    <a:lumOff val="25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marR="0" lvl="0" indent="-166688"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rgbClr val="FFFFFF"/>
                </a:solidFill>
                <a:effectLst/>
                <a:uLnTx/>
                <a:uFillTx/>
                <a:latin typeface="Calibri Light"/>
                <a:ea typeface="+mn-ea"/>
                <a:cs typeface="+mn-cs"/>
              </a:endParaRPr>
            </a:p>
          </p:txBody>
        </p:sp>
        <p:sp>
          <p:nvSpPr>
            <p:cNvPr id="19" name="Rectangle: Diagonal Corners Rounded 18">
              <a:extLst>
                <a:ext uri="{FF2B5EF4-FFF2-40B4-BE49-F238E27FC236}">
                  <a16:creationId xmlns:a16="http://schemas.microsoft.com/office/drawing/2014/main" id="{5C509AC9-2F0D-4B0F-92D9-37C6410E69F1}"/>
                </a:ext>
              </a:extLst>
            </p:cNvPr>
            <p:cNvSpPr/>
            <p:nvPr/>
          </p:nvSpPr>
          <p:spPr>
            <a:xfrm>
              <a:off x="3325368" y="5128446"/>
              <a:ext cx="8083296" cy="979746"/>
            </a:xfrm>
            <a:prstGeom prst="round2Diag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alibri Light"/>
                  <a:ea typeface="+mn-ea"/>
                  <a:cs typeface="+mn-cs"/>
                </a:rPr>
                <a:t>If an employee leaves an organization, the account manager should be monitoring and delegating the care recommendation updates</a:t>
              </a:r>
            </a:p>
          </p:txBody>
        </p:sp>
      </p:grpSp>
      <p:sp>
        <p:nvSpPr>
          <p:cNvPr id="3" name="Rectangle 2">
            <a:extLst>
              <a:ext uri="{FF2B5EF4-FFF2-40B4-BE49-F238E27FC236}">
                <a16:creationId xmlns:a16="http://schemas.microsoft.com/office/drawing/2014/main" id="{D9704C89-E934-4EA7-9EFC-F02E97B9F162}"/>
              </a:ext>
            </a:extLst>
          </p:cNvPr>
          <p:cNvSpPr/>
          <p:nvPr/>
        </p:nvSpPr>
        <p:spPr>
          <a:xfrm>
            <a:off x="2196649" y="2874635"/>
            <a:ext cx="6096000" cy="584775"/>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alibri Light"/>
                <a:ea typeface="+mn-ea"/>
                <a:cs typeface="+mn-cs"/>
              </a:rPr>
              <a:t>Accessing Collective Medical through the portal is most efficient for content creation and management of updates</a:t>
            </a:r>
          </a:p>
        </p:txBody>
      </p:sp>
    </p:spTree>
    <p:extLst>
      <p:ext uri="{BB962C8B-B14F-4D97-AF65-F5344CB8AC3E}">
        <p14:creationId xmlns:p14="http://schemas.microsoft.com/office/powerpoint/2010/main" val="4073072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68072C-3041-4BD2-8EC5-693EF442BB9F}"/>
              </a:ext>
            </a:extLst>
          </p:cNvPr>
          <p:cNvSpPr>
            <a:spLocks noGrp="1"/>
          </p:cNvSpPr>
          <p:nvPr>
            <p:ph type="body" sz="quarter" idx="10"/>
          </p:nvPr>
        </p:nvSpPr>
        <p:spPr/>
        <p:txBody>
          <a:bodyPr/>
          <a:lstStyle/>
          <a:p>
            <a:pPr marL="0" indent="0">
              <a:buNone/>
            </a:pPr>
            <a:r>
              <a:rPr lang="en-US" dirty="0"/>
              <a:t>Adding Insights to patients – best practices</a:t>
            </a:r>
          </a:p>
        </p:txBody>
      </p:sp>
      <p:sp>
        <p:nvSpPr>
          <p:cNvPr id="4" name="Slide Number Placeholder 3">
            <a:extLst>
              <a:ext uri="{FF2B5EF4-FFF2-40B4-BE49-F238E27FC236}">
                <a16:creationId xmlns:a16="http://schemas.microsoft.com/office/drawing/2014/main" id="{B55523D4-96FF-4839-97FA-FB391AE60745}"/>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D6EE29-B678-4F5E-BD6B-2A1F664779F4}" type="slidenum">
              <a:rPr kumimoji="0" lang="en-US" sz="1000" b="0" i="0" u="none" strike="noStrike" kern="1200" cap="none" spc="0" normalizeH="0" baseline="0" noProof="0" smtClean="0">
                <a:ln>
                  <a:noFill/>
                </a:ln>
                <a:solidFill>
                  <a:srgbClr val="474747"/>
                </a:solidFill>
                <a:effectLst/>
                <a:uLnTx/>
                <a:uFillTx/>
                <a:latin typeface="Calibri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000" b="0" i="0" u="none" strike="noStrike" kern="1200" cap="none" spc="0" normalizeH="0" baseline="0" noProof="0" dirty="0">
              <a:ln>
                <a:noFill/>
              </a:ln>
              <a:solidFill>
                <a:srgbClr val="474747"/>
              </a:solidFill>
              <a:effectLst/>
              <a:uLnTx/>
              <a:uFillTx/>
              <a:latin typeface="Calibri Light"/>
              <a:ea typeface="+mn-ea"/>
              <a:cs typeface="+mn-cs"/>
            </a:endParaRPr>
          </a:p>
        </p:txBody>
      </p:sp>
      <p:sp>
        <p:nvSpPr>
          <p:cNvPr id="13" name="Rectangle: Diagonal Corners Rounded 12">
            <a:extLst>
              <a:ext uri="{FF2B5EF4-FFF2-40B4-BE49-F238E27FC236}">
                <a16:creationId xmlns:a16="http://schemas.microsoft.com/office/drawing/2014/main" id="{067557CE-0E88-4CF8-82A4-C275192975F2}"/>
              </a:ext>
            </a:extLst>
          </p:cNvPr>
          <p:cNvSpPr/>
          <p:nvPr/>
        </p:nvSpPr>
        <p:spPr>
          <a:xfrm>
            <a:off x="4876210" y="1668765"/>
            <a:ext cx="6016752" cy="1709928"/>
          </a:xfrm>
          <a:prstGeom prst="round2DiagRect">
            <a:avLst/>
          </a:prstGeom>
          <a:gradFill>
            <a:gsLst>
              <a:gs pos="0">
                <a:schemeClr val="tx2">
                  <a:alpha val="35000"/>
                </a:schemeClr>
              </a:gs>
              <a:gs pos="90000">
                <a:schemeClr val="tx2">
                  <a:lumMod val="50000"/>
                  <a:alpha val="35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Light"/>
              <a:ea typeface="+mn-ea"/>
              <a:cs typeface="+mn-cs"/>
            </a:endParaRPr>
          </a:p>
        </p:txBody>
      </p:sp>
      <p:sp>
        <p:nvSpPr>
          <p:cNvPr id="14" name="Rectangle: Diagonal Corners Rounded 13">
            <a:extLst>
              <a:ext uri="{FF2B5EF4-FFF2-40B4-BE49-F238E27FC236}">
                <a16:creationId xmlns:a16="http://schemas.microsoft.com/office/drawing/2014/main" id="{BABC9F49-52B5-43F0-90EE-5B5B0F764DE8}"/>
              </a:ext>
            </a:extLst>
          </p:cNvPr>
          <p:cNvSpPr/>
          <p:nvPr/>
        </p:nvSpPr>
        <p:spPr>
          <a:xfrm>
            <a:off x="4876210" y="3817419"/>
            <a:ext cx="6016752" cy="2266042"/>
          </a:xfrm>
          <a:prstGeom prst="round2DiagRect">
            <a:avLst/>
          </a:prstGeom>
          <a:gradFill>
            <a:gsLst>
              <a:gs pos="0">
                <a:schemeClr val="tx2">
                  <a:alpha val="35000"/>
                </a:schemeClr>
              </a:gs>
              <a:gs pos="90000">
                <a:schemeClr val="tx2">
                  <a:lumMod val="50000"/>
                  <a:alpha val="35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Light"/>
              <a:ea typeface="+mn-ea"/>
              <a:cs typeface="+mn-cs"/>
            </a:endParaRPr>
          </a:p>
        </p:txBody>
      </p:sp>
      <p:sp>
        <p:nvSpPr>
          <p:cNvPr id="7" name="Rectangle: Diagonal Corners Rounded 6">
            <a:extLst>
              <a:ext uri="{FF2B5EF4-FFF2-40B4-BE49-F238E27FC236}">
                <a16:creationId xmlns:a16="http://schemas.microsoft.com/office/drawing/2014/main" id="{BC0FF197-5000-4927-8569-23716EC7F6B6}"/>
              </a:ext>
            </a:extLst>
          </p:cNvPr>
          <p:cNvSpPr/>
          <p:nvPr/>
        </p:nvSpPr>
        <p:spPr>
          <a:xfrm>
            <a:off x="4836931" y="1629488"/>
            <a:ext cx="6016752" cy="1709928"/>
          </a:xfrm>
          <a:prstGeom prst="round2Diag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Light"/>
              <a:ea typeface="+mn-ea"/>
              <a:cs typeface="+mn-cs"/>
            </a:endParaRPr>
          </a:p>
        </p:txBody>
      </p:sp>
      <p:sp>
        <p:nvSpPr>
          <p:cNvPr id="8" name="Content Placeholder 2">
            <a:extLst>
              <a:ext uri="{FF2B5EF4-FFF2-40B4-BE49-F238E27FC236}">
                <a16:creationId xmlns:a16="http://schemas.microsoft.com/office/drawing/2014/main" id="{E1A74374-6BE7-40EB-B1F1-20F4A9A21E53}"/>
              </a:ext>
            </a:extLst>
          </p:cNvPr>
          <p:cNvSpPr txBox="1">
            <a:spLocks/>
          </p:cNvSpPr>
          <p:nvPr/>
        </p:nvSpPr>
        <p:spPr>
          <a:xfrm>
            <a:off x="5029181" y="1812404"/>
            <a:ext cx="5687719" cy="1508724"/>
          </a:xfrm>
          <a:prstGeom prst="rect">
            <a:avLst/>
          </a:prstGeom>
        </p:spPr>
        <p:txBody>
          <a:bodyPr/>
          <a:lstStyle>
            <a:lvl1pPr marL="0" indent="0" algn="l" defTabSz="914400" rtl="0" eaLnBrk="1" latinLnBrk="0" hangingPunct="1">
              <a:lnSpc>
                <a:spcPct val="114000"/>
              </a:lnSpc>
              <a:spcBef>
                <a:spcPts val="1000"/>
              </a:spcBef>
              <a:buFont typeface="Arial"/>
              <a:buNone/>
              <a:defRPr sz="1400" kern="1200">
                <a:solidFill>
                  <a:schemeClr val="tx1"/>
                </a:solidFill>
                <a:latin typeface="+mj-lt"/>
                <a:ea typeface="+mn-ea"/>
                <a:cs typeface="+mn-cs"/>
              </a:defRPr>
            </a:lvl1pPr>
            <a:lvl2pPr marL="396875" indent="-168275" algn="l" defTabSz="914400" rtl="0" eaLnBrk="1" latinLnBrk="0" hangingPunct="1">
              <a:lnSpc>
                <a:spcPct val="114000"/>
              </a:lnSpc>
              <a:spcBef>
                <a:spcPts val="500"/>
              </a:spcBef>
              <a:buFont typeface="Arial"/>
              <a:buChar char="•"/>
              <a:defRPr sz="1400" kern="1200">
                <a:solidFill>
                  <a:schemeClr val="tx1"/>
                </a:solidFill>
                <a:latin typeface="+mj-lt"/>
                <a:ea typeface="+mn-ea"/>
                <a:cs typeface="+mn-cs"/>
              </a:defRPr>
            </a:lvl2pPr>
            <a:lvl3pPr marL="625475" indent="-173038" algn="l" defTabSz="914400" rtl="0" eaLnBrk="1" latinLnBrk="0" hangingPunct="1">
              <a:lnSpc>
                <a:spcPct val="114000"/>
              </a:lnSpc>
              <a:spcBef>
                <a:spcPts val="500"/>
              </a:spcBef>
              <a:buSzPct val="65000"/>
              <a:buFont typeface="Courier New" panose="02070309020205020404" pitchFamily="49" charset="0"/>
              <a:buChar char="o"/>
              <a:defRPr sz="1400" kern="1200">
                <a:solidFill>
                  <a:schemeClr val="tx1"/>
                </a:solidFill>
                <a:latin typeface="+mj-lt"/>
                <a:ea typeface="+mn-ea"/>
                <a:cs typeface="+mn-cs"/>
              </a:defRPr>
            </a:lvl3pPr>
            <a:lvl4pPr marL="854075" indent="-169863" algn="l" defTabSz="914400" rtl="0" eaLnBrk="1" latinLnBrk="0" hangingPunct="1">
              <a:lnSpc>
                <a:spcPct val="114000"/>
              </a:lnSpc>
              <a:spcBef>
                <a:spcPts val="500"/>
              </a:spcBef>
              <a:buSzPct val="75000"/>
              <a:buFont typeface="Wingdings" panose="05000000000000000000" pitchFamily="2" charset="2"/>
              <a:buChar char="§"/>
              <a:defRPr sz="1400" kern="1200">
                <a:solidFill>
                  <a:schemeClr val="tx1"/>
                </a:solidFill>
                <a:latin typeface="+mj-lt"/>
                <a:ea typeface="+mn-ea"/>
                <a:cs typeface="+mn-cs"/>
              </a:defRPr>
            </a:lvl4pPr>
            <a:lvl5pPr marL="1087438" indent="-171450" algn="l" defTabSz="914400" rtl="0" eaLnBrk="1" latinLnBrk="0" hangingPunct="1">
              <a:lnSpc>
                <a:spcPct val="114000"/>
              </a:lnSpc>
              <a:spcBef>
                <a:spcPts val="500"/>
              </a:spcBef>
              <a:buFont typeface="Arial"/>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marR="0" lvl="0" indent="-230188" algn="l" defTabSz="914400" rtl="0" eaLnBrk="1" fontAlgn="auto" latinLnBrk="0" hangingPunct="1">
              <a:lnSpc>
                <a:spcPct val="114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FFFFFF"/>
                </a:solidFill>
                <a:effectLst/>
                <a:uLnTx/>
                <a:uFillTx/>
                <a:latin typeface="Calibri Light"/>
                <a:ea typeface="+mn-ea"/>
                <a:cs typeface="+mn-cs"/>
              </a:rPr>
              <a:t>Include only information that could be relevant in any setting</a:t>
            </a:r>
          </a:p>
          <a:p>
            <a:pPr marL="285750" marR="0" lvl="0" indent="-230188" algn="l" defTabSz="914400" rtl="0" eaLnBrk="1" fontAlgn="auto" latinLnBrk="0" hangingPunct="1">
              <a:lnSpc>
                <a:spcPct val="114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FFFFFF"/>
                </a:solidFill>
                <a:effectLst/>
                <a:uLnTx/>
                <a:uFillTx/>
                <a:latin typeface="Calibri Light"/>
                <a:ea typeface="+mn-ea"/>
                <a:cs typeface="+mn-cs"/>
              </a:rPr>
              <a:t>Present Insights information objectively</a:t>
            </a:r>
          </a:p>
          <a:p>
            <a:pPr marL="285750" marR="0" lvl="0" indent="-230188" algn="l" defTabSz="914400" rtl="0" eaLnBrk="1" fontAlgn="auto" latinLnBrk="0" hangingPunct="1">
              <a:lnSpc>
                <a:spcPct val="114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FFFFFF"/>
                </a:solidFill>
                <a:effectLst/>
                <a:uLnTx/>
                <a:uFillTx/>
                <a:latin typeface="Calibri Light"/>
                <a:ea typeface="+mn-ea"/>
                <a:cs typeface="+mn-cs"/>
              </a:rPr>
              <a:t>Consider what is already presented in the notification (50 in 12 months)</a:t>
            </a:r>
          </a:p>
        </p:txBody>
      </p:sp>
      <p:sp>
        <p:nvSpPr>
          <p:cNvPr id="9" name="Rectangle: Diagonal Corners Rounded 8">
            <a:extLst>
              <a:ext uri="{FF2B5EF4-FFF2-40B4-BE49-F238E27FC236}">
                <a16:creationId xmlns:a16="http://schemas.microsoft.com/office/drawing/2014/main" id="{E906EE2E-B064-4BEB-9EAB-B957811A6D5E}"/>
              </a:ext>
            </a:extLst>
          </p:cNvPr>
          <p:cNvSpPr/>
          <p:nvPr/>
        </p:nvSpPr>
        <p:spPr>
          <a:xfrm>
            <a:off x="4836931" y="3778142"/>
            <a:ext cx="6016752" cy="2266042"/>
          </a:xfrm>
          <a:prstGeom prst="round2DiagRect">
            <a:avLst/>
          </a:prstGeom>
          <a:gradFill>
            <a:gsLst>
              <a:gs pos="0">
                <a:schemeClr val="accent2"/>
              </a:gs>
              <a:gs pos="90000">
                <a:schemeClr val="accent2">
                  <a:lumMod val="75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Light"/>
              <a:ea typeface="+mn-ea"/>
              <a:cs typeface="+mn-cs"/>
            </a:endParaRPr>
          </a:p>
        </p:txBody>
      </p:sp>
      <p:sp>
        <p:nvSpPr>
          <p:cNvPr id="10" name="Content Placeholder 2">
            <a:extLst>
              <a:ext uri="{FF2B5EF4-FFF2-40B4-BE49-F238E27FC236}">
                <a16:creationId xmlns:a16="http://schemas.microsoft.com/office/drawing/2014/main" id="{FB4536B8-ECE4-4CAB-AEF1-690C2E360B4D}"/>
              </a:ext>
            </a:extLst>
          </p:cNvPr>
          <p:cNvSpPr txBox="1">
            <a:spLocks/>
          </p:cNvSpPr>
          <p:nvPr/>
        </p:nvSpPr>
        <p:spPr>
          <a:xfrm>
            <a:off x="5038324" y="3959603"/>
            <a:ext cx="5687719" cy="1906791"/>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a:buNone/>
              <a:defRPr sz="1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a:buChar char="•"/>
              <a:defRPr sz="16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a:buNone/>
              <a:defRPr sz="14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Courier New" charset="0"/>
              <a:buChar char="o"/>
              <a:defRPr sz="12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a:buChar char="•"/>
              <a:defRPr sz="1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marR="0" lvl="0" indent="-230188" algn="l" defTabSz="914400" rtl="0" eaLnBrk="1" fontAlgn="auto" latinLnBrk="0" hangingPunct="1">
              <a:lnSpc>
                <a:spcPct val="114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FFFFFF"/>
                </a:solidFill>
                <a:effectLst/>
                <a:uLnTx/>
                <a:uFillTx/>
                <a:latin typeface="Calibri Light"/>
                <a:ea typeface="+mn-ea"/>
                <a:cs typeface="+mn-cs"/>
              </a:rPr>
              <a:t>Make each patient’s Insights unique</a:t>
            </a:r>
          </a:p>
          <a:p>
            <a:pPr marL="285750" marR="0" lvl="0" indent="-230188" algn="l" defTabSz="914400" rtl="0" eaLnBrk="1" fontAlgn="auto" latinLnBrk="0" hangingPunct="1">
              <a:lnSpc>
                <a:spcPct val="114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FFFFFF"/>
                </a:solidFill>
                <a:effectLst/>
                <a:uLnTx/>
                <a:uFillTx/>
                <a:latin typeface="Calibri Light"/>
                <a:ea typeface="+mn-ea"/>
                <a:cs typeface="+mn-cs"/>
              </a:rPr>
              <a:t>Keep entries short and direct (3 – 5 bullet points)</a:t>
            </a:r>
          </a:p>
          <a:p>
            <a:pPr marL="285750" marR="0" lvl="0" indent="-230188" algn="l" defTabSz="914400" rtl="0" eaLnBrk="1" fontAlgn="auto" latinLnBrk="0" hangingPunct="1">
              <a:lnSpc>
                <a:spcPct val="114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FFFFFF"/>
                </a:solidFill>
                <a:effectLst/>
                <a:uLnTx/>
                <a:uFillTx/>
                <a:latin typeface="Calibri Light"/>
                <a:ea typeface="+mn-ea"/>
                <a:cs typeface="+mn-cs"/>
              </a:rPr>
              <a:t>Make your information actionable and helpful</a:t>
            </a:r>
          </a:p>
          <a:p>
            <a:pPr marL="285750" marR="0" lvl="0" indent="-230188" algn="l" defTabSz="914400" rtl="0" eaLnBrk="1" fontAlgn="auto" latinLnBrk="0" hangingPunct="1">
              <a:lnSpc>
                <a:spcPct val="114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FFFFFF"/>
                </a:solidFill>
                <a:effectLst/>
                <a:uLnTx/>
                <a:uFillTx/>
                <a:latin typeface="Calibri Light"/>
                <a:ea typeface="+mn-ea"/>
                <a:cs typeface="+mn-cs"/>
              </a:rPr>
              <a:t>Avoid using acronyms that are specific to your health system</a:t>
            </a:r>
          </a:p>
          <a:p>
            <a:pPr marL="285750" marR="0" lvl="0" indent="-230188" algn="l" defTabSz="914400" rtl="0" eaLnBrk="1" fontAlgn="auto" latinLnBrk="0" hangingPunct="1">
              <a:lnSpc>
                <a:spcPct val="114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FFFFFF"/>
                </a:solidFill>
                <a:effectLst/>
                <a:uLnTx/>
                <a:uFillTx/>
                <a:latin typeface="Calibri Light"/>
                <a:ea typeface="+mn-ea"/>
                <a:cs typeface="+mn-cs"/>
              </a:rPr>
              <a:t>Keep Insights updated</a:t>
            </a:r>
          </a:p>
        </p:txBody>
      </p:sp>
      <p:sp>
        <p:nvSpPr>
          <p:cNvPr id="11" name="TextBox 10">
            <a:extLst>
              <a:ext uri="{FF2B5EF4-FFF2-40B4-BE49-F238E27FC236}">
                <a16:creationId xmlns:a16="http://schemas.microsoft.com/office/drawing/2014/main" id="{822FF1AF-72A6-442B-8CF5-E2EB0BE601D0}"/>
              </a:ext>
            </a:extLst>
          </p:cNvPr>
          <p:cNvSpPr txBox="1"/>
          <p:nvPr/>
        </p:nvSpPr>
        <p:spPr>
          <a:xfrm>
            <a:off x="2084315" y="2299786"/>
            <a:ext cx="233749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4A0C0"/>
                </a:solidFill>
                <a:effectLst/>
                <a:uLnTx/>
                <a:uFillTx/>
                <a:latin typeface="Calibri Light"/>
                <a:ea typeface="+mn-ea"/>
                <a:cs typeface="+mn-cs"/>
              </a:rPr>
              <a:t>Things to Keep in Mind</a:t>
            </a:r>
          </a:p>
        </p:txBody>
      </p:sp>
      <p:sp>
        <p:nvSpPr>
          <p:cNvPr id="12" name="TextBox 11">
            <a:extLst>
              <a:ext uri="{FF2B5EF4-FFF2-40B4-BE49-F238E27FC236}">
                <a16:creationId xmlns:a16="http://schemas.microsoft.com/office/drawing/2014/main" id="{F677101D-D35F-41B7-A1D4-754448C06347}"/>
              </a:ext>
            </a:extLst>
          </p:cNvPr>
          <p:cNvSpPr txBox="1"/>
          <p:nvPr/>
        </p:nvSpPr>
        <p:spPr>
          <a:xfrm>
            <a:off x="1280185" y="4726497"/>
            <a:ext cx="314162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059AB"/>
                </a:solidFill>
                <a:effectLst/>
                <a:uLnTx/>
                <a:uFillTx/>
                <a:latin typeface="Calibri Light"/>
                <a:ea typeface="+mn-ea"/>
                <a:cs typeface="+mn-cs"/>
              </a:rPr>
              <a:t>Creating Useful Care Guidelines</a:t>
            </a:r>
          </a:p>
        </p:txBody>
      </p:sp>
    </p:spTree>
    <p:extLst>
      <p:ext uri="{BB962C8B-B14F-4D97-AF65-F5344CB8AC3E}">
        <p14:creationId xmlns:p14="http://schemas.microsoft.com/office/powerpoint/2010/main" val="34932619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Diagonal Corners Rounded 25">
            <a:extLst>
              <a:ext uri="{FF2B5EF4-FFF2-40B4-BE49-F238E27FC236}">
                <a16:creationId xmlns:a16="http://schemas.microsoft.com/office/drawing/2014/main" id="{102FEDA4-F443-4D05-B2C2-F55360D6CD46}"/>
              </a:ext>
            </a:extLst>
          </p:cNvPr>
          <p:cNvSpPr/>
          <p:nvPr/>
        </p:nvSpPr>
        <p:spPr>
          <a:xfrm>
            <a:off x="4029456" y="1733595"/>
            <a:ext cx="7391124" cy="803598"/>
          </a:xfrm>
          <a:prstGeom prst="round2Diag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1666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rgbClr val="FFFFFF"/>
              </a:solidFill>
              <a:effectLst/>
              <a:uLnTx/>
              <a:uFillTx/>
              <a:latin typeface="Calibri Light"/>
              <a:ea typeface="+mn-ea"/>
              <a:cs typeface="+mn-cs"/>
            </a:endParaRPr>
          </a:p>
        </p:txBody>
      </p:sp>
      <p:sp>
        <p:nvSpPr>
          <p:cNvPr id="27" name="Rectangle: Diagonal Corners Rounded 26">
            <a:extLst>
              <a:ext uri="{FF2B5EF4-FFF2-40B4-BE49-F238E27FC236}">
                <a16:creationId xmlns:a16="http://schemas.microsoft.com/office/drawing/2014/main" id="{C0769085-22F3-447D-A443-083D7FB1BC5A}"/>
              </a:ext>
            </a:extLst>
          </p:cNvPr>
          <p:cNvSpPr/>
          <p:nvPr/>
        </p:nvSpPr>
        <p:spPr>
          <a:xfrm>
            <a:off x="4029456" y="2761292"/>
            <a:ext cx="7391124" cy="641690"/>
          </a:xfrm>
          <a:prstGeom prst="round2Diag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4163"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rgbClr val="FFFFFF"/>
              </a:solidFill>
              <a:effectLst/>
              <a:uLnTx/>
              <a:uFillTx/>
              <a:latin typeface="Calibri Light"/>
              <a:ea typeface="+mn-ea"/>
              <a:cs typeface="+mn-cs"/>
            </a:endParaRPr>
          </a:p>
        </p:txBody>
      </p:sp>
      <p:sp>
        <p:nvSpPr>
          <p:cNvPr id="28" name="Rectangle: Diagonal Corners Rounded 27">
            <a:extLst>
              <a:ext uri="{FF2B5EF4-FFF2-40B4-BE49-F238E27FC236}">
                <a16:creationId xmlns:a16="http://schemas.microsoft.com/office/drawing/2014/main" id="{D9A19A90-2962-4E48-B77D-94C5CC5D08A9}"/>
              </a:ext>
            </a:extLst>
          </p:cNvPr>
          <p:cNvSpPr/>
          <p:nvPr/>
        </p:nvSpPr>
        <p:spPr>
          <a:xfrm>
            <a:off x="4016984" y="3627081"/>
            <a:ext cx="7391124" cy="463612"/>
          </a:xfrm>
          <a:prstGeom prst="round2Diag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4163"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rgbClr val="FFFFFF"/>
              </a:solidFill>
              <a:effectLst/>
              <a:uLnTx/>
              <a:uFillTx/>
              <a:latin typeface="Calibri Light"/>
              <a:ea typeface="+mn-ea"/>
              <a:cs typeface="+mn-cs"/>
            </a:endParaRPr>
          </a:p>
        </p:txBody>
      </p:sp>
      <p:sp>
        <p:nvSpPr>
          <p:cNvPr id="29" name="Rectangle: Diagonal Corners Rounded 28">
            <a:extLst>
              <a:ext uri="{FF2B5EF4-FFF2-40B4-BE49-F238E27FC236}">
                <a16:creationId xmlns:a16="http://schemas.microsoft.com/office/drawing/2014/main" id="{BA2697C9-91C8-4A2F-AB6E-347D1B6AE7D3}"/>
              </a:ext>
            </a:extLst>
          </p:cNvPr>
          <p:cNvSpPr/>
          <p:nvPr/>
        </p:nvSpPr>
        <p:spPr>
          <a:xfrm>
            <a:off x="4016984" y="4314792"/>
            <a:ext cx="7391124" cy="655226"/>
          </a:xfrm>
          <a:prstGeom prst="round2Diag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4163"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rgbClr val="FFFFFF"/>
              </a:solidFill>
              <a:effectLst/>
              <a:uLnTx/>
              <a:uFillTx/>
              <a:latin typeface="Calibri Light"/>
              <a:ea typeface="+mn-ea"/>
              <a:cs typeface="+mn-cs"/>
            </a:endParaRPr>
          </a:p>
        </p:txBody>
      </p:sp>
      <p:sp>
        <p:nvSpPr>
          <p:cNvPr id="30" name="Rectangle: Diagonal Corners Rounded 29">
            <a:extLst>
              <a:ext uri="{FF2B5EF4-FFF2-40B4-BE49-F238E27FC236}">
                <a16:creationId xmlns:a16="http://schemas.microsoft.com/office/drawing/2014/main" id="{0485218C-DE77-4044-A29A-6A5932763236}"/>
              </a:ext>
            </a:extLst>
          </p:cNvPr>
          <p:cNvSpPr/>
          <p:nvPr/>
        </p:nvSpPr>
        <p:spPr>
          <a:xfrm>
            <a:off x="4016984" y="5194117"/>
            <a:ext cx="7391124" cy="641690"/>
          </a:xfrm>
          <a:prstGeom prst="round2Diag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rgbClr val="FFFFFF"/>
              </a:solidFill>
              <a:effectLst/>
              <a:uLnTx/>
              <a:uFillTx/>
              <a:latin typeface="Calibri Light"/>
              <a:ea typeface="+mn-ea"/>
              <a:cs typeface="+mn-cs"/>
            </a:endParaRPr>
          </a:p>
        </p:txBody>
      </p:sp>
      <p:sp>
        <p:nvSpPr>
          <p:cNvPr id="3" name="Text Placeholder 2">
            <a:extLst>
              <a:ext uri="{FF2B5EF4-FFF2-40B4-BE49-F238E27FC236}">
                <a16:creationId xmlns:a16="http://schemas.microsoft.com/office/drawing/2014/main" id="{A95A364C-F37F-44CC-BA14-BA593669A188}"/>
              </a:ext>
            </a:extLst>
          </p:cNvPr>
          <p:cNvSpPr>
            <a:spLocks noGrp="1"/>
          </p:cNvSpPr>
          <p:nvPr>
            <p:ph type="body" sz="quarter" idx="10"/>
          </p:nvPr>
        </p:nvSpPr>
        <p:spPr/>
        <p:txBody>
          <a:bodyPr/>
          <a:lstStyle/>
          <a:p>
            <a:pPr marL="0" indent="0">
              <a:buNone/>
            </a:pPr>
            <a:r>
              <a:rPr lang="en-US" dirty="0"/>
              <a:t>Adding Insights to Patients – Specific Examples of What to Include</a:t>
            </a:r>
          </a:p>
        </p:txBody>
      </p:sp>
      <p:sp>
        <p:nvSpPr>
          <p:cNvPr id="13" name="Rectangle: Diagonal Corners Rounded 12">
            <a:extLst>
              <a:ext uri="{FF2B5EF4-FFF2-40B4-BE49-F238E27FC236}">
                <a16:creationId xmlns:a16="http://schemas.microsoft.com/office/drawing/2014/main" id="{8093214D-6981-42B6-B6D3-00B7BBE5187E}"/>
              </a:ext>
            </a:extLst>
          </p:cNvPr>
          <p:cNvSpPr/>
          <p:nvPr/>
        </p:nvSpPr>
        <p:spPr>
          <a:xfrm>
            <a:off x="4005072" y="1709211"/>
            <a:ext cx="7391124" cy="803598"/>
          </a:xfrm>
          <a:prstGeom prst="round2Diag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1666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FFFFFF"/>
                </a:solidFill>
                <a:effectLst/>
                <a:uLnTx/>
                <a:uFillTx/>
                <a:latin typeface="Calibri Light"/>
                <a:ea typeface="+mn-ea"/>
                <a:cs typeface="+mn-cs"/>
              </a:rPr>
              <a:t>Pt established with Dr. Smith @ Medford Family Practice (555) 555.1234</a:t>
            </a:r>
          </a:p>
          <a:p>
            <a:pPr marL="285750" marR="0" lvl="0" indent="-1666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FFFFFF"/>
                </a:solidFill>
                <a:effectLst/>
                <a:uLnTx/>
                <a:uFillTx/>
                <a:latin typeface="Calibri Light"/>
                <a:ea typeface="+mn-ea"/>
                <a:cs typeface="+mn-cs"/>
              </a:rPr>
              <a:t>Pt has standing order for paracentesis with interventional radiology</a:t>
            </a:r>
          </a:p>
          <a:p>
            <a:pPr marL="285750" marR="0" lvl="0" indent="-1666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FFFFFF"/>
                </a:solidFill>
                <a:effectLst/>
                <a:uLnTx/>
                <a:uFillTx/>
                <a:latin typeface="Calibri Light"/>
                <a:ea typeface="+mn-ea"/>
                <a:cs typeface="+mn-cs"/>
              </a:rPr>
              <a:t>Pt now established with GI</a:t>
            </a:r>
          </a:p>
        </p:txBody>
      </p:sp>
      <p:sp>
        <p:nvSpPr>
          <p:cNvPr id="14" name="Rectangle: Diagonal Corners Rounded 13">
            <a:extLst>
              <a:ext uri="{FF2B5EF4-FFF2-40B4-BE49-F238E27FC236}">
                <a16:creationId xmlns:a16="http://schemas.microsoft.com/office/drawing/2014/main" id="{C97F9028-8418-4252-A7FC-9CC01699D483}"/>
              </a:ext>
            </a:extLst>
          </p:cNvPr>
          <p:cNvSpPr/>
          <p:nvPr/>
        </p:nvSpPr>
        <p:spPr>
          <a:xfrm>
            <a:off x="4005072" y="2736908"/>
            <a:ext cx="7391124" cy="641690"/>
          </a:xfrm>
          <a:prstGeom prst="round2Diag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4163"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FFFFFF"/>
                </a:solidFill>
                <a:effectLst/>
                <a:uLnTx/>
                <a:uFillTx/>
                <a:latin typeface="Calibri Light"/>
                <a:ea typeface="+mn-ea"/>
                <a:cs typeface="+mn-cs"/>
              </a:rPr>
              <a:t>Patient describes auditory hallucinations as “dreams.” Please use “dreams” instead of hallucinations when communicating</a:t>
            </a:r>
          </a:p>
        </p:txBody>
      </p:sp>
      <p:sp>
        <p:nvSpPr>
          <p:cNvPr id="15" name="Rectangle: Diagonal Corners Rounded 14">
            <a:extLst>
              <a:ext uri="{FF2B5EF4-FFF2-40B4-BE49-F238E27FC236}">
                <a16:creationId xmlns:a16="http://schemas.microsoft.com/office/drawing/2014/main" id="{C9777476-29B6-42E4-AD52-BE388786DCF5}"/>
              </a:ext>
            </a:extLst>
          </p:cNvPr>
          <p:cNvSpPr/>
          <p:nvPr/>
        </p:nvSpPr>
        <p:spPr>
          <a:xfrm>
            <a:off x="3992600" y="3602697"/>
            <a:ext cx="7391124" cy="463612"/>
          </a:xfrm>
          <a:prstGeom prst="round2Diag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4163"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FFFFFF"/>
                </a:solidFill>
                <a:effectLst/>
                <a:uLnTx/>
                <a:uFillTx/>
                <a:latin typeface="Calibri Light"/>
                <a:ea typeface="+mn-ea"/>
                <a:cs typeface="+mn-cs"/>
              </a:rPr>
              <a:t>Profound left-side deficits related to past CVA</a:t>
            </a:r>
          </a:p>
        </p:txBody>
      </p:sp>
      <p:sp>
        <p:nvSpPr>
          <p:cNvPr id="16" name="Rectangle: Diagonal Corners Rounded 15">
            <a:extLst>
              <a:ext uri="{FF2B5EF4-FFF2-40B4-BE49-F238E27FC236}">
                <a16:creationId xmlns:a16="http://schemas.microsoft.com/office/drawing/2014/main" id="{36BB00A5-FEF2-4D59-9FC9-3E625C7810CA}"/>
              </a:ext>
            </a:extLst>
          </p:cNvPr>
          <p:cNvSpPr/>
          <p:nvPr/>
        </p:nvSpPr>
        <p:spPr>
          <a:xfrm>
            <a:off x="3992600" y="4290408"/>
            <a:ext cx="7391124" cy="655226"/>
          </a:xfrm>
          <a:prstGeom prst="round2Diag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4163"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FFFFFF"/>
                </a:solidFill>
                <a:effectLst/>
                <a:uLnTx/>
                <a:uFillTx/>
                <a:latin typeface="Calibri Light"/>
                <a:ea typeface="+mn-ea"/>
                <a:cs typeface="+mn-cs"/>
              </a:rPr>
              <a:t>Chronic Pain Agreement (07/01/2018) – Oxycodone CR, Tizanidine, Gabapentin. Osteoarthritis: chronic lower back pain, right hip pain s/p replacement now with leg length discrepancy, bilateral knee pain</a:t>
            </a:r>
          </a:p>
        </p:txBody>
      </p:sp>
      <p:sp>
        <p:nvSpPr>
          <p:cNvPr id="17" name="Rectangle 16">
            <a:extLst>
              <a:ext uri="{FF2B5EF4-FFF2-40B4-BE49-F238E27FC236}">
                <a16:creationId xmlns:a16="http://schemas.microsoft.com/office/drawing/2014/main" id="{2F281115-DB67-4499-9C0A-86182B39CB1F}"/>
              </a:ext>
            </a:extLst>
          </p:cNvPr>
          <p:cNvSpPr/>
          <p:nvPr/>
        </p:nvSpPr>
        <p:spPr>
          <a:xfrm>
            <a:off x="621792" y="1709211"/>
            <a:ext cx="3218688" cy="8035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1CB9C"/>
                </a:solidFill>
                <a:effectLst/>
                <a:uLnTx/>
                <a:uFillTx/>
                <a:latin typeface="Calibri Light"/>
                <a:ea typeface="+mn-ea"/>
                <a:cs typeface="+mn-cs"/>
              </a:rPr>
              <a:t>Facts about the patient that will influence</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1CB9C"/>
                </a:solidFill>
                <a:effectLst/>
                <a:uLnTx/>
                <a:uFillTx/>
                <a:latin typeface="Calibri Light"/>
                <a:ea typeface="+mn-ea"/>
                <a:cs typeface="+mn-cs"/>
              </a:rPr>
              <a:t>care in the emergency department</a:t>
            </a:r>
          </a:p>
        </p:txBody>
      </p:sp>
      <p:sp>
        <p:nvSpPr>
          <p:cNvPr id="21" name="Rectangle: Diagonal Corners Rounded 20">
            <a:extLst>
              <a:ext uri="{FF2B5EF4-FFF2-40B4-BE49-F238E27FC236}">
                <a16:creationId xmlns:a16="http://schemas.microsoft.com/office/drawing/2014/main" id="{0DC8F68D-6DE1-4519-8BE8-02D57E987519}"/>
              </a:ext>
            </a:extLst>
          </p:cNvPr>
          <p:cNvSpPr/>
          <p:nvPr/>
        </p:nvSpPr>
        <p:spPr>
          <a:xfrm>
            <a:off x="3992600" y="5169733"/>
            <a:ext cx="7391124" cy="641690"/>
          </a:xfrm>
          <a:prstGeom prst="round2Diag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FFFFFF"/>
                </a:solidFill>
                <a:effectLst/>
                <a:uLnTx/>
                <a:uFillTx/>
                <a:latin typeface="Calibri Light"/>
                <a:ea typeface="+mn-ea"/>
                <a:cs typeface="+mn-cs"/>
              </a:rPr>
              <a:t>Cherry Lane Mental Health, MH provider: (555) 555-1234</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FFFFFF"/>
                </a:solidFill>
                <a:effectLst/>
                <a:uLnTx/>
                <a:uFillTx/>
                <a:latin typeface="Calibri Light"/>
                <a:ea typeface="+mn-ea"/>
                <a:cs typeface="+mn-cs"/>
              </a:rPr>
              <a:t>Primary care provider / clinic: Legacy Medical Group NW, Dr. Smith (555) 555-1234</a:t>
            </a:r>
          </a:p>
        </p:txBody>
      </p:sp>
      <p:sp>
        <p:nvSpPr>
          <p:cNvPr id="22" name="Rectangle 21">
            <a:extLst>
              <a:ext uri="{FF2B5EF4-FFF2-40B4-BE49-F238E27FC236}">
                <a16:creationId xmlns:a16="http://schemas.microsoft.com/office/drawing/2014/main" id="{C127A9B4-EFCD-42BB-9FEC-3E3228263100}"/>
              </a:ext>
            </a:extLst>
          </p:cNvPr>
          <p:cNvSpPr/>
          <p:nvPr/>
        </p:nvSpPr>
        <p:spPr>
          <a:xfrm>
            <a:off x="621791" y="2736908"/>
            <a:ext cx="3218688" cy="636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4A0C0"/>
                </a:solidFill>
                <a:effectLst/>
                <a:uLnTx/>
                <a:uFillTx/>
                <a:latin typeface="Calibri Light"/>
                <a:ea typeface="+mn-ea"/>
                <a:cs typeface="+mn-cs"/>
              </a:rPr>
              <a:t>Share actions or verbiage the</a:t>
            </a:r>
            <a:br>
              <a:rPr kumimoji="0" lang="en-US" sz="1400" b="0" i="0" u="none" strike="noStrike" kern="1200" cap="none" spc="0" normalizeH="0" baseline="0" noProof="0" dirty="0">
                <a:ln>
                  <a:noFill/>
                </a:ln>
                <a:solidFill>
                  <a:srgbClr val="14A0C0"/>
                </a:solidFill>
                <a:effectLst/>
                <a:uLnTx/>
                <a:uFillTx/>
                <a:latin typeface="Calibri Light"/>
                <a:ea typeface="+mn-ea"/>
                <a:cs typeface="+mn-cs"/>
              </a:rPr>
            </a:br>
            <a:r>
              <a:rPr kumimoji="0" lang="en-US" sz="1400" b="0" i="0" u="none" strike="noStrike" kern="1200" cap="none" spc="0" normalizeH="0" baseline="0" noProof="0" dirty="0">
                <a:ln>
                  <a:noFill/>
                </a:ln>
                <a:solidFill>
                  <a:srgbClr val="14A0C0"/>
                </a:solidFill>
                <a:effectLst/>
                <a:uLnTx/>
                <a:uFillTx/>
                <a:latin typeface="Calibri Light"/>
                <a:ea typeface="+mn-ea"/>
                <a:cs typeface="+mn-cs"/>
              </a:rPr>
              <a:t>patient responds well to</a:t>
            </a:r>
          </a:p>
        </p:txBody>
      </p:sp>
      <p:sp>
        <p:nvSpPr>
          <p:cNvPr id="23" name="Rectangle 22">
            <a:extLst>
              <a:ext uri="{FF2B5EF4-FFF2-40B4-BE49-F238E27FC236}">
                <a16:creationId xmlns:a16="http://schemas.microsoft.com/office/drawing/2014/main" id="{17E50D81-BD3F-4488-B6B1-5B17AD304CED}"/>
              </a:ext>
            </a:extLst>
          </p:cNvPr>
          <p:cNvSpPr/>
          <p:nvPr/>
        </p:nvSpPr>
        <p:spPr>
          <a:xfrm>
            <a:off x="621790" y="3597357"/>
            <a:ext cx="3218688" cy="4689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F7BAC"/>
                </a:solidFill>
                <a:effectLst/>
                <a:uLnTx/>
                <a:uFillTx/>
                <a:latin typeface="Calibri Light"/>
                <a:ea typeface="+mn-ea"/>
                <a:cs typeface="+mn-cs"/>
              </a:rPr>
              <a:t>Baseline Presentation, function,</a:t>
            </a:r>
            <a:br>
              <a:rPr kumimoji="0" lang="en-US" sz="1400" b="0" i="0" u="none" strike="noStrike" kern="1200" cap="none" spc="0" normalizeH="0" baseline="0" noProof="0" dirty="0">
                <a:ln>
                  <a:noFill/>
                </a:ln>
                <a:solidFill>
                  <a:srgbClr val="4F7BAC"/>
                </a:solidFill>
                <a:effectLst/>
                <a:uLnTx/>
                <a:uFillTx/>
                <a:latin typeface="Calibri Light"/>
                <a:ea typeface="+mn-ea"/>
                <a:cs typeface="+mn-cs"/>
              </a:rPr>
            </a:br>
            <a:r>
              <a:rPr kumimoji="0" lang="en-US" sz="1400" b="0" i="0" u="none" strike="noStrike" kern="1200" cap="none" spc="0" normalizeH="0" baseline="0" noProof="0" dirty="0">
                <a:ln>
                  <a:noFill/>
                </a:ln>
                <a:solidFill>
                  <a:srgbClr val="4F7BAC"/>
                </a:solidFill>
                <a:effectLst/>
                <a:uLnTx/>
                <a:uFillTx/>
                <a:latin typeface="Calibri Light"/>
                <a:ea typeface="+mn-ea"/>
                <a:cs typeface="+mn-cs"/>
              </a:rPr>
              <a:t>or symptoms can be helpful</a:t>
            </a:r>
          </a:p>
        </p:txBody>
      </p:sp>
      <p:sp>
        <p:nvSpPr>
          <p:cNvPr id="24" name="Rectangle 23">
            <a:extLst>
              <a:ext uri="{FF2B5EF4-FFF2-40B4-BE49-F238E27FC236}">
                <a16:creationId xmlns:a16="http://schemas.microsoft.com/office/drawing/2014/main" id="{4698141F-9338-41EF-9920-94F4431CE277}"/>
              </a:ext>
            </a:extLst>
          </p:cNvPr>
          <p:cNvSpPr/>
          <p:nvPr/>
        </p:nvSpPr>
        <p:spPr>
          <a:xfrm>
            <a:off x="621792" y="4291358"/>
            <a:ext cx="3218688" cy="6552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5059AB"/>
                </a:solidFill>
                <a:effectLst/>
                <a:uLnTx/>
                <a:uFillTx/>
                <a:latin typeface="Calibri Light"/>
                <a:ea typeface="+mn-ea"/>
                <a:cs typeface="+mn-cs"/>
              </a:rPr>
              <a:t>Identify any narcotic contracts or legal</a:t>
            </a:r>
            <a:br>
              <a:rPr kumimoji="0" lang="en-US" sz="1400" b="0" i="0" u="none" strike="noStrike" kern="1200" cap="none" spc="0" normalizeH="0" baseline="0" noProof="0" dirty="0">
                <a:ln>
                  <a:noFill/>
                </a:ln>
                <a:solidFill>
                  <a:srgbClr val="5059AB"/>
                </a:solidFill>
                <a:effectLst/>
                <a:uLnTx/>
                <a:uFillTx/>
                <a:latin typeface="Calibri Light"/>
                <a:ea typeface="+mn-ea"/>
                <a:cs typeface="+mn-cs"/>
              </a:rPr>
            </a:br>
            <a:r>
              <a:rPr kumimoji="0" lang="en-US" sz="1400" b="0" i="0" u="none" strike="noStrike" kern="1200" cap="none" spc="0" normalizeH="0" baseline="0" noProof="0" dirty="0">
                <a:ln>
                  <a:noFill/>
                </a:ln>
                <a:solidFill>
                  <a:srgbClr val="5059AB"/>
                </a:solidFill>
                <a:effectLst/>
                <a:uLnTx/>
                <a:uFillTx/>
                <a:latin typeface="Calibri Light"/>
                <a:ea typeface="+mn-ea"/>
                <a:cs typeface="+mn-cs"/>
              </a:rPr>
              <a:t>aspects of the patient’s abilities to make</a:t>
            </a:r>
            <a:br>
              <a:rPr kumimoji="0" lang="en-US" sz="1400" b="0" i="0" u="none" strike="noStrike" kern="1200" cap="none" spc="0" normalizeH="0" baseline="0" noProof="0" dirty="0">
                <a:ln>
                  <a:noFill/>
                </a:ln>
                <a:solidFill>
                  <a:srgbClr val="5059AB"/>
                </a:solidFill>
                <a:effectLst/>
                <a:uLnTx/>
                <a:uFillTx/>
                <a:latin typeface="Calibri Light"/>
                <a:ea typeface="+mn-ea"/>
                <a:cs typeface="+mn-cs"/>
              </a:rPr>
            </a:br>
            <a:r>
              <a:rPr kumimoji="0" lang="en-US" sz="1400" b="0" i="0" u="none" strike="noStrike" kern="1200" cap="none" spc="0" normalizeH="0" baseline="0" noProof="0" dirty="0">
                <a:ln>
                  <a:noFill/>
                </a:ln>
                <a:solidFill>
                  <a:srgbClr val="5059AB"/>
                </a:solidFill>
                <a:effectLst/>
                <a:uLnTx/>
                <a:uFillTx/>
                <a:latin typeface="Calibri Light"/>
                <a:ea typeface="+mn-ea"/>
                <a:cs typeface="+mn-cs"/>
              </a:rPr>
              <a:t>care decisions for themselves</a:t>
            </a:r>
          </a:p>
        </p:txBody>
      </p:sp>
      <p:sp>
        <p:nvSpPr>
          <p:cNvPr id="25" name="Rectangle 24">
            <a:extLst>
              <a:ext uri="{FF2B5EF4-FFF2-40B4-BE49-F238E27FC236}">
                <a16:creationId xmlns:a16="http://schemas.microsoft.com/office/drawing/2014/main" id="{EFA2CC5C-B167-488C-85D2-69F9EB9FC359}"/>
              </a:ext>
            </a:extLst>
          </p:cNvPr>
          <p:cNvSpPr/>
          <p:nvPr/>
        </p:nvSpPr>
        <p:spPr>
          <a:xfrm>
            <a:off x="621788" y="5170680"/>
            <a:ext cx="3218688" cy="6366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55469"/>
                </a:solidFill>
                <a:effectLst/>
                <a:uLnTx/>
                <a:uFillTx/>
                <a:latin typeface="Calibri Light"/>
                <a:ea typeface="+mn-ea"/>
                <a:cs typeface="+mn-cs"/>
              </a:rPr>
              <a:t>Contact information for pain management</a:t>
            </a:r>
            <a:br>
              <a:rPr kumimoji="0" lang="en-US" sz="1400" b="0" i="0" u="none" strike="noStrike" kern="1200" cap="none" spc="0" normalizeH="0" baseline="0" noProof="0" dirty="0">
                <a:ln>
                  <a:noFill/>
                </a:ln>
                <a:solidFill>
                  <a:srgbClr val="455469"/>
                </a:solidFill>
                <a:effectLst/>
                <a:uLnTx/>
                <a:uFillTx/>
                <a:latin typeface="Calibri Light"/>
                <a:ea typeface="+mn-ea"/>
                <a:cs typeface="+mn-cs"/>
              </a:rPr>
            </a:br>
            <a:r>
              <a:rPr kumimoji="0" lang="en-US" sz="1400" b="0" i="0" u="none" strike="noStrike" kern="1200" cap="none" spc="0" normalizeH="0" baseline="0" noProof="0" dirty="0">
                <a:ln>
                  <a:noFill/>
                </a:ln>
                <a:solidFill>
                  <a:srgbClr val="455469"/>
                </a:solidFill>
                <a:effectLst/>
                <a:uLnTx/>
                <a:uFillTx/>
                <a:latin typeface="Calibri Light"/>
                <a:ea typeface="+mn-ea"/>
                <a:cs typeface="+mn-cs"/>
              </a:rPr>
              <a:t> providers or other known specialists</a:t>
            </a:r>
          </a:p>
        </p:txBody>
      </p:sp>
    </p:spTree>
    <p:extLst>
      <p:ext uri="{BB962C8B-B14F-4D97-AF65-F5344CB8AC3E}">
        <p14:creationId xmlns:p14="http://schemas.microsoft.com/office/powerpoint/2010/main" val="33458887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3274DE9-71E3-4B7A-894C-89051A94B6E6}"/>
              </a:ext>
            </a:extLst>
          </p:cNvPr>
          <p:cNvSpPr>
            <a:spLocks noGrp="1"/>
          </p:cNvSpPr>
          <p:nvPr>
            <p:ph type="body" sz="quarter" idx="10"/>
          </p:nvPr>
        </p:nvSpPr>
        <p:spPr/>
        <p:txBody>
          <a:bodyPr/>
          <a:lstStyle/>
          <a:p>
            <a:pPr marL="0" indent="0">
              <a:buNone/>
            </a:pPr>
            <a:r>
              <a:rPr lang="en-US" dirty="0"/>
              <a:t>When to add Insights | Care Guidelines</a:t>
            </a:r>
          </a:p>
        </p:txBody>
      </p:sp>
      <p:sp>
        <p:nvSpPr>
          <p:cNvPr id="4" name="Slide Number Placeholder 3">
            <a:extLst>
              <a:ext uri="{FF2B5EF4-FFF2-40B4-BE49-F238E27FC236}">
                <a16:creationId xmlns:a16="http://schemas.microsoft.com/office/drawing/2014/main" id="{4DAC3803-464A-4666-BA46-1DC22FD7B8AF}"/>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D6EE29-B678-4F5E-BD6B-2A1F664779F4}" type="slidenum">
              <a:rPr kumimoji="0" lang="en-US" sz="1000" b="0" i="0" u="none" strike="noStrike" kern="1200" cap="none" spc="0" normalizeH="0" baseline="0" noProof="0" smtClean="0">
                <a:ln>
                  <a:noFill/>
                </a:ln>
                <a:solidFill>
                  <a:srgbClr val="474747"/>
                </a:solidFill>
                <a:effectLst/>
                <a:uLnTx/>
                <a:uFillTx/>
                <a:latin typeface="Calibri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000" b="0" i="0" u="none" strike="noStrike" kern="1200" cap="none" spc="0" normalizeH="0" baseline="0" noProof="0" dirty="0">
              <a:ln>
                <a:noFill/>
              </a:ln>
              <a:solidFill>
                <a:srgbClr val="474747"/>
              </a:solidFill>
              <a:effectLst/>
              <a:uLnTx/>
              <a:uFillTx/>
              <a:latin typeface="Calibri Light"/>
              <a:ea typeface="+mn-ea"/>
              <a:cs typeface="+mn-cs"/>
            </a:endParaRPr>
          </a:p>
        </p:txBody>
      </p:sp>
      <p:graphicFrame>
        <p:nvGraphicFramePr>
          <p:cNvPr id="5" name="Table 4">
            <a:extLst>
              <a:ext uri="{FF2B5EF4-FFF2-40B4-BE49-F238E27FC236}">
                <a16:creationId xmlns:a16="http://schemas.microsoft.com/office/drawing/2014/main" id="{1EF4D820-B5AF-434B-8B47-B04128D637E2}"/>
              </a:ext>
            </a:extLst>
          </p:cNvPr>
          <p:cNvGraphicFramePr>
            <a:graphicFrameLocks noGrp="1"/>
          </p:cNvGraphicFramePr>
          <p:nvPr>
            <p:extLst>
              <p:ext uri="{D42A27DB-BD31-4B8C-83A1-F6EECF244321}">
                <p14:modId xmlns:p14="http://schemas.microsoft.com/office/powerpoint/2010/main" val="4173154267"/>
              </p:ext>
            </p:extLst>
          </p:nvPr>
        </p:nvGraphicFramePr>
        <p:xfrm>
          <a:off x="317325" y="1353146"/>
          <a:ext cx="11314288" cy="5097322"/>
        </p:xfrm>
        <a:graphic>
          <a:graphicData uri="http://schemas.openxmlformats.org/drawingml/2006/table">
            <a:tbl>
              <a:tblPr firstRow="1" bandRow="1">
                <a:tableStyleId>{5C22544A-7EE6-4342-B048-85BDC9FD1C3A}</a:tableStyleId>
              </a:tblPr>
              <a:tblGrid>
                <a:gridCol w="2425959">
                  <a:extLst>
                    <a:ext uri="{9D8B030D-6E8A-4147-A177-3AD203B41FA5}">
                      <a16:colId xmlns:a16="http://schemas.microsoft.com/office/drawing/2014/main" val="2212604200"/>
                    </a:ext>
                  </a:extLst>
                </a:gridCol>
                <a:gridCol w="8888329">
                  <a:extLst>
                    <a:ext uri="{9D8B030D-6E8A-4147-A177-3AD203B41FA5}">
                      <a16:colId xmlns:a16="http://schemas.microsoft.com/office/drawing/2014/main" val="2582630471"/>
                    </a:ext>
                  </a:extLst>
                </a:gridCol>
              </a:tblGrid>
              <a:tr h="457850">
                <a:tc>
                  <a:txBody>
                    <a:bodyPr/>
                    <a:lstStyle/>
                    <a:p>
                      <a:r>
                        <a:rPr lang="en-US" sz="1400" b="0" dirty="0">
                          <a:solidFill>
                            <a:schemeClr val="bg1"/>
                          </a:solidFill>
                          <a:latin typeface="+mj-lt"/>
                        </a:rPr>
                        <a:t>Reason</a:t>
                      </a:r>
                    </a:p>
                  </a:txBody>
                  <a:tcPr anchor="ctr">
                    <a:lnL w="12700" cmpd="sng">
                      <a:noFill/>
                    </a:lnL>
                    <a:lnR w="12700" cmpd="sng">
                      <a:noFill/>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gradFill>
                      <a:gsLst>
                        <a:gs pos="0">
                          <a:schemeClr val="tx1"/>
                        </a:gs>
                        <a:gs pos="90000">
                          <a:schemeClr val="tx1">
                            <a:lumMod val="50000"/>
                          </a:schemeClr>
                        </a:gs>
                      </a:gsLst>
                      <a:lin ang="5400000" scaled="0"/>
                    </a:gradFill>
                  </a:tcPr>
                </a:tc>
                <a:tc>
                  <a:txBody>
                    <a:bodyPr/>
                    <a:lstStyle/>
                    <a:p>
                      <a:r>
                        <a:rPr lang="en-US" sz="1400" b="0" dirty="0">
                          <a:solidFill>
                            <a:schemeClr val="bg1"/>
                          </a:solidFill>
                          <a:latin typeface="+mj-lt"/>
                        </a:rPr>
                        <a:t>Example(s)</a:t>
                      </a:r>
                    </a:p>
                  </a:txBody>
                  <a:tcPr anchor="ctr">
                    <a:lnL w="12700" cmpd="sng">
                      <a:noFill/>
                    </a:lnL>
                    <a:lnR w="12700" cmpd="sng">
                      <a:noFill/>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gradFill>
                      <a:gsLst>
                        <a:gs pos="0">
                          <a:schemeClr val="tx1"/>
                        </a:gs>
                        <a:gs pos="90000">
                          <a:schemeClr val="tx1">
                            <a:lumMod val="50000"/>
                          </a:schemeClr>
                        </a:gs>
                      </a:gsLst>
                      <a:lin ang="5400000" scaled="0"/>
                    </a:gradFill>
                  </a:tcPr>
                </a:tc>
                <a:extLst>
                  <a:ext uri="{0D108BD9-81ED-4DB2-BD59-A6C34878D82A}">
                    <a16:rowId xmlns:a16="http://schemas.microsoft.com/office/drawing/2014/main" val="1211809273"/>
                  </a:ext>
                </a:extLst>
              </a:tr>
              <a:tr h="5151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accent1"/>
                          </a:solidFill>
                          <a:latin typeface="+mn-lt"/>
                        </a:rPr>
                        <a:t>Support system, discharge</a:t>
                      </a:r>
                    </a:p>
                  </a:txBody>
                  <a:tcPr anchor="ctr">
                    <a:lnL w="12700" cmpd="sng">
                      <a:noFill/>
                    </a:lnL>
                    <a:lnR w="12700" cmpd="sng">
                      <a:noFill/>
                    </a:lnR>
                    <a:lnT w="1905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nSpc>
                          <a:spcPct val="114000"/>
                        </a:lnSpc>
                        <a:spcAft>
                          <a:spcPts val="500"/>
                        </a:spcAft>
                        <a:buFont typeface="Arial" panose="020B0604020202020204" pitchFamily="34" charset="0"/>
                        <a:buChar char="•"/>
                      </a:pPr>
                      <a:r>
                        <a:rPr lang="en-US" sz="1100" dirty="0">
                          <a:solidFill>
                            <a:schemeClr val="tx1"/>
                          </a:solidFill>
                        </a:rPr>
                        <a:t>Pt is homeless with very few social / familial supports; please do not call </a:t>
                      </a:r>
                      <a:r>
                        <a:rPr lang="en-US" sz="1100" dirty="0" err="1">
                          <a:solidFill>
                            <a:schemeClr val="tx1"/>
                          </a:solidFill>
                        </a:rPr>
                        <a:t>pt’s</a:t>
                      </a:r>
                      <a:r>
                        <a:rPr lang="en-US" sz="1100" dirty="0">
                          <a:solidFill>
                            <a:schemeClr val="tx1"/>
                          </a:solidFill>
                        </a:rPr>
                        <a:t> daughter (Jane Smith), as she neglects </a:t>
                      </a:r>
                      <a:r>
                        <a:rPr lang="en-US" sz="1100" dirty="0" err="1">
                          <a:solidFill>
                            <a:schemeClr val="tx1"/>
                          </a:solidFill>
                        </a:rPr>
                        <a:t>pt</a:t>
                      </a:r>
                      <a:r>
                        <a:rPr lang="en-US" sz="1100" dirty="0">
                          <a:solidFill>
                            <a:schemeClr val="tx1"/>
                          </a:solidFill>
                        </a:rPr>
                        <a:t> and steals her meds; </a:t>
                      </a:r>
                      <a:r>
                        <a:rPr lang="en-US" sz="1100" dirty="0" err="1">
                          <a:solidFill>
                            <a:schemeClr val="tx1"/>
                          </a:solidFill>
                        </a:rPr>
                        <a:t>pt</a:t>
                      </a:r>
                      <a:r>
                        <a:rPr lang="en-US" sz="1100" dirty="0">
                          <a:solidFill>
                            <a:schemeClr val="tx1"/>
                          </a:solidFill>
                        </a:rPr>
                        <a:t> has a safe and reliable friend named Derek James at xxx-xxx-</a:t>
                      </a:r>
                      <a:r>
                        <a:rPr lang="en-US" sz="1100" dirty="0" err="1">
                          <a:solidFill>
                            <a:schemeClr val="tx1"/>
                          </a:solidFill>
                        </a:rPr>
                        <a:t>xxxx</a:t>
                      </a:r>
                      <a:r>
                        <a:rPr lang="en-US" sz="1100" dirty="0">
                          <a:solidFill>
                            <a:schemeClr val="tx1"/>
                          </a:solidFill>
                        </a:rPr>
                        <a:t> who has previously housed </a:t>
                      </a:r>
                      <a:r>
                        <a:rPr lang="en-US" sz="1100" dirty="0" err="1">
                          <a:solidFill>
                            <a:schemeClr val="tx1"/>
                          </a:solidFill>
                        </a:rPr>
                        <a:t>pt</a:t>
                      </a:r>
                      <a:r>
                        <a:rPr lang="en-US" sz="1100" dirty="0">
                          <a:solidFill>
                            <a:schemeClr val="tx1"/>
                          </a:solidFill>
                        </a:rPr>
                        <a:t> temporarily post hospital.</a:t>
                      </a:r>
                    </a:p>
                  </a:txBody>
                  <a:tcPr anchor="ctr">
                    <a:lnL w="12700" cmpd="sng">
                      <a:noFill/>
                    </a:lnL>
                    <a:lnR w="12700" cmpd="sng">
                      <a:noFill/>
                    </a:lnR>
                    <a:lnT w="1905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86754689"/>
                  </a:ext>
                </a:extLst>
              </a:tr>
              <a:tr h="5151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accent1"/>
                          </a:solidFill>
                          <a:latin typeface="+mn-lt"/>
                        </a:rPr>
                        <a:t>Info regarding suicide attempts/holds</a:t>
                      </a:r>
                    </a:p>
                  </a:txBody>
                  <a:tcPr anchor="ctr">
                    <a:lnL w="12700" cmpd="sng">
                      <a:noFill/>
                    </a:lnL>
                    <a:lnR w="1905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nSpc>
                          <a:spcPct val="114000"/>
                        </a:lnSpc>
                        <a:spcAft>
                          <a:spcPts val="500"/>
                        </a:spcAft>
                        <a:buFont typeface="Arial" panose="020B0604020202020204" pitchFamily="34" charset="0"/>
                        <a:buChar char="•"/>
                      </a:pPr>
                      <a:r>
                        <a:rPr lang="en-US" sz="1100" dirty="0">
                          <a:solidFill>
                            <a:schemeClr val="tx1"/>
                          </a:solidFill>
                        </a:rPr>
                        <a:t>1) Pt has multiple prior self harm acts with no history of suicide attempt or SI; 2) </a:t>
                      </a:r>
                      <a:r>
                        <a:rPr lang="en-US" sz="1100" dirty="0" err="1">
                          <a:solidFill>
                            <a:schemeClr val="tx1"/>
                          </a:solidFill>
                        </a:rPr>
                        <a:t>pt</a:t>
                      </a:r>
                      <a:r>
                        <a:rPr lang="en-US" sz="1100" dirty="0">
                          <a:solidFill>
                            <a:schemeClr val="tx1"/>
                          </a:solidFill>
                        </a:rPr>
                        <a:t> is very ill when he decompensates psychiatrically, requiring admission; </a:t>
                      </a:r>
                      <a:r>
                        <a:rPr lang="en-US" sz="1100" dirty="0" err="1">
                          <a:solidFill>
                            <a:schemeClr val="tx1"/>
                          </a:solidFill>
                        </a:rPr>
                        <a:t>pt</a:t>
                      </a:r>
                      <a:r>
                        <a:rPr lang="en-US" sz="1100" dirty="0">
                          <a:solidFill>
                            <a:schemeClr val="tx1"/>
                          </a:solidFill>
                        </a:rPr>
                        <a:t> has a hx of requiring an involuntary hold each time. </a:t>
                      </a:r>
                    </a:p>
                  </a:txBody>
                  <a:tcPr anchor="ctr">
                    <a:lnL w="19050" cap="flat" cmpd="sng" algn="ctr">
                      <a:noFill/>
                      <a:prstDash val="solid"/>
                      <a:round/>
                      <a:headEnd type="none" w="med" len="med"/>
                      <a:tailEnd type="none" w="med" len="med"/>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08164160"/>
                  </a:ext>
                </a:extLst>
              </a:tr>
              <a:tr h="5151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accent1"/>
                          </a:solidFill>
                          <a:latin typeface="+mn-lt"/>
                        </a:rPr>
                        <a:t>Hospital resources as secondary gain (food, shelter, etc.)</a:t>
                      </a:r>
                    </a:p>
                  </a:txBody>
                  <a:tcPr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nSpc>
                          <a:spcPct val="114000"/>
                        </a:lnSpc>
                        <a:spcAft>
                          <a:spcPts val="500"/>
                        </a:spcAft>
                        <a:buFont typeface="Arial" panose="020B0604020202020204" pitchFamily="34" charset="0"/>
                        <a:buChar char="•"/>
                      </a:pPr>
                      <a:r>
                        <a:rPr lang="en-US" sz="1100" kern="1200" dirty="0">
                          <a:solidFill>
                            <a:schemeClr val="tx1"/>
                          </a:solidFill>
                          <a:effectLst/>
                          <a:latin typeface="+mn-lt"/>
                          <a:ea typeface="+mn-ea"/>
                          <a:cs typeface="+mn-cs"/>
                        </a:rPr>
                        <a:t>Consider minimizing secondary gain in the ED, i.e. narcotics/benzos, excessive TV watching/milkshakes/</a:t>
                      </a:r>
                      <a:r>
                        <a:rPr lang="en-US" sz="1100" kern="1200" dirty="0" err="1">
                          <a:solidFill>
                            <a:schemeClr val="tx1"/>
                          </a:solidFill>
                          <a:effectLst/>
                          <a:latin typeface="+mn-lt"/>
                          <a:ea typeface="+mn-ea"/>
                          <a:cs typeface="+mn-cs"/>
                        </a:rPr>
                        <a:t>etc</a:t>
                      </a:r>
                      <a:r>
                        <a:rPr lang="en-US" sz="1100" kern="1200" dirty="0">
                          <a:solidFill>
                            <a:schemeClr val="tx1"/>
                          </a:solidFill>
                          <a:effectLst/>
                          <a:latin typeface="+mn-lt"/>
                          <a:ea typeface="+mn-ea"/>
                          <a:cs typeface="+mn-cs"/>
                        </a:rPr>
                        <a:t> and work towards a swift and clear disposition, as presentation allows.</a:t>
                      </a:r>
                      <a:endParaRPr lang="en-US" sz="1100" dirty="0">
                        <a:solidFill>
                          <a:schemeClr val="tx1"/>
                        </a:solidFill>
                      </a:endParaRPr>
                    </a:p>
                  </a:txBody>
                  <a:tcPr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00900124"/>
                  </a:ext>
                </a:extLst>
              </a:tr>
              <a:tr h="5151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accent1"/>
                          </a:solidFill>
                          <a:latin typeface="+mn-lt"/>
                        </a:rPr>
                        <a:t>Community case manager involvement/can come to the ED</a:t>
                      </a:r>
                    </a:p>
                  </a:txBody>
                  <a:tcPr anchor="ctr">
                    <a:lnL w="12700" cmpd="sng">
                      <a:noFill/>
                    </a:lnL>
                    <a:lnR w="1905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nSpc>
                          <a:spcPct val="114000"/>
                        </a:lnSpc>
                        <a:spcAft>
                          <a:spcPts val="500"/>
                        </a:spcAft>
                        <a:buFont typeface="Arial" panose="020B0604020202020204" pitchFamily="34" charset="0"/>
                        <a:buChar char="•"/>
                      </a:pPr>
                      <a:r>
                        <a:rPr lang="en-US" sz="1100" dirty="0">
                          <a:solidFill>
                            <a:schemeClr val="tx1"/>
                          </a:solidFill>
                        </a:rPr>
                        <a:t>When </a:t>
                      </a:r>
                      <a:r>
                        <a:rPr lang="en-US" sz="1100" dirty="0" err="1">
                          <a:solidFill>
                            <a:schemeClr val="tx1"/>
                          </a:solidFill>
                        </a:rPr>
                        <a:t>pt</a:t>
                      </a:r>
                      <a:r>
                        <a:rPr lang="en-US" sz="1100" dirty="0">
                          <a:solidFill>
                            <a:schemeClr val="tx1"/>
                          </a:solidFill>
                        </a:rPr>
                        <a:t> presents to the ED, please call ICM community </a:t>
                      </a:r>
                      <a:r>
                        <a:rPr lang="en-US" sz="1100" dirty="0" err="1">
                          <a:solidFill>
                            <a:schemeClr val="tx1"/>
                          </a:solidFill>
                        </a:rPr>
                        <a:t>tx</a:t>
                      </a:r>
                      <a:r>
                        <a:rPr lang="en-US" sz="1100" dirty="0">
                          <a:solidFill>
                            <a:schemeClr val="tx1"/>
                          </a:solidFill>
                        </a:rPr>
                        <a:t> team 555-123-4567; this team is able to come to the ED to help facilitate a discharge plan and help coordinate care.</a:t>
                      </a:r>
                    </a:p>
                  </a:txBody>
                  <a:tcPr anchor="ctr">
                    <a:lnL w="19050" cap="flat" cmpd="sng" algn="ctr">
                      <a:noFill/>
                      <a:prstDash val="solid"/>
                      <a:round/>
                      <a:headEnd type="none" w="med" len="med"/>
                      <a:tailEnd type="none" w="med" len="med"/>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9538965"/>
                  </a:ext>
                </a:extLst>
              </a:tr>
              <a:tr h="9273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accent1"/>
                          </a:solidFill>
                          <a:latin typeface="+mn-lt"/>
                        </a:rPr>
                        <a:t>Malingering</a:t>
                      </a:r>
                    </a:p>
                  </a:txBody>
                  <a:tcPr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ct val="114000"/>
                        </a:lnSpc>
                        <a:spcBef>
                          <a:spcPts val="0"/>
                        </a:spcBef>
                        <a:spcAft>
                          <a:spcPts val="500"/>
                        </a:spcAft>
                        <a:buClrTx/>
                        <a:buSzTx/>
                        <a:buFont typeface="Arial" panose="020B0604020202020204" pitchFamily="34" charset="0"/>
                        <a:buChar char="•"/>
                        <a:tabLst/>
                        <a:defRPr/>
                      </a:pPr>
                      <a:r>
                        <a:rPr lang="en-US" sz="1100" kern="1200" dirty="0">
                          <a:solidFill>
                            <a:schemeClr val="tx1"/>
                          </a:solidFill>
                          <a:effectLst/>
                          <a:latin typeface="+mn-lt"/>
                          <a:ea typeface="+mn-ea"/>
                          <a:cs typeface="+mn-cs"/>
                        </a:rPr>
                        <a:t>Pt often presents with various pain complaints, including presenting after having been assaulted and requesting pain medicine for this. This past January, </a:t>
                      </a:r>
                      <a:r>
                        <a:rPr lang="en-US" sz="1100" kern="1200" dirty="0" err="1">
                          <a:solidFill>
                            <a:schemeClr val="tx1"/>
                          </a:solidFill>
                          <a:effectLst/>
                          <a:latin typeface="+mn-lt"/>
                          <a:ea typeface="+mn-ea"/>
                          <a:cs typeface="+mn-cs"/>
                        </a:rPr>
                        <a:t>pt</a:t>
                      </a:r>
                      <a:r>
                        <a:rPr lang="en-US" sz="1100" kern="1200" dirty="0">
                          <a:solidFill>
                            <a:schemeClr val="tx1"/>
                          </a:solidFill>
                          <a:effectLst/>
                          <a:latin typeface="+mn-lt"/>
                          <a:ea typeface="+mn-ea"/>
                          <a:cs typeface="+mn-cs"/>
                        </a:rPr>
                        <a:t> conveyed in the ED that he had been hit by a car a month prior, fell down some steps two weeks prior, assaulted a week prior, and then assaulted again 3 days prior to that; </a:t>
                      </a:r>
                      <a:r>
                        <a:rPr lang="en-US" sz="1100" kern="1200" dirty="0" err="1">
                          <a:solidFill>
                            <a:schemeClr val="tx1"/>
                          </a:solidFill>
                          <a:effectLst/>
                          <a:latin typeface="+mn-lt"/>
                          <a:ea typeface="+mn-ea"/>
                          <a:cs typeface="+mn-cs"/>
                        </a:rPr>
                        <a:t>pt</a:t>
                      </a:r>
                      <a:r>
                        <a:rPr lang="en-US" sz="1100" kern="1200" dirty="0">
                          <a:solidFill>
                            <a:schemeClr val="tx1"/>
                          </a:solidFill>
                          <a:effectLst/>
                          <a:latin typeface="+mn-lt"/>
                          <a:ea typeface="+mn-ea"/>
                          <a:cs typeface="+mn-cs"/>
                        </a:rPr>
                        <a:t> stated also that he could not walk and that he had been using a wheelchair for a month, but was observed by staff walking around very comfortably in the ED.</a:t>
                      </a:r>
                      <a:endParaRPr lang="en-US" sz="1100" dirty="0">
                        <a:solidFill>
                          <a:schemeClr val="tx1"/>
                        </a:solidFill>
                      </a:endParaRPr>
                    </a:p>
                  </a:txBody>
                  <a:tcPr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2772881"/>
                  </a:ext>
                </a:extLst>
              </a:tr>
              <a:tr h="5345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accent1"/>
                          </a:solidFill>
                          <a:latin typeface="+mn-lt"/>
                        </a:rPr>
                        <a:t>Dialysis center contact information and instruction</a:t>
                      </a:r>
                    </a:p>
                  </a:txBody>
                  <a:tcPr anchor="ctr">
                    <a:lnL w="12700" cmpd="sng">
                      <a:noFill/>
                    </a:lnL>
                    <a:lnR w="1905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3038" indent="-173038">
                        <a:lnSpc>
                          <a:spcPct val="114000"/>
                        </a:lnSpc>
                        <a:spcAft>
                          <a:spcPts val="500"/>
                        </a:spcAft>
                        <a:buFont typeface="Arial" panose="020B0604020202020204" pitchFamily="34" charset="0"/>
                        <a:buChar char="•"/>
                      </a:pPr>
                      <a:r>
                        <a:rPr lang="en-US" sz="1100" dirty="0">
                          <a:solidFill>
                            <a:schemeClr val="tx1"/>
                          </a:solidFill>
                        </a:rPr>
                        <a:t>Pt is a dialysis patient at US Renal Care - Downtown location.</a:t>
                      </a:r>
                    </a:p>
                    <a:p>
                      <a:pPr marL="173038" indent="-173038">
                        <a:lnSpc>
                          <a:spcPct val="114000"/>
                        </a:lnSpc>
                        <a:spcAft>
                          <a:spcPts val="500"/>
                        </a:spcAft>
                        <a:buFont typeface="Arial" panose="020B0604020202020204" pitchFamily="34" charset="0"/>
                        <a:buChar char="•"/>
                      </a:pPr>
                      <a:r>
                        <a:rPr lang="en-US" sz="1100" dirty="0">
                          <a:solidFill>
                            <a:schemeClr val="tx1"/>
                          </a:solidFill>
                        </a:rPr>
                        <a:t>Dialysis SW is </a:t>
                      </a:r>
                      <a:r>
                        <a:rPr lang="en-US" sz="1100" dirty="0" err="1">
                          <a:solidFill>
                            <a:schemeClr val="tx1"/>
                          </a:solidFill>
                        </a:rPr>
                        <a:t>xxxx</a:t>
                      </a:r>
                      <a:r>
                        <a:rPr lang="en-US" sz="1100" dirty="0">
                          <a:solidFill>
                            <a:schemeClr val="tx1"/>
                          </a:solidFill>
                        </a:rPr>
                        <a:t> </a:t>
                      </a:r>
                      <a:r>
                        <a:rPr lang="en-US" sz="1100" dirty="0" err="1">
                          <a:solidFill>
                            <a:schemeClr val="tx1"/>
                          </a:solidFill>
                        </a:rPr>
                        <a:t>xxxx</a:t>
                      </a:r>
                      <a:r>
                        <a:rPr lang="en-US" sz="1100" dirty="0">
                          <a:solidFill>
                            <a:schemeClr val="tx1"/>
                          </a:solidFill>
                        </a:rPr>
                        <a:t> and can be reached at xxx-xxx-</a:t>
                      </a:r>
                      <a:r>
                        <a:rPr lang="en-US" sz="1100" dirty="0" err="1">
                          <a:solidFill>
                            <a:schemeClr val="tx1"/>
                          </a:solidFill>
                        </a:rPr>
                        <a:t>xxxx</a:t>
                      </a:r>
                      <a:endParaRPr lang="en-US" sz="1100" dirty="0">
                        <a:solidFill>
                          <a:schemeClr val="tx1"/>
                        </a:solidFill>
                      </a:endParaRPr>
                    </a:p>
                  </a:txBody>
                  <a:tcPr anchor="ctr">
                    <a:lnL w="19050" cap="flat" cmpd="sng" algn="ctr">
                      <a:noFill/>
                      <a:prstDash val="solid"/>
                      <a:round/>
                      <a:headEnd type="none" w="med" len="med"/>
                      <a:tailEnd type="none" w="med" len="med"/>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90773838"/>
                  </a:ext>
                </a:extLst>
              </a:tr>
              <a:tr h="11169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accent1"/>
                          </a:solidFill>
                          <a:latin typeface="+mn-lt"/>
                        </a:rPr>
                        <a:t>Security and/or safety events</a:t>
                      </a:r>
                    </a:p>
                  </a:txBody>
                  <a:tcPr anchor="ctr">
                    <a:lnL w="12700" cmpd="sng">
                      <a:noFill/>
                    </a:lnL>
                    <a:lnR w="12700" cmpd="sng">
                      <a:noFill/>
                    </a:lnR>
                    <a:lnT w="12700" cap="flat" cmpd="sng" algn="ctr">
                      <a:solidFill>
                        <a:schemeClr val="bg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173038" indent="-173038">
                        <a:lnSpc>
                          <a:spcPct val="114000"/>
                        </a:lnSpc>
                        <a:spcAft>
                          <a:spcPts val="500"/>
                        </a:spcAft>
                        <a:buFont typeface="Arial" panose="020B0604020202020204" pitchFamily="34" charset="0"/>
                        <a:buChar char="•"/>
                      </a:pPr>
                      <a:r>
                        <a:rPr lang="en-US" sz="1100" dirty="0">
                          <a:solidFill>
                            <a:schemeClr val="tx1"/>
                          </a:solidFill>
                        </a:rPr>
                        <a:t>Patient w/ a documented incident from xx/xx/xxx of </a:t>
                      </a:r>
                      <a:r>
                        <a:rPr lang="en-US" sz="1100" dirty="0" err="1">
                          <a:solidFill>
                            <a:schemeClr val="tx1"/>
                          </a:solidFill>
                        </a:rPr>
                        <a:t>pt</a:t>
                      </a:r>
                      <a:r>
                        <a:rPr lang="en-US" sz="1100" dirty="0">
                          <a:solidFill>
                            <a:schemeClr val="tx1"/>
                          </a:solidFill>
                        </a:rPr>
                        <a:t> strangling ED nurse. In order to ensure staff and patient safety, if patient returns to ED/hospital, please ensure nurse/ED doc/MA care team coordinate with security before treating </a:t>
                      </a:r>
                      <a:r>
                        <a:rPr lang="en-US" sz="1100" dirty="0" err="1">
                          <a:solidFill>
                            <a:schemeClr val="tx1"/>
                          </a:solidFill>
                        </a:rPr>
                        <a:t>pt</a:t>
                      </a:r>
                      <a:r>
                        <a:rPr lang="en-US" sz="1100" dirty="0">
                          <a:solidFill>
                            <a:schemeClr val="tx1"/>
                          </a:solidFill>
                        </a:rPr>
                        <a:t>/entering room (have security in the room, outside the room, always have 2 staff with </a:t>
                      </a:r>
                      <a:r>
                        <a:rPr lang="en-US" sz="1100" dirty="0" err="1">
                          <a:solidFill>
                            <a:schemeClr val="tx1"/>
                          </a:solidFill>
                        </a:rPr>
                        <a:t>pt</a:t>
                      </a:r>
                      <a:r>
                        <a:rPr lang="en-US" sz="1100" dirty="0">
                          <a:solidFill>
                            <a:schemeClr val="tx1"/>
                          </a:solidFill>
                        </a:rPr>
                        <a:t>, </a:t>
                      </a:r>
                      <a:r>
                        <a:rPr lang="en-US" sz="1100" dirty="0" err="1">
                          <a:solidFill>
                            <a:schemeClr val="tx1"/>
                          </a:solidFill>
                        </a:rPr>
                        <a:t>etc</a:t>
                      </a:r>
                      <a:r>
                        <a:rPr lang="en-US" sz="1100" dirty="0">
                          <a:solidFill>
                            <a:schemeClr val="tx1"/>
                          </a:solidFill>
                        </a:rPr>
                        <a:t>).</a:t>
                      </a:r>
                    </a:p>
                    <a:p>
                      <a:pPr marL="173038" marR="0" lvl="0" indent="-173038" algn="l" defTabSz="914400" rtl="0" eaLnBrk="1" fontAlgn="auto" latinLnBrk="0" hangingPunct="1">
                        <a:lnSpc>
                          <a:spcPct val="114000"/>
                        </a:lnSpc>
                        <a:spcBef>
                          <a:spcPts val="0"/>
                        </a:spcBef>
                        <a:spcAft>
                          <a:spcPts val="500"/>
                        </a:spcAft>
                        <a:buClrTx/>
                        <a:buSzTx/>
                        <a:buFont typeface="Arial" panose="020B0604020202020204" pitchFamily="34" charset="0"/>
                        <a:buChar char="•"/>
                        <a:tabLst/>
                        <a:defRPr/>
                      </a:pPr>
                      <a:r>
                        <a:rPr lang="en-US" sz="1100" dirty="0">
                          <a:solidFill>
                            <a:schemeClr val="tx1"/>
                          </a:solidFill>
                        </a:rPr>
                        <a:t>Pt with a hx of compulsive swallowing (i.e. pens, spoons, paper clips, </a:t>
                      </a:r>
                      <a:r>
                        <a:rPr lang="en-US" sz="1100" dirty="0" err="1">
                          <a:solidFill>
                            <a:schemeClr val="tx1"/>
                          </a:solidFill>
                        </a:rPr>
                        <a:t>etc</a:t>
                      </a:r>
                      <a:r>
                        <a:rPr lang="en-US" sz="1100" dirty="0">
                          <a:solidFill>
                            <a:schemeClr val="tx1"/>
                          </a:solidFill>
                        </a:rPr>
                        <a:t>) please ensure </a:t>
                      </a:r>
                      <a:r>
                        <a:rPr lang="en-US" sz="1100" dirty="0" err="1">
                          <a:solidFill>
                            <a:schemeClr val="tx1"/>
                          </a:solidFill>
                        </a:rPr>
                        <a:t>pt’s</a:t>
                      </a:r>
                      <a:r>
                        <a:rPr lang="en-US" sz="1100" dirty="0">
                          <a:solidFill>
                            <a:schemeClr val="tx1"/>
                          </a:solidFill>
                        </a:rPr>
                        <a:t> room in the ED is made safe before rooming pt. Finger foods only (no utensils), etc.</a:t>
                      </a:r>
                    </a:p>
                  </a:txBody>
                  <a:tcPr anchor="ctr">
                    <a:lnL w="12700" cmpd="sng">
                      <a:noFill/>
                    </a:lnL>
                    <a:lnR w="12700" cmpd="sng">
                      <a:noFill/>
                    </a:lnR>
                    <a:lnT w="12700" cap="flat" cmpd="sng" algn="ctr">
                      <a:solidFill>
                        <a:schemeClr val="bg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57757035"/>
                  </a:ext>
                </a:extLst>
              </a:tr>
            </a:tbl>
          </a:graphicData>
        </a:graphic>
      </p:graphicFrame>
    </p:spTree>
    <p:extLst>
      <p:ext uri="{BB962C8B-B14F-4D97-AF65-F5344CB8AC3E}">
        <p14:creationId xmlns:p14="http://schemas.microsoft.com/office/powerpoint/2010/main" val="39668281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F13C5EF-F0D8-4341-AF2C-8D075C5CBE6F}"/>
              </a:ext>
            </a:extLst>
          </p:cNvPr>
          <p:cNvSpPr>
            <a:spLocks noGrp="1"/>
          </p:cNvSpPr>
          <p:nvPr>
            <p:ph type="body" sz="quarter" idx="10"/>
          </p:nvPr>
        </p:nvSpPr>
        <p:spPr/>
        <p:txBody>
          <a:bodyPr>
            <a:normAutofit/>
          </a:bodyPr>
          <a:lstStyle/>
          <a:p>
            <a:pPr marL="0" indent="0">
              <a:buNone/>
            </a:pPr>
            <a:r>
              <a:rPr lang="en-US" dirty="0"/>
              <a:t>Adding Insights to patients – mistakes to avoid</a:t>
            </a:r>
          </a:p>
        </p:txBody>
      </p:sp>
      <p:sp>
        <p:nvSpPr>
          <p:cNvPr id="12" name="Text Placeholder 11">
            <a:extLst>
              <a:ext uri="{FF2B5EF4-FFF2-40B4-BE49-F238E27FC236}">
                <a16:creationId xmlns:a16="http://schemas.microsoft.com/office/drawing/2014/main" id="{25E3C62B-6688-4EBD-8A25-2D240138A7CA}"/>
              </a:ext>
            </a:extLst>
          </p:cNvPr>
          <p:cNvSpPr>
            <a:spLocks noGrp="1"/>
          </p:cNvSpPr>
          <p:nvPr>
            <p:ph type="body" sz="quarter" idx="12"/>
          </p:nvPr>
        </p:nvSpPr>
        <p:spPr/>
        <p:txBody>
          <a:bodyPr/>
          <a:lstStyle/>
          <a:p>
            <a:endParaRPr lang="en-US"/>
          </a:p>
        </p:txBody>
      </p:sp>
      <p:sp>
        <p:nvSpPr>
          <p:cNvPr id="4" name="Slide Number Placeholder 3">
            <a:extLst>
              <a:ext uri="{FF2B5EF4-FFF2-40B4-BE49-F238E27FC236}">
                <a16:creationId xmlns:a16="http://schemas.microsoft.com/office/drawing/2014/main" id="{9A6D323F-26BA-4FCF-8345-6FC222922FE4}"/>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D6EE29-B678-4F5E-BD6B-2A1F664779F4}" type="slidenum">
              <a:rPr kumimoji="0" lang="en-US" sz="1000" b="0" i="0" u="none" strike="noStrike" kern="1200" cap="none" spc="0" normalizeH="0" baseline="0" noProof="0" smtClean="0">
                <a:ln>
                  <a:noFill/>
                </a:ln>
                <a:solidFill>
                  <a:srgbClr val="474747"/>
                </a:solidFill>
                <a:effectLst/>
                <a:uLnTx/>
                <a:uFillTx/>
                <a:latin typeface="Calibri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000" b="0" i="0" u="none" strike="noStrike" kern="1200" cap="none" spc="0" normalizeH="0" baseline="0" noProof="0" dirty="0">
              <a:ln>
                <a:noFill/>
              </a:ln>
              <a:solidFill>
                <a:srgbClr val="474747"/>
              </a:solidFill>
              <a:effectLst/>
              <a:uLnTx/>
              <a:uFillTx/>
              <a:latin typeface="Calibri Light"/>
              <a:ea typeface="+mn-ea"/>
              <a:cs typeface="+mn-cs"/>
            </a:endParaRPr>
          </a:p>
        </p:txBody>
      </p:sp>
      <p:sp>
        <p:nvSpPr>
          <p:cNvPr id="5" name="Rectangle 4">
            <a:extLst>
              <a:ext uri="{FF2B5EF4-FFF2-40B4-BE49-F238E27FC236}">
                <a16:creationId xmlns:a16="http://schemas.microsoft.com/office/drawing/2014/main" id="{64C5C24D-61C4-460D-8939-D60C9DB383F3}"/>
              </a:ext>
            </a:extLst>
          </p:cNvPr>
          <p:cNvSpPr/>
          <p:nvPr/>
        </p:nvSpPr>
        <p:spPr>
          <a:xfrm>
            <a:off x="0" y="1158629"/>
            <a:ext cx="12191999" cy="5083286"/>
          </a:xfrm>
          <a:prstGeom prst="rect">
            <a:avLst/>
          </a:prstGeom>
          <a:gradFill>
            <a:gsLst>
              <a:gs pos="0">
                <a:schemeClr val="accent5">
                  <a:lumMod val="20000"/>
                  <a:lumOff val="80000"/>
                </a:schemeClr>
              </a:gs>
              <a:gs pos="100000">
                <a:schemeClr val="accent5">
                  <a:lumMod val="60000"/>
                  <a:lumOff val="40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Light"/>
              <a:ea typeface="+mn-ea"/>
              <a:cs typeface="+mn-cs"/>
            </a:endParaRPr>
          </a:p>
        </p:txBody>
      </p:sp>
      <p:grpSp>
        <p:nvGrpSpPr>
          <p:cNvPr id="6" name="Group 5">
            <a:extLst>
              <a:ext uri="{FF2B5EF4-FFF2-40B4-BE49-F238E27FC236}">
                <a16:creationId xmlns:a16="http://schemas.microsoft.com/office/drawing/2014/main" id="{6FA3947C-6919-4946-AF3C-8086E23C7622}"/>
              </a:ext>
            </a:extLst>
          </p:cNvPr>
          <p:cNvGrpSpPr/>
          <p:nvPr/>
        </p:nvGrpSpPr>
        <p:grpSpPr>
          <a:xfrm>
            <a:off x="795903" y="1496568"/>
            <a:ext cx="10637518" cy="4462271"/>
            <a:chOff x="777241" y="1344168"/>
            <a:chExt cx="10637518" cy="4462271"/>
          </a:xfrm>
        </p:grpSpPr>
        <p:sp>
          <p:nvSpPr>
            <p:cNvPr id="7" name="Rectangle 6">
              <a:extLst>
                <a:ext uri="{FF2B5EF4-FFF2-40B4-BE49-F238E27FC236}">
                  <a16:creationId xmlns:a16="http://schemas.microsoft.com/office/drawing/2014/main" id="{A3C97624-29B7-455A-802D-6F534AD2EBF3}"/>
                </a:ext>
              </a:extLst>
            </p:cNvPr>
            <p:cNvSpPr/>
            <p:nvPr/>
          </p:nvSpPr>
          <p:spPr>
            <a:xfrm>
              <a:off x="832104" y="1399030"/>
              <a:ext cx="10582655" cy="4407409"/>
            </a:xfrm>
            <a:prstGeom prst="rect">
              <a:avLst/>
            </a:prstGeom>
            <a:gradFill>
              <a:gsLst>
                <a:gs pos="0">
                  <a:schemeClr val="tx2">
                    <a:lumMod val="75000"/>
                    <a:lumOff val="25000"/>
                    <a:alpha val="35000"/>
                  </a:schemeClr>
                </a:gs>
                <a:gs pos="100000">
                  <a:schemeClr val="tx2">
                    <a:alpha val="35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Light"/>
                <a:ea typeface="+mn-ea"/>
                <a:cs typeface="+mn-cs"/>
              </a:endParaRPr>
            </a:p>
          </p:txBody>
        </p:sp>
        <p:grpSp>
          <p:nvGrpSpPr>
            <p:cNvPr id="8" name="Group 7">
              <a:extLst>
                <a:ext uri="{FF2B5EF4-FFF2-40B4-BE49-F238E27FC236}">
                  <a16:creationId xmlns:a16="http://schemas.microsoft.com/office/drawing/2014/main" id="{81DC3F45-27EF-44D2-91E7-C280E7AB05E3}"/>
                </a:ext>
              </a:extLst>
            </p:cNvPr>
            <p:cNvGrpSpPr/>
            <p:nvPr/>
          </p:nvGrpSpPr>
          <p:grpSpPr>
            <a:xfrm>
              <a:off x="777241" y="1344168"/>
              <a:ext cx="10582655" cy="4407408"/>
              <a:chOff x="777241" y="1344168"/>
              <a:chExt cx="10582655" cy="4407408"/>
            </a:xfrm>
          </p:grpSpPr>
          <p:sp>
            <p:nvSpPr>
              <p:cNvPr id="9" name="Rectangle 8">
                <a:extLst>
                  <a:ext uri="{FF2B5EF4-FFF2-40B4-BE49-F238E27FC236}">
                    <a16:creationId xmlns:a16="http://schemas.microsoft.com/office/drawing/2014/main" id="{C35DDC73-74C8-412A-9AA3-5D1D930E5342}"/>
                  </a:ext>
                </a:extLst>
              </p:cNvPr>
              <p:cNvSpPr/>
              <p:nvPr/>
            </p:nvSpPr>
            <p:spPr>
              <a:xfrm rot="16200000">
                <a:off x="-1124711" y="3246120"/>
                <a:ext cx="4407408" cy="603503"/>
              </a:xfrm>
              <a:prstGeom prst="rect">
                <a:avLst/>
              </a:prstGeom>
              <a:gradFill>
                <a:gsLst>
                  <a:gs pos="0">
                    <a:schemeClr val="accent5"/>
                  </a:gs>
                  <a:gs pos="100000">
                    <a:schemeClr val="accent5">
                      <a:lumMod val="75000"/>
                    </a:schemeClr>
                  </a:gs>
                </a:gsLst>
                <a:lin ang="9000000" scaled="0"/>
              </a:gra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Calibri Light"/>
                    <a:ea typeface="+mn-ea"/>
                    <a:cs typeface="+mn-cs"/>
                  </a:rPr>
                  <a:t>Mistakes to Avoid when Adding Insights</a:t>
                </a:r>
              </a:p>
            </p:txBody>
          </p:sp>
          <p:sp>
            <p:nvSpPr>
              <p:cNvPr id="10" name="Rectangle 9">
                <a:extLst>
                  <a:ext uri="{FF2B5EF4-FFF2-40B4-BE49-F238E27FC236}">
                    <a16:creationId xmlns:a16="http://schemas.microsoft.com/office/drawing/2014/main" id="{E2D5D676-C0FA-47CB-83E1-5F7C506E9D92}"/>
                  </a:ext>
                </a:extLst>
              </p:cNvPr>
              <p:cNvSpPr/>
              <p:nvPr/>
            </p:nvSpPr>
            <p:spPr>
              <a:xfrm>
                <a:off x="1380743" y="1344168"/>
                <a:ext cx="9979153" cy="4407408"/>
              </a:xfrm>
              <a:prstGeom prst="rect">
                <a:avLst/>
              </a:prstGeom>
              <a:gradFill>
                <a:gsLst>
                  <a:gs pos="0">
                    <a:schemeClr val="bg1"/>
                  </a:gs>
                  <a:gs pos="100000">
                    <a:schemeClr val="bg1">
                      <a:lumMod val="99000"/>
                    </a:schemeClr>
                  </a:gs>
                </a:gsLst>
                <a:lin ang="3600000" scaled="0"/>
              </a:gra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Light"/>
                  <a:ea typeface="+mn-ea"/>
                  <a:cs typeface="+mn-cs"/>
                </a:endParaRPr>
              </a:p>
            </p:txBody>
          </p:sp>
          <p:sp>
            <p:nvSpPr>
              <p:cNvPr id="11" name="TextBox 10">
                <a:extLst>
                  <a:ext uri="{FF2B5EF4-FFF2-40B4-BE49-F238E27FC236}">
                    <a16:creationId xmlns:a16="http://schemas.microsoft.com/office/drawing/2014/main" id="{2C845804-42DC-4B0E-A3EE-DC118CA429F1}"/>
                  </a:ext>
                </a:extLst>
              </p:cNvPr>
              <p:cNvSpPr txBox="1"/>
              <p:nvPr/>
            </p:nvSpPr>
            <p:spPr>
              <a:xfrm>
                <a:off x="1576873" y="1603204"/>
                <a:ext cx="9469079" cy="3889334"/>
              </a:xfrm>
              <a:prstGeom prst="rect">
                <a:avLst/>
              </a:prstGeom>
              <a:noFill/>
            </p:spPr>
            <p:txBody>
              <a:bodyPr wrap="square" rtlCol="0" anchor="ctr">
                <a:spAutoFit/>
              </a:bodyPr>
              <a:lstStyle/>
              <a:p>
                <a:pPr marL="0" marR="0" lvl="0" indent="0" algn="l" defTabSz="914400" rtl="0" eaLnBrk="1" fontAlgn="auto" latinLnBrk="0" hangingPunct="1">
                  <a:lnSpc>
                    <a:spcPct val="114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1CB9C"/>
                    </a:solidFill>
                    <a:effectLst/>
                    <a:uLnTx/>
                    <a:uFillTx/>
                    <a:latin typeface="Calibri Light"/>
                    <a:ea typeface="+mn-ea"/>
                    <a:cs typeface="+mn-cs"/>
                  </a:rPr>
                  <a:t>Opinions or Judgements About a Patient</a:t>
                </a:r>
              </a:p>
              <a:p>
                <a:pPr marL="227013" marR="0" lvl="0" indent="0" algn="l" defTabSz="914400" rtl="0" eaLnBrk="1" fontAlgn="auto" latinLnBrk="0" hangingPunct="1">
                  <a:lnSpc>
                    <a:spcPct val="114000"/>
                  </a:lnSpc>
                  <a:spcBef>
                    <a:spcPts val="0"/>
                  </a:spcBef>
                  <a:spcAft>
                    <a:spcPts val="1000"/>
                  </a:spcAft>
                  <a:buClrTx/>
                  <a:buSzTx/>
                  <a:buFontTx/>
                  <a:buNone/>
                  <a:tabLst/>
                  <a:defRPr/>
                </a:pPr>
                <a:r>
                  <a:rPr kumimoji="0" lang="en-US" sz="1400" b="0" i="0" u="none" strike="noStrike" kern="1200" cap="none" spc="0" normalizeH="0" baseline="0" noProof="0" dirty="0">
                    <a:ln>
                      <a:noFill/>
                    </a:ln>
                    <a:solidFill>
                      <a:srgbClr val="455469"/>
                    </a:solidFill>
                    <a:effectLst/>
                    <a:uLnTx/>
                    <a:uFillTx/>
                    <a:latin typeface="Calibri Light"/>
                    <a:ea typeface="+mn-ea"/>
                    <a:cs typeface="+mn-cs"/>
                  </a:rPr>
                  <a:t>Your goal is to provide insight, not pass judgement or taint opinions about the patient</a:t>
                </a:r>
              </a:p>
              <a:p>
                <a:pPr marL="0" marR="0" lvl="0" indent="0" algn="l" defTabSz="914400" rtl="0" eaLnBrk="1" fontAlgn="auto" latinLnBrk="0" hangingPunct="1">
                  <a:lnSpc>
                    <a:spcPct val="114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1CB9C"/>
                    </a:solidFill>
                    <a:effectLst/>
                    <a:uLnTx/>
                    <a:uFillTx/>
                    <a:latin typeface="Calibri Light"/>
                    <a:ea typeface="+mn-ea"/>
                    <a:cs typeface="+mn-cs"/>
                  </a:rPr>
                  <a:t>Copy and Pasted Current Medication Lists with Dosing</a:t>
                </a:r>
              </a:p>
              <a:p>
                <a:pPr marL="227013" marR="0" lvl="0" indent="0" algn="l" defTabSz="914400" rtl="0" eaLnBrk="1" fontAlgn="auto" latinLnBrk="0" hangingPunct="1">
                  <a:lnSpc>
                    <a:spcPct val="114000"/>
                  </a:lnSpc>
                  <a:spcBef>
                    <a:spcPts val="0"/>
                  </a:spcBef>
                  <a:spcAft>
                    <a:spcPts val="1000"/>
                  </a:spcAft>
                  <a:buClrTx/>
                  <a:buSzTx/>
                  <a:buFontTx/>
                  <a:buNone/>
                  <a:tabLst/>
                  <a:defRPr/>
                </a:pPr>
                <a:r>
                  <a:rPr kumimoji="0" lang="en-US" sz="1400" b="0" i="0" u="none" strike="noStrike" kern="1200" cap="none" spc="0" normalizeH="0" baseline="0" noProof="0" dirty="0">
                    <a:ln>
                      <a:noFill/>
                    </a:ln>
                    <a:solidFill>
                      <a:srgbClr val="455469"/>
                    </a:solidFill>
                    <a:effectLst/>
                    <a:uLnTx/>
                    <a:uFillTx/>
                    <a:latin typeface="Calibri Light"/>
                    <a:ea typeface="+mn-ea"/>
                    <a:cs typeface="+mn-cs"/>
                  </a:rPr>
                  <a:t>Medication dosing may change faster than the Care Guideline is updated, leading to inaccurate medication administration</a:t>
                </a:r>
              </a:p>
              <a:p>
                <a:pPr marL="0" marR="0" lvl="0" indent="0" algn="l" defTabSz="914400" rtl="0" eaLnBrk="1" fontAlgn="auto" latinLnBrk="0" hangingPunct="1">
                  <a:lnSpc>
                    <a:spcPct val="114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1CB9C"/>
                    </a:solidFill>
                    <a:effectLst/>
                    <a:uLnTx/>
                    <a:uFillTx/>
                    <a:latin typeface="Calibri Light"/>
                    <a:ea typeface="+mn-ea"/>
                    <a:cs typeface="+mn-cs"/>
                  </a:rPr>
                  <a:t>Lengthy Chart Notes Directly from the Patient’s Chart Record</a:t>
                </a:r>
              </a:p>
              <a:p>
                <a:pPr marL="227013" marR="0" lvl="0" indent="0" algn="l" defTabSz="914400" rtl="0" eaLnBrk="1" fontAlgn="auto" latinLnBrk="0" hangingPunct="1">
                  <a:lnSpc>
                    <a:spcPct val="114000"/>
                  </a:lnSpc>
                  <a:spcBef>
                    <a:spcPts val="0"/>
                  </a:spcBef>
                  <a:spcAft>
                    <a:spcPts val="1000"/>
                  </a:spcAft>
                  <a:buClrTx/>
                  <a:buSzTx/>
                  <a:buFontTx/>
                  <a:buNone/>
                  <a:tabLst/>
                  <a:defRPr/>
                </a:pPr>
                <a:r>
                  <a:rPr kumimoji="0" lang="en-US" sz="1400" b="0" i="0" u="none" strike="noStrike" kern="1200" cap="none" spc="0" normalizeH="0" baseline="0" noProof="0" dirty="0">
                    <a:ln>
                      <a:noFill/>
                    </a:ln>
                    <a:solidFill>
                      <a:srgbClr val="455469"/>
                    </a:solidFill>
                    <a:effectLst/>
                    <a:uLnTx/>
                    <a:uFillTx/>
                    <a:latin typeface="Calibri Light"/>
                    <a:ea typeface="+mn-ea"/>
                    <a:cs typeface="+mn-cs"/>
                  </a:rPr>
                  <a:t>Notifications should be easy and fast to consume; including too much information can slow down emergency treatment and cause the important details to get lost, defeating the purpose</a:t>
                </a:r>
              </a:p>
              <a:p>
                <a:pPr marL="0" marR="0" lvl="0" indent="0" algn="l" defTabSz="914400" rtl="0" eaLnBrk="1" fontAlgn="auto" latinLnBrk="0" hangingPunct="1">
                  <a:lnSpc>
                    <a:spcPct val="114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1CB9C"/>
                    </a:solidFill>
                    <a:effectLst/>
                    <a:uLnTx/>
                    <a:uFillTx/>
                    <a:latin typeface="Calibri Light"/>
                    <a:ea typeface="+mn-ea"/>
                    <a:cs typeface="+mn-cs"/>
                  </a:rPr>
                  <a:t>Substance Abuse Treatment Program Information If You Are a 42 CFR Provider</a:t>
                </a:r>
              </a:p>
              <a:p>
                <a:pPr marL="227013" marR="0" lvl="0" indent="0" algn="l" defTabSz="914400" rtl="0" eaLnBrk="1" fontAlgn="auto" latinLnBrk="0" hangingPunct="1">
                  <a:lnSpc>
                    <a:spcPct val="114000"/>
                  </a:lnSpc>
                  <a:spcBef>
                    <a:spcPts val="0"/>
                  </a:spcBef>
                  <a:spcAft>
                    <a:spcPts val="1000"/>
                  </a:spcAft>
                  <a:buClrTx/>
                  <a:buSzTx/>
                  <a:buFontTx/>
                  <a:buNone/>
                  <a:tabLst/>
                  <a:defRPr/>
                </a:pPr>
                <a:r>
                  <a:rPr kumimoji="0" lang="en-US" sz="1400" b="0" i="0" u="none" strike="noStrike" kern="1200" cap="none" spc="0" normalizeH="0" baseline="0" noProof="0" dirty="0">
                    <a:ln>
                      <a:noFill/>
                    </a:ln>
                    <a:solidFill>
                      <a:srgbClr val="455469"/>
                    </a:solidFill>
                    <a:effectLst/>
                    <a:uLnTx/>
                    <a:uFillTx/>
                    <a:latin typeface="Calibri Light"/>
                    <a:ea typeface="+mn-ea"/>
                    <a:cs typeface="+mn-cs"/>
                  </a:rPr>
                  <a:t>It’s the law; make sure you understand all the necessary guidelines or laws surrounding your specialty</a:t>
                </a:r>
              </a:p>
              <a:p>
                <a:pPr marL="0" marR="0" lvl="0" indent="0" algn="l" defTabSz="914400" rtl="0" eaLnBrk="1" fontAlgn="auto" latinLnBrk="0" hangingPunct="1">
                  <a:lnSpc>
                    <a:spcPct val="114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1CB9C"/>
                    </a:solidFill>
                    <a:effectLst/>
                    <a:uLnTx/>
                    <a:uFillTx/>
                    <a:latin typeface="Calibri Light"/>
                    <a:ea typeface="+mn-ea"/>
                    <a:cs typeface="+mn-cs"/>
                  </a:rPr>
                  <a:t>Redundant Information that Can Be Found Elsewhere on a Notification</a:t>
                </a:r>
              </a:p>
              <a:p>
                <a:pPr marL="227013" marR="0" lvl="0" indent="0" algn="l" defTabSz="914400" rtl="0" eaLnBrk="1" fontAlgn="auto" latinLnBrk="0" hangingPunct="1">
                  <a:lnSpc>
                    <a:spcPct val="114000"/>
                  </a:lnSpc>
                  <a:spcBef>
                    <a:spcPts val="0"/>
                  </a:spcBef>
                  <a:spcAft>
                    <a:spcPts val="1000"/>
                  </a:spcAft>
                  <a:buClrTx/>
                  <a:buSzTx/>
                  <a:buFontTx/>
                  <a:buNone/>
                  <a:tabLst/>
                  <a:defRPr/>
                </a:pPr>
                <a:r>
                  <a:rPr kumimoji="0" lang="en-US" sz="1400" b="0" i="0" u="none" strike="noStrike" kern="1200" cap="none" spc="0" normalizeH="0" baseline="0" noProof="0" dirty="0">
                    <a:ln>
                      <a:noFill/>
                    </a:ln>
                    <a:solidFill>
                      <a:srgbClr val="455469"/>
                    </a:solidFill>
                    <a:effectLst/>
                    <a:uLnTx/>
                    <a:uFillTx/>
                    <a:latin typeface="Calibri Light"/>
                    <a:ea typeface="+mn-ea"/>
                    <a:cs typeface="+mn-cs"/>
                  </a:rPr>
                  <a:t>Notifications should be easy and fast to consume, and the actionable information should be obvious; duplicating data can cause important information to be missed</a:t>
                </a:r>
              </a:p>
            </p:txBody>
          </p:sp>
        </p:grpSp>
      </p:grpSp>
    </p:spTree>
    <p:extLst>
      <p:ext uri="{BB962C8B-B14F-4D97-AF65-F5344CB8AC3E}">
        <p14:creationId xmlns:p14="http://schemas.microsoft.com/office/powerpoint/2010/main" val="4149891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F13C5EF-F0D8-4341-AF2C-8D075C5CBE6F}"/>
              </a:ext>
            </a:extLst>
          </p:cNvPr>
          <p:cNvSpPr>
            <a:spLocks noGrp="1"/>
          </p:cNvSpPr>
          <p:nvPr>
            <p:ph type="body" sz="quarter" idx="10"/>
          </p:nvPr>
        </p:nvSpPr>
        <p:spPr/>
        <p:txBody>
          <a:bodyPr>
            <a:normAutofit/>
          </a:bodyPr>
          <a:lstStyle/>
          <a:p>
            <a:pPr marL="0" indent="0">
              <a:buNone/>
            </a:pPr>
            <a:r>
              <a:rPr lang="en-US" dirty="0"/>
              <a:t>Adding Insights to patients – mistakes to avoid</a:t>
            </a:r>
          </a:p>
        </p:txBody>
      </p:sp>
      <p:sp>
        <p:nvSpPr>
          <p:cNvPr id="12" name="Text Placeholder 11">
            <a:extLst>
              <a:ext uri="{FF2B5EF4-FFF2-40B4-BE49-F238E27FC236}">
                <a16:creationId xmlns:a16="http://schemas.microsoft.com/office/drawing/2014/main" id="{25E3C62B-6688-4EBD-8A25-2D240138A7CA}"/>
              </a:ext>
            </a:extLst>
          </p:cNvPr>
          <p:cNvSpPr>
            <a:spLocks noGrp="1"/>
          </p:cNvSpPr>
          <p:nvPr>
            <p:ph type="body" sz="quarter" idx="12"/>
          </p:nvPr>
        </p:nvSpPr>
        <p:spPr/>
        <p:txBody>
          <a:bodyPr/>
          <a:lstStyle/>
          <a:p>
            <a:endParaRPr lang="en-US"/>
          </a:p>
        </p:txBody>
      </p:sp>
      <p:sp>
        <p:nvSpPr>
          <p:cNvPr id="4" name="Slide Number Placeholder 3">
            <a:extLst>
              <a:ext uri="{FF2B5EF4-FFF2-40B4-BE49-F238E27FC236}">
                <a16:creationId xmlns:a16="http://schemas.microsoft.com/office/drawing/2014/main" id="{9A6D323F-26BA-4FCF-8345-6FC222922FE4}"/>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D6EE29-B678-4F5E-BD6B-2A1F664779F4}" type="slidenum">
              <a:rPr kumimoji="0" lang="en-US" sz="1000" b="0" i="0" u="none" strike="noStrike" kern="1200" cap="none" spc="0" normalizeH="0" baseline="0" noProof="0" smtClean="0">
                <a:ln>
                  <a:noFill/>
                </a:ln>
                <a:solidFill>
                  <a:srgbClr val="474747"/>
                </a:solidFill>
                <a:effectLst/>
                <a:uLnTx/>
                <a:uFillTx/>
                <a:latin typeface="Calibri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000" b="0" i="0" u="none" strike="noStrike" kern="1200" cap="none" spc="0" normalizeH="0" baseline="0" noProof="0" dirty="0">
              <a:ln>
                <a:noFill/>
              </a:ln>
              <a:solidFill>
                <a:srgbClr val="474747"/>
              </a:solidFill>
              <a:effectLst/>
              <a:uLnTx/>
              <a:uFillTx/>
              <a:latin typeface="Calibri Light"/>
              <a:ea typeface="+mn-ea"/>
              <a:cs typeface="+mn-cs"/>
            </a:endParaRPr>
          </a:p>
        </p:txBody>
      </p:sp>
      <p:sp>
        <p:nvSpPr>
          <p:cNvPr id="5" name="Rectangle 4">
            <a:extLst>
              <a:ext uri="{FF2B5EF4-FFF2-40B4-BE49-F238E27FC236}">
                <a16:creationId xmlns:a16="http://schemas.microsoft.com/office/drawing/2014/main" id="{64C5C24D-61C4-460D-8939-D60C9DB383F3}"/>
              </a:ext>
            </a:extLst>
          </p:cNvPr>
          <p:cNvSpPr/>
          <p:nvPr/>
        </p:nvSpPr>
        <p:spPr>
          <a:xfrm>
            <a:off x="0" y="1158629"/>
            <a:ext cx="12191999" cy="5083286"/>
          </a:xfrm>
          <a:prstGeom prst="rect">
            <a:avLst/>
          </a:prstGeom>
          <a:gradFill>
            <a:gsLst>
              <a:gs pos="0">
                <a:schemeClr val="accent5">
                  <a:lumMod val="20000"/>
                  <a:lumOff val="80000"/>
                </a:schemeClr>
              </a:gs>
              <a:gs pos="100000">
                <a:schemeClr val="accent5">
                  <a:lumMod val="60000"/>
                  <a:lumOff val="40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Light"/>
              <a:ea typeface="+mn-ea"/>
              <a:cs typeface="+mn-cs"/>
            </a:endParaRPr>
          </a:p>
        </p:txBody>
      </p:sp>
      <p:grpSp>
        <p:nvGrpSpPr>
          <p:cNvPr id="6" name="Group 5">
            <a:extLst>
              <a:ext uri="{FF2B5EF4-FFF2-40B4-BE49-F238E27FC236}">
                <a16:creationId xmlns:a16="http://schemas.microsoft.com/office/drawing/2014/main" id="{6FA3947C-6919-4946-AF3C-8086E23C7622}"/>
              </a:ext>
            </a:extLst>
          </p:cNvPr>
          <p:cNvGrpSpPr/>
          <p:nvPr/>
        </p:nvGrpSpPr>
        <p:grpSpPr>
          <a:xfrm>
            <a:off x="795903" y="1496568"/>
            <a:ext cx="10637518" cy="4462271"/>
            <a:chOff x="777241" y="1344168"/>
            <a:chExt cx="10637518" cy="4462271"/>
          </a:xfrm>
        </p:grpSpPr>
        <p:sp>
          <p:nvSpPr>
            <p:cNvPr id="7" name="Rectangle 6">
              <a:extLst>
                <a:ext uri="{FF2B5EF4-FFF2-40B4-BE49-F238E27FC236}">
                  <a16:creationId xmlns:a16="http://schemas.microsoft.com/office/drawing/2014/main" id="{A3C97624-29B7-455A-802D-6F534AD2EBF3}"/>
                </a:ext>
              </a:extLst>
            </p:cNvPr>
            <p:cNvSpPr/>
            <p:nvPr/>
          </p:nvSpPr>
          <p:spPr>
            <a:xfrm>
              <a:off x="832104" y="1399030"/>
              <a:ext cx="10582655" cy="4407409"/>
            </a:xfrm>
            <a:prstGeom prst="rect">
              <a:avLst/>
            </a:prstGeom>
            <a:gradFill>
              <a:gsLst>
                <a:gs pos="0">
                  <a:schemeClr val="tx2">
                    <a:lumMod val="75000"/>
                    <a:lumOff val="25000"/>
                    <a:alpha val="35000"/>
                  </a:schemeClr>
                </a:gs>
                <a:gs pos="100000">
                  <a:schemeClr val="tx2">
                    <a:alpha val="35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Light"/>
                <a:ea typeface="+mn-ea"/>
                <a:cs typeface="+mn-cs"/>
              </a:endParaRPr>
            </a:p>
          </p:txBody>
        </p:sp>
        <p:grpSp>
          <p:nvGrpSpPr>
            <p:cNvPr id="8" name="Group 7">
              <a:extLst>
                <a:ext uri="{FF2B5EF4-FFF2-40B4-BE49-F238E27FC236}">
                  <a16:creationId xmlns:a16="http://schemas.microsoft.com/office/drawing/2014/main" id="{81DC3F45-27EF-44D2-91E7-C280E7AB05E3}"/>
                </a:ext>
              </a:extLst>
            </p:cNvPr>
            <p:cNvGrpSpPr/>
            <p:nvPr/>
          </p:nvGrpSpPr>
          <p:grpSpPr>
            <a:xfrm>
              <a:off x="777241" y="1344168"/>
              <a:ext cx="10582655" cy="4407408"/>
              <a:chOff x="777241" y="1344168"/>
              <a:chExt cx="10582655" cy="4407408"/>
            </a:xfrm>
          </p:grpSpPr>
          <p:sp>
            <p:nvSpPr>
              <p:cNvPr id="9" name="Rectangle 8">
                <a:extLst>
                  <a:ext uri="{FF2B5EF4-FFF2-40B4-BE49-F238E27FC236}">
                    <a16:creationId xmlns:a16="http://schemas.microsoft.com/office/drawing/2014/main" id="{C35DDC73-74C8-412A-9AA3-5D1D930E5342}"/>
                  </a:ext>
                </a:extLst>
              </p:cNvPr>
              <p:cNvSpPr/>
              <p:nvPr/>
            </p:nvSpPr>
            <p:spPr>
              <a:xfrm rot="16200000">
                <a:off x="-1124711" y="3246120"/>
                <a:ext cx="4407408" cy="603503"/>
              </a:xfrm>
              <a:prstGeom prst="rect">
                <a:avLst/>
              </a:prstGeom>
              <a:gradFill>
                <a:gsLst>
                  <a:gs pos="0">
                    <a:schemeClr val="accent5"/>
                  </a:gs>
                  <a:gs pos="100000">
                    <a:schemeClr val="accent5">
                      <a:lumMod val="75000"/>
                    </a:schemeClr>
                  </a:gs>
                </a:gsLst>
                <a:lin ang="9000000" scaled="0"/>
              </a:gra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Calibri Light"/>
                    <a:ea typeface="+mn-ea"/>
                    <a:cs typeface="+mn-cs"/>
                  </a:rPr>
                  <a:t>Mistakes to Avoid when Adding Insights</a:t>
                </a:r>
              </a:p>
            </p:txBody>
          </p:sp>
          <p:sp>
            <p:nvSpPr>
              <p:cNvPr id="10" name="Rectangle 9">
                <a:extLst>
                  <a:ext uri="{FF2B5EF4-FFF2-40B4-BE49-F238E27FC236}">
                    <a16:creationId xmlns:a16="http://schemas.microsoft.com/office/drawing/2014/main" id="{E2D5D676-C0FA-47CB-83E1-5F7C506E9D92}"/>
                  </a:ext>
                </a:extLst>
              </p:cNvPr>
              <p:cNvSpPr/>
              <p:nvPr/>
            </p:nvSpPr>
            <p:spPr>
              <a:xfrm>
                <a:off x="1380743" y="1344168"/>
                <a:ext cx="9979153" cy="4407408"/>
              </a:xfrm>
              <a:prstGeom prst="rect">
                <a:avLst/>
              </a:prstGeom>
              <a:gradFill>
                <a:gsLst>
                  <a:gs pos="0">
                    <a:schemeClr val="bg1"/>
                  </a:gs>
                  <a:gs pos="100000">
                    <a:schemeClr val="bg1">
                      <a:lumMod val="99000"/>
                    </a:schemeClr>
                  </a:gs>
                </a:gsLst>
                <a:lin ang="3600000" scaled="0"/>
              </a:gra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Light"/>
                  <a:ea typeface="+mn-ea"/>
                  <a:cs typeface="+mn-cs"/>
                </a:endParaRPr>
              </a:p>
            </p:txBody>
          </p:sp>
          <p:sp>
            <p:nvSpPr>
              <p:cNvPr id="11" name="TextBox 10">
                <a:extLst>
                  <a:ext uri="{FF2B5EF4-FFF2-40B4-BE49-F238E27FC236}">
                    <a16:creationId xmlns:a16="http://schemas.microsoft.com/office/drawing/2014/main" id="{2C845804-42DC-4B0E-A3EE-DC118CA429F1}"/>
                  </a:ext>
                </a:extLst>
              </p:cNvPr>
              <p:cNvSpPr txBox="1"/>
              <p:nvPr/>
            </p:nvSpPr>
            <p:spPr>
              <a:xfrm>
                <a:off x="1576873" y="2405444"/>
                <a:ext cx="9469079" cy="2284856"/>
              </a:xfrm>
              <a:prstGeom prst="rect">
                <a:avLst/>
              </a:prstGeom>
              <a:noFill/>
            </p:spPr>
            <p:txBody>
              <a:bodyPr wrap="square" rtlCol="0" anchor="ctr">
                <a:spAutoFit/>
              </a:bodyPr>
              <a:lstStyle/>
              <a:p>
                <a:pPr marL="0" marR="0" lvl="0" indent="0" algn="l" defTabSz="914400" rtl="0" eaLnBrk="1" fontAlgn="auto" latinLnBrk="0" hangingPunct="1">
                  <a:lnSpc>
                    <a:spcPct val="114000"/>
                  </a:lnSpc>
                  <a:spcBef>
                    <a:spcPts val="0"/>
                  </a:spcBef>
                  <a:spcAft>
                    <a:spcPts val="0"/>
                  </a:spcAft>
                  <a:buClrTx/>
                  <a:buSzTx/>
                  <a:buFontTx/>
                  <a:buNone/>
                  <a:tabLst/>
                  <a:defRPr/>
                </a:pPr>
                <a:r>
                  <a:rPr lang="en-US" dirty="0">
                    <a:solidFill>
                      <a:srgbClr val="21CB9C"/>
                    </a:solidFill>
                    <a:latin typeface="Calibri Light"/>
                  </a:rPr>
                  <a:t>Patient comes in the hospital after having just been discharged from St. Mary’s Memorial Hospital 4 days ago complaining of chest pain and SOB. Upon arrival, she had elevated VS and was administered SL Nitroglycerin and 6L of O2. Patient has a history of NSTEMI in July 2021. Patient has a history of COPD on home O2 of 3L, but patient has been out of an oxygen tank for 3 weeks. Patient states she can’t remember her oxygen tank provider’s phone number, but the patient may be lying. EKG showed sinus tachycardia. Patient’s PCP is Dr. Michael Chen with phone number 312-222-2222. Social worker consulted and patient established with a DME company for her oxygen tank.</a:t>
                </a:r>
                <a:endParaRPr kumimoji="0" lang="en-US" sz="1400" b="0" i="0" u="none" strike="noStrike" kern="1200" cap="none" spc="0" normalizeH="0" baseline="0" noProof="0" dirty="0">
                  <a:ln>
                    <a:noFill/>
                  </a:ln>
                  <a:solidFill>
                    <a:srgbClr val="455469"/>
                  </a:solidFill>
                  <a:effectLst/>
                  <a:uLnTx/>
                  <a:uFillTx/>
                  <a:latin typeface="Calibri Light"/>
                  <a:ea typeface="+mn-ea"/>
                  <a:cs typeface="+mn-cs"/>
                </a:endParaRPr>
              </a:p>
            </p:txBody>
          </p:sp>
        </p:grpSp>
      </p:grpSp>
    </p:spTree>
    <p:extLst>
      <p:ext uri="{BB962C8B-B14F-4D97-AF65-F5344CB8AC3E}">
        <p14:creationId xmlns:p14="http://schemas.microsoft.com/office/powerpoint/2010/main" val="2100059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F13C5EF-F0D8-4341-AF2C-8D075C5CBE6F}"/>
              </a:ext>
            </a:extLst>
          </p:cNvPr>
          <p:cNvSpPr>
            <a:spLocks noGrp="1"/>
          </p:cNvSpPr>
          <p:nvPr>
            <p:ph type="body" sz="quarter" idx="10"/>
          </p:nvPr>
        </p:nvSpPr>
        <p:spPr/>
        <p:txBody>
          <a:bodyPr>
            <a:normAutofit/>
          </a:bodyPr>
          <a:lstStyle/>
          <a:p>
            <a:pPr marL="0" indent="0">
              <a:buNone/>
            </a:pPr>
            <a:r>
              <a:rPr lang="en-US" dirty="0"/>
              <a:t>Adding Insights to patients – mistakes to avoid</a:t>
            </a:r>
          </a:p>
        </p:txBody>
      </p:sp>
      <p:sp>
        <p:nvSpPr>
          <p:cNvPr id="12" name="Text Placeholder 11">
            <a:extLst>
              <a:ext uri="{FF2B5EF4-FFF2-40B4-BE49-F238E27FC236}">
                <a16:creationId xmlns:a16="http://schemas.microsoft.com/office/drawing/2014/main" id="{25E3C62B-6688-4EBD-8A25-2D240138A7CA}"/>
              </a:ext>
            </a:extLst>
          </p:cNvPr>
          <p:cNvSpPr>
            <a:spLocks noGrp="1"/>
          </p:cNvSpPr>
          <p:nvPr>
            <p:ph type="body" sz="quarter" idx="12"/>
          </p:nvPr>
        </p:nvSpPr>
        <p:spPr/>
        <p:txBody>
          <a:bodyPr/>
          <a:lstStyle/>
          <a:p>
            <a:endParaRPr lang="en-US"/>
          </a:p>
        </p:txBody>
      </p:sp>
      <p:sp>
        <p:nvSpPr>
          <p:cNvPr id="4" name="Slide Number Placeholder 3">
            <a:extLst>
              <a:ext uri="{FF2B5EF4-FFF2-40B4-BE49-F238E27FC236}">
                <a16:creationId xmlns:a16="http://schemas.microsoft.com/office/drawing/2014/main" id="{9A6D323F-26BA-4FCF-8345-6FC222922FE4}"/>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D6EE29-B678-4F5E-BD6B-2A1F664779F4}" type="slidenum">
              <a:rPr kumimoji="0" lang="en-US" sz="1000" b="0" i="0" u="none" strike="noStrike" kern="1200" cap="none" spc="0" normalizeH="0" baseline="0" noProof="0" smtClean="0">
                <a:ln>
                  <a:noFill/>
                </a:ln>
                <a:solidFill>
                  <a:srgbClr val="474747"/>
                </a:solidFill>
                <a:effectLst/>
                <a:uLnTx/>
                <a:uFillTx/>
                <a:latin typeface="Calibri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000" b="0" i="0" u="none" strike="noStrike" kern="1200" cap="none" spc="0" normalizeH="0" baseline="0" noProof="0" dirty="0">
              <a:ln>
                <a:noFill/>
              </a:ln>
              <a:solidFill>
                <a:srgbClr val="474747"/>
              </a:solidFill>
              <a:effectLst/>
              <a:uLnTx/>
              <a:uFillTx/>
              <a:latin typeface="Calibri Light"/>
              <a:ea typeface="+mn-ea"/>
              <a:cs typeface="+mn-cs"/>
            </a:endParaRPr>
          </a:p>
        </p:txBody>
      </p:sp>
      <p:sp>
        <p:nvSpPr>
          <p:cNvPr id="5" name="Rectangle 4">
            <a:extLst>
              <a:ext uri="{FF2B5EF4-FFF2-40B4-BE49-F238E27FC236}">
                <a16:creationId xmlns:a16="http://schemas.microsoft.com/office/drawing/2014/main" id="{64C5C24D-61C4-460D-8939-D60C9DB383F3}"/>
              </a:ext>
            </a:extLst>
          </p:cNvPr>
          <p:cNvSpPr/>
          <p:nvPr/>
        </p:nvSpPr>
        <p:spPr>
          <a:xfrm>
            <a:off x="0" y="1158629"/>
            <a:ext cx="12191999" cy="5083286"/>
          </a:xfrm>
          <a:prstGeom prst="rect">
            <a:avLst/>
          </a:prstGeom>
          <a:gradFill>
            <a:gsLst>
              <a:gs pos="0">
                <a:schemeClr val="accent5">
                  <a:lumMod val="20000"/>
                  <a:lumOff val="80000"/>
                </a:schemeClr>
              </a:gs>
              <a:gs pos="100000">
                <a:schemeClr val="accent5">
                  <a:lumMod val="60000"/>
                  <a:lumOff val="40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Light"/>
              <a:ea typeface="+mn-ea"/>
              <a:cs typeface="+mn-cs"/>
            </a:endParaRPr>
          </a:p>
        </p:txBody>
      </p:sp>
      <p:grpSp>
        <p:nvGrpSpPr>
          <p:cNvPr id="6" name="Group 5">
            <a:extLst>
              <a:ext uri="{FF2B5EF4-FFF2-40B4-BE49-F238E27FC236}">
                <a16:creationId xmlns:a16="http://schemas.microsoft.com/office/drawing/2014/main" id="{6FA3947C-6919-4946-AF3C-8086E23C7622}"/>
              </a:ext>
            </a:extLst>
          </p:cNvPr>
          <p:cNvGrpSpPr/>
          <p:nvPr/>
        </p:nvGrpSpPr>
        <p:grpSpPr>
          <a:xfrm>
            <a:off x="795903" y="1496568"/>
            <a:ext cx="10637518" cy="4462271"/>
            <a:chOff x="777241" y="1344168"/>
            <a:chExt cx="10637518" cy="4462271"/>
          </a:xfrm>
        </p:grpSpPr>
        <p:sp>
          <p:nvSpPr>
            <p:cNvPr id="7" name="Rectangle 6">
              <a:extLst>
                <a:ext uri="{FF2B5EF4-FFF2-40B4-BE49-F238E27FC236}">
                  <a16:creationId xmlns:a16="http://schemas.microsoft.com/office/drawing/2014/main" id="{A3C97624-29B7-455A-802D-6F534AD2EBF3}"/>
                </a:ext>
              </a:extLst>
            </p:cNvPr>
            <p:cNvSpPr/>
            <p:nvPr/>
          </p:nvSpPr>
          <p:spPr>
            <a:xfrm>
              <a:off x="832104" y="1399030"/>
              <a:ext cx="10582655" cy="4407409"/>
            </a:xfrm>
            <a:prstGeom prst="rect">
              <a:avLst/>
            </a:prstGeom>
            <a:gradFill>
              <a:gsLst>
                <a:gs pos="0">
                  <a:schemeClr val="tx2">
                    <a:lumMod val="75000"/>
                    <a:lumOff val="25000"/>
                    <a:alpha val="35000"/>
                  </a:schemeClr>
                </a:gs>
                <a:gs pos="100000">
                  <a:schemeClr val="tx2">
                    <a:alpha val="35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Light"/>
                <a:ea typeface="+mn-ea"/>
                <a:cs typeface="+mn-cs"/>
              </a:endParaRPr>
            </a:p>
          </p:txBody>
        </p:sp>
        <p:grpSp>
          <p:nvGrpSpPr>
            <p:cNvPr id="8" name="Group 7">
              <a:extLst>
                <a:ext uri="{FF2B5EF4-FFF2-40B4-BE49-F238E27FC236}">
                  <a16:creationId xmlns:a16="http://schemas.microsoft.com/office/drawing/2014/main" id="{81DC3F45-27EF-44D2-91E7-C280E7AB05E3}"/>
                </a:ext>
              </a:extLst>
            </p:cNvPr>
            <p:cNvGrpSpPr/>
            <p:nvPr/>
          </p:nvGrpSpPr>
          <p:grpSpPr>
            <a:xfrm>
              <a:off x="777241" y="1344168"/>
              <a:ext cx="10582655" cy="4407408"/>
              <a:chOff x="777241" y="1344168"/>
              <a:chExt cx="10582655" cy="4407408"/>
            </a:xfrm>
          </p:grpSpPr>
          <p:sp>
            <p:nvSpPr>
              <p:cNvPr id="9" name="Rectangle 8">
                <a:extLst>
                  <a:ext uri="{FF2B5EF4-FFF2-40B4-BE49-F238E27FC236}">
                    <a16:creationId xmlns:a16="http://schemas.microsoft.com/office/drawing/2014/main" id="{C35DDC73-74C8-412A-9AA3-5D1D930E5342}"/>
                  </a:ext>
                </a:extLst>
              </p:cNvPr>
              <p:cNvSpPr/>
              <p:nvPr/>
            </p:nvSpPr>
            <p:spPr>
              <a:xfrm rot="16200000">
                <a:off x="-1124711" y="3246120"/>
                <a:ext cx="4407408" cy="603503"/>
              </a:xfrm>
              <a:prstGeom prst="rect">
                <a:avLst/>
              </a:prstGeom>
              <a:gradFill>
                <a:gsLst>
                  <a:gs pos="0">
                    <a:schemeClr val="accent5"/>
                  </a:gs>
                  <a:gs pos="100000">
                    <a:schemeClr val="accent5">
                      <a:lumMod val="75000"/>
                    </a:schemeClr>
                  </a:gs>
                </a:gsLst>
                <a:lin ang="9000000" scaled="0"/>
              </a:gra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Calibri Light"/>
                    <a:ea typeface="+mn-ea"/>
                    <a:cs typeface="+mn-cs"/>
                  </a:rPr>
                  <a:t>Mistakes to Avoid when Adding Insights</a:t>
                </a:r>
              </a:p>
            </p:txBody>
          </p:sp>
          <p:sp>
            <p:nvSpPr>
              <p:cNvPr id="10" name="Rectangle 9">
                <a:extLst>
                  <a:ext uri="{FF2B5EF4-FFF2-40B4-BE49-F238E27FC236}">
                    <a16:creationId xmlns:a16="http://schemas.microsoft.com/office/drawing/2014/main" id="{E2D5D676-C0FA-47CB-83E1-5F7C506E9D92}"/>
                  </a:ext>
                </a:extLst>
              </p:cNvPr>
              <p:cNvSpPr/>
              <p:nvPr/>
            </p:nvSpPr>
            <p:spPr>
              <a:xfrm>
                <a:off x="1380743" y="1344168"/>
                <a:ext cx="9979153" cy="4407408"/>
              </a:xfrm>
              <a:prstGeom prst="rect">
                <a:avLst/>
              </a:prstGeom>
              <a:gradFill>
                <a:gsLst>
                  <a:gs pos="0">
                    <a:schemeClr val="bg1"/>
                  </a:gs>
                  <a:gs pos="100000">
                    <a:schemeClr val="bg1">
                      <a:lumMod val="99000"/>
                    </a:schemeClr>
                  </a:gs>
                </a:gsLst>
                <a:lin ang="3600000" scaled="0"/>
              </a:gra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Light"/>
                  <a:ea typeface="+mn-ea"/>
                  <a:cs typeface="+mn-cs"/>
                </a:endParaRPr>
              </a:p>
            </p:txBody>
          </p:sp>
          <p:sp>
            <p:nvSpPr>
              <p:cNvPr id="11" name="TextBox 10">
                <a:extLst>
                  <a:ext uri="{FF2B5EF4-FFF2-40B4-BE49-F238E27FC236}">
                    <a16:creationId xmlns:a16="http://schemas.microsoft.com/office/drawing/2014/main" id="{2C845804-42DC-4B0E-A3EE-DC118CA429F1}"/>
                  </a:ext>
                </a:extLst>
              </p:cNvPr>
              <p:cNvSpPr txBox="1"/>
              <p:nvPr/>
            </p:nvSpPr>
            <p:spPr>
              <a:xfrm>
                <a:off x="1576873" y="2247548"/>
                <a:ext cx="9469079" cy="2600648"/>
              </a:xfrm>
              <a:prstGeom prst="rect">
                <a:avLst/>
              </a:prstGeom>
              <a:noFill/>
            </p:spPr>
            <p:txBody>
              <a:bodyPr wrap="square" rtlCol="0" anchor="ctr">
                <a:spAutoFit/>
              </a:bodyPr>
              <a:lstStyle/>
              <a:p>
                <a:pPr marL="0" marR="0" lvl="0" indent="0" algn="l" defTabSz="914400" rtl="0" eaLnBrk="1" fontAlgn="auto" latinLnBrk="0" hangingPunct="1">
                  <a:lnSpc>
                    <a:spcPct val="114000"/>
                  </a:lnSpc>
                  <a:spcBef>
                    <a:spcPts val="0"/>
                  </a:spcBef>
                  <a:spcAft>
                    <a:spcPts val="0"/>
                  </a:spcAft>
                  <a:buClrTx/>
                  <a:buSzTx/>
                  <a:buFontTx/>
                  <a:buNone/>
                  <a:tabLst/>
                  <a:defRPr/>
                </a:pPr>
                <a:r>
                  <a:rPr lang="en-US" dirty="0">
                    <a:solidFill>
                      <a:srgbClr val="21CB9C"/>
                    </a:solidFill>
                    <a:latin typeface="Calibri Light"/>
                  </a:rPr>
                  <a:t>Patient comes in the hospital after having just been discharged from </a:t>
                </a:r>
                <a:r>
                  <a:rPr lang="en-US" dirty="0">
                    <a:solidFill>
                      <a:srgbClr val="FF0000"/>
                    </a:solidFill>
                    <a:latin typeface="Calibri Light"/>
                  </a:rPr>
                  <a:t>St. Mary’s Memorial Hospital 4 days ago complaining of chest pain and SOB.</a:t>
                </a:r>
                <a:r>
                  <a:rPr lang="en-US" dirty="0">
                    <a:solidFill>
                      <a:srgbClr val="21CB9C"/>
                    </a:solidFill>
                    <a:latin typeface="Calibri Light"/>
                  </a:rPr>
                  <a:t> Upon arrival, she had elevated VS and was administered SL Nitroglycerin and 6L of O2. Patient has a history of NSTEMI in July 2021</a:t>
                </a:r>
                <a:r>
                  <a:rPr lang="en-US" b="1" dirty="0">
                    <a:solidFill>
                      <a:srgbClr val="071E66"/>
                    </a:solidFill>
                    <a:latin typeface="Calibri Light"/>
                  </a:rPr>
                  <a:t>. Patient has a history of COPD on home O2 of 3L, but patient has been out of an oxygen tank for 3 weeks. Patient states she can’t remember her oxygen tank provider’s phone number</a:t>
                </a:r>
                <a:r>
                  <a:rPr lang="en-US" dirty="0">
                    <a:solidFill>
                      <a:srgbClr val="21CB9C"/>
                    </a:solidFill>
                    <a:latin typeface="Calibri Light"/>
                  </a:rPr>
                  <a:t>, but the </a:t>
                </a:r>
                <a:r>
                  <a:rPr lang="en-US" dirty="0">
                    <a:solidFill>
                      <a:srgbClr val="FF0000"/>
                    </a:solidFill>
                    <a:latin typeface="Calibri Light"/>
                  </a:rPr>
                  <a:t>patient may be lying</a:t>
                </a:r>
                <a:r>
                  <a:rPr lang="en-US" dirty="0">
                    <a:solidFill>
                      <a:srgbClr val="21CB9C"/>
                    </a:solidFill>
                    <a:latin typeface="Calibri Light"/>
                  </a:rPr>
                  <a:t>. EKG showed sinus tachycardia. </a:t>
                </a:r>
                <a:r>
                  <a:rPr lang="en-US" dirty="0">
                    <a:solidFill>
                      <a:srgbClr val="FF0000"/>
                    </a:solidFill>
                    <a:latin typeface="Calibri Light"/>
                  </a:rPr>
                  <a:t>Patient’s PCP is Dr. Michael Chen with phone number 312-222-2222. </a:t>
                </a:r>
                <a:r>
                  <a:rPr lang="en-US" b="1" dirty="0">
                    <a:solidFill>
                      <a:srgbClr val="071E66"/>
                    </a:solidFill>
                    <a:latin typeface="Calibri Light"/>
                  </a:rPr>
                  <a:t>Social worker consulted and patient established with a DME company for her oxygen tank with HOMES Great Lakes DME phone number 312-233-3333.</a:t>
                </a:r>
                <a:endParaRPr kumimoji="0" lang="en-US" sz="1400" b="1" i="0" u="none" strike="noStrike" kern="1200" cap="none" spc="0" normalizeH="0" baseline="0" noProof="0" dirty="0">
                  <a:ln>
                    <a:noFill/>
                  </a:ln>
                  <a:solidFill>
                    <a:srgbClr val="071E66"/>
                  </a:solidFill>
                  <a:effectLst/>
                  <a:uLnTx/>
                  <a:uFillTx/>
                  <a:latin typeface="Calibri Light"/>
                  <a:ea typeface="+mn-ea"/>
                  <a:cs typeface="+mn-cs"/>
                </a:endParaRPr>
              </a:p>
            </p:txBody>
          </p:sp>
        </p:grpSp>
      </p:grpSp>
      <p:sp>
        <p:nvSpPr>
          <p:cNvPr id="3" name="Oval 2">
            <a:extLst>
              <a:ext uri="{FF2B5EF4-FFF2-40B4-BE49-F238E27FC236}">
                <a16:creationId xmlns:a16="http://schemas.microsoft.com/office/drawing/2014/main" id="{AFFF61F6-1F5A-4933-8344-0334BF6D7352}"/>
              </a:ext>
            </a:extLst>
          </p:cNvPr>
          <p:cNvSpPr/>
          <p:nvPr/>
        </p:nvSpPr>
        <p:spPr>
          <a:xfrm>
            <a:off x="1315375" y="1428703"/>
            <a:ext cx="9749239" cy="453013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84186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AD1112F-C4BF-3646-A95A-BC95AFBA7CE2}"/>
              </a:ext>
            </a:extLst>
          </p:cNvPr>
          <p:cNvSpPr>
            <a:spLocks noGrp="1"/>
          </p:cNvSpPr>
          <p:nvPr>
            <p:ph type="body" sz="quarter" idx="10"/>
          </p:nvPr>
        </p:nvSpPr>
        <p:spPr/>
        <p:txBody>
          <a:bodyPr/>
          <a:lstStyle/>
          <a:p>
            <a:r>
              <a:rPr lang="en-US" dirty="0"/>
              <a:t>Additional Resources – Customer Community </a:t>
            </a:r>
          </a:p>
        </p:txBody>
      </p:sp>
      <p:sp>
        <p:nvSpPr>
          <p:cNvPr id="3" name="Text Placeholder 2">
            <a:extLst>
              <a:ext uri="{FF2B5EF4-FFF2-40B4-BE49-F238E27FC236}">
                <a16:creationId xmlns:a16="http://schemas.microsoft.com/office/drawing/2014/main" id="{20630EE7-5302-1D43-91C2-0324CA08958B}"/>
              </a:ext>
            </a:extLst>
          </p:cNvPr>
          <p:cNvSpPr>
            <a:spLocks noGrp="1"/>
          </p:cNvSpPr>
          <p:nvPr>
            <p:ph type="body" sz="quarter" idx="11"/>
          </p:nvPr>
        </p:nvSpPr>
        <p:spPr>
          <a:xfrm>
            <a:off x="757903" y="2545516"/>
            <a:ext cx="10629900" cy="3649763"/>
          </a:xfrm>
        </p:spPr>
        <p:txBody>
          <a:bodyPr anchor="ctr"/>
          <a:lstStyle/>
          <a:p>
            <a:pPr marL="0" indent="0">
              <a:buNone/>
            </a:pPr>
            <a:endParaRPr lang="en-US" dirty="0"/>
          </a:p>
          <a:p>
            <a:r>
              <a:rPr lang="en-US" dirty="0"/>
              <a:t>Help Guides</a:t>
            </a:r>
          </a:p>
          <a:p>
            <a:r>
              <a:rPr lang="en-US" dirty="0"/>
              <a:t>Training Videos</a:t>
            </a:r>
          </a:p>
          <a:p>
            <a:r>
              <a:rPr lang="en-US" dirty="0"/>
              <a:t>FAQs</a:t>
            </a:r>
          </a:p>
          <a:p>
            <a:r>
              <a:rPr lang="en-US" dirty="0"/>
              <a:t>Updates</a:t>
            </a:r>
          </a:p>
          <a:p>
            <a:r>
              <a:rPr lang="en-US" dirty="0"/>
              <a:t>Q&amp;As</a:t>
            </a:r>
          </a:p>
          <a:p>
            <a:r>
              <a:rPr lang="en-US" dirty="0"/>
              <a:t>Discussions</a:t>
            </a:r>
          </a:p>
          <a:p>
            <a:pPr marL="0" indent="0">
              <a:buNone/>
            </a:pPr>
            <a:endParaRPr lang="en-US" dirty="0"/>
          </a:p>
        </p:txBody>
      </p:sp>
      <p:cxnSp>
        <p:nvCxnSpPr>
          <p:cNvPr id="4" name="Straight Connector 3">
            <a:extLst>
              <a:ext uri="{FF2B5EF4-FFF2-40B4-BE49-F238E27FC236}">
                <a16:creationId xmlns:a16="http://schemas.microsoft.com/office/drawing/2014/main" id="{F4BC4E59-4212-4F1F-B735-C7B430BE8FD9}"/>
              </a:ext>
            </a:extLst>
          </p:cNvPr>
          <p:cNvCxnSpPr/>
          <p:nvPr/>
        </p:nvCxnSpPr>
        <p:spPr>
          <a:xfrm>
            <a:off x="527112" y="1215041"/>
            <a:ext cx="0" cy="4508937"/>
          </a:xfrm>
          <a:prstGeom prst="line">
            <a:avLst/>
          </a:prstGeom>
          <a:ln>
            <a:solidFill>
              <a:schemeClr val="accent1">
                <a:lumMod val="60000"/>
                <a:lumOff val="40000"/>
              </a:schemeClr>
            </a:solidFill>
          </a:ln>
        </p:spPr>
        <p:style>
          <a:lnRef idx="3">
            <a:schemeClr val="accent4"/>
          </a:lnRef>
          <a:fillRef idx="0">
            <a:schemeClr val="accent4"/>
          </a:fillRef>
          <a:effectRef idx="2">
            <a:schemeClr val="accent4"/>
          </a:effectRef>
          <a:fontRef idx="minor">
            <a:schemeClr val="tx1"/>
          </a:fontRef>
        </p:style>
      </p:cxnSp>
      <p:pic>
        <p:nvPicPr>
          <p:cNvPr id="6" name="Picture 5">
            <a:extLst>
              <a:ext uri="{FF2B5EF4-FFF2-40B4-BE49-F238E27FC236}">
                <a16:creationId xmlns:a16="http://schemas.microsoft.com/office/drawing/2014/main" id="{14BCA84C-50EA-4E81-94ED-D9D1C40745CA}"/>
              </a:ext>
            </a:extLst>
          </p:cNvPr>
          <p:cNvPicPr>
            <a:picLocks noChangeAspect="1"/>
          </p:cNvPicPr>
          <p:nvPr/>
        </p:nvPicPr>
        <p:blipFill>
          <a:blip r:embed="rId3"/>
          <a:stretch>
            <a:fillRect/>
          </a:stretch>
        </p:blipFill>
        <p:spPr>
          <a:xfrm>
            <a:off x="4111928" y="1189901"/>
            <a:ext cx="4791075" cy="1095375"/>
          </a:xfrm>
          <a:prstGeom prst="rect">
            <a:avLst/>
          </a:prstGeom>
        </p:spPr>
      </p:pic>
      <p:sp>
        <p:nvSpPr>
          <p:cNvPr id="8" name="TextBox 7">
            <a:extLst>
              <a:ext uri="{FF2B5EF4-FFF2-40B4-BE49-F238E27FC236}">
                <a16:creationId xmlns:a16="http://schemas.microsoft.com/office/drawing/2014/main" id="{021F5474-339E-4946-9779-7C881CD56FF3}"/>
              </a:ext>
            </a:extLst>
          </p:cNvPr>
          <p:cNvSpPr txBox="1"/>
          <p:nvPr/>
        </p:nvSpPr>
        <p:spPr>
          <a:xfrm>
            <a:off x="3047301" y="3107932"/>
            <a:ext cx="6094602" cy="369332"/>
          </a:xfrm>
          <a:prstGeom prst="rect">
            <a:avLst/>
          </a:prstGeom>
          <a:noFill/>
        </p:spPr>
        <p:txBody>
          <a:bodyPr wrap="square">
            <a:spAutoFit/>
          </a:bodyPr>
          <a:lstStyle/>
          <a:p>
            <a:pPr marL="0" indent="0">
              <a:buNone/>
            </a:pPr>
            <a:r>
              <a:rPr lang="en-US">
                <a:solidFill>
                  <a:schemeClr val="bg1"/>
                </a:solidFill>
              </a:rPr>
              <a:t>SNF Cohort Criteria &amp; Notifications</a:t>
            </a:r>
            <a:endParaRPr lang="en-US" dirty="0">
              <a:solidFill>
                <a:schemeClr val="bg1"/>
              </a:solidFill>
            </a:endParaRPr>
          </a:p>
        </p:txBody>
      </p:sp>
      <p:sp>
        <p:nvSpPr>
          <p:cNvPr id="10" name="TextBox 9">
            <a:extLst>
              <a:ext uri="{FF2B5EF4-FFF2-40B4-BE49-F238E27FC236}">
                <a16:creationId xmlns:a16="http://schemas.microsoft.com/office/drawing/2014/main" id="{DDEA81B1-CC73-4762-99BF-FADB517CFAF2}"/>
              </a:ext>
            </a:extLst>
          </p:cNvPr>
          <p:cNvSpPr txBox="1"/>
          <p:nvPr/>
        </p:nvSpPr>
        <p:spPr>
          <a:xfrm>
            <a:off x="4272094" y="2285315"/>
            <a:ext cx="6094602" cy="461665"/>
          </a:xfrm>
          <a:prstGeom prst="rect">
            <a:avLst/>
          </a:prstGeom>
          <a:noFill/>
        </p:spPr>
        <p:txBody>
          <a:bodyPr wrap="square">
            <a:spAutoFit/>
          </a:bodyPr>
          <a:lstStyle/>
          <a:p>
            <a:r>
              <a:rPr lang="en-US" sz="2400" b="0" i="0" dirty="0">
                <a:solidFill>
                  <a:srgbClr val="2399BA"/>
                </a:solidFill>
                <a:effectLst/>
                <a:latin typeface="Calibri Light" panose="020F0302020204030204" pitchFamily="34" charset="0"/>
              </a:rPr>
              <a:t>community.collectivemedical.com</a:t>
            </a:r>
            <a:endParaRPr lang="en-US" sz="2400" dirty="0"/>
          </a:p>
        </p:txBody>
      </p:sp>
      <p:pic>
        <p:nvPicPr>
          <p:cNvPr id="9" name="Picture 8">
            <a:extLst>
              <a:ext uri="{FF2B5EF4-FFF2-40B4-BE49-F238E27FC236}">
                <a16:creationId xmlns:a16="http://schemas.microsoft.com/office/drawing/2014/main" id="{E0F7E51D-8CE8-4AFC-850D-FDE341685EA4}"/>
              </a:ext>
            </a:extLst>
          </p:cNvPr>
          <p:cNvPicPr>
            <a:picLocks noChangeAspect="1"/>
          </p:cNvPicPr>
          <p:nvPr/>
        </p:nvPicPr>
        <p:blipFill>
          <a:blip r:embed="rId4"/>
          <a:stretch>
            <a:fillRect/>
          </a:stretch>
        </p:blipFill>
        <p:spPr>
          <a:xfrm>
            <a:off x="0" y="-42799"/>
            <a:ext cx="12212447" cy="1077364"/>
          </a:xfrm>
          <a:prstGeom prst="rect">
            <a:avLst/>
          </a:prstGeom>
        </p:spPr>
      </p:pic>
      <p:sp>
        <p:nvSpPr>
          <p:cNvPr id="11" name="Text Placeholder 1">
            <a:extLst>
              <a:ext uri="{FF2B5EF4-FFF2-40B4-BE49-F238E27FC236}">
                <a16:creationId xmlns:a16="http://schemas.microsoft.com/office/drawing/2014/main" id="{F06BB9C3-5E7A-4077-8A4C-08D783F3CF0D}"/>
              </a:ext>
            </a:extLst>
          </p:cNvPr>
          <p:cNvSpPr txBox="1">
            <a:spLocks/>
          </p:cNvSpPr>
          <p:nvPr/>
        </p:nvSpPr>
        <p:spPr>
          <a:xfrm>
            <a:off x="1411153" y="228109"/>
            <a:ext cx="10629900" cy="589416"/>
          </a:xfrm>
          <a:prstGeom prst="rect">
            <a:avLst/>
          </a:prstGeom>
          <a:solidFill>
            <a:srgbClr val="071E66"/>
          </a:solidFill>
        </p:spPr>
        <p:txBody>
          <a:bodyPr>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chemeClr val="bg1"/>
                </a:solidFill>
              </a:rPr>
              <a:t>Additional Resources – Customer Community </a:t>
            </a:r>
          </a:p>
        </p:txBody>
      </p:sp>
    </p:spTree>
    <p:extLst>
      <p:ext uri="{BB962C8B-B14F-4D97-AF65-F5344CB8AC3E}">
        <p14:creationId xmlns:p14="http://schemas.microsoft.com/office/powerpoint/2010/main" val="20776850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10;&#10;Description automatically generated">
            <a:extLst>
              <a:ext uri="{FF2B5EF4-FFF2-40B4-BE49-F238E27FC236}">
                <a16:creationId xmlns:a16="http://schemas.microsoft.com/office/drawing/2014/main" id="{001112EB-C94B-4AFA-8CBE-4F215D7385C7}"/>
              </a:ext>
            </a:extLst>
          </p:cNvPr>
          <p:cNvPicPr>
            <a:picLocks noChangeAspect="1"/>
          </p:cNvPicPr>
          <p:nvPr/>
        </p:nvPicPr>
        <p:blipFill>
          <a:blip r:embed="rId3"/>
          <a:stretch>
            <a:fillRect/>
          </a:stretch>
        </p:blipFill>
        <p:spPr>
          <a:xfrm>
            <a:off x="0" y="11430"/>
            <a:ext cx="12192000" cy="6835140"/>
          </a:xfrm>
          <a:prstGeom prst="rect">
            <a:avLst/>
          </a:prstGeom>
        </p:spPr>
      </p:pic>
      <p:sp>
        <p:nvSpPr>
          <p:cNvPr id="2" name="Rectangle 1">
            <a:extLst>
              <a:ext uri="{FF2B5EF4-FFF2-40B4-BE49-F238E27FC236}">
                <a16:creationId xmlns:a16="http://schemas.microsoft.com/office/drawing/2014/main" id="{D08F3D8C-820F-4CA9-A4CF-C89AFD368761}"/>
              </a:ext>
            </a:extLst>
          </p:cNvPr>
          <p:cNvSpPr/>
          <p:nvPr/>
        </p:nvSpPr>
        <p:spPr>
          <a:xfrm>
            <a:off x="4797083" y="520505"/>
            <a:ext cx="6808763" cy="55286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E129EE85-207F-4348-A596-E287ECACEB1A}"/>
              </a:ext>
            </a:extLst>
          </p:cNvPr>
          <p:cNvSpPr txBox="1"/>
          <p:nvPr/>
        </p:nvSpPr>
        <p:spPr>
          <a:xfrm>
            <a:off x="5261317" y="2521059"/>
            <a:ext cx="5472332" cy="2246769"/>
          </a:xfrm>
          <a:prstGeom prst="rect">
            <a:avLst/>
          </a:prstGeom>
          <a:noFill/>
        </p:spPr>
        <p:txBody>
          <a:bodyPr wrap="square" rtlCol="0">
            <a:spAutoFit/>
          </a:bodyPr>
          <a:lstStyle/>
          <a:p>
            <a:pPr marL="285750" indent="-285750">
              <a:buFont typeface="Arial" panose="020B0604020202020204" pitchFamily="34" charset="0"/>
              <a:buChar char="•"/>
            </a:pPr>
            <a:r>
              <a:rPr lang="en-US" sz="2800" dirty="0"/>
              <a:t>HealthChoice IL ADT Introduction </a:t>
            </a:r>
          </a:p>
          <a:p>
            <a:pPr marL="285750" indent="-285750">
              <a:buFont typeface="Arial" panose="020B0604020202020204" pitchFamily="34" charset="0"/>
              <a:buChar char="•"/>
            </a:pPr>
            <a:r>
              <a:rPr lang="en-US" sz="2800" dirty="0"/>
              <a:t>Collective Medical Introduction</a:t>
            </a:r>
          </a:p>
          <a:p>
            <a:pPr marL="285750" indent="-285750">
              <a:buFont typeface="Arial" panose="020B0604020202020204" pitchFamily="34" charset="0"/>
              <a:buChar char="•"/>
            </a:pPr>
            <a:r>
              <a:rPr lang="en-US" sz="2800" dirty="0"/>
              <a:t>Portal Training </a:t>
            </a:r>
          </a:p>
          <a:p>
            <a:pPr marL="285750" indent="-285750">
              <a:buFont typeface="Arial" panose="020B0604020202020204" pitchFamily="34" charset="0"/>
              <a:buChar char="•"/>
            </a:pPr>
            <a:r>
              <a:rPr lang="en-US" sz="2800" dirty="0"/>
              <a:t>Care Insights 101</a:t>
            </a:r>
          </a:p>
          <a:p>
            <a:pPr marL="285750" indent="-285750">
              <a:buFont typeface="Arial" panose="020B0604020202020204" pitchFamily="34" charset="0"/>
              <a:buChar char="•"/>
            </a:pPr>
            <a:r>
              <a:rPr lang="en-US" sz="2800" dirty="0"/>
              <a:t>Additional Resources</a:t>
            </a:r>
          </a:p>
        </p:txBody>
      </p:sp>
      <p:pic>
        <p:nvPicPr>
          <p:cNvPr id="5" name="Picture 4">
            <a:extLst>
              <a:ext uri="{FF2B5EF4-FFF2-40B4-BE49-F238E27FC236}">
                <a16:creationId xmlns:a16="http://schemas.microsoft.com/office/drawing/2014/main" id="{D3998E51-128B-4562-A665-EB646C846B8B}"/>
              </a:ext>
            </a:extLst>
          </p:cNvPr>
          <p:cNvPicPr>
            <a:picLocks noChangeAspect="1"/>
          </p:cNvPicPr>
          <p:nvPr/>
        </p:nvPicPr>
        <p:blipFill>
          <a:blip r:embed="rId4"/>
          <a:stretch>
            <a:fillRect/>
          </a:stretch>
        </p:blipFill>
        <p:spPr>
          <a:xfrm>
            <a:off x="9870262" y="159783"/>
            <a:ext cx="2321738" cy="721444"/>
          </a:xfrm>
          <a:prstGeom prst="rect">
            <a:avLst/>
          </a:prstGeom>
        </p:spPr>
      </p:pic>
    </p:spTree>
    <p:extLst>
      <p:ext uri="{BB962C8B-B14F-4D97-AF65-F5344CB8AC3E}">
        <p14:creationId xmlns:p14="http://schemas.microsoft.com/office/powerpoint/2010/main" val="26818385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AD1112F-C4BF-3646-A95A-BC95AFBA7CE2}"/>
              </a:ext>
            </a:extLst>
          </p:cNvPr>
          <p:cNvSpPr>
            <a:spLocks noGrp="1"/>
          </p:cNvSpPr>
          <p:nvPr>
            <p:ph type="body" sz="quarter" idx="10"/>
          </p:nvPr>
        </p:nvSpPr>
        <p:spPr/>
        <p:txBody>
          <a:bodyPr/>
          <a:lstStyle/>
          <a:p>
            <a:r>
              <a:rPr lang="en-US" dirty="0"/>
              <a:t>Additional Resources – Customer Support </a:t>
            </a:r>
          </a:p>
        </p:txBody>
      </p:sp>
      <p:cxnSp>
        <p:nvCxnSpPr>
          <p:cNvPr id="4" name="Straight Connector 3">
            <a:extLst>
              <a:ext uri="{FF2B5EF4-FFF2-40B4-BE49-F238E27FC236}">
                <a16:creationId xmlns:a16="http://schemas.microsoft.com/office/drawing/2014/main" id="{F4BC4E59-4212-4F1F-B735-C7B430BE8FD9}"/>
              </a:ext>
            </a:extLst>
          </p:cNvPr>
          <p:cNvCxnSpPr/>
          <p:nvPr/>
        </p:nvCxnSpPr>
        <p:spPr>
          <a:xfrm>
            <a:off x="527112" y="1215041"/>
            <a:ext cx="0" cy="4508937"/>
          </a:xfrm>
          <a:prstGeom prst="line">
            <a:avLst/>
          </a:prstGeom>
          <a:ln>
            <a:solidFill>
              <a:schemeClr val="accent1">
                <a:lumMod val="60000"/>
                <a:lumOff val="40000"/>
              </a:schemeClr>
            </a:solidFill>
          </a:ln>
        </p:spPr>
        <p:style>
          <a:lnRef idx="3">
            <a:schemeClr val="accent4"/>
          </a:lnRef>
          <a:fillRef idx="0">
            <a:schemeClr val="accent4"/>
          </a:fillRef>
          <a:effectRef idx="2">
            <a:schemeClr val="accent4"/>
          </a:effectRef>
          <a:fontRef idx="minor">
            <a:schemeClr val="tx1"/>
          </a:fontRef>
        </p:style>
      </p:cxnSp>
      <p:sp>
        <p:nvSpPr>
          <p:cNvPr id="8" name="TextBox 7">
            <a:extLst>
              <a:ext uri="{FF2B5EF4-FFF2-40B4-BE49-F238E27FC236}">
                <a16:creationId xmlns:a16="http://schemas.microsoft.com/office/drawing/2014/main" id="{021F5474-339E-4946-9779-7C881CD56FF3}"/>
              </a:ext>
            </a:extLst>
          </p:cNvPr>
          <p:cNvSpPr txBox="1"/>
          <p:nvPr/>
        </p:nvSpPr>
        <p:spPr>
          <a:xfrm>
            <a:off x="3047301" y="3107932"/>
            <a:ext cx="6094602" cy="646331"/>
          </a:xfrm>
          <a:prstGeom prst="rect">
            <a:avLst/>
          </a:prstGeom>
          <a:noFill/>
        </p:spPr>
        <p:txBody>
          <a:bodyPr wrap="square">
            <a:spAutoFit/>
          </a:bodyPr>
          <a:lstStyle/>
          <a:p>
            <a:br>
              <a:rPr lang="en-US" dirty="0"/>
            </a:br>
            <a:r>
              <a:rPr lang="en-US" dirty="0"/>
              <a:t> </a:t>
            </a:r>
          </a:p>
        </p:txBody>
      </p:sp>
      <p:sp>
        <p:nvSpPr>
          <p:cNvPr id="7" name="Text Placeholder 6">
            <a:extLst>
              <a:ext uri="{FF2B5EF4-FFF2-40B4-BE49-F238E27FC236}">
                <a16:creationId xmlns:a16="http://schemas.microsoft.com/office/drawing/2014/main" id="{B27671E1-88D6-4CFA-B99D-C9DC1611ED86}"/>
              </a:ext>
            </a:extLst>
          </p:cNvPr>
          <p:cNvSpPr>
            <a:spLocks noGrp="1"/>
          </p:cNvSpPr>
          <p:nvPr>
            <p:ph type="body" sz="quarter" idx="11"/>
          </p:nvPr>
        </p:nvSpPr>
        <p:spPr>
          <a:xfrm>
            <a:off x="646827" y="3245043"/>
            <a:ext cx="10629900" cy="2645601"/>
          </a:xfrm>
        </p:spPr>
        <p:txBody>
          <a:bodyPr/>
          <a:lstStyle/>
          <a:p>
            <a:pPr marL="0" indent="0">
              <a:buNone/>
            </a:pPr>
            <a:r>
              <a:rPr lang="en-US" sz="2800" dirty="0"/>
              <a:t>Email: </a:t>
            </a:r>
            <a:r>
              <a:rPr lang="en-US" sz="2400" dirty="0">
                <a:hlinkClick r:id="rId3"/>
              </a:rPr>
              <a:t>support@collectivemedical.com</a:t>
            </a:r>
            <a:endParaRPr lang="en-US" sz="2400" dirty="0"/>
          </a:p>
          <a:p>
            <a:pPr marL="0" indent="0">
              <a:buNone/>
            </a:pPr>
            <a:r>
              <a:rPr lang="en-US" sz="2800" dirty="0"/>
              <a:t>Phone</a:t>
            </a:r>
            <a:r>
              <a:rPr lang="en-US" sz="2400" dirty="0"/>
              <a:t>: 801-285-0770</a:t>
            </a:r>
          </a:p>
        </p:txBody>
      </p:sp>
      <p:sp>
        <p:nvSpPr>
          <p:cNvPr id="9" name="TextBox 8">
            <a:extLst>
              <a:ext uri="{FF2B5EF4-FFF2-40B4-BE49-F238E27FC236}">
                <a16:creationId xmlns:a16="http://schemas.microsoft.com/office/drawing/2014/main" id="{96C85AD4-69AF-4714-BE14-8960A0947955}"/>
              </a:ext>
            </a:extLst>
          </p:cNvPr>
          <p:cNvSpPr txBox="1"/>
          <p:nvPr/>
        </p:nvSpPr>
        <p:spPr>
          <a:xfrm>
            <a:off x="2424418" y="1215041"/>
            <a:ext cx="8246378" cy="523220"/>
          </a:xfrm>
          <a:prstGeom prst="rect">
            <a:avLst/>
          </a:prstGeom>
          <a:noFill/>
        </p:spPr>
        <p:txBody>
          <a:bodyPr wrap="square" rtlCol="0">
            <a:spAutoFit/>
          </a:bodyPr>
          <a:lstStyle/>
          <a:p>
            <a:r>
              <a:rPr lang="en-US" sz="2800" dirty="0"/>
              <a:t>Available Monday-Friday 7:00am-6:00pm MT</a:t>
            </a:r>
          </a:p>
        </p:txBody>
      </p:sp>
      <p:pic>
        <p:nvPicPr>
          <p:cNvPr id="11" name="Picture 10">
            <a:extLst>
              <a:ext uri="{FF2B5EF4-FFF2-40B4-BE49-F238E27FC236}">
                <a16:creationId xmlns:a16="http://schemas.microsoft.com/office/drawing/2014/main" id="{12309B73-3DF1-4381-8769-6FE91383DD4A}"/>
              </a:ext>
            </a:extLst>
          </p:cNvPr>
          <p:cNvPicPr>
            <a:picLocks noChangeAspect="1"/>
          </p:cNvPicPr>
          <p:nvPr/>
        </p:nvPicPr>
        <p:blipFill>
          <a:blip r:embed="rId4"/>
          <a:stretch>
            <a:fillRect/>
          </a:stretch>
        </p:blipFill>
        <p:spPr>
          <a:xfrm>
            <a:off x="0" y="-42799"/>
            <a:ext cx="12212447" cy="1077364"/>
          </a:xfrm>
          <a:prstGeom prst="rect">
            <a:avLst/>
          </a:prstGeom>
        </p:spPr>
      </p:pic>
      <p:sp>
        <p:nvSpPr>
          <p:cNvPr id="10" name="Text Placeholder 1">
            <a:extLst>
              <a:ext uri="{FF2B5EF4-FFF2-40B4-BE49-F238E27FC236}">
                <a16:creationId xmlns:a16="http://schemas.microsoft.com/office/drawing/2014/main" id="{60551DF8-FD2E-49CF-A8E3-BAA198B01844}"/>
              </a:ext>
            </a:extLst>
          </p:cNvPr>
          <p:cNvSpPr txBox="1">
            <a:spLocks/>
          </p:cNvSpPr>
          <p:nvPr/>
        </p:nvSpPr>
        <p:spPr>
          <a:xfrm>
            <a:off x="1521204" y="226445"/>
            <a:ext cx="10629900" cy="589416"/>
          </a:xfrm>
          <a:prstGeom prst="rect">
            <a:avLst/>
          </a:prstGeom>
          <a:solidFill>
            <a:srgbClr val="071E66"/>
          </a:solidFill>
        </p:spPr>
        <p:txBody>
          <a:bodyPr>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chemeClr val="bg1"/>
                </a:solidFill>
              </a:rPr>
              <a:t>Additional Resources – Customer Support</a:t>
            </a:r>
          </a:p>
        </p:txBody>
      </p:sp>
    </p:spTree>
    <p:extLst>
      <p:ext uri="{BB962C8B-B14F-4D97-AF65-F5344CB8AC3E}">
        <p14:creationId xmlns:p14="http://schemas.microsoft.com/office/powerpoint/2010/main" val="2288841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ble Placeholder 1">
            <a:extLst>
              <a:ext uri="{FF2B5EF4-FFF2-40B4-BE49-F238E27FC236}">
                <a16:creationId xmlns:a16="http://schemas.microsoft.com/office/drawing/2014/main" id="{BFD73B33-6123-4E51-911F-037771310A1B}"/>
              </a:ext>
            </a:extLst>
          </p:cNvPr>
          <p:cNvSpPr>
            <a:spLocks noGrp="1"/>
          </p:cNvSpPr>
          <p:nvPr>
            <p:ph type="tbl" sz="quarter" idx="10"/>
          </p:nvPr>
        </p:nvSpPr>
        <p:spPr/>
      </p:sp>
      <p:pic>
        <p:nvPicPr>
          <p:cNvPr id="4" name="Picture 3" descr="Graphical user interface, application&#10;&#10;Description automatically generated">
            <a:extLst>
              <a:ext uri="{FF2B5EF4-FFF2-40B4-BE49-F238E27FC236}">
                <a16:creationId xmlns:a16="http://schemas.microsoft.com/office/drawing/2014/main" id="{4CEB198F-7D41-4796-8699-9C37BE4CEFA5}"/>
              </a:ext>
            </a:extLst>
          </p:cNvPr>
          <p:cNvPicPr>
            <a:picLocks noChangeAspect="1"/>
          </p:cNvPicPr>
          <p:nvPr/>
        </p:nvPicPr>
        <p:blipFill>
          <a:blip r:embed="rId2"/>
          <a:stretch>
            <a:fillRect/>
          </a:stretch>
        </p:blipFill>
        <p:spPr>
          <a:xfrm>
            <a:off x="8476" y="0"/>
            <a:ext cx="12175048" cy="6858000"/>
          </a:xfrm>
          <a:prstGeom prst="rect">
            <a:avLst/>
          </a:prstGeom>
        </p:spPr>
      </p:pic>
    </p:spTree>
    <p:extLst>
      <p:ext uri="{BB962C8B-B14F-4D97-AF65-F5344CB8AC3E}">
        <p14:creationId xmlns:p14="http://schemas.microsoft.com/office/powerpoint/2010/main" val="29966583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ble Placeholder 1">
            <a:extLst>
              <a:ext uri="{FF2B5EF4-FFF2-40B4-BE49-F238E27FC236}">
                <a16:creationId xmlns:a16="http://schemas.microsoft.com/office/drawing/2014/main" id="{BFD73B33-6123-4E51-911F-037771310A1B}"/>
              </a:ext>
            </a:extLst>
          </p:cNvPr>
          <p:cNvSpPr>
            <a:spLocks noGrp="1"/>
          </p:cNvSpPr>
          <p:nvPr>
            <p:ph type="tbl" sz="quarter" idx="10"/>
          </p:nvPr>
        </p:nvSpPr>
        <p:spPr/>
      </p:sp>
      <p:pic>
        <p:nvPicPr>
          <p:cNvPr id="4" name="Picture 3" descr="Graphical user interface, application&#10;&#10;Description automatically generated">
            <a:extLst>
              <a:ext uri="{FF2B5EF4-FFF2-40B4-BE49-F238E27FC236}">
                <a16:creationId xmlns:a16="http://schemas.microsoft.com/office/drawing/2014/main" id="{4CEB198F-7D41-4796-8699-9C37BE4CEFA5}"/>
              </a:ext>
            </a:extLst>
          </p:cNvPr>
          <p:cNvPicPr>
            <a:picLocks noChangeAspect="1"/>
          </p:cNvPicPr>
          <p:nvPr/>
        </p:nvPicPr>
        <p:blipFill>
          <a:blip r:embed="rId2"/>
          <a:stretch>
            <a:fillRect/>
          </a:stretch>
        </p:blipFill>
        <p:spPr>
          <a:xfrm>
            <a:off x="8476" y="0"/>
            <a:ext cx="12175048" cy="6858000"/>
          </a:xfrm>
          <a:prstGeom prst="rect">
            <a:avLst/>
          </a:prstGeom>
        </p:spPr>
      </p:pic>
      <p:pic>
        <p:nvPicPr>
          <p:cNvPr id="5" name="Picture 4" descr="Graphical user interface, text, application&#10;&#10;Description automatically generated">
            <a:extLst>
              <a:ext uri="{FF2B5EF4-FFF2-40B4-BE49-F238E27FC236}">
                <a16:creationId xmlns:a16="http://schemas.microsoft.com/office/drawing/2014/main" id="{1B63DB66-2669-4864-B4AA-0D67A3839D8C}"/>
              </a:ext>
            </a:extLst>
          </p:cNvPr>
          <p:cNvPicPr>
            <a:picLocks noChangeAspect="1"/>
          </p:cNvPicPr>
          <p:nvPr/>
        </p:nvPicPr>
        <p:blipFill>
          <a:blip r:embed="rId3"/>
          <a:stretch>
            <a:fillRect/>
          </a:stretch>
        </p:blipFill>
        <p:spPr>
          <a:xfrm>
            <a:off x="0" y="22411"/>
            <a:ext cx="12192000" cy="6813177"/>
          </a:xfrm>
          <a:prstGeom prst="rect">
            <a:avLst/>
          </a:prstGeom>
        </p:spPr>
      </p:pic>
    </p:spTree>
    <p:extLst>
      <p:ext uri="{BB962C8B-B14F-4D97-AF65-F5344CB8AC3E}">
        <p14:creationId xmlns:p14="http://schemas.microsoft.com/office/powerpoint/2010/main" val="4279468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795BA40-1BC6-4311-A835-41DD49977066}"/>
              </a:ext>
            </a:extLst>
          </p:cNvPr>
          <p:cNvSpPr>
            <a:spLocks noGrp="1"/>
          </p:cNvSpPr>
          <p:nvPr>
            <p:ph type="body" sz="quarter" idx="11"/>
          </p:nvPr>
        </p:nvSpPr>
        <p:spPr>
          <a:xfrm>
            <a:off x="781051" y="3430768"/>
            <a:ext cx="10629900" cy="4511424"/>
          </a:xfrm>
        </p:spPr>
        <p:txBody>
          <a:bodyPr/>
          <a:lstStyle/>
          <a:p>
            <a:pPr marL="0" indent="0">
              <a:buNone/>
            </a:pPr>
            <a:r>
              <a:rPr lang="en-US" b="0" i="0" dirty="0">
                <a:solidFill>
                  <a:srgbClr val="000000"/>
                </a:solidFill>
                <a:effectLst/>
                <a:latin typeface="Arial" panose="020B0604020202020204" pitchFamily="34" charset="0"/>
              </a:rPr>
              <a:t>Illinois’ Comprehensive Medical Programs Quality Strategy includes goals for improving care coordination, using evidence-based interventions to reduce health disparities, deploying technology, and increasing data integration.  The ADT system directly supports those critical quality goals and leverages best practices for sharing timely information to enable effective care coordination. </a:t>
            </a:r>
            <a:endParaRPr lang="en-US" dirty="0"/>
          </a:p>
        </p:txBody>
      </p:sp>
      <p:pic>
        <p:nvPicPr>
          <p:cNvPr id="4" name="Picture 3" descr="Text&#10;&#10;Description automatically generated">
            <a:extLst>
              <a:ext uri="{FF2B5EF4-FFF2-40B4-BE49-F238E27FC236}">
                <a16:creationId xmlns:a16="http://schemas.microsoft.com/office/drawing/2014/main" id="{D2C33480-BBE7-40E2-BA07-464E9930267B}"/>
              </a:ext>
            </a:extLst>
          </p:cNvPr>
          <p:cNvPicPr>
            <a:picLocks noChangeAspect="1"/>
          </p:cNvPicPr>
          <p:nvPr/>
        </p:nvPicPr>
        <p:blipFill>
          <a:blip r:embed="rId2"/>
          <a:stretch>
            <a:fillRect/>
          </a:stretch>
        </p:blipFill>
        <p:spPr>
          <a:xfrm>
            <a:off x="2203294" y="1500467"/>
            <a:ext cx="6516009" cy="1619476"/>
          </a:xfrm>
          <a:prstGeom prst="rect">
            <a:avLst/>
          </a:prstGeom>
        </p:spPr>
      </p:pic>
      <p:pic>
        <p:nvPicPr>
          <p:cNvPr id="5" name="Picture 4" descr="A picture containing text&#10;&#10;Description automatically generated">
            <a:extLst>
              <a:ext uri="{FF2B5EF4-FFF2-40B4-BE49-F238E27FC236}">
                <a16:creationId xmlns:a16="http://schemas.microsoft.com/office/drawing/2014/main" id="{8468E3D3-8E00-4E0F-B865-970AEB84AF96}"/>
              </a:ext>
            </a:extLst>
          </p:cNvPr>
          <p:cNvPicPr>
            <a:picLocks noChangeAspect="1"/>
          </p:cNvPicPr>
          <p:nvPr/>
        </p:nvPicPr>
        <p:blipFill>
          <a:blip r:embed="rId3"/>
          <a:stretch>
            <a:fillRect/>
          </a:stretch>
        </p:blipFill>
        <p:spPr>
          <a:xfrm>
            <a:off x="9346102" y="6105881"/>
            <a:ext cx="2769166" cy="752119"/>
          </a:xfrm>
          <a:prstGeom prst="rect">
            <a:avLst/>
          </a:prstGeom>
        </p:spPr>
      </p:pic>
      <p:pic>
        <p:nvPicPr>
          <p:cNvPr id="6" name="Picture 5" descr="Graphical user interface, text, application&#10;&#10;Description automatically generated">
            <a:extLst>
              <a:ext uri="{FF2B5EF4-FFF2-40B4-BE49-F238E27FC236}">
                <a16:creationId xmlns:a16="http://schemas.microsoft.com/office/drawing/2014/main" id="{1048E9AA-2030-495C-BAEF-299A57A2B40F}"/>
              </a:ext>
            </a:extLst>
          </p:cNvPr>
          <p:cNvPicPr>
            <a:picLocks noChangeAspect="1"/>
          </p:cNvPicPr>
          <p:nvPr/>
        </p:nvPicPr>
        <p:blipFill>
          <a:blip r:embed="rId4"/>
          <a:stretch>
            <a:fillRect/>
          </a:stretch>
        </p:blipFill>
        <p:spPr>
          <a:xfrm>
            <a:off x="0" y="5010"/>
            <a:ext cx="12192000" cy="6847980"/>
          </a:xfrm>
          <a:prstGeom prst="rect">
            <a:avLst/>
          </a:prstGeom>
        </p:spPr>
      </p:pic>
      <p:sp>
        <p:nvSpPr>
          <p:cNvPr id="7" name="TextBox 6">
            <a:extLst>
              <a:ext uri="{FF2B5EF4-FFF2-40B4-BE49-F238E27FC236}">
                <a16:creationId xmlns:a16="http://schemas.microsoft.com/office/drawing/2014/main" id="{22188B50-6F4F-4851-9E6E-7BAFEBE76447}"/>
              </a:ext>
            </a:extLst>
          </p:cNvPr>
          <p:cNvSpPr txBox="1"/>
          <p:nvPr/>
        </p:nvSpPr>
        <p:spPr>
          <a:xfrm>
            <a:off x="659211" y="3250910"/>
            <a:ext cx="10629900" cy="707886"/>
          </a:xfrm>
          <a:prstGeom prst="rect">
            <a:avLst/>
          </a:prstGeom>
          <a:solidFill>
            <a:schemeClr val="bg1"/>
          </a:solidFill>
        </p:spPr>
        <p:txBody>
          <a:bodyPr wrap="square" rtlCol="0">
            <a:spAutoFit/>
          </a:bodyPr>
          <a:lstStyle/>
          <a:p>
            <a:r>
              <a:rPr lang="en-US" sz="2000" dirty="0"/>
              <a:t>Currently, 189 Illinois hospitals and 513 long-term care providers are data-live and transmitting ADT notifications for Medicaid customers through the platform</a:t>
            </a:r>
          </a:p>
        </p:txBody>
      </p:sp>
    </p:spTree>
    <p:extLst>
      <p:ext uri="{BB962C8B-B14F-4D97-AF65-F5344CB8AC3E}">
        <p14:creationId xmlns:p14="http://schemas.microsoft.com/office/powerpoint/2010/main" val="1447167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04F076-A6C9-4570-83A3-3F08EEA554B5}"/>
              </a:ext>
            </a:extLst>
          </p:cNvPr>
          <p:cNvSpPr>
            <a:spLocks noGrp="1"/>
          </p:cNvSpPr>
          <p:nvPr>
            <p:ph type="body" sz="quarter" idx="10"/>
          </p:nvPr>
        </p:nvSpPr>
        <p:spPr/>
        <p:txBody>
          <a:bodyPr/>
          <a:lstStyle/>
          <a:p>
            <a:r>
              <a:rPr lang="en-US" dirty="0"/>
              <a:t>Introduction to </a:t>
            </a:r>
          </a:p>
          <a:p>
            <a:r>
              <a:rPr lang="en-US" dirty="0"/>
              <a:t>Collective Medical</a:t>
            </a:r>
          </a:p>
        </p:txBody>
      </p:sp>
    </p:spTree>
    <p:extLst>
      <p:ext uri="{BB962C8B-B14F-4D97-AF65-F5344CB8AC3E}">
        <p14:creationId xmlns:p14="http://schemas.microsoft.com/office/powerpoint/2010/main" val="12182998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6A06E3B-D32B-4E61-961C-7C1DDD9D7506}"/>
              </a:ext>
            </a:extLst>
          </p:cNvPr>
          <p:cNvSpPr>
            <a:spLocks noGrp="1"/>
          </p:cNvSpPr>
          <p:nvPr>
            <p:ph type="body" sz="quarter" idx="10"/>
          </p:nvPr>
        </p:nvSpPr>
        <p:spPr>
          <a:xfrm>
            <a:off x="1435395" y="1307806"/>
            <a:ext cx="9292856" cy="3583172"/>
          </a:xfrm>
        </p:spPr>
        <p:txBody>
          <a:bodyPr anchor="ctr">
            <a:normAutofit/>
          </a:bodyPr>
          <a:lstStyle/>
          <a:p>
            <a:r>
              <a:rPr lang="en-US" sz="3300"/>
              <a:t>OUR MISSION</a:t>
            </a:r>
          </a:p>
          <a:p>
            <a:endParaRPr lang="en-US" sz="3300"/>
          </a:p>
          <a:p>
            <a:r>
              <a:rPr lang="en-US" sz="3300" spc="300"/>
              <a:t>Collective improves health outcomes and lowers cost by placing the right insights in front of each stakeholder along a patient’s journey to inform and encourage the right action for the patient</a:t>
            </a:r>
          </a:p>
        </p:txBody>
      </p:sp>
      <p:sp>
        <p:nvSpPr>
          <p:cNvPr id="2" name="Slide Number Placeholder 1" hidden="1">
            <a:extLst>
              <a:ext uri="{FF2B5EF4-FFF2-40B4-BE49-F238E27FC236}">
                <a16:creationId xmlns:a16="http://schemas.microsoft.com/office/drawing/2014/main" id="{ADB94201-7784-4F2A-9BD8-467DF92F0AB4}"/>
              </a:ext>
            </a:extLst>
          </p:cNvPr>
          <p:cNvSpPr>
            <a:spLocks noGrp="1"/>
          </p:cNvSpPr>
          <p:nvPr>
            <p:ph type="sldNum" sz="quarter" idx="4294967295"/>
          </p:nvPr>
        </p:nvSpPr>
        <p:spPr>
          <a:xfrm>
            <a:off x="8999538" y="6450013"/>
            <a:ext cx="3192462" cy="149225"/>
          </a:xfrm>
        </p:spPr>
        <p:txBody>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F0D6EE29-B678-4F5E-BD6B-2A1F664779F4}" type="slidenum">
              <a:rPr kumimoji="0" lang="en-US" sz="1000" b="0" i="0" u="none" strike="noStrike" kern="1200" cap="none" spc="0" normalizeH="0" baseline="0" noProof="0" smtClean="0">
                <a:ln>
                  <a:noFill/>
                </a:ln>
                <a:solidFill>
                  <a:srgbClr val="474747"/>
                </a:solidFill>
                <a:effectLst/>
                <a:uLnTx/>
                <a:uFillTx/>
                <a:latin typeface="Calibri Light"/>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5</a:t>
            </a:fld>
            <a:endParaRPr kumimoji="0" lang="en-US" sz="1000" b="0" i="0" u="none" strike="noStrike" kern="1200" cap="none" spc="0" normalizeH="0" baseline="0" noProof="0">
              <a:ln>
                <a:noFill/>
              </a:ln>
              <a:solidFill>
                <a:srgbClr val="474747"/>
              </a:solidFill>
              <a:effectLst/>
              <a:uLnTx/>
              <a:uFillTx/>
              <a:latin typeface="Calibri Light"/>
              <a:ea typeface="+mn-ea"/>
              <a:cs typeface="+mn-cs"/>
            </a:endParaRPr>
          </a:p>
        </p:txBody>
      </p:sp>
    </p:spTree>
    <p:extLst>
      <p:ext uri="{BB962C8B-B14F-4D97-AF65-F5344CB8AC3E}">
        <p14:creationId xmlns:p14="http://schemas.microsoft.com/office/powerpoint/2010/main" val="15507228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1" name="Google Shape;151;p12"/>
          <p:cNvSpPr txBox="1">
            <a:spLocks noGrp="1"/>
          </p:cNvSpPr>
          <p:nvPr>
            <p:ph type="sldNum" idx="12"/>
          </p:nvPr>
        </p:nvSpPr>
        <p:spPr>
          <a:xfrm>
            <a:off x="8610599" y="6450468"/>
            <a:ext cx="3192139" cy="148913"/>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000" b="0" i="0" u="none" strike="noStrike" kern="0" cap="none" spc="0" normalizeH="0" baseline="0" noProof="0">
                <a:ln>
                  <a:noFill/>
                </a:ln>
                <a:solidFill>
                  <a:srgbClr val="474747"/>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sz="1000" b="0" i="0" u="none" strike="noStrike" kern="0" cap="none" spc="0" normalizeH="0" baseline="0" noProof="0" dirty="0">
              <a:ln>
                <a:noFill/>
              </a:ln>
              <a:solidFill>
                <a:srgbClr val="474747"/>
              </a:solidFill>
              <a:effectLst/>
              <a:uLnTx/>
              <a:uFillTx/>
              <a:latin typeface="Calibri"/>
              <a:cs typeface="Calibri"/>
              <a:sym typeface="Calibri"/>
            </a:endParaRPr>
          </a:p>
        </p:txBody>
      </p:sp>
      <p:sp>
        <p:nvSpPr>
          <p:cNvPr id="186" name="Google Shape;186;p12"/>
          <p:cNvSpPr txBox="1"/>
          <p:nvPr/>
        </p:nvSpPr>
        <p:spPr>
          <a:xfrm>
            <a:off x="-70203" y="1388213"/>
            <a:ext cx="11071226" cy="231602"/>
          </a:xfrm>
          <a:prstGeom prst="rect">
            <a:avLst/>
          </a:prstGeom>
          <a:noFill/>
          <a:ln>
            <a:noFill/>
          </a:ln>
        </p:spPr>
        <p:txBody>
          <a:bodyPr spcFirstLastPara="1" wrap="square" lIns="91425" tIns="0" rIns="91425" bIns="0" anchor="t" anchorCtr="0">
            <a:noAutofit/>
          </a:bodyPr>
          <a:lstStyle/>
          <a:p>
            <a:pPr marL="0" marR="0" lvl="0" indent="0" algn="ctr" defTabSz="914400" rtl="0" eaLnBrk="1" fontAlgn="auto" latinLnBrk="0" hangingPunct="1">
              <a:lnSpc>
                <a:spcPct val="114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455469"/>
                </a:solidFill>
                <a:effectLst/>
                <a:uLnTx/>
                <a:uFillTx/>
                <a:latin typeface="Calibri Light" panose="020F0302020204030204" pitchFamily="34" charset="0"/>
                <a:ea typeface="Calibri"/>
                <a:cs typeface="Calibri Light" panose="020F0302020204030204" pitchFamily="34" charset="0"/>
                <a:sym typeface="Calibri"/>
              </a:rPr>
              <a:t>Collective is a care collaboration solution that gets the right information to the right person at the point of care.</a:t>
            </a:r>
            <a:endParaRPr kumimoji="0" sz="1400" b="0" i="0" u="none" strike="noStrike" kern="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sym typeface="Arial"/>
            </a:endParaRPr>
          </a:p>
        </p:txBody>
      </p:sp>
      <p:sp>
        <p:nvSpPr>
          <p:cNvPr id="187" name="Google Shape;187;p12"/>
          <p:cNvSpPr txBox="1"/>
          <p:nvPr/>
        </p:nvSpPr>
        <p:spPr>
          <a:xfrm>
            <a:off x="7046232" y="2209712"/>
            <a:ext cx="4464307" cy="877741"/>
          </a:xfrm>
          <a:prstGeom prst="rect">
            <a:avLst/>
          </a:prstGeom>
          <a:noFill/>
          <a:ln>
            <a:noFill/>
          </a:ln>
        </p:spPr>
        <p:txBody>
          <a:bodyPr spcFirstLastPara="1" wrap="square" lIns="91425" tIns="0" rIns="91425" bIns="0" anchor="t" anchorCtr="0">
            <a:noAutofit/>
          </a:bodyPr>
          <a:lstStyle/>
          <a:p>
            <a:pPr marL="0" marR="0" lvl="0" indent="0" algn="l" defTabSz="914400" rtl="0" eaLnBrk="1" fontAlgn="auto" latinLnBrk="0" hangingPunct="1">
              <a:lnSpc>
                <a:spcPct val="114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21CB9C"/>
                </a:solidFill>
                <a:effectLst/>
                <a:uLnTx/>
                <a:uFillTx/>
                <a:latin typeface="Calibri"/>
                <a:ea typeface="Calibri"/>
                <a:cs typeface="Calibri"/>
                <a:sym typeface="Calibri"/>
              </a:rPr>
              <a:t>A NETWORK</a:t>
            </a:r>
            <a:endParaRPr kumimoji="0" sz="1600" b="0" i="0" u="none" strike="noStrike" kern="0" cap="none" spc="0" normalizeH="0" baseline="0" noProof="0" dirty="0">
              <a:ln>
                <a:noFill/>
              </a:ln>
              <a:solidFill>
                <a:srgbClr val="000000"/>
              </a:solidFill>
              <a:effectLst/>
              <a:uLnTx/>
              <a:uFillTx/>
              <a:latin typeface="Arial"/>
              <a:ea typeface="+mn-ea"/>
              <a:cs typeface="Arial"/>
              <a:sym typeface="Arial"/>
            </a:endParaRPr>
          </a:p>
          <a:p>
            <a:pPr marL="0" marR="0" lvl="0" indent="0" algn="l" defTabSz="914400" rtl="0" eaLnBrk="1" fontAlgn="auto" latinLnBrk="0" hangingPunct="1">
              <a:lnSpc>
                <a:spcPct val="114000"/>
              </a:lnSpc>
              <a:spcBef>
                <a:spcPts val="50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455469"/>
                </a:solidFill>
                <a:effectLst/>
                <a:uLnTx/>
                <a:uFillTx/>
                <a:latin typeface="Calibri"/>
                <a:ea typeface="Calibri"/>
                <a:cs typeface="Calibri"/>
                <a:sym typeface="Calibri"/>
              </a:rPr>
              <a:t>Collective is a network of hospitals, emergency departments, primary care, specialists, behavioral health providers, post-acute care providers, and health plans across the United States, sharing important patient information at the time of care</a:t>
            </a:r>
            <a:endParaRPr kumimoji="0" sz="16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88" name="Google Shape;188;p12"/>
          <p:cNvSpPr txBox="1"/>
          <p:nvPr/>
        </p:nvSpPr>
        <p:spPr>
          <a:xfrm>
            <a:off x="7355355" y="3693852"/>
            <a:ext cx="4246833" cy="877741"/>
          </a:xfrm>
          <a:prstGeom prst="rect">
            <a:avLst/>
          </a:prstGeom>
          <a:noFill/>
          <a:ln>
            <a:noFill/>
          </a:ln>
        </p:spPr>
        <p:txBody>
          <a:bodyPr spcFirstLastPara="1" wrap="square" lIns="91425" tIns="0" rIns="91425" bIns="0" anchor="t" anchorCtr="0">
            <a:noAutofit/>
          </a:bodyPr>
          <a:lstStyle/>
          <a:p>
            <a:pPr marL="0" marR="0" lvl="0" indent="0" algn="l" defTabSz="914400" rtl="0" eaLnBrk="1" fontAlgn="auto" latinLnBrk="0" hangingPunct="1">
              <a:lnSpc>
                <a:spcPct val="114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21CB9C"/>
                </a:solidFill>
                <a:effectLst/>
                <a:uLnTx/>
                <a:uFillTx/>
                <a:latin typeface="Calibri"/>
                <a:ea typeface="Calibri"/>
                <a:cs typeface="Calibri"/>
                <a:sym typeface="Calibri"/>
              </a:rPr>
              <a:t>A PLATFORM</a:t>
            </a:r>
            <a:endParaRPr kumimoji="0" sz="1600" b="0" i="0" u="none" strike="noStrike" kern="0" cap="none" spc="0" normalizeH="0" baseline="0" noProof="0" dirty="0">
              <a:ln>
                <a:noFill/>
              </a:ln>
              <a:solidFill>
                <a:srgbClr val="000000"/>
              </a:solidFill>
              <a:effectLst/>
              <a:uLnTx/>
              <a:uFillTx/>
              <a:latin typeface="Arial"/>
              <a:ea typeface="+mn-ea"/>
              <a:cs typeface="Arial"/>
              <a:sym typeface="Arial"/>
            </a:endParaRPr>
          </a:p>
          <a:p>
            <a:pPr marL="0" marR="0" lvl="0" indent="0" algn="l" defTabSz="914400" rtl="0" eaLnBrk="1" fontAlgn="auto" latinLnBrk="0" hangingPunct="1">
              <a:lnSpc>
                <a:spcPct val="114000"/>
              </a:lnSpc>
              <a:spcBef>
                <a:spcPts val="50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455469"/>
                </a:solidFill>
                <a:effectLst/>
                <a:uLnTx/>
                <a:uFillTx/>
                <a:latin typeface="Calibri"/>
                <a:ea typeface="Calibri"/>
                <a:cs typeface="Calibri"/>
                <a:sym typeface="Calibri"/>
              </a:rPr>
              <a:t>Collective is a platform that intelligently connects each member of a patient’s care team for seamless collaboration at the right time and through the best medium</a:t>
            </a:r>
            <a:endParaRPr kumimoji="0" sz="16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89" name="Google Shape;189;p12"/>
          <p:cNvSpPr txBox="1"/>
          <p:nvPr/>
        </p:nvSpPr>
        <p:spPr>
          <a:xfrm>
            <a:off x="7070925" y="5177993"/>
            <a:ext cx="4212961" cy="877741"/>
          </a:xfrm>
          <a:prstGeom prst="rect">
            <a:avLst/>
          </a:prstGeom>
          <a:noFill/>
          <a:ln>
            <a:noFill/>
          </a:ln>
        </p:spPr>
        <p:txBody>
          <a:bodyPr spcFirstLastPara="1" wrap="square" lIns="91425" tIns="0" rIns="91425" bIns="0" anchor="t" anchorCtr="0">
            <a:noAutofit/>
          </a:bodyPr>
          <a:lstStyle/>
          <a:p>
            <a:pPr marL="0" marR="0" lvl="0" indent="0" algn="l" defTabSz="914400" rtl="0" eaLnBrk="1" fontAlgn="auto" latinLnBrk="0" hangingPunct="1">
              <a:lnSpc>
                <a:spcPct val="114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21CB9C"/>
                </a:solidFill>
                <a:effectLst/>
                <a:uLnTx/>
                <a:uFillTx/>
                <a:latin typeface="Calibri"/>
                <a:ea typeface="Calibri"/>
                <a:cs typeface="Calibri"/>
                <a:sym typeface="Calibri"/>
              </a:rPr>
              <a:t>A COMMUNITY</a:t>
            </a:r>
            <a:endParaRPr kumimoji="0" sz="1600" b="0" i="0" u="none" strike="noStrike" kern="0" cap="none" spc="0" normalizeH="0" baseline="0" noProof="0" dirty="0">
              <a:ln>
                <a:noFill/>
              </a:ln>
              <a:solidFill>
                <a:srgbClr val="000000"/>
              </a:solidFill>
              <a:effectLst/>
              <a:uLnTx/>
              <a:uFillTx/>
              <a:latin typeface="Arial"/>
              <a:ea typeface="+mn-ea"/>
              <a:cs typeface="Arial"/>
              <a:sym typeface="Arial"/>
            </a:endParaRPr>
          </a:p>
          <a:p>
            <a:pPr marL="0" marR="0" lvl="0" indent="0" algn="l" defTabSz="914400" rtl="0" eaLnBrk="1" fontAlgn="auto" latinLnBrk="0" hangingPunct="1">
              <a:lnSpc>
                <a:spcPct val="114000"/>
              </a:lnSpc>
              <a:spcBef>
                <a:spcPts val="50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455469"/>
                </a:solidFill>
                <a:effectLst/>
                <a:uLnTx/>
                <a:uFillTx/>
                <a:latin typeface="Calibri"/>
                <a:ea typeface="Calibri"/>
                <a:cs typeface="Calibri"/>
                <a:sym typeface="Calibri"/>
              </a:rPr>
              <a:t>Collective is a community of providers in the care of patients—especially those with complex medical needs—in your communities and across the country.</a:t>
            </a:r>
            <a:endParaRPr kumimoji="0" sz="1600" b="0" i="0" u="none" strike="noStrike" kern="0" cap="none" spc="0" normalizeH="0" baseline="0" noProof="0" dirty="0">
              <a:ln>
                <a:noFill/>
              </a:ln>
              <a:solidFill>
                <a:srgbClr val="000000"/>
              </a:solidFill>
              <a:effectLst/>
              <a:uLnTx/>
              <a:uFillTx/>
              <a:latin typeface="Arial"/>
              <a:ea typeface="+mn-ea"/>
              <a:cs typeface="Arial"/>
              <a:sym typeface="Arial"/>
            </a:endParaRPr>
          </a:p>
        </p:txBody>
      </p:sp>
      <p:grpSp>
        <p:nvGrpSpPr>
          <p:cNvPr id="190" name="Google Shape;190;p12"/>
          <p:cNvGrpSpPr/>
          <p:nvPr/>
        </p:nvGrpSpPr>
        <p:grpSpPr>
          <a:xfrm>
            <a:off x="5896482" y="2168968"/>
            <a:ext cx="1214963" cy="4075314"/>
            <a:chOff x="5896482" y="2168968"/>
            <a:chExt cx="1214963" cy="4075314"/>
          </a:xfrm>
        </p:grpSpPr>
        <p:sp>
          <p:nvSpPr>
            <p:cNvPr id="191" name="Google Shape;191;p12"/>
            <p:cNvSpPr/>
            <p:nvPr/>
          </p:nvSpPr>
          <p:spPr>
            <a:xfrm>
              <a:off x="5986018" y="2254227"/>
              <a:ext cx="793544" cy="3900520"/>
            </a:xfrm>
            <a:custGeom>
              <a:avLst/>
              <a:gdLst/>
              <a:ahLst/>
              <a:cxnLst/>
              <a:rect l="l" t="t" r="r" b="b"/>
              <a:pathLst>
                <a:path w="1048105" h="3900520" extrusionOk="0">
                  <a:moveTo>
                    <a:pt x="40063" y="0"/>
                  </a:moveTo>
                  <a:lnTo>
                    <a:pt x="175047" y="100940"/>
                  </a:lnTo>
                  <a:cubicBezTo>
                    <a:pt x="708246" y="540975"/>
                    <a:pt x="1048105" y="1206908"/>
                    <a:pt x="1048105" y="1952219"/>
                  </a:cubicBezTo>
                  <a:cubicBezTo>
                    <a:pt x="1048105" y="2697531"/>
                    <a:pt x="708246" y="3363464"/>
                    <a:pt x="175047" y="3803498"/>
                  </a:cubicBezTo>
                  <a:lnTo>
                    <a:pt x="45302" y="3900520"/>
                  </a:lnTo>
                  <a:lnTo>
                    <a:pt x="5239" y="3831129"/>
                  </a:lnTo>
                  <a:lnTo>
                    <a:pt x="124382" y="3742036"/>
                  </a:lnTo>
                  <a:cubicBezTo>
                    <a:pt x="639878" y="3316611"/>
                    <a:pt x="968454" y="2672786"/>
                    <a:pt x="968454" y="1952219"/>
                  </a:cubicBezTo>
                  <a:cubicBezTo>
                    <a:pt x="968454" y="1231652"/>
                    <a:pt x="639878" y="587828"/>
                    <a:pt x="124382" y="162403"/>
                  </a:cubicBezTo>
                  <a:lnTo>
                    <a:pt x="0" y="69391"/>
                  </a:lnTo>
                  <a:close/>
                </a:path>
              </a:pathLst>
            </a:custGeom>
            <a:solidFill>
              <a:srgbClr val="D5DBE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14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192" name="Google Shape;192;p12"/>
            <p:cNvSpPr/>
            <p:nvPr/>
          </p:nvSpPr>
          <p:spPr>
            <a:xfrm>
              <a:off x="5896482" y="6065211"/>
              <a:ext cx="179071" cy="179071"/>
            </a:xfrm>
            <a:prstGeom prst="ellipse">
              <a:avLst/>
            </a:prstGeom>
            <a:solidFill>
              <a:srgbClr val="D5DBE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14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193" name="Google Shape;193;p12"/>
            <p:cNvSpPr/>
            <p:nvPr/>
          </p:nvSpPr>
          <p:spPr>
            <a:xfrm>
              <a:off x="5896482" y="2168968"/>
              <a:ext cx="179071" cy="179071"/>
            </a:xfrm>
            <a:prstGeom prst="ellipse">
              <a:avLst/>
            </a:prstGeom>
            <a:solidFill>
              <a:srgbClr val="D5DBE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14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194" name="Google Shape;194;p12"/>
            <p:cNvSpPr/>
            <p:nvPr/>
          </p:nvSpPr>
          <p:spPr>
            <a:xfrm>
              <a:off x="6352475" y="3825002"/>
              <a:ext cx="758970" cy="758970"/>
            </a:xfrm>
            <a:prstGeom prst="ellipse">
              <a:avLst/>
            </a:prstGeom>
            <a:gradFill>
              <a:gsLst>
                <a:gs pos="0">
                  <a:schemeClr val="accent5"/>
                </a:gs>
                <a:gs pos="100000">
                  <a:srgbClr val="3B5C81"/>
                </a:gs>
              </a:gsLst>
              <a:lin ang="3600000" scaled="0"/>
            </a:grad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14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195" name="Google Shape;195;p12"/>
            <p:cNvSpPr/>
            <p:nvPr/>
          </p:nvSpPr>
          <p:spPr>
            <a:xfrm>
              <a:off x="6003305" y="5213375"/>
              <a:ext cx="758970" cy="758970"/>
            </a:xfrm>
            <a:prstGeom prst="ellipse">
              <a:avLst/>
            </a:prstGeom>
            <a:gradFill>
              <a:gsLst>
                <a:gs pos="0">
                  <a:schemeClr val="accent5"/>
                </a:gs>
                <a:gs pos="100000">
                  <a:srgbClr val="3B5C81"/>
                </a:gs>
              </a:gsLst>
              <a:lin ang="3600000" scaled="0"/>
            </a:grad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14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196" name="Google Shape;196;p12"/>
            <p:cNvSpPr/>
            <p:nvPr/>
          </p:nvSpPr>
          <p:spPr>
            <a:xfrm>
              <a:off x="6003305" y="2433298"/>
              <a:ext cx="758970" cy="758970"/>
            </a:xfrm>
            <a:prstGeom prst="ellipse">
              <a:avLst/>
            </a:prstGeom>
            <a:gradFill>
              <a:gsLst>
                <a:gs pos="0">
                  <a:schemeClr val="accent5"/>
                </a:gs>
                <a:gs pos="100000">
                  <a:srgbClr val="3B5C81"/>
                </a:gs>
              </a:gsLst>
              <a:lin ang="3600000" scaled="0"/>
            </a:grad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14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197" name="Google Shape;197;p12"/>
            <p:cNvSpPr/>
            <p:nvPr/>
          </p:nvSpPr>
          <p:spPr>
            <a:xfrm>
              <a:off x="6195100" y="5429174"/>
              <a:ext cx="375380" cy="375380"/>
            </a:xfrm>
            <a:prstGeom prst="hear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14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198" name="Google Shape;198;p12"/>
            <p:cNvSpPr/>
            <p:nvPr/>
          </p:nvSpPr>
          <p:spPr>
            <a:xfrm>
              <a:off x="6504006" y="3976533"/>
              <a:ext cx="455908" cy="455908"/>
            </a:xfrm>
            <a:custGeom>
              <a:avLst/>
              <a:gdLst/>
              <a:ahLst/>
              <a:cxnLst/>
              <a:rect l="l" t="t" r="r" b="b"/>
              <a:pathLst>
                <a:path w="4099129" h="4099129" extrusionOk="0">
                  <a:moveTo>
                    <a:pt x="2049564" y="1665625"/>
                  </a:moveTo>
                  <a:cubicBezTo>
                    <a:pt x="1837520" y="1665625"/>
                    <a:pt x="1665625" y="1837520"/>
                    <a:pt x="1665625" y="2049564"/>
                  </a:cubicBezTo>
                  <a:cubicBezTo>
                    <a:pt x="1665625" y="2261608"/>
                    <a:pt x="1837520" y="2433503"/>
                    <a:pt x="2049564" y="2433503"/>
                  </a:cubicBezTo>
                  <a:cubicBezTo>
                    <a:pt x="2261608" y="2433503"/>
                    <a:pt x="2433503" y="2261608"/>
                    <a:pt x="2433503" y="2049564"/>
                  </a:cubicBezTo>
                  <a:cubicBezTo>
                    <a:pt x="2433503" y="1837520"/>
                    <a:pt x="2261608" y="1665625"/>
                    <a:pt x="2049564" y="1665625"/>
                  </a:cubicBezTo>
                  <a:close/>
                  <a:moveTo>
                    <a:pt x="2049564" y="959246"/>
                  </a:moveTo>
                  <a:cubicBezTo>
                    <a:pt x="2651730" y="959246"/>
                    <a:pt x="3139882" y="1447398"/>
                    <a:pt x="3139882" y="2049564"/>
                  </a:cubicBezTo>
                  <a:cubicBezTo>
                    <a:pt x="3139882" y="2651730"/>
                    <a:pt x="2651730" y="3139882"/>
                    <a:pt x="2049564" y="3139882"/>
                  </a:cubicBezTo>
                  <a:cubicBezTo>
                    <a:pt x="1447398" y="3139882"/>
                    <a:pt x="959246" y="2651730"/>
                    <a:pt x="959246" y="2049564"/>
                  </a:cubicBezTo>
                  <a:cubicBezTo>
                    <a:pt x="959246" y="1447398"/>
                    <a:pt x="1447398" y="959246"/>
                    <a:pt x="2049564" y="959246"/>
                  </a:cubicBezTo>
                  <a:close/>
                  <a:moveTo>
                    <a:pt x="2049564" y="867354"/>
                  </a:moveTo>
                  <a:cubicBezTo>
                    <a:pt x="1396647" y="867354"/>
                    <a:pt x="867354" y="1396647"/>
                    <a:pt x="867354" y="2049564"/>
                  </a:cubicBezTo>
                  <a:cubicBezTo>
                    <a:pt x="867354" y="2702481"/>
                    <a:pt x="1396647" y="3231774"/>
                    <a:pt x="2049564" y="3231774"/>
                  </a:cubicBezTo>
                  <a:cubicBezTo>
                    <a:pt x="2702481" y="3231774"/>
                    <a:pt x="3231774" y="2702481"/>
                    <a:pt x="3231774" y="2049564"/>
                  </a:cubicBezTo>
                  <a:cubicBezTo>
                    <a:pt x="3231774" y="1396647"/>
                    <a:pt x="2702481" y="867354"/>
                    <a:pt x="2049564" y="867354"/>
                  </a:cubicBezTo>
                  <a:close/>
                  <a:moveTo>
                    <a:pt x="1774762" y="0"/>
                  </a:moveTo>
                  <a:lnTo>
                    <a:pt x="2324367" y="0"/>
                  </a:lnTo>
                  <a:lnTo>
                    <a:pt x="2454779" y="521649"/>
                  </a:lnTo>
                  <a:lnTo>
                    <a:pt x="2520080" y="538439"/>
                  </a:lnTo>
                  <a:cubicBezTo>
                    <a:pt x="2619170" y="569260"/>
                    <a:pt x="2714085" y="609558"/>
                    <a:pt x="2803763" y="658274"/>
                  </a:cubicBezTo>
                  <a:lnTo>
                    <a:pt x="2843649" y="682506"/>
                  </a:lnTo>
                  <a:lnTo>
                    <a:pt x="3304511" y="405990"/>
                  </a:lnTo>
                  <a:lnTo>
                    <a:pt x="3693141" y="794619"/>
                  </a:lnTo>
                  <a:lnTo>
                    <a:pt x="3416623" y="1255480"/>
                  </a:lnTo>
                  <a:lnTo>
                    <a:pt x="3440854" y="1295365"/>
                  </a:lnTo>
                  <a:cubicBezTo>
                    <a:pt x="3489570" y="1385043"/>
                    <a:pt x="3529869" y="1479958"/>
                    <a:pt x="3560689" y="1579049"/>
                  </a:cubicBezTo>
                  <a:lnTo>
                    <a:pt x="3577480" y="1644350"/>
                  </a:lnTo>
                  <a:lnTo>
                    <a:pt x="4099129" y="1774763"/>
                  </a:lnTo>
                  <a:lnTo>
                    <a:pt x="4099129" y="2324368"/>
                  </a:lnTo>
                  <a:lnTo>
                    <a:pt x="3577479" y="2454780"/>
                  </a:lnTo>
                  <a:lnTo>
                    <a:pt x="3560689" y="2520080"/>
                  </a:lnTo>
                  <a:cubicBezTo>
                    <a:pt x="3529869" y="2619170"/>
                    <a:pt x="3489570" y="2714085"/>
                    <a:pt x="3440854" y="2803763"/>
                  </a:cubicBezTo>
                  <a:lnTo>
                    <a:pt x="3416623" y="2843649"/>
                  </a:lnTo>
                  <a:lnTo>
                    <a:pt x="3693140" y="3304511"/>
                  </a:lnTo>
                  <a:lnTo>
                    <a:pt x="3304511" y="3693141"/>
                  </a:lnTo>
                  <a:lnTo>
                    <a:pt x="2843649" y="3416623"/>
                  </a:lnTo>
                  <a:lnTo>
                    <a:pt x="2803763" y="3440854"/>
                  </a:lnTo>
                  <a:cubicBezTo>
                    <a:pt x="2714085" y="3489570"/>
                    <a:pt x="2619170" y="3529869"/>
                    <a:pt x="2520080" y="3560689"/>
                  </a:cubicBezTo>
                  <a:lnTo>
                    <a:pt x="2454779" y="3577480"/>
                  </a:lnTo>
                  <a:lnTo>
                    <a:pt x="2324366" y="4099129"/>
                  </a:lnTo>
                  <a:lnTo>
                    <a:pt x="1774761" y="4099129"/>
                  </a:lnTo>
                  <a:lnTo>
                    <a:pt x="1644349" y="3577480"/>
                  </a:lnTo>
                  <a:lnTo>
                    <a:pt x="1579049" y="3560689"/>
                  </a:lnTo>
                  <a:cubicBezTo>
                    <a:pt x="1479958" y="3529869"/>
                    <a:pt x="1385043" y="3489570"/>
                    <a:pt x="1295365" y="3440854"/>
                  </a:cubicBezTo>
                  <a:lnTo>
                    <a:pt x="1255480" y="3416623"/>
                  </a:lnTo>
                  <a:lnTo>
                    <a:pt x="794617" y="3693140"/>
                  </a:lnTo>
                  <a:lnTo>
                    <a:pt x="405987" y="3304511"/>
                  </a:lnTo>
                  <a:lnTo>
                    <a:pt x="682505" y="2843649"/>
                  </a:lnTo>
                  <a:lnTo>
                    <a:pt x="658274" y="2803763"/>
                  </a:lnTo>
                  <a:cubicBezTo>
                    <a:pt x="609558" y="2714085"/>
                    <a:pt x="569260" y="2619170"/>
                    <a:pt x="538439" y="2520080"/>
                  </a:cubicBezTo>
                  <a:lnTo>
                    <a:pt x="521649" y="2454780"/>
                  </a:lnTo>
                  <a:lnTo>
                    <a:pt x="0" y="2324367"/>
                  </a:lnTo>
                  <a:lnTo>
                    <a:pt x="0" y="1774762"/>
                  </a:lnTo>
                  <a:lnTo>
                    <a:pt x="521648" y="1644351"/>
                  </a:lnTo>
                  <a:lnTo>
                    <a:pt x="538439" y="1579049"/>
                  </a:lnTo>
                  <a:cubicBezTo>
                    <a:pt x="569260" y="1479958"/>
                    <a:pt x="609558" y="1385043"/>
                    <a:pt x="658274" y="1295365"/>
                  </a:cubicBezTo>
                  <a:lnTo>
                    <a:pt x="682505" y="1255480"/>
                  </a:lnTo>
                  <a:lnTo>
                    <a:pt x="405988" y="794618"/>
                  </a:lnTo>
                  <a:lnTo>
                    <a:pt x="794618" y="405988"/>
                  </a:lnTo>
                  <a:lnTo>
                    <a:pt x="1255479" y="682506"/>
                  </a:lnTo>
                  <a:lnTo>
                    <a:pt x="1295365" y="658274"/>
                  </a:lnTo>
                  <a:cubicBezTo>
                    <a:pt x="1385043" y="609558"/>
                    <a:pt x="1479958" y="569260"/>
                    <a:pt x="1579049" y="538439"/>
                  </a:cubicBezTo>
                  <a:lnTo>
                    <a:pt x="1644350" y="521649"/>
                  </a:lnTo>
                  <a:close/>
                </a:path>
              </a:pathLst>
            </a:cu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199" name="Google Shape;199;p12"/>
            <p:cNvSpPr/>
            <p:nvPr/>
          </p:nvSpPr>
          <p:spPr>
            <a:xfrm rot="-5400000">
              <a:off x="6139073" y="2591743"/>
              <a:ext cx="431408" cy="431407"/>
            </a:xfrm>
            <a:custGeom>
              <a:avLst/>
              <a:gdLst/>
              <a:ahLst/>
              <a:cxnLst/>
              <a:rect l="l" t="t" r="r" b="b"/>
              <a:pathLst>
                <a:path w="1887035" h="1887033" extrusionOk="0">
                  <a:moveTo>
                    <a:pt x="772230" y="0"/>
                  </a:moveTo>
                  <a:lnTo>
                    <a:pt x="1114805" y="0"/>
                  </a:lnTo>
                  <a:cubicBezTo>
                    <a:pt x="1162106" y="0"/>
                    <a:pt x="1200451" y="38345"/>
                    <a:pt x="1200451" y="85646"/>
                  </a:cubicBezTo>
                  <a:lnTo>
                    <a:pt x="1200451" y="428221"/>
                  </a:lnTo>
                  <a:cubicBezTo>
                    <a:pt x="1200451" y="475522"/>
                    <a:pt x="1162106" y="513867"/>
                    <a:pt x="1114805" y="513867"/>
                  </a:cubicBezTo>
                  <a:lnTo>
                    <a:pt x="966377" y="513867"/>
                  </a:lnTo>
                  <a:lnTo>
                    <a:pt x="966377" y="853647"/>
                  </a:lnTo>
                  <a:lnTo>
                    <a:pt x="1354468" y="853647"/>
                  </a:lnTo>
                  <a:cubicBezTo>
                    <a:pt x="1519423" y="853647"/>
                    <a:pt x="1653145" y="987764"/>
                    <a:pt x="1653145" y="1153206"/>
                  </a:cubicBezTo>
                  <a:lnTo>
                    <a:pt x="1653145" y="1371251"/>
                  </a:lnTo>
                  <a:lnTo>
                    <a:pt x="1801389" y="1371251"/>
                  </a:lnTo>
                  <a:cubicBezTo>
                    <a:pt x="1848690" y="1371251"/>
                    <a:pt x="1887035" y="1409596"/>
                    <a:pt x="1887035" y="1456897"/>
                  </a:cubicBezTo>
                  <a:lnTo>
                    <a:pt x="1887035" y="1799472"/>
                  </a:lnTo>
                  <a:cubicBezTo>
                    <a:pt x="1887035" y="1846773"/>
                    <a:pt x="1848690" y="1885118"/>
                    <a:pt x="1801389" y="1885118"/>
                  </a:cubicBezTo>
                  <a:lnTo>
                    <a:pt x="1458814" y="1885118"/>
                  </a:lnTo>
                  <a:cubicBezTo>
                    <a:pt x="1411513" y="1885118"/>
                    <a:pt x="1373168" y="1846773"/>
                    <a:pt x="1373168" y="1799472"/>
                  </a:cubicBezTo>
                  <a:lnTo>
                    <a:pt x="1373168" y="1456897"/>
                  </a:lnTo>
                  <a:cubicBezTo>
                    <a:pt x="1373168" y="1409596"/>
                    <a:pt x="1411513" y="1371251"/>
                    <a:pt x="1458814" y="1371251"/>
                  </a:cubicBezTo>
                  <a:lnTo>
                    <a:pt x="1608515" y="1371251"/>
                  </a:lnTo>
                  <a:lnTo>
                    <a:pt x="1608515" y="1159016"/>
                  </a:lnTo>
                  <a:cubicBezTo>
                    <a:pt x="1608515" y="1016397"/>
                    <a:pt x="1493240" y="900782"/>
                    <a:pt x="1351041" y="900782"/>
                  </a:cubicBezTo>
                  <a:lnTo>
                    <a:pt x="966377" y="900782"/>
                  </a:lnTo>
                  <a:lnTo>
                    <a:pt x="966377" y="1373166"/>
                  </a:lnTo>
                  <a:lnTo>
                    <a:pt x="1114805" y="1373166"/>
                  </a:lnTo>
                  <a:cubicBezTo>
                    <a:pt x="1162106" y="1373166"/>
                    <a:pt x="1200451" y="1411511"/>
                    <a:pt x="1200451" y="1458812"/>
                  </a:cubicBezTo>
                  <a:lnTo>
                    <a:pt x="1200451" y="1801387"/>
                  </a:lnTo>
                  <a:cubicBezTo>
                    <a:pt x="1200451" y="1848688"/>
                    <a:pt x="1162106" y="1887033"/>
                    <a:pt x="1114805" y="1887033"/>
                  </a:cubicBezTo>
                  <a:lnTo>
                    <a:pt x="772230" y="1887033"/>
                  </a:lnTo>
                  <a:cubicBezTo>
                    <a:pt x="724929" y="1887033"/>
                    <a:pt x="686584" y="1848688"/>
                    <a:pt x="686584" y="1801387"/>
                  </a:cubicBezTo>
                  <a:lnTo>
                    <a:pt x="686584" y="1458812"/>
                  </a:lnTo>
                  <a:cubicBezTo>
                    <a:pt x="686584" y="1411511"/>
                    <a:pt x="724929" y="1373166"/>
                    <a:pt x="772230" y="1373166"/>
                  </a:cubicBezTo>
                  <a:lnTo>
                    <a:pt x="920658" y="1373166"/>
                  </a:lnTo>
                  <a:lnTo>
                    <a:pt x="920658" y="900782"/>
                  </a:lnTo>
                  <a:lnTo>
                    <a:pt x="535993" y="900782"/>
                  </a:lnTo>
                  <a:cubicBezTo>
                    <a:pt x="393794" y="900782"/>
                    <a:pt x="278519" y="1016397"/>
                    <a:pt x="278519" y="1159016"/>
                  </a:cubicBezTo>
                  <a:lnTo>
                    <a:pt x="278519" y="1373166"/>
                  </a:lnTo>
                  <a:lnTo>
                    <a:pt x="428221" y="1373166"/>
                  </a:lnTo>
                  <a:cubicBezTo>
                    <a:pt x="475522" y="1373166"/>
                    <a:pt x="513867" y="1411511"/>
                    <a:pt x="513867" y="1458812"/>
                  </a:cubicBezTo>
                  <a:lnTo>
                    <a:pt x="513867" y="1801387"/>
                  </a:lnTo>
                  <a:cubicBezTo>
                    <a:pt x="513867" y="1848688"/>
                    <a:pt x="475522" y="1887033"/>
                    <a:pt x="428221" y="1887033"/>
                  </a:cubicBezTo>
                  <a:lnTo>
                    <a:pt x="85646" y="1887033"/>
                  </a:lnTo>
                  <a:cubicBezTo>
                    <a:pt x="38345" y="1887033"/>
                    <a:pt x="0" y="1848688"/>
                    <a:pt x="0" y="1801387"/>
                  </a:cubicBezTo>
                  <a:lnTo>
                    <a:pt x="0" y="1458812"/>
                  </a:lnTo>
                  <a:cubicBezTo>
                    <a:pt x="0" y="1411511"/>
                    <a:pt x="38345" y="1373166"/>
                    <a:pt x="85646" y="1373166"/>
                  </a:cubicBezTo>
                  <a:lnTo>
                    <a:pt x="233889" y="1373166"/>
                  </a:lnTo>
                  <a:lnTo>
                    <a:pt x="233889" y="1153206"/>
                  </a:lnTo>
                  <a:cubicBezTo>
                    <a:pt x="233889" y="987764"/>
                    <a:pt x="367611" y="853647"/>
                    <a:pt x="532566" y="853647"/>
                  </a:cubicBezTo>
                  <a:lnTo>
                    <a:pt x="920658" y="853647"/>
                  </a:lnTo>
                  <a:lnTo>
                    <a:pt x="920658" y="513867"/>
                  </a:lnTo>
                  <a:lnTo>
                    <a:pt x="772230" y="513867"/>
                  </a:lnTo>
                  <a:cubicBezTo>
                    <a:pt x="724929" y="513867"/>
                    <a:pt x="686584" y="475522"/>
                    <a:pt x="686584" y="428221"/>
                  </a:cubicBezTo>
                  <a:lnTo>
                    <a:pt x="686584" y="85646"/>
                  </a:lnTo>
                  <a:cubicBezTo>
                    <a:pt x="686584" y="38345"/>
                    <a:pt x="724929" y="0"/>
                    <a:pt x="77223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14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grpSp>
      <p:grpSp>
        <p:nvGrpSpPr>
          <p:cNvPr id="52" name="Google Shape;152;p12">
            <a:extLst>
              <a:ext uri="{FF2B5EF4-FFF2-40B4-BE49-F238E27FC236}">
                <a16:creationId xmlns:a16="http://schemas.microsoft.com/office/drawing/2014/main" id="{D00E83E3-4016-442E-A0DE-18B28452997B}"/>
              </a:ext>
            </a:extLst>
          </p:cNvPr>
          <p:cNvGrpSpPr/>
          <p:nvPr/>
        </p:nvGrpSpPr>
        <p:grpSpPr>
          <a:xfrm>
            <a:off x="332218" y="2020947"/>
            <a:ext cx="5409890" cy="4116860"/>
            <a:chOff x="405171" y="2182411"/>
            <a:chExt cx="5215999" cy="4113969"/>
          </a:xfrm>
        </p:grpSpPr>
        <p:sp>
          <p:nvSpPr>
            <p:cNvPr id="53" name="Google Shape;153;p12">
              <a:extLst>
                <a:ext uri="{FF2B5EF4-FFF2-40B4-BE49-F238E27FC236}">
                  <a16:creationId xmlns:a16="http://schemas.microsoft.com/office/drawing/2014/main" id="{41B16BFA-F1A1-4DCD-8207-BA6A18AC8237}"/>
                </a:ext>
              </a:extLst>
            </p:cNvPr>
            <p:cNvSpPr/>
            <p:nvPr/>
          </p:nvSpPr>
          <p:spPr>
            <a:xfrm>
              <a:off x="1642991" y="2875307"/>
              <a:ext cx="2667029" cy="2667029"/>
            </a:xfrm>
            <a:prstGeom prst="ellipse">
              <a:avLst/>
            </a:prstGeom>
            <a:solidFill>
              <a:schemeClr val="lt1"/>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14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54" name="Google Shape;154;p12">
              <a:extLst>
                <a:ext uri="{FF2B5EF4-FFF2-40B4-BE49-F238E27FC236}">
                  <a16:creationId xmlns:a16="http://schemas.microsoft.com/office/drawing/2014/main" id="{F2DFBC4D-445D-40BF-8D87-45326EE032E0}"/>
                </a:ext>
              </a:extLst>
            </p:cNvPr>
            <p:cNvSpPr/>
            <p:nvPr/>
          </p:nvSpPr>
          <p:spPr>
            <a:xfrm>
              <a:off x="1762772" y="2995088"/>
              <a:ext cx="2427466" cy="2427466"/>
            </a:xfrm>
            <a:prstGeom prst="ellipse">
              <a:avLst/>
            </a:prstGeom>
            <a:gradFill>
              <a:gsLst>
                <a:gs pos="0">
                  <a:srgbClr val="14A0C0">
                    <a:alpha val="49803"/>
                  </a:srgbClr>
                </a:gs>
                <a:gs pos="100000">
                  <a:srgbClr val="0E7890">
                    <a:alpha val="49803"/>
                  </a:srgbClr>
                </a:gs>
              </a:gsLst>
              <a:lin ang="3600000" scaled="0"/>
            </a:gra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14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cxnSp>
          <p:nvCxnSpPr>
            <p:cNvPr id="55" name="Google Shape;155;p12">
              <a:extLst>
                <a:ext uri="{FF2B5EF4-FFF2-40B4-BE49-F238E27FC236}">
                  <a16:creationId xmlns:a16="http://schemas.microsoft.com/office/drawing/2014/main" id="{060EC9D9-B9C0-40FD-B0BC-3902ADA5E585}"/>
                </a:ext>
              </a:extLst>
            </p:cNvPr>
            <p:cNvCxnSpPr/>
            <p:nvPr/>
          </p:nvCxnSpPr>
          <p:spPr>
            <a:xfrm>
              <a:off x="2976506" y="2875307"/>
              <a:ext cx="0" cy="2667029"/>
            </a:xfrm>
            <a:prstGeom prst="straightConnector1">
              <a:avLst/>
            </a:prstGeom>
            <a:noFill/>
            <a:ln w="19050" cap="rnd" cmpd="sng">
              <a:solidFill>
                <a:schemeClr val="lt1"/>
              </a:solidFill>
              <a:prstDash val="dot"/>
              <a:miter lim="800000"/>
              <a:headEnd type="none" w="sm" len="sm"/>
              <a:tailEnd type="none" w="sm" len="sm"/>
            </a:ln>
          </p:spPr>
        </p:cxnSp>
        <p:cxnSp>
          <p:nvCxnSpPr>
            <p:cNvPr id="56" name="Google Shape;156;p12">
              <a:extLst>
                <a:ext uri="{FF2B5EF4-FFF2-40B4-BE49-F238E27FC236}">
                  <a16:creationId xmlns:a16="http://schemas.microsoft.com/office/drawing/2014/main" id="{421AD666-BA23-41A7-9FA6-372812BBA9ED}"/>
                </a:ext>
              </a:extLst>
            </p:cNvPr>
            <p:cNvCxnSpPr/>
            <p:nvPr/>
          </p:nvCxnSpPr>
          <p:spPr>
            <a:xfrm>
              <a:off x="1642991" y="4195828"/>
              <a:ext cx="2667029" cy="0"/>
            </a:xfrm>
            <a:prstGeom prst="straightConnector1">
              <a:avLst/>
            </a:prstGeom>
            <a:noFill/>
            <a:ln w="19050" cap="rnd" cmpd="sng">
              <a:solidFill>
                <a:schemeClr val="lt1"/>
              </a:solidFill>
              <a:prstDash val="dot"/>
              <a:miter lim="800000"/>
              <a:headEnd type="none" w="sm" len="sm"/>
              <a:tailEnd type="none" w="sm" len="sm"/>
            </a:ln>
          </p:spPr>
        </p:cxnSp>
        <p:cxnSp>
          <p:nvCxnSpPr>
            <p:cNvPr id="57" name="Google Shape;157;p12">
              <a:extLst>
                <a:ext uri="{FF2B5EF4-FFF2-40B4-BE49-F238E27FC236}">
                  <a16:creationId xmlns:a16="http://schemas.microsoft.com/office/drawing/2014/main" id="{FADBD6B5-B664-4601-816F-3F1B6CAF827D}"/>
                </a:ext>
              </a:extLst>
            </p:cNvPr>
            <p:cNvCxnSpPr/>
            <p:nvPr/>
          </p:nvCxnSpPr>
          <p:spPr>
            <a:xfrm>
              <a:off x="2043238" y="3266409"/>
              <a:ext cx="1887702" cy="1876157"/>
            </a:xfrm>
            <a:prstGeom prst="straightConnector1">
              <a:avLst/>
            </a:prstGeom>
            <a:noFill/>
            <a:ln w="19050" cap="rnd" cmpd="sng">
              <a:solidFill>
                <a:schemeClr val="lt1"/>
              </a:solidFill>
              <a:prstDash val="dot"/>
              <a:miter lim="800000"/>
              <a:headEnd type="none" w="sm" len="sm"/>
              <a:tailEnd type="none" w="sm" len="sm"/>
            </a:ln>
          </p:spPr>
        </p:cxnSp>
        <p:cxnSp>
          <p:nvCxnSpPr>
            <p:cNvPr id="58" name="Google Shape;158;p12">
              <a:extLst>
                <a:ext uri="{FF2B5EF4-FFF2-40B4-BE49-F238E27FC236}">
                  <a16:creationId xmlns:a16="http://schemas.microsoft.com/office/drawing/2014/main" id="{BB0C6CDC-3A6F-46A5-ABEF-06150ED426AC}"/>
                </a:ext>
              </a:extLst>
            </p:cNvPr>
            <p:cNvCxnSpPr/>
            <p:nvPr/>
          </p:nvCxnSpPr>
          <p:spPr>
            <a:xfrm rot="10800000" flipH="1">
              <a:off x="2027637" y="3268334"/>
              <a:ext cx="1880750" cy="1879218"/>
            </a:xfrm>
            <a:prstGeom prst="straightConnector1">
              <a:avLst/>
            </a:prstGeom>
            <a:noFill/>
            <a:ln w="19050" cap="rnd" cmpd="sng">
              <a:solidFill>
                <a:schemeClr val="lt1"/>
              </a:solidFill>
              <a:prstDash val="dot"/>
              <a:miter lim="800000"/>
              <a:headEnd type="none" w="sm" len="sm"/>
              <a:tailEnd type="none" w="sm" len="sm"/>
            </a:ln>
          </p:spPr>
        </p:cxnSp>
        <p:sp>
          <p:nvSpPr>
            <p:cNvPr id="59" name="Google Shape;159;p12">
              <a:extLst>
                <a:ext uri="{FF2B5EF4-FFF2-40B4-BE49-F238E27FC236}">
                  <a16:creationId xmlns:a16="http://schemas.microsoft.com/office/drawing/2014/main" id="{915C9841-6D45-4F82-9448-44CFBBD84F13}"/>
                </a:ext>
              </a:extLst>
            </p:cNvPr>
            <p:cNvSpPr/>
            <p:nvPr/>
          </p:nvSpPr>
          <p:spPr>
            <a:xfrm>
              <a:off x="2703314" y="5251771"/>
              <a:ext cx="546492" cy="546492"/>
            </a:xfrm>
            <a:prstGeom prst="ellipse">
              <a:avLst/>
            </a:prstGeom>
            <a:solidFill>
              <a:schemeClr val="lt1"/>
            </a:solidFill>
            <a:ln w="12700" cap="flat" cmpd="sng">
              <a:solidFill>
                <a:srgbClr val="D8D8D8"/>
              </a:solidFill>
              <a:prstDash val="solid"/>
              <a:miter lim="800000"/>
              <a:headEnd type="none" w="sm" len="sm"/>
              <a:tailEnd type="none" w="sm" len="sm"/>
            </a:ln>
            <a:effectLst>
              <a:outerShdw blurRad="38100" dist="25400" dir="5400000" algn="t" rotWithShape="0">
                <a:srgbClr val="000000">
                  <a:alpha val="2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14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60" name="Google Shape;160;p12">
              <a:extLst>
                <a:ext uri="{FF2B5EF4-FFF2-40B4-BE49-F238E27FC236}">
                  <a16:creationId xmlns:a16="http://schemas.microsoft.com/office/drawing/2014/main" id="{1235A245-CE56-4CBA-9CEC-7AA55C903945}"/>
                </a:ext>
              </a:extLst>
            </p:cNvPr>
            <p:cNvSpPr/>
            <p:nvPr/>
          </p:nvSpPr>
          <p:spPr>
            <a:xfrm>
              <a:off x="2703314" y="2602061"/>
              <a:ext cx="546492" cy="546492"/>
            </a:xfrm>
            <a:prstGeom prst="ellipse">
              <a:avLst/>
            </a:prstGeom>
            <a:solidFill>
              <a:schemeClr val="lt1"/>
            </a:solidFill>
            <a:ln w="12700" cap="flat" cmpd="sng">
              <a:solidFill>
                <a:srgbClr val="D8D8D8"/>
              </a:solidFill>
              <a:prstDash val="solid"/>
              <a:miter lim="800000"/>
              <a:headEnd type="none" w="sm" len="sm"/>
              <a:tailEnd type="none" w="sm" len="sm"/>
            </a:ln>
            <a:effectLst>
              <a:outerShdw blurRad="38100" dist="25400" dir="5400000" algn="t" rotWithShape="0">
                <a:srgbClr val="000000">
                  <a:alpha val="2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14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61" name="Google Shape;161;p12">
              <a:extLst>
                <a:ext uri="{FF2B5EF4-FFF2-40B4-BE49-F238E27FC236}">
                  <a16:creationId xmlns:a16="http://schemas.microsoft.com/office/drawing/2014/main" id="{CDDA20D1-E4BF-4CB6-BF4C-5FF834A7C353}"/>
                </a:ext>
              </a:extLst>
            </p:cNvPr>
            <p:cNvSpPr/>
            <p:nvPr/>
          </p:nvSpPr>
          <p:spPr>
            <a:xfrm>
              <a:off x="1378459" y="3926916"/>
              <a:ext cx="546492" cy="546492"/>
            </a:xfrm>
            <a:prstGeom prst="ellipse">
              <a:avLst/>
            </a:prstGeom>
            <a:solidFill>
              <a:schemeClr val="lt1"/>
            </a:solidFill>
            <a:ln w="12700" cap="flat" cmpd="sng">
              <a:solidFill>
                <a:srgbClr val="D8D8D8"/>
              </a:solidFill>
              <a:prstDash val="solid"/>
              <a:miter lim="800000"/>
              <a:headEnd type="none" w="sm" len="sm"/>
              <a:tailEnd type="none" w="sm" len="sm"/>
            </a:ln>
            <a:effectLst>
              <a:outerShdw blurRad="38100" dist="25400" dir="5400000" algn="t" rotWithShape="0">
                <a:srgbClr val="000000">
                  <a:alpha val="2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14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62" name="Google Shape;162;p12">
              <a:extLst>
                <a:ext uri="{FF2B5EF4-FFF2-40B4-BE49-F238E27FC236}">
                  <a16:creationId xmlns:a16="http://schemas.microsoft.com/office/drawing/2014/main" id="{D3932BD0-A4C9-46D4-B967-A5B4FA87F4E0}"/>
                </a:ext>
              </a:extLst>
            </p:cNvPr>
            <p:cNvSpPr/>
            <p:nvPr/>
          </p:nvSpPr>
          <p:spPr>
            <a:xfrm>
              <a:off x="4028169" y="3926916"/>
              <a:ext cx="546492" cy="546492"/>
            </a:xfrm>
            <a:prstGeom prst="ellipse">
              <a:avLst/>
            </a:prstGeom>
            <a:solidFill>
              <a:schemeClr val="lt1"/>
            </a:solidFill>
            <a:ln w="12700" cap="flat" cmpd="sng">
              <a:solidFill>
                <a:srgbClr val="D8D8D8"/>
              </a:solidFill>
              <a:prstDash val="solid"/>
              <a:miter lim="800000"/>
              <a:headEnd type="none" w="sm" len="sm"/>
              <a:tailEnd type="none" w="sm" len="sm"/>
            </a:ln>
            <a:effectLst>
              <a:outerShdw blurRad="38100" dist="25400" dir="5400000" algn="t" rotWithShape="0">
                <a:srgbClr val="000000">
                  <a:alpha val="2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14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63" name="Google Shape;163;p12">
              <a:extLst>
                <a:ext uri="{FF2B5EF4-FFF2-40B4-BE49-F238E27FC236}">
                  <a16:creationId xmlns:a16="http://schemas.microsoft.com/office/drawing/2014/main" id="{5A81BD9E-BBD0-4616-BD87-94623D64A84F}"/>
                </a:ext>
              </a:extLst>
            </p:cNvPr>
            <p:cNvSpPr/>
            <p:nvPr/>
          </p:nvSpPr>
          <p:spPr>
            <a:xfrm>
              <a:off x="1766063" y="4863730"/>
              <a:ext cx="546492" cy="546492"/>
            </a:xfrm>
            <a:prstGeom prst="ellipse">
              <a:avLst/>
            </a:prstGeom>
            <a:solidFill>
              <a:schemeClr val="lt1"/>
            </a:solidFill>
            <a:ln w="12700" cap="flat" cmpd="sng">
              <a:solidFill>
                <a:srgbClr val="D8D8D8"/>
              </a:solidFill>
              <a:prstDash val="solid"/>
              <a:miter lim="800000"/>
              <a:headEnd type="none" w="sm" len="sm"/>
              <a:tailEnd type="none" w="sm" len="sm"/>
            </a:ln>
            <a:effectLst>
              <a:outerShdw blurRad="38100" dist="25400" dir="5400000" algn="t" rotWithShape="0">
                <a:srgbClr val="000000">
                  <a:alpha val="2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14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64" name="Google Shape;164;p12">
              <a:extLst>
                <a:ext uri="{FF2B5EF4-FFF2-40B4-BE49-F238E27FC236}">
                  <a16:creationId xmlns:a16="http://schemas.microsoft.com/office/drawing/2014/main" id="{8180E306-B32B-4C9D-9ED4-92B254D80B99}"/>
                </a:ext>
              </a:extLst>
            </p:cNvPr>
            <p:cNvSpPr/>
            <p:nvPr/>
          </p:nvSpPr>
          <p:spPr>
            <a:xfrm>
              <a:off x="3639691" y="2990102"/>
              <a:ext cx="546492" cy="546492"/>
            </a:xfrm>
            <a:prstGeom prst="ellipse">
              <a:avLst/>
            </a:prstGeom>
            <a:solidFill>
              <a:schemeClr val="lt1"/>
            </a:solidFill>
            <a:ln w="12700" cap="flat" cmpd="sng">
              <a:solidFill>
                <a:srgbClr val="D8D8D8"/>
              </a:solidFill>
              <a:prstDash val="solid"/>
              <a:miter lim="800000"/>
              <a:headEnd type="none" w="sm" len="sm"/>
              <a:tailEnd type="none" w="sm" len="sm"/>
            </a:ln>
            <a:effectLst>
              <a:outerShdw blurRad="38100" dist="25400" dir="5400000" algn="t" rotWithShape="0">
                <a:srgbClr val="000000">
                  <a:alpha val="2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14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65" name="Google Shape;165;p12">
              <a:extLst>
                <a:ext uri="{FF2B5EF4-FFF2-40B4-BE49-F238E27FC236}">
                  <a16:creationId xmlns:a16="http://schemas.microsoft.com/office/drawing/2014/main" id="{9AA896E5-4288-40FD-A932-11FAD59264AF}"/>
                </a:ext>
              </a:extLst>
            </p:cNvPr>
            <p:cNvSpPr/>
            <p:nvPr/>
          </p:nvSpPr>
          <p:spPr>
            <a:xfrm>
              <a:off x="3640128" y="4863730"/>
              <a:ext cx="546492" cy="546492"/>
            </a:xfrm>
            <a:prstGeom prst="ellipse">
              <a:avLst/>
            </a:prstGeom>
            <a:solidFill>
              <a:schemeClr val="lt1"/>
            </a:solidFill>
            <a:ln w="12700" cap="flat" cmpd="sng">
              <a:solidFill>
                <a:srgbClr val="D8D8D8"/>
              </a:solidFill>
              <a:prstDash val="solid"/>
              <a:miter lim="800000"/>
              <a:headEnd type="none" w="sm" len="sm"/>
              <a:tailEnd type="none" w="sm" len="sm"/>
            </a:ln>
            <a:effectLst>
              <a:outerShdw blurRad="38100" dist="25400" dir="5400000" algn="t" rotWithShape="0">
                <a:srgbClr val="000000">
                  <a:alpha val="2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14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66" name="Google Shape;166;p12">
              <a:extLst>
                <a:ext uri="{FF2B5EF4-FFF2-40B4-BE49-F238E27FC236}">
                  <a16:creationId xmlns:a16="http://schemas.microsoft.com/office/drawing/2014/main" id="{61BE003B-0EB0-407C-AD7F-F6483E66125E}"/>
                </a:ext>
              </a:extLst>
            </p:cNvPr>
            <p:cNvSpPr/>
            <p:nvPr/>
          </p:nvSpPr>
          <p:spPr>
            <a:xfrm>
              <a:off x="1766500" y="2990102"/>
              <a:ext cx="546492" cy="546492"/>
            </a:xfrm>
            <a:prstGeom prst="ellipse">
              <a:avLst/>
            </a:prstGeom>
            <a:solidFill>
              <a:schemeClr val="lt1"/>
            </a:solidFill>
            <a:ln w="12700" cap="flat" cmpd="sng">
              <a:solidFill>
                <a:srgbClr val="D8D8D8"/>
              </a:solidFill>
              <a:prstDash val="solid"/>
              <a:miter lim="800000"/>
              <a:headEnd type="none" w="sm" len="sm"/>
              <a:tailEnd type="none" w="sm" len="sm"/>
            </a:ln>
            <a:effectLst>
              <a:outerShdw blurRad="38100" dist="25400" dir="5400000" algn="t" rotWithShape="0">
                <a:srgbClr val="000000">
                  <a:alpha val="2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14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67" name="Google Shape;167;p12">
              <a:extLst>
                <a:ext uri="{FF2B5EF4-FFF2-40B4-BE49-F238E27FC236}">
                  <a16:creationId xmlns:a16="http://schemas.microsoft.com/office/drawing/2014/main" id="{170D3608-78A0-4B7E-B1CA-BBD740E14B0E}"/>
                </a:ext>
              </a:extLst>
            </p:cNvPr>
            <p:cNvSpPr/>
            <p:nvPr/>
          </p:nvSpPr>
          <p:spPr>
            <a:xfrm>
              <a:off x="2556585" y="3780187"/>
              <a:ext cx="839950" cy="839950"/>
            </a:xfrm>
            <a:prstGeom prst="ellipse">
              <a:avLst/>
            </a:prstGeom>
            <a:solidFill>
              <a:schemeClr val="lt1"/>
            </a:solidFill>
            <a:ln w="12700" cap="flat" cmpd="sng">
              <a:solidFill>
                <a:srgbClr val="D8D8D8"/>
              </a:solidFill>
              <a:prstDash val="solid"/>
              <a:miter lim="800000"/>
              <a:headEnd type="none" w="sm" len="sm"/>
              <a:tailEnd type="none" w="sm" len="sm"/>
            </a:ln>
            <a:effectLst>
              <a:outerShdw blurRad="38100" dist="25400" dir="5400000" algn="t" rotWithShape="0">
                <a:srgbClr val="000000">
                  <a:alpha val="2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14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grpSp>
          <p:nvGrpSpPr>
            <p:cNvPr id="68" name="Google Shape;168;p12">
              <a:extLst>
                <a:ext uri="{FF2B5EF4-FFF2-40B4-BE49-F238E27FC236}">
                  <a16:creationId xmlns:a16="http://schemas.microsoft.com/office/drawing/2014/main" id="{26B6BBD8-329B-4161-9CE5-08610AAA6E7E}"/>
                </a:ext>
              </a:extLst>
            </p:cNvPr>
            <p:cNvGrpSpPr/>
            <p:nvPr/>
          </p:nvGrpSpPr>
          <p:grpSpPr>
            <a:xfrm>
              <a:off x="1503762" y="2708806"/>
              <a:ext cx="2961274" cy="2993961"/>
              <a:chOff x="1503762" y="2708806"/>
              <a:chExt cx="2961274" cy="2993961"/>
            </a:xfrm>
          </p:grpSpPr>
          <p:sp>
            <p:nvSpPr>
              <p:cNvPr id="77" name="Google Shape;169;p12">
                <a:extLst>
                  <a:ext uri="{FF2B5EF4-FFF2-40B4-BE49-F238E27FC236}">
                    <a16:creationId xmlns:a16="http://schemas.microsoft.com/office/drawing/2014/main" id="{19A8585A-0DF0-4853-A34F-B82BCAA9F5C2}"/>
                  </a:ext>
                </a:extLst>
              </p:cNvPr>
              <p:cNvSpPr/>
              <p:nvPr/>
            </p:nvSpPr>
            <p:spPr>
              <a:xfrm>
                <a:off x="1924023" y="3105424"/>
                <a:ext cx="231447" cy="304302"/>
              </a:xfrm>
              <a:custGeom>
                <a:avLst/>
                <a:gdLst/>
                <a:ahLst/>
                <a:cxnLst/>
                <a:rect l="l" t="t" r="r" b="b"/>
                <a:pathLst>
                  <a:path w="1622481" h="2133206" extrusionOk="0">
                    <a:moveTo>
                      <a:pt x="1242773" y="1485494"/>
                    </a:moveTo>
                    <a:cubicBezTo>
                      <a:pt x="1284441" y="1489893"/>
                      <a:pt x="1314654" y="1527239"/>
                      <a:pt x="1310254" y="1568907"/>
                    </a:cubicBezTo>
                    <a:cubicBezTo>
                      <a:pt x="1305855" y="1610576"/>
                      <a:pt x="1268510" y="1640789"/>
                      <a:pt x="1226841" y="1636389"/>
                    </a:cubicBezTo>
                    <a:cubicBezTo>
                      <a:pt x="1185173" y="1631990"/>
                      <a:pt x="1154960" y="1594644"/>
                      <a:pt x="1159359" y="1552976"/>
                    </a:cubicBezTo>
                    <a:cubicBezTo>
                      <a:pt x="1163758" y="1511308"/>
                      <a:pt x="1201105" y="1481095"/>
                      <a:pt x="1242773" y="1485494"/>
                    </a:cubicBezTo>
                    <a:close/>
                    <a:moveTo>
                      <a:pt x="627982" y="1056251"/>
                    </a:moveTo>
                    <a:lnTo>
                      <a:pt x="994500" y="1056251"/>
                    </a:lnTo>
                    <a:cubicBezTo>
                      <a:pt x="1081206" y="1056251"/>
                      <a:pt x="1163808" y="1073823"/>
                      <a:pt x="1238938" y="1105601"/>
                    </a:cubicBezTo>
                    <a:lnTo>
                      <a:pt x="1313855" y="1146264"/>
                    </a:lnTo>
                    <a:lnTo>
                      <a:pt x="1307020" y="1204208"/>
                    </a:lnTo>
                    <a:cubicBezTo>
                      <a:pt x="1301971" y="1231987"/>
                      <a:pt x="1295024" y="1260917"/>
                      <a:pt x="1286219" y="1290856"/>
                    </a:cubicBezTo>
                    <a:lnTo>
                      <a:pt x="1229678" y="1434972"/>
                    </a:lnTo>
                    <a:lnTo>
                      <a:pt x="1197516" y="1438005"/>
                    </a:lnTo>
                    <a:cubicBezTo>
                      <a:pt x="1149626" y="1452555"/>
                      <a:pt x="1112668" y="1494550"/>
                      <a:pt x="1107082" y="1547457"/>
                    </a:cubicBezTo>
                    <a:cubicBezTo>
                      <a:pt x="1099634" y="1617997"/>
                      <a:pt x="1150781" y="1681219"/>
                      <a:pt x="1221322" y="1688666"/>
                    </a:cubicBezTo>
                    <a:cubicBezTo>
                      <a:pt x="1291862" y="1696115"/>
                      <a:pt x="1355085" y="1644968"/>
                      <a:pt x="1362532" y="1574427"/>
                    </a:cubicBezTo>
                    <a:cubicBezTo>
                      <a:pt x="1368118" y="1521522"/>
                      <a:pt x="1340744" y="1472733"/>
                      <a:pt x="1296949" y="1448503"/>
                    </a:cubicBezTo>
                    <a:lnTo>
                      <a:pt x="1291918" y="1446922"/>
                    </a:lnTo>
                    <a:lnTo>
                      <a:pt x="1326797" y="1359934"/>
                    </a:lnTo>
                    <a:cubicBezTo>
                      <a:pt x="1337529" y="1328617"/>
                      <a:pt x="1346588" y="1298076"/>
                      <a:pt x="1353942" y="1268434"/>
                    </a:cubicBezTo>
                    <a:lnTo>
                      <a:pt x="1370517" y="1184050"/>
                    </a:lnTo>
                    <a:lnTo>
                      <a:pt x="1438550" y="1240182"/>
                    </a:lnTo>
                    <a:cubicBezTo>
                      <a:pt x="1552192" y="1353825"/>
                      <a:pt x="1622481" y="1510820"/>
                      <a:pt x="1622481" y="1684232"/>
                    </a:cubicBezTo>
                    <a:lnTo>
                      <a:pt x="1622481" y="2133206"/>
                    </a:lnTo>
                    <a:lnTo>
                      <a:pt x="0" y="2133206"/>
                    </a:lnTo>
                    <a:lnTo>
                      <a:pt x="0" y="1684232"/>
                    </a:lnTo>
                    <a:cubicBezTo>
                      <a:pt x="0" y="1467467"/>
                      <a:pt x="109827" y="1276353"/>
                      <a:pt x="276871" y="1163500"/>
                    </a:cubicBezTo>
                    <a:lnTo>
                      <a:pt x="288742" y="1157057"/>
                    </a:lnTo>
                    <a:lnTo>
                      <a:pt x="306489" y="1223988"/>
                    </a:lnTo>
                    <a:cubicBezTo>
                      <a:pt x="315828" y="1252851"/>
                      <a:pt x="326467" y="1280250"/>
                      <a:pt x="338377" y="1306058"/>
                    </a:cubicBezTo>
                    <a:lnTo>
                      <a:pt x="384553" y="1386300"/>
                    </a:lnTo>
                    <a:lnTo>
                      <a:pt x="348700" y="1416285"/>
                    </a:lnTo>
                    <a:cubicBezTo>
                      <a:pt x="262669" y="1504482"/>
                      <a:pt x="232458" y="1641252"/>
                      <a:pt x="282440" y="1766390"/>
                    </a:cubicBezTo>
                    <a:lnTo>
                      <a:pt x="295838" y="1761038"/>
                    </a:lnTo>
                    <a:lnTo>
                      <a:pt x="369484" y="1945420"/>
                    </a:lnTo>
                    <a:lnTo>
                      <a:pt x="369484" y="1945421"/>
                    </a:lnTo>
                    <a:lnTo>
                      <a:pt x="371071" y="1949393"/>
                    </a:lnTo>
                    <a:lnTo>
                      <a:pt x="372889" y="1948667"/>
                    </a:lnTo>
                    <a:lnTo>
                      <a:pt x="394952" y="1969698"/>
                    </a:lnTo>
                    <a:cubicBezTo>
                      <a:pt x="406392" y="1973945"/>
                      <a:pt x="419881" y="1974010"/>
                      <a:pt x="432705" y="1968888"/>
                    </a:cubicBezTo>
                    <a:cubicBezTo>
                      <a:pt x="458353" y="1958644"/>
                      <a:pt x="471630" y="1931529"/>
                      <a:pt x="462362" y="1908324"/>
                    </a:cubicBezTo>
                    <a:cubicBezTo>
                      <a:pt x="453093" y="1885120"/>
                      <a:pt x="424789" y="1874613"/>
                      <a:pt x="399141" y="1884857"/>
                    </a:cubicBezTo>
                    <a:lnTo>
                      <a:pt x="395756" y="1887939"/>
                    </a:lnTo>
                    <a:lnTo>
                      <a:pt x="338296" y="1744080"/>
                    </a:lnTo>
                    <a:lnTo>
                      <a:pt x="350832" y="1739072"/>
                    </a:lnTo>
                    <a:cubicBezTo>
                      <a:pt x="299206" y="1609820"/>
                      <a:pt x="356984" y="1464960"/>
                      <a:pt x="480200" y="1414720"/>
                    </a:cubicBezTo>
                    <a:cubicBezTo>
                      <a:pt x="603518" y="1364439"/>
                      <a:pt x="746096" y="1427801"/>
                      <a:pt x="799308" y="1556533"/>
                    </a:cubicBezTo>
                    <a:lnTo>
                      <a:pt x="811632" y="1551422"/>
                    </a:lnTo>
                    <a:lnTo>
                      <a:pt x="870016" y="1697594"/>
                    </a:lnTo>
                    <a:lnTo>
                      <a:pt x="865745" y="1698456"/>
                    </a:lnTo>
                    <a:cubicBezTo>
                      <a:pt x="840096" y="1708701"/>
                      <a:pt x="826819" y="1735816"/>
                      <a:pt x="836088" y="1759020"/>
                    </a:cubicBezTo>
                    <a:cubicBezTo>
                      <a:pt x="845355" y="1782225"/>
                      <a:pt x="873660" y="1792731"/>
                      <a:pt x="899307" y="1782488"/>
                    </a:cubicBezTo>
                    <a:cubicBezTo>
                      <a:pt x="924955" y="1772243"/>
                      <a:pt x="938233" y="1745128"/>
                      <a:pt x="928964" y="1721924"/>
                    </a:cubicBezTo>
                    <a:lnTo>
                      <a:pt x="853868" y="1533908"/>
                    </a:lnTo>
                    <a:lnTo>
                      <a:pt x="867337" y="1528323"/>
                    </a:lnTo>
                    <a:cubicBezTo>
                      <a:pt x="815798" y="1403725"/>
                      <a:pt x="698645" y="1326885"/>
                      <a:pt x="575445" y="1323903"/>
                    </a:cubicBezTo>
                    <a:cubicBezTo>
                      <a:pt x="534379" y="1322910"/>
                      <a:pt x="492639" y="1330122"/>
                      <a:pt x="452435" y="1346508"/>
                    </a:cubicBezTo>
                    <a:lnTo>
                      <a:pt x="444051" y="1350986"/>
                    </a:lnTo>
                    <a:lnTo>
                      <a:pt x="402952" y="1291661"/>
                    </a:lnTo>
                    <a:cubicBezTo>
                      <a:pt x="391157" y="1266901"/>
                      <a:pt x="380724" y="1240313"/>
                      <a:pt x="371682" y="1212043"/>
                    </a:cubicBezTo>
                    <a:lnTo>
                      <a:pt x="349237" y="1124221"/>
                    </a:lnTo>
                    <a:lnTo>
                      <a:pt x="383543" y="1105601"/>
                    </a:lnTo>
                    <a:cubicBezTo>
                      <a:pt x="458674" y="1073823"/>
                      <a:pt x="541276" y="1056251"/>
                      <a:pt x="627982" y="1056251"/>
                    </a:cubicBezTo>
                    <a:close/>
                    <a:moveTo>
                      <a:pt x="811240" y="0"/>
                    </a:moveTo>
                    <a:cubicBezTo>
                      <a:pt x="1081553" y="0"/>
                      <a:pt x="1300685" y="219132"/>
                      <a:pt x="1300685" y="489445"/>
                    </a:cubicBezTo>
                    <a:cubicBezTo>
                      <a:pt x="1300685" y="759758"/>
                      <a:pt x="1081553" y="978890"/>
                      <a:pt x="811240" y="978890"/>
                    </a:cubicBezTo>
                    <a:cubicBezTo>
                      <a:pt x="540927" y="978890"/>
                      <a:pt x="321795" y="759758"/>
                      <a:pt x="321795" y="489445"/>
                    </a:cubicBezTo>
                    <a:cubicBezTo>
                      <a:pt x="321795" y="219132"/>
                      <a:pt x="540927" y="0"/>
                      <a:pt x="811240" y="0"/>
                    </a:cubicBezTo>
                    <a:close/>
                  </a:path>
                </a:pathLst>
              </a:custGeom>
              <a:gradFill>
                <a:gsLst>
                  <a:gs pos="0">
                    <a:schemeClr val="accent1"/>
                  </a:gs>
                  <a:gs pos="15000">
                    <a:schemeClr val="accent1"/>
                  </a:gs>
                  <a:gs pos="50000">
                    <a:schemeClr val="lt2"/>
                  </a:gs>
                  <a:gs pos="85000">
                    <a:schemeClr val="accent2"/>
                  </a:gs>
                  <a:gs pos="100000">
                    <a:schemeClr val="accent2"/>
                  </a:gs>
                </a:gsLst>
                <a:lin ang="3600000" scaled="0"/>
              </a:gra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78" name="Google Shape;170;p12">
                <a:extLst>
                  <a:ext uri="{FF2B5EF4-FFF2-40B4-BE49-F238E27FC236}">
                    <a16:creationId xmlns:a16="http://schemas.microsoft.com/office/drawing/2014/main" id="{CB366687-C47F-4DE2-AF4A-3387B12A1AF3}"/>
                  </a:ext>
                </a:extLst>
              </p:cNvPr>
              <p:cNvSpPr/>
              <p:nvPr/>
            </p:nvSpPr>
            <p:spPr>
              <a:xfrm>
                <a:off x="3727508" y="3086988"/>
                <a:ext cx="365609" cy="303514"/>
              </a:xfrm>
              <a:custGeom>
                <a:avLst/>
                <a:gdLst/>
                <a:ahLst/>
                <a:cxnLst/>
                <a:rect l="l" t="t" r="r" b="b"/>
                <a:pathLst>
                  <a:path w="1001482" h="831391" extrusionOk="0">
                    <a:moveTo>
                      <a:pt x="694215" y="423088"/>
                    </a:moveTo>
                    <a:lnTo>
                      <a:pt x="796018" y="423088"/>
                    </a:lnTo>
                    <a:cubicBezTo>
                      <a:pt x="909492" y="423088"/>
                      <a:pt x="1001482" y="515079"/>
                      <a:pt x="1001482" y="628553"/>
                    </a:cubicBezTo>
                    <a:lnTo>
                      <a:pt x="1001482" y="775450"/>
                    </a:lnTo>
                    <a:lnTo>
                      <a:pt x="836208" y="775450"/>
                    </a:lnTo>
                    <a:lnTo>
                      <a:pt x="836208" y="647344"/>
                    </a:lnTo>
                    <a:cubicBezTo>
                      <a:pt x="836208" y="561222"/>
                      <a:pt x="792574" y="485290"/>
                      <a:pt x="726205" y="440453"/>
                    </a:cubicBezTo>
                    <a:close/>
                    <a:moveTo>
                      <a:pt x="205465" y="423088"/>
                    </a:moveTo>
                    <a:lnTo>
                      <a:pt x="303871" y="423088"/>
                    </a:lnTo>
                    <a:lnTo>
                      <a:pt x="271880" y="440453"/>
                    </a:lnTo>
                    <a:cubicBezTo>
                      <a:pt x="205511" y="485290"/>
                      <a:pt x="161876" y="561222"/>
                      <a:pt x="161876" y="647344"/>
                    </a:cubicBezTo>
                    <a:lnTo>
                      <a:pt x="161876" y="775450"/>
                    </a:lnTo>
                    <a:lnTo>
                      <a:pt x="0" y="775450"/>
                    </a:lnTo>
                    <a:lnTo>
                      <a:pt x="0" y="628553"/>
                    </a:lnTo>
                    <a:cubicBezTo>
                      <a:pt x="0" y="515079"/>
                      <a:pt x="91990" y="423088"/>
                      <a:pt x="205465" y="423088"/>
                    </a:cubicBezTo>
                    <a:close/>
                    <a:moveTo>
                      <a:pt x="427547" y="411661"/>
                    </a:moveTo>
                    <a:lnTo>
                      <a:pt x="570393" y="411661"/>
                    </a:lnTo>
                    <a:cubicBezTo>
                      <a:pt x="705564" y="411661"/>
                      <a:pt x="815141" y="521238"/>
                      <a:pt x="815141" y="656409"/>
                    </a:cubicBezTo>
                    <a:lnTo>
                      <a:pt x="815141" y="831391"/>
                    </a:lnTo>
                    <a:lnTo>
                      <a:pt x="182799" y="831391"/>
                    </a:lnTo>
                    <a:lnTo>
                      <a:pt x="182799" y="656409"/>
                    </a:lnTo>
                    <a:cubicBezTo>
                      <a:pt x="182799" y="521238"/>
                      <a:pt x="292377" y="411661"/>
                      <a:pt x="427547" y="411661"/>
                    </a:cubicBezTo>
                    <a:close/>
                    <a:moveTo>
                      <a:pt x="736058" y="77500"/>
                    </a:moveTo>
                    <a:cubicBezTo>
                      <a:pt x="824500" y="77500"/>
                      <a:pt x="896197" y="149197"/>
                      <a:pt x="896197" y="237639"/>
                    </a:cubicBezTo>
                    <a:cubicBezTo>
                      <a:pt x="896197" y="326080"/>
                      <a:pt x="824500" y="397777"/>
                      <a:pt x="736058" y="397777"/>
                    </a:cubicBezTo>
                    <a:cubicBezTo>
                      <a:pt x="713948" y="397777"/>
                      <a:pt x="692884" y="393296"/>
                      <a:pt x="673725" y="385192"/>
                    </a:cubicBezTo>
                    <a:lnTo>
                      <a:pt x="627907" y="354301"/>
                    </a:lnTo>
                    <a:lnTo>
                      <a:pt x="649600" y="339675"/>
                    </a:lnTo>
                    <a:cubicBezTo>
                      <a:pt x="688150" y="301125"/>
                      <a:pt x="711993" y="247870"/>
                      <a:pt x="711993" y="189045"/>
                    </a:cubicBezTo>
                    <a:cubicBezTo>
                      <a:pt x="711993" y="159633"/>
                      <a:pt x="706032" y="131613"/>
                      <a:pt x="695253" y="106127"/>
                    </a:cubicBezTo>
                    <a:lnTo>
                      <a:pt x="683153" y="88181"/>
                    </a:lnTo>
                    <a:close/>
                    <a:moveTo>
                      <a:pt x="265424" y="77500"/>
                    </a:moveTo>
                    <a:lnTo>
                      <a:pt x="315212" y="87552"/>
                    </a:lnTo>
                    <a:lnTo>
                      <a:pt x="302688" y="106127"/>
                    </a:lnTo>
                    <a:cubicBezTo>
                      <a:pt x="291908" y="131613"/>
                      <a:pt x="285947" y="159633"/>
                      <a:pt x="285947" y="189045"/>
                    </a:cubicBezTo>
                    <a:cubicBezTo>
                      <a:pt x="285947" y="247870"/>
                      <a:pt x="309791" y="301125"/>
                      <a:pt x="348340" y="339675"/>
                    </a:cubicBezTo>
                    <a:lnTo>
                      <a:pt x="371804" y="355495"/>
                    </a:lnTo>
                    <a:lnTo>
                      <a:pt x="327757" y="385192"/>
                    </a:lnTo>
                    <a:cubicBezTo>
                      <a:pt x="308598" y="393296"/>
                      <a:pt x="287535" y="397777"/>
                      <a:pt x="265424" y="397777"/>
                    </a:cubicBezTo>
                    <a:cubicBezTo>
                      <a:pt x="176982" y="397777"/>
                      <a:pt x="105286" y="326080"/>
                      <a:pt x="105286" y="237639"/>
                    </a:cubicBezTo>
                    <a:cubicBezTo>
                      <a:pt x="105286" y="149197"/>
                      <a:pt x="176982" y="77500"/>
                      <a:pt x="265424" y="77500"/>
                    </a:cubicBezTo>
                    <a:close/>
                    <a:moveTo>
                      <a:pt x="498970" y="0"/>
                    </a:moveTo>
                    <a:cubicBezTo>
                      <a:pt x="604321" y="0"/>
                      <a:pt x="689725" y="85404"/>
                      <a:pt x="689725" y="190755"/>
                    </a:cubicBezTo>
                    <a:cubicBezTo>
                      <a:pt x="689725" y="296107"/>
                      <a:pt x="604321" y="381511"/>
                      <a:pt x="498970" y="381511"/>
                    </a:cubicBezTo>
                    <a:cubicBezTo>
                      <a:pt x="393619" y="381511"/>
                      <a:pt x="308215" y="296107"/>
                      <a:pt x="308215" y="190755"/>
                    </a:cubicBezTo>
                    <a:cubicBezTo>
                      <a:pt x="308215" y="85404"/>
                      <a:pt x="393619" y="0"/>
                      <a:pt x="498970" y="0"/>
                    </a:cubicBezTo>
                    <a:close/>
                  </a:path>
                </a:pathLst>
              </a:custGeom>
              <a:gradFill>
                <a:gsLst>
                  <a:gs pos="0">
                    <a:schemeClr val="accent1"/>
                  </a:gs>
                  <a:gs pos="15000">
                    <a:schemeClr val="accent1"/>
                  </a:gs>
                  <a:gs pos="50000">
                    <a:schemeClr val="lt2"/>
                  </a:gs>
                  <a:gs pos="85000">
                    <a:schemeClr val="accent2"/>
                  </a:gs>
                  <a:gs pos="100000">
                    <a:schemeClr val="accent2"/>
                  </a:gs>
                </a:gsLst>
                <a:lin ang="3600000" scaled="0"/>
              </a:gra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79" name="Google Shape;171;p12">
                <a:extLst>
                  <a:ext uri="{FF2B5EF4-FFF2-40B4-BE49-F238E27FC236}">
                    <a16:creationId xmlns:a16="http://schemas.microsoft.com/office/drawing/2014/main" id="{F473D258-A174-4488-A7B9-9DE7280A7DFC}"/>
                  </a:ext>
                </a:extLst>
              </p:cNvPr>
              <p:cNvSpPr/>
              <p:nvPr/>
            </p:nvSpPr>
            <p:spPr>
              <a:xfrm>
                <a:off x="2789429" y="5341004"/>
                <a:ext cx="361763" cy="361763"/>
              </a:xfrm>
              <a:custGeom>
                <a:avLst/>
                <a:gdLst/>
                <a:ahLst/>
                <a:cxnLst/>
                <a:rect l="l" t="t" r="r" b="b"/>
                <a:pathLst>
                  <a:path w="889366" h="889366" extrusionOk="0">
                    <a:moveTo>
                      <a:pt x="462735" y="460712"/>
                    </a:moveTo>
                    <a:lnTo>
                      <a:pt x="462735" y="621628"/>
                    </a:lnTo>
                    <a:cubicBezTo>
                      <a:pt x="477467" y="619554"/>
                      <a:pt x="490488" y="614885"/>
                      <a:pt x="501796" y="607622"/>
                    </a:cubicBezTo>
                    <a:cubicBezTo>
                      <a:pt x="513105" y="600360"/>
                      <a:pt x="521976" y="590867"/>
                      <a:pt x="528408" y="579143"/>
                    </a:cubicBezTo>
                    <a:cubicBezTo>
                      <a:pt x="534841" y="567419"/>
                      <a:pt x="538057" y="554191"/>
                      <a:pt x="538057" y="539458"/>
                    </a:cubicBezTo>
                    <a:cubicBezTo>
                      <a:pt x="538057" y="525556"/>
                      <a:pt x="535774" y="513936"/>
                      <a:pt x="531210" y="504598"/>
                    </a:cubicBezTo>
                    <a:cubicBezTo>
                      <a:pt x="526645" y="495261"/>
                      <a:pt x="518915" y="487065"/>
                      <a:pt x="508021" y="480009"/>
                    </a:cubicBezTo>
                    <a:cubicBezTo>
                      <a:pt x="497128" y="472954"/>
                      <a:pt x="482032" y="466522"/>
                      <a:pt x="462735" y="460712"/>
                    </a:cubicBezTo>
                    <a:close/>
                    <a:moveTo>
                      <a:pt x="429742" y="249062"/>
                    </a:moveTo>
                    <a:cubicBezTo>
                      <a:pt x="407955" y="251345"/>
                      <a:pt x="390836" y="259178"/>
                      <a:pt x="378385" y="272562"/>
                    </a:cubicBezTo>
                    <a:cubicBezTo>
                      <a:pt x="365936" y="285945"/>
                      <a:pt x="359711" y="302493"/>
                      <a:pt x="359711" y="322206"/>
                    </a:cubicBezTo>
                    <a:cubicBezTo>
                      <a:pt x="359711" y="342126"/>
                      <a:pt x="365469" y="357636"/>
                      <a:pt x="376985" y="368738"/>
                    </a:cubicBezTo>
                    <a:cubicBezTo>
                      <a:pt x="388501" y="379839"/>
                      <a:pt x="406087" y="388917"/>
                      <a:pt x="429742" y="395972"/>
                    </a:cubicBezTo>
                    <a:close/>
                    <a:moveTo>
                      <a:pt x="429742" y="162534"/>
                    </a:moveTo>
                    <a:lnTo>
                      <a:pt x="462735" y="162534"/>
                    </a:lnTo>
                    <a:lnTo>
                      <a:pt x="462735" y="202375"/>
                    </a:lnTo>
                    <a:cubicBezTo>
                      <a:pt x="498217" y="205902"/>
                      <a:pt x="526281" y="217315"/>
                      <a:pt x="546928" y="236612"/>
                    </a:cubicBezTo>
                    <a:cubicBezTo>
                      <a:pt x="567574" y="255910"/>
                      <a:pt x="580180" y="282158"/>
                      <a:pt x="584744" y="315359"/>
                    </a:cubicBezTo>
                    <a:lnTo>
                      <a:pt x="526541" y="324073"/>
                    </a:lnTo>
                    <a:cubicBezTo>
                      <a:pt x="523429" y="303531"/>
                      <a:pt x="516944" y="287086"/>
                      <a:pt x="507088" y="274740"/>
                    </a:cubicBezTo>
                    <a:cubicBezTo>
                      <a:pt x="497231" y="262394"/>
                      <a:pt x="482447" y="254042"/>
                      <a:pt x="462735" y="249685"/>
                    </a:cubicBezTo>
                    <a:lnTo>
                      <a:pt x="462735" y="403442"/>
                    </a:lnTo>
                    <a:cubicBezTo>
                      <a:pt x="493237" y="411950"/>
                      <a:pt x="518085" y="421806"/>
                      <a:pt x="537279" y="433011"/>
                    </a:cubicBezTo>
                    <a:cubicBezTo>
                      <a:pt x="556473" y="444216"/>
                      <a:pt x="570946" y="458014"/>
                      <a:pt x="580698" y="474407"/>
                    </a:cubicBezTo>
                    <a:cubicBezTo>
                      <a:pt x="590451" y="490800"/>
                      <a:pt x="595327" y="510927"/>
                      <a:pt x="595327" y="534790"/>
                    </a:cubicBezTo>
                    <a:cubicBezTo>
                      <a:pt x="595327" y="558445"/>
                      <a:pt x="589829" y="580232"/>
                      <a:pt x="578831" y="600152"/>
                    </a:cubicBezTo>
                    <a:cubicBezTo>
                      <a:pt x="567834" y="620072"/>
                      <a:pt x="552271" y="636102"/>
                      <a:pt x="532144" y="648241"/>
                    </a:cubicBezTo>
                    <a:cubicBezTo>
                      <a:pt x="512016" y="660379"/>
                      <a:pt x="488880" y="667071"/>
                      <a:pt x="462735" y="668316"/>
                    </a:cubicBezTo>
                    <a:lnTo>
                      <a:pt x="462735" y="726831"/>
                    </a:lnTo>
                    <a:lnTo>
                      <a:pt x="429742" y="726831"/>
                    </a:lnTo>
                    <a:lnTo>
                      <a:pt x="429742" y="668938"/>
                    </a:lnTo>
                    <a:cubicBezTo>
                      <a:pt x="387827" y="665204"/>
                      <a:pt x="355509" y="652028"/>
                      <a:pt x="332788" y="629410"/>
                    </a:cubicBezTo>
                    <a:cubicBezTo>
                      <a:pt x="310067" y="606792"/>
                      <a:pt x="297149" y="575045"/>
                      <a:pt x="294037" y="534167"/>
                    </a:cubicBezTo>
                    <a:lnTo>
                      <a:pt x="350062" y="525452"/>
                    </a:lnTo>
                    <a:cubicBezTo>
                      <a:pt x="354212" y="555125"/>
                      <a:pt x="363290" y="578053"/>
                      <a:pt x="377297" y="594239"/>
                    </a:cubicBezTo>
                    <a:cubicBezTo>
                      <a:pt x="391303" y="610423"/>
                      <a:pt x="408785" y="619346"/>
                      <a:pt x="429742" y="621006"/>
                    </a:cubicBezTo>
                    <a:lnTo>
                      <a:pt x="429742" y="453242"/>
                    </a:lnTo>
                    <a:cubicBezTo>
                      <a:pt x="397995" y="443697"/>
                      <a:pt x="372991" y="433167"/>
                      <a:pt x="354730" y="421650"/>
                    </a:cubicBezTo>
                    <a:cubicBezTo>
                      <a:pt x="336470" y="410134"/>
                      <a:pt x="323346" y="396751"/>
                      <a:pt x="315358" y="381499"/>
                    </a:cubicBezTo>
                    <a:cubicBezTo>
                      <a:pt x="307369" y="366248"/>
                      <a:pt x="303374" y="347936"/>
                      <a:pt x="303374" y="326563"/>
                    </a:cubicBezTo>
                    <a:cubicBezTo>
                      <a:pt x="303374" y="302493"/>
                      <a:pt x="308406" y="281484"/>
                      <a:pt x="318470" y="263535"/>
                    </a:cubicBezTo>
                    <a:cubicBezTo>
                      <a:pt x="328534" y="245587"/>
                      <a:pt x="343059" y="231373"/>
                      <a:pt x="362045" y="220894"/>
                    </a:cubicBezTo>
                    <a:cubicBezTo>
                      <a:pt x="381031" y="210415"/>
                      <a:pt x="403597" y="204242"/>
                      <a:pt x="429742" y="202375"/>
                    </a:cubicBezTo>
                    <a:close/>
                    <a:moveTo>
                      <a:pt x="444682" y="51504"/>
                    </a:moveTo>
                    <a:cubicBezTo>
                      <a:pt x="227535" y="51504"/>
                      <a:pt x="51503" y="227536"/>
                      <a:pt x="51503" y="444683"/>
                    </a:cubicBezTo>
                    <a:cubicBezTo>
                      <a:pt x="51503" y="661830"/>
                      <a:pt x="227535" y="837862"/>
                      <a:pt x="444682" y="837862"/>
                    </a:cubicBezTo>
                    <a:cubicBezTo>
                      <a:pt x="661829" y="837862"/>
                      <a:pt x="837861" y="661830"/>
                      <a:pt x="837861" y="444683"/>
                    </a:cubicBezTo>
                    <a:cubicBezTo>
                      <a:pt x="837861" y="227536"/>
                      <a:pt x="661829" y="51504"/>
                      <a:pt x="444682" y="51504"/>
                    </a:cubicBezTo>
                    <a:close/>
                    <a:moveTo>
                      <a:pt x="444683" y="0"/>
                    </a:moveTo>
                    <a:cubicBezTo>
                      <a:pt x="690275" y="0"/>
                      <a:pt x="889366" y="199091"/>
                      <a:pt x="889366" y="444683"/>
                    </a:cubicBezTo>
                    <a:cubicBezTo>
                      <a:pt x="889366" y="690275"/>
                      <a:pt x="690275" y="889366"/>
                      <a:pt x="444683" y="889366"/>
                    </a:cubicBezTo>
                    <a:cubicBezTo>
                      <a:pt x="199091" y="889366"/>
                      <a:pt x="0" y="690275"/>
                      <a:pt x="0" y="444683"/>
                    </a:cubicBezTo>
                    <a:cubicBezTo>
                      <a:pt x="0" y="199091"/>
                      <a:pt x="199091" y="0"/>
                      <a:pt x="444683" y="0"/>
                    </a:cubicBezTo>
                    <a:close/>
                  </a:path>
                </a:pathLst>
              </a:custGeom>
              <a:gradFill>
                <a:gsLst>
                  <a:gs pos="0">
                    <a:schemeClr val="accent1"/>
                  </a:gs>
                  <a:gs pos="15000">
                    <a:schemeClr val="accent1"/>
                  </a:gs>
                  <a:gs pos="50000">
                    <a:schemeClr val="lt2"/>
                  </a:gs>
                  <a:gs pos="85000">
                    <a:schemeClr val="accent2"/>
                  </a:gs>
                  <a:gs pos="100000">
                    <a:schemeClr val="accent2"/>
                  </a:gs>
                </a:gsLst>
                <a:lin ang="3600000" scaled="0"/>
              </a:gra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455469"/>
                  </a:solidFill>
                  <a:effectLst/>
                  <a:uLnTx/>
                  <a:uFillTx/>
                  <a:latin typeface="Calibri"/>
                  <a:ea typeface="Calibri"/>
                  <a:cs typeface="Calibri"/>
                  <a:sym typeface="Calibri"/>
                </a:endParaRPr>
              </a:p>
            </p:txBody>
          </p:sp>
          <p:sp>
            <p:nvSpPr>
              <p:cNvPr id="80" name="Google Shape;172;p12">
                <a:extLst>
                  <a:ext uri="{FF2B5EF4-FFF2-40B4-BE49-F238E27FC236}">
                    <a16:creationId xmlns:a16="http://schemas.microsoft.com/office/drawing/2014/main" id="{FB7E659D-D45C-48E8-A34F-FCB72F1F9266}"/>
                  </a:ext>
                </a:extLst>
              </p:cNvPr>
              <p:cNvSpPr/>
              <p:nvPr/>
            </p:nvSpPr>
            <p:spPr>
              <a:xfrm>
                <a:off x="2805247" y="2708806"/>
                <a:ext cx="342627" cy="333001"/>
              </a:xfrm>
              <a:custGeom>
                <a:avLst/>
                <a:gdLst/>
                <a:ahLst/>
                <a:cxnLst/>
                <a:rect l="l" t="t" r="r" b="b"/>
                <a:pathLst>
                  <a:path w="3697765" h="3593885" extrusionOk="0">
                    <a:moveTo>
                      <a:pt x="1388904" y="131732"/>
                    </a:moveTo>
                    <a:lnTo>
                      <a:pt x="2308861" y="131732"/>
                    </a:lnTo>
                    <a:lnTo>
                      <a:pt x="2308861" y="1000236"/>
                    </a:lnTo>
                    <a:lnTo>
                      <a:pt x="3061008" y="565984"/>
                    </a:lnTo>
                    <a:lnTo>
                      <a:pt x="3520986" y="1362690"/>
                    </a:lnTo>
                    <a:lnTo>
                      <a:pt x="2768839" y="1796943"/>
                    </a:lnTo>
                    <a:lnTo>
                      <a:pt x="3520986" y="2231195"/>
                    </a:lnTo>
                    <a:lnTo>
                      <a:pt x="3061008" y="3027901"/>
                    </a:lnTo>
                    <a:lnTo>
                      <a:pt x="2308861" y="2593649"/>
                    </a:lnTo>
                    <a:lnTo>
                      <a:pt x="2308861" y="3462153"/>
                    </a:lnTo>
                    <a:lnTo>
                      <a:pt x="1388904" y="3462153"/>
                    </a:lnTo>
                    <a:lnTo>
                      <a:pt x="1388904" y="2593649"/>
                    </a:lnTo>
                    <a:lnTo>
                      <a:pt x="636757" y="3027901"/>
                    </a:lnTo>
                    <a:lnTo>
                      <a:pt x="176779" y="2231195"/>
                    </a:lnTo>
                    <a:lnTo>
                      <a:pt x="928925" y="1796943"/>
                    </a:lnTo>
                    <a:lnTo>
                      <a:pt x="176779" y="1362690"/>
                    </a:lnTo>
                    <a:lnTo>
                      <a:pt x="636757" y="565984"/>
                    </a:lnTo>
                    <a:lnTo>
                      <a:pt x="1388904" y="1000237"/>
                    </a:lnTo>
                    <a:close/>
                    <a:moveTo>
                      <a:pt x="1331034" y="68920"/>
                    </a:moveTo>
                    <a:lnTo>
                      <a:pt x="1331034" y="900002"/>
                    </a:lnTo>
                    <a:lnTo>
                      <a:pt x="611296" y="484461"/>
                    </a:lnTo>
                    <a:lnTo>
                      <a:pt x="93447" y="1381401"/>
                    </a:lnTo>
                    <a:lnTo>
                      <a:pt x="813186" y="1796942"/>
                    </a:lnTo>
                    <a:lnTo>
                      <a:pt x="93447" y="2212483"/>
                    </a:lnTo>
                    <a:lnTo>
                      <a:pt x="611296" y="3109423"/>
                    </a:lnTo>
                    <a:lnTo>
                      <a:pt x="1331034" y="2693882"/>
                    </a:lnTo>
                    <a:lnTo>
                      <a:pt x="1331034" y="3524964"/>
                    </a:lnTo>
                    <a:lnTo>
                      <a:pt x="2366731" y="3524964"/>
                    </a:lnTo>
                    <a:lnTo>
                      <a:pt x="2366731" y="2693882"/>
                    </a:lnTo>
                    <a:lnTo>
                      <a:pt x="3086469" y="3109423"/>
                    </a:lnTo>
                    <a:lnTo>
                      <a:pt x="3604318" y="2212483"/>
                    </a:lnTo>
                    <a:lnTo>
                      <a:pt x="2884580" y="1796942"/>
                    </a:lnTo>
                    <a:lnTo>
                      <a:pt x="3604318" y="1381401"/>
                    </a:lnTo>
                    <a:lnTo>
                      <a:pt x="3086469" y="484461"/>
                    </a:lnTo>
                    <a:lnTo>
                      <a:pt x="2366731" y="900002"/>
                    </a:lnTo>
                    <a:lnTo>
                      <a:pt x="2366731" y="68920"/>
                    </a:lnTo>
                    <a:close/>
                    <a:moveTo>
                      <a:pt x="1263514" y="0"/>
                    </a:moveTo>
                    <a:lnTo>
                      <a:pt x="2434251" y="0"/>
                    </a:lnTo>
                    <a:lnTo>
                      <a:pt x="2434251" y="783055"/>
                    </a:lnTo>
                    <a:lnTo>
                      <a:pt x="3112396" y="391527"/>
                    </a:lnTo>
                    <a:lnTo>
                      <a:pt x="3697764" y="1405415"/>
                    </a:lnTo>
                    <a:lnTo>
                      <a:pt x="3019620" y="1796943"/>
                    </a:lnTo>
                    <a:lnTo>
                      <a:pt x="3697765" y="2188470"/>
                    </a:lnTo>
                    <a:lnTo>
                      <a:pt x="3112396" y="3202358"/>
                    </a:lnTo>
                    <a:lnTo>
                      <a:pt x="2434251" y="2810830"/>
                    </a:lnTo>
                    <a:lnTo>
                      <a:pt x="2434251" y="3593885"/>
                    </a:lnTo>
                    <a:lnTo>
                      <a:pt x="1263514" y="3593885"/>
                    </a:lnTo>
                    <a:lnTo>
                      <a:pt x="1263514" y="2810830"/>
                    </a:lnTo>
                    <a:lnTo>
                      <a:pt x="585369" y="3202358"/>
                    </a:lnTo>
                    <a:lnTo>
                      <a:pt x="0" y="2188470"/>
                    </a:lnTo>
                    <a:lnTo>
                      <a:pt x="678145" y="1796942"/>
                    </a:lnTo>
                    <a:lnTo>
                      <a:pt x="0" y="1405415"/>
                    </a:lnTo>
                    <a:lnTo>
                      <a:pt x="585369" y="391527"/>
                    </a:lnTo>
                    <a:lnTo>
                      <a:pt x="1263514" y="783055"/>
                    </a:lnTo>
                    <a:close/>
                  </a:path>
                </a:pathLst>
              </a:custGeom>
              <a:gradFill>
                <a:gsLst>
                  <a:gs pos="0">
                    <a:schemeClr val="accent1"/>
                  </a:gs>
                  <a:gs pos="15000">
                    <a:schemeClr val="accent1"/>
                  </a:gs>
                  <a:gs pos="50000">
                    <a:schemeClr val="lt2"/>
                  </a:gs>
                  <a:gs pos="85000">
                    <a:schemeClr val="accent2"/>
                  </a:gs>
                  <a:gs pos="100000">
                    <a:schemeClr val="accent2"/>
                  </a:gs>
                </a:gsLst>
                <a:lin ang="3600000" scaled="0"/>
              </a:gra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81" name="Google Shape;173;p12">
                <a:extLst>
                  <a:ext uri="{FF2B5EF4-FFF2-40B4-BE49-F238E27FC236}">
                    <a16:creationId xmlns:a16="http://schemas.microsoft.com/office/drawing/2014/main" id="{2CCE1A07-780E-4E5B-9721-3C7984DE925D}"/>
                  </a:ext>
                </a:extLst>
              </p:cNvPr>
              <p:cNvSpPr/>
              <p:nvPr/>
            </p:nvSpPr>
            <p:spPr>
              <a:xfrm>
                <a:off x="1503762" y="4050763"/>
                <a:ext cx="298734" cy="298797"/>
              </a:xfrm>
              <a:custGeom>
                <a:avLst/>
                <a:gdLst/>
                <a:ahLst/>
                <a:cxnLst/>
                <a:rect l="l" t="t" r="r" b="b"/>
                <a:pathLst>
                  <a:path w="1457678" h="1457988" extrusionOk="0">
                    <a:moveTo>
                      <a:pt x="1264688" y="652204"/>
                    </a:moveTo>
                    <a:cubicBezTo>
                      <a:pt x="1286284" y="663647"/>
                      <a:pt x="1296389" y="689065"/>
                      <a:pt x="1288546" y="712211"/>
                    </a:cubicBezTo>
                    <a:cubicBezTo>
                      <a:pt x="1280702" y="735358"/>
                      <a:pt x="1257226" y="749397"/>
                      <a:pt x="1233123" y="745353"/>
                    </a:cubicBezTo>
                    <a:lnTo>
                      <a:pt x="1233123" y="745355"/>
                    </a:lnTo>
                    <a:cubicBezTo>
                      <a:pt x="1258846" y="754072"/>
                      <a:pt x="1286764" y="740286"/>
                      <a:pt x="1295481" y="714563"/>
                    </a:cubicBezTo>
                    <a:cubicBezTo>
                      <a:pt x="1304198" y="688839"/>
                      <a:pt x="1290412" y="660921"/>
                      <a:pt x="1264688" y="652204"/>
                    </a:cubicBezTo>
                    <a:close/>
                    <a:moveTo>
                      <a:pt x="192990" y="652204"/>
                    </a:moveTo>
                    <a:cubicBezTo>
                      <a:pt x="167266" y="660921"/>
                      <a:pt x="153480" y="688839"/>
                      <a:pt x="162197" y="714563"/>
                    </a:cubicBezTo>
                    <a:cubicBezTo>
                      <a:pt x="170914" y="740286"/>
                      <a:pt x="198832" y="754072"/>
                      <a:pt x="224555" y="745355"/>
                    </a:cubicBezTo>
                    <a:lnTo>
                      <a:pt x="224555" y="745353"/>
                    </a:lnTo>
                    <a:cubicBezTo>
                      <a:pt x="200452" y="749397"/>
                      <a:pt x="176976" y="735358"/>
                      <a:pt x="169132" y="712211"/>
                    </a:cubicBezTo>
                    <a:cubicBezTo>
                      <a:pt x="161289" y="689065"/>
                      <a:pt x="171394" y="663647"/>
                      <a:pt x="192990" y="652204"/>
                    </a:cubicBezTo>
                    <a:close/>
                    <a:moveTo>
                      <a:pt x="944083" y="0"/>
                    </a:moveTo>
                    <a:cubicBezTo>
                      <a:pt x="998212" y="0"/>
                      <a:pt x="1047215" y="24254"/>
                      <a:pt x="1082688" y="63468"/>
                    </a:cubicBezTo>
                    <a:lnTo>
                      <a:pt x="1120823" y="125996"/>
                    </a:lnTo>
                    <a:lnTo>
                      <a:pt x="1136373" y="114408"/>
                    </a:lnTo>
                    <a:cubicBezTo>
                      <a:pt x="1152462" y="106884"/>
                      <a:pt x="1170150" y="102724"/>
                      <a:pt x="1188718" y="102724"/>
                    </a:cubicBezTo>
                    <a:cubicBezTo>
                      <a:pt x="1262988" y="102724"/>
                      <a:pt x="1323198" y="169284"/>
                      <a:pt x="1323198" y="251388"/>
                    </a:cubicBezTo>
                    <a:lnTo>
                      <a:pt x="1322248" y="256589"/>
                    </a:lnTo>
                    <a:lnTo>
                      <a:pt x="1314418" y="289735"/>
                    </a:lnTo>
                    <a:cubicBezTo>
                      <a:pt x="1305146" y="312341"/>
                      <a:pt x="1290985" y="331780"/>
                      <a:pt x="1273546" y="346175"/>
                    </a:cubicBezTo>
                    <a:lnTo>
                      <a:pt x="1225664" y="366878"/>
                    </a:lnTo>
                    <a:lnTo>
                      <a:pt x="1221355" y="341498"/>
                    </a:lnTo>
                    <a:cubicBezTo>
                      <a:pt x="1209347" y="307742"/>
                      <a:pt x="1181236" y="284056"/>
                      <a:pt x="1148473" y="284056"/>
                    </a:cubicBezTo>
                    <a:cubicBezTo>
                      <a:pt x="1177576" y="289660"/>
                      <a:pt x="1200891" y="313470"/>
                      <a:pt x="1210730" y="344743"/>
                    </a:cubicBezTo>
                    <a:lnTo>
                      <a:pt x="1214801" y="371575"/>
                    </a:lnTo>
                    <a:lnTo>
                      <a:pt x="1213014" y="372348"/>
                    </a:lnTo>
                    <a:lnTo>
                      <a:pt x="1213013" y="372350"/>
                    </a:lnTo>
                    <a:lnTo>
                      <a:pt x="1214875" y="372063"/>
                    </a:lnTo>
                    <a:lnTo>
                      <a:pt x="1215792" y="378106"/>
                    </a:lnTo>
                    <a:cubicBezTo>
                      <a:pt x="1215792" y="424846"/>
                      <a:pt x="1187277" y="464684"/>
                      <a:pt x="1148473" y="472156"/>
                    </a:cubicBezTo>
                    <a:cubicBezTo>
                      <a:pt x="1192158" y="472156"/>
                      <a:pt x="1227571" y="430048"/>
                      <a:pt x="1227571" y="378106"/>
                    </a:cubicBezTo>
                    <a:lnTo>
                      <a:pt x="1226248" y="370315"/>
                    </a:lnTo>
                    <a:lnTo>
                      <a:pt x="1260534" y="365043"/>
                    </a:lnTo>
                    <a:cubicBezTo>
                      <a:pt x="1275429" y="359108"/>
                      <a:pt x="1289145" y="349906"/>
                      <a:pt x="1300980" y="338135"/>
                    </a:cubicBezTo>
                    <a:lnTo>
                      <a:pt x="1328393" y="298350"/>
                    </a:lnTo>
                    <a:lnTo>
                      <a:pt x="1336993" y="300270"/>
                    </a:lnTo>
                    <a:cubicBezTo>
                      <a:pt x="1401215" y="330298"/>
                      <a:pt x="1446278" y="400598"/>
                      <a:pt x="1446278" y="482534"/>
                    </a:cubicBezTo>
                    <a:cubicBezTo>
                      <a:pt x="1446278" y="509846"/>
                      <a:pt x="1441271" y="535865"/>
                      <a:pt x="1432217" y="559531"/>
                    </a:cubicBezTo>
                    <a:lnTo>
                      <a:pt x="1398270" y="615193"/>
                    </a:lnTo>
                    <a:lnTo>
                      <a:pt x="1334890" y="653761"/>
                    </a:lnTo>
                    <a:cubicBezTo>
                      <a:pt x="1309164" y="661633"/>
                      <a:pt x="1285231" y="661124"/>
                      <a:pt x="1267983" y="650738"/>
                    </a:cubicBezTo>
                    <a:lnTo>
                      <a:pt x="1267983" y="650739"/>
                    </a:lnTo>
                    <a:cubicBezTo>
                      <a:pt x="1290516" y="674523"/>
                      <a:pt x="1334599" y="671481"/>
                      <a:pt x="1378128" y="646781"/>
                    </a:cubicBezTo>
                    <a:lnTo>
                      <a:pt x="1401646" y="629234"/>
                    </a:lnTo>
                    <a:lnTo>
                      <a:pt x="1418290" y="641640"/>
                    </a:lnTo>
                    <a:cubicBezTo>
                      <a:pt x="1442625" y="668542"/>
                      <a:pt x="1457678" y="705708"/>
                      <a:pt x="1457678" y="746760"/>
                    </a:cubicBezTo>
                    <a:cubicBezTo>
                      <a:pt x="1457678" y="787812"/>
                      <a:pt x="1442625" y="824978"/>
                      <a:pt x="1418290" y="851882"/>
                    </a:cubicBezTo>
                    <a:lnTo>
                      <a:pt x="1405950" y="861078"/>
                    </a:lnTo>
                    <a:lnTo>
                      <a:pt x="1422638" y="888440"/>
                    </a:lnTo>
                    <a:cubicBezTo>
                      <a:pt x="1429442" y="906226"/>
                      <a:pt x="1433205" y="925780"/>
                      <a:pt x="1433205" y="946306"/>
                    </a:cubicBezTo>
                    <a:cubicBezTo>
                      <a:pt x="1433205" y="987358"/>
                      <a:pt x="1418153" y="1024524"/>
                      <a:pt x="1393817" y="1051428"/>
                    </a:cubicBezTo>
                    <a:lnTo>
                      <a:pt x="1367505" y="1071038"/>
                    </a:lnTo>
                    <a:lnTo>
                      <a:pt x="1372017" y="1078436"/>
                    </a:lnTo>
                    <a:cubicBezTo>
                      <a:pt x="1376346" y="1089750"/>
                      <a:pt x="1378740" y="1102190"/>
                      <a:pt x="1378740" y="1115248"/>
                    </a:cubicBezTo>
                    <a:cubicBezTo>
                      <a:pt x="1378740" y="1141364"/>
                      <a:pt x="1369164" y="1165008"/>
                      <a:pt x="1353683" y="1182122"/>
                    </a:cubicBezTo>
                    <a:lnTo>
                      <a:pt x="1336241" y="1190108"/>
                    </a:lnTo>
                    <a:lnTo>
                      <a:pt x="1330866" y="1171848"/>
                    </a:lnTo>
                    <a:lnTo>
                      <a:pt x="1322588" y="1160398"/>
                    </a:lnTo>
                    <a:lnTo>
                      <a:pt x="1308544" y="1133360"/>
                    </a:lnTo>
                    <a:cubicBezTo>
                      <a:pt x="1298819" y="1121138"/>
                      <a:pt x="1286536" y="1110620"/>
                      <a:pt x="1271955" y="1102682"/>
                    </a:cubicBezTo>
                    <a:cubicBezTo>
                      <a:pt x="1228210" y="1078867"/>
                      <a:pt x="1176198" y="1085032"/>
                      <a:pt x="1139530" y="1114209"/>
                    </a:cubicBezTo>
                    <a:lnTo>
                      <a:pt x="1109264" y="1150307"/>
                    </a:lnTo>
                    <a:lnTo>
                      <a:pt x="1125293" y="1123308"/>
                    </a:lnTo>
                    <a:cubicBezTo>
                      <a:pt x="1134846" y="1093000"/>
                      <a:pt x="1124768" y="1055418"/>
                      <a:pt x="1096838" y="1028261"/>
                    </a:cubicBezTo>
                    <a:lnTo>
                      <a:pt x="1072150" y="1016754"/>
                    </a:lnTo>
                    <a:lnTo>
                      <a:pt x="1066090" y="1010239"/>
                    </a:lnTo>
                    <a:cubicBezTo>
                      <a:pt x="1057295" y="1004336"/>
                      <a:pt x="1047110" y="1000297"/>
                      <a:pt x="1036182" y="998245"/>
                    </a:cubicBezTo>
                    <a:lnTo>
                      <a:pt x="1033481" y="998732"/>
                    </a:lnTo>
                    <a:lnTo>
                      <a:pt x="1033007" y="998511"/>
                    </a:lnTo>
                    <a:cubicBezTo>
                      <a:pt x="1021917" y="997710"/>
                      <a:pt x="1011038" y="999019"/>
                      <a:pt x="1001029" y="1002486"/>
                    </a:cubicBezTo>
                    <a:lnTo>
                      <a:pt x="996388" y="1005421"/>
                    </a:lnTo>
                    <a:lnTo>
                      <a:pt x="966876" y="1010743"/>
                    </a:lnTo>
                    <a:cubicBezTo>
                      <a:pt x="921637" y="1036265"/>
                      <a:pt x="902362" y="1087798"/>
                      <a:pt x="923827" y="1125846"/>
                    </a:cubicBezTo>
                    <a:cubicBezTo>
                      <a:pt x="911269" y="1088378"/>
                      <a:pt x="931955" y="1043968"/>
                      <a:pt x="972664" y="1021002"/>
                    </a:cubicBezTo>
                    <a:lnTo>
                      <a:pt x="1032391" y="1008051"/>
                    </a:lnTo>
                    <a:lnTo>
                      <a:pt x="1088626" y="1036706"/>
                    </a:lnTo>
                    <a:cubicBezTo>
                      <a:pt x="1113759" y="1061143"/>
                      <a:pt x="1124928" y="1094374"/>
                      <a:pt x="1119790" y="1123396"/>
                    </a:cubicBezTo>
                    <a:lnTo>
                      <a:pt x="1109178" y="1150409"/>
                    </a:lnTo>
                    <a:lnTo>
                      <a:pt x="1108851" y="1150799"/>
                    </a:lnTo>
                    <a:cubicBezTo>
                      <a:pt x="1145447" y="1103556"/>
                      <a:pt x="1210908" y="1089836"/>
                      <a:pt x="1263393" y="1118409"/>
                    </a:cubicBezTo>
                    <a:lnTo>
                      <a:pt x="1290777" y="1140418"/>
                    </a:lnTo>
                    <a:lnTo>
                      <a:pt x="1315460" y="1178875"/>
                    </a:lnTo>
                    <a:lnTo>
                      <a:pt x="1325289" y="1214504"/>
                    </a:lnTo>
                    <a:lnTo>
                      <a:pt x="1326395" y="1220140"/>
                    </a:lnTo>
                    <a:lnTo>
                      <a:pt x="1325062" y="1234759"/>
                    </a:lnTo>
                    <a:lnTo>
                      <a:pt x="1320771" y="1261427"/>
                    </a:lnTo>
                    <a:lnTo>
                      <a:pt x="1312101" y="1292303"/>
                    </a:lnTo>
                    <a:cubicBezTo>
                      <a:pt x="1282344" y="1370078"/>
                      <a:pt x="1212680" y="1424650"/>
                      <a:pt x="1131487" y="1424650"/>
                    </a:cubicBezTo>
                    <a:lnTo>
                      <a:pt x="1064835" y="1409774"/>
                    </a:lnTo>
                    <a:lnTo>
                      <a:pt x="1053677" y="1420980"/>
                    </a:lnTo>
                    <a:cubicBezTo>
                      <a:pt x="1022393" y="1444346"/>
                      <a:pt x="984679" y="1457988"/>
                      <a:pt x="944083" y="1457988"/>
                    </a:cubicBezTo>
                    <a:cubicBezTo>
                      <a:pt x="862889" y="1457988"/>
                      <a:pt x="793224" y="1403416"/>
                      <a:pt x="763467" y="1325640"/>
                    </a:cubicBezTo>
                    <a:lnTo>
                      <a:pt x="750117" y="1252540"/>
                    </a:lnTo>
                    <a:lnTo>
                      <a:pt x="748064" y="1252540"/>
                    </a:lnTo>
                    <a:lnTo>
                      <a:pt x="748064" y="1241294"/>
                    </a:lnTo>
                    <a:lnTo>
                      <a:pt x="748064" y="878343"/>
                    </a:lnTo>
                    <a:lnTo>
                      <a:pt x="748694" y="885401"/>
                    </a:lnTo>
                    <a:cubicBezTo>
                      <a:pt x="741080" y="826129"/>
                      <a:pt x="777584" y="770086"/>
                      <a:pt x="834877" y="753095"/>
                    </a:cubicBezTo>
                    <a:cubicBezTo>
                      <a:pt x="877845" y="740351"/>
                      <a:pt x="922989" y="752397"/>
                      <a:pt x="953815" y="781929"/>
                    </a:cubicBezTo>
                    <a:lnTo>
                      <a:pt x="976773" y="813594"/>
                    </a:lnTo>
                    <a:lnTo>
                      <a:pt x="974267" y="816682"/>
                    </a:lnTo>
                    <a:lnTo>
                      <a:pt x="977101" y="814046"/>
                    </a:lnTo>
                    <a:lnTo>
                      <a:pt x="979258" y="817020"/>
                    </a:lnTo>
                    <a:lnTo>
                      <a:pt x="977489" y="813685"/>
                    </a:lnTo>
                    <a:lnTo>
                      <a:pt x="998402" y="794234"/>
                    </a:lnTo>
                    <a:cubicBezTo>
                      <a:pt x="1025737" y="776724"/>
                      <a:pt x="1061187" y="774364"/>
                      <a:pt x="1091377" y="790180"/>
                    </a:cubicBezTo>
                    <a:cubicBezTo>
                      <a:pt x="1131629" y="811269"/>
                      <a:pt x="1150640" y="858442"/>
                      <a:pt x="1136257" y="901548"/>
                    </a:cubicBezTo>
                    <a:cubicBezTo>
                      <a:pt x="1159692" y="856815"/>
                      <a:pt x="1142427" y="801554"/>
                      <a:pt x="1097696" y="778119"/>
                    </a:cubicBezTo>
                    <a:cubicBezTo>
                      <a:pt x="1064147" y="760543"/>
                      <a:pt x="1024675" y="765860"/>
                      <a:pt x="997149" y="788489"/>
                    </a:cubicBezTo>
                    <a:lnTo>
                      <a:pt x="977177" y="813097"/>
                    </a:lnTo>
                    <a:lnTo>
                      <a:pt x="956890" y="774834"/>
                    </a:lnTo>
                    <a:cubicBezTo>
                      <a:pt x="927117" y="738648"/>
                      <a:pt x="877536" y="721766"/>
                      <a:pt x="829786" y="735928"/>
                    </a:cubicBezTo>
                    <a:cubicBezTo>
                      <a:pt x="797952" y="745369"/>
                      <a:pt x="772958" y="766820"/>
                      <a:pt x="758283" y="793869"/>
                    </a:cubicBezTo>
                    <a:lnTo>
                      <a:pt x="748064" y="826343"/>
                    </a:lnTo>
                    <a:lnTo>
                      <a:pt x="748064" y="462695"/>
                    </a:lnTo>
                    <a:lnTo>
                      <a:pt x="748695" y="469764"/>
                    </a:lnTo>
                    <a:cubicBezTo>
                      <a:pt x="744888" y="440128"/>
                      <a:pt x="752111" y="411299"/>
                      <a:pt x="767446" y="387756"/>
                    </a:cubicBezTo>
                    <a:lnTo>
                      <a:pt x="771680" y="383217"/>
                    </a:lnTo>
                    <a:lnTo>
                      <a:pt x="799933" y="355068"/>
                    </a:lnTo>
                    <a:lnTo>
                      <a:pt x="804492" y="352770"/>
                    </a:lnTo>
                    <a:lnTo>
                      <a:pt x="838587" y="337124"/>
                    </a:lnTo>
                    <a:cubicBezTo>
                      <a:pt x="852175" y="333554"/>
                      <a:pt x="866378" y="332325"/>
                      <a:pt x="880550" y="333607"/>
                    </a:cubicBezTo>
                    <a:lnTo>
                      <a:pt x="922212" y="345125"/>
                    </a:lnTo>
                    <a:lnTo>
                      <a:pt x="923157" y="345758"/>
                    </a:lnTo>
                    <a:lnTo>
                      <a:pt x="956358" y="369798"/>
                    </a:lnTo>
                    <a:lnTo>
                      <a:pt x="963742" y="379982"/>
                    </a:lnTo>
                    <a:lnTo>
                      <a:pt x="980889" y="405549"/>
                    </a:lnTo>
                    <a:cubicBezTo>
                      <a:pt x="992281" y="431234"/>
                      <a:pt x="994822" y="460845"/>
                      <a:pt x="986345" y="489497"/>
                    </a:cubicBezTo>
                    <a:cubicBezTo>
                      <a:pt x="1015124" y="429646"/>
                      <a:pt x="989936" y="357798"/>
                      <a:pt x="930086" y="329020"/>
                    </a:cubicBezTo>
                    <a:cubicBezTo>
                      <a:pt x="915124" y="321825"/>
                      <a:pt x="899412" y="318004"/>
                      <a:pt x="883810" y="317253"/>
                    </a:cubicBezTo>
                    <a:lnTo>
                      <a:pt x="882023" y="317514"/>
                    </a:lnTo>
                    <a:lnTo>
                      <a:pt x="877346" y="316042"/>
                    </a:lnTo>
                    <a:cubicBezTo>
                      <a:pt x="861824" y="314299"/>
                      <a:pt x="845704" y="315570"/>
                      <a:pt x="829787" y="320291"/>
                    </a:cubicBezTo>
                    <a:cubicBezTo>
                      <a:pt x="797953" y="329732"/>
                      <a:pt x="772959" y="351183"/>
                      <a:pt x="758284" y="378232"/>
                    </a:cubicBezTo>
                    <a:lnTo>
                      <a:pt x="748064" y="410709"/>
                    </a:lnTo>
                    <a:lnTo>
                      <a:pt x="748064" y="219076"/>
                    </a:lnTo>
                    <a:lnTo>
                      <a:pt x="748498" y="219076"/>
                    </a:lnTo>
                    <a:lnTo>
                      <a:pt x="748064" y="216694"/>
                    </a:lnTo>
                    <a:cubicBezTo>
                      <a:pt x="748064" y="97018"/>
                      <a:pt x="835825" y="0"/>
                      <a:pt x="944083" y="0"/>
                    </a:cubicBezTo>
                    <a:close/>
                    <a:moveTo>
                      <a:pt x="513595" y="0"/>
                    </a:moveTo>
                    <a:cubicBezTo>
                      <a:pt x="621853" y="0"/>
                      <a:pt x="709614" y="97018"/>
                      <a:pt x="709614" y="216694"/>
                    </a:cubicBezTo>
                    <a:lnTo>
                      <a:pt x="709180" y="219076"/>
                    </a:lnTo>
                    <a:lnTo>
                      <a:pt x="709614" y="219076"/>
                    </a:lnTo>
                    <a:lnTo>
                      <a:pt x="709614" y="410709"/>
                    </a:lnTo>
                    <a:lnTo>
                      <a:pt x="699394" y="378232"/>
                    </a:lnTo>
                    <a:cubicBezTo>
                      <a:pt x="684719" y="351183"/>
                      <a:pt x="659725" y="329732"/>
                      <a:pt x="627891" y="320291"/>
                    </a:cubicBezTo>
                    <a:cubicBezTo>
                      <a:pt x="611974" y="315570"/>
                      <a:pt x="595854" y="314299"/>
                      <a:pt x="580332" y="316042"/>
                    </a:cubicBezTo>
                    <a:lnTo>
                      <a:pt x="575655" y="317514"/>
                    </a:lnTo>
                    <a:lnTo>
                      <a:pt x="573868" y="317253"/>
                    </a:lnTo>
                    <a:cubicBezTo>
                      <a:pt x="558266" y="318004"/>
                      <a:pt x="542554" y="321825"/>
                      <a:pt x="527592" y="329020"/>
                    </a:cubicBezTo>
                    <a:cubicBezTo>
                      <a:pt x="467742" y="357798"/>
                      <a:pt x="442554" y="429646"/>
                      <a:pt x="471333" y="489497"/>
                    </a:cubicBezTo>
                    <a:cubicBezTo>
                      <a:pt x="462856" y="460845"/>
                      <a:pt x="465397" y="431234"/>
                      <a:pt x="476789" y="405549"/>
                    </a:cubicBezTo>
                    <a:lnTo>
                      <a:pt x="493936" y="379982"/>
                    </a:lnTo>
                    <a:lnTo>
                      <a:pt x="501320" y="369798"/>
                    </a:lnTo>
                    <a:lnTo>
                      <a:pt x="534521" y="345758"/>
                    </a:lnTo>
                    <a:lnTo>
                      <a:pt x="535466" y="345125"/>
                    </a:lnTo>
                    <a:lnTo>
                      <a:pt x="577128" y="333607"/>
                    </a:lnTo>
                    <a:cubicBezTo>
                      <a:pt x="591300" y="332325"/>
                      <a:pt x="605503" y="333554"/>
                      <a:pt x="619091" y="337124"/>
                    </a:cubicBezTo>
                    <a:lnTo>
                      <a:pt x="653186" y="352770"/>
                    </a:lnTo>
                    <a:lnTo>
                      <a:pt x="657745" y="355068"/>
                    </a:lnTo>
                    <a:lnTo>
                      <a:pt x="685998" y="383217"/>
                    </a:lnTo>
                    <a:lnTo>
                      <a:pt x="690232" y="387756"/>
                    </a:lnTo>
                    <a:cubicBezTo>
                      <a:pt x="705567" y="411299"/>
                      <a:pt x="712790" y="440128"/>
                      <a:pt x="708983" y="469764"/>
                    </a:cubicBezTo>
                    <a:lnTo>
                      <a:pt x="709614" y="462695"/>
                    </a:lnTo>
                    <a:lnTo>
                      <a:pt x="709614" y="826343"/>
                    </a:lnTo>
                    <a:lnTo>
                      <a:pt x="699395" y="793869"/>
                    </a:lnTo>
                    <a:cubicBezTo>
                      <a:pt x="684720" y="766820"/>
                      <a:pt x="659726" y="745369"/>
                      <a:pt x="627892" y="735928"/>
                    </a:cubicBezTo>
                    <a:cubicBezTo>
                      <a:pt x="580142" y="721766"/>
                      <a:pt x="530561" y="738648"/>
                      <a:pt x="500788" y="774834"/>
                    </a:cubicBezTo>
                    <a:lnTo>
                      <a:pt x="480501" y="813097"/>
                    </a:lnTo>
                    <a:lnTo>
                      <a:pt x="460529" y="788489"/>
                    </a:lnTo>
                    <a:cubicBezTo>
                      <a:pt x="433003" y="765860"/>
                      <a:pt x="393531" y="760543"/>
                      <a:pt x="359982" y="778119"/>
                    </a:cubicBezTo>
                    <a:cubicBezTo>
                      <a:pt x="315251" y="801554"/>
                      <a:pt x="297986" y="856815"/>
                      <a:pt x="321421" y="901548"/>
                    </a:cubicBezTo>
                    <a:cubicBezTo>
                      <a:pt x="307038" y="858442"/>
                      <a:pt x="326049" y="811269"/>
                      <a:pt x="366301" y="790180"/>
                    </a:cubicBezTo>
                    <a:cubicBezTo>
                      <a:pt x="396491" y="774364"/>
                      <a:pt x="431941" y="776724"/>
                      <a:pt x="459276" y="794234"/>
                    </a:cubicBezTo>
                    <a:lnTo>
                      <a:pt x="480189" y="813685"/>
                    </a:lnTo>
                    <a:lnTo>
                      <a:pt x="478420" y="817020"/>
                    </a:lnTo>
                    <a:lnTo>
                      <a:pt x="480577" y="814046"/>
                    </a:lnTo>
                    <a:lnTo>
                      <a:pt x="483411" y="816682"/>
                    </a:lnTo>
                    <a:lnTo>
                      <a:pt x="480905" y="813594"/>
                    </a:lnTo>
                    <a:lnTo>
                      <a:pt x="503863" y="781929"/>
                    </a:lnTo>
                    <a:cubicBezTo>
                      <a:pt x="534689" y="752397"/>
                      <a:pt x="579833" y="740351"/>
                      <a:pt x="622801" y="753095"/>
                    </a:cubicBezTo>
                    <a:cubicBezTo>
                      <a:pt x="680094" y="770086"/>
                      <a:pt x="716598" y="826129"/>
                      <a:pt x="708984" y="885401"/>
                    </a:cubicBezTo>
                    <a:lnTo>
                      <a:pt x="709614" y="878343"/>
                    </a:lnTo>
                    <a:lnTo>
                      <a:pt x="709614" y="1241294"/>
                    </a:lnTo>
                    <a:lnTo>
                      <a:pt x="709614" y="1252540"/>
                    </a:lnTo>
                    <a:lnTo>
                      <a:pt x="707561" y="1252540"/>
                    </a:lnTo>
                    <a:lnTo>
                      <a:pt x="694211" y="1325640"/>
                    </a:lnTo>
                    <a:cubicBezTo>
                      <a:pt x="664454" y="1403416"/>
                      <a:pt x="594789" y="1457988"/>
                      <a:pt x="513595" y="1457988"/>
                    </a:cubicBezTo>
                    <a:cubicBezTo>
                      <a:pt x="472999" y="1457988"/>
                      <a:pt x="435285" y="1444346"/>
                      <a:pt x="404001" y="1420980"/>
                    </a:cubicBezTo>
                    <a:lnTo>
                      <a:pt x="392843" y="1409774"/>
                    </a:lnTo>
                    <a:lnTo>
                      <a:pt x="326191" y="1424650"/>
                    </a:lnTo>
                    <a:cubicBezTo>
                      <a:pt x="244998" y="1424650"/>
                      <a:pt x="175334" y="1370078"/>
                      <a:pt x="145577" y="1292303"/>
                    </a:cubicBezTo>
                    <a:lnTo>
                      <a:pt x="136907" y="1261427"/>
                    </a:lnTo>
                    <a:lnTo>
                      <a:pt x="132616" y="1234759"/>
                    </a:lnTo>
                    <a:lnTo>
                      <a:pt x="131283" y="1220140"/>
                    </a:lnTo>
                    <a:lnTo>
                      <a:pt x="132389" y="1214504"/>
                    </a:lnTo>
                    <a:lnTo>
                      <a:pt x="142218" y="1178875"/>
                    </a:lnTo>
                    <a:lnTo>
                      <a:pt x="166901" y="1140418"/>
                    </a:lnTo>
                    <a:lnTo>
                      <a:pt x="194285" y="1118409"/>
                    </a:lnTo>
                    <a:cubicBezTo>
                      <a:pt x="246770" y="1089836"/>
                      <a:pt x="312231" y="1103556"/>
                      <a:pt x="348827" y="1150799"/>
                    </a:cubicBezTo>
                    <a:lnTo>
                      <a:pt x="348500" y="1150409"/>
                    </a:lnTo>
                    <a:lnTo>
                      <a:pt x="337888" y="1123396"/>
                    </a:lnTo>
                    <a:cubicBezTo>
                      <a:pt x="332750" y="1094374"/>
                      <a:pt x="343919" y="1061143"/>
                      <a:pt x="369052" y="1036706"/>
                    </a:cubicBezTo>
                    <a:lnTo>
                      <a:pt x="425287" y="1008051"/>
                    </a:lnTo>
                    <a:lnTo>
                      <a:pt x="485014" y="1021002"/>
                    </a:lnTo>
                    <a:cubicBezTo>
                      <a:pt x="525723" y="1043968"/>
                      <a:pt x="546409" y="1088378"/>
                      <a:pt x="533851" y="1125846"/>
                    </a:cubicBezTo>
                    <a:cubicBezTo>
                      <a:pt x="555316" y="1087798"/>
                      <a:pt x="536041" y="1036265"/>
                      <a:pt x="490802" y="1010743"/>
                    </a:cubicBezTo>
                    <a:lnTo>
                      <a:pt x="461290" y="1005421"/>
                    </a:lnTo>
                    <a:lnTo>
                      <a:pt x="456649" y="1002486"/>
                    </a:lnTo>
                    <a:cubicBezTo>
                      <a:pt x="446640" y="999019"/>
                      <a:pt x="435761" y="997710"/>
                      <a:pt x="424671" y="998511"/>
                    </a:cubicBezTo>
                    <a:lnTo>
                      <a:pt x="424197" y="998732"/>
                    </a:lnTo>
                    <a:lnTo>
                      <a:pt x="421496" y="998245"/>
                    </a:lnTo>
                    <a:cubicBezTo>
                      <a:pt x="410568" y="1000297"/>
                      <a:pt x="400383" y="1004336"/>
                      <a:pt x="391588" y="1010239"/>
                    </a:cubicBezTo>
                    <a:lnTo>
                      <a:pt x="385528" y="1016754"/>
                    </a:lnTo>
                    <a:lnTo>
                      <a:pt x="360840" y="1028261"/>
                    </a:lnTo>
                    <a:cubicBezTo>
                      <a:pt x="332910" y="1055418"/>
                      <a:pt x="322832" y="1093000"/>
                      <a:pt x="332385" y="1123308"/>
                    </a:cubicBezTo>
                    <a:lnTo>
                      <a:pt x="348414" y="1150307"/>
                    </a:lnTo>
                    <a:lnTo>
                      <a:pt x="318148" y="1114209"/>
                    </a:lnTo>
                    <a:cubicBezTo>
                      <a:pt x="281480" y="1085032"/>
                      <a:pt x="229468" y="1078867"/>
                      <a:pt x="185723" y="1102682"/>
                    </a:cubicBezTo>
                    <a:cubicBezTo>
                      <a:pt x="171142" y="1110620"/>
                      <a:pt x="158859" y="1121138"/>
                      <a:pt x="149134" y="1133360"/>
                    </a:cubicBezTo>
                    <a:lnTo>
                      <a:pt x="135090" y="1160398"/>
                    </a:lnTo>
                    <a:lnTo>
                      <a:pt x="126812" y="1171848"/>
                    </a:lnTo>
                    <a:lnTo>
                      <a:pt x="121437" y="1190108"/>
                    </a:lnTo>
                    <a:lnTo>
                      <a:pt x="103995" y="1182122"/>
                    </a:lnTo>
                    <a:cubicBezTo>
                      <a:pt x="88514" y="1165008"/>
                      <a:pt x="78938" y="1141364"/>
                      <a:pt x="78938" y="1115248"/>
                    </a:cubicBezTo>
                    <a:cubicBezTo>
                      <a:pt x="78938" y="1102190"/>
                      <a:pt x="81332" y="1089750"/>
                      <a:pt x="85661" y="1078436"/>
                    </a:cubicBezTo>
                    <a:lnTo>
                      <a:pt x="90173" y="1071038"/>
                    </a:lnTo>
                    <a:lnTo>
                      <a:pt x="63861" y="1051428"/>
                    </a:lnTo>
                    <a:cubicBezTo>
                      <a:pt x="39525" y="1024524"/>
                      <a:pt x="24473" y="987358"/>
                      <a:pt x="24473" y="946306"/>
                    </a:cubicBezTo>
                    <a:cubicBezTo>
                      <a:pt x="24473" y="925780"/>
                      <a:pt x="28236" y="906226"/>
                      <a:pt x="35040" y="888440"/>
                    </a:cubicBezTo>
                    <a:lnTo>
                      <a:pt x="51728" y="861078"/>
                    </a:lnTo>
                    <a:lnTo>
                      <a:pt x="39388" y="851882"/>
                    </a:lnTo>
                    <a:cubicBezTo>
                      <a:pt x="15053" y="824978"/>
                      <a:pt x="0" y="787812"/>
                      <a:pt x="0" y="746760"/>
                    </a:cubicBezTo>
                    <a:cubicBezTo>
                      <a:pt x="0" y="705708"/>
                      <a:pt x="15053" y="668542"/>
                      <a:pt x="39388" y="641640"/>
                    </a:cubicBezTo>
                    <a:lnTo>
                      <a:pt x="56032" y="629234"/>
                    </a:lnTo>
                    <a:lnTo>
                      <a:pt x="79550" y="646781"/>
                    </a:lnTo>
                    <a:cubicBezTo>
                      <a:pt x="123079" y="671481"/>
                      <a:pt x="167162" y="674523"/>
                      <a:pt x="189695" y="650739"/>
                    </a:cubicBezTo>
                    <a:lnTo>
                      <a:pt x="189695" y="650738"/>
                    </a:lnTo>
                    <a:cubicBezTo>
                      <a:pt x="172447" y="661124"/>
                      <a:pt x="148514" y="661633"/>
                      <a:pt x="122788" y="653761"/>
                    </a:cubicBezTo>
                    <a:lnTo>
                      <a:pt x="59408" y="615193"/>
                    </a:lnTo>
                    <a:lnTo>
                      <a:pt x="25461" y="559531"/>
                    </a:lnTo>
                    <a:cubicBezTo>
                      <a:pt x="16407" y="535865"/>
                      <a:pt x="11400" y="509846"/>
                      <a:pt x="11400" y="482534"/>
                    </a:cubicBezTo>
                    <a:cubicBezTo>
                      <a:pt x="11400" y="400598"/>
                      <a:pt x="56463" y="330298"/>
                      <a:pt x="120685" y="300270"/>
                    </a:cubicBezTo>
                    <a:lnTo>
                      <a:pt x="129285" y="298350"/>
                    </a:lnTo>
                    <a:lnTo>
                      <a:pt x="156698" y="338135"/>
                    </a:lnTo>
                    <a:cubicBezTo>
                      <a:pt x="168533" y="349906"/>
                      <a:pt x="182249" y="359108"/>
                      <a:pt x="197144" y="365043"/>
                    </a:cubicBezTo>
                    <a:lnTo>
                      <a:pt x="231430" y="370315"/>
                    </a:lnTo>
                    <a:lnTo>
                      <a:pt x="230107" y="378106"/>
                    </a:lnTo>
                    <a:cubicBezTo>
                      <a:pt x="230107" y="430048"/>
                      <a:pt x="265520" y="472156"/>
                      <a:pt x="309205" y="472156"/>
                    </a:cubicBezTo>
                    <a:cubicBezTo>
                      <a:pt x="270401" y="464684"/>
                      <a:pt x="241886" y="424846"/>
                      <a:pt x="241886" y="378106"/>
                    </a:cubicBezTo>
                    <a:lnTo>
                      <a:pt x="242803" y="372063"/>
                    </a:lnTo>
                    <a:lnTo>
                      <a:pt x="244665" y="372350"/>
                    </a:lnTo>
                    <a:lnTo>
                      <a:pt x="244664" y="372348"/>
                    </a:lnTo>
                    <a:lnTo>
                      <a:pt x="242877" y="371575"/>
                    </a:lnTo>
                    <a:lnTo>
                      <a:pt x="246948" y="344743"/>
                    </a:lnTo>
                    <a:cubicBezTo>
                      <a:pt x="256787" y="313470"/>
                      <a:pt x="280102" y="289660"/>
                      <a:pt x="309205" y="284056"/>
                    </a:cubicBezTo>
                    <a:cubicBezTo>
                      <a:pt x="276442" y="284056"/>
                      <a:pt x="248331" y="307742"/>
                      <a:pt x="236323" y="341498"/>
                    </a:cubicBezTo>
                    <a:lnTo>
                      <a:pt x="232014" y="366878"/>
                    </a:lnTo>
                    <a:lnTo>
                      <a:pt x="184132" y="346175"/>
                    </a:lnTo>
                    <a:cubicBezTo>
                      <a:pt x="166693" y="331780"/>
                      <a:pt x="152532" y="312341"/>
                      <a:pt x="143260" y="289735"/>
                    </a:cubicBezTo>
                    <a:lnTo>
                      <a:pt x="135430" y="256589"/>
                    </a:lnTo>
                    <a:lnTo>
                      <a:pt x="134480" y="251388"/>
                    </a:lnTo>
                    <a:cubicBezTo>
                      <a:pt x="134480" y="169284"/>
                      <a:pt x="194690" y="102724"/>
                      <a:pt x="268960" y="102724"/>
                    </a:cubicBezTo>
                    <a:cubicBezTo>
                      <a:pt x="287528" y="102724"/>
                      <a:pt x="305216" y="106884"/>
                      <a:pt x="321305" y="114408"/>
                    </a:cubicBezTo>
                    <a:lnTo>
                      <a:pt x="336855" y="125996"/>
                    </a:lnTo>
                    <a:lnTo>
                      <a:pt x="374990" y="63468"/>
                    </a:lnTo>
                    <a:cubicBezTo>
                      <a:pt x="410463" y="24254"/>
                      <a:pt x="459466" y="0"/>
                      <a:pt x="513595" y="0"/>
                    </a:cubicBezTo>
                    <a:close/>
                  </a:path>
                </a:pathLst>
              </a:custGeom>
              <a:gradFill>
                <a:gsLst>
                  <a:gs pos="0">
                    <a:schemeClr val="accent1"/>
                  </a:gs>
                  <a:gs pos="15000">
                    <a:schemeClr val="accent1"/>
                  </a:gs>
                  <a:gs pos="50000">
                    <a:schemeClr val="lt2"/>
                  </a:gs>
                  <a:gs pos="85000">
                    <a:schemeClr val="accent2"/>
                  </a:gs>
                  <a:gs pos="100000">
                    <a:schemeClr val="accent2"/>
                  </a:gs>
                </a:gsLst>
                <a:lin ang="3600000" scaled="0"/>
              </a:gra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14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82" name="Google Shape;174;p12">
                <a:extLst>
                  <a:ext uri="{FF2B5EF4-FFF2-40B4-BE49-F238E27FC236}">
                    <a16:creationId xmlns:a16="http://schemas.microsoft.com/office/drawing/2014/main" id="{A1369138-F35E-4B17-83B4-8F2591817B40}"/>
                  </a:ext>
                </a:extLst>
              </p:cNvPr>
              <p:cNvSpPr/>
              <p:nvPr/>
            </p:nvSpPr>
            <p:spPr>
              <a:xfrm>
                <a:off x="4137795" y="4066455"/>
                <a:ext cx="327241" cy="302052"/>
              </a:xfrm>
              <a:custGeom>
                <a:avLst/>
                <a:gdLst/>
                <a:ahLst/>
                <a:cxnLst/>
                <a:rect l="l" t="t" r="r" b="b"/>
                <a:pathLst>
                  <a:path w="441593" h="407602" extrusionOk="0">
                    <a:moveTo>
                      <a:pt x="167448" y="152377"/>
                    </a:moveTo>
                    <a:lnTo>
                      <a:pt x="208639" y="306107"/>
                    </a:lnTo>
                    <a:cubicBezTo>
                      <a:pt x="209801" y="310442"/>
                      <a:pt x="213434" y="313456"/>
                      <a:pt x="217616" y="314038"/>
                    </a:cubicBezTo>
                    <a:lnTo>
                      <a:pt x="220796" y="313839"/>
                    </a:lnTo>
                    <a:lnTo>
                      <a:pt x="223977" y="314038"/>
                    </a:lnTo>
                    <a:cubicBezTo>
                      <a:pt x="228159" y="313456"/>
                      <a:pt x="231792" y="310442"/>
                      <a:pt x="232953" y="306107"/>
                    </a:cubicBezTo>
                    <a:lnTo>
                      <a:pt x="274145" y="152377"/>
                    </a:lnTo>
                    <a:lnTo>
                      <a:pt x="290168" y="212176"/>
                    </a:lnTo>
                    <a:lnTo>
                      <a:pt x="291469" y="212176"/>
                    </a:lnTo>
                    <a:lnTo>
                      <a:pt x="291385" y="212379"/>
                    </a:lnTo>
                    <a:cubicBezTo>
                      <a:pt x="291385" y="218528"/>
                      <a:pt x="296370" y="223512"/>
                      <a:pt x="302519" y="223512"/>
                    </a:cubicBezTo>
                    <a:lnTo>
                      <a:pt x="407267" y="223512"/>
                    </a:lnTo>
                    <a:lnTo>
                      <a:pt x="394808" y="243463"/>
                    </a:lnTo>
                    <a:cubicBezTo>
                      <a:pt x="360364" y="293945"/>
                      <a:pt x="304708" y="349564"/>
                      <a:pt x="220796" y="407602"/>
                    </a:cubicBezTo>
                    <a:cubicBezTo>
                      <a:pt x="136884" y="349564"/>
                      <a:pt x="81228" y="293945"/>
                      <a:pt x="46784" y="243463"/>
                    </a:cubicBezTo>
                    <a:lnTo>
                      <a:pt x="34325" y="223512"/>
                    </a:lnTo>
                    <a:lnTo>
                      <a:pt x="139073" y="223512"/>
                    </a:lnTo>
                    <a:cubicBezTo>
                      <a:pt x="145223" y="223512"/>
                      <a:pt x="150207" y="218528"/>
                      <a:pt x="150207" y="212379"/>
                    </a:cubicBezTo>
                    <a:lnTo>
                      <a:pt x="150124" y="212176"/>
                    </a:lnTo>
                    <a:lnTo>
                      <a:pt x="151424" y="212176"/>
                    </a:lnTo>
                    <a:close/>
                    <a:moveTo>
                      <a:pt x="104654" y="13"/>
                    </a:moveTo>
                    <a:cubicBezTo>
                      <a:pt x="148470" y="731"/>
                      <a:pt x="195109" y="30355"/>
                      <a:pt x="220796" y="98066"/>
                    </a:cubicBezTo>
                    <a:cubicBezTo>
                      <a:pt x="246484" y="30355"/>
                      <a:pt x="293122" y="731"/>
                      <a:pt x="336939" y="13"/>
                    </a:cubicBezTo>
                    <a:cubicBezTo>
                      <a:pt x="409966" y="-1183"/>
                      <a:pt x="475155" y="77914"/>
                      <a:pt x="422442" y="194796"/>
                    </a:cubicBezTo>
                    <a:lnTo>
                      <a:pt x="419160" y="201245"/>
                    </a:lnTo>
                    <a:lnTo>
                      <a:pt x="309676" y="201245"/>
                    </a:lnTo>
                    <a:lnTo>
                      <a:pt x="285897" y="112501"/>
                    </a:lnTo>
                    <a:cubicBezTo>
                      <a:pt x="285122" y="109611"/>
                      <a:pt x="283249" y="107308"/>
                      <a:pt x="280848" y="105921"/>
                    </a:cubicBezTo>
                    <a:lnTo>
                      <a:pt x="276761" y="105383"/>
                    </a:lnTo>
                    <a:lnTo>
                      <a:pt x="275664" y="104838"/>
                    </a:lnTo>
                    <a:lnTo>
                      <a:pt x="271370" y="104569"/>
                    </a:lnTo>
                    <a:cubicBezTo>
                      <a:pt x="267188" y="105152"/>
                      <a:pt x="263555" y="108165"/>
                      <a:pt x="262393" y="112501"/>
                    </a:cubicBezTo>
                    <a:lnTo>
                      <a:pt x="220796" y="267743"/>
                    </a:lnTo>
                    <a:lnTo>
                      <a:pt x="179199" y="112501"/>
                    </a:lnTo>
                    <a:cubicBezTo>
                      <a:pt x="178038" y="108165"/>
                      <a:pt x="174405" y="105152"/>
                      <a:pt x="170222" y="104569"/>
                    </a:cubicBezTo>
                    <a:lnTo>
                      <a:pt x="165928" y="104838"/>
                    </a:lnTo>
                    <a:lnTo>
                      <a:pt x="164831" y="105383"/>
                    </a:lnTo>
                    <a:lnTo>
                      <a:pt x="160745" y="105921"/>
                    </a:lnTo>
                    <a:cubicBezTo>
                      <a:pt x="158343" y="107308"/>
                      <a:pt x="156470" y="109611"/>
                      <a:pt x="155696" y="112501"/>
                    </a:cubicBezTo>
                    <a:lnTo>
                      <a:pt x="131917" y="201245"/>
                    </a:lnTo>
                    <a:lnTo>
                      <a:pt x="22432" y="201245"/>
                    </a:lnTo>
                    <a:lnTo>
                      <a:pt x="19150" y="194796"/>
                    </a:lnTo>
                    <a:cubicBezTo>
                      <a:pt x="-33562" y="77914"/>
                      <a:pt x="31626" y="-1183"/>
                      <a:pt x="104654" y="13"/>
                    </a:cubicBezTo>
                    <a:close/>
                  </a:path>
                </a:pathLst>
              </a:custGeom>
              <a:gradFill>
                <a:gsLst>
                  <a:gs pos="0">
                    <a:schemeClr val="accent1"/>
                  </a:gs>
                  <a:gs pos="15000">
                    <a:schemeClr val="accent1"/>
                  </a:gs>
                  <a:gs pos="50000">
                    <a:schemeClr val="lt2"/>
                  </a:gs>
                  <a:gs pos="85000">
                    <a:schemeClr val="accent2"/>
                  </a:gs>
                  <a:gs pos="100000">
                    <a:schemeClr val="accent2"/>
                  </a:gs>
                </a:gsLst>
                <a:lin ang="3600000" scaled="0"/>
              </a:gra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14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83" name="Google Shape;175;p12">
                <a:extLst>
                  <a:ext uri="{FF2B5EF4-FFF2-40B4-BE49-F238E27FC236}">
                    <a16:creationId xmlns:a16="http://schemas.microsoft.com/office/drawing/2014/main" id="{5774DF00-E1B4-4AA9-BE9A-2708F503CC09}"/>
                  </a:ext>
                </a:extLst>
              </p:cNvPr>
              <p:cNvSpPr/>
              <p:nvPr/>
            </p:nvSpPr>
            <p:spPr>
              <a:xfrm>
                <a:off x="1919925" y="4963269"/>
                <a:ext cx="261861" cy="358961"/>
              </a:xfrm>
              <a:custGeom>
                <a:avLst/>
                <a:gdLst/>
                <a:ahLst/>
                <a:cxnLst/>
                <a:rect l="l" t="t" r="r" b="b"/>
                <a:pathLst>
                  <a:path w="1704968" h="2337199" extrusionOk="0">
                    <a:moveTo>
                      <a:pt x="104956" y="2039352"/>
                    </a:moveTo>
                    <a:lnTo>
                      <a:pt x="133806" y="2043151"/>
                    </a:lnTo>
                    <a:lnTo>
                      <a:pt x="133846" y="2043082"/>
                    </a:lnTo>
                    <a:lnTo>
                      <a:pt x="292226" y="2134523"/>
                    </a:lnTo>
                    <a:lnTo>
                      <a:pt x="292187" y="2134591"/>
                    </a:lnTo>
                    <a:lnTo>
                      <a:pt x="309903" y="2157678"/>
                    </a:lnTo>
                    <a:cubicBezTo>
                      <a:pt x="312439" y="2167143"/>
                      <a:pt x="311364" y="2177576"/>
                      <a:pt x="306077" y="2186732"/>
                    </a:cubicBezTo>
                    <a:lnTo>
                      <a:pt x="229505" y="2319359"/>
                    </a:lnTo>
                    <a:cubicBezTo>
                      <a:pt x="224218" y="2328516"/>
                      <a:pt x="215722" y="2334663"/>
                      <a:pt x="206256" y="2337199"/>
                    </a:cubicBezTo>
                    <a:lnTo>
                      <a:pt x="177404" y="2333400"/>
                    </a:lnTo>
                    <a:lnTo>
                      <a:pt x="177365" y="2333469"/>
                    </a:lnTo>
                    <a:lnTo>
                      <a:pt x="18984" y="2242028"/>
                    </a:lnTo>
                    <a:lnTo>
                      <a:pt x="19024" y="2241959"/>
                    </a:lnTo>
                    <a:lnTo>
                      <a:pt x="1310" y="2218873"/>
                    </a:lnTo>
                    <a:cubicBezTo>
                      <a:pt x="-1226" y="2209409"/>
                      <a:pt x="-151" y="2198976"/>
                      <a:pt x="5135" y="2189819"/>
                    </a:cubicBezTo>
                    <a:lnTo>
                      <a:pt x="81708" y="2057192"/>
                    </a:lnTo>
                    <a:cubicBezTo>
                      <a:pt x="86994" y="2048036"/>
                      <a:pt x="95492" y="2041889"/>
                      <a:pt x="104956" y="2039352"/>
                    </a:cubicBezTo>
                    <a:close/>
                    <a:moveTo>
                      <a:pt x="589803" y="819330"/>
                    </a:moveTo>
                    <a:lnTo>
                      <a:pt x="559487" y="871839"/>
                    </a:lnTo>
                    <a:lnTo>
                      <a:pt x="559972" y="872119"/>
                    </a:lnTo>
                    <a:lnTo>
                      <a:pt x="537678" y="919520"/>
                    </a:lnTo>
                    <a:cubicBezTo>
                      <a:pt x="517765" y="975220"/>
                      <a:pt x="513964" y="1036953"/>
                      <a:pt x="530303" y="1097931"/>
                    </a:cubicBezTo>
                    <a:lnTo>
                      <a:pt x="609195" y="1392355"/>
                    </a:lnTo>
                    <a:lnTo>
                      <a:pt x="910641" y="1311583"/>
                    </a:lnTo>
                    <a:cubicBezTo>
                      <a:pt x="973073" y="1294854"/>
                      <a:pt x="1026106" y="1260776"/>
                      <a:pt x="1065710" y="1216138"/>
                    </a:cubicBezTo>
                    <a:lnTo>
                      <a:pt x="1092436" y="1179537"/>
                    </a:lnTo>
                    <a:lnTo>
                      <a:pt x="1093731" y="1180285"/>
                    </a:lnTo>
                    <a:lnTo>
                      <a:pt x="1100688" y="1168236"/>
                    </a:lnTo>
                    <a:lnTo>
                      <a:pt x="1100690" y="1168233"/>
                    </a:lnTo>
                    <a:lnTo>
                      <a:pt x="1100693" y="1168228"/>
                    </a:lnTo>
                    <a:lnTo>
                      <a:pt x="1124047" y="1127776"/>
                    </a:lnTo>
                    <a:close/>
                    <a:moveTo>
                      <a:pt x="775063" y="200942"/>
                    </a:moveTo>
                    <a:lnTo>
                      <a:pt x="782682" y="242808"/>
                    </a:lnTo>
                    <a:cubicBezTo>
                      <a:pt x="789994" y="267392"/>
                      <a:pt x="800146" y="292220"/>
                      <a:pt x="812949" y="316928"/>
                    </a:cubicBezTo>
                    <a:lnTo>
                      <a:pt x="847843" y="372393"/>
                    </a:lnTo>
                    <a:lnTo>
                      <a:pt x="776493" y="495974"/>
                    </a:lnTo>
                    <a:lnTo>
                      <a:pt x="673623" y="674150"/>
                    </a:lnTo>
                    <a:lnTo>
                      <a:pt x="1207867" y="982596"/>
                    </a:lnTo>
                    <a:lnTo>
                      <a:pt x="1310737" y="804420"/>
                    </a:lnTo>
                    <a:lnTo>
                      <a:pt x="1382087" y="680838"/>
                    </a:lnTo>
                    <a:lnTo>
                      <a:pt x="1447565" y="683324"/>
                    </a:lnTo>
                    <a:cubicBezTo>
                      <a:pt x="1475365" y="682058"/>
                      <a:pt x="1501944" y="678437"/>
                      <a:pt x="1526889" y="672476"/>
                    </a:cubicBezTo>
                    <a:lnTo>
                      <a:pt x="1566958" y="658141"/>
                    </a:lnTo>
                    <a:lnTo>
                      <a:pt x="1221281" y="1256871"/>
                    </a:lnTo>
                    <a:lnTo>
                      <a:pt x="1221277" y="1256879"/>
                    </a:lnTo>
                    <a:lnTo>
                      <a:pt x="1221273" y="1256885"/>
                    </a:lnTo>
                    <a:lnTo>
                      <a:pt x="1210962" y="1274744"/>
                    </a:lnTo>
                    <a:lnTo>
                      <a:pt x="1209042" y="1273635"/>
                    </a:lnTo>
                    <a:lnTo>
                      <a:pt x="1169427" y="1327888"/>
                    </a:lnTo>
                    <a:cubicBezTo>
                      <a:pt x="1110722" y="1394054"/>
                      <a:pt x="1032114" y="1444566"/>
                      <a:pt x="939573" y="1469363"/>
                    </a:cubicBezTo>
                    <a:lnTo>
                      <a:pt x="628066" y="1552831"/>
                    </a:lnTo>
                    <a:lnTo>
                      <a:pt x="315086" y="2094929"/>
                    </a:lnTo>
                    <a:lnTo>
                      <a:pt x="156705" y="2003488"/>
                    </a:lnTo>
                    <a:lnTo>
                      <a:pt x="462067" y="1474586"/>
                    </a:lnTo>
                    <a:lnTo>
                      <a:pt x="375810" y="1152672"/>
                    </a:lnTo>
                    <a:cubicBezTo>
                      <a:pt x="351592" y="1062287"/>
                      <a:pt x="357225" y="970782"/>
                      <a:pt x="386740" y="888219"/>
                    </a:cubicBezTo>
                    <a:lnTo>
                      <a:pt x="419787" y="817959"/>
                    </a:lnTo>
                    <a:lnTo>
                      <a:pt x="419068" y="817544"/>
                    </a:lnTo>
                    <a:close/>
                    <a:moveTo>
                      <a:pt x="847082" y="0"/>
                    </a:moveTo>
                    <a:cubicBezTo>
                      <a:pt x="1100953" y="210364"/>
                      <a:pt x="1395852" y="380624"/>
                      <a:pt x="1704968" y="495301"/>
                    </a:cubicBezTo>
                    <a:cubicBezTo>
                      <a:pt x="1613435" y="653841"/>
                      <a:pt x="1347189" y="671486"/>
                      <a:pt x="1110290" y="534712"/>
                    </a:cubicBezTo>
                    <a:cubicBezTo>
                      <a:pt x="873391" y="397939"/>
                      <a:pt x="755549" y="158540"/>
                      <a:pt x="847082" y="0"/>
                    </a:cubicBezTo>
                    <a:close/>
                  </a:path>
                </a:pathLst>
              </a:custGeom>
              <a:gradFill>
                <a:gsLst>
                  <a:gs pos="0">
                    <a:schemeClr val="accent1"/>
                  </a:gs>
                  <a:gs pos="15000">
                    <a:schemeClr val="accent1"/>
                  </a:gs>
                  <a:gs pos="50000">
                    <a:schemeClr val="lt2"/>
                  </a:gs>
                  <a:gs pos="85000">
                    <a:schemeClr val="accent2"/>
                  </a:gs>
                  <a:gs pos="100000">
                    <a:schemeClr val="accent2"/>
                  </a:gs>
                </a:gsLst>
                <a:lin ang="3600000" scaled="0"/>
              </a:gra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14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84" name="Google Shape;176;p12">
                <a:extLst>
                  <a:ext uri="{FF2B5EF4-FFF2-40B4-BE49-F238E27FC236}">
                    <a16:creationId xmlns:a16="http://schemas.microsoft.com/office/drawing/2014/main" id="{2DB0E690-BF18-4BA2-898E-6510D40F3760}"/>
                  </a:ext>
                </a:extLst>
              </p:cNvPr>
              <p:cNvSpPr/>
              <p:nvPr/>
            </p:nvSpPr>
            <p:spPr>
              <a:xfrm>
                <a:off x="3791422" y="4974361"/>
                <a:ext cx="266997" cy="325230"/>
              </a:xfrm>
              <a:custGeom>
                <a:avLst/>
                <a:gdLst/>
                <a:ahLst/>
                <a:cxnLst/>
                <a:rect l="l" t="t" r="r" b="b"/>
                <a:pathLst>
                  <a:path w="1549138" h="1887006" extrusionOk="0">
                    <a:moveTo>
                      <a:pt x="774316" y="1315282"/>
                    </a:moveTo>
                    <a:cubicBezTo>
                      <a:pt x="696348" y="1362436"/>
                      <a:pt x="694169" y="1501568"/>
                      <a:pt x="769451" y="1626043"/>
                    </a:cubicBezTo>
                    <a:cubicBezTo>
                      <a:pt x="844730" y="1750519"/>
                      <a:pt x="968962" y="1813200"/>
                      <a:pt x="1046929" y="1766048"/>
                    </a:cubicBezTo>
                    <a:cubicBezTo>
                      <a:pt x="970317" y="1739715"/>
                      <a:pt x="893666" y="1672030"/>
                      <a:pt x="840036" y="1583354"/>
                    </a:cubicBezTo>
                    <a:cubicBezTo>
                      <a:pt x="786406" y="1494678"/>
                      <a:pt x="762058" y="1395362"/>
                      <a:pt x="774316" y="1315282"/>
                    </a:cubicBezTo>
                    <a:close/>
                    <a:moveTo>
                      <a:pt x="103696" y="982090"/>
                    </a:moveTo>
                    <a:lnTo>
                      <a:pt x="756891" y="982090"/>
                    </a:lnTo>
                    <a:lnTo>
                      <a:pt x="727988" y="1014179"/>
                    </a:lnTo>
                    <a:cubicBezTo>
                      <a:pt x="625967" y="1116199"/>
                      <a:pt x="574958" y="1249913"/>
                      <a:pt x="574958" y="1383625"/>
                    </a:cubicBezTo>
                    <a:lnTo>
                      <a:pt x="577454" y="1409664"/>
                    </a:lnTo>
                    <a:lnTo>
                      <a:pt x="574959" y="1435693"/>
                    </a:lnTo>
                    <a:cubicBezTo>
                      <a:pt x="574959" y="1502549"/>
                      <a:pt x="587711" y="1569406"/>
                      <a:pt x="613216" y="1632300"/>
                    </a:cubicBezTo>
                    <a:lnTo>
                      <a:pt x="657574" y="1716594"/>
                    </a:lnTo>
                    <a:lnTo>
                      <a:pt x="199534" y="1716594"/>
                    </a:lnTo>
                    <a:cubicBezTo>
                      <a:pt x="146604" y="1716594"/>
                      <a:pt x="103696" y="1673686"/>
                      <a:pt x="103696" y="1620756"/>
                    </a:cubicBezTo>
                    <a:lnTo>
                      <a:pt x="103696" y="1573055"/>
                    </a:lnTo>
                    <a:lnTo>
                      <a:pt x="320903" y="1573055"/>
                    </a:lnTo>
                    <a:cubicBezTo>
                      <a:pt x="362337" y="1573055"/>
                      <a:pt x="395925" y="1539467"/>
                      <a:pt x="395925" y="1498033"/>
                    </a:cubicBezTo>
                    <a:lnTo>
                      <a:pt x="395926" y="1498033"/>
                    </a:lnTo>
                    <a:cubicBezTo>
                      <a:pt x="395926" y="1456599"/>
                      <a:pt x="362338" y="1423011"/>
                      <a:pt x="320904" y="1423011"/>
                    </a:cubicBezTo>
                    <a:lnTo>
                      <a:pt x="103696" y="1423011"/>
                    </a:lnTo>
                    <a:lnTo>
                      <a:pt x="103696" y="1243729"/>
                    </a:lnTo>
                    <a:lnTo>
                      <a:pt x="311477" y="1243729"/>
                    </a:lnTo>
                    <a:cubicBezTo>
                      <a:pt x="352911" y="1243729"/>
                      <a:pt x="386499" y="1210141"/>
                      <a:pt x="386499" y="1168707"/>
                    </a:cubicBezTo>
                    <a:lnTo>
                      <a:pt x="386500" y="1168707"/>
                    </a:lnTo>
                    <a:cubicBezTo>
                      <a:pt x="386500" y="1127273"/>
                      <a:pt x="352912" y="1093685"/>
                      <a:pt x="311478" y="1093685"/>
                    </a:cubicBezTo>
                    <a:lnTo>
                      <a:pt x="103696" y="1093685"/>
                    </a:lnTo>
                    <a:close/>
                    <a:moveTo>
                      <a:pt x="103696" y="764358"/>
                    </a:moveTo>
                    <a:lnTo>
                      <a:pt x="311478" y="764358"/>
                    </a:lnTo>
                    <a:cubicBezTo>
                      <a:pt x="352912" y="764358"/>
                      <a:pt x="386500" y="797946"/>
                      <a:pt x="386500" y="839380"/>
                    </a:cubicBezTo>
                    <a:lnTo>
                      <a:pt x="386499" y="839380"/>
                    </a:lnTo>
                    <a:cubicBezTo>
                      <a:pt x="386499" y="880814"/>
                      <a:pt x="352911" y="914402"/>
                      <a:pt x="311477" y="914402"/>
                    </a:cubicBezTo>
                    <a:lnTo>
                      <a:pt x="103696" y="914402"/>
                    </a:lnTo>
                    <a:close/>
                    <a:moveTo>
                      <a:pt x="1091937" y="662249"/>
                    </a:moveTo>
                    <a:cubicBezTo>
                      <a:pt x="1187131" y="807721"/>
                      <a:pt x="1294894" y="940623"/>
                      <a:pt x="1415227" y="1060955"/>
                    </a:cubicBezTo>
                    <a:cubicBezTo>
                      <a:pt x="1504501" y="1150230"/>
                      <a:pt x="1549138" y="1267237"/>
                      <a:pt x="1549137" y="1384245"/>
                    </a:cubicBezTo>
                    <a:lnTo>
                      <a:pt x="1546955" y="1407020"/>
                    </a:lnTo>
                    <a:lnTo>
                      <a:pt x="1549138" y="1429806"/>
                    </a:lnTo>
                    <a:cubicBezTo>
                      <a:pt x="1549138" y="1546814"/>
                      <a:pt x="1504502" y="1663822"/>
                      <a:pt x="1415228" y="1753095"/>
                    </a:cubicBezTo>
                    <a:cubicBezTo>
                      <a:pt x="1236680" y="1931643"/>
                      <a:pt x="947197" y="1931644"/>
                      <a:pt x="768649" y="1753096"/>
                    </a:cubicBezTo>
                    <a:cubicBezTo>
                      <a:pt x="679374" y="1663822"/>
                      <a:pt x="634738" y="1546814"/>
                      <a:pt x="634738" y="1429807"/>
                    </a:cubicBezTo>
                    <a:lnTo>
                      <a:pt x="636921" y="1407030"/>
                    </a:lnTo>
                    <a:lnTo>
                      <a:pt x="634738" y="1384245"/>
                    </a:lnTo>
                    <a:cubicBezTo>
                      <a:pt x="634737" y="1267237"/>
                      <a:pt x="679374" y="1150230"/>
                      <a:pt x="768648" y="1060955"/>
                    </a:cubicBezTo>
                    <a:cubicBezTo>
                      <a:pt x="888981" y="940623"/>
                      <a:pt x="996744" y="807721"/>
                      <a:pt x="1091937" y="662249"/>
                    </a:cubicBezTo>
                    <a:close/>
                    <a:moveTo>
                      <a:pt x="103696" y="435031"/>
                    </a:moveTo>
                    <a:lnTo>
                      <a:pt x="311478" y="435031"/>
                    </a:lnTo>
                    <a:cubicBezTo>
                      <a:pt x="352912" y="435031"/>
                      <a:pt x="386500" y="468619"/>
                      <a:pt x="386500" y="510053"/>
                    </a:cubicBezTo>
                    <a:lnTo>
                      <a:pt x="386499" y="510053"/>
                    </a:lnTo>
                    <a:cubicBezTo>
                      <a:pt x="386499" y="551487"/>
                      <a:pt x="352911" y="585075"/>
                      <a:pt x="311477" y="585075"/>
                    </a:cubicBezTo>
                    <a:lnTo>
                      <a:pt x="103696" y="585075"/>
                    </a:lnTo>
                    <a:close/>
                    <a:moveTo>
                      <a:pt x="172826" y="189452"/>
                    </a:moveTo>
                    <a:lnTo>
                      <a:pt x="1033805" y="189452"/>
                    </a:lnTo>
                    <a:cubicBezTo>
                      <a:pt x="1129254" y="189452"/>
                      <a:pt x="1206631" y="266829"/>
                      <a:pt x="1206631" y="362278"/>
                    </a:cubicBezTo>
                    <a:lnTo>
                      <a:pt x="1206631" y="708323"/>
                    </a:lnTo>
                    <a:lnTo>
                      <a:pt x="1150068" y="630741"/>
                    </a:lnTo>
                    <a:lnTo>
                      <a:pt x="1150068" y="374358"/>
                    </a:lnTo>
                    <a:cubicBezTo>
                      <a:pt x="1150068" y="303475"/>
                      <a:pt x="1092606" y="246013"/>
                      <a:pt x="1021723" y="246013"/>
                    </a:cubicBezTo>
                    <a:lnTo>
                      <a:pt x="184907" y="246013"/>
                    </a:lnTo>
                    <a:cubicBezTo>
                      <a:pt x="114024" y="246013"/>
                      <a:pt x="56562" y="303475"/>
                      <a:pt x="56562" y="374358"/>
                    </a:cubicBezTo>
                    <a:lnTo>
                      <a:pt x="56562" y="1635382"/>
                    </a:lnTo>
                    <a:cubicBezTo>
                      <a:pt x="56562" y="1706265"/>
                      <a:pt x="114024" y="1763727"/>
                      <a:pt x="184907" y="1763727"/>
                    </a:cubicBezTo>
                    <a:lnTo>
                      <a:pt x="694161" y="1763727"/>
                    </a:lnTo>
                    <a:lnTo>
                      <a:pt x="727988" y="1805139"/>
                    </a:lnTo>
                    <a:lnTo>
                      <a:pt x="746536" y="1820289"/>
                    </a:lnTo>
                    <a:lnTo>
                      <a:pt x="172826" y="1820289"/>
                    </a:lnTo>
                    <a:cubicBezTo>
                      <a:pt x="77377" y="1820289"/>
                      <a:pt x="0" y="1742912"/>
                      <a:pt x="0" y="1647463"/>
                    </a:cubicBezTo>
                    <a:lnTo>
                      <a:pt x="0" y="362278"/>
                    </a:lnTo>
                    <a:cubicBezTo>
                      <a:pt x="0" y="266829"/>
                      <a:pt x="77377" y="189452"/>
                      <a:pt x="172826" y="189452"/>
                    </a:cubicBezTo>
                    <a:close/>
                    <a:moveTo>
                      <a:pt x="603314" y="0"/>
                    </a:moveTo>
                    <a:lnTo>
                      <a:pt x="603314" y="1"/>
                    </a:lnTo>
                    <a:cubicBezTo>
                      <a:pt x="678479" y="1"/>
                      <a:pt x="739412" y="60934"/>
                      <a:pt x="739412" y="136099"/>
                    </a:cubicBezTo>
                    <a:lnTo>
                      <a:pt x="739412" y="142316"/>
                    </a:lnTo>
                    <a:lnTo>
                      <a:pt x="467216" y="142316"/>
                    </a:lnTo>
                    <a:lnTo>
                      <a:pt x="467216" y="136098"/>
                    </a:lnTo>
                    <a:cubicBezTo>
                      <a:pt x="467216" y="60933"/>
                      <a:pt x="528149" y="0"/>
                      <a:pt x="603314" y="0"/>
                    </a:cubicBezTo>
                    <a:close/>
                  </a:path>
                </a:pathLst>
              </a:custGeom>
              <a:gradFill>
                <a:gsLst>
                  <a:gs pos="0">
                    <a:schemeClr val="accent1"/>
                  </a:gs>
                  <a:gs pos="15000">
                    <a:schemeClr val="accent1"/>
                  </a:gs>
                  <a:gs pos="50000">
                    <a:schemeClr val="lt2"/>
                  </a:gs>
                  <a:gs pos="85000">
                    <a:schemeClr val="accent2"/>
                  </a:gs>
                  <a:gs pos="100000">
                    <a:schemeClr val="accent2"/>
                  </a:gs>
                </a:gsLst>
                <a:lin ang="3600000" scaled="0"/>
              </a:gra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14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85" name="Google Shape;177;p12">
                <a:extLst>
                  <a:ext uri="{FF2B5EF4-FFF2-40B4-BE49-F238E27FC236}">
                    <a16:creationId xmlns:a16="http://schemas.microsoft.com/office/drawing/2014/main" id="{B5223A1B-B195-486B-937B-7664AE73D6DE}"/>
                  </a:ext>
                </a:extLst>
              </p:cNvPr>
              <p:cNvSpPr/>
              <p:nvPr/>
            </p:nvSpPr>
            <p:spPr>
              <a:xfrm>
                <a:off x="2778415" y="3940618"/>
                <a:ext cx="396291" cy="519088"/>
              </a:xfrm>
              <a:custGeom>
                <a:avLst/>
                <a:gdLst/>
                <a:ahLst/>
                <a:cxnLst/>
                <a:rect l="l" t="t" r="r" b="b"/>
                <a:pathLst>
                  <a:path w="1934544" h="2584577" extrusionOk="0">
                    <a:moveTo>
                      <a:pt x="1225621" y="2369976"/>
                    </a:moveTo>
                    <a:lnTo>
                      <a:pt x="1295561" y="2369976"/>
                    </a:lnTo>
                    <a:lnTo>
                      <a:pt x="1243577" y="2419234"/>
                    </a:lnTo>
                    <a:close/>
                    <a:moveTo>
                      <a:pt x="1092020" y="2012300"/>
                    </a:moveTo>
                    <a:lnTo>
                      <a:pt x="1390687" y="2012300"/>
                    </a:lnTo>
                    <a:cubicBezTo>
                      <a:pt x="1474856" y="2012300"/>
                      <a:pt x="1543088" y="2080532"/>
                      <a:pt x="1543088" y="2164701"/>
                    </a:cubicBezTo>
                    <a:cubicBezTo>
                      <a:pt x="1543088" y="2248870"/>
                      <a:pt x="1474856" y="2317102"/>
                      <a:pt x="1390687" y="2317102"/>
                    </a:cubicBezTo>
                    <a:lnTo>
                      <a:pt x="1201768" y="2317102"/>
                    </a:lnTo>
                    <a:close/>
                    <a:moveTo>
                      <a:pt x="939779" y="1278293"/>
                    </a:moveTo>
                    <a:lnTo>
                      <a:pt x="1181871" y="1278293"/>
                    </a:lnTo>
                    <a:cubicBezTo>
                      <a:pt x="1597561" y="1278293"/>
                      <a:pt x="1934544" y="1615276"/>
                      <a:pt x="1934544" y="2030966"/>
                    </a:cubicBezTo>
                    <a:lnTo>
                      <a:pt x="1934544" y="2584577"/>
                    </a:lnTo>
                    <a:lnTo>
                      <a:pt x="0" y="2584577"/>
                    </a:lnTo>
                    <a:lnTo>
                      <a:pt x="0" y="2030966"/>
                    </a:lnTo>
                    <a:cubicBezTo>
                      <a:pt x="0" y="1719199"/>
                      <a:pt x="189553" y="1451704"/>
                      <a:pt x="459699" y="1337442"/>
                    </a:cubicBezTo>
                    <a:lnTo>
                      <a:pt x="512822" y="1320952"/>
                    </a:lnTo>
                    <a:lnTo>
                      <a:pt x="96417" y="2463282"/>
                    </a:lnTo>
                    <a:lnTo>
                      <a:pt x="1251021" y="2463282"/>
                    </a:lnTo>
                    <a:lnTo>
                      <a:pt x="1252928" y="2464133"/>
                    </a:lnTo>
                    <a:lnTo>
                      <a:pt x="1255149" y="2463282"/>
                    </a:lnTo>
                    <a:lnTo>
                      <a:pt x="1259633" y="2463282"/>
                    </a:lnTo>
                    <a:lnTo>
                      <a:pt x="1259084" y="2461775"/>
                    </a:lnTo>
                    <a:lnTo>
                      <a:pt x="1269267" y="2457875"/>
                    </a:lnTo>
                    <a:lnTo>
                      <a:pt x="1362033" y="2369976"/>
                    </a:lnTo>
                    <a:lnTo>
                      <a:pt x="1390260" y="2369976"/>
                    </a:lnTo>
                    <a:cubicBezTo>
                      <a:pt x="1503630" y="2369976"/>
                      <a:pt x="1595534" y="2278072"/>
                      <a:pt x="1595534" y="2164702"/>
                    </a:cubicBezTo>
                    <a:cubicBezTo>
                      <a:pt x="1595534" y="2051332"/>
                      <a:pt x="1503630" y="1959428"/>
                      <a:pt x="1390260" y="1959428"/>
                    </a:cubicBezTo>
                    <a:lnTo>
                      <a:pt x="1298329" y="1959428"/>
                    </a:lnTo>
                    <a:close/>
                    <a:moveTo>
                      <a:pt x="827679" y="1278293"/>
                    </a:moveTo>
                    <a:lnTo>
                      <a:pt x="845845" y="1278293"/>
                    </a:lnTo>
                    <a:lnTo>
                      <a:pt x="1202177" y="1959428"/>
                    </a:lnTo>
                    <a:lnTo>
                      <a:pt x="1075968" y="1959428"/>
                    </a:lnTo>
                    <a:close/>
                    <a:moveTo>
                      <a:pt x="967273" y="0"/>
                    </a:moveTo>
                    <a:cubicBezTo>
                      <a:pt x="1291922" y="0"/>
                      <a:pt x="1555102" y="263180"/>
                      <a:pt x="1555102" y="587829"/>
                    </a:cubicBezTo>
                    <a:cubicBezTo>
                      <a:pt x="1555102" y="912478"/>
                      <a:pt x="1291922" y="1175658"/>
                      <a:pt x="967273" y="1175658"/>
                    </a:cubicBezTo>
                    <a:cubicBezTo>
                      <a:pt x="642624" y="1175658"/>
                      <a:pt x="379444" y="912478"/>
                      <a:pt x="379444" y="587829"/>
                    </a:cubicBezTo>
                    <a:cubicBezTo>
                      <a:pt x="379444" y="263180"/>
                      <a:pt x="642624" y="0"/>
                      <a:pt x="967273" y="0"/>
                    </a:cubicBezTo>
                    <a:close/>
                  </a:path>
                </a:pathLst>
              </a:custGeom>
              <a:gradFill>
                <a:gsLst>
                  <a:gs pos="0">
                    <a:schemeClr val="accent1"/>
                  </a:gs>
                  <a:gs pos="15000">
                    <a:schemeClr val="accent1"/>
                  </a:gs>
                  <a:gs pos="50000">
                    <a:schemeClr val="lt2"/>
                  </a:gs>
                  <a:gs pos="85000">
                    <a:schemeClr val="accent2"/>
                  </a:gs>
                  <a:gs pos="100000">
                    <a:schemeClr val="accent2"/>
                  </a:gs>
                </a:gsLst>
                <a:lin ang="3600000" scaled="0"/>
              </a:gra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grpSp>
        <p:sp>
          <p:nvSpPr>
            <p:cNvPr id="69" name="Google Shape;178;p12">
              <a:extLst>
                <a:ext uri="{FF2B5EF4-FFF2-40B4-BE49-F238E27FC236}">
                  <a16:creationId xmlns:a16="http://schemas.microsoft.com/office/drawing/2014/main" id="{C8AEEA85-2F54-436D-928F-FD9D451FE4CE}"/>
                </a:ext>
              </a:extLst>
            </p:cNvPr>
            <p:cNvSpPr txBox="1"/>
            <p:nvPr/>
          </p:nvSpPr>
          <p:spPr>
            <a:xfrm>
              <a:off x="2426714" y="2182411"/>
              <a:ext cx="1120748" cy="379634"/>
            </a:xfrm>
            <a:prstGeom prst="rect">
              <a:avLst/>
            </a:prstGeom>
            <a:noFill/>
            <a:ln>
              <a:noFill/>
            </a:ln>
          </p:spPr>
          <p:txBody>
            <a:bodyPr spcFirstLastPara="1" wrap="square" lIns="91425" tIns="0" rIns="91425" bIns="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4F7BAC"/>
                  </a:solidFill>
                  <a:effectLst/>
                  <a:uLnTx/>
                  <a:uFillTx/>
                  <a:latin typeface="Calibri"/>
                  <a:ea typeface="Calibri"/>
                  <a:cs typeface="Calibri"/>
                  <a:sym typeface="Calibri"/>
                </a:rPr>
                <a:t>ED and Inpatient Care</a:t>
              </a:r>
              <a:endParaRPr kumimoji="0" sz="18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70" name="Google Shape;179;p12">
              <a:extLst>
                <a:ext uri="{FF2B5EF4-FFF2-40B4-BE49-F238E27FC236}">
                  <a16:creationId xmlns:a16="http://schemas.microsoft.com/office/drawing/2014/main" id="{4071691C-465E-4FDD-9A9F-14E7E2040177}"/>
                </a:ext>
              </a:extLst>
            </p:cNvPr>
            <p:cNvSpPr txBox="1"/>
            <p:nvPr/>
          </p:nvSpPr>
          <p:spPr>
            <a:xfrm>
              <a:off x="3894943" y="3048443"/>
              <a:ext cx="1062830" cy="279283"/>
            </a:xfrm>
            <a:prstGeom prst="rect">
              <a:avLst/>
            </a:prstGeom>
            <a:noFill/>
            <a:ln>
              <a:noFill/>
            </a:ln>
          </p:spPr>
          <p:txBody>
            <a:bodyPr spcFirstLastPara="1" wrap="square" lIns="91425" tIns="0" rIns="91425" bIns="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4F7BAC"/>
                  </a:solidFill>
                  <a:effectLst/>
                  <a:uLnTx/>
                  <a:uFillTx/>
                  <a:latin typeface="Calibri"/>
                  <a:ea typeface="Calibri"/>
                  <a:cs typeface="Calibri"/>
                  <a:sym typeface="Calibri"/>
                </a:rPr>
                <a:t>ACO</a:t>
              </a:r>
              <a:endParaRPr kumimoji="0" sz="18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71" name="Google Shape;180;p12">
              <a:extLst>
                <a:ext uri="{FF2B5EF4-FFF2-40B4-BE49-F238E27FC236}">
                  <a16:creationId xmlns:a16="http://schemas.microsoft.com/office/drawing/2014/main" id="{027B50F4-B0F0-43BA-BB61-31C1D80B13F6}"/>
                </a:ext>
              </a:extLst>
            </p:cNvPr>
            <p:cNvSpPr txBox="1"/>
            <p:nvPr/>
          </p:nvSpPr>
          <p:spPr>
            <a:xfrm>
              <a:off x="4184383" y="5148835"/>
              <a:ext cx="1058905" cy="325230"/>
            </a:xfrm>
            <a:prstGeom prst="rect">
              <a:avLst/>
            </a:prstGeom>
            <a:noFill/>
            <a:ln>
              <a:noFill/>
            </a:ln>
          </p:spPr>
          <p:txBody>
            <a:bodyPr spcFirstLastPara="1" wrap="square" lIns="91425" tIns="0" rIns="91425"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4F7BAC"/>
                  </a:solidFill>
                  <a:effectLst/>
                  <a:uLnTx/>
                  <a:uFillTx/>
                  <a:latin typeface="Calibri"/>
                  <a:ea typeface="Calibri"/>
                  <a:cs typeface="Calibri"/>
                  <a:sym typeface="Calibri"/>
                </a:rPr>
                <a:t>Dialysis,</a:t>
              </a:r>
              <a:br>
                <a:rPr kumimoji="0" lang="en-US" sz="1200" b="0" i="0" u="none" strike="noStrike" kern="0" cap="none" spc="0" normalizeH="0" baseline="0" noProof="0" dirty="0">
                  <a:ln>
                    <a:noFill/>
                  </a:ln>
                  <a:solidFill>
                    <a:srgbClr val="4F7BAC"/>
                  </a:solidFill>
                  <a:effectLst/>
                  <a:uLnTx/>
                  <a:uFillTx/>
                  <a:latin typeface="Calibri"/>
                  <a:ea typeface="Calibri"/>
                  <a:cs typeface="Calibri"/>
                  <a:sym typeface="Calibri"/>
                </a:rPr>
              </a:br>
              <a:r>
                <a:rPr kumimoji="0" lang="en-US" sz="1200" b="0" i="0" u="none" strike="noStrike" kern="0" cap="none" spc="0" normalizeH="0" baseline="0" noProof="0" dirty="0">
                  <a:ln>
                    <a:noFill/>
                  </a:ln>
                  <a:solidFill>
                    <a:srgbClr val="4F7BAC"/>
                  </a:solidFill>
                  <a:effectLst/>
                  <a:uLnTx/>
                  <a:uFillTx/>
                  <a:latin typeface="Calibri"/>
                  <a:ea typeface="Calibri"/>
                  <a:cs typeface="Calibri"/>
                  <a:sym typeface="Calibri"/>
                </a:rPr>
                <a:t>Ancillaries</a:t>
              </a:r>
              <a:endParaRPr kumimoji="0" sz="18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72" name="Google Shape;181;p12">
              <a:extLst>
                <a:ext uri="{FF2B5EF4-FFF2-40B4-BE49-F238E27FC236}">
                  <a16:creationId xmlns:a16="http://schemas.microsoft.com/office/drawing/2014/main" id="{B11843FF-E475-42D6-AFB2-60E1FEE00C5A}"/>
                </a:ext>
              </a:extLst>
            </p:cNvPr>
            <p:cNvSpPr txBox="1"/>
            <p:nvPr/>
          </p:nvSpPr>
          <p:spPr>
            <a:xfrm>
              <a:off x="842132" y="5153707"/>
              <a:ext cx="925700" cy="326636"/>
            </a:xfrm>
            <a:prstGeom prst="rect">
              <a:avLst/>
            </a:prstGeom>
            <a:noFill/>
            <a:ln>
              <a:noFill/>
            </a:ln>
          </p:spPr>
          <p:txBody>
            <a:bodyPr spcFirstLastPara="1" wrap="square" lIns="91425" tIns="0" rIns="91425" bIns="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4F7BAC"/>
                  </a:solidFill>
                  <a:effectLst/>
                  <a:uLnTx/>
                  <a:uFillTx/>
                  <a:latin typeface="Calibri"/>
                  <a:ea typeface="Calibri"/>
                  <a:cs typeface="Calibri"/>
                  <a:sym typeface="Calibri"/>
                </a:rPr>
                <a:t>Post-Acute</a:t>
              </a:r>
              <a:br>
                <a:rPr kumimoji="0" lang="en-US" sz="1200" b="0" i="0" u="none" strike="noStrike" kern="0" cap="none" spc="0" normalizeH="0" baseline="0" noProof="0" dirty="0">
                  <a:ln>
                    <a:noFill/>
                  </a:ln>
                  <a:solidFill>
                    <a:srgbClr val="4F7BAC"/>
                  </a:solidFill>
                  <a:effectLst/>
                  <a:uLnTx/>
                  <a:uFillTx/>
                  <a:latin typeface="Calibri"/>
                  <a:ea typeface="Calibri"/>
                  <a:cs typeface="Calibri"/>
                  <a:sym typeface="Calibri"/>
                </a:rPr>
              </a:br>
              <a:r>
                <a:rPr kumimoji="0" lang="en-US" sz="1200" b="0" i="0" u="none" strike="noStrike" kern="0" cap="none" spc="0" normalizeH="0" baseline="0" noProof="0" dirty="0">
                  <a:ln>
                    <a:noFill/>
                  </a:ln>
                  <a:solidFill>
                    <a:srgbClr val="4F7BAC"/>
                  </a:solidFill>
                  <a:effectLst/>
                  <a:uLnTx/>
                  <a:uFillTx/>
                  <a:latin typeface="Calibri"/>
                  <a:ea typeface="Calibri"/>
                  <a:cs typeface="Calibri"/>
                  <a:sym typeface="Calibri"/>
                </a:rPr>
                <a:t>Care</a:t>
              </a:r>
              <a:endParaRPr kumimoji="0" sz="18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73" name="Google Shape;182;p12">
              <a:extLst>
                <a:ext uri="{FF2B5EF4-FFF2-40B4-BE49-F238E27FC236}">
                  <a16:creationId xmlns:a16="http://schemas.microsoft.com/office/drawing/2014/main" id="{DF159230-29EE-4618-91A5-9822C03A29B3}"/>
                </a:ext>
              </a:extLst>
            </p:cNvPr>
            <p:cNvSpPr txBox="1"/>
            <p:nvPr/>
          </p:nvSpPr>
          <p:spPr>
            <a:xfrm>
              <a:off x="2585037" y="5867196"/>
              <a:ext cx="1021269" cy="429184"/>
            </a:xfrm>
            <a:prstGeom prst="rect">
              <a:avLst/>
            </a:prstGeom>
            <a:noFill/>
            <a:ln>
              <a:noFill/>
            </a:ln>
          </p:spPr>
          <p:txBody>
            <a:bodyPr spcFirstLastPara="1" wrap="square" lIns="91425" tIns="0" rIns="91425"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4F7BAC"/>
                  </a:solidFill>
                  <a:effectLst/>
                  <a:uLnTx/>
                  <a:uFillTx/>
                  <a:latin typeface="Calibri"/>
                  <a:ea typeface="Calibri"/>
                  <a:cs typeface="Calibri"/>
                  <a:sym typeface="Calibri"/>
                </a:rPr>
                <a:t>Government</a:t>
              </a:r>
              <a:br>
                <a:rPr kumimoji="0" lang="en-US" sz="1200" b="0" i="0" u="none" strike="noStrike" kern="0" cap="none" spc="0" normalizeH="0" baseline="0" noProof="0" dirty="0">
                  <a:ln>
                    <a:noFill/>
                  </a:ln>
                  <a:solidFill>
                    <a:srgbClr val="4F7BAC"/>
                  </a:solidFill>
                  <a:effectLst/>
                  <a:uLnTx/>
                  <a:uFillTx/>
                  <a:latin typeface="Calibri"/>
                  <a:ea typeface="Calibri"/>
                  <a:cs typeface="Calibri"/>
                  <a:sym typeface="Calibri"/>
                </a:rPr>
              </a:br>
              <a:r>
                <a:rPr kumimoji="0" lang="en-US" sz="1200" b="0" i="0" u="none" strike="noStrike" kern="0" cap="none" spc="0" normalizeH="0" baseline="0" noProof="0" dirty="0">
                  <a:ln>
                    <a:noFill/>
                  </a:ln>
                  <a:solidFill>
                    <a:srgbClr val="4F7BAC"/>
                  </a:solidFill>
                  <a:effectLst/>
                  <a:uLnTx/>
                  <a:uFillTx/>
                  <a:latin typeface="Calibri"/>
                  <a:ea typeface="Calibri"/>
                  <a:cs typeface="Calibri"/>
                  <a:sym typeface="Calibri"/>
                </a:rPr>
                <a:t>and Payers</a:t>
              </a:r>
              <a:endParaRPr kumimoji="0" sz="18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74" name="Google Shape;183;p12">
              <a:extLst>
                <a:ext uri="{FF2B5EF4-FFF2-40B4-BE49-F238E27FC236}">
                  <a16:creationId xmlns:a16="http://schemas.microsoft.com/office/drawing/2014/main" id="{E910F33D-3002-41EA-9361-C44B74F2B69A}"/>
                </a:ext>
              </a:extLst>
            </p:cNvPr>
            <p:cNvSpPr txBox="1"/>
            <p:nvPr/>
          </p:nvSpPr>
          <p:spPr>
            <a:xfrm>
              <a:off x="919452" y="2937298"/>
              <a:ext cx="848381" cy="211256"/>
            </a:xfrm>
            <a:prstGeom prst="rect">
              <a:avLst/>
            </a:prstGeom>
            <a:noFill/>
            <a:ln>
              <a:noFill/>
            </a:ln>
          </p:spPr>
          <p:txBody>
            <a:bodyPr spcFirstLastPara="1" wrap="square" lIns="91425" tIns="0" rIns="91425" bIns="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4F7BAC"/>
                  </a:solidFill>
                  <a:effectLst/>
                  <a:uLnTx/>
                  <a:uFillTx/>
                  <a:latin typeface="Calibri"/>
                  <a:ea typeface="Calibri"/>
                  <a:cs typeface="Calibri"/>
                  <a:sym typeface="Calibri"/>
                </a:rPr>
                <a:t>Primary</a:t>
              </a:r>
              <a:br>
                <a:rPr kumimoji="0" lang="en-US" sz="1200" b="0" i="0" u="none" strike="noStrike" kern="0" cap="none" spc="0" normalizeH="0" baseline="0" noProof="0" dirty="0">
                  <a:ln>
                    <a:noFill/>
                  </a:ln>
                  <a:solidFill>
                    <a:srgbClr val="4F7BAC"/>
                  </a:solidFill>
                  <a:effectLst/>
                  <a:uLnTx/>
                  <a:uFillTx/>
                  <a:latin typeface="Calibri"/>
                  <a:ea typeface="Calibri"/>
                  <a:cs typeface="Calibri"/>
                  <a:sym typeface="Calibri"/>
                </a:rPr>
              </a:br>
              <a:r>
                <a:rPr kumimoji="0" lang="en-US" sz="1200" b="0" i="0" u="none" strike="noStrike" kern="0" cap="none" spc="0" normalizeH="0" baseline="0" noProof="0" dirty="0">
                  <a:ln>
                    <a:noFill/>
                  </a:ln>
                  <a:solidFill>
                    <a:srgbClr val="4F7BAC"/>
                  </a:solidFill>
                  <a:effectLst/>
                  <a:uLnTx/>
                  <a:uFillTx/>
                  <a:latin typeface="Calibri"/>
                  <a:ea typeface="Calibri"/>
                  <a:cs typeface="Calibri"/>
                  <a:sym typeface="Calibri"/>
                </a:rPr>
                <a:t>Care and Specialists</a:t>
              </a:r>
              <a:endParaRPr kumimoji="0" sz="18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75" name="Google Shape;184;p12">
              <a:extLst>
                <a:ext uri="{FF2B5EF4-FFF2-40B4-BE49-F238E27FC236}">
                  <a16:creationId xmlns:a16="http://schemas.microsoft.com/office/drawing/2014/main" id="{CADBFFEA-CC32-4A0F-8403-243D3F48551A}"/>
                </a:ext>
              </a:extLst>
            </p:cNvPr>
            <p:cNvSpPr txBox="1"/>
            <p:nvPr/>
          </p:nvSpPr>
          <p:spPr>
            <a:xfrm>
              <a:off x="405171" y="4056187"/>
              <a:ext cx="949114" cy="279283"/>
            </a:xfrm>
            <a:prstGeom prst="rect">
              <a:avLst/>
            </a:prstGeom>
            <a:noFill/>
            <a:ln>
              <a:noFill/>
            </a:ln>
          </p:spPr>
          <p:txBody>
            <a:bodyPr spcFirstLastPara="1" wrap="square" lIns="91425" tIns="0" rIns="91425" bIns="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4F7BAC"/>
                  </a:solidFill>
                  <a:effectLst/>
                  <a:uLnTx/>
                  <a:uFillTx/>
                  <a:latin typeface="Calibri"/>
                  <a:ea typeface="Calibri"/>
                  <a:cs typeface="Calibri"/>
                  <a:sym typeface="Calibri"/>
                </a:rPr>
                <a:t>Behavioral</a:t>
              </a:r>
              <a:br>
                <a:rPr kumimoji="0" lang="en-US" sz="1200" b="0" i="0" u="none" strike="noStrike" kern="0" cap="none" spc="0" normalizeH="0" baseline="0" noProof="0" dirty="0">
                  <a:ln>
                    <a:noFill/>
                  </a:ln>
                  <a:solidFill>
                    <a:srgbClr val="4F7BAC"/>
                  </a:solidFill>
                  <a:effectLst/>
                  <a:uLnTx/>
                  <a:uFillTx/>
                  <a:latin typeface="Calibri"/>
                  <a:ea typeface="Calibri"/>
                  <a:cs typeface="Calibri"/>
                  <a:sym typeface="Calibri"/>
                </a:rPr>
              </a:br>
              <a:r>
                <a:rPr kumimoji="0" lang="en-US" sz="1200" b="0" i="0" u="none" strike="noStrike" kern="0" cap="none" spc="0" normalizeH="0" baseline="0" noProof="0" dirty="0">
                  <a:ln>
                    <a:noFill/>
                  </a:ln>
                  <a:solidFill>
                    <a:srgbClr val="4F7BAC"/>
                  </a:solidFill>
                  <a:effectLst/>
                  <a:uLnTx/>
                  <a:uFillTx/>
                  <a:latin typeface="Calibri"/>
                  <a:ea typeface="Calibri"/>
                  <a:cs typeface="Calibri"/>
                  <a:sym typeface="Calibri"/>
                </a:rPr>
                <a:t>Health/SUD</a:t>
              </a:r>
              <a:endParaRPr kumimoji="0" sz="18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76" name="Google Shape;185;p12">
              <a:extLst>
                <a:ext uri="{FF2B5EF4-FFF2-40B4-BE49-F238E27FC236}">
                  <a16:creationId xmlns:a16="http://schemas.microsoft.com/office/drawing/2014/main" id="{3FF3FBB0-A0DD-43EE-9122-E7DF0F75598D}"/>
                </a:ext>
              </a:extLst>
            </p:cNvPr>
            <p:cNvSpPr txBox="1"/>
            <p:nvPr/>
          </p:nvSpPr>
          <p:spPr>
            <a:xfrm>
              <a:off x="4599900" y="4056187"/>
              <a:ext cx="1021270" cy="279283"/>
            </a:xfrm>
            <a:prstGeom prst="rect">
              <a:avLst/>
            </a:prstGeom>
            <a:noFill/>
            <a:ln>
              <a:noFill/>
            </a:ln>
          </p:spPr>
          <p:txBody>
            <a:bodyPr spcFirstLastPara="1" wrap="square" lIns="91425" tIns="0" rIns="91425" bIns="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4F7BAC"/>
                  </a:solidFill>
                  <a:effectLst/>
                  <a:uLnTx/>
                  <a:uFillTx/>
                  <a:latin typeface="Calibri"/>
                  <a:ea typeface="Calibri"/>
                  <a:cs typeface="Calibri"/>
                  <a:sym typeface="Calibri"/>
                </a:rPr>
                <a:t>Community-Based</a:t>
              </a:r>
              <a:br>
                <a:rPr kumimoji="0" lang="en-US" sz="1200" b="0" i="0" u="none" strike="noStrike" kern="0" cap="none" spc="0" normalizeH="0" baseline="0" noProof="0" dirty="0">
                  <a:ln>
                    <a:noFill/>
                  </a:ln>
                  <a:solidFill>
                    <a:srgbClr val="4F7BAC"/>
                  </a:solidFill>
                  <a:effectLst/>
                  <a:uLnTx/>
                  <a:uFillTx/>
                  <a:latin typeface="Calibri"/>
                  <a:ea typeface="Calibri"/>
                  <a:cs typeface="Calibri"/>
                  <a:sym typeface="Calibri"/>
                </a:rPr>
              </a:br>
              <a:r>
                <a:rPr kumimoji="0" lang="en-US" sz="1200" b="0" i="0" u="none" strike="noStrike" kern="0" cap="none" spc="0" normalizeH="0" baseline="0" noProof="0" dirty="0">
                  <a:ln>
                    <a:noFill/>
                  </a:ln>
                  <a:solidFill>
                    <a:srgbClr val="4F7BAC"/>
                  </a:solidFill>
                  <a:effectLst/>
                  <a:uLnTx/>
                  <a:uFillTx/>
                  <a:latin typeface="Calibri"/>
                  <a:ea typeface="Calibri"/>
                  <a:cs typeface="Calibri"/>
                  <a:sym typeface="Calibri"/>
                </a:rPr>
                <a:t>Organizations</a:t>
              </a:r>
              <a:endParaRPr kumimoji="0" sz="1800" b="0" i="0" u="none" strike="noStrike" kern="0" cap="none" spc="0" normalizeH="0" baseline="0" noProof="0" dirty="0">
                <a:ln>
                  <a:noFill/>
                </a:ln>
                <a:solidFill>
                  <a:srgbClr val="000000"/>
                </a:solidFill>
                <a:effectLst/>
                <a:uLnTx/>
                <a:uFillTx/>
                <a:latin typeface="Arial"/>
                <a:ea typeface="+mn-ea"/>
                <a:cs typeface="Arial"/>
                <a:sym typeface="Arial"/>
              </a:endParaRPr>
            </a:p>
          </p:txBody>
        </p:sp>
      </p:grpSp>
      <p:pic>
        <p:nvPicPr>
          <p:cNvPr id="3" name="Picture 2">
            <a:extLst>
              <a:ext uri="{FF2B5EF4-FFF2-40B4-BE49-F238E27FC236}">
                <a16:creationId xmlns:a16="http://schemas.microsoft.com/office/drawing/2014/main" id="{65AE96AB-9DEF-4886-92E1-9BA25D8C26AF}"/>
              </a:ext>
            </a:extLst>
          </p:cNvPr>
          <p:cNvPicPr>
            <a:picLocks noChangeAspect="1"/>
          </p:cNvPicPr>
          <p:nvPr/>
        </p:nvPicPr>
        <p:blipFill>
          <a:blip r:embed="rId3"/>
          <a:stretch>
            <a:fillRect/>
          </a:stretch>
        </p:blipFill>
        <p:spPr>
          <a:xfrm>
            <a:off x="32849" y="-10989"/>
            <a:ext cx="12212447" cy="1077364"/>
          </a:xfrm>
          <a:prstGeom prst="rect">
            <a:avLst/>
          </a:prstGeom>
        </p:spPr>
      </p:pic>
      <p:sp>
        <p:nvSpPr>
          <p:cNvPr id="86" name="Text Placeholder 1">
            <a:extLst>
              <a:ext uri="{FF2B5EF4-FFF2-40B4-BE49-F238E27FC236}">
                <a16:creationId xmlns:a16="http://schemas.microsoft.com/office/drawing/2014/main" id="{AB364160-77A5-430C-B1B3-BEC6D30BD7E9}"/>
              </a:ext>
            </a:extLst>
          </p:cNvPr>
          <p:cNvSpPr txBox="1">
            <a:spLocks/>
          </p:cNvSpPr>
          <p:nvPr/>
        </p:nvSpPr>
        <p:spPr>
          <a:xfrm>
            <a:off x="1455777" y="266328"/>
            <a:ext cx="10629900" cy="589416"/>
          </a:xfrm>
          <a:prstGeom prst="rect">
            <a:avLst/>
          </a:prstGeom>
          <a:solidFill>
            <a:srgbClr val="071E66"/>
          </a:solidFill>
        </p:spPr>
        <p:txBody>
          <a:bodyPr>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chemeClr val="bg1"/>
                </a:solidFill>
              </a:rPr>
              <a:t>Collective Medical Technologies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92B7DA1-2454-433E-919A-124F1E75F280}"/>
              </a:ext>
            </a:extLst>
          </p:cNvPr>
          <p:cNvSpPr>
            <a:spLocks noGrp="1"/>
          </p:cNvSpPr>
          <p:nvPr>
            <p:ph type="body" sz="quarter" idx="10"/>
          </p:nvPr>
        </p:nvSpPr>
        <p:spPr/>
        <p:txBody>
          <a:bodyPr>
            <a:normAutofit fontScale="92500" lnSpcReduction="20000"/>
          </a:bodyPr>
          <a:lstStyle/>
          <a:p>
            <a:endParaRPr lang="en-US" dirty="0"/>
          </a:p>
          <a:p>
            <a:r>
              <a:rPr lang="en-US"/>
              <a:t>Workflow Integration</a:t>
            </a:r>
            <a:endParaRPr lang="en-US" dirty="0"/>
          </a:p>
          <a:p>
            <a:endParaRPr lang="en-US" dirty="0"/>
          </a:p>
        </p:txBody>
      </p:sp>
      <p:pic>
        <p:nvPicPr>
          <p:cNvPr id="13" name="Picture 12">
            <a:extLst>
              <a:ext uri="{FF2B5EF4-FFF2-40B4-BE49-F238E27FC236}">
                <a16:creationId xmlns:a16="http://schemas.microsoft.com/office/drawing/2014/main" id="{ACAED2D5-AB04-4CCD-B335-B7B96D76300D}"/>
              </a:ext>
            </a:extLst>
          </p:cNvPr>
          <p:cNvPicPr>
            <a:picLocks noChangeAspect="1"/>
          </p:cNvPicPr>
          <p:nvPr/>
        </p:nvPicPr>
        <p:blipFill>
          <a:blip r:embed="rId2"/>
          <a:stretch>
            <a:fillRect/>
          </a:stretch>
        </p:blipFill>
        <p:spPr>
          <a:xfrm>
            <a:off x="0" y="1546484"/>
            <a:ext cx="12192000" cy="4734934"/>
          </a:xfrm>
          <a:prstGeom prst="rect">
            <a:avLst/>
          </a:prstGeom>
        </p:spPr>
      </p:pic>
      <p:pic>
        <p:nvPicPr>
          <p:cNvPr id="4" name="Picture 3">
            <a:extLst>
              <a:ext uri="{FF2B5EF4-FFF2-40B4-BE49-F238E27FC236}">
                <a16:creationId xmlns:a16="http://schemas.microsoft.com/office/drawing/2014/main" id="{7AE2030E-81D1-41B8-9D91-15481C367C90}"/>
              </a:ext>
            </a:extLst>
          </p:cNvPr>
          <p:cNvPicPr>
            <a:picLocks noChangeAspect="1"/>
          </p:cNvPicPr>
          <p:nvPr/>
        </p:nvPicPr>
        <p:blipFill>
          <a:blip r:embed="rId3"/>
          <a:stretch>
            <a:fillRect/>
          </a:stretch>
        </p:blipFill>
        <p:spPr>
          <a:xfrm>
            <a:off x="-20447" y="-18999"/>
            <a:ext cx="12212447" cy="1077364"/>
          </a:xfrm>
          <a:prstGeom prst="rect">
            <a:avLst/>
          </a:prstGeom>
        </p:spPr>
      </p:pic>
      <p:sp>
        <p:nvSpPr>
          <p:cNvPr id="5" name="Text Placeholder 1">
            <a:extLst>
              <a:ext uri="{FF2B5EF4-FFF2-40B4-BE49-F238E27FC236}">
                <a16:creationId xmlns:a16="http://schemas.microsoft.com/office/drawing/2014/main" id="{A9D25E97-146E-4BED-96E3-80A6C0633263}"/>
              </a:ext>
            </a:extLst>
          </p:cNvPr>
          <p:cNvSpPr txBox="1">
            <a:spLocks/>
          </p:cNvSpPr>
          <p:nvPr/>
        </p:nvSpPr>
        <p:spPr>
          <a:xfrm>
            <a:off x="1582549" y="127843"/>
            <a:ext cx="10629900" cy="589416"/>
          </a:xfrm>
          <a:prstGeom prst="rect">
            <a:avLst/>
          </a:prstGeom>
          <a:solidFill>
            <a:srgbClr val="071E66"/>
          </a:solidFill>
        </p:spPr>
        <p:txBody>
          <a:bodyPr>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chemeClr val="bg1"/>
                </a:solidFill>
              </a:rPr>
              <a:t>Collective Medical Technologies</a:t>
            </a:r>
          </a:p>
        </p:txBody>
      </p:sp>
      <p:sp>
        <p:nvSpPr>
          <p:cNvPr id="9" name="TextBox 8">
            <a:extLst>
              <a:ext uri="{FF2B5EF4-FFF2-40B4-BE49-F238E27FC236}">
                <a16:creationId xmlns:a16="http://schemas.microsoft.com/office/drawing/2014/main" id="{3E7DD347-6EEA-4509-8AA5-FEC2C3B3CF90}"/>
              </a:ext>
            </a:extLst>
          </p:cNvPr>
          <p:cNvSpPr txBox="1"/>
          <p:nvPr/>
        </p:nvSpPr>
        <p:spPr>
          <a:xfrm>
            <a:off x="8512452" y="1459670"/>
            <a:ext cx="2855741" cy="646331"/>
          </a:xfrm>
          <a:prstGeom prst="rect">
            <a:avLst/>
          </a:prstGeom>
          <a:solidFill>
            <a:schemeClr val="bg1"/>
          </a:solidFill>
        </p:spPr>
        <p:txBody>
          <a:bodyPr wrap="square" rtlCol="0">
            <a:spAutoFit/>
          </a:bodyPr>
          <a:lstStyle/>
          <a:p>
            <a:pPr algn="ctr"/>
            <a:r>
              <a:rPr lang="en-US" dirty="0">
                <a:solidFill>
                  <a:srgbClr val="4B75A4"/>
                </a:solidFill>
              </a:rPr>
              <a:t>MCO Staff Notified if Visit Meets Criteria</a:t>
            </a:r>
          </a:p>
        </p:txBody>
      </p:sp>
    </p:spTree>
    <p:extLst>
      <p:ext uri="{BB962C8B-B14F-4D97-AF65-F5344CB8AC3E}">
        <p14:creationId xmlns:p14="http://schemas.microsoft.com/office/powerpoint/2010/main" val="30392323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92B7DA1-2454-433E-919A-124F1E75F280}"/>
              </a:ext>
            </a:extLst>
          </p:cNvPr>
          <p:cNvSpPr>
            <a:spLocks noGrp="1"/>
          </p:cNvSpPr>
          <p:nvPr>
            <p:ph type="body" sz="quarter" idx="10"/>
          </p:nvPr>
        </p:nvSpPr>
        <p:spPr/>
        <p:txBody>
          <a:bodyPr>
            <a:normAutofit fontScale="92500" lnSpcReduction="20000"/>
          </a:bodyPr>
          <a:lstStyle/>
          <a:p>
            <a:endParaRPr lang="en-US" dirty="0"/>
          </a:p>
          <a:p>
            <a:r>
              <a:rPr lang="en-US" dirty="0"/>
              <a:t>The Collective Network – Accessing Shared Information</a:t>
            </a:r>
          </a:p>
          <a:p>
            <a:endParaRPr lang="en-US" dirty="0"/>
          </a:p>
        </p:txBody>
      </p:sp>
      <p:sp>
        <p:nvSpPr>
          <p:cNvPr id="3" name="Text Placeholder 2">
            <a:extLst>
              <a:ext uri="{FF2B5EF4-FFF2-40B4-BE49-F238E27FC236}">
                <a16:creationId xmlns:a16="http://schemas.microsoft.com/office/drawing/2014/main" id="{F0616663-1822-49BA-9089-FA21C69E0E00}"/>
              </a:ext>
            </a:extLst>
          </p:cNvPr>
          <p:cNvSpPr>
            <a:spLocks noGrp="1"/>
          </p:cNvSpPr>
          <p:nvPr>
            <p:ph type="body" sz="quarter" idx="11"/>
          </p:nvPr>
        </p:nvSpPr>
        <p:spPr>
          <a:xfrm>
            <a:off x="785813" y="1396733"/>
            <a:ext cx="9455467" cy="4600579"/>
          </a:xfrm>
        </p:spPr>
        <p:txBody>
          <a:bodyPr/>
          <a:lstStyle/>
          <a:p>
            <a:pPr marL="0" indent="0">
              <a:buNone/>
            </a:pPr>
            <a:r>
              <a:rPr lang="en-US" sz="2000" dirty="0">
                <a:solidFill>
                  <a:schemeClr val="tx1"/>
                </a:solidFill>
              </a:rPr>
              <a:t>Information from each of these sources can be accessed by care team members in one of two ways:</a:t>
            </a:r>
          </a:p>
          <a:p>
            <a:pPr marL="914377" lvl="2" indent="0">
              <a:buNone/>
            </a:pPr>
            <a:endParaRPr lang="en-US" dirty="0">
              <a:solidFill>
                <a:srgbClr val="455469"/>
              </a:solidFill>
            </a:endParaRPr>
          </a:p>
          <a:p>
            <a:pPr marL="914377" lvl="2" indent="0">
              <a:buNone/>
            </a:pPr>
            <a:endParaRPr lang="en-US" dirty="0">
              <a:solidFill>
                <a:srgbClr val="455469"/>
              </a:solidFill>
            </a:endParaRPr>
          </a:p>
          <a:p>
            <a:pPr lvl="2"/>
            <a:r>
              <a:rPr lang="en-US" sz="2000" dirty="0">
                <a:solidFill>
                  <a:srgbClr val="455469"/>
                </a:solidFill>
              </a:rPr>
              <a:t>Real-time Collective notifications, delivered via email, fax, or SMS text </a:t>
            </a:r>
            <a:endParaRPr lang="en-US" dirty="0">
              <a:solidFill>
                <a:srgbClr val="455469"/>
              </a:solidFill>
            </a:endParaRPr>
          </a:p>
          <a:p>
            <a:pPr marL="914377" lvl="2" indent="0">
              <a:buNone/>
            </a:pPr>
            <a:endParaRPr lang="en-US" dirty="0">
              <a:solidFill>
                <a:srgbClr val="455469"/>
              </a:solidFill>
            </a:endParaRPr>
          </a:p>
          <a:p>
            <a:pPr lvl="2"/>
            <a:endParaRPr lang="en-US" dirty="0">
              <a:solidFill>
                <a:srgbClr val="455469"/>
              </a:solidFill>
            </a:endParaRPr>
          </a:p>
          <a:p>
            <a:pPr lvl="2"/>
            <a:endParaRPr lang="en-US" sz="2000" dirty="0">
              <a:solidFill>
                <a:srgbClr val="455469"/>
              </a:solidFill>
            </a:endParaRPr>
          </a:p>
          <a:p>
            <a:pPr lvl="2"/>
            <a:r>
              <a:rPr lang="en-US" sz="2000" dirty="0">
                <a:solidFill>
                  <a:srgbClr val="455469"/>
                </a:solidFill>
              </a:rPr>
              <a:t>Logging into the Collective platform to view patient information</a:t>
            </a:r>
          </a:p>
          <a:p>
            <a:pPr lvl="2"/>
            <a:endParaRPr lang="en-US" dirty="0"/>
          </a:p>
        </p:txBody>
      </p:sp>
      <p:pic>
        <p:nvPicPr>
          <p:cNvPr id="5" name="Picture 4">
            <a:extLst>
              <a:ext uri="{FF2B5EF4-FFF2-40B4-BE49-F238E27FC236}">
                <a16:creationId xmlns:a16="http://schemas.microsoft.com/office/drawing/2014/main" id="{1C6619C5-F102-4BB2-B90A-17FA0F43A648}"/>
              </a:ext>
            </a:extLst>
          </p:cNvPr>
          <p:cNvPicPr>
            <a:picLocks noChangeAspect="1"/>
          </p:cNvPicPr>
          <p:nvPr/>
        </p:nvPicPr>
        <p:blipFill>
          <a:blip r:embed="rId2"/>
          <a:stretch>
            <a:fillRect/>
          </a:stretch>
        </p:blipFill>
        <p:spPr>
          <a:xfrm>
            <a:off x="767286" y="2438778"/>
            <a:ext cx="948261" cy="1052465"/>
          </a:xfrm>
          <a:prstGeom prst="rect">
            <a:avLst/>
          </a:prstGeom>
        </p:spPr>
      </p:pic>
      <p:sp>
        <p:nvSpPr>
          <p:cNvPr id="6" name="Freeform: Shape 5">
            <a:extLst>
              <a:ext uri="{FF2B5EF4-FFF2-40B4-BE49-F238E27FC236}">
                <a16:creationId xmlns:a16="http://schemas.microsoft.com/office/drawing/2014/main" id="{8A9D0B21-78F0-4699-A25B-DF5CEA74543A}"/>
              </a:ext>
            </a:extLst>
          </p:cNvPr>
          <p:cNvSpPr/>
          <p:nvPr/>
        </p:nvSpPr>
        <p:spPr>
          <a:xfrm>
            <a:off x="662511" y="4088633"/>
            <a:ext cx="1171575" cy="1052464"/>
          </a:xfrm>
          <a:custGeom>
            <a:avLst/>
            <a:gdLst>
              <a:gd name="connsiteX0" fmla="*/ 1 w 3596926"/>
              <a:gd name="connsiteY0" fmla="*/ 2580692 h 2748332"/>
              <a:gd name="connsiteX1" fmla="*/ 3596926 w 3596926"/>
              <a:gd name="connsiteY1" fmla="*/ 2580692 h 2748332"/>
              <a:gd name="connsiteX2" fmla="*/ 3596926 w 3596926"/>
              <a:gd name="connsiteY2" fmla="*/ 2748332 h 2748332"/>
              <a:gd name="connsiteX3" fmla="*/ 1 w 3596926"/>
              <a:gd name="connsiteY3" fmla="*/ 2748332 h 2748332"/>
              <a:gd name="connsiteX4" fmla="*/ 3059149 w 3596926"/>
              <a:gd name="connsiteY4" fmla="*/ 2278997 h 2748332"/>
              <a:gd name="connsiteX5" fmla="*/ 3124007 w 3596926"/>
              <a:gd name="connsiteY5" fmla="*/ 2461039 h 2748332"/>
              <a:gd name="connsiteX6" fmla="*/ 3465864 w 3596926"/>
              <a:gd name="connsiteY6" fmla="*/ 2461039 h 2748332"/>
              <a:gd name="connsiteX7" fmla="*/ 3390488 w 3596926"/>
              <a:gd name="connsiteY7" fmla="*/ 2278997 h 2748332"/>
              <a:gd name="connsiteX8" fmla="*/ 2641705 w 3596926"/>
              <a:gd name="connsiteY8" fmla="*/ 2278997 h 2748332"/>
              <a:gd name="connsiteX9" fmla="*/ 2690483 w 3596926"/>
              <a:gd name="connsiteY9" fmla="*/ 2461039 h 2748332"/>
              <a:gd name="connsiteX10" fmla="*/ 3075472 w 3596926"/>
              <a:gd name="connsiteY10" fmla="*/ 2461039 h 2748332"/>
              <a:gd name="connsiteX11" fmla="*/ 3010614 w 3596926"/>
              <a:gd name="connsiteY11" fmla="*/ 2278997 h 2748332"/>
              <a:gd name="connsiteX12" fmla="*/ 2229282 w 3596926"/>
              <a:gd name="connsiteY12" fmla="*/ 2278997 h 2748332"/>
              <a:gd name="connsiteX13" fmla="*/ 2257463 w 3596926"/>
              <a:gd name="connsiteY13" fmla="*/ 2461039 h 2748332"/>
              <a:gd name="connsiteX14" fmla="*/ 2643151 w 3596926"/>
              <a:gd name="connsiteY14" fmla="*/ 2461039 h 2748332"/>
              <a:gd name="connsiteX15" fmla="*/ 2594373 w 3596926"/>
              <a:gd name="connsiteY15" fmla="*/ 2278997 h 2748332"/>
              <a:gd name="connsiteX16" fmla="*/ 1821324 w 3596926"/>
              <a:gd name="connsiteY16" fmla="*/ 2278997 h 2748332"/>
              <a:gd name="connsiteX17" fmla="*/ 1821324 w 3596926"/>
              <a:gd name="connsiteY17" fmla="*/ 2461039 h 2748332"/>
              <a:gd name="connsiteX18" fmla="*/ 2211199 w 3596926"/>
              <a:gd name="connsiteY18" fmla="*/ 2461039 h 2748332"/>
              <a:gd name="connsiteX19" fmla="*/ 2183018 w 3596926"/>
              <a:gd name="connsiteY19" fmla="*/ 2278997 h 2748332"/>
              <a:gd name="connsiteX20" fmla="*/ 1413402 w 3596926"/>
              <a:gd name="connsiteY20" fmla="*/ 2278997 h 2748332"/>
              <a:gd name="connsiteX21" fmla="*/ 1385220 w 3596926"/>
              <a:gd name="connsiteY21" fmla="*/ 2461039 h 2748332"/>
              <a:gd name="connsiteX22" fmla="*/ 1775605 w 3596926"/>
              <a:gd name="connsiteY22" fmla="*/ 2461039 h 2748332"/>
              <a:gd name="connsiteX23" fmla="*/ 1775605 w 3596926"/>
              <a:gd name="connsiteY23" fmla="*/ 2278997 h 2748332"/>
              <a:gd name="connsiteX24" fmla="*/ 1002555 w 3596926"/>
              <a:gd name="connsiteY24" fmla="*/ 2278997 h 2748332"/>
              <a:gd name="connsiteX25" fmla="*/ 953777 w 3596926"/>
              <a:gd name="connsiteY25" fmla="*/ 2461039 h 2748332"/>
              <a:gd name="connsiteX26" fmla="*/ 1338957 w 3596926"/>
              <a:gd name="connsiteY26" fmla="*/ 2461039 h 2748332"/>
              <a:gd name="connsiteX27" fmla="*/ 1367139 w 3596926"/>
              <a:gd name="connsiteY27" fmla="*/ 2278997 h 2748332"/>
              <a:gd name="connsiteX28" fmla="*/ 594334 w 3596926"/>
              <a:gd name="connsiteY28" fmla="*/ 2278997 h 2748332"/>
              <a:gd name="connsiteX29" fmla="*/ 529476 w 3596926"/>
              <a:gd name="connsiteY29" fmla="*/ 2461039 h 2748332"/>
              <a:gd name="connsiteX30" fmla="*/ 906446 w 3596926"/>
              <a:gd name="connsiteY30" fmla="*/ 2461039 h 2748332"/>
              <a:gd name="connsiteX31" fmla="*/ 955224 w 3596926"/>
              <a:gd name="connsiteY31" fmla="*/ 2278997 h 2748332"/>
              <a:gd name="connsiteX32" fmla="*/ 206441 w 3596926"/>
              <a:gd name="connsiteY32" fmla="*/ 2278997 h 2748332"/>
              <a:gd name="connsiteX33" fmla="*/ 131064 w 3596926"/>
              <a:gd name="connsiteY33" fmla="*/ 2461039 h 2748332"/>
              <a:gd name="connsiteX34" fmla="*/ 480942 w 3596926"/>
              <a:gd name="connsiteY34" fmla="*/ 2461039 h 2748332"/>
              <a:gd name="connsiteX35" fmla="*/ 545800 w 3596926"/>
              <a:gd name="connsiteY35" fmla="*/ 2278997 h 2748332"/>
              <a:gd name="connsiteX36" fmla="*/ 2983034 w 3596926"/>
              <a:gd name="connsiteY36" fmla="*/ 2065358 h 2748332"/>
              <a:gd name="connsiteX37" fmla="*/ 3042860 w 3596926"/>
              <a:gd name="connsiteY37" fmla="*/ 2233278 h 2748332"/>
              <a:gd name="connsiteX38" fmla="*/ 3371557 w 3596926"/>
              <a:gd name="connsiteY38" fmla="*/ 2233278 h 2748332"/>
              <a:gd name="connsiteX39" fmla="*/ 3302028 w 3596926"/>
              <a:gd name="connsiteY39" fmla="*/ 2065358 h 2748332"/>
              <a:gd name="connsiteX40" fmla="*/ 2584461 w 3596926"/>
              <a:gd name="connsiteY40" fmla="*/ 2065358 h 2748332"/>
              <a:gd name="connsiteX41" fmla="*/ 2629455 w 3596926"/>
              <a:gd name="connsiteY41" fmla="*/ 2233278 h 2748332"/>
              <a:gd name="connsiteX42" fmla="*/ 2994325 w 3596926"/>
              <a:gd name="connsiteY42" fmla="*/ 2233278 h 2748332"/>
              <a:gd name="connsiteX43" fmla="*/ 2934499 w 3596926"/>
              <a:gd name="connsiteY43" fmla="*/ 2065358 h 2748332"/>
              <a:gd name="connsiteX44" fmla="*/ 2196209 w 3596926"/>
              <a:gd name="connsiteY44" fmla="*/ 2065358 h 2748332"/>
              <a:gd name="connsiteX45" fmla="*/ 2222204 w 3596926"/>
              <a:gd name="connsiteY45" fmla="*/ 2233278 h 2748332"/>
              <a:gd name="connsiteX46" fmla="*/ 2582123 w 3596926"/>
              <a:gd name="connsiteY46" fmla="*/ 2233278 h 2748332"/>
              <a:gd name="connsiteX47" fmla="*/ 2537129 w 3596926"/>
              <a:gd name="connsiteY47" fmla="*/ 2065358 h 2748332"/>
              <a:gd name="connsiteX48" fmla="*/ 1821324 w 3596926"/>
              <a:gd name="connsiteY48" fmla="*/ 2065358 h 2748332"/>
              <a:gd name="connsiteX49" fmla="*/ 1821324 w 3596926"/>
              <a:gd name="connsiteY49" fmla="*/ 2233278 h 2748332"/>
              <a:gd name="connsiteX50" fmla="*/ 2175941 w 3596926"/>
              <a:gd name="connsiteY50" fmla="*/ 2233278 h 2748332"/>
              <a:gd name="connsiteX51" fmla="*/ 2149946 w 3596926"/>
              <a:gd name="connsiteY51" fmla="*/ 2065358 h 2748332"/>
              <a:gd name="connsiteX52" fmla="*/ 1446474 w 3596926"/>
              <a:gd name="connsiteY52" fmla="*/ 2065358 h 2748332"/>
              <a:gd name="connsiteX53" fmla="*/ 1420479 w 3596926"/>
              <a:gd name="connsiteY53" fmla="*/ 2233278 h 2748332"/>
              <a:gd name="connsiteX54" fmla="*/ 1775605 w 3596926"/>
              <a:gd name="connsiteY54" fmla="*/ 2233278 h 2748332"/>
              <a:gd name="connsiteX55" fmla="*/ 1775605 w 3596926"/>
              <a:gd name="connsiteY55" fmla="*/ 2065358 h 2748332"/>
              <a:gd name="connsiteX56" fmla="*/ 1059800 w 3596926"/>
              <a:gd name="connsiteY56" fmla="*/ 2065358 h 2748332"/>
              <a:gd name="connsiteX57" fmla="*/ 1014806 w 3596926"/>
              <a:gd name="connsiteY57" fmla="*/ 2233278 h 2748332"/>
              <a:gd name="connsiteX58" fmla="*/ 1374216 w 3596926"/>
              <a:gd name="connsiteY58" fmla="*/ 2233278 h 2748332"/>
              <a:gd name="connsiteX59" fmla="*/ 1400211 w 3596926"/>
              <a:gd name="connsiteY59" fmla="*/ 2065358 h 2748332"/>
              <a:gd name="connsiteX60" fmla="*/ 670449 w 3596926"/>
              <a:gd name="connsiteY60" fmla="*/ 2065358 h 2748332"/>
              <a:gd name="connsiteX61" fmla="*/ 610623 w 3596926"/>
              <a:gd name="connsiteY61" fmla="*/ 2233278 h 2748332"/>
              <a:gd name="connsiteX62" fmla="*/ 967475 w 3596926"/>
              <a:gd name="connsiteY62" fmla="*/ 2233278 h 2748332"/>
              <a:gd name="connsiteX63" fmla="*/ 1012469 w 3596926"/>
              <a:gd name="connsiteY63" fmla="*/ 2065358 h 2748332"/>
              <a:gd name="connsiteX64" fmla="*/ 294900 w 3596926"/>
              <a:gd name="connsiteY64" fmla="*/ 2065358 h 2748332"/>
              <a:gd name="connsiteX65" fmla="*/ 225371 w 3596926"/>
              <a:gd name="connsiteY65" fmla="*/ 2233278 h 2748332"/>
              <a:gd name="connsiteX66" fmla="*/ 562089 w 3596926"/>
              <a:gd name="connsiteY66" fmla="*/ 2233278 h 2748332"/>
              <a:gd name="connsiteX67" fmla="*/ 621915 w 3596926"/>
              <a:gd name="connsiteY67" fmla="*/ 2065358 h 2748332"/>
              <a:gd name="connsiteX68" fmla="*/ 2917678 w 3596926"/>
              <a:gd name="connsiteY68" fmla="*/ 1881918 h 2748332"/>
              <a:gd name="connsiteX69" fmla="*/ 2966745 w 3596926"/>
              <a:gd name="connsiteY69" fmla="*/ 2019639 h 2748332"/>
              <a:gd name="connsiteX70" fmla="*/ 3283098 w 3596926"/>
              <a:gd name="connsiteY70" fmla="*/ 2019639 h 2748332"/>
              <a:gd name="connsiteX71" fmla="*/ 3226073 w 3596926"/>
              <a:gd name="connsiteY71" fmla="*/ 1881918 h 2748332"/>
              <a:gd name="connsiteX72" fmla="*/ 2535308 w 3596926"/>
              <a:gd name="connsiteY72" fmla="*/ 1881918 h 2748332"/>
              <a:gd name="connsiteX73" fmla="*/ 2572210 w 3596926"/>
              <a:gd name="connsiteY73" fmla="*/ 2019639 h 2748332"/>
              <a:gd name="connsiteX74" fmla="*/ 2918210 w 3596926"/>
              <a:gd name="connsiteY74" fmla="*/ 2019639 h 2748332"/>
              <a:gd name="connsiteX75" fmla="*/ 2869143 w 3596926"/>
              <a:gd name="connsiteY75" fmla="*/ 1881918 h 2748332"/>
              <a:gd name="connsiteX76" fmla="*/ 2167811 w 3596926"/>
              <a:gd name="connsiteY76" fmla="*/ 1881918 h 2748332"/>
              <a:gd name="connsiteX77" fmla="*/ 2189131 w 3596926"/>
              <a:gd name="connsiteY77" fmla="*/ 2019639 h 2748332"/>
              <a:gd name="connsiteX78" fmla="*/ 2524878 w 3596926"/>
              <a:gd name="connsiteY78" fmla="*/ 2019639 h 2748332"/>
              <a:gd name="connsiteX79" fmla="*/ 2487976 w 3596926"/>
              <a:gd name="connsiteY79" fmla="*/ 1881918 h 2748332"/>
              <a:gd name="connsiteX80" fmla="*/ 1821324 w 3596926"/>
              <a:gd name="connsiteY80" fmla="*/ 1881918 h 2748332"/>
              <a:gd name="connsiteX81" fmla="*/ 1821324 w 3596926"/>
              <a:gd name="connsiteY81" fmla="*/ 2019639 h 2748332"/>
              <a:gd name="connsiteX82" fmla="*/ 2142868 w 3596926"/>
              <a:gd name="connsiteY82" fmla="*/ 2019639 h 2748332"/>
              <a:gd name="connsiteX83" fmla="*/ 2121548 w 3596926"/>
              <a:gd name="connsiteY83" fmla="*/ 1881918 h 2748332"/>
              <a:gd name="connsiteX84" fmla="*/ 1474872 w 3596926"/>
              <a:gd name="connsiteY84" fmla="*/ 1881918 h 2748332"/>
              <a:gd name="connsiteX85" fmla="*/ 1453552 w 3596926"/>
              <a:gd name="connsiteY85" fmla="*/ 2019639 h 2748332"/>
              <a:gd name="connsiteX86" fmla="*/ 1775605 w 3596926"/>
              <a:gd name="connsiteY86" fmla="*/ 2019639 h 2748332"/>
              <a:gd name="connsiteX87" fmla="*/ 1775605 w 3596926"/>
              <a:gd name="connsiteY87" fmla="*/ 1881918 h 2748332"/>
              <a:gd name="connsiteX88" fmla="*/ 1108952 w 3596926"/>
              <a:gd name="connsiteY88" fmla="*/ 1881918 h 2748332"/>
              <a:gd name="connsiteX89" fmla="*/ 1072050 w 3596926"/>
              <a:gd name="connsiteY89" fmla="*/ 2019639 h 2748332"/>
              <a:gd name="connsiteX90" fmla="*/ 1407289 w 3596926"/>
              <a:gd name="connsiteY90" fmla="*/ 2019639 h 2748332"/>
              <a:gd name="connsiteX91" fmla="*/ 1428609 w 3596926"/>
              <a:gd name="connsiteY91" fmla="*/ 1881918 h 2748332"/>
              <a:gd name="connsiteX92" fmla="*/ 735805 w 3596926"/>
              <a:gd name="connsiteY92" fmla="*/ 1881918 h 2748332"/>
              <a:gd name="connsiteX93" fmla="*/ 686738 w 3596926"/>
              <a:gd name="connsiteY93" fmla="*/ 2019639 h 2748332"/>
              <a:gd name="connsiteX94" fmla="*/ 1024719 w 3596926"/>
              <a:gd name="connsiteY94" fmla="*/ 2019639 h 2748332"/>
              <a:gd name="connsiteX95" fmla="*/ 1061621 w 3596926"/>
              <a:gd name="connsiteY95" fmla="*/ 1881918 h 2748332"/>
              <a:gd name="connsiteX96" fmla="*/ 370855 w 3596926"/>
              <a:gd name="connsiteY96" fmla="*/ 1881918 h 2748332"/>
              <a:gd name="connsiteX97" fmla="*/ 313830 w 3596926"/>
              <a:gd name="connsiteY97" fmla="*/ 2019639 h 2748332"/>
              <a:gd name="connsiteX98" fmla="*/ 638204 w 3596926"/>
              <a:gd name="connsiteY98" fmla="*/ 2019639 h 2748332"/>
              <a:gd name="connsiteX99" fmla="*/ 687271 w 3596926"/>
              <a:gd name="connsiteY99" fmla="*/ 1881918 h 2748332"/>
              <a:gd name="connsiteX100" fmla="*/ 301931 w 3596926"/>
              <a:gd name="connsiteY100" fmla="*/ 1806881 h 2748332"/>
              <a:gd name="connsiteX101" fmla="*/ 3294995 w 3596926"/>
              <a:gd name="connsiteY101" fmla="*/ 1806881 h 2748332"/>
              <a:gd name="connsiteX102" fmla="*/ 3596926 w 3596926"/>
              <a:gd name="connsiteY102" fmla="*/ 2536077 h 2748332"/>
              <a:gd name="connsiteX103" fmla="*/ 0 w 3596926"/>
              <a:gd name="connsiteY103" fmla="*/ 2536077 h 2748332"/>
              <a:gd name="connsiteX104" fmla="*/ 1918825 w 3596926"/>
              <a:gd name="connsiteY104" fmla="*/ 834499 h 2748332"/>
              <a:gd name="connsiteX105" fmla="*/ 2162094 w 3596926"/>
              <a:gd name="connsiteY105" fmla="*/ 1109190 h 2748332"/>
              <a:gd name="connsiteX106" fmla="*/ 2055222 w 3596926"/>
              <a:gd name="connsiteY106" fmla="*/ 1120388 h 2748332"/>
              <a:gd name="connsiteX107" fmla="*/ 2109466 w 3596926"/>
              <a:gd name="connsiteY107" fmla="*/ 1263584 h 2748332"/>
              <a:gd name="connsiteX108" fmla="*/ 2060316 w 3596926"/>
              <a:gd name="connsiteY108" fmla="*/ 1282203 h 2748332"/>
              <a:gd name="connsiteX109" fmla="*/ 2006073 w 3596926"/>
              <a:gd name="connsiteY109" fmla="*/ 1139006 h 2748332"/>
              <a:gd name="connsiteX110" fmla="*/ 1918604 w 3596926"/>
              <a:gd name="connsiteY110" fmla="*/ 1201425 h 2748332"/>
              <a:gd name="connsiteX111" fmla="*/ 647149 w 3596926"/>
              <a:gd name="connsiteY111" fmla="*/ 398707 h 2748332"/>
              <a:gd name="connsiteX112" fmla="*/ 647149 w 3596926"/>
              <a:gd name="connsiteY112" fmla="*/ 1447197 h 2748332"/>
              <a:gd name="connsiteX113" fmla="*/ 2302583 w 3596926"/>
              <a:gd name="connsiteY113" fmla="*/ 1447197 h 2748332"/>
              <a:gd name="connsiteX114" fmla="*/ 2302583 w 3596926"/>
              <a:gd name="connsiteY114" fmla="*/ 398707 h 2748332"/>
              <a:gd name="connsiteX115" fmla="*/ 859603 w 3596926"/>
              <a:gd name="connsiteY115" fmla="*/ 311641 h 2748332"/>
              <a:gd name="connsiteX116" fmla="*/ 828909 w 3596926"/>
              <a:gd name="connsiteY116" fmla="*/ 342335 h 2748332"/>
              <a:gd name="connsiteX117" fmla="*/ 859603 w 3596926"/>
              <a:gd name="connsiteY117" fmla="*/ 373029 h 2748332"/>
              <a:gd name="connsiteX118" fmla="*/ 890297 w 3596926"/>
              <a:gd name="connsiteY118" fmla="*/ 342335 h 2748332"/>
              <a:gd name="connsiteX119" fmla="*/ 859603 w 3596926"/>
              <a:gd name="connsiteY119" fmla="*/ 311641 h 2748332"/>
              <a:gd name="connsiteX120" fmla="*/ 677843 w 3596926"/>
              <a:gd name="connsiteY120" fmla="*/ 311641 h 2748332"/>
              <a:gd name="connsiteX121" fmla="*/ 647149 w 3596926"/>
              <a:gd name="connsiteY121" fmla="*/ 342335 h 2748332"/>
              <a:gd name="connsiteX122" fmla="*/ 677843 w 3596926"/>
              <a:gd name="connsiteY122" fmla="*/ 373029 h 2748332"/>
              <a:gd name="connsiteX123" fmla="*/ 708537 w 3596926"/>
              <a:gd name="connsiteY123" fmla="*/ 342335 h 2748332"/>
              <a:gd name="connsiteX124" fmla="*/ 677843 w 3596926"/>
              <a:gd name="connsiteY124" fmla="*/ 311641 h 2748332"/>
              <a:gd name="connsiteX125" fmla="*/ 768723 w 3596926"/>
              <a:gd name="connsiteY125" fmla="*/ 311210 h 2748332"/>
              <a:gd name="connsiteX126" fmla="*/ 738029 w 3596926"/>
              <a:gd name="connsiteY126" fmla="*/ 341904 h 2748332"/>
              <a:gd name="connsiteX127" fmla="*/ 768723 w 3596926"/>
              <a:gd name="connsiteY127" fmla="*/ 372598 h 2748332"/>
              <a:gd name="connsiteX128" fmla="*/ 799417 w 3596926"/>
              <a:gd name="connsiteY128" fmla="*/ 341904 h 2748332"/>
              <a:gd name="connsiteX129" fmla="*/ 768723 w 3596926"/>
              <a:gd name="connsiteY129" fmla="*/ 311210 h 2748332"/>
              <a:gd name="connsiteX130" fmla="*/ 617657 w 3596926"/>
              <a:gd name="connsiteY130" fmla="*/ 285101 h 2748332"/>
              <a:gd name="connsiteX131" fmla="*/ 2332075 w 3596926"/>
              <a:gd name="connsiteY131" fmla="*/ 285101 h 2748332"/>
              <a:gd name="connsiteX132" fmla="*/ 2332075 w 3596926"/>
              <a:gd name="connsiteY132" fmla="*/ 1477965 h 2748332"/>
              <a:gd name="connsiteX133" fmla="*/ 617657 w 3596926"/>
              <a:gd name="connsiteY133" fmla="*/ 1477965 h 2748332"/>
              <a:gd name="connsiteX134" fmla="*/ 381572 w 3596926"/>
              <a:gd name="connsiteY134" fmla="*/ 72379 h 2748332"/>
              <a:gd name="connsiteX135" fmla="*/ 381572 w 3596926"/>
              <a:gd name="connsiteY135" fmla="*/ 1690687 h 2748332"/>
              <a:gd name="connsiteX136" fmla="*/ 3215352 w 3596926"/>
              <a:gd name="connsiteY136" fmla="*/ 1690687 h 2748332"/>
              <a:gd name="connsiteX137" fmla="*/ 3215352 w 3596926"/>
              <a:gd name="connsiteY137" fmla="*/ 72379 h 2748332"/>
              <a:gd name="connsiteX138" fmla="*/ 307800 w 3596926"/>
              <a:gd name="connsiteY138" fmla="*/ 0 h 2748332"/>
              <a:gd name="connsiteX139" fmla="*/ 3289125 w 3596926"/>
              <a:gd name="connsiteY139" fmla="*/ 0 h 2748332"/>
              <a:gd name="connsiteX140" fmla="*/ 3289125 w 3596926"/>
              <a:gd name="connsiteY140" fmla="*/ 1763066 h 2748332"/>
              <a:gd name="connsiteX141" fmla="*/ 307800 w 3596926"/>
              <a:gd name="connsiteY141" fmla="*/ 1763066 h 2748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3596926" h="2748332">
                <a:moveTo>
                  <a:pt x="1" y="2580692"/>
                </a:moveTo>
                <a:lnTo>
                  <a:pt x="3596926" y="2580692"/>
                </a:lnTo>
                <a:lnTo>
                  <a:pt x="3596926" y="2748332"/>
                </a:lnTo>
                <a:lnTo>
                  <a:pt x="1" y="2748332"/>
                </a:lnTo>
                <a:close/>
                <a:moveTo>
                  <a:pt x="3059149" y="2278997"/>
                </a:moveTo>
                <a:lnTo>
                  <a:pt x="3124007" y="2461039"/>
                </a:lnTo>
                <a:lnTo>
                  <a:pt x="3465864" y="2461039"/>
                </a:lnTo>
                <a:lnTo>
                  <a:pt x="3390488" y="2278997"/>
                </a:lnTo>
                <a:close/>
                <a:moveTo>
                  <a:pt x="2641705" y="2278997"/>
                </a:moveTo>
                <a:lnTo>
                  <a:pt x="2690483" y="2461039"/>
                </a:lnTo>
                <a:lnTo>
                  <a:pt x="3075472" y="2461039"/>
                </a:lnTo>
                <a:lnTo>
                  <a:pt x="3010614" y="2278997"/>
                </a:lnTo>
                <a:close/>
                <a:moveTo>
                  <a:pt x="2229282" y="2278997"/>
                </a:moveTo>
                <a:lnTo>
                  <a:pt x="2257463" y="2461039"/>
                </a:lnTo>
                <a:lnTo>
                  <a:pt x="2643151" y="2461039"/>
                </a:lnTo>
                <a:lnTo>
                  <a:pt x="2594373" y="2278997"/>
                </a:lnTo>
                <a:close/>
                <a:moveTo>
                  <a:pt x="1821324" y="2278997"/>
                </a:moveTo>
                <a:lnTo>
                  <a:pt x="1821324" y="2461039"/>
                </a:lnTo>
                <a:lnTo>
                  <a:pt x="2211199" y="2461039"/>
                </a:lnTo>
                <a:lnTo>
                  <a:pt x="2183018" y="2278997"/>
                </a:lnTo>
                <a:close/>
                <a:moveTo>
                  <a:pt x="1413402" y="2278997"/>
                </a:moveTo>
                <a:lnTo>
                  <a:pt x="1385220" y="2461039"/>
                </a:lnTo>
                <a:lnTo>
                  <a:pt x="1775605" y="2461039"/>
                </a:lnTo>
                <a:lnTo>
                  <a:pt x="1775605" y="2278997"/>
                </a:lnTo>
                <a:close/>
                <a:moveTo>
                  <a:pt x="1002555" y="2278997"/>
                </a:moveTo>
                <a:lnTo>
                  <a:pt x="953777" y="2461039"/>
                </a:lnTo>
                <a:lnTo>
                  <a:pt x="1338957" y="2461039"/>
                </a:lnTo>
                <a:lnTo>
                  <a:pt x="1367139" y="2278997"/>
                </a:lnTo>
                <a:close/>
                <a:moveTo>
                  <a:pt x="594334" y="2278997"/>
                </a:moveTo>
                <a:lnTo>
                  <a:pt x="529476" y="2461039"/>
                </a:lnTo>
                <a:lnTo>
                  <a:pt x="906446" y="2461039"/>
                </a:lnTo>
                <a:lnTo>
                  <a:pt x="955224" y="2278997"/>
                </a:lnTo>
                <a:close/>
                <a:moveTo>
                  <a:pt x="206441" y="2278997"/>
                </a:moveTo>
                <a:lnTo>
                  <a:pt x="131064" y="2461039"/>
                </a:lnTo>
                <a:lnTo>
                  <a:pt x="480942" y="2461039"/>
                </a:lnTo>
                <a:lnTo>
                  <a:pt x="545800" y="2278997"/>
                </a:lnTo>
                <a:close/>
                <a:moveTo>
                  <a:pt x="2983034" y="2065358"/>
                </a:moveTo>
                <a:lnTo>
                  <a:pt x="3042860" y="2233278"/>
                </a:lnTo>
                <a:lnTo>
                  <a:pt x="3371557" y="2233278"/>
                </a:lnTo>
                <a:lnTo>
                  <a:pt x="3302028" y="2065358"/>
                </a:lnTo>
                <a:close/>
                <a:moveTo>
                  <a:pt x="2584461" y="2065358"/>
                </a:moveTo>
                <a:lnTo>
                  <a:pt x="2629455" y="2233278"/>
                </a:lnTo>
                <a:lnTo>
                  <a:pt x="2994325" y="2233278"/>
                </a:lnTo>
                <a:lnTo>
                  <a:pt x="2934499" y="2065358"/>
                </a:lnTo>
                <a:close/>
                <a:moveTo>
                  <a:pt x="2196209" y="2065358"/>
                </a:moveTo>
                <a:lnTo>
                  <a:pt x="2222204" y="2233278"/>
                </a:lnTo>
                <a:lnTo>
                  <a:pt x="2582123" y="2233278"/>
                </a:lnTo>
                <a:lnTo>
                  <a:pt x="2537129" y="2065358"/>
                </a:lnTo>
                <a:close/>
                <a:moveTo>
                  <a:pt x="1821324" y="2065358"/>
                </a:moveTo>
                <a:lnTo>
                  <a:pt x="1821324" y="2233278"/>
                </a:lnTo>
                <a:lnTo>
                  <a:pt x="2175941" y="2233278"/>
                </a:lnTo>
                <a:lnTo>
                  <a:pt x="2149946" y="2065358"/>
                </a:lnTo>
                <a:close/>
                <a:moveTo>
                  <a:pt x="1446474" y="2065358"/>
                </a:moveTo>
                <a:lnTo>
                  <a:pt x="1420479" y="2233278"/>
                </a:lnTo>
                <a:lnTo>
                  <a:pt x="1775605" y="2233278"/>
                </a:lnTo>
                <a:lnTo>
                  <a:pt x="1775605" y="2065358"/>
                </a:lnTo>
                <a:close/>
                <a:moveTo>
                  <a:pt x="1059800" y="2065358"/>
                </a:moveTo>
                <a:lnTo>
                  <a:pt x="1014806" y="2233278"/>
                </a:lnTo>
                <a:lnTo>
                  <a:pt x="1374216" y="2233278"/>
                </a:lnTo>
                <a:lnTo>
                  <a:pt x="1400211" y="2065358"/>
                </a:lnTo>
                <a:close/>
                <a:moveTo>
                  <a:pt x="670449" y="2065358"/>
                </a:moveTo>
                <a:lnTo>
                  <a:pt x="610623" y="2233278"/>
                </a:lnTo>
                <a:lnTo>
                  <a:pt x="967475" y="2233278"/>
                </a:lnTo>
                <a:lnTo>
                  <a:pt x="1012469" y="2065358"/>
                </a:lnTo>
                <a:close/>
                <a:moveTo>
                  <a:pt x="294900" y="2065358"/>
                </a:moveTo>
                <a:lnTo>
                  <a:pt x="225371" y="2233278"/>
                </a:lnTo>
                <a:lnTo>
                  <a:pt x="562089" y="2233278"/>
                </a:lnTo>
                <a:lnTo>
                  <a:pt x="621915" y="2065358"/>
                </a:lnTo>
                <a:close/>
                <a:moveTo>
                  <a:pt x="2917678" y="1881918"/>
                </a:moveTo>
                <a:lnTo>
                  <a:pt x="2966745" y="2019639"/>
                </a:lnTo>
                <a:lnTo>
                  <a:pt x="3283098" y="2019639"/>
                </a:lnTo>
                <a:lnTo>
                  <a:pt x="3226073" y="1881918"/>
                </a:lnTo>
                <a:close/>
                <a:moveTo>
                  <a:pt x="2535308" y="1881918"/>
                </a:moveTo>
                <a:lnTo>
                  <a:pt x="2572210" y="2019639"/>
                </a:lnTo>
                <a:lnTo>
                  <a:pt x="2918210" y="2019639"/>
                </a:lnTo>
                <a:lnTo>
                  <a:pt x="2869143" y="1881918"/>
                </a:lnTo>
                <a:close/>
                <a:moveTo>
                  <a:pt x="2167811" y="1881918"/>
                </a:moveTo>
                <a:lnTo>
                  <a:pt x="2189131" y="2019639"/>
                </a:lnTo>
                <a:lnTo>
                  <a:pt x="2524878" y="2019639"/>
                </a:lnTo>
                <a:lnTo>
                  <a:pt x="2487976" y="1881918"/>
                </a:lnTo>
                <a:close/>
                <a:moveTo>
                  <a:pt x="1821324" y="1881918"/>
                </a:moveTo>
                <a:lnTo>
                  <a:pt x="1821324" y="2019639"/>
                </a:lnTo>
                <a:lnTo>
                  <a:pt x="2142868" y="2019639"/>
                </a:lnTo>
                <a:lnTo>
                  <a:pt x="2121548" y="1881918"/>
                </a:lnTo>
                <a:close/>
                <a:moveTo>
                  <a:pt x="1474872" y="1881918"/>
                </a:moveTo>
                <a:lnTo>
                  <a:pt x="1453552" y="2019639"/>
                </a:lnTo>
                <a:lnTo>
                  <a:pt x="1775605" y="2019639"/>
                </a:lnTo>
                <a:lnTo>
                  <a:pt x="1775605" y="1881918"/>
                </a:lnTo>
                <a:close/>
                <a:moveTo>
                  <a:pt x="1108952" y="1881918"/>
                </a:moveTo>
                <a:lnTo>
                  <a:pt x="1072050" y="2019639"/>
                </a:lnTo>
                <a:lnTo>
                  <a:pt x="1407289" y="2019639"/>
                </a:lnTo>
                <a:lnTo>
                  <a:pt x="1428609" y="1881918"/>
                </a:lnTo>
                <a:close/>
                <a:moveTo>
                  <a:pt x="735805" y="1881918"/>
                </a:moveTo>
                <a:lnTo>
                  <a:pt x="686738" y="2019639"/>
                </a:lnTo>
                <a:lnTo>
                  <a:pt x="1024719" y="2019639"/>
                </a:lnTo>
                <a:lnTo>
                  <a:pt x="1061621" y="1881918"/>
                </a:lnTo>
                <a:close/>
                <a:moveTo>
                  <a:pt x="370855" y="1881918"/>
                </a:moveTo>
                <a:lnTo>
                  <a:pt x="313830" y="2019639"/>
                </a:lnTo>
                <a:lnTo>
                  <a:pt x="638204" y="2019639"/>
                </a:lnTo>
                <a:lnTo>
                  <a:pt x="687271" y="1881918"/>
                </a:lnTo>
                <a:close/>
                <a:moveTo>
                  <a:pt x="301931" y="1806881"/>
                </a:moveTo>
                <a:lnTo>
                  <a:pt x="3294995" y="1806881"/>
                </a:lnTo>
                <a:lnTo>
                  <a:pt x="3596926" y="2536077"/>
                </a:lnTo>
                <a:lnTo>
                  <a:pt x="0" y="2536077"/>
                </a:lnTo>
                <a:close/>
                <a:moveTo>
                  <a:pt x="1918825" y="834499"/>
                </a:moveTo>
                <a:lnTo>
                  <a:pt x="2162094" y="1109190"/>
                </a:lnTo>
                <a:lnTo>
                  <a:pt x="2055222" y="1120388"/>
                </a:lnTo>
                <a:lnTo>
                  <a:pt x="2109466" y="1263584"/>
                </a:lnTo>
                <a:lnTo>
                  <a:pt x="2060316" y="1282203"/>
                </a:lnTo>
                <a:lnTo>
                  <a:pt x="2006073" y="1139006"/>
                </a:lnTo>
                <a:lnTo>
                  <a:pt x="1918604" y="1201425"/>
                </a:lnTo>
                <a:close/>
                <a:moveTo>
                  <a:pt x="647149" y="398707"/>
                </a:moveTo>
                <a:lnTo>
                  <a:pt x="647149" y="1447197"/>
                </a:lnTo>
                <a:lnTo>
                  <a:pt x="2302583" y="1447197"/>
                </a:lnTo>
                <a:lnTo>
                  <a:pt x="2302583" y="398707"/>
                </a:lnTo>
                <a:close/>
                <a:moveTo>
                  <a:pt x="859603" y="311641"/>
                </a:moveTo>
                <a:cubicBezTo>
                  <a:pt x="842652" y="311641"/>
                  <a:pt x="828909" y="325384"/>
                  <a:pt x="828909" y="342335"/>
                </a:cubicBezTo>
                <a:cubicBezTo>
                  <a:pt x="828909" y="359287"/>
                  <a:pt x="842652" y="373029"/>
                  <a:pt x="859603" y="373029"/>
                </a:cubicBezTo>
                <a:cubicBezTo>
                  <a:pt x="876554" y="373029"/>
                  <a:pt x="890297" y="359287"/>
                  <a:pt x="890297" y="342335"/>
                </a:cubicBezTo>
                <a:cubicBezTo>
                  <a:pt x="890297" y="325384"/>
                  <a:pt x="876554" y="311641"/>
                  <a:pt x="859603" y="311641"/>
                </a:cubicBezTo>
                <a:close/>
                <a:moveTo>
                  <a:pt x="677843" y="311641"/>
                </a:moveTo>
                <a:cubicBezTo>
                  <a:pt x="660892" y="311641"/>
                  <a:pt x="647149" y="325384"/>
                  <a:pt x="647149" y="342335"/>
                </a:cubicBezTo>
                <a:cubicBezTo>
                  <a:pt x="647149" y="359287"/>
                  <a:pt x="660892" y="373029"/>
                  <a:pt x="677843" y="373029"/>
                </a:cubicBezTo>
                <a:cubicBezTo>
                  <a:pt x="694795" y="373029"/>
                  <a:pt x="708537" y="359287"/>
                  <a:pt x="708537" y="342335"/>
                </a:cubicBezTo>
                <a:cubicBezTo>
                  <a:pt x="708537" y="325384"/>
                  <a:pt x="694795" y="311641"/>
                  <a:pt x="677843" y="311641"/>
                </a:cubicBezTo>
                <a:close/>
                <a:moveTo>
                  <a:pt x="768723" y="311210"/>
                </a:moveTo>
                <a:cubicBezTo>
                  <a:pt x="751772" y="311210"/>
                  <a:pt x="738029" y="324953"/>
                  <a:pt x="738029" y="341904"/>
                </a:cubicBezTo>
                <a:cubicBezTo>
                  <a:pt x="738029" y="358856"/>
                  <a:pt x="751772" y="372598"/>
                  <a:pt x="768723" y="372598"/>
                </a:cubicBezTo>
                <a:cubicBezTo>
                  <a:pt x="785674" y="372598"/>
                  <a:pt x="799417" y="358856"/>
                  <a:pt x="799417" y="341904"/>
                </a:cubicBezTo>
                <a:cubicBezTo>
                  <a:pt x="799417" y="324953"/>
                  <a:pt x="785674" y="311210"/>
                  <a:pt x="768723" y="311210"/>
                </a:cubicBezTo>
                <a:close/>
                <a:moveTo>
                  <a:pt x="617657" y="285101"/>
                </a:moveTo>
                <a:lnTo>
                  <a:pt x="2332075" y="285101"/>
                </a:lnTo>
                <a:lnTo>
                  <a:pt x="2332075" y="1477965"/>
                </a:lnTo>
                <a:lnTo>
                  <a:pt x="617657" y="1477965"/>
                </a:lnTo>
                <a:close/>
                <a:moveTo>
                  <a:pt x="381572" y="72379"/>
                </a:moveTo>
                <a:lnTo>
                  <a:pt x="381572" y="1690687"/>
                </a:lnTo>
                <a:lnTo>
                  <a:pt x="3215352" y="1690687"/>
                </a:lnTo>
                <a:lnTo>
                  <a:pt x="3215352" y="72379"/>
                </a:lnTo>
                <a:close/>
                <a:moveTo>
                  <a:pt x="307800" y="0"/>
                </a:moveTo>
                <a:lnTo>
                  <a:pt x="3289125" y="0"/>
                </a:lnTo>
                <a:lnTo>
                  <a:pt x="3289125" y="1763066"/>
                </a:lnTo>
                <a:lnTo>
                  <a:pt x="307800" y="1763066"/>
                </a:lnTo>
                <a:close/>
              </a:path>
            </a:pathLst>
          </a:custGeom>
          <a:gradFill>
            <a:gsLst>
              <a:gs pos="100000">
                <a:schemeClr val="accent2"/>
              </a:gs>
              <a:gs pos="67000">
                <a:schemeClr val="bg2"/>
              </a:gs>
              <a:gs pos="33000">
                <a:schemeClr val="accent1"/>
              </a:gs>
              <a:gs pos="0">
                <a:schemeClr val="accent3"/>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DD3F29E2-7501-4258-80E5-4D5CFFFB9B3C}"/>
              </a:ext>
            </a:extLst>
          </p:cNvPr>
          <p:cNvPicPr>
            <a:picLocks noChangeAspect="1"/>
          </p:cNvPicPr>
          <p:nvPr/>
        </p:nvPicPr>
        <p:blipFill>
          <a:blip r:embed="rId3"/>
          <a:stretch>
            <a:fillRect/>
          </a:stretch>
        </p:blipFill>
        <p:spPr>
          <a:xfrm>
            <a:off x="-20447" y="-24282"/>
            <a:ext cx="12212447" cy="1077364"/>
          </a:xfrm>
          <a:prstGeom prst="rect">
            <a:avLst/>
          </a:prstGeom>
        </p:spPr>
      </p:pic>
      <p:sp>
        <p:nvSpPr>
          <p:cNvPr id="8" name="Text Placeholder 1">
            <a:extLst>
              <a:ext uri="{FF2B5EF4-FFF2-40B4-BE49-F238E27FC236}">
                <a16:creationId xmlns:a16="http://schemas.microsoft.com/office/drawing/2014/main" id="{278E893F-3365-467D-8538-890AAD870C07}"/>
              </a:ext>
            </a:extLst>
          </p:cNvPr>
          <p:cNvSpPr txBox="1">
            <a:spLocks/>
          </p:cNvSpPr>
          <p:nvPr/>
        </p:nvSpPr>
        <p:spPr>
          <a:xfrm>
            <a:off x="1615970" y="271272"/>
            <a:ext cx="10629900" cy="589416"/>
          </a:xfrm>
          <a:prstGeom prst="rect">
            <a:avLst/>
          </a:prstGeom>
          <a:solidFill>
            <a:srgbClr val="071E66"/>
          </a:solidFill>
        </p:spPr>
        <p:txBody>
          <a:bodyPr>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chemeClr val="bg1"/>
                </a:solidFill>
              </a:rPr>
              <a:t>The Collective Network – Accessing Shared Information  </a:t>
            </a:r>
          </a:p>
        </p:txBody>
      </p:sp>
    </p:spTree>
    <p:extLst>
      <p:ext uri="{BB962C8B-B14F-4D97-AF65-F5344CB8AC3E}">
        <p14:creationId xmlns:p14="http://schemas.microsoft.com/office/powerpoint/2010/main" val="41021858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AAEC377-521B-4C9A-BD34-644146534C64}"/>
              </a:ext>
            </a:extLst>
          </p:cNvPr>
          <p:cNvPicPr>
            <a:picLocks noChangeAspect="1"/>
          </p:cNvPicPr>
          <p:nvPr/>
        </p:nvPicPr>
        <p:blipFill>
          <a:blip r:embed="rId2"/>
          <a:stretch>
            <a:fillRect/>
          </a:stretch>
        </p:blipFill>
        <p:spPr>
          <a:xfrm>
            <a:off x="0" y="0"/>
            <a:ext cx="12192000" cy="6191075"/>
          </a:xfrm>
          <a:prstGeom prst="rect">
            <a:avLst/>
          </a:prstGeom>
        </p:spPr>
      </p:pic>
      <p:pic>
        <p:nvPicPr>
          <p:cNvPr id="8" name="Picture 7">
            <a:extLst>
              <a:ext uri="{FF2B5EF4-FFF2-40B4-BE49-F238E27FC236}">
                <a16:creationId xmlns:a16="http://schemas.microsoft.com/office/drawing/2014/main" id="{4A4F9928-BC72-4DE4-9215-9738E5D60DF6}"/>
              </a:ext>
            </a:extLst>
          </p:cNvPr>
          <p:cNvPicPr>
            <a:picLocks noChangeAspect="1"/>
          </p:cNvPicPr>
          <p:nvPr/>
        </p:nvPicPr>
        <p:blipFill>
          <a:blip r:embed="rId2"/>
          <a:stretch>
            <a:fillRect/>
          </a:stretch>
        </p:blipFill>
        <p:spPr>
          <a:xfrm>
            <a:off x="0" y="393000"/>
            <a:ext cx="12192000" cy="6072000"/>
          </a:xfrm>
          <a:prstGeom prst="rect">
            <a:avLst/>
          </a:prstGeom>
        </p:spPr>
      </p:pic>
      <p:pic>
        <p:nvPicPr>
          <p:cNvPr id="10" name="Picture 9">
            <a:extLst>
              <a:ext uri="{FF2B5EF4-FFF2-40B4-BE49-F238E27FC236}">
                <a16:creationId xmlns:a16="http://schemas.microsoft.com/office/drawing/2014/main" id="{793B2136-5EAE-486E-97D8-86EE264AE42B}"/>
              </a:ext>
            </a:extLst>
          </p:cNvPr>
          <p:cNvPicPr>
            <a:picLocks noChangeAspect="1"/>
          </p:cNvPicPr>
          <p:nvPr/>
        </p:nvPicPr>
        <p:blipFill>
          <a:blip r:embed="rId2"/>
          <a:stretch>
            <a:fillRect/>
          </a:stretch>
        </p:blipFill>
        <p:spPr>
          <a:xfrm>
            <a:off x="65315" y="393000"/>
            <a:ext cx="12192000" cy="6072000"/>
          </a:xfrm>
          <a:prstGeom prst="rect">
            <a:avLst/>
          </a:prstGeom>
        </p:spPr>
      </p:pic>
    </p:spTree>
    <p:extLst>
      <p:ext uri="{BB962C8B-B14F-4D97-AF65-F5344CB8AC3E}">
        <p14:creationId xmlns:p14="http://schemas.microsoft.com/office/powerpoint/2010/main" val="3988925281"/>
      </p:ext>
    </p:extLst>
  </p:cSld>
  <p:clrMapOvr>
    <a:masterClrMapping/>
  </p:clrMapOvr>
</p:sld>
</file>

<file path=ppt/theme/theme1.xml><?xml version="1.0" encoding="utf-8"?>
<a:theme xmlns:a="http://schemas.openxmlformats.org/drawingml/2006/main" name="Custom Design">
  <a:themeElements>
    <a:clrScheme name="Collective Theme">
      <a:dk1>
        <a:srgbClr val="455469"/>
      </a:dk1>
      <a:lt1>
        <a:srgbClr val="FFFFFF"/>
      </a:lt1>
      <a:dk2>
        <a:srgbClr val="474747"/>
      </a:dk2>
      <a:lt2>
        <a:srgbClr val="14A0C0"/>
      </a:lt2>
      <a:accent1>
        <a:srgbClr val="21CB9C"/>
      </a:accent1>
      <a:accent2>
        <a:srgbClr val="5059AB"/>
      </a:accent2>
      <a:accent3>
        <a:srgbClr val="7DE314"/>
      </a:accent3>
      <a:accent4>
        <a:srgbClr val="14A0C0"/>
      </a:accent4>
      <a:accent5>
        <a:srgbClr val="4F7BAC"/>
      </a:accent5>
      <a:accent6>
        <a:srgbClr val="70AD47"/>
      </a:accent6>
      <a:hlink>
        <a:srgbClr val="14A0C0"/>
      </a:hlink>
      <a:folHlink>
        <a:srgbClr val="5059AB"/>
      </a:folHlink>
    </a:clrScheme>
    <a:fontScheme name="Collective">
      <a:majorFont>
        <a:latin typeface="Calibri Light"/>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100000">
              <a:schemeClr val="bg2">
                <a:lumMod val="75000"/>
              </a:schemeClr>
            </a:gs>
            <a:gs pos="0">
              <a:schemeClr val="bg2"/>
            </a:gs>
          </a:gsLst>
          <a:lin ang="3600000" scaled="0"/>
        </a:gradFill>
        <a:ln>
          <a:noFill/>
        </a:ln>
      </a:spPr>
      <a:bodyPr rtlCol="0" anchor="ctr"/>
      <a:lstStyle>
        <a:defPPr algn="ctr">
          <a:lnSpc>
            <a:spcPct val="114000"/>
          </a:lnSpc>
          <a:defRPr sz="140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9050" cap="rnd">
          <a:gradFill>
            <a:gsLst>
              <a:gs pos="0">
                <a:schemeClr val="tx1">
                  <a:lumMod val="40000"/>
                  <a:lumOff val="60000"/>
                </a:schemeClr>
              </a:gs>
              <a:gs pos="100000">
                <a:schemeClr val="tx1">
                  <a:lumMod val="40000"/>
                  <a:lumOff val="60000"/>
                </a:schemeClr>
              </a:gs>
              <a:gs pos="50000">
                <a:schemeClr val="tx1"/>
              </a:gs>
            </a:gsLst>
            <a:lin ang="0" scaled="0"/>
          </a:gra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tIns="0" bIns="0" rtlCol="0">
        <a:spAutoFit/>
      </a:bodyPr>
      <a:lstStyle>
        <a:defPPr algn="l">
          <a:lnSpc>
            <a:spcPct val="114000"/>
          </a:lnSpc>
          <a:spcBef>
            <a:spcPts val="1000"/>
          </a:spcBef>
          <a:defRPr sz="1400" dirty="0" smtClean="0">
            <a:latin typeface="+mj-lt"/>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PointCickCare palette 2019">
      <a:dk1>
        <a:srgbClr val="404041"/>
      </a:dk1>
      <a:lt1>
        <a:srgbClr val="FFFFFF"/>
      </a:lt1>
      <a:dk2>
        <a:srgbClr val="58595B"/>
      </a:dk2>
      <a:lt2>
        <a:srgbClr val="E7E6E6"/>
      </a:lt2>
      <a:accent1>
        <a:srgbClr val="97CC00"/>
      </a:accent1>
      <a:accent2>
        <a:srgbClr val="198BDA"/>
      </a:accent2>
      <a:accent3>
        <a:srgbClr val="B14AED"/>
      </a:accent3>
      <a:accent4>
        <a:srgbClr val="FF9F02"/>
      </a:accent4>
      <a:accent5>
        <a:srgbClr val="353431"/>
      </a:accent5>
      <a:accent6>
        <a:srgbClr val="C0C0C0"/>
      </a:accent6>
      <a:hlink>
        <a:srgbClr val="97CB03"/>
      </a:hlink>
      <a:folHlink>
        <a:srgbClr val="FF9F0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llective_PointClickCare_pptTEMPLATE_2021" id="{BC4CA71B-EE72-FF46-82D5-9878819FE36A}" vid="{FC5EABDD-BAF6-274A-85B6-B07E785727C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A1889C069DAF84C825E136C59F82C43" ma:contentTypeVersion="1" ma:contentTypeDescription="Create a new document." ma:contentTypeScope="" ma:versionID="2c25ae3021b9d69cd58f0683a0321231">
  <xsd:schema xmlns:xsd="http://www.w3.org/2001/XMLSchema" xmlns:xs="http://www.w3.org/2001/XMLSchema" xmlns:p="http://schemas.microsoft.com/office/2006/metadata/properties" xmlns:ns1="http://schemas.microsoft.com/sharepoint/v3" targetNamespace="http://schemas.microsoft.com/office/2006/metadata/properties" ma:root="true" ma:fieldsID="4134455c3dc20312d449307f48947896"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93275CFE-9598-4239-A2DC-B2AFE3532697}"/>
</file>

<file path=customXml/itemProps2.xml><?xml version="1.0" encoding="utf-8"?>
<ds:datastoreItem xmlns:ds="http://schemas.openxmlformats.org/officeDocument/2006/customXml" ds:itemID="{2A073F1F-F1C6-4D32-9E1F-5AC462FC57ED}"/>
</file>

<file path=customXml/itemProps3.xml><?xml version="1.0" encoding="utf-8"?>
<ds:datastoreItem xmlns:ds="http://schemas.openxmlformats.org/officeDocument/2006/customXml" ds:itemID="{CB2A94FC-7CAE-4D71-B8B1-0D22A16ED32A}"/>
</file>

<file path=docProps/app.xml><?xml version="1.0" encoding="utf-8"?>
<Properties xmlns="http://schemas.openxmlformats.org/officeDocument/2006/extended-properties" xmlns:vt="http://schemas.openxmlformats.org/officeDocument/2006/docPropsVTypes">
  <Template/>
  <TotalTime>48886</TotalTime>
  <Words>1953</Words>
  <Application>Microsoft Office PowerPoint</Application>
  <PresentationFormat>Widescreen</PresentationFormat>
  <Paragraphs>162</Paragraphs>
  <Slides>22</Slides>
  <Notes>5</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22</vt:i4>
      </vt:variant>
    </vt:vector>
  </HeadingPairs>
  <TitlesOfParts>
    <vt:vector size="33" baseType="lpstr">
      <vt:lpstr>Arial</vt:lpstr>
      <vt:lpstr>Avenir Book</vt:lpstr>
      <vt:lpstr>Calibri</vt:lpstr>
      <vt:lpstr>Calibri Light</vt:lpstr>
      <vt:lpstr>Corbel</vt:lpstr>
      <vt:lpstr>Courier New</vt:lpstr>
      <vt:lpstr>Europa</vt:lpstr>
      <vt:lpstr>Georgia</vt:lpstr>
      <vt:lpstr>Wingdings</vt:lpstr>
      <vt:lpstr>Custom Design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HFSHealthChoice Illinois ADT Clinical Collaboration Group MCO Training 02 24 2022</dc:title>
  <dc:creator>Nusrat Alam</dc:creator>
  <cp:lastModifiedBy>Dye, Duane</cp:lastModifiedBy>
  <cp:revision>790</cp:revision>
  <cp:lastPrinted>2020-09-10T18:34:58Z</cp:lastPrinted>
  <dcterms:created xsi:type="dcterms:W3CDTF">2018-07-05T03:52:00Z</dcterms:created>
  <dcterms:modified xsi:type="dcterms:W3CDTF">2022-03-31T23:54:53Z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0x0101006A1889C069DAF84C825E136C59F82C43</vt:lpwstr>
  </property>
</Properties>
</file>